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71" r:id="rId5"/>
    <p:sldId id="262" r:id="rId6"/>
    <p:sldId id="263" r:id="rId7"/>
    <p:sldId id="264" r:id="rId8"/>
    <p:sldId id="272" r:id="rId9"/>
    <p:sldId id="273" r:id="rId10"/>
    <p:sldId id="274" r:id="rId11"/>
    <p:sldId id="275" r:id="rId12"/>
    <p:sldId id="276" r:id="rId13"/>
    <p:sldId id="277" r:id="rId14"/>
    <p:sldId id="266" r:id="rId15"/>
    <p:sldId id="278" r:id="rId16"/>
    <p:sldId id="267" r:id="rId17"/>
    <p:sldId id="270" r:id="rId18"/>
    <p:sldId id="268" r:id="rId19"/>
    <p:sldId id="269" r:id="rId20"/>
  </p:sldIdLst>
  <p:sldSz cx="18288000" cy="10287000"/>
  <p:notesSz cx="6858000" cy="9144000"/>
  <p:embeddedFontLst>
    <p:embeddedFont>
      <p:font typeface="Poppins" charset="0"/>
      <p:regular r:id="rId22"/>
      <p:bold r:id="rId23"/>
      <p:italic r:id="rId24"/>
      <p:boldItalic r:id="rId25"/>
    </p:embeddedFont>
    <p:embeddedFont>
      <p:font typeface="Calibri" pitchFamily="34" charset="0"/>
      <p:regular r:id="rId26"/>
      <p:bold r:id="rId27"/>
      <p:italic r:id="rId28"/>
      <p:boldItalic r:id="rId29"/>
    </p:embeddedFont>
    <p:embeddedFont>
      <p:font typeface="Cormorant Garamond Bold Italics" charset="0"/>
      <p:regular r:id="rId30"/>
    </p:embeddedFont>
    <p:embeddedFont>
      <p:font typeface="Times New Roman Bold" pitchFamily="18" charset="0"/>
      <p:bold r:id="rId31"/>
    </p:embeddedFont>
    <p:embeddedFont>
      <p:font typeface="Poppins Bold"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521" autoAdjust="0"/>
  </p:normalViewPr>
  <p:slideViewPr>
    <p:cSldViewPr>
      <p:cViewPr varScale="1">
        <p:scale>
          <a:sx n="60" d="100"/>
          <a:sy n="60" d="100"/>
        </p:scale>
        <p:origin x="-13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1CDA8-686F-431E-A8C7-F3A4D06191C0}" type="datetimeFigureOut">
              <a:rPr lang="en-GB" smtClean="0"/>
              <a:t>18/04/2025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A6D36-CA76-488B-BCC9-5DB93B5FFAF2}" type="slidenum">
              <a:rPr lang="en-GB" smtClean="0"/>
              <a:t>‹#›</a:t>
            </a:fld>
            <a:endParaRPr lang="en-GB"/>
          </a:p>
        </p:txBody>
      </p:sp>
    </p:spTree>
    <p:extLst>
      <p:ext uri="{BB962C8B-B14F-4D97-AF65-F5344CB8AC3E}">
        <p14:creationId xmlns:p14="http://schemas.microsoft.com/office/powerpoint/2010/main" val="165092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Good Evening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Today I’ll be presenting on Introduction</a:t>
            </a:r>
            <a:r>
              <a:rPr lang="en-US" sz="1200" b="0" i="0" kern="1200" baseline="0" dirty="0" smtClean="0">
                <a:solidFill>
                  <a:schemeClr val="tx1"/>
                </a:solidFill>
                <a:effectLst/>
                <a:latin typeface="+mn-lt"/>
                <a:ea typeface="+mn-ea"/>
                <a:cs typeface="+mn-cs"/>
              </a:rPr>
              <a:t> to RAG and </a:t>
            </a:r>
            <a:r>
              <a:rPr lang="en-US" sz="1200" b="1" i="0" kern="1200" dirty="0" smtClean="0">
                <a:solidFill>
                  <a:schemeClr val="tx1"/>
                </a:solidFill>
                <a:effectLst/>
                <a:latin typeface="+mn-lt"/>
                <a:ea typeface="+mn-ea"/>
                <a:cs typeface="+mn-cs"/>
              </a:rPr>
              <a:t>Implementing Retrieval-Augmented Generation (RAG) with Local LLMs </a:t>
            </a:r>
            <a:r>
              <a:rPr lang="en-US" sz="1200" b="0" i="1" kern="1200" dirty="0" smtClean="0">
                <a:solidFill>
                  <a:schemeClr val="tx1"/>
                </a:solidFill>
                <a:effectLst/>
                <a:latin typeface="+mn-lt"/>
                <a:ea typeface="+mn-ea"/>
                <a:cs typeface="+mn-cs"/>
              </a:rPr>
              <a:t>a powerful method to enhance the accuracy and reliability of large language models by grounding them in real-world data. Let’s get started!"</a:t>
            </a:r>
            <a:endParaRPr lang="en-US" dirty="0"/>
          </a:p>
        </p:txBody>
      </p:sp>
      <p:sp>
        <p:nvSpPr>
          <p:cNvPr id="4" name="Slide Number Placeholder 3"/>
          <p:cNvSpPr>
            <a:spLocks noGrp="1"/>
          </p:cNvSpPr>
          <p:nvPr>
            <p:ph type="sldNum" sz="quarter" idx="10"/>
          </p:nvPr>
        </p:nvSpPr>
        <p:spPr/>
        <p:txBody>
          <a:bodyPr/>
          <a:lstStyle/>
          <a:p>
            <a:fld id="{197A6D36-CA76-488B-BCC9-5DB93B5FFAF2}" type="slidenum">
              <a:rPr lang="en-GB" smtClean="0"/>
              <a:t>1</a:t>
            </a:fld>
            <a:endParaRPr lang="en-GB"/>
          </a:p>
        </p:txBody>
      </p:sp>
    </p:spTree>
    <p:extLst>
      <p:ext uri="{BB962C8B-B14F-4D97-AF65-F5344CB8AC3E}">
        <p14:creationId xmlns:p14="http://schemas.microsoft.com/office/powerpoint/2010/main" val="357651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10</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11</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12</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13</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Ingestion**  *"We start with </a:t>
            </a:r>
            <a:r>
              <a:rPr lang="en-GB" dirty="0" err="1" smtClean="0"/>
              <a:t>UnstructuredPDFLoader</a:t>
            </a:r>
            <a:r>
              <a:rPr lang="en-GB" dirty="0" smtClean="0"/>
              <a:t> - it handles messy PDFs with tables, headers and footnotes that would break simple parsers."*</a:t>
            </a:r>
            <a:endParaRPr lang="en-GB" dirty="0"/>
          </a:p>
          <a:p>
            <a:r>
              <a:rPr lang="en-GB" dirty="0"/>
              <a:t> ✂️ **Smart Chunking**  *"</a:t>
            </a:r>
            <a:r>
              <a:rPr lang="en-GB" dirty="0" err="1"/>
              <a:t>RecursiveCharacterTextSplitter</a:t>
            </a:r>
            <a:r>
              <a:rPr lang="en-GB" dirty="0"/>
              <a:t> preserves logical document structure - no more split sentences or broken ideas."*</a:t>
            </a:r>
          </a:p>
          <a:p>
            <a:r>
              <a:rPr lang="en-GB" dirty="0"/>
              <a:t> 🧠 **Local &amp; Lightweight**  *"</a:t>
            </a:r>
            <a:r>
              <a:rPr lang="en-GB" dirty="0" err="1"/>
              <a:t>OllamaEmbeddings</a:t>
            </a:r>
            <a:r>
              <a:rPr lang="en-GB" dirty="0"/>
              <a:t> (nomic-embed-text) runs entirely on-premise, converting text to vectors without cloud dependencies."*  </a:t>
            </a:r>
          </a:p>
          <a:p>
            <a:r>
              <a:rPr lang="en-GB" dirty="0"/>
              <a:t>🔍 **Precision Retrieval**  *"Chroma vector DB + </a:t>
            </a:r>
            <a:r>
              <a:rPr lang="en-GB" dirty="0" err="1"/>
              <a:t>MultiQueryRetriever</a:t>
            </a:r>
            <a:r>
              <a:rPr lang="en-GB" dirty="0"/>
              <a:t> acts like an expert librarian - it understands rephrased questions and fetches 3x more relevant chunks."* </a:t>
            </a:r>
          </a:p>
          <a:p>
            <a:r>
              <a:rPr lang="en-GB" dirty="0"/>
              <a:t>💡 **Context-Aware Generation**  *"We augment user queries with retrieved context before sending to Gemma - ensuring every answer is grounded in evidence, not just LLM memory."* </a:t>
            </a:r>
          </a:p>
        </p:txBody>
      </p:sp>
      <p:sp>
        <p:nvSpPr>
          <p:cNvPr id="4" name="Slide Number Placeholder 3"/>
          <p:cNvSpPr>
            <a:spLocks noGrp="1"/>
          </p:cNvSpPr>
          <p:nvPr>
            <p:ph type="sldNum" sz="quarter" idx="5"/>
          </p:nvPr>
        </p:nvSpPr>
        <p:spPr/>
        <p:txBody>
          <a:bodyPr/>
          <a:lstStyle/>
          <a:p>
            <a:fld id="{197A6D36-CA76-488B-BCC9-5DB93B5FFAF2}" type="slidenum">
              <a:rPr lang="en-GB" smtClean="0"/>
              <a:t>14</a:t>
            </a:fld>
            <a:endParaRPr lang="en-GB"/>
          </a:p>
        </p:txBody>
      </p:sp>
    </p:spTree>
    <p:extLst>
      <p:ext uri="{BB962C8B-B14F-4D97-AF65-F5344CB8AC3E}">
        <p14:creationId xmlns:p14="http://schemas.microsoft.com/office/powerpoint/2010/main" val="3507614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15</a:t>
            </a:fld>
            <a:endParaRPr lang="en-GB"/>
          </a:p>
        </p:txBody>
      </p:sp>
    </p:spTree>
    <p:extLst>
      <p:ext uri="{BB962C8B-B14F-4D97-AF65-F5344CB8AC3E}">
        <p14:creationId xmlns:p14="http://schemas.microsoft.com/office/powerpoint/2010/main" val="350761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16</a:t>
            </a:fld>
            <a:endParaRPr lang="en-GB"/>
          </a:p>
        </p:txBody>
      </p:sp>
    </p:spTree>
    <p:extLst>
      <p:ext uri="{BB962C8B-B14F-4D97-AF65-F5344CB8AC3E}">
        <p14:creationId xmlns:p14="http://schemas.microsoft.com/office/powerpoint/2010/main" val="3734060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7E43869-E16E-366B-7263-2B5F1A7EE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71BD899F-C618-680E-E43C-EF3130440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277B55EE-038B-406D-9F7A-FDCB214489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xmlns="" id="{BDD76473-89AF-39E2-668D-78534E2C3F25}"/>
              </a:ext>
            </a:extLst>
          </p:cNvPr>
          <p:cNvSpPr>
            <a:spLocks noGrp="1"/>
          </p:cNvSpPr>
          <p:nvPr>
            <p:ph type="sldNum" sz="quarter" idx="5"/>
          </p:nvPr>
        </p:nvSpPr>
        <p:spPr/>
        <p:txBody>
          <a:bodyPr/>
          <a:lstStyle/>
          <a:p>
            <a:fld id="{197A6D36-CA76-488B-BCC9-5DB93B5FFAF2}" type="slidenum">
              <a:rPr lang="en-GB" smtClean="0"/>
              <a:t>17</a:t>
            </a:fld>
            <a:endParaRPr lang="en-GB"/>
          </a:p>
        </p:txBody>
      </p:sp>
    </p:spTree>
    <p:extLst>
      <p:ext uri="{BB962C8B-B14F-4D97-AF65-F5344CB8AC3E}">
        <p14:creationId xmlns:p14="http://schemas.microsoft.com/office/powerpoint/2010/main" val="376875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what we’ll cover today:</a:t>
            </a:r>
          </a:p>
          <a:p>
            <a:pPr marL="228600" indent="-228600">
              <a:buFont typeface="+mj-lt"/>
              <a:buAutoNum type="arabicPeriod"/>
            </a:pPr>
            <a:r>
              <a:rPr lang="en-US" sz="1200" b="1" i="0" kern="1200" dirty="0" smtClean="0">
                <a:solidFill>
                  <a:schemeClr val="tx1"/>
                </a:solidFill>
                <a:effectLst/>
                <a:latin typeface="+mn-lt"/>
                <a:ea typeface="+mn-ea"/>
                <a:cs typeface="+mn-cs"/>
              </a:rPr>
              <a:t>Introduction</a:t>
            </a:r>
            <a:r>
              <a:rPr lang="en-US" sz="1200" b="0" i="0" kern="1200" dirty="0" smtClean="0">
                <a:solidFill>
                  <a:schemeClr val="tx1"/>
                </a:solidFill>
                <a:effectLst/>
                <a:latin typeface="+mn-lt"/>
                <a:ea typeface="+mn-ea"/>
                <a:cs typeface="+mn-cs"/>
              </a:rPr>
              <a:t>: I’ll explain what LLMs and RAG are, and why RAG is a game-changer.</a:t>
            </a:r>
          </a:p>
          <a:p>
            <a:pPr marL="228600" indent="-228600">
              <a:buFont typeface="+mj-lt"/>
              <a:buAutoNum type="arabicPeriod"/>
            </a:pPr>
            <a:r>
              <a:rPr lang="en-US" sz="1200" b="1" i="0" kern="1200" dirty="0" smtClean="0">
                <a:solidFill>
                  <a:schemeClr val="tx1"/>
                </a:solidFill>
                <a:effectLst/>
                <a:latin typeface="+mn-lt"/>
                <a:ea typeface="+mn-ea"/>
                <a:cs typeface="+mn-cs"/>
              </a:rPr>
              <a:t>RAG Architecture</a:t>
            </a:r>
            <a:r>
              <a:rPr lang="en-US" sz="1200" b="0" i="0" kern="1200" dirty="0" smtClean="0">
                <a:solidFill>
                  <a:schemeClr val="tx1"/>
                </a:solidFill>
                <a:effectLst/>
                <a:latin typeface="+mn-lt"/>
                <a:ea typeface="+mn-ea"/>
                <a:cs typeface="+mn-cs"/>
              </a:rPr>
              <a:t>: The key components that make RAG work.</a:t>
            </a:r>
          </a:p>
          <a:p>
            <a:pPr marL="228600" indent="-228600">
              <a:buFont typeface="+mj-lt"/>
              <a:buAutoNum type="arabicPeriod"/>
            </a:pPr>
            <a:r>
              <a:rPr lang="en-US" sz="1200" b="1" i="0" kern="1200" dirty="0" smtClean="0">
                <a:solidFill>
                  <a:schemeClr val="tx1"/>
                </a:solidFill>
                <a:effectLst/>
                <a:latin typeface="+mn-lt"/>
                <a:ea typeface="+mn-ea"/>
                <a:cs typeface="+mn-cs"/>
              </a:rPr>
              <a:t>How RAG Works</a:t>
            </a:r>
            <a:r>
              <a:rPr lang="en-US" sz="1200" b="0" i="0" kern="1200" dirty="0" smtClean="0">
                <a:solidFill>
                  <a:schemeClr val="tx1"/>
                </a:solidFill>
                <a:effectLst/>
                <a:latin typeface="+mn-lt"/>
                <a:ea typeface="+mn-ea"/>
                <a:cs typeface="+mn-cs"/>
              </a:rPr>
              <a:t>: A step-by-step breakdown with an example.</a:t>
            </a:r>
          </a:p>
          <a:p>
            <a:pPr marL="228600" indent="-228600">
              <a:buFont typeface="+mj-lt"/>
              <a:buAutoNum type="arabicPeriod"/>
            </a:pPr>
            <a:r>
              <a:rPr lang="en-US" sz="1200" b="1" i="0" kern="1200" dirty="0" smtClean="0">
                <a:solidFill>
                  <a:schemeClr val="tx1"/>
                </a:solidFill>
                <a:effectLst/>
                <a:latin typeface="+mn-lt"/>
                <a:ea typeface="+mn-ea"/>
                <a:cs typeface="+mn-cs"/>
              </a:rPr>
              <a:t>Implementation</a:t>
            </a:r>
            <a:r>
              <a:rPr lang="en-US" sz="1200" b="0" i="0" kern="1200" dirty="0" smtClean="0">
                <a:solidFill>
                  <a:schemeClr val="tx1"/>
                </a:solidFill>
                <a:effectLst/>
                <a:latin typeface="+mn-lt"/>
                <a:ea typeface="+mn-ea"/>
                <a:cs typeface="+mn-cs"/>
              </a:rPr>
              <a:t>: Tools and techniques I used to build a RAG system.</a:t>
            </a:r>
          </a:p>
          <a:p>
            <a:pPr marL="228600" indent="-228600">
              <a:buFont typeface="+mj-lt"/>
              <a:buAutoNum type="arabicPeriod"/>
            </a:pPr>
            <a:r>
              <a:rPr lang="en-US" sz="1200" b="1" i="0" kern="1200" dirty="0" smtClean="0">
                <a:solidFill>
                  <a:schemeClr val="tx1"/>
                </a:solidFill>
                <a:effectLst/>
                <a:latin typeface="+mn-lt"/>
                <a:ea typeface="+mn-ea"/>
                <a:cs typeface="+mn-cs"/>
              </a:rPr>
              <a:t>Results &amp; Challenges</a:t>
            </a:r>
            <a:r>
              <a:rPr lang="en-US" sz="1200" b="0" i="0" kern="1200" dirty="0" smtClean="0">
                <a:solidFill>
                  <a:schemeClr val="tx1"/>
                </a:solidFill>
                <a:effectLst/>
                <a:latin typeface="+mn-lt"/>
                <a:ea typeface="+mn-ea"/>
                <a:cs typeface="+mn-cs"/>
              </a:rPr>
              <a:t>: The benefits and limitations of this approach.</a:t>
            </a:r>
          </a:p>
          <a:p>
            <a:pPr marL="228600" indent="-228600">
              <a:buFont typeface="+mj-lt"/>
              <a:buAutoNum type="arabicPeriod"/>
            </a:pPr>
            <a:r>
              <a:rPr lang="en-US" sz="1200" b="1" i="0" kern="1200" dirty="0" smtClean="0">
                <a:solidFill>
                  <a:schemeClr val="tx1"/>
                </a:solidFill>
                <a:effectLst/>
                <a:latin typeface="+mn-lt"/>
                <a:ea typeface="+mn-ea"/>
                <a:cs typeface="+mn-cs"/>
              </a:rPr>
              <a:t>Conclusion</a:t>
            </a:r>
            <a:r>
              <a:rPr lang="en-US" sz="1200" b="0" i="0" kern="1200" dirty="0" smtClean="0">
                <a:solidFill>
                  <a:schemeClr val="tx1"/>
                </a:solidFill>
                <a:effectLst/>
                <a:latin typeface="+mn-lt"/>
                <a:ea typeface="+mn-ea"/>
                <a:cs typeface="+mn-cs"/>
              </a:rPr>
              <a:t>: Why RAG + local LLMs are the future for domain-specific AI.</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197A6D36-CA76-488B-BCC9-5DB93B5FFAF2}" type="slidenum">
              <a:rPr lang="en-GB" smtClean="0"/>
              <a:t>2</a:t>
            </a:fld>
            <a:endParaRPr lang="en-GB"/>
          </a:p>
        </p:txBody>
      </p:sp>
    </p:spTree>
    <p:extLst>
      <p:ext uri="{BB962C8B-B14F-4D97-AF65-F5344CB8AC3E}">
        <p14:creationId xmlns:p14="http://schemas.microsoft.com/office/powerpoint/2010/main" val="741278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start with the basics. </a:t>
            </a:r>
            <a:r>
              <a:rPr lang="en-US" sz="1200" b="1" i="0" kern="1200" dirty="0" smtClean="0">
                <a:solidFill>
                  <a:schemeClr val="tx1"/>
                </a:solidFill>
                <a:effectLst/>
                <a:latin typeface="+mn-lt"/>
                <a:ea typeface="+mn-ea"/>
                <a:cs typeface="+mn-cs"/>
              </a:rPr>
              <a:t>Large Language Models (LLMs)</a:t>
            </a:r>
            <a:r>
              <a:rPr lang="en-US" sz="1200" b="0" i="0" kern="1200" dirty="0" smtClean="0">
                <a:solidFill>
                  <a:schemeClr val="tx1"/>
                </a:solidFill>
                <a:effectLst/>
                <a:latin typeface="+mn-lt"/>
                <a:ea typeface="+mn-ea"/>
                <a:cs typeface="+mn-cs"/>
              </a:rPr>
              <a:t>, like GPT or Llama, are AI systems trained on massive text datasets. They use transformer architectures—a type of neural network with encoders and decoders—to perform tasks like answering questions, translating languages, or summarizing documents.</a:t>
            </a:r>
          </a:p>
          <a:p>
            <a:r>
              <a:rPr lang="en-US" sz="1200" b="0" i="0" kern="1200" dirty="0" smtClean="0">
                <a:solidFill>
                  <a:schemeClr val="tx1"/>
                </a:solidFill>
                <a:effectLst/>
                <a:latin typeface="+mn-lt"/>
                <a:ea typeface="+mn-ea"/>
                <a:cs typeface="+mn-cs"/>
              </a:rPr>
              <a:t>But LLMs have two critical limitations:</a:t>
            </a:r>
          </a:p>
          <a:p>
            <a:r>
              <a:rPr lang="en-US" sz="1200" b="1" i="0" kern="1200" dirty="0" smtClean="0">
                <a:solidFill>
                  <a:schemeClr val="tx1"/>
                </a:solidFill>
                <a:effectLst/>
                <a:latin typeface="+mn-lt"/>
                <a:ea typeface="+mn-ea"/>
                <a:cs typeface="+mn-cs"/>
              </a:rPr>
              <a:t>Static Knowledge</a:t>
            </a:r>
            <a:r>
              <a:rPr lang="en-US" sz="1200" b="0" i="0" kern="1200" dirty="0" smtClean="0">
                <a:solidFill>
                  <a:schemeClr val="tx1"/>
                </a:solidFill>
                <a:effectLst/>
                <a:latin typeface="+mn-lt"/>
                <a:ea typeface="+mn-ea"/>
                <a:cs typeface="+mn-cs"/>
              </a:rPr>
              <a:t>: They’re only as good as their training data (e.g., GPT-4’s knowledge cuts off in 2023).</a:t>
            </a:r>
          </a:p>
          <a:p>
            <a:r>
              <a:rPr lang="en-US" sz="1200" b="1" i="0" kern="1200" dirty="0" smtClean="0">
                <a:solidFill>
                  <a:schemeClr val="tx1"/>
                </a:solidFill>
                <a:effectLst/>
                <a:latin typeface="+mn-lt"/>
                <a:ea typeface="+mn-ea"/>
                <a:cs typeface="+mn-cs"/>
              </a:rPr>
              <a:t>Hallucinations</a:t>
            </a:r>
            <a:r>
              <a:rPr lang="en-US" sz="1200" b="0" i="0" kern="1200" dirty="0" smtClean="0">
                <a:solidFill>
                  <a:schemeClr val="tx1"/>
                </a:solidFill>
                <a:effectLst/>
                <a:latin typeface="+mn-lt"/>
                <a:ea typeface="+mn-ea"/>
                <a:cs typeface="+mn-cs"/>
              </a:rPr>
              <a:t>: They sometimes generate plausible-sounding but incorrect answers.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7A6D36-CA76-488B-BCC9-5DB93B5FFAF2}" type="slidenum">
              <a:rPr lang="en-GB" smtClean="0"/>
              <a:t>3</a:t>
            </a:fld>
            <a:endParaRPr lang="en-GB"/>
          </a:p>
        </p:txBody>
      </p:sp>
    </p:spTree>
    <p:extLst>
      <p:ext uri="{BB962C8B-B14F-4D97-AF65-F5344CB8AC3E}">
        <p14:creationId xmlns:p14="http://schemas.microsoft.com/office/powerpoint/2010/main" val="42628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Retrieval-Augmented Generation (RAG)</a:t>
            </a:r>
            <a:r>
              <a:rPr lang="en-US" sz="1200" b="0" i="0" kern="1200" dirty="0" smtClean="0">
                <a:solidFill>
                  <a:schemeClr val="tx1"/>
                </a:solidFill>
                <a:effectLst/>
                <a:latin typeface="+mn-lt"/>
                <a:ea typeface="+mn-ea"/>
                <a:cs typeface="+mn-cs"/>
              </a:rPr>
              <a:t> is like giving an LLM a superpower: the ability to ‘look up’ facts before answering. It works in two phases:</a:t>
            </a:r>
          </a:p>
          <a:p>
            <a:r>
              <a:rPr lang="en-US" sz="1200" b="1" i="0" kern="1200" dirty="0" smtClean="0">
                <a:solidFill>
                  <a:schemeClr val="tx1"/>
                </a:solidFill>
                <a:effectLst/>
                <a:latin typeface="+mn-lt"/>
                <a:ea typeface="+mn-ea"/>
                <a:cs typeface="+mn-cs"/>
              </a:rPr>
              <a:t>Retrieval</a:t>
            </a:r>
            <a:r>
              <a:rPr lang="en-US" sz="1200" b="0" i="0" kern="1200" dirty="0" smtClean="0">
                <a:solidFill>
                  <a:schemeClr val="tx1"/>
                </a:solidFill>
                <a:effectLst/>
                <a:latin typeface="+mn-lt"/>
                <a:ea typeface="+mn-ea"/>
                <a:cs typeface="+mn-cs"/>
              </a:rPr>
              <a:t>: When you ask a question, RAG searches a knowledge base (e.g., company docs, research papers) for relevant snippets.</a:t>
            </a:r>
          </a:p>
          <a:p>
            <a:r>
              <a:rPr lang="en-US" sz="1200" b="1" i="0" kern="1200" dirty="0" smtClean="0">
                <a:solidFill>
                  <a:schemeClr val="tx1"/>
                </a:solidFill>
                <a:effectLst/>
                <a:latin typeface="+mn-lt"/>
                <a:ea typeface="+mn-ea"/>
                <a:cs typeface="+mn-cs"/>
              </a:rPr>
              <a:t>Generation</a:t>
            </a:r>
            <a:r>
              <a:rPr lang="en-US" sz="1200" b="0" i="0" kern="1200" dirty="0" smtClean="0">
                <a:solidFill>
                  <a:schemeClr val="tx1"/>
                </a:solidFill>
                <a:effectLst/>
                <a:latin typeface="+mn-lt"/>
                <a:ea typeface="+mn-ea"/>
                <a:cs typeface="+mn-cs"/>
              </a:rPr>
              <a:t>: The LLM combines your question + retrieved data to produce a grounded, accurate answer.</a:t>
            </a:r>
          </a:p>
          <a:p>
            <a:endParaRPr lang="en-US" dirty="0"/>
          </a:p>
        </p:txBody>
      </p:sp>
      <p:sp>
        <p:nvSpPr>
          <p:cNvPr id="4" name="Slide Number Placeholder 3"/>
          <p:cNvSpPr>
            <a:spLocks noGrp="1"/>
          </p:cNvSpPr>
          <p:nvPr>
            <p:ph type="sldNum" sz="quarter" idx="10"/>
          </p:nvPr>
        </p:nvSpPr>
        <p:spPr/>
        <p:txBody>
          <a:bodyPr/>
          <a:lstStyle/>
          <a:p>
            <a:fld id="{197A6D36-CA76-488B-BCC9-5DB93B5FFAF2}" type="slidenum">
              <a:rPr lang="en-GB" smtClean="0"/>
              <a:t>4</a:t>
            </a:fld>
            <a:endParaRPr lang="en-GB"/>
          </a:p>
        </p:txBody>
      </p:sp>
    </p:spTree>
    <p:extLst>
      <p:ext uri="{BB962C8B-B14F-4D97-AF65-F5344CB8AC3E}">
        <p14:creationId xmlns:p14="http://schemas.microsoft.com/office/powerpoint/2010/main" val="8861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the image when I asked the ChatGPT a simple question but they </a:t>
            </a:r>
            <a:r>
              <a:rPr lang="en-GB" dirty="0" err="1"/>
              <a:t>reponces</a:t>
            </a:r>
            <a:r>
              <a:rPr lang="en-GB" dirty="0"/>
              <a:t> I  can’t </a:t>
            </a:r>
            <a:r>
              <a:rPr lang="en-GB" dirty="0" err="1"/>
              <a:t>provid</a:t>
            </a:r>
            <a:r>
              <a:rPr lang="en-GB" dirty="0"/>
              <a:t> real time information because thy don’t have update information but RAG can boosted to update data in to LLM .</a:t>
            </a:r>
          </a:p>
        </p:txBody>
      </p:sp>
      <p:sp>
        <p:nvSpPr>
          <p:cNvPr id="4" name="Slide Number Placeholder 3"/>
          <p:cNvSpPr>
            <a:spLocks noGrp="1"/>
          </p:cNvSpPr>
          <p:nvPr>
            <p:ph type="sldNum" sz="quarter" idx="5"/>
          </p:nvPr>
        </p:nvSpPr>
        <p:spPr/>
        <p:txBody>
          <a:bodyPr/>
          <a:lstStyle/>
          <a:p>
            <a:fld id="{197A6D36-CA76-488B-BCC9-5DB93B5FFAF2}" type="slidenum">
              <a:rPr lang="en-GB" smtClean="0"/>
              <a:t>5</a:t>
            </a:fld>
            <a:endParaRPr lang="en-GB"/>
          </a:p>
        </p:txBody>
      </p:sp>
    </p:spTree>
    <p:extLst>
      <p:ext uri="{BB962C8B-B14F-4D97-AF65-F5344CB8AC3E}">
        <p14:creationId xmlns:p14="http://schemas.microsoft.com/office/powerpoint/2010/main" val="88652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User Documents Everything starts with raw knowledge—PDFs, articles, or databases. These are pre-processed to extract structured insights. </a:t>
            </a:r>
            <a:endParaRPr lang="en-US" dirty="0" smtClean="0"/>
          </a:p>
          <a:p>
            <a:pPr marL="0" indent="0">
              <a:buNone/>
            </a:pPr>
            <a:r>
              <a:rPr lang="en-US" dirty="0" smtClean="0"/>
              <a:t>- </a:t>
            </a:r>
            <a:r>
              <a:rPr lang="en-US" dirty="0"/>
              <a:t>Pre-processing (Chunking &amp; Embedding)**:     - *"Documents are split into chunks, converted into numerical vectors (embeddings) using an embedding model, and stored in a Vector Database for fast retrieval."*  *(Gesture toward the "Embedding Model" and "Vector DB" boxes)*  -</a:t>
            </a:r>
          </a:p>
          <a:p>
            <a:pPr marL="228600" indent="-228600">
              <a:buAutoNum type="arabicPeriod"/>
            </a:pPr>
            <a:r>
              <a:rPr lang="en-US" dirty="0"/>
              <a:t>User Query**:   </a:t>
            </a:r>
            <a:r>
              <a:rPr lang="en-US" dirty="0" smtClean="0"/>
              <a:t>When </a:t>
            </a:r>
            <a:r>
              <a:rPr lang="en-US" dirty="0"/>
              <a:t>a user asks a question, the same embedding model converts the query into a vector."* </a:t>
            </a:r>
          </a:p>
          <a:p>
            <a:pPr marL="228600" indent="-228600">
              <a:buAutoNum type="arabicPeriod"/>
            </a:pPr>
            <a:r>
              <a:rPr lang="en-US" dirty="0" smtClean="0"/>
              <a:t>Retrieval:  The </a:t>
            </a:r>
            <a:r>
              <a:rPr lang="en-US" dirty="0"/>
              <a:t>system searches the Vector DB for the most relevant document chunks (context) based on semantic similarity."*</a:t>
            </a:r>
          </a:p>
          <a:p>
            <a:pPr marL="228600" indent="-228600">
              <a:buAutoNum type="arabicPeriod"/>
            </a:pPr>
            <a:r>
              <a:rPr lang="en-US" dirty="0"/>
              <a:t>Augmentation &amp; Generation**  </a:t>
            </a:r>
            <a:endParaRPr lang="en-US" dirty="0" smtClean="0"/>
          </a:p>
          <a:p>
            <a:pPr marL="0" indent="0">
              <a:buNone/>
            </a:pPr>
            <a:r>
              <a:rPr lang="en-US" dirty="0" smtClean="0"/>
              <a:t>Augmentation:  The </a:t>
            </a:r>
            <a:r>
              <a:rPr lang="en-US" dirty="0"/>
              <a:t>retrieved context is combined with the query to form a ‘prompt’ for the LLM."*  6. **Generation**:     - *"The LLM (like GPT or Llama) generates a response grounded in both its training and the retrieved context—ensuring accuracy and relevance."*     *(Point to the "Generation LLM" and "Response" flow)* </a:t>
            </a:r>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6</a:t>
            </a:fld>
            <a:endParaRPr lang="en-GB"/>
          </a:p>
        </p:txBody>
      </p:sp>
    </p:spTree>
    <p:extLst>
      <p:ext uri="{BB962C8B-B14F-4D97-AF65-F5344CB8AC3E}">
        <p14:creationId xmlns:p14="http://schemas.microsoft.com/office/powerpoint/2010/main" val="390505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walk through an example. Say you ask, </a:t>
            </a:r>
            <a:r>
              <a:rPr lang="en-US" sz="1200" b="0" i="1" kern="1200" dirty="0" smtClean="0">
                <a:solidFill>
                  <a:schemeClr val="tx1"/>
                </a:solidFill>
                <a:effectLst/>
                <a:latin typeface="+mn-lt"/>
                <a:ea typeface="+mn-ea"/>
                <a:cs typeface="+mn-cs"/>
              </a:rPr>
              <a:t>‘Who is the King of the Netherlands?’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Query Processing</a:t>
            </a:r>
            <a:r>
              <a:rPr lang="en-US" sz="1200" b="0" i="0" kern="1200" dirty="0" smtClean="0">
                <a:solidFill>
                  <a:schemeClr val="tx1"/>
                </a:solidFill>
                <a:effectLst/>
                <a:latin typeface="+mn-lt"/>
                <a:ea typeface="+mn-ea"/>
                <a:cs typeface="+mn-cs"/>
              </a:rPr>
              <a:t>: Your question is converted into a vector (a numerical representation).</a:t>
            </a:r>
          </a:p>
          <a:p>
            <a:r>
              <a:rPr lang="en-US" sz="1200" b="1" i="0" kern="1200" dirty="0" smtClean="0">
                <a:solidFill>
                  <a:schemeClr val="tx1"/>
                </a:solidFill>
                <a:effectLst/>
                <a:latin typeface="+mn-lt"/>
                <a:ea typeface="+mn-ea"/>
                <a:cs typeface="+mn-cs"/>
              </a:rPr>
              <a:t>Retrieval</a:t>
            </a:r>
            <a:r>
              <a:rPr lang="en-US" sz="1200" b="0" i="0" kern="1200" dirty="0" smtClean="0">
                <a:solidFill>
                  <a:schemeClr val="tx1"/>
                </a:solidFill>
                <a:effectLst/>
                <a:latin typeface="+mn-lt"/>
                <a:ea typeface="+mn-ea"/>
                <a:cs typeface="+mn-cs"/>
              </a:rPr>
              <a:t>: The system searches a knowledge base (e.g., Wikipedia chunks) for matches.</a:t>
            </a:r>
          </a:p>
          <a:p>
            <a:r>
              <a:rPr lang="en-US" sz="1200" b="1" i="0" kern="1200" dirty="0" smtClean="0">
                <a:solidFill>
                  <a:schemeClr val="tx1"/>
                </a:solidFill>
                <a:effectLst/>
                <a:latin typeface="+mn-lt"/>
                <a:ea typeface="+mn-ea"/>
                <a:cs typeface="+mn-cs"/>
              </a:rPr>
              <a:t>Augmentation</a:t>
            </a:r>
            <a:r>
              <a:rPr lang="en-US" sz="1200" b="0" i="0" kern="1200" dirty="0" smtClean="0">
                <a:solidFill>
                  <a:schemeClr val="tx1"/>
                </a:solidFill>
                <a:effectLst/>
                <a:latin typeface="+mn-lt"/>
                <a:ea typeface="+mn-ea"/>
                <a:cs typeface="+mn-cs"/>
              </a:rPr>
              <a:t>: Top matches (e.g., </a:t>
            </a:r>
            <a:r>
              <a:rPr lang="en-US" sz="1200" b="0" i="1" kern="1200" dirty="0" smtClean="0">
                <a:solidFill>
                  <a:schemeClr val="tx1"/>
                </a:solidFill>
                <a:effectLst/>
                <a:latin typeface="+mn-lt"/>
                <a:ea typeface="+mn-ea"/>
                <a:cs typeface="+mn-cs"/>
              </a:rPr>
              <a:t>‘The Netherlands is a monarchy led by King Willem-Alexander’</a:t>
            </a:r>
            <a:r>
              <a:rPr lang="en-US" sz="1200" b="0" i="0" kern="1200" dirty="0" smtClean="0">
                <a:solidFill>
                  <a:schemeClr val="tx1"/>
                </a:solidFill>
                <a:effectLst/>
                <a:latin typeface="+mn-lt"/>
                <a:ea typeface="+mn-ea"/>
                <a:cs typeface="+mn-cs"/>
              </a:rPr>
              <a:t>) are passed to the LLM.</a:t>
            </a:r>
          </a:p>
          <a:p>
            <a:r>
              <a:rPr lang="en-US" sz="1200" b="1" i="0" kern="1200" dirty="0" smtClean="0">
                <a:solidFill>
                  <a:schemeClr val="tx1"/>
                </a:solidFill>
                <a:effectLst/>
                <a:latin typeface="+mn-lt"/>
                <a:ea typeface="+mn-ea"/>
                <a:cs typeface="+mn-cs"/>
              </a:rPr>
              <a:t>Generation</a:t>
            </a:r>
            <a:r>
              <a:rPr lang="en-US" sz="1200" b="0" i="0" kern="1200" dirty="0" smtClean="0">
                <a:solidFill>
                  <a:schemeClr val="tx1"/>
                </a:solidFill>
                <a:effectLst/>
                <a:latin typeface="+mn-lt"/>
                <a:ea typeface="+mn-ea"/>
                <a:cs typeface="+mn-cs"/>
              </a:rPr>
              <a:t>: The LLM outputs: </a:t>
            </a:r>
            <a:r>
              <a:rPr lang="en-US" sz="1200" b="0" i="1" kern="1200" dirty="0" smtClean="0">
                <a:solidFill>
                  <a:schemeClr val="tx1"/>
                </a:solidFill>
                <a:effectLst/>
                <a:latin typeface="+mn-lt"/>
                <a:ea typeface="+mn-ea"/>
                <a:cs typeface="+mn-cs"/>
              </a:rPr>
              <a:t>‘As of 2024, the King of the Netherlands is Willem-Alexander.’</a:t>
            </a:r>
            <a:endParaRPr lang="en-US" sz="1200" b="0" i="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7</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1" i="0" kern="1200" dirty="0" smtClean="0">
                <a:solidFill>
                  <a:schemeClr val="tx1"/>
                </a:solidFill>
                <a:effectLst/>
                <a:latin typeface="+mn-lt"/>
                <a:ea typeface="+mn-ea"/>
                <a:cs typeface="+mn-cs"/>
              </a:rPr>
              <a:t>Document Loading</a:t>
            </a:r>
            <a:r>
              <a:rPr lang="en-US" sz="1200" b="0" i="0" kern="1200" dirty="0" smtClean="0">
                <a:solidFill>
                  <a:schemeClr val="tx1"/>
                </a:solidFill>
                <a:effectLst/>
                <a:latin typeface="+mn-lt"/>
                <a:ea typeface="+mn-ea"/>
                <a:cs typeface="+mn-cs"/>
              </a:rPr>
              <a:t>: Tools like </a:t>
            </a:r>
            <a:r>
              <a:rPr lang="en-US" sz="1200" b="0" i="0" kern="1200" dirty="0" err="1" smtClean="0">
                <a:solidFill>
                  <a:schemeClr val="tx1"/>
                </a:solidFill>
                <a:effectLst/>
                <a:latin typeface="+mn-lt"/>
                <a:ea typeface="+mn-ea"/>
                <a:cs typeface="+mn-cs"/>
              </a:rPr>
              <a:t>UnstructuredPDFLoader</a:t>
            </a:r>
            <a:r>
              <a:rPr lang="en-US" sz="1200" b="0" i="0" kern="1200" dirty="0" smtClean="0">
                <a:solidFill>
                  <a:schemeClr val="tx1"/>
                </a:solidFill>
                <a:effectLst/>
                <a:latin typeface="+mn-lt"/>
                <a:ea typeface="+mn-ea"/>
                <a:cs typeface="+mn-cs"/>
              </a:rPr>
              <a:t> parse messy files (tables, footnotes included).</a:t>
            </a:r>
          </a:p>
          <a:p>
            <a:pPr marL="228600" indent="-228600">
              <a:buFont typeface="+mj-lt"/>
              <a:buAutoNum type="arabicPeriod"/>
            </a:pPr>
            <a:r>
              <a:rPr lang="en-US" sz="1200" b="1" i="0" kern="1200" dirty="0" smtClean="0">
                <a:solidFill>
                  <a:schemeClr val="tx1"/>
                </a:solidFill>
                <a:effectLst/>
                <a:latin typeface="+mn-lt"/>
                <a:ea typeface="+mn-ea"/>
                <a:cs typeface="+mn-cs"/>
              </a:rPr>
              <a:t>Chunking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RecursiveCharacterTextSplitter</a:t>
            </a:r>
            <a:r>
              <a:rPr lang="en-US" sz="1200" b="0" i="0" kern="1200" dirty="0" smtClean="0">
                <a:solidFill>
                  <a:schemeClr val="tx1"/>
                </a:solidFill>
                <a:effectLst/>
                <a:latin typeface="+mn-lt"/>
                <a:ea typeface="+mn-ea"/>
                <a:cs typeface="+mn-cs"/>
              </a:rPr>
              <a:t> splits text logically—no mid-sentence breaks!</a:t>
            </a:r>
          </a:p>
          <a:p>
            <a:pPr marL="228600" indent="-228600">
              <a:buFont typeface="+mj-lt"/>
              <a:buAutoNum type="arabicPeriod"/>
            </a:pPr>
            <a:r>
              <a:rPr lang="en-US" sz="1200" b="1" i="0" kern="1200" dirty="0" smtClean="0">
                <a:solidFill>
                  <a:schemeClr val="tx1"/>
                </a:solidFill>
                <a:effectLst/>
                <a:latin typeface="+mn-lt"/>
                <a:ea typeface="+mn-ea"/>
                <a:cs typeface="+mn-cs"/>
              </a:rPr>
              <a:t>Embedding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OllamaEmbeddings</a:t>
            </a:r>
            <a:r>
              <a:rPr lang="en-US" sz="1200" b="0" i="0" kern="1200" dirty="0" smtClean="0">
                <a:solidFill>
                  <a:schemeClr val="tx1"/>
                </a:solidFill>
                <a:effectLst/>
                <a:latin typeface="+mn-lt"/>
                <a:ea typeface="+mn-ea"/>
                <a:cs typeface="+mn-cs"/>
              </a:rPr>
              <a:t> converts text to vectors </a:t>
            </a:r>
            <a:r>
              <a:rPr lang="en-US" sz="1200" b="0" i="1" kern="1200" dirty="0" smtClean="0">
                <a:solidFill>
                  <a:schemeClr val="tx1"/>
                </a:solidFill>
                <a:effectLst/>
                <a:latin typeface="+mn-lt"/>
                <a:ea typeface="+mn-ea"/>
                <a:cs typeface="+mn-cs"/>
              </a:rPr>
              <a:t>on your local machine</a:t>
            </a:r>
            <a:r>
              <a:rPr lang="en-US" sz="1200" b="0" i="0" kern="1200" dirty="0" smtClean="0">
                <a:solidFill>
                  <a:schemeClr val="tx1"/>
                </a:solidFill>
                <a:effectLst/>
                <a:latin typeface="+mn-lt"/>
                <a:ea typeface="+mn-ea"/>
                <a:cs typeface="+mn-cs"/>
              </a:rPr>
              <a:t>—no cloud needed.</a:t>
            </a:r>
          </a:p>
          <a:p>
            <a:pPr marL="228600" indent="-228600">
              <a:buFont typeface="+mj-lt"/>
              <a:buAutoNum type="arabicPeriod"/>
            </a:pPr>
            <a:r>
              <a:rPr lang="en-US" sz="1200" b="1" i="0" kern="1200" dirty="0" smtClean="0">
                <a:solidFill>
                  <a:schemeClr val="tx1"/>
                </a:solidFill>
                <a:effectLst/>
                <a:latin typeface="+mn-lt"/>
                <a:ea typeface="+mn-ea"/>
                <a:cs typeface="+mn-cs"/>
              </a:rPr>
              <a:t>Retrieval</a:t>
            </a:r>
            <a:r>
              <a:rPr lang="en-US" sz="1200" b="0" i="0" kern="1200" dirty="0" smtClean="0">
                <a:solidFill>
                  <a:schemeClr val="tx1"/>
                </a:solidFill>
                <a:effectLst/>
                <a:latin typeface="+mn-lt"/>
                <a:ea typeface="+mn-ea"/>
                <a:cs typeface="+mn-cs"/>
              </a:rPr>
              <a:t>: Chroma DB + </a:t>
            </a:r>
            <a:r>
              <a:rPr lang="en-US" sz="1200" b="0" i="0" kern="1200" dirty="0" err="1" smtClean="0">
                <a:solidFill>
                  <a:schemeClr val="tx1"/>
                </a:solidFill>
                <a:effectLst/>
                <a:latin typeface="+mn-lt"/>
                <a:ea typeface="+mn-ea"/>
                <a:cs typeface="+mn-cs"/>
              </a:rPr>
              <a:t>MultiQueryRetriever</a:t>
            </a:r>
            <a:r>
              <a:rPr lang="en-US" sz="1200" b="0" i="0" kern="1200" dirty="0" smtClean="0">
                <a:solidFill>
                  <a:schemeClr val="tx1"/>
                </a:solidFill>
                <a:effectLst/>
                <a:latin typeface="+mn-lt"/>
                <a:ea typeface="+mn-ea"/>
                <a:cs typeface="+mn-cs"/>
              </a:rPr>
              <a:t> handles rephrased queries (e.g., ‘Netherlands monarch’ vs. ‘King of the Netherlands’).</a:t>
            </a:r>
          </a:p>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8</a:t>
            </a:fld>
            <a:endParaRPr lang="en-GB"/>
          </a:p>
        </p:txBody>
      </p:sp>
    </p:spTree>
    <p:extLst>
      <p:ext uri="{BB962C8B-B14F-4D97-AF65-F5344CB8AC3E}">
        <p14:creationId xmlns:p14="http://schemas.microsoft.com/office/powerpoint/2010/main" val="33060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A6D36-CA76-488B-BCC9-5DB93B5FFAF2}" type="slidenum">
              <a:rPr lang="en-GB" smtClean="0"/>
              <a:t>9</a:t>
            </a:fld>
            <a:endParaRPr lang="en-GB"/>
          </a:p>
        </p:txBody>
      </p:sp>
    </p:spTree>
    <p:extLst>
      <p:ext uri="{BB962C8B-B14F-4D97-AF65-F5344CB8AC3E}">
        <p14:creationId xmlns:p14="http://schemas.microsoft.com/office/powerpoint/2010/main" val="33060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3" name="Freeform 3"/>
          <p:cNvSpPr/>
          <p:nvPr/>
        </p:nvSpPr>
        <p:spPr>
          <a:xfrm>
            <a:off x="-603847" y="-1736945"/>
            <a:ext cx="19495695" cy="10066868"/>
          </a:xfrm>
          <a:custGeom>
            <a:avLst/>
            <a:gdLst/>
            <a:ahLst/>
            <a:cxnLst/>
            <a:rect l="l" t="t" r="r" b="b"/>
            <a:pathLst>
              <a:path w="19495695" h="10066868">
                <a:moveTo>
                  <a:pt x="0" y="0"/>
                </a:moveTo>
                <a:lnTo>
                  <a:pt x="19495694" y="0"/>
                </a:lnTo>
                <a:lnTo>
                  <a:pt x="19495694" y="10066868"/>
                </a:lnTo>
                <a:lnTo>
                  <a:pt x="0" y="10066868"/>
                </a:lnTo>
                <a:lnTo>
                  <a:pt x="0" y="0"/>
                </a:lnTo>
                <a:close/>
              </a:path>
            </a:pathLst>
          </a:custGeom>
          <a:blipFill>
            <a:blip r:embed="rId4">
              <a:alphaModFix amt="47000"/>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0" y="9802991"/>
            <a:ext cx="18288000" cy="484009"/>
            <a:chOff x="0" y="0"/>
            <a:chExt cx="4816593" cy="127476"/>
          </a:xfrm>
        </p:grpSpPr>
        <p:sp>
          <p:nvSpPr>
            <p:cNvPr id="5" name="Freeform 5"/>
            <p:cNvSpPr/>
            <p:nvPr/>
          </p:nvSpPr>
          <p:spPr>
            <a:xfrm>
              <a:off x="0" y="0"/>
              <a:ext cx="4816592" cy="127476"/>
            </a:xfrm>
            <a:custGeom>
              <a:avLst/>
              <a:gdLst/>
              <a:ahLst/>
              <a:cxnLst/>
              <a:rect l="l" t="t" r="r" b="b"/>
              <a:pathLst>
                <a:path w="4816592" h="127476">
                  <a:moveTo>
                    <a:pt x="0" y="0"/>
                  </a:moveTo>
                  <a:lnTo>
                    <a:pt x="4816592" y="0"/>
                  </a:lnTo>
                  <a:lnTo>
                    <a:pt x="4816592" y="127476"/>
                  </a:lnTo>
                  <a:lnTo>
                    <a:pt x="0" y="127476"/>
                  </a:lnTo>
                  <a:close/>
                </a:path>
              </a:pathLst>
            </a:custGeom>
            <a:solidFill>
              <a:srgbClr val="FFFFFF">
                <a:alpha val="45882"/>
              </a:srgbClr>
            </a:solidFill>
          </p:spPr>
        </p:sp>
        <p:sp>
          <p:nvSpPr>
            <p:cNvPr id="6" name="TextBox 6"/>
            <p:cNvSpPr txBox="1"/>
            <p:nvPr/>
          </p:nvSpPr>
          <p:spPr>
            <a:xfrm>
              <a:off x="0" y="-38100"/>
              <a:ext cx="4816593" cy="16557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9554652" y="5726992"/>
            <a:ext cx="7930450" cy="4560008"/>
          </a:xfrm>
          <a:custGeom>
            <a:avLst/>
            <a:gdLst/>
            <a:ahLst/>
            <a:cxnLst/>
            <a:rect l="l" t="t" r="r" b="b"/>
            <a:pathLst>
              <a:path w="7930450" h="4560008">
                <a:moveTo>
                  <a:pt x="0" y="0"/>
                </a:moveTo>
                <a:lnTo>
                  <a:pt x="7930450" y="0"/>
                </a:lnTo>
                <a:lnTo>
                  <a:pt x="7930450" y="4560008"/>
                </a:lnTo>
                <a:lnTo>
                  <a:pt x="0" y="4560008"/>
                </a:lnTo>
                <a:lnTo>
                  <a:pt x="0" y="0"/>
                </a:lnTo>
                <a:close/>
              </a:path>
            </a:pathLst>
          </a:custGeom>
          <a:blipFill>
            <a:blip r:embed="rId6"/>
            <a:stretch>
              <a:fillRect/>
            </a:stretch>
          </a:blipFill>
        </p:spPr>
      </p:sp>
      <p:sp>
        <p:nvSpPr>
          <p:cNvPr id="8" name="Freeform 8"/>
          <p:cNvSpPr/>
          <p:nvPr/>
        </p:nvSpPr>
        <p:spPr>
          <a:xfrm rot="1303505">
            <a:off x="-4858502" y="3406029"/>
            <a:ext cx="7406109" cy="5350914"/>
          </a:xfrm>
          <a:custGeom>
            <a:avLst/>
            <a:gdLst/>
            <a:ahLst/>
            <a:cxnLst/>
            <a:rect l="l" t="t" r="r" b="b"/>
            <a:pathLst>
              <a:path w="7406109" h="5350914">
                <a:moveTo>
                  <a:pt x="0" y="0"/>
                </a:moveTo>
                <a:lnTo>
                  <a:pt x="7406109" y="0"/>
                </a:lnTo>
                <a:lnTo>
                  <a:pt x="7406109" y="5350914"/>
                </a:lnTo>
                <a:lnTo>
                  <a:pt x="0" y="5350914"/>
                </a:lnTo>
                <a:lnTo>
                  <a:pt x="0" y="0"/>
                </a:lnTo>
                <a:close/>
              </a:path>
            </a:pathLst>
          </a:custGeom>
          <a:blipFill>
            <a:blip r:embed="rId7">
              <a:alphaModFix amt="43999"/>
            </a:blip>
            <a:stretch>
              <a:fillRect/>
            </a:stretch>
          </a:blipFill>
        </p:spPr>
      </p:sp>
      <p:sp>
        <p:nvSpPr>
          <p:cNvPr id="9" name="Freeform 9"/>
          <p:cNvSpPr/>
          <p:nvPr/>
        </p:nvSpPr>
        <p:spPr>
          <a:xfrm rot="2119137">
            <a:off x="15959831" y="2125174"/>
            <a:ext cx="6565354" cy="4743469"/>
          </a:xfrm>
          <a:custGeom>
            <a:avLst/>
            <a:gdLst/>
            <a:ahLst/>
            <a:cxnLst/>
            <a:rect l="l" t="t" r="r" b="b"/>
            <a:pathLst>
              <a:path w="6565354" h="4743469">
                <a:moveTo>
                  <a:pt x="0" y="0"/>
                </a:moveTo>
                <a:lnTo>
                  <a:pt x="6565354" y="0"/>
                </a:lnTo>
                <a:lnTo>
                  <a:pt x="6565354" y="4743469"/>
                </a:lnTo>
                <a:lnTo>
                  <a:pt x="0" y="4743469"/>
                </a:lnTo>
                <a:lnTo>
                  <a:pt x="0" y="0"/>
                </a:lnTo>
                <a:close/>
              </a:path>
            </a:pathLst>
          </a:custGeom>
          <a:blipFill>
            <a:blip r:embed="rId7">
              <a:alphaModFix amt="43999"/>
            </a:blip>
            <a:stretch>
              <a:fillRect/>
            </a:stretch>
          </a:blipFill>
        </p:spPr>
      </p:sp>
      <p:sp>
        <p:nvSpPr>
          <p:cNvPr id="10" name="Freeform 10"/>
          <p:cNvSpPr/>
          <p:nvPr/>
        </p:nvSpPr>
        <p:spPr>
          <a:xfrm>
            <a:off x="8632437" y="871513"/>
            <a:ext cx="1530056" cy="1530056"/>
          </a:xfrm>
          <a:custGeom>
            <a:avLst/>
            <a:gdLst/>
            <a:ahLst/>
            <a:cxnLst/>
            <a:rect l="l" t="t" r="r" b="b"/>
            <a:pathLst>
              <a:path w="1530056" h="1530056">
                <a:moveTo>
                  <a:pt x="0" y="0"/>
                </a:moveTo>
                <a:lnTo>
                  <a:pt x="1530056" y="0"/>
                </a:lnTo>
                <a:lnTo>
                  <a:pt x="1530056" y="1530056"/>
                </a:lnTo>
                <a:lnTo>
                  <a:pt x="0" y="1530056"/>
                </a:lnTo>
                <a:lnTo>
                  <a:pt x="0" y="0"/>
                </a:lnTo>
                <a:close/>
              </a:path>
            </a:pathLst>
          </a:custGeom>
          <a:blipFill>
            <a:blip r:embed="rId8"/>
            <a:stretch>
              <a:fillRect/>
            </a:stretch>
          </a:blipFill>
        </p:spPr>
      </p:sp>
      <p:sp>
        <p:nvSpPr>
          <p:cNvPr id="11" name="TextBox 11"/>
          <p:cNvSpPr txBox="1"/>
          <p:nvPr/>
        </p:nvSpPr>
        <p:spPr>
          <a:xfrm>
            <a:off x="1843991" y="3833266"/>
            <a:ext cx="15106948" cy="1598002"/>
          </a:xfrm>
          <a:prstGeom prst="rect">
            <a:avLst/>
          </a:prstGeom>
        </p:spPr>
        <p:txBody>
          <a:bodyPr lIns="0" tIns="0" rIns="0" bIns="0" rtlCol="0" anchor="t">
            <a:spAutoFit/>
          </a:bodyPr>
          <a:lstStyle/>
          <a:p>
            <a:pPr algn="ctr">
              <a:lnSpc>
                <a:spcPts val="6485"/>
              </a:lnSpc>
            </a:pPr>
            <a:r>
              <a:rPr lang="en-US" sz="4632" b="1" dirty="0">
                <a:solidFill>
                  <a:srgbClr val="000000"/>
                </a:solidFill>
                <a:latin typeface="Times New Roman Bold"/>
                <a:ea typeface="Times New Roman Bold"/>
                <a:cs typeface="Times New Roman Bold"/>
                <a:sym typeface="Times New Roman Bold"/>
              </a:rPr>
              <a:t>Introduction to RAG : Implementing Retrieval-Augmented Generation with Local LLMs</a:t>
            </a:r>
          </a:p>
        </p:txBody>
      </p:sp>
      <p:sp>
        <p:nvSpPr>
          <p:cNvPr id="12" name="TextBox 12"/>
          <p:cNvSpPr txBox="1"/>
          <p:nvPr/>
        </p:nvSpPr>
        <p:spPr>
          <a:xfrm>
            <a:off x="5972479" y="2564441"/>
            <a:ext cx="7547398" cy="504567"/>
          </a:xfrm>
          <a:prstGeom prst="rect">
            <a:avLst/>
          </a:prstGeom>
        </p:spPr>
        <p:txBody>
          <a:bodyPr lIns="0" tIns="0" rIns="0" bIns="0" rtlCol="0" anchor="t">
            <a:spAutoFit/>
          </a:bodyPr>
          <a:lstStyle/>
          <a:p>
            <a:pPr algn="ctr">
              <a:lnSpc>
                <a:spcPts val="3689"/>
              </a:lnSpc>
            </a:pPr>
            <a:r>
              <a:rPr lang="en-US" sz="2635" b="1">
                <a:solidFill>
                  <a:srgbClr val="000000"/>
                </a:solidFill>
                <a:latin typeface="Times New Roman Bold"/>
                <a:ea typeface="Times New Roman Bold"/>
                <a:cs typeface="Times New Roman Bold"/>
                <a:sym typeface="Times New Roman Bold"/>
              </a:rPr>
              <a:t>University Science &amp; Technology of China</a:t>
            </a:r>
          </a:p>
        </p:txBody>
      </p:sp>
      <p:sp>
        <p:nvSpPr>
          <p:cNvPr id="13" name="TextBox 13"/>
          <p:cNvSpPr txBox="1"/>
          <p:nvPr/>
        </p:nvSpPr>
        <p:spPr>
          <a:xfrm>
            <a:off x="2869629" y="7438225"/>
            <a:ext cx="4985271" cy="1204951"/>
          </a:xfrm>
          <a:prstGeom prst="rect">
            <a:avLst/>
          </a:prstGeom>
        </p:spPr>
        <p:txBody>
          <a:bodyPr lIns="0" tIns="0" rIns="0" bIns="0" rtlCol="0" anchor="t">
            <a:spAutoFit/>
          </a:bodyPr>
          <a:lstStyle/>
          <a:p>
            <a:pPr algn="ctr">
              <a:lnSpc>
                <a:spcPts val="4806"/>
              </a:lnSpc>
            </a:pPr>
            <a:r>
              <a:rPr lang="en-US" sz="2700" dirty="0">
                <a:solidFill>
                  <a:srgbClr val="000000"/>
                </a:solidFill>
                <a:latin typeface="Times New Roman"/>
                <a:ea typeface="Times New Roman"/>
                <a:cs typeface="Times New Roman"/>
                <a:sym typeface="Times New Roman"/>
              </a:rPr>
              <a:t>MD HEZBULLAH (</a:t>
            </a:r>
            <a:r>
              <a:rPr lang="en-US" sz="2700" dirty="0" err="1">
                <a:solidFill>
                  <a:srgbClr val="000000"/>
                </a:solidFill>
                <a:latin typeface="Times New Roman"/>
                <a:ea typeface="Times New Roman"/>
                <a:cs typeface="Times New Roman"/>
                <a:sym typeface="Times New Roman"/>
              </a:rPr>
              <a:t>李龙</a:t>
            </a:r>
            <a:r>
              <a:rPr lang="en-US" sz="2700" dirty="0">
                <a:solidFill>
                  <a:srgbClr val="000000"/>
                </a:solidFill>
                <a:latin typeface="Times New Roman"/>
                <a:ea typeface="Times New Roman"/>
                <a:cs typeface="Times New Roman"/>
                <a:sym typeface="Times New Roman"/>
              </a:rPr>
              <a:t>)</a:t>
            </a:r>
          </a:p>
          <a:p>
            <a:pPr algn="ctr">
              <a:lnSpc>
                <a:spcPts val="4628"/>
              </a:lnSpc>
            </a:pPr>
            <a:r>
              <a:rPr lang="en-US" sz="2600" dirty="0">
                <a:solidFill>
                  <a:srgbClr val="000000"/>
                </a:solidFill>
                <a:latin typeface="Times New Roman"/>
                <a:ea typeface="Times New Roman"/>
                <a:cs typeface="Times New Roman"/>
                <a:sym typeface="Times New Roman"/>
              </a:rPr>
              <a:t>Student ID : SL24225009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4953000"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smtClean="0">
                <a:solidFill>
                  <a:srgbClr val="FF0000"/>
                </a:solidFill>
                <a:latin typeface="Times New Roman" pitchFamily="18" charset="0"/>
                <a:cs typeface="Times New Roman" pitchFamily="18" charset="0"/>
              </a:rPr>
              <a:t>RAG </a:t>
            </a:r>
            <a:r>
              <a:rPr lang="en-US" sz="5400" b="1" dirty="0">
                <a:solidFill>
                  <a:srgbClr val="FF0000"/>
                </a:solidFill>
                <a:latin typeface="Times New Roman" pitchFamily="18" charset="0"/>
                <a:cs typeface="Times New Roman" pitchFamily="18" charset="0"/>
              </a:rPr>
              <a:t>Workflow in Steps</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sp>
        <p:nvSpPr>
          <p:cNvPr id="5" name="AutoShape 5" descr="data:image/png;base64,iVBORw0KGgoAAAANSUhEUgAACAAAAASACAYAAABrt62cAAAAAXNSR0IArs4c6QAAIABJREFUeF7s3Qm47WO9OPC3Uh1nQIZyDWWOQ4gMxxEPDokG1a0QkcwuoVzdrkQIKUOZIlOpVNy6JFOuuZBjOM7BNVWK64ZwznEM6fZ/vu//vvv+9u+svYZ99t5n7eXze5797GH9hvf9vL+11n7W9/t+39f9/e9//3uyESBAgAABAgQIECBAgAABAgQIECBAgAABAgQIECBAgAABAqNa4HUSAEb1+Gk8AQIECBAgQIAAAQIECBAgQIAAAQIECBAgQIAAAQIECBDIAhIA3Ag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jNJB/J//+Z/0+te/fpS2XrMJECBAgAABAgQIECBAgAABAgQIECBAgAABAgQIECBAYKgFJAAMtegIne+vf/1rVyUARDLC6173url6/+KLL6YFF1xwhFQ6v8zf/va39IY3vCG99NJLacyYMenvf/97Rydp1OeOTjDMO5dEkehXtPWVV15Jb3rTm/L3BRZYIF/9+eefT9OnT0/Tpk1Lf/nLX/LvTz/9dP4+e/bsPH4TJkzI3xdbbLG03HLLpbXWWiutsMIKadFFF83ni+vEFteZNWtWGjt2bP67jQABAgQIECBAgAABAgQIECBAgAABAgQIECBAgACBkROQADBy1kN2pQiyRsA1grMRuO2mLYLoCy+8cHrrW9+aFlpooW5qWsO2RCA8At9z5szJQeuXX365ozZPnjy5o/3n184l8B8JD0899VS69957089//vN09913p4ceeigH/CPAHw6xRUJHJEbEfRbHVLdIJIjH42v99ddPkyZNSh/84AfTe97znr5kj9inJFN0e5LE/BoT1yVAgAABAgQIECBAgAABAgQIECBAgAABAgQIECAw1AISAIZadATOF7P/3/jGN6bf/e53eRZ2N20RFI4EgLe97W1pkUUWSdtss01673vfmzbZZJOuqlhQzB588MG02mqr5dnxkbDw7LPPdsT53HPP5f526xaz8aNv48ePz8H+c889N1166aXpj3/8Y/57qQwQgf74ORI4IuD/6quv5t/DJJIHokJCbNXAfrXPcT+uuOKKaeedd0677LJLWmqppRpWhOhWJ+0iQIAAAQIECBAgQIAAAQIECBAgQIAAAQIECBAg0AsCEgBG4SiW2dwxi/vd7353V/QggsXlq9qgCBjH19prr52Dw5/4xCdycHh+baUkfrn+UUcdlY499tgc9O60/H+c47vf/W769Kc/Pb+6k2foF+NGjYgZ/ZHkcNxxx6Urrrgil+ePfr75zW/OQf7YylIAkVjSaAybdS7K/MfxUTkhDCMBZNy4cWn33XdPe+yxR06usBEgQIAAAQIECBAgQIAAAQIECBAgQIAAAQIECBAgMDICEgBGxnlIrxKB2ijPfv/996c111xzUOeuB7sHE/wezIVXWmmldMQRR6RPfepTfTPLy1IBZTb6YM7b7jGRPBGB7yh3H4HzaM/vf//7fmvYt3uu2C9K4N900005+B3nHMmtlOYvJfnj2mEY/YsZ+Y899lj6+te/ns4888z8e3zFshHVbajGvZT5r5/v6KOPTl/4whdywkFZZqG0c+bMmV1dPWEkx9K1CBAgQIAAAQIECBAgQIAAAQIECBAgQIAAAQIECAyFgASAoVAc4XOUcu0PPPDAqEsAiCB0BKhjaYDTTjstvf3tbx/RUvGRPBGB82jHjTfemLbccsu+4H8JTHcynBH4vuOOO9I666zTyWFDsm+Zrd+oAkCU+j/88MPT448/nvsaCSNRxr8E6ksDhjoBoN6xOP8qq6ySLrroolwFIn6PagGRLDESCR9DAu0kBAgQIECAAAECBAgQIECAAAECBAgQIECAAAECBEaJgASAUTJQ1WaO5gSA6EdZR37ppZdOV111VVp99dX7zQ4f7iGJJIAw3GeffdL555/f73KdBsSjBP7++++fvvGNbwx3s5ueP9odfYoZ/l/60pfSGWec0Rdgj9n3EXRvtHXa34EaUU8sKPvF+ceMGZN/Peuss/IyEFGFYX5UTJivA+TiBAgQIECAAAECBAgQIECAAAECBAgQIECAAAECBEZAQALACCAP9SVGcwJAzEaPLQLA0Y8ll1wy3XLLLWnZZZfNv0eweri3uE4ExGN9+iiTX90GExCPZQSmT58+Im0fyCY8I7Fh0qRJKSpDxM+vf/3r8/fYYsb9iy++OOIVAGK8I+AfiRLx/eSTT06f+9zn8lhH+2wECBAgQIAAAQIECBAgQIAAAQIECBAgQIAAAQIECAydgASAobMcsTON5gSARiXo11133XTNNdek8ePH53L1w73FWvQXX3xx2nXXXfMs+aHY/v3f/z196EMfGopTdXSOCPxHef+pU6emz372s+nee+/tO770rdrHgWbqN7poOzatzld/fIEFFkhHHXVU+qd/+qc0duzYjvpqZwIECBAgQIAAAQIECBAgQIAAAQIECBAgQIAAAQIEmgtIABiFd0ivJQDEEETZ+mOOOWbE1oXfeuut03XXXZdnpQ/Ftttuu6VzzjlnKE7V8Tn+8Ic/pK222io99NBD/Wb4d2MCQCQrRFWC733ve3k5ABsBAgQIECBAgAABAgQIECBAgAABAgQIECBAgAABAkMnIAFg6CxH7EzzkgAQM7IjMFyf3d3ObO+h6GB9RniUho9rRyD+2muvTZtttlkOYsffWs0uH2x77r777rTRRhvlw1966aV+pxmMQwS1l1hiifTb3/42LbPMMoNt1qCOe/7559PGG2+clyAIr6rZvCYARINaebQao/rjce+GVyz1EFUTpkyZMqh+O4gAAQIECBAgQIAAAQIECBAgQIAAAQIECBAgQIAAgbkFJACMwrtitCQAlEB+lbjREgBjxozJgfj1118/3XrrrTmIPZxrxB955JHp61//er7Gyy+/3O8OaBXwbnS7xFr2sXzBEUcckQ466KC8y3AmMFTb8MlPfjL95Cc/yX8aLQkApf3LL798evTRR0fhM1CTCRAgQIAAAQIECBAgQIAAAQIECBAgQIAAAQIECHSngASA7hyXpq2a1wSAOPkKK6yQFltssZYzvOsNeeGFF/r96b777utXUSDWdZ8zZ07eJwLj0dbq1mjGeAm6x2OXXXZZ2nbbbXOZ+De+8Y1DMjrVoH4kGmywwQbp3nvvzUH7en86vWA5d7R1lVVWSffcc09ue1Q2iP4Px/biiy/mWfSx5MC+++7b0re6Q7Tpb3/7W25fbGEeSRCRhBEB+fXWWy9XMVh11VXz95LE8dRTT6U//elPacaMGenOO+9MMe5RtaE+xvWkj0YJH9X27LfffunUU0/NZq+++mpacMEFh4PMOQkQIECAAAECBAgQIECAAAECBAgQIECAAAECBAi8JgQkAIzCYZ7XBIAJEyakm266Kb3jHe/Igd92trJsQLl2Cew/8cQTee35Sy+9NF1++eUpfi+z3xvNpm9WMj72/8QnPpF+9KMf5WBwfEVCwbxu1XZcd911uez8UM7QryYBRAWDtddeu19gfV7bXz2+tPu2225LW2+9dXruuef6nb5VSf76mMTSBVtttVXaddddcwWGhRZaKJ+vjHcE+av3SCQLRPn+G264IZ1xxhm5+kA5Z6nkUG1QqwSAePxXv/pV2nzzzXNiQiQ22AgQIECAAAECBAgQIECAAAECBAgQIECAAAECBAgQGJyABIDBuc3Xo+YlASCCtRH0vfnmm9PKK6/ccQWARkH9MtM9gv/HHntsntEdfytB5GYB4TpkBKDvuuuutNxyy/XNPu/k+Pr56m3Ybbfd0gUXXNB37vos/cEsARDXLMcdeuih6Wtf+9qwzf6P60QQPoL2kcRR39pJAIhAfZzjve99b14KISoizJ49O1dEaJQYEUkAkYwRVhH8r17jqquuSp///OdzRYB2Ej4a7fP+978//fKXv8xtivPbCBAgQIAAAQIECBAgQIAAAQIECBAgQIAAAQIECBAYnIAEgMG5zdej5iUBII6NWdYPPPBALvHebpn9emC5lHovAeMSSI9A8je/+c10xBFHNDRqFaCOx6+99to0efLkHFCut6/V8fWL1hMAFl544RzsDoM4dwS3q0sQlP1LAkMnAx3HRhn9adOm5WB6bPWAd6ftr18/SuWfdtpp6Ytf/GIOyMdyAI22ga5T2vPlL385nyNK7pfgfszAj22BBRbol8AQyybEcbFvufdi3/g5AvYzZ85Mu+++e57JX69IEOertqXuEeeMMZg6dWpaa621OuG2LwECBAgQIECAAAECBAgQIECAAAECBAgQIECAAAECNQEJAKPwlpiXBIASsI8EgE4qALQbuC7n/+AHP5gDwhE8rm6tzhPHn3jiiX1r27dKAGh1vuq1Tz755DxbvSRBFMdGAer4WwTCI+Be1rl/05velH9vtkX7YzmED3zgAzmwHcc021q1//nnn0+RtFC2+H3jjTfOM+7LMgytzl+C9/E9xiNK9++9997553aXgIhrlOB9NYgfNiUZIPp89dVX93mVdrVa9iH223///dMpp5zSL1lgFD41NZkAAQIECBAgQIAAAQIECBAgQIAAAQIECBAgQIDAfBWQADBf+Qd38XlJAIiZ7xGwHa4EgJiRHrO6r7/++rTZZpvN1cFWAe94/HOf+1xOAohz1UvCN6pE0EwxgtzR5wjmv+9970vXXHNNDjLH10AB9BLwj/MussgiadasWbkdc+bMaRmgjuD49ttvny688ML0wgsv9FUCKG3stP1xXLUs/3nnnZf22GOPtOiii6annnqqrRso+h99ipn+J5xwQjrggAParvxQvUCjBIDoY1kW4Jlnnknrrrtuiu8l+SG+N9vinHH8xIkT8z0TS0DYCBAgQIAAAQIECBAgQIAAAQIECBAgQIAAAQIECBAYnIAEgMG5zdejujkBIGAi6B4z95daaqn05z//uZ9VqwSACAjvtNNO6fvf/34OIkfgvroNNoB+6623pilTpuQgfgTEi2F9ICNQHteIJIlVVlkll8nfa6+9+mb+t9P+CGLfeeedacUVV5wryaDT9pdZ+5FU8fLLL6dNN9003XbbbbmyQLREUSiIAAAgAElEQVSxlO1v54bcZZddUiQQRMn+OF+91H8752i2pEEkbPzsZz9Ln/rUp/pO1Y5XtCWOvfnmm/uWfmh1XDtttQ8BAgQIECBAgAABAgQIECBAgAABAgQIECBAgACB15qABIBROOLdnAAQQeoILEeQ/R//8R/TJZdc0k+4VWA3AswRQD777LP71pyvnqDTAHoE/COof/TRR6djjjkmn6o6w78+/BMmTMgz/mOLde3POuustOSSS+ZEhpipHv1r1p44dwS0jzzyyLTPPvvMcwWD6rWuuOKKtO222+bgfyxF0M4SAHH82LFj0zLLLJOXZIjvYRztrFYWaPdpUE0AqI9FtCl8YvmHG264ISdS1BMG6tcpbYm+/Mu//Ev62te+lvsV7bMRIECAAAECBAgQIECAAAECBAgQIECAAAECBAgQINCZgASAzry6Yu+hTAAYzg7tu+++eb35srUK/sd+ERB+//vfn375y1/mw1oFkNs5ZwSlN9poozwrv9VWZqPHfhdffHGKde3322+/dM455+SkhlYz7hdeeOFcZWCdddZJN954Yz6m2sZOExiiHSWp4jOf+Uz6wQ9+0M+llU/pT1RUiMoKQ7E1SwKoVgGISgixRECzLSpFRMWICPhvscUW6dJLL+1bsqGdsR2K/jgHAQIECBAgQIAAAQIECBAgQIAAAQIECBAgQIAAgV4RkAAwCkeymxMASoA8At9RPv/444/vE24noBvB5Z133jl973vfy8e1CnC3c84f//jHaccdd8zLEtRn8A80/Msvv3yexR4z5i+77LL04Q9/uKM7JQLvsab9uuuuO08JADHWYTp79uy08sorp2effXYul1ZGa6+9drrlllvSmDFjhmRmfbMEgGhcVEvYbLPN0n333dfSLKoqxLhE0sQ73/nONHXq1JwAEH9rZ2xbXsAOBAgQIECAAAECBAgQIECAAAECBAgQIECAAAECBF5DAhIARuFgj8YEgE6CuZE4ECX7G5WBb7YG/UBDGUsK/PCHP+xopA888MB00kkn5WNiSYANN9ywrYB29SJf+MIX0nHHHTdPCQCvvPJKDoj//Oc/TzvssENfBYK6Q7MkgG9+85tp7733zksBDPcW7YilAKJawUUXXdRymYJYziCWjIjKASUBIH6XADDcI+X8BAgQIECAAAECBAgQIECAAAECBAgQIECAAAECvSggAWAUjmo3JwBUOatLALSbABD7nXDCCemf/umf8lr39a3dBICyvv3TTz+dVlxxxVyKPgLpEVBvtpWS+VdffXWaMmVKX/A+lgE4/fTT275bYmb70ksvnR588MG+c8RM/ghuV7dWLlEeP4LhEVCPMv4lKaJVAkDsF/fJhAkT8tIHYdDqWm13rsmOcc1ocyRN/Nd//VeuOtBsqy4BEAkKSyyxRO5vOI1Ee4eiz85BgAABAgQIECBAgAABAgQIECBAgAABAgQIECBAoFsEJAB0y0h00I5uTgCIIHe0L4K4m2yySbrppps6CuRGYDvKwK+zzjodiMy9a7QhguAnn3xyOuigg3LwP9rWKqg8bty4tNxyy6V77703n7Sc5/bbb8/9abWEQP38F198cdpuu+1yW+LYcKlu9f0btS9m1E+cODE9+uijLZdEKIkBkYAQ1/v0pz+dLrjggr52x9+7fYtxCq9WY9Xt/dA+AgQIECBAgAABAgQIECBAgAABAgQIECBAgAABAiMtIAFgpMWH4HrdnAAQ3Ysg9MyZM9MyyyyT167vJJAbx0ybNi3PXI+g/WC2ErSPY7fZZpt01VVX5Ta0kwAQVQeidP9hhx2WKxDEMbFFP2IZgJjR32yr93X33XdPZ555Zq5AEMH/elWDVgkAcf2YSb/aaqulV199tWUCQkkAiOtEtYPzzz8/7bLLLn2VD1olIAzGe6iPifErLp3cO0PdDucjQIAAAQIECBAgQIAAAQIECBAgQIAAAQIECBAgMNoEJACMthH731npEeh94IEH0pprrtlRD8pM+Dh25ZVX7ujYTnaOcvUx+7zTAO5ee+2VzjjjjBxwHz9+fCeX7Nu3lP+/9dZb0+TJk1PMeo/geQTT66Xz6xeIAPndd9+dS+ZHEL0kW4TbwQcfnE466aSmbar3d+GFF04zZsxISy21VMMEhFYJADH7/4orrkgf/vCHUyxPEOX1m22lfzGD/i1veUu655578lIEpR9lCYFyjk7HZ1AD0uFB1THqxvZ12B27EyBAgAABAgQIECBAgAABAgQIECBAgAABAgQIEBgxAQkAI0Y9dBfq5goAEbyN2e5TpkxJt912W8cJAJdddlnadttt04svvpgD3p1uJXEgyt8fc8wx6aijjsrVBKJNEUwOu2ZbzPL/9a9/nXeJ4HuZMR+B91iaYOONN256fD1gHR7nnHNO2m233fJx9eu3SgCIY4488sh0xBFH5IoIrdof1ytJHiussEJeyiB+L/1o53qdmg/1/hIAhlrU+QgQIECAAAECBAgQIECAAAECBAgQIECAAAECBF4rAhIARuFIz0sCQMxqj1ngERhecskl8+z4dreyLnsEaCM4Ht8jsBx/j5/jK37ec889c+n5CDZHGfrq1ihAHgH6WbNmpY022ij9+7//e565Pi9rwMdM/0gEmDRpUrr//vvTmDFj+krnD1QBYJFFFknPPfdcOu2009Lee++dr99oi3PeddddfedrNUM9+rb++uunq6++OgfvWwXgG53vU5/6VPrhD3+Yj623v5FnjEmMTyRhREJFJADEV6Nzt2p/MSjJEPF9OLfqEgUxhuPGjWt6/wxnW5ybAAECBAgQIECAAAECBAgQIECAAAECBAgQIECAwGgTkAAw2kZsHpcAiCD02LFj029/+9s0ceLEeep9fYZ8LCtwwgkn5JL1zz//fMPZ6vWAcyQkxGz92C688MK0/fbbz1PwP/oXwfsf/OAHedZ9lP6Pa0ZSwEBb7L/AAgvkZIX77rsvrbbaajmAHls1IB2/f+lLX0rHHXdcX+JDaftA547j49y/+tWvckJCpxUAIuD/wQ9+MF1++eV9M/ur12qUABCm0Zdddtklfec738nXj/0GmwAQdpFAEFUQ6h7zdAM1ODh8yhiWdqsIMNTKzkeAAAECBAgQIECAAAECBAgQIECAAAECBAgQINCrAhIARuHIzksFgDh2/Pjx6fbbb0/LL798y5LyVZ4IlMdXnCMC5BFcf+ihh9If/vCHPHP/0ksvzTP5Y58IQjdar74ehI4gb5zrAx/4QJ6tHsHedmelNxq6OXPm5KUDPvKRj6Rf/OIXOXBdqhUMNNRRISDauuWWW+aZ+rFF0Dv6GcdXqwFEgsAaa6yR2xnVE+oVDurXKAkO//qv/5qTB+Ja1a1VRYBoeyw7EONV2tns+HgsgvTRrmOPPTZ9/vOfH3D2f+zbrvVACRHD/fRpVfFguK/v/AQIECBAgAABAgQIECBAgAABAgQIECBAgAABAgRGk4AEgNE0Wv/b1nlNAIjTLLHEEinK07eawV7laZQA8PTTT/fNLo9gcgmYRwC6WvK+BHIbzVh/97vfna688sq0+OKLD1h6v91hisD9o48+mtZaa6304osvNpw1Xz1XGERb4+vss89OO+64Y05eiH7E8RF0r7Y5EgU23XTTNG3atJw00CqAXhIAoqpALLtQ9q+W86+eo36+uEb05cEHH8yVGyLBobrV9y9jFAH773//+2mHHXYYcPZ/nKdV++P6YXPeeeflRIrhXgIg7suPfexjeRmIdpZMaPe+sB8BAgQIECBAgAABAgQIECBAgAABAgQIECBAgACB14KABIBROMrzkgAwnN2NIH91xnYEo0uAuVqCP2boxyz1mTNn5uD2j370o7Tiiivmv7UKSLdqf9icfPLJeeZ7bKViQbPjYiZ/BJzvueeenIQQfYgEgEYB6AiAxxIAX/nKV/IpW7W36nHVVVelrbbaKh8Xf48KCiVgX9pXP18kWMRSDU899VSubNCoqkK9byW5IJIqpkyZ0rSNrdof554+fXpab731cvC/2VIKrcamncfDPa636qqr5mu1qpDQTvvbua59CBAgQIAAAQIECBAgQIAAAQIECBAgQIAAAQIECPSCgASAUTiKoyUBIGgjwF1NDCjB6Qi6x9r2p59+eq5GMFRbLEEQM8ivv/76HLCuzrRvdI3yeMz8v/DCC/slMMT+9QBz2E+dOjVtsMEG+XStAtDVBIB99903nXbaafm4ssRALIFQ3ZolAEQ1glYVG8r1wv2KK66QADBUN5bzECBAgAABAgQIECBAgAABAgQIECBAgAABAgQIEBgFAhIARsEg1Zs4mhIAStsjIB2zu2Nbfvnl8wz6CLrHFqX2Y3b7UGy/+c1v0uTJk3NgPpxabePHj0+zZ8/OVQi23XbbFL8328o5119//XTnnXe2lQAQ/Y6A/9ve9rYU7Yv+RyA/kiBarXFfrQAwmASALbfcsml/WiUwxMEqALS6izxOgAABAgQIECBAgAABAgQIECBAgAABAgQIECBAoDsEJAB0xzh01IrRmAAQQfCY7f6tb30rfeITn0iLLLJIX59jpn6U/x/MFgH0ahD7oIMOSqeccspcgfWBzh3tWnTRRdO0adPSYostltvYbCtl+w8//PC8FEA9gF8/trStJAGcd955afvtt88JAZH00G4CwDPPPJPe9KY3tawAUE18iCUHJAAM5q5yDAECBAgQIECAAAECBAgQIECAAAECBAgQIECAAIHRKSABYBSOW7cmAARltdx/lbZUADj44IPTzjvvnGfBjx07Nq9pHzPbB7uVBID4HkHymJn/+9//PrejVfn/uGbsc8ABB6QTTjght6VeAaA+Qz7OG7P3H3/88bTmmmvm6gXNtvrxm2++eYrAfGxhUszKOer7R5/WXnvt9N///d99Sxo0u16cs9wf11xzTdpiiy06al+jnUeyAkAkgsT1VlllldyPVhUKWj0+2PvKcQQIECBAgAABAgQIECBAgAABAgQIECBAgAABAgRGo4AEgFE4aqMlAaBRcDbK3kf7P/7xj6cTTzwxz7qP/UowfDDDUSoIXHDBBekzn/lMX/C/JAA0m6Ufs+qvvvrqtMkmm/QdV23DQAHmV155JW222Wa5pH+zrX58BLhj6YCJEyemOXPm5CSIavvq+8fyBOuuu2565JFHctWAVgHvagWA888/P33605/uqH2NdpYAMJi70jEECBAgQIAAAQIECBAgQIAAAQIECBAgQIAAAQIERl5AAsDIm8/zFbs5ASA61yzgHjPsZ82alQ2WXnrpdOWVV+ZgePwtHotS+Z1sca0XXnghHxul9X/84x/3SygoVgOdc9VVV033339/fjgC7K2uX11y4Jvf/GY65JBDmja3HrCPagexTMGRRx6Z273QQgs1TQCI602aNCnddtttLYP/dft/+Zd/Scccc0xH7Wu0czUBIDyrW6slEDoZy9hXBYBOxexPgAABAgQIECBAgAABAgQIECBAgAABAgQIECBA4P8EJACMwrthtCcAxKz2CIRHcHzxxRfPs+iXWmqphjPw2x2eRx99NK2++uq5PH+ctzr7v1mQ+sADD0xf/epXc3uinH8E5JttpeT/ggsumEvVxzIAcf5IHKgHx+M89QSA2CeSDm699dYU1Qfqyx80muEfywZcd911uUpC/RqNligo191pp51SVEWI9sWxjRxaVRSIc0kAaPcutB8BAgQIECBAgAABAgQIECBAgAABAgQIECBAgACB+SsgAWD++g/q6vOSABDHxizrKJtfguSDakTloDhPnDOCzHHeRoHwsnujIPRWW22VfvGLX+RzdLqVWftHHXVUnu0epflLULud2enTpk1LK6ywQj5mgQUWaHr5CPJHH+Oa8f2ll15K2223XV5CIIL5ce361ijAHu2K/m655ZZz9bnR/vvss08688wzGyYANLpeCfi/+93vTrfcckvf2MS+rRIIGl1/xowZKc4V/a5vxbgkXYRR+Tn2DaPY2r3XVADo9BlgfwIECBAgQIAAAQIECBAgQIAAAQIECBAgQIAAAQL/JyABYBTeDfOaAPDmN785nXvuuWmttdZKzzzzTEcCMWP9qaeeSo8//nh6+umn069//es0derU9OSTT+bzDDQTvlykHpQvJfcjeH/ooYd21JbYuVist9566a677mqrTH71IpE4UIL/rRIAIugfWwT6o90R3I7g/80335z/3k4FgBII33333dNZZ52Vj6kG3RsF4E888cS81ECzxIrSpwigl0B9VFWISgOx1EJZKmHs2LH9jOvXa1Sx4N57701rr712ivsmKiwMZpMAMBg1xxAgQIAAAQIECBAgQIAAAQIECBAgQIAAAQIECBDoTEACQGdeXbF3swSAeoC9HtCNIG6UsX/ooYfSSiut1FF/4rqvvvpqDn6XwH3M+P/jH/+Yzj///PSNb3wjPx4B6IFm3w/09whS33///WnChAkdt+k//uM/8mz6mIUf7Wl3q7al9KfVscU+9otgepwjPGNJgDhHLG9Q3RoF9CPR4K1vfWuKwPrCCy88VwJAtV3Rn1giIaokNKowUL9WKfVfqgBcdtllaeutt87XiHbWlxyo97dRe6NPf/7zn3Pwv16lodrW8nM1UeFjH/tYevjhh3Pb49qlIsBAzioAtLoDPU6AAAECBAgQIECAAAECBAgQIECAAAECBAgQIEBgYAEJAKPw7piXBIASnL3zzjvz+vXtBr4LU7Wkeyn1HgH/CNxGQHvdddfN54xEgEZbowSACNzH/qeddlrae++92xqROE9cf+bMmemLX/xiLpFf/tbWCf53pwjGt2sQ568ucVAqAlSvGz9X+1gPqMdj0d9x48alr33ta2nPPffM+5dz1dv+wgsv5D6uuOKKTYPn5Tr160VlhQMPPLAv8N9qWYRGFQDimHaNov1Vg+WXXz499thjfctOtBobCQCthDxOgAABAgQIECBAgAABAgQIECBAgAABAgQIECBAYGABCQCj8O6oJgC8613v6qgHEZyNKgDTpk3LQeWBAs/tnrQeUL788svTdtttl8aPH59L1kcAu9kWAfgIOkdgPWbxX3XVVXn3ZsH8eCzOHUHpWIZg5ZVXzsHxmGXeKsBdb0un+9ePL0kQ9VL+A/W59CuSAFZbbbV0xx139PWlVFeojkkJyG+88cZ534FK8A+0jMA666yTbr/99mzcqK+NZvxX297Kp9Hjs2bNypUNpk+fnmJphmjzQOepX78kAMSYDiaho9371n4ECBAgQIAAAQIECBAgQIAAAQIECBAgQIAAAQIEelFAAsAoHNVuSgBoFBDfdddd049+9KO8FECrdesjGSGC/7HvCiuskG655Za05JJL5uMaJSeUWfiROBCPn3322XkWfSQD1GfftzO0rQLcrc7RKoDe6PhqEsDUqVPT6quvnvsfM/0bLQkQ54gqB8cff/yAzRkoASD+/pOf/CR99KMfzcfW+9uq/a186o/HmJSxu+iii9KOO+7YNClDAkCrO8zjBAgQIECAAAECBAgQIECAAAECBAgQIECAAAECBNoXkADQvlXX7NksAaBVgHeoKwDUUSKgG0sBbLTRRjmo3WzN9wgWl+UCSqJAVACI9e7j2DhXNQmgzPyPv8fjsaZ9VBu47rrrcjNi31YB63p7O92/UX8Hc2OUJICjjz46felLX8p9WXDBBedKmCj9v+2229KGG2444KXqgfTye7h+/OMfz0kAg9la+TRKAIi/xbjvtttuKZIAmm0SAAYzKo4hQIAAAQIECBAgQIAAAQIECBAgQIAAAQIECBAg0FhAAsAovDO6OQGglOZ///vfn6688socxB9oa5QAcNZZZ6U99tgjl/Mvs/wbHR+z5WNt+SiN//zzz/ft0mpGe/1crQLcrW6PTq9XPV9cO2b/33PPPTkRIrZGFRPCKcrqT5o0Kc2YMWOuvjYqlV9NAJgwYUKKSgNRVr9+/fi9WR9a+TRKOIngfyzNsP7666cnn3yyKaEEgFZ3mMcJECBAgAABAgQIECBAgAABAgQIECBAgAABAgQItC8gAaB9q67Zs5sTAKKcf6xvf/rpp6cDDjigbyb/QHjVQHX8vMMOO6Qf/OAHed34WB6gvkXf4xrx2Fe/+tV07LHH9qsy0GlAvlWAe7gHPawuu+yyXPUgkhrGjx/f75KlAkBUCPjWt76VDj/88BywD584NhIlyhZ/bxRQj32jUsLPfvazXCGhbt6pWbWBA1WcOPXUU9P+++/fkk8CQEsiOxAgQIAAAQIECBAgQIAAAQIECBAgQIAAAQIECBBoW0ACQNtU3bNjNycARLB5zJgxecb5euut1y/g3I7gNttsky699NKcOPDGN75xrkNKAPu5555LW2+9dbrjjjvyvrENJpA9vxMAot377bdfioB5zPIfN25cvz7HbPpwiK8wnTJlSl/CQ/Q3EgPK1igBoFQUeMtb3pK+8Y1v5LL85f4pVQfaGZeB9qn7RXJGtHmDDTbIFRrmzJnT9PQSAOZF37EECBAgQIAAAQIECBAgQIAAAQIECBAgQIAAAQIE+gtIABiFd0Q3JwCUCgARmH7HO96RnnrqqY4C81E2/sYbb8zl/yO4XA9SlwSAX/3qV2nLLbfsG73BBP/j4G5IAFh66aXTXXfdlZZYYol+SwBEYkN8RRWAmO0f2y677JK+973vZZf4alUBII4Jm9g3kgviOssuu2w+Z5x7XpMAGlUAOPjgg9N3v/vdnNDQapMA0ErI4wQIECBAgAABAgQIECBAgAABAgQIECBAgAABAgTaF5AA0L5V1+zZzQkA1fLyUQHgzjvv7CgB4J3vfGcOUkcVgQhul8B3wY+gcqxpH8sLnHXWWbkUfmyjNQGgLHNw7rnnph133LFfAkB1Rn8E66OvUfFg2223TbNnz57rfmxUASAC9PFVlguI4H8sBbDmmmv2/X1ebux6AkAsZ7D99tvnKgDtJFdIAJgXfccSIECAAAECBAgQIECAAAECBAgQIECAAAECBAgQ6C8gAWAU3hGjIQEgWD/2sY/lYHMn23LLLZfuueeeHOSPagKNlgF48skn03ve8570+OOPz3XqekA5gtAx2z3MFltssfSb3/wmH1P2q3/vpK2N9j3xxBNzYkK0PYL7JUGh2XkXXHDBNHny5HT11Vfn3UrgPNpdKh6USgDR3p133jldeOGFDfveqP/lHHFAeC600ELpyiuvTOuuu25uX0lCGKiN1eOb9eOiiy5KO+ywQ0eEEgA64rIzAQIECBAgQIAAAQIECBAgQIAAAQIECBAgQIAAgaYCEgBG4Q3S7QkApbR8rG1/xhlndCQcZfBnzJiRFl100XxcBMHr2wUXXJB23XXXNH78+LlmwjcKgJf9dtppp/T973+/o/Z0unMkGGy00UZ9SQcl+aDZeWJ2fiQB3HLLLWnixIl9CQCNqhrE3+6+++601VZbpb/85S+5jH/ZBqoAUL127BPLK0SCxZe+9KV04IEH5mSFaEOpFhD3V1kiIPYtYxB/jwoMUZ0hEgli/7h+LPdwyimnpCOOOKKtWf/19lR/j/NOnz49rbzyyn3JD52Ogf0JECBAgAABAgQIECBAgAABAgQIECBAgAABAgQIvFYFJACMwpHv9gSAmFUegdyTTjopHXLIIR0Jx2z0Bx98MC255JINZ/9Hafktttgiz+QvZe2bXSCC1HHO+LrkkkvS5ptvnncf6pn/pQ0xNhtvvHFfpYE3vOEN/YL0jdoaVhGEP/roo3NQvlQAGCgBIM5xzDHHpMMOO6zf6dpJAIiAflyrJCasscYa6Z//+Z9z2f7Sjtinfu1wf/XVV7N5WZbh2WefTVHy/+tf/3pO2mhnPOr9VwGgo6eHnQkQIECAAAECBAgQIECAAAECBAgQIECAAAECBAg0FZAAMApvkG5PAJgzZ06eZf7Tn/40l6vvZIvg90MPPZTe/va354B0PUB85513pvXWWy+X9I+tUZC8er0ISkdCwiqrrJLuvffevv3LrPahTgSI8x188ME5+SFm2c+ePTs3pwT16xaRmBCPxaz65ZdfPt11111NEwBi1n8sZTBz5sy09dZb9yUaFItGFRCq16wuiRBLAcR5wuIf/uEf0nbbbZcmTZqUVlpppewVyQuxT2yRAPDCCy+kO+64I/35z39O1113XbrmmmvSE088kccpjNupdlDvvwSATp4d9iVAgAABAgQIECBAgAABAgQIECBAgAABAgQIECDQXEACwCi8Q7o5ASA4I6j7yiuvpCuuuCJ95CMf6Ug4AvY33nhjXp++BIdLsD7KzX/lK19Jxx13XJ5VH4HnmJVe3eoB5QisR0LCQQcdlGfYjx07tqP2dLpzjE0kGkT7yzhFmwZKAIjzVwPn119/fV5CIPoWW0l0KO2Ic0Wf45hYCiCSACIwH+ePIHyzhIhS4r+MUaPv4RpJCZG8EMsShF1pY1y3VAKouw/kFOeKc0bVgWZbabclADq94+xPgAABAgQIECBAgAABAgQIECBAgAABAgQIECBA4P8EJACMwruhmxMASrA7gs0RzJ4yZUpHwhHYvvzyy/Ma97FFIkEEkeN7BJ0nT56cA98laF4PeDcKgJe2bLLJJh21ZV52jiB+LFPQ6bbPPvukU089Nc/MX2SRRfolAJQS/9GfkgRw0003Zav4PaouRLB9oK0kIQyUjFC1q+9TTVKoJzQ0SzqIgH5ZhqFUQ2jUPgkAnd4p9idAgAABAgQIECBAgAABAgQIECBAgAABAgQIECAwt4AEgFF4V3R7AkAEoaN8fJSzj5nwnWwRLD7//PPz0gFl5n8EjsePH58uvfTS9OEPfzifrsz+b7UEQOwXpfV//etfp7e85S2dNGVQ+0b7o01RqeDYY49tOfO9fpEouf/www+nJZZYomHVgNLfkgQQ/Tv77LPTAQcc0FYFgLhes2oEcf1ItoiZ/rHFOJbvkWRQr0hQ2mwkHXEAACAASURBVD/QOFSvFdUd4tyNNgkAg7rdHESAAAECBAgQIECAAAECBAgQIECAAAECBAgQIECgn4AEgFF4Q3R7AkCUe4/A9COPPJJWXnnlHHAuwfxmwecYinj8xBNPzAHtEnwuQ7TTTjulH/zgB/nXCBiPGzeur0T9QMMYVhGMP/zww/O56+cc6uEvCQAxM3+zzTbrNyO/1VIA0ZZo3/e+97300Y9+NM2aNSstvvji/Z+wr3td3++l7H9USDjllFPyMgfFuVG/WlUAmBeL0rdGFRliGYao3HDNNdcMeAkJAPOi71gCBAgQIECAAAECBAgQIECAAAECBAgQIECAAAEC/19AAsAovBOGMgFgKAPiJfgdCQBx3vg9ZrI/++yzOSEg2j3QDPIyDFHGfq+99krf+ta38vElaP/EE0+k1VZbLQfFYyvXalUBICoH3HDDDWnNNdfMwfhox0hsMYP+fe97X7rxxhvT2LFjc6JCtYx+szZElYNLLrmkzzA/USuB/+qxMaM+rOP7T37yk7T33nv3zd4vxzUr7V9vR6sEjU7tIjnhpJNOSptuumlaffXV+x3eqE8xPtOnT+9LHGk1vp22x/4ECBAgQIAAAQIECBAgQIAAAQIECBAgQIAAAQIEellAAsAoHN1uTgAoQfvCusEGG6SpU6fmwHsE4FsFmKNM/KRJk9LVV1+d9y1ryH/3u9/NiQGNZpg3G8KYeX7ttdemSCwYqWBy6eM3v/nNdMghh+QAffS9nQoA0ZdIGLj99ttzwLycq1kCQJjFPfHyyy+nBx54IH3oQx9Kjz/+eL9jq0sHNPNqNT6tni5xnQkTJqSZM2fmhIeoSnDUUUelF154IS8H8dhjj+VTDNQfCQCthD1OgAABAgQIECBAgAABAgQIECBAgAABAgQIECBAYGABCQCj8O7o9gSAKukee+yRzj333H5B8GbkETRebLHF0p133pmWWmqpHCiePXt2Dmpff/31cx3aKqh/wgknpIMPPnjAxINWx3d6e5SxiaB/LIEwceLEAde9b3TuUiUgkgf222+/FDPoW20R+I/9IskgrhvB99133z1dfPHFcyUBtArwt3q8VVvi8Qjih+uhhx6avvrVr+ZDoiLCNttsk6677rqmiRgSANoRtg8BAgQIECBAgAABAgQIECBAgAABAgQIECBAgACBxgISAEbhnTGaEgCOPfbYdNhhh/WVv28VcC8l/2+66aZcCSC2u+66K62zzjr5504rAEybNi2tuOKKKWbJxyz0WBKgurVqT7u3Rwmcl++vvvpqiq8pU6ak3/zmN23P/i9VAt71rnflfrdaoqEshRBLAMQWv0cyQPx+6aWXpiOOOCLNmDGjoV2jvs1rAkA4x7W/853vpD333DP/HPfrmDFj0he/+MX09a9/vSmpBIB27zj7ESBAgAABAgQIECBAgAABAgQIECBAgAABAgQIEJhbQALAKLsrXnzxxRxMjoBqzJLfaKON+vWgHsCtB7gjIBtB8Ntuuy2tuuqqQ14Wv74EwA033JC22GKLHICPmerxvdm24IILpueffz59+ctfzsHrUkb+5JNP7qsiUD2+3r+SQBCz4bfeeuv0y1/+Mu9eAuX1aw9VAkD1GtVrRR+OPPLIXNXgmWeeaeldjo3xjaULNtxww5bHVPsUwfboe7hF8kBYnnPOOenEE0/MywJEckCMQwTaY9/4iq0skVASCepOsX9skdRQv8dK1YIY20033TRF9YKofBBbSWD461//mi655JK0yy679Dt13T+cInEhlguItsW5bQQIECBAgAABAgQIECBAgAABAgQIECBAgAABAgQItCcgAaA9p67c6+677+6bGV8a2CoBoDweweAosT/UWz0BIEq/v+Md70hPP/10vlSrBIAIQEfQOJIUIsHhrW99a3rb296WIvGhURC/HkCOoHH8LQLHxx9/fC7/32wbygSARteJ2fdrrLFGisSG6EOrgHYE2iNYHv347Gc/m84+++yOEgCiDWUMIhEg/MeNG5eefPLJ9NOf/jTPzL///vtzU0u1gfJz/N7II85XEgWq+5b+xmOrrLJKOvroo9N2222XkwviupHEULZIOpg+fXraYIMN+trXqNpAHBtmK6ywQq7YsNBCCw31Lep8BAgQIECAAAECBAgQIECAAAECBAgQIECAAAECBHpWQALAKB3aCJ7+8Y9/TGeccUa/HrRKAIgZ3BGMjnLsEeyNn4dya3T9008/PT3yyCN9s8ybXS9mqMfXE088kdexj/L9MYs+Egdmz549VwJBPWAdM9kjiSACyfvtt19adtllm3ZvuBMAoi2nnnpq7v/iiy+e5syZ07Q90f6S6LDwwgunQw89tOMEgHKBcp7yPRILwuWOO+7IlREuv/zyNHXq1Hy9aoA/ji+z+su5SlJFJBXENnbs2HzvbLvttmmHHXbIM/+r91K5ZpnFHwkAYRHVAUqCQqlAUH6P75GsEOMWlQBsBAgQIECAAAECBAgQIECAAAECBAgQIECAAAECBAh0JiABoDOv+b53BFIjQB5b9edOGlaCssNRYn2gBIQI/raa/R99iABzKRsfP0fCQulvPF4PVNcD+PVZ7a3WtB/uBIDquNRnxTcas2r/S9uHqo2RQBEJAOFZxv53v/tdiq977rknf4+kkki+iAoRcd1Zs2alCRMm5IB8VGVYZpll0mqrrZYmT56cy/xHFYmyT7Q3fo4gfoxhVDyIMY+f47H4vTqW0f9631pVSOjkPrcvAQIECBAgQIAAAQIECBAgQIAAAQIECBAgQIAAgdeagASAUTbiQx0UHunu15cIaBTAb9amgQL6QxUkHw6PRksXDKaPccxI97NesSAC9PEVQf34Xm1PGZv4Ho8NdK+2Ssqo2ox0f4dj/J2TAAECBAgQIECAAAECBAgQIECAAAECBAgQIECAwEgJSAAYKekhuo4EgL83lOzmQPFoTAAoiRpRkaCatBGB/VimoJF3NQGgPN5sv3aeEt08ru203z4ECBAgQIAAAQIECBAgQIAAAQIECBAgQIAAAQIERlJAAsBIag/BtXohAaAZQ6uArwoArxuCu6j9U3R6vw20BET1iioAtO9vTwIECBAgQIAAAQIECBAgQIAAAQIECBAgQIAAAQKdCEgA6ESrC/btNCDbBU3u14RWwV8JAKmvdH6jsWvlM7/HWwLA/B4B1ydAgAABAgQIECBAgAABAgQIECBAgAABAgQIEHgtC0gAeC2P/nzqezVI3O0B7flENKov2+mSB6O6sxpPgAABAgQIECBAgAABAgQIECBAgAABAgQIECBAoIsEJAB00WC8VpoiAaC3R1oCQG+Pr94RIECAAAECBAgQIECAAAECBAgQIECAAAECBAh0r4AEgO4dGy0jQIAAAQIECBAgQIAAAQIECBAgQIAAAQIECBAgQIAAAQJtC0gAaJvKjgQIECBAgAABAgQIECBAgAABAgQIECBAgAABAgQIECBAoHsFJAB079hoGQECBAgQIECAAAECBAgQIECAAAECBAgQIECAAAECBAgQaFtAAkDbVHYkQIAAAQIECBAgQIAAAQIECBAgQIAAAQIECBAgQIAAAQLdKyABoHvHRssIECBAgAABAgQIECBAgAABAgQIECBAgAABAgQIECBAgEDbAhIA2qayIwECBAgQIECAAAECBAgQIECAAAECBAgQIECAAAECBAgQ6F4BCQDdOzZaRoAAAQIECBAgQIAAAQIECBAgQIAAAQIECBAgQIAAAQIE2haQANA2lR0JECBAgAABAgQIECBAgAABAgQIECBAgAABAgQIECBAgED3CkgA6N6x0TICBAgQIECAAAECBAgQIECAAAECBAgQIECAAAECBAgQINC2gASAtqnsSIAAAQIECBAgQIAAAQIECBAgQIAAAQIECBAgQIAAAQIEuldAAkD3jo2WESBAgAABAgQIECBAgAABAgQIECBAgAABAgQIECBAgACBtgUkALRNZUcCBAgQIECAAAECBAgQIECAAAECBAgQIECAAAECBAgQINC9AhIAundstIwAAQIECBAgQIAAAQIECBAgQIAAAQIECBAgQIAAAQIECLQtIAGgbSo7EiBAgAABAgQIECBAgAABAgQIECBAgAABAgQIECBAgACB7hWQANC9Y6NlBAgQIECAAAECBAgQIECAAAECBAgQIECAAAECBAgQIECgbQEJAG1T2ZEAAQIECBAgQIAAAQIECBAgQIAAAQIECBAgQIAAAQIECHSvgASA7h0bLSNAgAABAgQIECBAgAABAgQIECBAgAABAgQIECBAgAABAm0LSABom8qOBAgQIECAAAECBAgQIECAAAECBAgQIECAAAECBAgQIECgewUkAHTv2GgZAQIECBAgQIAAAQIECBAgQIAAAQIECBAgQIAAAQIECBBoW0ACQNtUdiRAgAABAgQIECBAgAABAgQIECBAgAABAgQIECBAgAABAt0rIAGge8dGywgQIECAAAECBAgQIECAAAECBAgQIECAAAECBAgQIECAQNsCEgDaprIjAQIECBAgQIAAAQIECBAgQIAAAQIECBAgQIAAAQIECBDoXgEJAN07NlpGgAABAgQIECBAgAABAgQIECBAgAABAgQIECBAgAABAgTaFpAA0DaVHQkQIECAAAECBAgQIECAAAECBAgQIECAAAECBAgQIECAQPcKSADo3rHRMgIECBAgQIAAAQIECBAgQIAAAQIECBAgQIAAAQIECBAg0LaABIC2qexIgAABAgQIECBQF/j73/+eXve614EhQIAAAQIECBAgQIAAAQIECBAgQIAAgS4QkADQBYMwlE34n//5n/T6178+xYfxs2fPzqdeYIEF8tcb3vCG/Hs8FlvZ929/+1t64xvf6MP7oRwI53rNC7z44ovpzW9+86AdIpjWKqBWnsvlIq32H3RjHEiAwGtSIP5PePXVV/P/CPF6U33NicfK38v/E1Ukr0fDe8u8/PLLTd9jXnnllfSmN70pNyLejxZccMGGDYrH4n/EGMPqFv9LxvhW/18c3h45OwECBAgQIECAAAECBAgQIECAAAECQyUgAWCoJLvgPOWD+vjQPT64ja0E/avNi4B/fDD817/+NS200EL5IbP3umAANaFnBOK5FVs9oNJpB0sCQQR64jkbv8dzup7MU84r4NapsP0JEGgmEImE48ePb4kU/1eU/zu8HrXkGrIdXnrppRykbxS8b/T/X/1/wXivKu8z9YSySPyI95SSBDBkjXYiAgQIECBAgAABAgQIECBAgAABAgSGXUACwLATz58LPPXUU+mRRx5JM2bMSDNnzkzx+/PPP59ngS222GLp7W9/e/6+7LLLplVXXTUtscQSOSHAB73zZ7xctXcESvA/AjPjxo0bdMfqwbSS4FOSdSK4I+A2aF4HEiDQQiBec5588sk8izxebyIgXN3i9afMKi/JSVBHTqA6w7/VVWMsG1WVmTNnTho7dmzTCgGtzu1xAgQIECBAgAABAgQIECBAgAABAgS6T0ACQPeNyYAtKuV360G/6gEXXHBBuuKKK9JNN92UnnvuuTyzP2bmxQf39Rli8WFwPP7Wt741bbLJJmny5Mnpox/9aE4OGO5NxYHhFnb++SFQSilH8P/zn/98yxL+rdr4wgsv5ADbhAkT8vctttgiJ+2U52gp71zOowJAK1GPEyDQrsAdd9yRNthgg7ToooumeE2rJwDE366//vq06aab9i0p1O657TfvAmUJgLPOOitNnTp1rhPG4zFm8b7xmc98puEFDzvssPTEE0/kJIAYz+oWv++yyy5pyy23zI+NGTNm3hvtDAQIECBAgAABAgQIECBAgAABAgQIjIiABIARYR6ai0TQvMziiqB+rNkaAb+YwXX++eenk08+OT388MP9LlYPCNZLvNZbtsgii+QPfA866KCcGFD9wLfdCgExKy0qCcSHz/XrxyzBCJLGeQUrh+a+GM6zxH02a9astPPOO6e//OUvc11q4sSJ6eyzzx7OJoyqc5eAzL333ps23HDD/BwoW0ngafUcbKfDK6ywQtp4441zYOZTn/pUv+dSBGriGgOt99zO+e1DgMD8EYj383juNnp/LLO120kGHIrW33DDDWmzzTbr+1+jngAQ14hkw4022kgFoaEAH+Q53ve+96Vrr712rqPj/8VIGN13333Tt771rfy+UN3if7G11147Pfroo3M9VvaL/yv333//nEhakk/97zbIgXIYAQIECBAgQIAAAQIECBAgQIAAgREUkAAwgthDcakyiz8+iI1A+/Tp03PA/r777utLDqhep9MEgAjcx3mXXHLJdOqpp6YPfehDHS0L8PTTT6fHH388BwPiK2aVVbf427ve9a58zmaVDIbCyjmGRuC2227LwezY6ktExMzCqDihosP/tx7OBIDyfCmvAaWCx0orrZQOP/zw9PGPf7wvYacEawRqhuY54CwERkIgntsR5H/sscfy+2M8j+vv5/G3eA8dia2TBIBOytGPRNtfS9cY6QSAYuv95bV0l+krAQIECBAgQIAAAQIECBAgQIDAaBOQADDKRqw6C/+6667LJftjFlcEHiNgUJ/h1WkCQMw8jABEnCvKix9yyCHpq1/9attK5513Xtptt93S4osvnmeM15cdWGqppdJdd92VqwuU2Wltn9yOIy4Q99aRRx6Zjj/++LTQQgvlagDVbcqUKemqq67K952EjpSTZ+J5E4k5kyZNys+l6lZm7s7LQIZzPK8jEBjP17hmPJfWWmutXAkkvsdWkhHm5VqOJUBgZAXOOeectMceezRMAHjDG96Qll9++RSl+RdeeOFhb1iU948KAHHdeN0ZqAJALB/k9WbYh2PAC5QEgPr/f9UKAN/+9reHrAJAaYgEgPk35q5MgAABAgQIECBAgAABAgQIECBAoJWABIBWQl34eAT8brnllrTjjjumJ598sq+FsU747Nmz+7W43QSA8sFxfMhfgvbxoX/8HGvEfvnLX26rEsAPf/jDXJI8ApMRPK4HhZdYYok0Y8aMFEsNlEBmFxJr0v8KPPfcc2n11VdPM2fOzBUdqiXtY5eSABA/SwAYmQSAcnPGcyySAEr1hRifWBbk9NNPT5/85CdTvB7EVoJAZfkQQRtPbwLdKRDP4R//+Md5yZVYJqdeASAeX3HFFdNvf/vb9Ja3vGXYOyEBYNiJh+QCEgCGhNFJCBAgQIAAAQIECBAgQIAAAQIECPSUgASAUTicUR74ve99b/rTn/40V+tL8D5ma0fQNoIIESCMwG0EDMtM7ZjJF4kEsZVAfKPZySUxIIISH/jAB+Yq6V9vwIUXXph23333HCyuz/6PfaMCQCQARHAyEgxs81cg7pHx48f3Be8jaSPuk7hfIvj02c9+Nl166aV5JnspOV9tsQSA/uPXrAJAo+fXYostlp555pl8kkaB+fhbmX0bz9MYn0b7lmOj+sBLL72Uq3ZE0k6Mb4xnJAaURAAJAPP3OefqBAYSiNeIqKITr7tvfvOb50q4iteAf/iHf0j33HNPrshSX5JlqGUlAAy16PCcb+utt07/8R//MVfCSL0CQP3q8X/aGmuskZeciPeNuOeqW/wfcNxxx6VDDz10eBrurAQIECBAgAABAgQIECBAgAABAgQIDJuABIBhox2eE8cHslEe+KKLLsrleOvBvPjANwK6Zbb2Msssk9Zee+00ceLEHEj885//nJ599tn04IMPpkcffTR/YBznHDt2bP65JAWU1kfgML6WXXbZdPPNN6eYwd9sazcBIIIXZowPzz3SyVlLckh8j3GOgFIEmSMQEMs/nHnmmX3B//hbBAmqmwSA/tqdJgBEwL7+nKueMZ7f5Sv+Hs/vMuO/vl/8Xs4Xz/VTTz017bnnnnk35bk7eVbYl8D8EZAAMH/cR/tVB5sAEBWktthii3Tffffl9476Eg/xfnPGGWekvfbaKz823Akno30ctJ8AAQIECBAgQIAAAQIECBAgQIBANwlIAOim0WijLffff39af/31c6n/amCwHFoCuSuvvHKeAbzddtvlYG7sG7O4IxAYpYNjv7vuuiude+656YILLsjB/3pwN85Zgo1xjhNPPDHts88+TVspAaCNQeyiXerB5Pj94YcfTgcccEC69tprcyJJ3DuRHBD3SL2qgwSA/oMZXhEkiSoXkyZNmmtJjvoazXF0BF4iYF8v9x37hncJ+levVE/8Kb/HvpFcU8YtxnDDDTfMSR1RCcBGgED3CtQTAOrJQfE8H8kKANddd13afPPN+6oE1V+jQvLGG2/MFYkazSBXbWRk7rX3v//9+f26HsAv7+/77rtvTgirb/E+cccdd+RKMfHeUa/KFO9lseTE29/+9pHpiKsQIECAAAECBAgQIECAAAECBAgQIDBkAhIAhoxyZE70r//6r+n444/Ps/zjw/gXXnih34UjmPi2t70tXXXVVflD2wj6xYfCJXgbH+jGz/G9BB1/8YtfpF133TWfq/4BcszSj/0iELHpppumKAncbBvuBIBGs59HRr43rxL3QoxvlKGPdaUvu+yyvAZ1/B73SNwPpRR1o+C1BID+90WnCQBRtjkSchpVV4gzR6LP73//+1zy+3e/+136t3/7t3zBgRIA6ssMrLvuuum2227Lx1hyozefw9VeDdXrYykd3vtiI9PDdj2rCQDl9bfawnYTAMrrQKMkwU56LAGgE635t+8222yTrr766rkS9FolAJQEk/i/Mbb6e3xJHI0KUYPZ2r3vB3NuxxAgQIAAAQIECBAgQIAAAQIECBAg0FxAAkCX3yERAIxgf2wxe//DH/5wDu4vvPDCecZd/K26RdAggriTJ0/OQcWYud1sKx/wnnLKKenoo4/OVQLqWzWIECVjI6kgPjCOa9U/MK4mADS6biQl3H333TnoWbYShG41FNWgRnywHG0dN25cbkOZmR4JC/FVAqTVcw9FcKw6A7LMmIvrlcBv6UP5vepTZnOX9dhL20Y6MBuzwQ877LAcWI4tloL4z//8z7715eNv4dco4F8fIwkA/UU6TQB45JFH0jve8Y58knbug6gA8o1vfCNX7ihbdawajdt3v/vdvKZ4vF6MGTOm1dOs7/EY/0Zln+O+jetUl/AogZ64t6IfpVT0cMwAjmtF4CquH69/cb16gCrGIb7itaqTNpTnd0l6KoGxKlrpa/W1eSDU8ppTXlfrJbTL79HWeF1o1Nby+lbaVt2nHB8e5fU49o/zxVjXx7xUkyivkeV1NN5jSr/iXHGNOF/VuliUv8U1JkyYkJNU4r1mKMuDxzWiDdXX9fL6X319j/5Fu8q9WF6zOhnzmP1c+lZfAz36GG0Iy/J6XRLvYt/qc6C0LxzK34tpHBPPjXi/qm7x/CpJd2UJlngP3XnnnfM5Gr0Gx7I+UbK9/F/Q6N6rj3PbT/rajsORABAO0beqdTyP476L+6m6Vcc8/l6tZBKm1XthMH2M52V57Yh7qdx35f+IeB0Y6DlZHZvy3Iyx7+TeizbHecqyO3G9+L1UYypl+ePeaPb+8IEPfCBdeeWV+dhqu1olAMT1y3tW9KHREgBxjrh2tKX6nCyvS+V6sU+5Z6P9MZ7xf2q9PXG92Bq9F4V/tGOg18JOx7i69E2jZIRq26rjVl5Dq/8zRv+q41P612mb7E+AAAECBAgQIECAAAECBAgQIEBgpAQkAIyU9CCvU9YUj8Mj0BJlxadPn54/tI4PN+sleaP0/0033ZSrAJSgULNLlw9jn3/++bTaaqvlUrDNtkg+2GyzzXLwvVFJ8Zg9HsHG+CA5zl0PYKywwgq55Gx8+B8fAMcHxnHNCIxEf1rNNIvzlQBVSW6IvzULBFQTBzr9cL4E0AZKHqh+wBz7xvmrgY1oazUoVT7EL98HE7Aa5K3Ud1jcR2uttVYO/DfaSsJHvdx/o30lAPRXGe4EgBLEiOfZ5z73ufTf//3ffQ2IAE29ZHg8uPrqq+cKAu0kGFR7U5435d6P+yLOH/d3tOPZZ5/NQaEStIvXhHgsrhOPz5o1KweAhnqL51wJspagbFzvL3/5S19iUgnOVl8/22lHq2Sk8voT568n/TQ6f3kNDruBEjDCKfpTlmqpnqe0vwQ+66/38Xi8DlcDmSV4VSq8lHGM1+R60LieIFUNwFWD29GmaH9JCCnBwPh7OcdAr5HtuMc+9WBv9biS0FGST8KrHhQtCRkliFs9vtXrfrUPzY4rzmUs6wl4MYbRj/L3eI+LY6KtYdco6FlMy/vYeeedl3bbbbe+51H9ObnSSivl53N5r2z0HjIv73nV6w11AkBpazUZLq4Xv4dD9T0n7r+SVFIqGJXnXdwP9QSMOE+rca72La5VlkqpLsFSDeJXx7c8N2LfGM/y/0cn16w/F+pB6eprSrwuxPN70UUXzf2qJ7tU//f44Ac/mH75y1/m03eaAFCe241ef8rYVBNsBtvferWB8v9hnK8kWgz23K1eY6rO4VPuteprSEmaKe+T7Syb0yipoFVbPE6AAAECBAgQIECAAAECBAgQIEBgpAQkAIyU9DxeJz4Aj4DbKquskiJYHx9cNgr2Lb300umxxx7LAfEyq7TZpcsHrvFh5y677JIuvvjivt3rwft44IQTTkif//zn8wfSEXApM9XKQVGifK+99hrwkksttVT62c9+liJRoQTyYudYfqDVOrPlg9voewnExYfepUR6fP+v//qvHJBcbLHF8vflllsuL10QgepWyQWNGh19fO655/qCbPWkhwgWlFlu8WFwfHgcwZko7R6ztSNZo7pFMDaC71tvvXVeW7c+e3seb5OWh8c9E/dSBJHCKrZoQ5lxV5aLaHmi/91BAkB/qeFOACjPgbjvYsbn9ttvn18PBtrK7OgzzzwzP7873Uqg84knnsj39J/+9Kd8X0fFiLhuBJTjnl9iiSVSzEyOJQc22GCD9K53vSu//sQ2RuEK/AAAIABJREFUlDPDS/ujcsKvf/3rvLzBH/7wh/T444/3JQbFcz9eByNwtskmm6T3vOc9afnll++067mv9Rnhkay00EIL5edQXKdV30pQPF7r4vW7HlQvM0rjebnIIovM9RpVApCR6BHnajRDPZ6/YV+2klB1zTXXpPiK16A4Pl674jrx2rv++uvn71tssUU+Z7lvSyJVCWLH7+Ec99q0adPy0iDxWlEqwET1ilj/PdYgj3tgXrd4rQ2H2MIrlqeJ1/V77703j3Pch/F6G9eK7/E6ttVWW+XX+PI6Vl7Tqm0ZKLBYfQ+LgGt9hn7Y1JNYol1Rbv3WW29NN998c78ux2t6jEXcd+ES5wuravC4ekD4Rr/KfRB9v+CCC9LBBx/c9x5e3T/OE+0pSX4xTtWkkCWXXDI7DFUgdSgTAEqQvyRbxH30xz/+MVczCMf4Hv+7VLfoa/V+DdcSqI396s+nTvtdgrzxnIlxiOpJUeUofo7nTH1GfDzn43+KNddcM1du2XzzzfsSGTutsFL6GR4lsSVe137zm9+kW265Jb+mxVdscb/H9TbeeOOcBBrJmtXkpg996EPp8ssvz/t2kgAQ+8ZzrmzhUb/f4tol6av4lv9bnnrqqb7dq0knZbZ8vFZGO0t1i3jPmDp1arrhhhvye8jDDz/c73rRt1VXXTW7hnOjJI9OX2PitS2STuOacY/FNeN1LJ6bkZCzxhpr5NePGNN434otjol7K/YrW6P+xf+U9dfkTttnfwIECBAgQIAAAQIECBAgQIAAAQLDJSABYLhkh/i88QFxfNgaH1A+/fTT+cPJ+JC1BNnK5eLDyPiQc9lll8371D8gb9Ss8qHut7/97XTSSSf126X+gfoxxxyTg46x/fSnP02f+MQnOu5ptLvMWo0PYeOD8/iAOAJVUSGg1RYfikcJ9FNPPTWbVAMe8SFto5nrEUSI5RP22Weftq5R2hAVD7bbbrv8AX2jcuhbbrlluuiii3IgNIIGkRwRHzTHGFWD++V8ZXZZBHrig+7TTjstJwSMVCWACChGoGvDDTfMFQAigFkCEK3cGz0uAaC/ynAnAJSrleBPLN0R91x9Zni1VfGaEOMUyTmNStrHvgPN3r799tvTd77znXxs3DcDXSdeZ0oCTOyz0UYb5VnMO+64Y8NKIYO51+KYCNCdfvrpOSAd9254l9LT9dfCco3YLwJk++67bw4sNdvK+EXwP4LaM2bMmGv38lz9yU9+kj7+8Y+33ZUIXv72t7/tt3+15PhXvvKVdOihh851vngticBYBL/rr23xfA7rEoiO19IIBB555JHpwQcfzElW8VpbKrLUTx5LxcTSL/F6UEr6xz7xcwRj99577xyMLGXb4/6Jx+r3QQTC9txzz7T//vt39PraCO+BBx5I55xzTjr//PNzVYcSeGu0b7kHIjFu1113TQcddFAO6lWXDmg2QHEvxfMn3BqVbz/kkEPS4Ycfnp838ZwL1zPOOCMHTRs9Z+L9LJIK4rU/3oP322+/9IUvfKHfkgDV9sTr/4EHHpiDiGEa1ynHx3tio+db9C3eb0q59eo+kdRVHmv7xmyy47wkAJSKBo1OH8kTsTTJJZdckvtYKjxUg/txXP09NBKMdtppp/w/SATj60scdZoAEMHguM/iPTzu93L9ZvdctKu8j0dwfIcddki77757mjhxYsfk5R6K19m4F7///e/nPpXZ8aWiyv9j7zygZKnKtV1wDgaCcgBBggGRpKggwURUAQERCRIFxCuGX0VBQCWJICJcCaJyFS8iBpKgRBFB8BIEgUtOFxAkCSaSJAPn/OvZ+I377Knu6p7pSd1PrcWaOdPVVXs/O1Sx3/f7Nowi4p9+uvnmm1fMF2FsGqkBgL6GCQhRvq4/c1/eCz/xiU+kuuVZOvg9zygS70jxfkdf5h2DcxhfF198cfX5z38+bQEF54UWWmiYeS22dWHOoo577rlnymDTyXtsHXwMYsxvGIm4Zmy1wPVyswNl5XP61v7775/K9sc//nE241hd/TCw5Ft+dN0B/IIEJCABCUhAAhKQgAQkIAEJSEACEpCABMaQgAaAMYQ72kvHgmwsSrO4/cY3vjFFYsZibN09EBTYJzwW0Fnk5UCc6DYNeHl9FkFDeDjhhBOqHXbYYeiUuowBrRjEQj3X4posEiP8ELmbH5FiNfYWJ3sA9aNO/JfXJ+5fRsDl1yOi8JhjjhkyLjSlCGfhOAwAwTO/HovUGCEuuOCCFGGdp2TvpDwsPCMSHXDAAUn84b+IkMyjYUfbl/LvE4WHaAjvPIVt2TcoR94H68qgAWB2KuNhAMj7N5kziOZGaKH9Yq/5KFUIpERi0jfr0jznok70B0TnL3/5yxUGgzjy/pxHgubjopwDMLccfPDBaduQiNAOo0CewrqubzHmQ3AmQhcRCsGw1VE33spzN9poo4psCERp5+nv47xoP1gx1xINXB7Bi3G/xRZbtB2aMX6YZ1ZcccU05vIjysw8iKCH2FwelAXhM6KB889hSjQwUfrMbcyNtBkiOJ+VEb3x3Wi/iF5FfMSsEf/m+fG5z31u2PwaYnPZzvFvopQRUzEUdJIeO/hEJhnE9b322ivNO3X9uWkeZOsbhGX2RKfuEXnc6nv0BYwh0c9KgwWGAsYBkdnbbbddyu5S8m9XJjiToYBnDs+2MuML9cU0wd9Lsb9OzOZveRljTNFvEaMRPImcjhT7TRkqmniO1gBQbtfDOMZEgahMH23VP8s5pywnY+nQQw9NxqZuRH/6GX2cdweeufGelF+fdxGuieGpzsSX349zaTfm3aOOOiq9D7Xb9iTmvDzVP2ZGxhpmxvJ9ps6IwP1p10UXXTQZIZlbyShEVop4N8v5cT59HMNkecCDOfqOO+5IH5UsKQ+mUN5RYjuTMHbwjGDuISMGDOJZE2YwslEQ5U87YyTCaJGXr85wUN5/2WWXrQ4//PAKo2UnJoB4n6M8e++9d3XIIYc0dfHZPqcOmEXp92SQIisV9YQD78/039jihnGGcSIylnTTD7sqlCdLQAISkIAEJCABCUhAAhKQgAQkIAEJSGCEBDQAjBDceHytTtAiipSIzHzP2rws8XciwohkWmmlldLCbaRkjXMjxWmkfC7rE/cuFzXH2gDAFgH5ESIWC+c777xzikRG3AiBK98GoRMBMM5BhGDRPY+IrqtzkwGAhfHNNtusQlgMk0KUv5PyICBQN1L7Ym4gCi0XbUqhbbSLzPBC2AjRuGRd9gP4xFYN3LvcdkIDwOzExtsAwP2OPPLIJJrGth+t5ia2y0AoyvsQ/Yvo8NgCgn8japAtg/THeVR9JwaA8t4haiJu77vvvule+f7xncyj5557bvWpT30qiVTtRKBOxhvfR7hBrCPCv7xerw0AYTLo1AAAo3JMtjMAMFcQ/U5GBKLVTz/99BRtWydc1o31iDYmgp/+wfYN9CcidWM/e7iG6NyJyQvhDAGNlNpNhjP4YHTClET0LdHBsGrqy+36DXPoYYcdlqKymwTwJgMAAjHGLgwYtEO+JzxlaJqPY1xhSCC6m7Llz5l2BoC669c9D6INMQAQWU9UOOMsMmN0MsZanTMaA0BefspN2WgTRGH6Wwjs7cpX1je24AnjANkVEPJpB94Jmg76VvQ1ItLLLYzi+zEvxHZD+TxYzp/UJbIYIbRjTIjv1c1XXIv2oW68h7CtEucx3vL+FeJ/qzFHOeBx8sknVz/60Y+S8WY8DABh4OrEAEBWJDLB8B6FSSJMhWU7tRpHkZWD7Wd4l21q43iebb/99uldsVVWmFb9BH48n5gHjzvuuGQ8IBtM3i6lAWDGjBktM+g09Uc/l4AEJCABCUhAAhKQgAQkIAEJSEACEpDAWBLQADCWdEd57TpBC1GfiMR2Kb8jXTG3xwjAXsQI1KQkjr2bWy24lvcsz4uoTs4bywwAuUiCQIRYd80118wmQCM05RHPnQiAETGJEEDKaqLiEBOIkK47mgwA7B2LMBnRuU0ZCcp7RAYEykUk3y9/+cuhvX3DbJF/p0lwaupysZCN8EDEYR6lWydWIJIQtVyKE3EfDQCzEx9vAwB3J3U1kZK0bdk/IpKavkSqc8SmOCeEXdodQYrvk4oawZP0x5w3WgMABheEPu5FdDrRnETfEk0ZQlKrPkt5EP833XTTdEpTBGgn4z+/DuImxpv8ulPNAEB9yFRAxD2R7xFxDYtWY5bvRB/gZ2wlwzYDiHUYrXhOdCv8x3Xpa+uvv34yJXCNdnMWIiL/sZVCRCHTFyMdfmk4aprf4nOEQuY4tnzhOdHqaDIAkHXixhtvTKYYnjVlhoBO5uNIEU4q8t12221MDQBkglhqqaXSPZrGSycsR2sAiG1zKBfvIkSLI5jzd1iGEN6qLLn4HWbFePeJSHOMI5grOjkwcbB9wCWXXJL6fdm/6CtkVYmtOaL/hhAd5Y57hUEu3iuYP4g6p99QvlKw5nqxbQnbfZAJIS9DJxkA8npyPunqKTfp6GPrgDgnyt/LDADdGABI4Y+ZiDrmbVmOm1bjiL/T3muvvXYyFTUdGDHIqMFcCBOePd0ckcWALA6YdjCtaADohqDnSkACEpCABCQgAQlIQAISkIAEJCABCUwmAhoAJlNrFGWpE7SuvfbaJBSzsFmXBSAWUokGRGgLgZy/s0ct6V7Z8xVDAJFL5R66JY6JNgCw4E55SW3MQnAs/rNQy2e5yNGJABjnIPiTzpXIZFLFcr267QCaDACl0NaNAYCyw5/7xt7RRDQi0oYQWRfxOZoumxs4EFibDAAIaETC5UaFvEwaAGZvjfE2ACBWIfQSqYhYUQpaef9EKPv+979fK8gyV7DHPGMtzCyliJiPr1xAhkArASdMLIwv+hsp7hFm+T3PvhEUEXCIauVz0q1vuOGGKRMBR5Og2cn4z1uLlOyIu3kE51QzAEQ2BZhhlOInY7qMVK+b13NzCH2IuvNdBFqeG028y2tGxHJcCxHuAx/4QDqtVf/AaMIccvPNN6dtYJjTy20sup3vYELZ6UvHH398MpAgBtZt+dBkAOA5gUEMNnVZFerqVRexTd1I2U70e25ua5cBoIzmhkPd8yDPAHDppZcmA0CrzD7dsuzWAFDuhw4fjB2YVJircsNJlKWdiaI0APB8zU0Dsa872XyYV+rmlNyE8pGPfCRtxxBtWf6MMpG+nkwhbGnBuGIrkIcffjiJwXm5GS8hGsc7Ce18+eWXp/Tx5UGfxBRw1llnpSwrUT++Sx/hnSSOGE91/Sm/bmSVoC5lRoOJMAAEUxhSH8rUZJxp1Qfy75HpYMstt2xrKmI8884Cy9j6qps+n7clfY3r8PyhfNE+ZgDohqjnSkACEpCABCQgAQlIQAISkIAEJCABCUwkAQ0AE0m/g3vXLfizwMlCZwg05eJqftlSqItziXAiIwBRn/EfpgEEDxY48+9FZDGL6/F9Pr/hhhuqM888c7ZaEClJ5GdEcZZVZLE6oiC5VwiW1JM037F/bqTJJb3vV77ylaHLhGjO/WPBmz1YyXJAPfidct5+++0V0euUJ8SbENnzMrHgS9Tza1/72rSQX/IOA0A7xnG9yLyA0QLRif1xibJHODjxxBOrO++8M92DOsA0FpLz8nD/X/3qVxWZBTB5UOa69oy/dRKB2kE3m+2UnAGCyXe+852WW05oAJid7ngYAPI7hiEG4wip20vRNheo6FP0rfygj8We12wPcN5559V2l1z8fN3rXpdEWwQu+jwCGeYDrh0Rl/Rz7l1mKkEcRqRcZZVVkjhURmdHf2Z8kEKevdfL+sZ+7dFP2c6C8iA4Me8w5k477bQkPMY8wTUoSzle2Pf+hz/8YfqMeyKmcn0EP1JOEzFcHnHfU045JUWutzvGYwsA7k+/w8hAenMOtlJBCKZtMXZgHCNSmGh7jvK5EHWgzXIzAPMp111hhRXSHIBQH5H6fKc0YMEv2pwsAGwrkO93nm9Hw9/ZPoWsJ2FGikjr2AaA8vBMYOsb9n1HXKV8GDfY8/yWW25JpodWe8nD4YILLkhzcV6OqC8CPNHRZZ/K2zRMXdSL/rrAAguk61FX+vtVV12VTAthnKjrD8GbSPVtttkmiZM8/2666abUV2Nfelgjup9zzjnpWVGOH3jQpkSY8/18uwfuQZaPGM/dzvt153drAIjxFjypw3rrrVedf/75s/W7uFeYjKjXcsstl6KuyWbCgVni1ltvrf7nf/4n8cq3c4jMJLmAz3sH92JeyTP6hMmNMbDqqqsOVTNMbfE57UxfguEuu+yS+ns5P9FfMDHFvvBl+8RWS8wNCPx1B+VjbDBn1h30hXi3efWrX52ye5CSnvczUupjjCK9fYxj+n6YD/hbnWEgMgCU8x/9B1NojOnyc+pzxBFHVGx1xJiMeZ2/t9oCoDTKhEkJzrQLW5ZgvoI/W37wrhZ1ye9fGro233zzCq4x78SY49+0A2PxrW99a3pm5JkacqNsmGqY23lmLLHEEukdizIwD1199dVpLiiNdHmdNAD0YmbxGhKQgAQkIAEJSEACEpCABCQgAQlIQALjQUADwHhQHsU96gwACDpkAWDRMhbcOxGoy2LkC80sfLPw/t73vjctOJNylc9ZCA0RMYSQuBfRmwsvvPBsl2Uv2v/4j/8YSitdLpCzoE06YESdSDMddWQxGhGFg/uyGMsiLQvcRM1FdFtEafF9OHzzm99M+x4jCvAf5Y49pBGJ2HcYUbBVSmxEvLr9cylHJwYAyoyAhdiECIuoBaOoT0ThwWbXXXdNZYmjXHDn3K222ipFroYYlwMuzx8vA0AwL/uQBoDZiYy3AYB+R9sceOCBFduD1BkAIlU2xhQEx/yIsfe9730vjdvyiHHH2GH8f+1rX6t22mmnYXu7U2+iY9lWA9GQMtXtr801EF8w53Bw3fxAHGNuYEyTyrncQx7RNcxFiNNkNNh4443TJRAJY891rsvYReDP00CX4wWxFOEQ4Sg3Ok0VA0Cwi1TjCFqkIMfsgZgcZiMEPoRNIpPhVGZ3iOvkzxGeA6Qox6zBHMwzgnZmKxZMXMzjIajBNearSPfNXI84zvxYRmZzDvt6M1fGMyIERu4RaeLJWsGe6tSF/pSnVec8sgywtUSrrQK4DtsaUI+Ivs77W5MBgL6IqYL78kxknCHGxhYFsKQcmNS4RysjQvQ7ykr70K8jSwFtB7uYOzAEEOlcl4GB8xZZZJFkxKD/l+f0+nnQrQGAcU/d4pnH+GRLEY4wBeT8Gaf8x7ZGmM0of25spF3Z4oS5gGd5cIssAPm5mFRI7Z/3N3jFHEc/2nfffYduX24lwLUR1jEhIC4zN+TjIkRgMuJgEKCt697P+BuZhZiPy4M+SJ/FsMV5rfotrPbZZ59Ub9qZg7pwPnV/8MEHq7322iuZR+I9qt12GWNpAMDgmBvNhlW6qpJZjC0PGO+MZdo8zFGnn356qksI93XM+RsGEUxmGCFo96hvPCN49+I6ufgfmZ5oOzgxhx188MHVRz/60XQbnje0c/QjnhlsgcL838pYpAGgroX9mwQkIAEJSEACEpCABCQgAQlIQAISkMBkJKABYDK2SlamugVmFluJfGShmoXK2Pe5ExMAC6EhosW1QyDktiH0vu1tb6v22GOPoSi2XDzJswCU5Tv11FOTgI2owQJvvoc410e8IKqPReA8IpPrcN1YzKVOO+ywQ0XaVxaL+Sxf9GcxF5EEoRyBL6IDuW/sgxvRpGQpIBovxJG8zJEymyhDhJ2yPkRiYooojQxltyH6GPGALAQhfsS1uC9iAdcgChHDQUQW1xkAYEBkHILGSFPndtqto6z5+XUZADQAdEZ0vA0ACJBEMJKlgajgun4afQjhpIxoZ0yRmpvI2Lvvvrs2Yp+xyJxBNDeGD4Ry+gjfY/ww5kJA4TP6N5kE6gSpMBRgOGB8l+ONfzOeEY8RluoEzYjUJWITM0GeTSOEHurF74jM7D0eZSmvR7kRxhFlQ4RlvsFkRdryugwA0RMiJXW7ntFJBoAQPRENEf3yg88wWq288sqzpR8vz+HftAUiWmxpEJH8sU85ZWGLB0R5fo/Py7FPG1F32hsBLSKkmcPgxfcwFNAXMH3EHMJ5uVGL6xLljIEg5vV8zme+xeQVpo2Ieo57Ytwi+jgYhgmBf4fgyD1I6U5WHL5f1/955rCFDOncy6PJABDPS541RO+3Eth5Ph5++OFJ9C2fedwzvkemGkTMMtI5386GsUHdQ0jPy0y9l1566WSgwXzX7TYNnc1i/z6rWwMA7R/9AXGV5yHvKtHHy+cZfZZ+hmElvhf8YtuQMAnxXsH7RUR059eKfkcbYRop+zR8MQuWUfeRFYR7U9bLLrtsqG1o04hej+uFCQAxOiLX83tF9DiCOyam8uCazFlE8nPPOpMU34moe9q33XYOzKE//vGPW14n7t+pAaAsL/dGWOfZEtu2xHsaGQAwlfGTutRtScX1MGfSjxh/nJe/c4Tph/cdsiIw58fBfcp3NjI6wS8fPzwveBaFKTbvF2FQ4p70NVix/RVHbE9D34j3R+aY/N26brxoAOh2FvF8CUhAAhKQgAQkIAEJSEACEpCABCQggYkioAFgosh3eN9SIMsXK9mblOg6UhyHCaDpshGlyYJn7JHKYmossnMdFtNjH2YW3YmcI4IrF2DK+8SiK+m0I5KPBdZSkGExmEXcyD7AoixHKUQj2CAwUcY8cj8W4EnZzz66sc9uGSnMNakDvBCUiAIlDX+Il2X5WUjHTNCtASCiGklNi9DI9SNtcM4LrtSVMh177LEVexbze50gCTMiBOFeZwDJyz7aiE8NAE0jprvPx9sAQHQy/Y1I0O23336Y+BhiDX0KAwCGofxAIAmDTF3q4xh7RDcjAuVGnTy6NgQ++jn9HoGsvBf3jbTmCNFE9JaCIOVhHLJ3fJ1AzTiHMedst912Q8J+GHlCEM3HHmP7pz/9abp3ng2A8jDXkfkEYw5HtB/CPyJ4XR1CxEJM2mKLLdp2kLE2AIR5i7Yj2pr5Ou5JwZiPgiP1px1j7oEZn+cHdeNa9AnSqUeUc2Rmya+JaYKI2zAIhCgfAj3nIthioAoxm/5Beci6sMEGGwzdOiLBEfL4PoLwGWeckfo2Zcz3OY8vRbQ9nyH+ldtb5PVCmMdgUR5NBgCYYajANMGzBj70kZj3w0xHO9BnyBKQb5FQzs+I96S25wjxk9+pN5HICMInnHBCysbRagsAxjGZPDAA5AJ2Hj3f3azV+uyRGABi7J177rnVhhtumOpBG1HHcrxjmiArQvCIFPr8O+/H/M77DtuCIDiHOFxej6wVmCMiU0DUjPPYPoJr5Ee8nzAPkB2A5y4H7ZtnCIjvwBhjA30aNuXBuwZzDEYexkZuiOBc3lkwI5bP9bgOrEh1z7tKGBBizo2xyblRb96PVl999dQfWl2T88fSAEBGo+h75fse9cFAwDthCOcxP1DeyH7B+KEfMD/lRp7SAMC8gVEgDt6huAbvwGxh044BWzfQLpSJ73FP2jk30cT2EYxBjCR119MA0KvZxetIQAISkIAEJCABCUhAAhKQgAQkIAEJjDUBDQBjTbiH14/FyHxRkoVMhCgixtgXOUS8fC/lPDIrIp1CvAsxq1Ux+S4L50Tpsfc39+MakeI7Uk/H90lzz8JpLMCX0ZBEyhOliqCUL/DH9xEPEFW+9KUvpf9ioT/qjBiDkEB9iZKsE8BDFOE6YQwgwh+RiCPnF2wQU2644YYkkuYHIsamm246lH2g5MT9WZAm+p9rlamuy/MjkwLRr1deeWVt+VmQRkBlUX8sMwAEh7osBFFuFu6JLp9MGQDyflMXbdtuyIUBpofDcrZLjbcBgJsjJBLZ+va3v31YfwnRKITXMPZEoelriMaMb8ZVeSBokVYeATRE9vycur7DNTGvfPGLXxwyEsV3wsDDOCHdMiafvB/yO1HSCPKtzDqIfET/h4DTrjxcg7T3MfbL+kU6aiLR2ZcaTpRtPLcAGE0GgIjIJxKXOrQTwKg7kbZEOsMlti7JmTA+YEV/KKOf47yYX+lzRNM++uijqS3CCBBzLPX69re/ncxXfJ5H7jN3Y4SK74VBIKK+v/vd7yZzGwYuPuNnmNTimcD1Yx/wPNV8Xp+4/lJLLVXdeeedw/hgAGB/81bzG9dCPD3qqKOGmLWbOzDhYIILUbFsD7YUCPE+F3RztoiPGGCi3vn9+M7LXvaydI18n/uxms9GYgAI0wlZE3g3iWdimRGEPsv1efbGc67MaFDyo53pT3lfK5+RRPHTx8u5ib/nEeYwi/ch5j6eyWSLiIh7vh9ZQfg9MmnwzoMRgfet8oj3CVL302c48rKSXp46tMpIguEF8yPP/04O3pfYUoAsJu2eheNlACjbYqGFFkoZn8hSU74rUr+Iwud3ssZgCsozUpWZMjATfOpTnxp6d4zxz9YzZH+oMzRxbbjedtttqX054rrlz9hmhHPYFgazanlE+chowHMqMq6M1ozZSXt7jgQkIAEJSEACEpCABCQgAQlIQAISkIAEuiGgAaAbWhN8bp0BgEVH/iOyjahNImNZQA7xLI/qDVE+FmlD/G8nGkVqXYRxro/4Vhc1HmjCAMAiaYg5ObYmAwDnsqhLVFtE5ZbYqS9pWlkkr1v0zg0AET3KNRAW2bc6r28IDlyTaFWi+POjyQDAuYhI7CmLEBb79TZ1FQRS9sStE1D524ILLpjEEUSS/CjPH82i81Q0ANB3EaMRFll4LwXtJu658MI2F+xn38tjogwApLpHPKnrTyFuIrSR2j4/4EeK9khnXX4fE82ee+6ZzDiITSHCxjXK8xFQMAoQpbvMMstUjzzyyDC8fAdBCBMPkc55PySaFHGt3RYZRA3vuuuu6drleCvLQ5kR9zAj1KXb5m9cg+hQRKLYw5y0++0yANAPmS+I1m13jHUGgJifEUUx6jTNB0TX27NZAAAgAElEQVSfI3QS6doqAwAGLsT5Moo66hkRyQ888ED1hje8odYAEOeWBoDI4ICITRuXgi9cEQ0R65gDmb/DPBDR1GEA4O9EQBM5TztTljz6njKEWMd3MYGx1UV+NBkA4rnA3uX0N+acdgf7ixP53Wp8dGMAYOyVz7fJbgCAV2Sc4F0Bw0lkSQjzVTyTEclj641oq5Jt+W7CeOW5f++996a+nvf3eK9hCwXMI3VHeT2+TxYV+gn9KK5HGbkeZeezMAXQHowNtpyoO0oDQD630Ucx11xzzTVD7VqOV7IDYBCILEKdPJuYa9kuqN12JWNtAAg+pQEAg9Dpp58+25YdeZ3iXQ0OGEPZ6oS5qe6dB5ZhAAijFu3Ed5mHMRBgFMoPvkN/5HPeTSNDQSsDAJ+H2YhxzHguDw0AnfRKz5GABCQgAQlIQAISkIAEJCABCUhAAhKYDAQ0AEyGVuiwDKUBIBYzYw9lLsMCNeIJ0eXnn39+SrXM3yKSkgXaWCTtxADANRFkWGRm4R0RBSGx1VEaAMqoPyKw2mUA4HwWgNkDnIX5uoNIXSLuEbBiIZff416xqByL8aTk5b4I7qRKzxep+T6iH9/de++9qwMOOGC2W7KoTLpfmJWL25yIwYLIW7IjdHPcfPPNadG+TrCN67CtQCkw9toAkJs54tq5SFJmACjvTyp3GHGUYl43PDo9l76MEYXU6yzs1+0z3+5aed223XbbJAr08hhvAwCCGP2Xfk0kfzsBGDPJ9ddfP1t1GYukwI/2qxPIMMGQDp6jKSMF349+0Cote4hFRMMeffTRsxkAMC8RvctBXcryMN6Y2xB764xLdfWnTfI5sl17I9IhFiNuYwDAkNDqIE331ltv3bb7NBkAop7MVaSoz8Xj+IwyIIzdd999w+6FaIkIjjCGyEc92x0YQKJeEdGcnw8/0uWTKps5r1VGk5hjeTYgjMdcW84BGAAweXDdYIEoTN+IzAH5/elftC0ibtSlNADk8zsCIHMA2QwwYfF8KusT8zt9jXPyo8kAQF9gzBDtW5pf6jjzXGLOjr5b9sfcAMD3IwI9rkXdIgPAVDQA0A+oE0YMjEVhuinnabiSxQOTQLtnRznG+fe6666b2rlu/PM3xPlvfvObHU/rjPnIJpK3F9eKjD33339/6gc8L0466aRkBKkzN4XZiih1xmT0ea7F2GMLCMZVbuzIxwxZA8hIUZcdqVWFKD9bLVxyySXDtlyK73RqACiZUjbqgVkDFowBxijtzDshWzFhlooMHuX3mdNi6408E0KUK95BgzumMTJ1lGM4/h1bRsRzlu9jfsXMh4mtHG+x7VJsYdNkAOA+kcGCjBEYUctnkVsAdDy0PFECEpCABCQgAQlIQAISkIAEJCABCUhgggloAJjgBujk9rFwWhoA+G4u0rAQjGDDAiWLtfxkcfTuu+9ORgAW3BHPuskAwPW4byy4IqB87WtfSwutLJSWAhEL5KRBDmG9jGBsMgBQJ/YGz/d5zRmxII0wwkJuvt9s3f7llCFELliweA2XUsSMKFr2OKdu+dFkAKA+d911VxKgglG7No2FfRbPEUiIZMyPaGOEBFL7Eo2bH4NuAIAP/YNtGWIbi07GUJwT44V+QJQoQmMvj/E2AGCSIVqUzB9EgZdHLswitpX7pDMvkPUi9lovxysCL5k4yNzB/JLvBc+96gwsIWgh/JLKvTxCHGXPZlLN51GyRL8yDmlb5pdyT2kixxGIGB+0ZSl4l+WJSNGIGi/LEmIWf4/IdphFBoAHH3xw2PiL83qRASAYjtQAENHWcMPQ0nQgupNhATESdqUwCz8yCdB2IX7WXTPGHplhcgNAyT8MAPQJ+hbtecYZZyTjBHNzGbEb7RSRuxHhy79pcz7P2zIMTLHVC9crRUgYcZ1cjIw6NRkASLNP1oQFFlhgKBq8HWMycWCKoqw8VzBn5AfXw/wVJrp2BoAwLpTPh8m+BQD95uKLL07PcOoQWz9Qj3hOw+Z3v/td2nInF8BzQ1qMybz+tC/zwzHHHDMb1/wa8OcZUSc4l8/++B5l5pmMcQGxnzbnJ32bv0XmFOZb+ngIy2VfKA0AMf/AAIEa8w2/5/NsPmZ4R0PMjvenpvGMuZG5mxT4vC/UmSK4xlgbAKKdy/sjvGPIiPFf9nfKFm1CncnQQdr9fNuqnEFkf8lNXRijMCLAopWhkucMGXI6MQDEOxrmOIyoMUdH3TQANPVKP5eABCQgAQlIQAISkIAEJCABCUhAAhKYLAQ0AEyWlmhTjnzv5FIQY2GVhUkWP4kujAVnLsciabmgjohHxDoLovyMiEkW5FmcL9OvRrFiYZW0zHyPiMiIxMyLjgFghx12SH8KkS7/HOEDAY/I1Vwwj3KyGMxCNovG5RYClKFdxDz3ycXE/L510e35+fxOpD+R1PnRZABgsR7Rp1WkbNmsIUrAjgVpFvzLcsY5RBH+53/+59DHddHN7SK+m7p2GX03FTIAUCdSCmMAoM/mQkrUp5UIwndzYWG77bZL+3X38hhvAwDjHg70lW9961vDBKCoL21L1gSi1vMDAZTozlxczT9HAEGwDIGnyYCCQMecxH2/+tWvVnvssccwvCHWkskDc1I+Zj/96U+n6N0od9mWbOOBiYF5rpOI7G7bNsYeUfeIdWQCyA9E8xChMQCQGr7dMdYZAEJExwBAf246SgNAuWc2bYcBADNJRPyWzwD+Tb1oA9qwGwMA/eiggw5KGQbK+bzO4FbWp6n/5f0lfo9MIWQzIQtA2f+JuA7htrxfLraXz9I61hhqSHvOUWc6QaxF4GRc1UV55xkApqIBIOYRjFVwjb4SIm+YMZZccsm0PQCGiPxoYsznYdrI5/LcAMC1MS1xrzAwRuajSN/OZ5jvzj777Oryyy+vrrjiimQSYXxEVom8XGE85J70Qa5Xt6VIOwMAGZl4x+AZUWYhinuRvYko+E4zAMTzhi1OyNzR6hgvA0B5/x/84AdDxqS6OpXvIGT/uPHGG4eMIuX1eKZ85jOfSQzjOXPTTTelDEx175sxB1x66aXJ+MTWM/lR9/7EM4xrYSzgGYAxJPoN39UA0PSU8XMJSEACEpCABCQgAQlIQAISkIAEJCCByUJAA8BkaYkW5YgFTBaMWUCti5CLSPc4J9JdR5RmLHLGTxY44z8i3RCPEEZaRchTtFwcRqAjfTflKSO6MADE/ruxUJpXrVsDQB6hWrdYWwqEozEAIOYTuZgfvTYAxLXbGQDiHA0A9YNCA8BwLu9+97urc845Z9gHEW3PT9LLH3jggbOdw1gOA0AZjc2J3RoAEGYY9+0MAIhy9P8mA0BdecbaABAiVWQAKA0AkeqauXWyZQDotQEAITSf33ORNbaVKQ0AZQcsMwDQ9uNpAKDfRyp9xgjbh+RHUwaAkRoA8qjm/H4Y39gDnnFVF6HebwaAeAfp1ADQ9DqWGwAicw/fqTMA0NciQ0a+BQgGRDL9sMUOBir6eSnIc738P/oR/44MMq2MkqUBIAR62hUDANlWyiwreZ2JOn/Vq15V2zfq2EwlA0Bdf+/WAIAhcvfddx9iCG9ME2QACGNGyYl7kBFirbXWaswYE+/Q9J3cAJCbTTQANI1SP5eABCQgAQlIQAISkIAEJCABCUhAAhKYLAQ0AEyWlmhTjqaoOBYtSU1Lem4WLlkUrotI5zoRlRgL5mQEYEHz1ltvrT70oQ+laF/+FkddxD1p6Yns4p4IGvlRGgBKgZ6Uv91kAGi3WM59R2sAiKgxGCy11FKp/vkxWQwArSL9zQDwj6HmGsQMAFQe0Yi016SsLjOEBBz6N9ktEKDyYzIYAPLy5BkANAA8Z7wiG8HKK6+cBKnyyLcAmAgDAAI528y0iqAnVTvbCeQpwMfLABCsIpKeyPyzzjprNoQTaQCoe673swEgjIoI7q0yADS9jo3EABCiLtcm2n/LLbdMY4q/R4aAuG8YFlplo+Adi+xHvPvQ78sMGrHFAfPYEUccMZTlKAwA9MFW0f+UgW0RGFPcPzc1tOLSDwaAvG5NGQAOOeSQas899xzaAgrebMGEAYCMDOX7UJh/fvzjH6cMOPGO0Or9tpUBIN4T+X5kw3nlK1+ZsmHNmDFjmDG3qR/7uQQkIAEJSEACEpCABCQgAQlIQAISkIAExoOABoDxoDyKe8Q+zAjRpMYv014j7CHCI/4hzG+++eZpcTSPeGt3+3yf5z/84Q8pTSrRr3nkcP59FkDXXHPNtHVAndjYlAGgyQDA9fMtAEoDQBlFNloDAHv5htBI6t3rr79+NlznnntuSjdft7c0J3a7BUBcvNsMABoA/t0sZgCYfUQTzYrghBBBOva6A9GCvr3ccsvN9nEYAEJsKsdTLzMAkO6byNkQrZdYYom0BUB+hAGgVTRnZACINM2jmFprvxqCGnMh6Z9j7+84ObIbkJmk0wwAIX6vuOKKKVq1PKgr12WPerI05Ec/GwCoZ7n/O38r+2DJo92/674bBgC2XCmzZGgAaD+CLrroourtb397aif6Yt0zn6w5jEveJcotAPIMAL02AHSyBQC1i62NSBXP85qD534YHduZ6PgMoZcU8/x8y1veUq2//vrVJptsUpFWPhfz417MDWEAgFds00QUOn0w3q04v7w3GZkwGMS1WmU0ilbLDQBsA9Bq7EyGLQBaZQDIe2C3BgDec8nSggGAbA4lzzDEHnfccWlrqk4MAJSz3AJAA0Cvn7ReTwISkIAEJCABCUhAAhKQgAQkIAEJSGA8CGgAGA/Ko7jHU089lSL7EcV33XXX6sknn5ztaiwuszhJJBqRlgh6LHrybxaHywj9sihlpNsJJ5yQFkq5bixe599hcZRFcBazuXa5AI4BgO9z1O3J2mQAYAEXkYZ0zSEUlvdH6MSAQArgMkq43RYAdRHiEYUJq0UXXbRii4L8+NnPftbWALD00ktXl112WUW9uj2WX375igX//KA8IZQecMAB1d577z1sUTs/f9AyAMAH4QVTxvzzz5+E0/xoipqkvyAaINJsvPHG1ZFHHtlts7U9PwQZMkkwTp544olh7Zv/gej9EHzKurS6EQyoR0QrrrfeeqkP5imx47sxhlZfffXqV7/61bBLEhm51VZbpb/HXun5SS9+8YvTnsyI9ZHev13/i/5I2T7/+c9XpGwOwSvmFMoJ/7XXXru64IILhkQrzmOOQ5Rl7qkTGxHRiboMQbLTxotxXs5XXCdMUJwT2VMeeuihaqWVVqr4mR+0UQjKJ554YoombndQT76DMYP+QLRqOd772QDwne98Jz2XQjyGBVkBPvKRjyQMdRlmyMRy0kknpc959tX1t/K51Wre5/u0L2IvUefMGfmhAaD9COrWABCC689//vNqs802Gxr70T7xbkI7XHXVVWkrhG6PffbZJ20jUTfvM77JlsEcwVgOMZdxzt+vu+66oa9RJp4FzHsxT2MMQNxnTkWMJhqf53EYL3mv4ndMALwDlUe5BUBkXOJezPXMAY8++mia2+qe3Rg9SVUf26SUz7PyOzGfsV0Q2220ypg0WQwATe8r3RoAqD9zCnN1mb2JtikzMvC3dhkY4jlBOc8444xq6623TvNHbjYxA0C3I9bzJSABCUhAAhKQgAQkIAEJSEACEpCABCaKgAaAiSLf4X0RkFhwRFjffvvtawWTEPmI1GPhHXEwFqybIshKIYWFc6L5uG+dAM/5b33rW2uj36hSaQAoF6SbDAAseN9xxx0pUjkWb3NUkbaXaL6Xv/zlw7Y6aGcAqEOeGwAia0IeRYcZ4b3vfW/L1OoITP/7v/9bYQTgaBJxIwoOEYDy1wnEcEdo+P73v1+R1rspQrHDrjTstDBExPXjZ15/hDpEvBA2yrKQeh7RgqNJfB9pOeu+F+I3bZYfTQJD7PFO/67bJmO0ZRwPA0AI8fA+8MADq/333z/1u7osFQha9CWyBHziE58YFiHKOCLrB9zmmWeeYQYj+gJC3SqrrJKuk+8JD6uSd/5vxg0p1/NsIvCPeeWDH/xgEoPzMfvDH/4wGYhywSVvEwwJt9xyS7XIIot0PN7gcsUVVyQBrsygEmYQRDfEvqYMANHP6TtHH310tdNOO7XtMiEePfzww2lvb/6dHzH/9GsGgNIAwLilLTB/1EUr0z4YADiH/l22VzlH1Rk6OCf6XJhIaOdgnfPXANB+xuvWAABj5hyEdt4jMF7kUdd5m8e80u2ci/mLLDD5thPx7KE/bLvttuk9JJ61lAGzzoc//OFhfS5MivQz5kHmK4yNmJTqsg2F4IyhCtNVeZQGAD6P+sccwDM/UtOX8+c3vvGNCrGeuTbP4tRunuUevPthjBs0AwCc5ptvvlR/TKHlfBDtg7EgzB+dGAD4Hu1w7LHHpne/vA/T17gGxr1rr73WLQC6HcCeLwEJSEACEpCABCQgAQlIQAISkIAEJDBuBDQAjBvqkd0oFh4RREhfWxcxGdFiCy20UIrWXXDBBZMYmO9v20oY7dYAwAI30fmkv64TBEdrAIiIfqLj2Q+3PGIB/uyzz67e9a53DVvwbWUAaBKnI9tBnp6XezdlAOAcIu+IcuVoMgCECEV0GQJpXXtyHQQIBAYi29odTYJ3u+9ORQMAwj11jqwX3RoA8gwAMO71MdYGAMQs6k89EDyIVkW45++txB/mA0RzsluUoiuCNOaVBx98MImtdQL1l7/85RTN30kGgDAOkUIfo9A999wzG2LGWcxLhx9+ePXxj398ts+J4gyzQSsTAGIe0cW0fdO45uKUG0MRqaLLPbv5nAhf5hMEyzjY35stANhaJT9CPKLv7LHHHhVZOtodwYy9xxENy/L2uwGAzDUxN8IOHqTqZl6jj9RlcEGAJVsF57QSPsvnFm0Qwn+r9ijnO86bbAYAGJGFZ8cddxwSifP6UAeMKhh36LdjfXRrAGBeZtwyfujvmPly7rn4SnaQ3XffvasqMIZXW221tDUHY5DxzPVzAwDzCplEOOhrCMSYin7wgx8MG3/MRXyX9P5E9C+++OJD4ns8y7l+9NMQ+N/85jdX11xzzbCytzMA0D8pOyZL7lv2fS5GZgHeOcq5tp0BgCwlmBcwFQ6aAQCGmDA/97nPVYceemjb7UN453rPe97TNgNAvP/xHOL5hVkjz4aV91+y4txwww0aALoawZ4sAQlIQAISkIAEJCABCUhAAhKQgAQkMJ4ENACMJ+0R3CsEIhbUSX/NAjhH/J2fsVCNuMaCOgvr/B1RkGg8jk4NALEFQESo1aWgZX9bIo/L6EzuM1oDQNQHcZ/I8vL+LMAiELHAv++++9Z+Tjlapc4lCjg/8gwAbAFAauJcJD333HPbbgEAg4022qg67bTTumpdosu+973v1QquXIhIZ8q6wAILtL3uoBkAAgZCNXUfNAMA9UfkQVhlrLNFSIzvEC/y/osgxVYH9E/EDMwC+cF3Ntxww4p+zjxSRlAyf6y66qpD2weUn5f9jyhXDAdE6LK1QJnGn39TJr5HmRg7+YEoTDTnrbfe2jILQGQOaDLbcF3Ke9ttt6U9orlvOS8gIBKZf/311yc2TVsARHYOro0RiojhTo6vf/3raV/w8hg0AwD1pU3IHELEcnmE2HbUUUdVn/zkJztBO9s5d95552z/zrcAWGyxxSb9FgDwiWcoc1udQWIyGwDCVMW4Qmz95S9/OZsBIOYY2hmBtW5bknaNfuaZZybzD9cJsbs0AGDmYU5jjsEAwLh+05veVCvYcw5zEkakI444Iv2e1yHeJSLqmzmE9yquh6mqnN/qDADxvkY5MQ0xF/C9uowrjA22BVpmmWVmMwG0MgBwPplI2AIgTHF1/Pp1CwDqiumMd8UttthiqOrRXvwhMklhoGXOaZcBIAyGmDMxhIR5hZ/MJTxvzQDQ9bTsFyQgAQlIQAISkIAEJCABCUhAAhKQgAQmiIAGgAkC3+ltQyDifBbUSUmPCMUiNJFtLHCHqBWLlSGeIJKWKbvLvbMjzS0Ln48//nhKzczCdisDAOezP3PsG15GFOdbFeQpeqO+CNpEV7GYyucstrOoitAYAiaixymnnFJ96EMfSgJ5LtrFIvdrXvOaoYi9EIM5j/9CGEQgoHyR6j3f7zzKE4IT5SFFLGJgvtjeZACI6xDVRxQe96ROeUQibEOkoO2IiiTDQV262jgvIgE77ScjOW8qZgAo+1v57yZDRJzflFJ5JDz5TrcZAG6//fYUfRr7yuf3pYy5yE3Zifon0jHMMXn989Tn0bcwtFxwwQVp/2vGN+aZ/KCffutb36p22WWXdC/6an5Exg0igRHsOPIyxZYK/D22VWA8IsDxnToDD+ODvb/ZOqNuS4GPfexjqUyU9cknnxwW1ckY4ruI+twz5rB8Swf+FmYirhdmm7LdEeHIovDd7353aJ5gbmX+gxkZVVodRGCTIYB5OM9MEf2AnzFfEc2OOF0X9Rvt/IUvfKHaa6+9Zrsdn/3pT39KZbnvvvuGFSW2U4jtQpr6LVHCzFNEUFPHMiMC7UXafkwWZYaXvC3p59QFMRpzWt1cT1nKDAAhnvGMwsRVtgf1oe3YKx1xmN8jmw3X43lHv4jvwZ32oi0OPvjgZAqr67+MMUwlZX8jAwDiaOxdX/ILsZ027uRgCx5MLTH+yvpRdiLH6f/5sz2/dmyDUWaj4Rz4URbqgkmsNOHlwmcn2TGa6tRtBoAQz5kXGHOk3Y+5jfLEfBV8iMrmWZdvN9Sq3LHXO+8n9AmukW9Nw7XJ9MFzPN8CiT7yute9Lo2/8uD7jAOynCCix/wd8xn1iIwzlIv5iPvznsRn5XwZWUswr9DHy4N5G3MjR6tnFVsYMJ65H3NpZCmIa+Xb1/D7OuusU/36179u25T9agCgzWlD5gWeTxjImI9iHJRZQbbZZps0J9FPab94vtHuMfewrQv869oonil8jzmF59CMGTNajuWm8eXnEpCABCQgAQlIQAISkIAEJCABCUhAAhIYSwIaAMaSbg+uzUIji84s+hMxS5RTnpq2ThBFTGcBmr3BWQhlgbuMlo3FTxZPuQbR5lyb1MKlMJxXY8kll0zpsolQyxf045wmAwDXJsUtEaAh2MWCdog9sW8w+7bee++96dK5oI7Yg5i52267VYcddlj6nH9zPRZ2WTRHIIi6U39MBxtssEESvvKD73Bf9hU++eSTh4nyTQaAEC7IzoCYQVrY/GBhGnNB8MfssN5666U9rvMoxvhOiCVECbJn+1geGgD+TbfJONBpO3RrAEB0IjU//ZZ+Xx70L0Rmotj5yTilrPTvOjE5BIqITEVUZh4IoarMmMAYYYwR0frII4/UppBmfCCgIW4SRc2/43r04RBhKBdjj+wgiLF5ZG7ev/k789NXv/rVYeJ+mBwQBblemHhyLvx9zTXXTFkLmOsYU9SLscz9KVOwwTBBpH4YAsp25n4I3piNyJCAQAs7/kOoKyOUcwMJv1NP0k/ze4h1wSSMP9/85jer/fbbr7Z987nti1/8Yt8bADAV0GYYX5jfSwMC7ch/tBeiLFkTwgCQi7PRH+LZwRYLPFPK68Ucxzg78sgjh42vyWoA2H777dtm7bnwwguT8Fse1De2OenFnNatASDGIG1Ianq28+DZTNvVGd4Q7DHmrbDCCkMGIuoUYzDMMbTrQQcdlLIb5aJ7bpLgd8bjZz/72YSF+Qxxlu+S2p/5tZxjI6MH18aQwtgNk0hu0GBsM0dzb7a0wKBYiv/cs8kAwPsAcxcmhdjCIG/DmDN5j9p6662HMgzAL7KTME9hpKS+zO1sQxLidV2ZuH6/GwDgBgf+y7eOKc0ktC3bMPDuiIFskUUWSfhhypj62te+lp61jKEwlkb7xNxvBoBO34Y8TwISkIAEJCABCUhAAhKQgAQkIAEJSGCiCWgAmOgWaLg/i44sYLNYzAIw0YVE9LL4y4J6XSQzAjmiGNGLLCKzXy3pTzmXiFeux+f8ZIEf4RpRH2GGBepWkYkUdZ999qkQqkLsKu/fZABg8RSxnOg49h4PoZIF2Fe84hVD0YIsZB977LFp73EW7XMDQCAjunm77bZLEdGI7BzUqYyKJGsCAh/pycs9cmNRl1TFpB4vRQoi9kgHGxGHZXPBjHvyPURU9hkmi0CehSAEBQQJhB3aL4SqOkGS7Aa0C8LwWB6leSTKkv/9Ix/5SBJI80jLvEyIbjDi6EXEaVN9yzI3nd/p570Qy7hXtwaAKF9dtC+f0b8YIyGE5ynog3nOhOswFhhPjHn6NUceEZsziXojtu699961W2eEyYWIx5/+9Kcpe0WedYRrUEbmFMQ3RNXoL3UZABjnpGIuzTKUK6L53/e+91WnnnrqUFaQsh2p41prrZUi99lygPtFNgLmJsrMOCPiE3aIkBxlOzMHXXLJJbONNc5HwCSaHC7lkZsAEJBIHc48y9+5D5HZHLQBRh6i+kOUqhvvUXaME2UGAK7TKgMA14rI9amUASDmaLJOYI7I+2/8HqYpjCI8AzBmPPbYY2k8hHEs2puIXs4rs8XAjuswd2MAY14uj8loAOAZ+v73v7+2v8KBZzQiJv2urBN9iXPqtufpdC7Mz+vWABAiOeOY32k7RNU6c1PcB3MR2QLe+MY3DvWFfJzQXxgbiPTlwbsOBkmOl7/85WksI/aHESLmIZ6p99xzzzDTFOMcVmToOP/889O8Fs9r+hP14HP+Th14T2JOaZXhITIKtcoAQDkxouy5557pXYw+nR+UO+Z45h7MRfH+x3lhNOI+tD/vYvzO3Fv3DIt3uTAAlPyoI0YcshLF9fNzuDbljfEVRgPmsz//+c9JRP/jH/84NP+W1+d9iIwGMbc3PWcpC1lXIm1/eb1DDjkksQuDCOdFHTHHYYrBKJeL9XXzN58vtNBCqQ2YI+6+++7ZtpSIeTXescNIxLU0AIxkJvE7EpCABCQgAQlIQAISkIAEJCABCUhAAhNBQCJ5+iwAACAASURBVAPARFAf4T1ZrL3yyiuTIB0Lx7HQGYug/GRRHPEpFqnJHsCiJYudRMSxkM33WTgPIZrvIVwhYLVbpGWhFOEuxJduDQDcJ1LaIhCw+Ep5WFBGpHnJS14ydH+EL6J3qXO+8BpiWghnL33pS9OiPKmtKRvRcXz32muvTZF6pGmNqNxSQObfCIlEN1Oe8nP+3s4AECmPaRsOWG+55ZYpyo/oRtqArANkPcBowUJ9CLp1Bg6uR5QjexLn6dVH2GXafk0DwL/xNAkTnfLvxgDAPRGgaOeI/KwTKziP8RsmAQTNViadaFMi9RH/6YPRj+r6W6RAJjU8oiIiShx1EbuUAxMLZpmlllpqaJ/tMBLdddddw7ID5HViHGLs4Rp1/TvSaiPikGb7wQcfHDYmYx9x6ko92Y4EIwpjn/mLeeQnP/lJiuiMyP+8DHlbYx7afffd08chTEdUOVudhHhV1y78LQRG2DHmmXtpH6JImXciYwPCWRlRyvdjPqTffOlLX+p7A0Dsoc28z7xI2u7I8gIPng20Q26IIV0+xje2BWCuZ46lf/BcIHoc8TJE03Ic0/477rhj2lKCvptvE8H9ppoBIMx91IuxwvMyP6666qoU1RzPpU7nrVbndWsAoO/TFiGiIw4zjtnXPrID1N2L8m622WbVxhtvnMrPuwjPcCLljz/++LTlQWl+Kq9zzDHHpOj8mAPpa/QV/k12I+aEOgNOZDLiu0cfffRQ2fOME7xPYWT4yle+MrQtSV0Ef2yd1M4AwHUxQbKVQF15cvGbDAq8f6yxxhqpLvFeQ79nfqEMXIN3qEE1ADAO4vnIeCZzUmmQLdnwLhzvnfQPnin0lzx7QJ5pi74Wz8N474wtADCiekhAAhKQgAQkIAEJSEACEpCABCQgAQlIYDIS0AAwGVulTZlYhDzhhBOqD3zgA0k8Z2EzRPuIDuxGzCzP5RpcLxbbY0GUBVa2ICA1d4gofLf8PvvsIupgMGChFNGrjFDOvxPpurkfaaHLqGCi9xHUWTSPbQtG02REkMZiL4v1RA0izhMJzFGK4nkGgMhWkN8/UoazmEx7sIhcd5ScIlIwzmURmchOora5J4zr+I6m7nXfbSUkx7lkAEBYCVGijOjOMwB00+96VY9WJoZW14/zx6qs3RgAQniqa4NcAC3HT143hAyMPIw1voN4SlTwL37xiyTQl0edASbuRVT+uuuuO5vRICLy4zrd8Oa6+Zjh32y1QWR/GA/K8sX5jFG290CcD+E2UurnW4+0K09ujsrvE3PbJptskjIa5EeUmfsjXiLAkbmDcpXbLrRrl5wX8wL9gmvXZSCJaNNWBgDKsfLKKyfRuyxrGBAiA0BTv8bogVEK8Z35r0yZD1syfnzwgx9Mn4WQy33zsU894EGWGfbcjnKU7Ul0PsIqR52hhGcZ9wou+ZhoNY+2q2OYXGJ+JbU8InZkZcjrw/UnowEA8wjljv3nKWdZ5/h3mGj4SUQzW8vQJrRtL54fbIFBVDXjAaZ1244Qdc9zqy77DmXHiIORj2ckIjbzVV1faDVn53WvG+9c853vfGf1wx/+cMj4EHMq/R3T43HHHZf6WRyt+isGkzDvMd9QTiLSMVbwXhSR51yHeSTPDEQ5Y1sfIu7JbtHqIMvDzjvvPJQ9qDQ3RJ3L51W0aUShUx7q0soUFhxaZQCgzTAj8O5VjlHuFRkAENWjfeOZwLgnA8Af/vCH9H5Q935Em5AdhaNsuzo2I8kAkI8Tyku2JzLDRHamEPi5X5jt4t55f4x3HOYK3uPIiMO8iuk1364psiCQyebqq68emltaNrYfSEACEpCABCQgAQlIQAISkIAEJCABCUhggghoAJgg8CO9LYuZ/Idwwb7GLGiGIM+CdZMAVN63PJ/FTRbquWa+lzbRbyygxx7irdK9UzZS+V5//fWzpQmP+5aiRJMBAGGI9MAf/vCH0yVyYXSkDHNemBqIPGwlXuQZAOoWuLkWKYdZJG6VtjbKnZc3uPMzopQRH4jaJl3xeB0aAHpLuhsDQC7y1Al8dQJ2eV4uEPE74hWiBeJE3VEnwkQfiHkFsSeO0W7rECm0GV9k2iCFNqaZ2FO7VRmjnh/72MdS9DYH46tOgGzVgnX8wqSD0eiGG26oyujNYBHzDKL8fvvtl85DTCzNB03zbZSB9thwww2H6hJl5vN8H/K6LQD62QAAz69+9avVHnvsMRR9W2cC6LQf5sIywi8Gj9VXXz3NsdEX8/4yGQ0AlA9R9qabbhoyAXRjACAymbqWZoeRzHSjNQDEeCLrB8JsGAmiLCFc15Wtrs65QYd3Eb6P4ZDsOtQXQ1Tdc5bIec6777770jsE808e7Z1/p+x/rd45gm/MSVFe2G+++ebJ6FR3RIaR2F4nsga0YpDP8fk4CLbcD1MP71x1zwf+1q8GgHgfDXZkaoAR2ydgIAvBP96by3cx2NCOMAwTEn9j6wqyMPE8LQ0AeQYAspCQcSp/boxknPkdCUhAAhKQgAQkIAEJSEACEpCABCQgAQmMBQENAGNBdQyvmS/6Ej35mc98JkWqttpjuqko5YIxC6G5kM3+2qTFJQqfI9Kttrou1yN19nbbbTe0n3cZKZvfs8kAEPchKpW9X4kebCcaNNU3Fns579vf/nYqZ6QUr9s3uckAgJBI2TBjRBRdq4X8/O/BINIiI1YhYpDqN09p21Sfsf58smcAGOv6d3v9iTAA0G/pT+xZT8Q8AhNCGGUpU563qk9ETiOMkV4a8YOx1iRwN/EhZTnCORHARIOT3ruTg7JHFDMCPHuAc3QqBHNunQGA8U+ENOnA2Xu8rn65mIMZijF5zTXXJKZEhnYSyRp15Pp87+STT64eeuihoWj4+JxrkcYb7ohWCE/l0coAAIsQD8cqA0Def3JWsVXDaDMAMJcz/x5wwAEV+3vz75j/msxJdf2IfozJAzY8H0kpT5vR7tGf8u9NRgMAfYG903fbbbeh/e2nqgEgWNOmmO122mmn1NeJvCZLUJ3Zo92cE2MvxgwZiU488cTUvsyDpSDM/UPAJ9MPWT/o04zr+CzKSFkicwTf4XqR0Yc+GhmNyLSw/PLLpy2GuE6YTsLMx/VWWmmlFB1ezld5n+a7mCoxqXB9TFJ1JsO8v9bNf2xTQgYEskKVn0e0PgaAr3/968OGTDcZAMK4MJkyAJTtndefLAuf+9zn0rYJ1BPjGc+0/Mjn8pjryNxAuyD8079+97vfpTk/b2f+TfYoMkPw7hbt2gvTTSfPR8+RgAQkIAEJSEACEpCABCQgAQlIQAISkEAnBDQAdEJpEp1DGloWzzlYdER0JlUpQjWL1d0KdnXCAovQLH6z+Hn44Ycn0Y6FVhbdm8QvPmcRlohOsgaUKVe5XzcGgIiOZ4Gc/YCJTibqaqQmAO5Nuv9vfOMbad9wylcnDEWTn3vuuWkP3jzVb94dEJvY9xz2RPiSvrnuaCXgUD/2aSfLwaqrrjq0gE8kGwvWE310YgAg3bzHcwTG2wCw5JJLJpGTDBmk/M9NLN0KqGECoK8iXiFAXnbZZaNqWgwA+++/fzLIwIa5IcxKscdyeYPIDhB7MlOns846KxkcSMfd6VFnANh+++2T8Yf00DGH1l0v2CEYkS4fkY09tylzHk3aVBbEf0TmrbbaqjrooIOS0J0fXIuyIAb2wgBQlqecdxBdMT50ugXAWBsA8vmXvkafg3OT0awVd/owGWgwRDCvUv9Il14nnk5GAwB1oz9geiE7QoybvM7RrnVbAExUBoAoS7sxwTN81113rcgskB95Zo1234+MGTx3v/CFL6R5j/eS4FG+n8TfEYDpy6SG5/5stxOp3PP7xfzNO0GYXMJow0+ivclIgtC7wQYbDJkHuUZuACCbD8JxaSoMITnmEe6HwemII45Ixq1OjvwdarXVVktzdJguuzUAcE/S7neyBQDnhoGS8ne6BQBzH0e5nUxdXbvZAqDcRqZufLN9C5kYMAP8+te/HpZBJvoLcwbPUQy1HPQVskW8613vSkaAcrxxb569ZgDopMd6jgQkIAEJSEACEpCABCQgAQlIQAISkMBEEdAAMFHkR3HfMqKexW0EO0QPoh4j3TEL2OWe0+VtY6/52AuahV2i4j/60Y+mNMSx+J2Lde1MALEIzr0RcojAIjUtUcCRRruuDCwus5fswgsvPIxMfj+EeMRyzAV33nnnkODKl2KP8PwCsWDNTwRShDzKRL1apf3Pv3/OOeekfctbGQ4wYyBqsO861+Pap5xySqpL3T7HURfuT+QYkXlE/cKX8k8G0T+vP4Ipi+ccdamKWSDHJOHxbwII2Pfee2+KAo0I0m75hMiTCw9cg+hTRHX23Mags80226RLtzKYdHvf6J9cDxMK0amIU6Qjz1MkR/rtOsEtoiMRVDDsIMR2Ig7WlZV7hjEB8ZpU4oi28M338Y75iXNDvON3xHXOe/vb357GGqaf/GgyTPE545J2JAMJc09wqNtHPCKFmReYPxFxqT/7Sh966KFJtMwPyhjCH+YATA7lweeYlhCk8ojXELYpz/HHH19tscUWQ8aGVu2OsMwWIw8++GASJxFCy4NMDYz7EFvrrhViHn2R8sXzozz3mGOOSZHJcIEhwm3dwb04B4Mbbcz8fs8996RTo20jOjpvs+h/1IWobNLM8+wK4b+p/2NwQ/SLtN7l+WzvQt+nnp0YajDiIQwjSsce8vk1Gb+I369+9avTn+uyzuTnn3nmmSkzws0335z4hRkg+gHPJeoaGQ4QnXnOdlr/Jj6Yu6hPZKopz6dtLrroourNb35zWyNd/j36HIaeo446Kr0bUKdWke/wCcMNfY52eP/731+xNQjtPZIDIZitPeK5FWJ83fM6siHRD3jWYeLBEHnHHXekrSUQmPN+GVsy0S5sdwK7/Cj7UBgOfvOb31T77LNPdcEFF6TTwxSU95F8jPG+AQfm15e85CUpYwTZFVpxhBeZnMqD85mfmE/5ve77jOGdd945tVOMxXjPKw1npTmKeYn3Sc7n2k0R8sxNt95661D/LUV95lPmYfiGcTPmlWCbl4ExGHMymQB4J+VvPKP5SbvyH9H81IW/cV2+c//996c5nDauM9ywrQtlZaxzND1LRtJX/Y4EJCABCUhAAhKQgAQkIAEJSEACEpCABEZDQAPAaOhN0HdLA0AUgwVi0kUjSLOXPD8ffvjhlGqXv7PoGQeLlix4kuKfBe1VVlmlWnnllVMUOyI0n7NQz4J7fjRlAAjBjIXzWDBGqL/llluS6MSianlQDsR5ForrjrK+/Bshi0XzSy+9NF2bCDbqGZF9UQfKz96/RPEvs8wySYjj6DQ9Oov4fLfVwnppAKAuiBqIPAgjLDjnB/dnkRthgP1liSJjkTvS605Ql2p5W8QvIuDoD0RDlwv4yy677Gz7zTct8E+2+vW6PCGM8vP8888fFtVZN3brhMUQE+Ae6a35yVhdbLHFhqKao/y9MgDE9XIjAPMKAiRmGMYa/QExmjFImSgj442+v+6666Z5BKGduSWO0fRvWDL+QtzHmMDchoBH/0QoxnATJh3KgTjD2KI8b3nLW9KYox5l/2wSbZgzEeP4ybkIf0TbkumD/5hz8gOhHmFws802S8JaCGR8F25wzA/KgxGI+fm1r31tKnN5UHfmc3jnghi/833KR9Q3c11kh2nVL2CIAEq56/aJ52+wohztTBvRZy+88MKhtqkTUJl7eRbAoS7de1nXqB91vfzyy4fN70Qd09/IrMBPhDvE5/e85z3pGRLPq04NJ7Tn//3f/6Vi1PUFxED6UBxNW1Dw/Ln44otTu1CHcgsOyoVxh77KZ62yYMT9Yj757W9/m/obQi33QJTkJ22P4I8IzLNlo402Sn+jnE19u9Xcl89RGDIY9yGSl89B6oEwzrwUYna7OZVy026UkfMxLjImLrnkkvSTeSU/aE/6IpHh/GQrIvp4mFfK/t40n1O32GaC5zOCOyIufYC6UjbqSv/CrEJqfaLDMRAxn0UmAa5zxRVXJFNGnho+sjDBnrmA52NpWGnXLmw1wrzGs4P5gjbm+pSH7APMZbBgSxXmuDAxPvDAA9UNN9wwrPrcC86woyx1z2fmA94TmaNzg06YwHg35F51YyrP/hPCe95/6Ot1Y6sVA7ZVIDtJzE3lecyRmESbtrbJzQDUK7bFifEbzxTKlhtMYq6nH8CUd0YY56aC2CZirbXWqqh/MB3peGvqs34uAQlIQAISkIAEJCABCUhAAhKQgAQkIIGREtAAMFJyU+R7CFdhACAKn8XvXLBDTIyo81jgrRMkS3GnbrGTv/HdiJBFPMkFk3YCQZgF6gSWfEE5IoIj6ioXFkMUQRxgwZzF3NhCgEVaygcPfo+I+6aF5G4NAJExIbYMQFTID8QaFpRjSwWYR7Qmi/3dChpj3Q0RNOAJr3xbgjpTRl6WQV0Mj/7Yqq93agAo25Xr0acidX18HsJErw0A+f0ZQ7Q9RwisiJsYekoDQD5+mXeYW2JeaRI7R9KXGV/0T8rz5z//Oc03iy666BCnUrTqZB7LywHzEHhCPIxocerDPfODCO+Yc0KEbTevxncj5X3duIkyR8R/fKdurmyqX0TuMgfF/JiXn2vmWzW0a5PcJNLUdsGO85r6AefGOfk44vlVGgDiOZDfn34XBremcvXy8xAVo79E5opWbdpkJqBsef3LvhwR22W0f6+i/2mHvO/1ak6ve7+I/kEb5wfGBo4YU5Qh3jP4zkiMDnF/5gz6WbwD8P4QEeBhMAkDBmXg/HL+5e+txgHn59sTtOprvJPQzvHsj3bm+2EAQJiPuTcX2vNxwu9NfarVux3mPu5f93zqdozU3aPba8Q2MHXfi36fv7sxnzEXwwmWUQ/+TZ9iTIb5s1VWqzCFxjP89NNPrzbffPPUR/JMG/QJziX7AlksOHo1Nrrl5PkSkIAEJCABCUhAAhKQgAQkIAEJSEACEmhHQANAn/UPFkJZ4OxkMTiqzkJzpFRlgTsW4yPitpXYX6LLF4/zheh8wTY/J184bbdY3k5o4jMWbCljKebHQnlellaL+K26QbcGgIj4RTClDeoEWxa3KRPnRgRfpxGr49ldc0ELxmFWiL4V/aJJdBjPMk/0vUqTxGiFgXbjGXNGq/TDo71vzjFSdMe9ol9gYikF51zcLUWcbgTjdu1YmiHaCU7t9k/vRLiBP/XORfFoE75fznOUJVJTM174dz4vtcokwjVbpcfnPnyPuSs/JwwBjM28bXJ2ZT+gPLRLXKdsv1x8x1xRZoDJr813eW7Q5nVbxOTmlOAUf2vVviE6xzOMesf8znxZ1gfRj7pTnzyTSjciZDuhfiTzSW7qaiWodjvflxk0yrEUoid8ov+NpOz5d7hHbrgr2y7EeL6Tt3U3c08pwse18p/5OB2tIaGckxh3MbbpR3k/pR7tMpfEu0SeAYCyxjjlu2E8bNcWeVvWmeyCZ/TpvL9GfehPkREiv1dkSuAn81DduMhNfmHezK/B2A7TRfy9znCWGxOib3TTF7h2zDn8xIRRfj/45PMu9yWDwxprrDFkQA2mtCn1xqzGu9w666yT/h3fb9VGcGDbhOOOOy5VOebxMAPwvcMOO6zadddd0+fd1nO0Y9PvS0ACEpCABCQgAQlIQAISkIAEJCABCUigEwIaADqhNMXOKUX2dsWvE4jy88vF7XYLnb0Q+Ea6kNqLe9dxGqkBoBXzVm0TkYYjrf9YdNEQGnLRYDKVbyzqPNWu2cpQM171aJpr6uaX0fahTsXdKFu7MjaVJe7V6hqt5s86gYw2Ka9TzlutytPEudP2bmLXaXk6vV95XlM9Orl/K1F9pGWaiO81tcNElKnbZxbn5/11LJ7BTf2lafyOJ8e6+aY0SXRb3m7m91yAL+vNfWMLjrzdWs1Hddzq2rdp/uu2vt22VxhUMHK86U1vSkaAuvkBI8aqq66athTB8BAGKM7lPafMSsLWENtuu23KKhDX45w8m8tll12W7jnWdeyWiedLQAISkIAEJCABCUhAAhKQgAQkIAEJSCAIaADow77QtGieV7nJANDNAnQvUI50MXUsxAfqM14GgKEBOcccvcDYk2vkgka0y0jbpycF8iLDCIz3+CwL0DTXjEV/6VQ87ZUBoF23axLAynHdZABoOn+sh0CrebRX7djUXwbFADDW7djL67drs171i1blbeovY33/bji2MgC0e99quv5o5/em73djAKgra9P8N9btE8ZJIvL/3//7f9Wxxx6bihkZlvg758S2HPvtt1+1995712KP7TZuueWWaosttqhuvfXWYeexpQ3XfMc73lGdeuqpKcPTWNexqY/4uQQkIAEJSEACEpCABCQgAQlIQAISkIAEWhHQANDnfaPbBfSmBeGxXuwc6fU1APS+I2sA6D3TXl+xSeDp9f3K63U7v/SiPJ0aALjXaOezbuvXJKBrAJjVtgtoAOjFCBm7a4z3fNPt+Bu7mnd25V6Xd6x5N82PTbWeaANAROQj8l9xxRXVhhtuWD322GMpop9tD9iOIX9e8Pu73/3uascdd6yWX375avHFF0/ZADjv97//fXXOOedUBxxwQNqaKbbVyBnMN998KQvARRddVK222mpNePxcAhKQgAQkIAEJSEACEpCABCQgAQlIQAITSkADwITiH/ubd7sg3bQgPFKBvtOajvT6GgA6Jdz5eRoAOmc1UWeOtUDUVK9u55em63XyuQaATiiN7JwmA8PIrvrvbzX1Fw0AoyU8tt8f7/mmqb+M9H1hrCj1urxjzbvpfa+J00QbABDqn3nmmeoFL3hBEvy32267FJlPlH4csf0BJoHp06cPRexjElhsscWq+eefv/rrX/9a3X777UPfIYMA5+bX4UPus8suu1SHHHJIMglwTw8JSEACEpCABCQgAQlIQAISkIAEJCABCUxWAhoAJmvLTJJyNS1o97qYk21B/6yzzqo22WSToUhiFobzg5Sw1113XbXkkkumxeJINZsvPvea0Xheb6yMFeNZB+812ATGew7LaTfNZ2Mt8HXb8hNdnom+f7e8PF8CJYG8DzeN/8lGr9dz5VjXP7YAiEwA8Fx//fWrCy64IL2z5fWJd7dW7VO+63BtDr6HWYC6rL322tV5552X/h73nmxtaHkkIAEJSEACEpCABCQgAQlIQAISkIAEJBAENADYF9oS6PWCcBPusV4wbrp/+TkpYTfbbLP0Z1iQFjY/ZsyYUV1//fXVy172srQgXJZ/stWn2/prAOiWmOdPNgLjPYfl9W8a/5NN8J7o8kz0/Sdb37U8U4+ABoB/t1nT/Nfr1n3iiSeqF77whdWmm25aYd5EvM8zGXG/vEz573m7Ef3Pf2wNgPjPNT/+8Y9XBx98cIr8JxNAZB7odR28ngQkIAEJSEACEpCABCQgAQlIQAISkIAEekVAA0CvSPbpdcZbPBvvBeOmZiOd7JZbbpki+1lMZtE3PyIDwKte9aralLCTrT5N9S0/1wDQLTHPn8wEJtt8NtkE74kuz0TffzL3XcsmgbEm0Ov5cbzffzBhkg2An0cccUT679FHH03ZmUj1/9hjj82GsK58eeQ/v6+22mrVvvvuW73jHe9IRgAPCUhAAhKQgAQkIAEJSEACEpCABCQgAQlMFQIaAKZKS01QOXu9INxUjfFeMG4qz8UXX1xtu+22aeEXE8A///nP2b4CHzIAzD333Onv/SZgaQBo6iF+PpUITLb5bLLNFxNdnom+/1Tqy5ZVAr0m0Ov5cbzf5xD/eUd7/vOfXz311FMVGQF+8pOfVCeeeGJ15ZVXJpNmfpTlC/F/scUWq1ZaaaVqm222SWn/F1988WQqgA9mAt4HuX689/W6HbyeBCQgAQlIQAISkIAEJCABCUhAAhKQgAR6QUADQC8oeg0JSEACEpCABCQgAQlIYMII5CYGxHrMABw33nhjdeutt1b3339/ddttt6WfTz75ZDXffPNVCyywQPq5zDLLVK9//eurFVdcMYn8pPrn4Jr8129bPE1YI3ljCUhAAhKQgAQkIAEJSEACEpCABCQggXEhoAFgXDB7EwlIQAISkIAEJCABCUhgrAiEASC2A0C0nz59erpdiPgh5NeJ+vl5IfzzN7aAis+i7OOd4WCsmHldCUhAAhKQgAQkIAEJSEACEpCABCQggf4koAGgP9vVWklAAhKQgAQkIAEJSGBgCOQZAHKBnu0BOPhbbgTg9/gMowCfs1UA2QPmmWeeIeF/YABaUQlIQAISkIAEJCABCUhAAhKQgAQkIIG+IaABoG+a0opIQAISkIAEJCABCUhgMAnkBgAIRBQ/GQGmTZuWoPzjH/+o4t+I/hHdP5jErLUEJCABCUhAAhKQgAQkIAEJSEACEpBAvxLQANCvLWu9JCABCUhAAhKQgAQkMGAEwggQBgBEflP2D1gnsLoSkIAEJCABCUhAAhKQgAQkIAEJSGDACWgAGPAOYPUlIAEJSEACEpCABCTQLwRyA0AI/xoA+qV1rYcEJCABCUhAAhKQgAQkIAEJSEACEpBAJwQ0AHRCyXMkIAEJSEACEpCABCQggSlBoNwOQAPAlGg2CykBCUhAAhKQgAQkIAEJSEACEpCABCTQIwIaAHoE0stIQAISkIAEJCABCUhAAhNPQAPAxLeBJZCABCQgAQlIQAISkIAEJCABCUhAAhKYOAIaACaOvXeWgAQkIAEJSEACEpCABMaAACYAI//HAKyXlIAEJCABCUhAAhKQgAQkIAEJSEACEpj0BDQATPomsoASkIAEJCABCUhAAhKQQDcENAB0Q8tzJSABCUhAAhKQgAQkIAEJSEACEpCABPqJgAaAfmpN6yIBCUhAAhKQgAQkIAEJSEACEpCABCQgAQlIQAISkIAEJCABCUhAAgNLQAPAwDa9FZeABCQgAQlIQAISkIAEJCABCUhAAhKQgAQkIAEJSEACA0UTgwAAIABJREFUEpCABCQggX4ioAGgn1rTukhAAhKQgAQkIAEJSEACEpCABCQgAQlIQAISkIAEJCABCUhAAhKQwMAS0AAwsE1vxSUgAQlIQAISkIAEJCABCUhAAhKQgAQkIAEJSEACEpCABCQgAQlIoJ8IaADop9a0LhKQgAQkIAEJSEACEpCABCQgAQlIQAISkIAEJCABCUhAAhKQgAQkMLAENAAMbNNbcQlIQAISkIAEJCABCUhAAhKQgAQkIAEJSEACEpCABCQgAQlIQAIS6CcCGgD6qTWtiwQkIAEJSEACEpCABCQgAQlIQAISkIAEJCABCUhAAhKQgAQkIAEJDCwBDQAD2/RWXAISkIAEJCABCUhAAhKQgAQkIAEJSEACEpCABCQgAQlIQAISkIAE+omABoB+ak3rIgEJSEACEpCABCQgAQlIQAISkIAEJCABCUhAAhKQgAQkIAEJSEACA0tAA8DANr0Vl4AEJCABCUhAAhKQgAQkIAEJSEACEpCABCQgAQlIQAISkIAEJCCBfiKgAaCfWtO6SEACEpCABCQgAQlIQAISkIAEJCABCUhAAhKQgAQkIAEJSEACEpDAwBLQADCwTW/FJSABCUhAAhKQgAQkIAEJSEACEpCABCQgAQlIQAISkIAEJCABCUignwhoAOin1rQuEpCABCQgAQlIQAISkIAEJCABCUhAAhKQgAQkIAEJSEACEpCABCQwsAQ0AAxs01txCUhAAhKQgAQkIAEJSEACEpCABCQgAQlIQAISkIAEJCABCUhAAhLoJwIaAPqpNa2LBCQgAQlIQAISkIAEJCABCUhAAhKQgAQkIAEJSEACEpCABCQgAQkMLAENAAPb9FZcAhKQgAQkIAEJSEACEpCABCQgAQlIQAISkIAEJCABCUhAAhKQgAT6iYAGgH5qTesiAQlIQAISkIAEJCABCUhAAhKQgAQkIAEJSEACEpCABCQgAQlIQAIDS0ADwMA2vRWXgAQkIAEJSEACEpCABCQgAQlIQAISkIAEJCABCUhAAhKQgAQkIIF+IqABoJ9a07pIQAISkIAEJCABCUhAAhKQgAQkIAEJSEACEpCABCQgAQlIQAISkMDAEtAAMLBNb8UlIAEJSEACEpCABCQgAQlIQAISkIAEJCABCUhAAhKQgAQkIAEJSKCfCGgA6KfWtC4SkIAEJCABCUhAAhKQgAQkIAEJSEACEpCABCQgAQlIQAISkIAEJDCwBDQADGzTW3EJSEACEpCABCQgAQlIQAISkIAEJCABCUhAAhKQgAQkIAEJSEACEugnAhoA+qk1rYsEJCABCUhAAhKQgAQkIAEJSEACEpCABCQgAQlIQAISkIAEJCABCQwsAQ0AA9v0VlwCEpCABCQgAQlIQAISkIAEJCABCUhAAhKQgAQkIAEJSEACEpCABPqJgAaAfmpN6yIBCUhAAhKQgAQkIAEJSEACEpCABCQgAQlIQAISkIAEJCABCUhAAgNLQAPAwDa9FZeABCQgAQlIQAISkIAEJCABCUhAAhKQgAQkIAEJSEACEpCABCQggX4ioAGgn1rTukhAAhKQgAQkIAEJSEACEpCABCQgAQlIQAISkIAEJCABCUhAAhKQwMAS0AAwsE1vxSUgAQlIQAISkIAEJCABCUhAAhKQgAQkIAEJSEACEpCABCQgAQlIoJ8IaADop9a0LhKQgAQkIAEJSEACEpCABCQgAQlIQAISkIAEJCABCUhAAhKQgAQkMLAENAAMbNNbcQlIQAISkIAEJCABCUhAAhKQgAQkIAEJdE9g1qxZ1RxzzNH9F/2GBCQgAQlIQAISkIAEJDDmBDQAjDlibyABCUhAAhKQgAQkIAEJSEACEpCABCQggf4ggPjPESYAjQD90a7WQgISkIAEJCABCUigfwhoAOiftrQmEpCABCQgAQlIQAISkIAEJCABCUhAAhIYcwIzZ86snn322YqfGAH46SEBCUhAAhKQgAQkIIHxIIABdfr06dVcc801HrebkvfQADAlm81CS0ACEpCABCQgAQlIQAISkIAEJCABCUhg4gj87W9/q5555pnq73//e/Xoo49OXEG8swQkIAEJSEACEpDAwBFYZJFFqnnnnbeac845B67unVRYA0AnlDxHAhKQgAQkIAEJSEACEpCABCQgAQlIQAISGCKAAeDxxx+vnn766WratGmSkYAEJCABCUhAAhKQwLgRIAvVi170Ik0ALYhrABi3ruiNJCABCUhAAhKQgAQkIAEJSEACEpCABCQw9QnEFgBPPvlk9Ze//MX0q1O/Sa2BBCQgAQlIQAISmFIEiPxfYokl0lZUZgEY3nQaAKZUd7awEpCABCQgAQlIQAISkIAEJCABCUhAAhKYWALPPvtsKsBf//pXDQAT2xTeXQISkIAEJCABCQwkAQ0A7ZtdA8BADgsrLQEJSEACEpCABCQgAQlIQAISkIAEJCCBkREg0oojDADTp08f2YX8lgQkIAEJSEACEpCABEZAQANAe2gaAEbQqfyKBCQgAQlIQAISkIAEJCABCUhAAhKQgAQGlYAGgEFteestAQlIQAISkIAEJgcBDQAaACZHT7QUEpCABCQgAQlIQAISkIAEJCABCUhAAhLoAwKzZs1KtYgMANOmTeuDWlkFCUhAAhKQgAQkIIGpQkADQPuWMgPAVOnJllMCEpCABCQgAQlIQAISkIAEJCABCUhAApOAgAaASdAIFkECEpCABCQgAQkMMAENABoABrj7W3UJSEACEpCABCQgAQlIQAISkIAEJCABCYwNATIAPPzww9Ucc8wxNjfwqhKQgAQkIAEJSEACEqghoAGgfbcwA4DDRgISkIAEJCABCUhAAhKQgAQkIAEJSEACEuiagAaArpH5BQlIQAISkIAEJCCBHhDQAKABoAfdyEtIQAISkIAEJCABCUhAAhKQgAQkIAEJSEACOQENAPYHCUhAAhKQgAQkIIGJIKABQAPARPQ77ykBCUhAAhKQgAQkIAEJSEACEpCABCQggb4moAGgr5vXyklAAhKQgAQkIIFJS0ADgAaASds5LZgEJCABCUhAAhKQgAQkIAEJSEACEpCABKYqAQ0AU7XlLLcEJCABCUhAAhKY2gQ0AGgAmNo92NJLQAISkIAEJCABCUhAAhKQgAQkIAEJSGASEtAAMAkbxSJJQAISkIAEJCCBASCgAUADwAB0c6soAQlIQAISkIAEJCABCUhAAhKQgAQkIIHxJaABYHx5ezcJSEACEpCABCQggecIaABo3xPmmDVr1iw7iwQkIAEJSEACEpCABCQgAQlIQAISkIAEJCCBbghoAOiGludKQAISkIAEJCABCfSKgAaA9iQ1APSqp3kdCUhAAhKQgAQkIAEJSEACEpCABCQgAQkMEAENAAPU2FZVAhKQgAQkIAEJTCICGgA0AEyi7mhRJCABCUhAAhKQgAQkIAEJSEACEpCABCTQHwQ0APRHO1oLCUhAAhKQgAQkMNUIaADQADDV+qzllYAEJCABCUhAAhKQgAQkIAEJSEACEpDApCegAWDSN5EFlIAEJCABCUhAAn1JQAOABoC+7NhWSgISkIAEJCABCUhAAhKQgAQkIAEJSEACE0lAA8BE0vfeEpCABCQgAQlIYHAJaADQADC4vd+aS0ACEpCABCQgAQlIQAISkIAEJCABCUhgjAhoABgjsF5WAhKQgAQkIAEJSKAtAQ0AGgAcIhKQgAQkIAEJSEACEpCABCQgAQlIQAISkECPCWgA6DFQLycBCUhAAhKQgAQk0BEBDQAaADrqKJ4kAQlIQAISkIAEJCABCUhAAhKQgAQkIAEJdE5AA0DnrDxTAhKQgAQkIAEJSKB3BDQAtGc5x6xZs2b1DrdXkoAEJCABCUhAAhKQgAQkIAEJSEACEpCABAaBgAaAQWhl6ygBCUhAAhKQgAQmHwENABoAJl+vtEQSkIAEJCABCUhAAhKQgAQkIAEJSEACEpjiBDQATPEGtPgSkIAEJCABCUhgihLQAKABYIp2XYstAQlIQAISkIAEJCABCUhAAhKQgAQkIIHJS0ADwORtG0smAQlIQAISkIAE+pmABgANAP3cv62bBCQgAQlIQAISkIAEJCABCUhAAhKQgAQmhIAGgAnB7k0lIAEJSEACEpDAwBPQAKABYOAHgQAkIAEJSEACEpCABCQgAQlIQAISkIAEJNBrAhoAek3U60lAAhKQgAQkIAEJdEJAA4AGgE76iedIQAISkIAEJCABCUhAAhKQgAQkIAEJSEACXRDQANAFLE+VgAQkIAEJSEACEugZAQ0A7VHOMWvWrFk9o+2FJCABCUhAAhKQgAQkIAEJSEACEpCABCQggYEgoAFgIJrZSkpAAhKQgAQkIIFJR0ADgAaASdcpLZAEJCABCUhAAhKQgAQkIAEJSEACEpCABKY6AQ0AU70FLb8EJCABCUhAAhKYmgQ0AGgAmJo911JLQAISkIAEJCABCUhAAhKQgAQkIAEJSGASE9AAMIkbx6JJQAISkIAEJCCBPiagAUADQB93b6smAQlIQAISkIAEJCABCUhAAhKQgAQkIIGJIaABYGK4e1cJSEACEpCABCQw6AQ0AGgAGPQxYP0lIAEJSEACEpCABCQgAQlIoA8IzJo1q7YWc8wxRx/UrvsqjDeP8b5f90T8xmgI2L4jo6cBYGTc/JYEuiHg/NQNLc+VgAQkIIFBIaABoH1LzzGr1RvEoPQQ6ykBCUhAAhKQgAQkIAEJSEACEpjEBDr93/ZBMgIEE362qneveMh/Eg+OHhWtk/7Uo1uN+DK96s8jLkCLL2oA6DVRryeBfxPw+WNvkIAEJCABCbQmoAGgfe/QAODokYAEJCABCUhAAhKQgAQkIAEJTGICuThZV8wQBierQNgLtKXQz7/jv7Leo+FRZygYK/5x3X5ut160/Xhco5P+NB7laHePydpPNABMdM/w/v1MIJ4TM2fOrK0mwgfHZJ0f+rltrJsERkugnYl1tNf2+xIYFAIaANq3tAaAQRkJ1lMCEpCABCQgAQlIQAISkIAEpiSBXgrQU1V0RvwIoYNG7ESwHYkgUt4n7pX/LDvRSA0HTZGdIyn/lOzgk6DQnfSniS7mZO0PGgAmumd4/34mMCgGgPJ5OFnnu37ua9Zt/Ak8++yz1bRp08b/xt5RAn1EQANA+8bUANBHnd2qSEACEpCABCQgAQlIQAISkED/Eeg3A8BIFjzjOyHQl4It/+YcRIO55pprxJ2grmy95J8XLCI6x3oLgxHDGKAvRn+i/fl9+vTpQ7XvVoji/FzM+sc//jGqPhkF6bYc8b2xjjDUANCbgfLPf/5ztn7XdNWynzWdn38+a+asao455+jmK547QQR6YQAYyTN3vKo789lnqzmnTavok/lh/xyvFvA+EBjNfDpSgvT5mTOfraZl7xsxHkZ6Tb8ngUEkoAGgfatrABjEUWGdJSABCUhAAhKQgAQkIAEJSGDKEWAR/29/+1t1wQUXVI8//vhQRPwCCyxQLbPMMtXCCy9czTPPPKleIYhzPsfzn//8JEKG6MxiydNPP139/e9/T3+fe+6503nPPPNM9YIXvCD9zucvfOELk7BOhBI/OeJ3BCvuw/lcl89DhOd+ufCZX4PvcT7XpnzxHa4bZeT3v/zlL+nzRRZZZLby8I+77767uvfee6slllgi1Z16hID2vOc9b6gulIOD6/D3yCLwxBNPVPPOO2/1pz/9qZp//vlTXV/0ohelMnOdKD+LwhdeeGHivckmm1S//e1vq8svv7x6wxveUK2yyipDfeipp55K9aBe8Ij7xn04EaGUe3IPytIqpbOGgIkZmrQHbU87YgCg//3mN7+prr/++vTvt73tbdXyyy+f+gn9ab755kv9Kfo2f4t+TX/5+c9/Xr30pS+tVlxxxeqSSy6pHnvssWqttdaqFl988eoPf/hDGjuMV67NWKAvLrjggul6v/jFL6oHH3yweve731295CUvSdel33C/fGxFX+HeXI/xw+/8Pf6jr43UPNBJSwyqAYC5Et70k7vuuqt69NFHU1syN8yYMSMx5xz6FL/TbrRz3pYx9zFnxHzMefQt2jHm7zQnz5yVzuF63JfzmF+4J/ejz3HMPTdz9nPzMQd9Zs5pc1ZP/PWv1ZxzTkv/zg0u0cZNfWSWfoFOhkPPz2Fc02eYD+67777n2nPOOSueOcwlPL94DjK/cG48RylIPJP4nTanj3A+cwmf0Yc4n+9xPfrbNddck565iy66aJrr+B79jv7BuYz3JZdcsvrjH/84NMdwDv3yySefrF784hen87hW9LNnMbdMm17NNdf06v/+7/Y0/71yyVdWc79w7mqeeZ97Z5k2Z+soaKwBGgJ63rW8YEaA/h3P84cffri68cYb0zN5oYUWSnM6YyXe38IkyJjh4BlL/6fv8xnfj/c9xttfH388fX/OdI/n5mDOi/k95l7+xrVyA2Ea608/XU2bPi2NW+Z6nivl0TR/29gS6GcCGgDat64GgH7u/dZNAhKQgAQkIAEJSEACEpCABPqKwK233lrtuuuu1S233JKEZsT/Rx55pHr5y19ebbvttuk/FgdZiEQUDzGc30ME4CeLlSzS8x/iAt9BnApxKSLt84h7xINY4OR6IXLnpgGujbDAwijX5posTOYR/PyOgFUXGc3CJ2VAXPj617+eRIhPfOITqYwh0nO/E044odpvv/3SZ5/61KdSPbke90R04J5l/bkG961Lt4p4Esz4fhgFWAT+4he/mMQXjBdXXnlltffee1frrbdetdtuu6UFYcoMG+oavKljCLZRNu7NojDtxu8h0JULtxoAJmbIhtBGu7Hwv9dee1XXXXddEukfeOCB1NbvfOc7qy996UtD4n+UNBbk6Te09z333FNtueWW1Wtf+9rq8MMPr/bZZ58krH35y1+u3vjGN1b7779/6jNcC5PAN77xjermm2+u9t1332QC+NjHPlZdffXVaQxgGsij+GMsldt5xNipy4BRt7VFrygPqgGAeeqqq65K7YTgwxzCQT/ZcMMNq1VXXTUJPP/93/9dLbvsstX6668/NObDkMX5zJUwRGwNYxDfo98h8HPw+/P+FSXKZ888/cxzJq+ZM6tpc85ZzfW851XTp0+r5phjzuqpJ598bs6dOfM5QfhfBoBp06YnAWrmvwTlWbNmpvPjaBKQNAD0asR0fp2Yk/h57rnnVhdffHF6vvEfzzeeORyrrbZampvC7MN4z0VF/s01Tj311NSX6JsIkxz0RQyA9CveL84666w0B2222WapL/O8RNhHCOVgruN85q8oX8wv/J1zGRsIlcylHHNNnyuJoNOnTat+eeGFyUT3nve8p1pm6aWreeadN9073ida0jFjRecdxzO7JhAGVkx/9M+HHnpo6B2ScbDmmmumZzH9H+MNP8N0xbsj83iY+jDw3XDDDWkMLbbYYtXfnvlbtcCMGf8y5v5zKNsF3yf6f26MtjNnVvPOO08189mZ1SOPPlrNmH/+6s9//nO6x4UXXVS9dNFFqzXXWjO9m9Y9z5vm766B+AUJTCECGgDaN5YGgCnUmS2qBCQgAQlIQAISkIAEJCABCQw2AQTJHXbYIQmUhxxySIp+v+iii6ojjzwyLUqefPLJ1dJLL50WCBGkQvhHGGBBPo/i5xos0EcEcggLiFmcG5H+LEJyPQQAFlkQw1/2spelMrA4SYQyYgKRsJzHvRACQvDmnIiCJUsBAjgL/oj8LJzyHa7F3xFDKeP3vve9JJq+613vSuJoCB1cmzoddNBB1YEHHlh94QtfqD7/+c8PCRmRiSB+IqxxEFHLNSLykb9Rr8g4gJGCxVvO4fpE83INIv4RgikvwghM+UlEGEIuAh0Lr4h3aTF32rQksHA/DkwLESnJOXBg4ZgF5Tin7NGxkNupMWCwR0Tva08/QGjbbrvt0oI/hhv6PP2MNqE/vuUtb0n9g75CuyKc0X8RzuhDiP0bb7xxtc4661Tf+c53kqBw0003Ve9///tT9ooPfvCD6TzGLdG773vf+6r777+/+slPflKtvPLK1XnnnZf6Df2fMRKmHn4Sbc53GI+MFfpU9Gf626te9aokwlE2ysPRkcA2QpSDagBgzjr66KPTHIDxin5AtohzzjknzQ20NUaQ4447LvUDBFoiq+HFPIJgRH9iruS7tBf/8Tf6Ep/HHME9nv2XmIpQmoulCEa07xNPPlEtuMCCaV5bYMEFU/9E5Ofzf/4rG8Bc06en+TlPOR3N3iQgaQAY4QAZ4ddy8Z9L8Nz52c9+luae173udemq9EGMAYiMGI4wAtLuPIsjEj8ygWAa/MEPfpDmhw984APJPIjISd+h/0XUPn2YdwnmF/om14vnKM/LyIASUdD8jTkoMgCEaYB3Bd4lOBaYsUDKQME1f/7zc6vTTvtJtfnmm1XrrPP29HlH26RoABhhT/JrnRBgHPC+xzOYZ+9GG21UveIVr0jP5fPPPz89gz/0oQ9VK6ywQhozkbGH/s5zl/HDvMxYOeqoo6rf//736V199dVXrx595NFkvuJ7Tz/9XKaNhRdepJpn7rnT3PzQgw9WCy60UPr+s8/+s3rk4UequeeZO/37phtvqk486aTq9W94fbXpZpulMcmzIcymnc7fnTDwHAlMVQIaANq3nAaAqdqzLbcEJCABCUhAAhKQgAQkIAEJDBwBItK33377JNqfdtppaYEScYhIeIQnIoxZ3L/jjjuqQw89tLr99tsTI4wCO+20U1qM5Lj00kvTuaTiRcAnIhChk0hnxHUErE9+8pPp2lyHRU2ilX/5y19WJ510UkqFzsIo10e8REwg0hVxgOhXxFPExzPPPLM68cQTUyQ1UbCf/vSnqzXWWKO67bbbqv/6r/9KAhcLqYgTiGMssL7+9a+v9txzz+qUU05JIgbC6y677JIEUxZhWRQlqvorX/lKKiOR+HwWkf2ROhvhnmgujje96U0p4nDddddN9/vud7+boiERLfjuBhtsUO2+++5JfIMjwh73op5cA1Gf8xE0DjjggGrrrbdOJgAMFwi7GBsQeeGw6aabpjbguiwmIxizYAvjyAxA2RBxOSLbQLmQqwFg4oY37UoUPv0CkwltxdhDICDaln5LBgr6COOHFP8IATvuuGO11VZbpT6GeYBzEQMYB0QF0lfpX4wxFvLZVgLBn/525513Vm9+85tT30SEO/vss1Mfx1hyxBFHDIkLmAte85rXVDvvvHMSlRF8+Q7iIMIyY5fvIDpTFsZhmaWjl2QH1QCAeHrMMcekDCzMLcwHkf0BURQTFeI//YaU6cxBzD+/+93vql/96ldJZGL+ob2YMxGRLrn44uruu39XzT9j/iQarbbaqqmprrzyqupvzzydhCHMV29961vT1hJc48qrrqyuvurqdN6yyy2X2n65ZZet3rb66tUdt99eXXnVVdUdd9xezT//jOp1K6yQ7jcjGZ5mpu/kWQCe+3d9rn8NAL0cNc3X4lmRpwKnz/Ds3WKLLdLY5h2A58phhx2WDD/bbLNNmj94XnEucxBmQOYgfv7oRz+qLjj//GrRxRZLcxPZSa6/7rq0rcDz/rVVDvMK/ZrnHQIoIiZZLq699tpkTsF4QCYL7sccyfn062WXWbY677yfV5dddln6HAPKKSefUj3w+wdSRRdfbPFq1VVWSX32qiuvTM92xMy11147if8vfMELhkwqLcloAGjuNJ4xYgKMJZ7NvOO+4x3vSP2YZztmGt5fmcvZ9on36Mj8wrsehhreX392zs+qddd9Z/XkU09VP/7xj9NzGSMN77QPPfhQdfddd6XsLMn89fTT1RprrF6tvvoayRhw9jlnp6wu79100+p5z5urOuecn1V//tOf0jjnvYEMAAsvsnD1hhVXTNsC8b6Zzw3t5u0RA/GLEphCBDQAtG8sDQBTqDNbVAlIQAISkIAEJCABCUhAAhIYbAII+ywAIi6RBp/FRw4WHElVj/BOdPFHP/rRtHc9aUsRpViwfOUrX5kWMREvP/zhD6coZwRL0toj/B9//PEp2o8Fy/e+971J4EREQFhAJECQ5PsI/Sz8IywQqcwCPuI2Aj5p8hEbiTREoPjsZz+bTAGUA4GSvx188MFJQCDdOWlSN9988/QdRNKPf/zjyYiAIEqGg6WWWipdg3rFPqsYABDhEUUxB3zmM59J5cYAwCIQQirmAgSKV7/61clEgECLaEZKdSKwEXdZ3OXeZ5xxRor4/9a3vpXORfRFjCOql0Vh6rzccsv9f/beA86u6rr3X7dMn1EZCVRBEqKJIiFAdIgpptvYuGDsgHtLniFxQl5eXvJ5ifNemuMY23HcMWBs3ME4NsQOAkwH00VRQQ3UpdGMNH1u+f+/69x1Z99z+xRN0T58htHce8rea6+99j7r91trad9wBAP+cz0RvgD9q1evVmCPfjIORIjRF2QGWQNHMGNG+5EdYDLRnJAyOGhzIdDNEwAO7Fy31PqMPcAXuggQT3YL5hsgL+PI+KJjgAQQaJgrRGwDuhHhCriFjqLzEG7QY3QaYAGdBKCDVIC+Mg/RA/R18+bNGvHP/LjppptU34juZb6iizyLNgBIcK8/+qM/0vugc8wlyEA876GHHpLHHntMv2eeWOYJy6Ix0lI9WAkA2AbkfN9996m9oFwJ9gOCE5HYEDy+853vaIkAxgC7ARCLbUO/sJ/YBrJLnHH66XLhBRfKz+/6uTz6yKPS2jpdpk9vlQ9+6IOyZvUaHVNsIUApgP6ypUvl8iuukGee+b08sPIBaWhskIULFmp2COwOtgnwCDtMaQlAf8YJstLV73qXXP7/E57IGOAe5YgAngAw0jOn9P3CBADWWuwBuoUeQThiPwARj/WYjCOsbdgDdA87xbqPTXrnO96hugpR6KRlJ8lV77hK178f/fBHmr3k8AWHq460TJmi5ECe8dGPflR1G3vCiw0JAAAgAElEQVQGSQnQkftho5YvX67ENtZ+iEhknrj1u9+V7du3yQ033KjtuvfeX8vRRx8jTU2Ncv/9K+Xoo4+Sj3z4I/LSqlXys5/+NEsA0HIXmUjoXH3MJaJ4/Tuw+newPQ1gHtsMQQvCKXtH9mbsWZlXEG0gxrCW33HHHXoe+2z24GTh+ulPfiLXvu9aJcnc/KWbZeOGjbJ8+Unymc/cID/84Z1y76/vVYIOawF2un+gXz7xiU/qc8gShH2+/rrrdB/9pS9/WV568UUlDGLPb73tNjl2ybFyyaWX6n6Bcyzzj41TuQwuB9t4+v4eXBLwBIDS4+0JAAfXfPC99RLwEvAS8BLwEvAS8BLwEvAS8BLwEvASmMAScAkAgImkzCfaFHCduuIAhTgZAcUBmqlXDxiJ8xLw4K677lLQHeCciPdPfvKTCiDg4CQ6D8cknwNOAZZDDCCNKQA5Tk9+iErmWThJScNPGnPIAkTjcz8yE/ADoMm9/vIv/1I/57wvfelLChwAskMsALQkEwGZBgD6IQLgDCXKGSICoBkAKiAogKnVQqcNZCYgkh4nqYElFsVFBgFAEcALHK4ApTh3yWKAjIjKBSQBwOD+gB5kKgDIAzwD1KBvgLAAqURykQYWAgDthgBA1C6y4RrIGADF9IFoMLIFQEogQhsghedDFICcgaMXgoA5mIs5bj0B4MBPVCuZASgFMMt8ufvuuxVEBeQHCPvXf/1X1SkiBIm2BnAjwhv9gkTD3IIocMEFFygYjK6ioxAEANSYr+g/cxfSCUAc4B26iE4TFYv+8VyXAEA2is9//vMKGt94440K7JFJAOIPhBLsAfpGG9BpInghAAAUooueADCy+sT8RK6A6owr9g47hrwZ/7PPPlvtDHYDcJXU7dhebAPjDYEEe0tkNplFbvrzP5eXX1old919twL0XKPkjWRS2vbsUT3ZsHGD3HrrbXLUkUeqnYKctGHjRvnkJz6h9u7nd92lZIH3v/9amTtnrtx2++1aX5pz2/a2qf0+8sij5H3XXJPVh0gostqIAGH74wHYkdWfcncLEwDIJkOEMnaINZ21kLUHOwO5jbUUfXjmmWd07kPKgwACiQnQMh6Nyi23fFfJI+945zs0Dfm3v/Vt2bd/n7zznVfLwkULZf2GDbp2W6Q/6xRkJwh46DVrJNeRyQcyAPYREt2M1la59bu3yrHHHiOf/eyf6b4B8iD6S5aKH//4RzJzxkxd/8IEAGwuOmplKooBml7/ymmM/344EiDzBesx+soaDsiObqL3ZHlhrYXEydpMVD57cfaBSgBYuVLuvutu3RsuhQBw882ycdMm1Xfs+De+/nV54cUX5GMf+7gsXnyEkrp+9etfyZJjlygR5pvf+IbOZwijRPp/5ctfkWeefVb+4i9u0gwt2G1KAFxw4YU6p7ABPgPAcEbbXzvZJOAJAJ4AMNl02vfHS8BLwEvAS8BLwEvAS8BLwEvAS8BLwEvgIJWASwAAIARExEkJ6EdafABu0tATvYwzEkAapyWgO85NIo0BpIgEBIzHec9hafMBKQHtSTMMAM7ziFIGDCKaFYABwB7HP5HPOEP5nB+yCUA4APAE5IJUwN9EKxq5AJAM0J7oVKKnAMm4H7WyARWIwgKAAHinpjFAPmAmQJubKp/PcMjiqAVcNYATWQCE0hZkAIkBYBWQlrZCWgDQJxKfvgKK4vAlqhpgF6IBoD4R1VxPqQL6j3zCGQAofWCZCQAAeQ6R22QbIBUy6eJNJpwHOYEIboBlgBwiektFbXkCwIGf5FaiAXALvQCMJ1oboB+d/8Y3vqFgGmmAIQBASiEyFzCeMceBD3GF8SZSliwARPRDyCHjBpH7pHBH7yENMGfROfSC50HkYU6jgwC5LgEAwgl6T3vQSSITyYJBe4hABKyDuEPbaQNZKTwBYPR0CJATu8H4YWOxQXyG7UOPsHPMdUBYUq5j87ATjCsEDiK0IVZhizdv2iyf+tQnZd2atfKzn/9Mbc9pK07TKP3nn39BnnrySenq7pL6+gZZteolOeGEE+Xqd75TgaGt27bJDZ/5jJy49ETNHoAenLR8uZKWbr/9Nkmn0rJg4UIVxObNm2TZ0mVyxZVXKmjL4QkAo6cjw7kzOuQe6A42BHCeMjnYEggk6BVrEYAga9gTTzyh37MPQB+xXUQWQyD57i23yNKlyzQjwLbt23XdRncpIURpgMcef0xuvfVWjfDHvqFLEAiwVaxvVuscAgvrGTaR9kha5InHH5f3X3utXPTWtyoJ4b777lXdi8ZimmXgmKOPLkgAsBIAyVRQkqLY4QkAw9Emf205CUDMRPcharL3hLzHwTrLvpW5RWYM5hprPqRANwPAfb++V6593/vkxKVLlQCwbetW+fObbpJ58+YqoL/q5ZeDEljnnKPXfvWrX1XSKARRSK+pdFrnKZk2vvyVr2gGgBtuvFFmz5ol377lO0GpmCuu0DYxZ2iXe/gMAOVG2H8/mSXgCQClR9dnAJjM2u/75iXgJeAl4CXgJeAl4CXgJeAl4CXgJeAlMKkk4BIAiAYGRCIVKSAg0aVEsuMIBPwHeAd8xMEPmE80PKABzkcilwChABIBsQA2cWwS7YRDkkhiovwBwDkXkOv2229XpyU/OCwBKQEOABGohQ34ybnci0hBIpX5Hqcn0a7cC0CCaFSAd6KjACzpB2lOyRJAdDT3AkSnbVwPoYB0p3yH45Pf9Iv2uQQAsgfQfoASAFoiI3HEAoQQJQ15AaIEJAOuu/jii5UAAXgKaQCSBJFVRE9CFICYAOACcYCoqzABAJIEQC9OXEgVALiMA2MEwA9QSwYDMjJAtiCrAfcFKCSCjAwApQ5PABibqQtgRsYM6m2jfxBdSO0OGAahhbIPzBUySTDGzCmiBYnkhnCCPlNfG5DMMgBAAIBwAsAPaQDAn2sAhwHmmG9k4qAcxTHHHKMAPjriEgAA9CG9EKnI3CEdMXMN0g9zBpKLkQSYo7QRAgDncaDbo3EcrCUAsCMQqgBe0QlIIOgD2UAYS2wUdg27w9hRPxobQCkVCAGXXXqptO3dK7ffdrsC85/7u8/Jw5BEVq6Uj3/sY5oxgChqCAJEk15x+eUSr6lRPWqdPl0++KEPyVe/+u+yYcNG1QcyAABMYbOuvvqdcuwxxypBBGAXG5RMJGTHzp2qbxecf74Sxzg8AWA0ZsXw7xkmAGA7WFeY44w32WhYe9E11kpAfwhF/H3euecqSeSll17U9V/JJJ2dcst3vqNkPGwa6xVkFewCutTc0iKvrX5N13n2DldddZWul2SnsNTl6DeZc8iEgg7+4M47Ze2aNdLV2aXEJvSW9Q0glTI/6PCMGTN0TSZrQTgDwB/8wXmSSqZUr8sdngBQTkL+++FIgHUS8in2mXIu7KEp/QPRhbWYvTWkGLL33HbrrfL8Cy/Ip50SAP/9299qCQD25Ow72VezRyYTB+vz448/riVdlp+0XF5f/7rOveOPP0He/e53afag/fs7dQ89SwkAX1a7zj52/vx58sUv3iynnX6aEreYf6w57CPcwxMAhjP6/tqJLgFPACg9gp4AMNE13LffS8BLwEvAS8BLwEvAS8BLwEvAS8BLwEvgoJEA6eWJTgLEB2TEeQ8Ah2PeUs3jGARMB5jEUc9BRB5g+5e//GX9GyCaWuSA4BAHIBEAJgAiENUEiA2AjvMTQAlwCbCLH5yZRJ4CIkAiILMAoNc111yjbcCxyXkA3ETwA6heffXVmiobAgBpzgE3AC2IkAbEJFU2IClOTKKcaQ/f0xeyGBC1D5AByE+fIQWQVh8HLc5ac9RCNKD93IM2AbRxEHULGAugQft4FrIBmOO8NWvWKODP+ZAYeD7R34AYRHYTTQvwRnQlhACeQf8BNCAl8B3nUu6A8wGPkZmNFZFjnEc/cRBDxiCqstThCQBjM62tVjpjB0jKeKF76AhkEvQXsAuAnywPAGU45QHn0Hmc+RBm0MVly5YpKIdeAOavXLlSySTMFeYDkd7oG+UzABiYJ+guWTggnABGQD4AYCbSl+8A+LgefUJ3IdZAhiE6F7CNbBr0gbmIngNMM998CYCR1SfLCoGdpdwKP8geshLkDsbMCAGAoujJ3LlzlfTRvnevLFoYzP/1G9bLilNX6Pe//tWvNJL6wx/6sJxy6ikKIpGtBLt/4UUXSSKZ0Cj/GTNnatp/QFxsMYAQetLZ1aX2lkjsc849V8la6ChRp3wHKeu001aobQsflvrfPvclAEZWX6q9G2OK3tgBiE7EPXYAAhFEDmwEBBNsCmv6jh075J67fyEtLc1y4olLlXAypaVFwUzsA+D+m29AGPi4RhpDWgKY//BHPqJEEdbJH/3kx2rzWNvQLdY8SAPYFv7NOsq6SXQ/mSkgz7FOs5cgK8W+jg657dbbNNU/AH8ykZSHH3lYZh5yiHzmhhtk9Wuvyfd/8H3tA4CqZQkoB2B6AkC1GuTPr0YCrI+sray5kELZs7GvxJ5iQ8l0AXmVefe7hx6Sn/70ZzJ37hxN48/5PT3dct1118uZp58u3/j6N+TJp55UAgxrNWv/Aw8+KLPnzNbzyShAOZePf/wTsuLUU3XPQKmNo485WptMiQAyYnz4wx+S+fPmyxdv/qL09PZqCYBzzjlH56IvAVDN6PpzJ7sEPAGg9Ah7AsBknwG+f14CXgJeAl4CXgJeAl4CXgJeAl4CXgJeApNGAqTSJRUpADWOSWqTkq6XaHQAR4BHUoMSJQzYT0QoB452AKbTTz9d/wb8J0oJxybnA7AT+c71RCETOcpBLWtALQDQv/7rv9ZIKEAlolupO8x5OEwB+rk/fwOwk/6a++H4BOAnrerChQs14p6oeCJjicInOgqwE2CKewJUApYCqAJ8kWkAIBYSAJH2pOKHAMB9iXy2lO38BvwgOhKAFuIC11I3mQNglfbgxEV2fEfENA5aaieTqhuCBKAHzlyibgF86RMgMJG4RHdDlqA8AJFdnM9nAH5EjAPIQoYA5CdynKhJgDvIAIAbAP4AMIwbJAquL3V4AsDYTFvGG7AMsAs9AKgnehZyDCUdmGt8RiQgY46OALSRfYJxR8cB5YnWP/bYYzWaH3LNL3/5Sx135gEEGaJkKQOBzjAfAfcB45iXAHHMXeYEkYncC9ANAII5DwEFMBngH/ANnQVYph4xc5h7AxSS+QOgD0IAIOFoHAdrBgDGCgCekguMF2A/gBGR/sxtSjkw17FBEKrQF0hH2GZIVYCnM1pnaDT+itNO0/GBAABAes17r1ECUbwmrmDTgw89JJs2b5YlS5aoPZre2ipnnHG6kg6eeOJJ2bxpkzQ1N0ssGlWyFwA/Np+I7pX3r1R7C3kAm3T++RfIzJkz1Ja6hycAjMbsGPo9wwQACEJPPfWUrmGsm4CAjCEEFNYlyHTYqGee/r08/dRTmuJ/7pw5cs7Z58iKFadKX3+/rt/PPvOMHHP0MVqGBOIaenzJpZfIlKlTFbR/5NFHZN78+aqv2JrHHntM1zR0GZ0mswh6N7N1hu4fICZgAy6/7DK1Z91d3fLqK68oOYHrlyw5VtObt3d0aNYUgE6ey1q9dNkySaWSEo3mRjMXkponAAxdl/yV5SXAfgsQkYwXzDXmFPs+bDpEPn5Yu9kLb9ywQYj4X/XSKiUDQgogIwz2/dRTTlXbzlzr7u6S66//oO4P7l95v5x+xhm6N93bvldOWnaSkmAGEgnN5sEajm2H2Nu2Z4+SfyinwVxjr/rsc8/J2eecrQQc1n72Hrn2O1K+k/4ML4FJKgFPACg9sJ4AMEkV33fLS8BLwEvAS8BLwEvAS8BLwEvAS8BLwEtg8kkARztR9DgbARwBKon8JFoJR757AE7xwwEIyI97AHATtQ4BAMc9wDpOUByPRELh8AfABNjiOQDY/KbuMKA5AATnAQIQIUg7uCeOSRyUOE4BMQDcOY/U/UQW0m4cnWQxAPTivgAZ9AugFYADZw5/82yAf9pHu/ic3/Sfe9J2HLKAoMgGsJQobPpB+2krB8Ao/eN8vkMugLQ4bonWxdEL6QA5cgDw0kb+5nz6zXk4bwH1aTNgyIYNG5QAYPInsguZ0l5AP7IU0EfIDvQN4gDjRNSkzwAwvuYnusqPpd5GXyHcAAigG2SaIAMA+sY4WxQ1UbLoPvrFuFtqdUgvzBHmAqAX2StI7899Ibyg3+gC2SXQX56FfqKr6Bv6TSpu/o1+Mg9oA3MAQA7d5TOIApBsKCNAVgoyEUD+IVMFhAQiG9FJ5t1oHAcrAYDxRLaMB+PLb8YPOTPnsYPoCoA/QCj2F/vET3t7u9aI7u3ukSXHHSfRSETToO/ft0+zAzQ3Net9AEfj8RrVnS1bt+g9sEca/RmJyHPPPy+PP/6YnHrqCiV3Aaw+9tijqpuXXXZ58Pxt22RP2x6pralV4kBzc5OmXY/Gojnq4AkAozE7hn7PcIQv6xl6w5xnbcUuoH/MPwhs2IMZra3Svrdddu/apRHDpOknpTh6wN+c+8bmzXodGSjMBmFzANj3trfLjp07VBexXTwLWwUJEN1mzWMd7Ors1Mj+eDymton1G6AyGolqqQl0dMP69dLV1a32zcgyXMu/0WWyWExvnS69Pb3aPiKeSx2eADB0XfJXViYBbDj6yVxj78legLUZm43ustfjM+bmvvYO3Ydi6/nZs3u37gEOPeQQta+sCawB6D+EP/YMn/r0p/RezL/Zc+bovblXd2aNB/iHANA/0C972/YquYCDUjFvbt2i85Ef2khb3aNcBo3KJODP8hKYmBLwBIDS4+YJABNTr32rvQS8BLwEvAS8BLwEvAS8BLwEvAS8BLwEDjIJ4GTH8Wdp8A0QNzHgmOQcHCE4FXEyGohgzkGu5eA+fOaejxOeg/vynUUY4fg3ZyP3A3gwsoCdx/fhmqSca4QCQFGLsOIZFt1oDlCejdOV6GUOUl8DQOBwtTbSDn5olz3P+sVvwHmAWr4HZA0f9jly4r7WJ86lz3xGezjP6qXzbyMNuG02OfG9ew5tBbjjGRAF/vRP/1QjyXDqch5ACqUGyGoQJmyE2+szABy4CR6OtrU5xDiiH+ivW4IC8giR/xxE4EIMYDzRHwMNrPWmd+gY+sG4ol/he9r5Ns9tfnM9/+b+4TnPPe655x7VKf4NqQQiAaSDz3/+8woKcz90ODw/R0q6ByMBAP3gx8YGHTF7go3FRmLLIP1gh7EJkI4AihIDA9LQ0Cj9mQh8ovYBZ5saG7WWOgeEgFg8JgP9/Tru9fUNkhaRjo52icfiUltfp4ApYP+PfvgjvQbiE6AToBFZKo5YvFjXCsgpALbob02mjEpAdskFXD0BYKRmxMjcJ0wAwK6gP8xnxpU5jR3hbwUg9+xR3WpqbMraKnQshQ2L1yjhg0j8+ro6PW9gIKHrMPpVW1cn3T3dEo3FNOtEV3e32gvsjdkNdB3wknZwT8B+0yHun0gm2Txo5xvqG7K2kHWVtZ32ctBWdBmQE33s6e7WNuj1JQ5PABgZvfJ3yZeA7bWYD+g5f/PDfpK5BgkGO4oN5XPW2lQiKbW12P2Y2mvdU2bmRCwa03kJwQUin0bwP/us/MmNfyInnHiCEgR6+/v0Po1NTdLb2yPYXyvTg93niGXmDO1A/7lneC9tvfEEAK/ZB7MEPAGg9Oh7AsDBPDt8370EvAS8BLwEvAS8BLwEvAS8BLwEvAS8BCaMBErV/LToZQPd3U65zs1CnXVB9PD37jPzakIThSoEohZPPepeH26/PcsAU/c+dq7bH/5tGQAKgZlhskO5gS3UtlL9LQXI04dsZG7mwThqyY4AKAcoiwOZtN4nn3xyAIJk5Feund7BW6mEhn5eoflTSN9NB4nEJcUvgBhlJPhtBJpS84kWlprH5XrgzgfLVMA1RACvXLlSo82JBCYFPVkpAA4A8QoRYso9q9LvD0YCQCGbV24+U+vctZSRwHwqsMMRFbKvBCBo2KJmTlXg1A7AWg6iUJ955veydes2WbhggRx19FFqX5Q0kIbMVThStFx78/S/ygzT1j9rrwdwK51Rhc8rtj7mnE1iCLUxARDv6px7fSH9Ut2KiOqYq2eFWsP1gJ3uwXjzXPu8LCAZDVKuA/xDgoGcUOpIlW3V8OTrrz64JRC2h6ybxQ70P2cOZeadzjn2qZk9sdneTZs3ybat27Rcl5H/ovFYvqHX/XQRe+08sNq97kQcWb9+TMRRG7s2ewJAadl7AsDY6aZ/speAl4CXgJeAl4CXgJeAl4CXgJeAl4CXgJdAxRKYrAQAE0A5AkClwGpZ4CHzwJEkALgAsvUHB7KRG/jeMimESQ2VKkCl/ar0fv68QQm4hJOwPhYCSt1xtSwWljmjUj0tpPflxsR0h2fxbzcjgKtvAP72/WhF/ltbD0YCAH0vRogqOoapQYBTsRz7MwPspMm8UuTiLCgbOgGwKMiyQlR2SkFU0rIbiOQJAOVm1MT5frgEAAMlC/XY1a+hEABMn3MILiWIgdqGaKQqSN8TACaOrk7Elo4EASBX/4MMGdjiZMY+QxK0EkGRWFQi0XyLXwkBYCLKt9o2ewJAtRI7uM/3BIDS4+8JAAf3/PC99xLwEvAS8BLwEvAS8BLwEvASmNQSCPnXJ3VffecmvwQqIQAUksJ4zwBgbS4EcLj9qRRYrRQoryQ7QaHnF9M0IwG4/bGMBaSRJX0r0V9WPqFcBG74OZX2a/LPhJHvYSkCgD2t0HhZGniLsDcSANcUG6+hZgAI66v7t2UDAOwnFbGVHbCsBKXaM1xpHqwEgKrlNgoEgEFbE4BNiURSksmEfmxp330GgKpHalxeUA0BIGuzMqQSjVgORRa7ncyL/i+X7cGJeFbbwv/Cn3kCwLjUI9+owhIotx9zMwIUywAQnjbMOc2KEY0pIY91WTMExKJMSE8AKKGMngDgZ2o1EvAEgNLS8gSAarTJn+sl4CXgJeAl4CXgJeAl4CXgJeAlMKEkEE4oWs6nOWadK5X5dNw2esykddA+2BMAgslQDlitFCgfbQIAbSXaC1DWIr+sbXxWaTtN4as9/6CdKEPoeCUEAMW4nDTVVvOd2tuk2qeOtauf5fS02nEtRQCwjACA/2SaMODfvWa09McTACpQOA2rLpIBIHO5pW0vdjcDaQt9b+nTqT1NDXeOhNZ4H9kSAO5WpeTWJAQG69w52Pcy5fLqFxpYR2bB/A1ukrVXDqkkuDySk0WiUAmAQsOQLTGRKQGQ35T8xueBnRkFtc9L2RtOJfq5GpGkKGtQUofcHOkFhHmw618FZupgPoW5UuoI2+diJQCCWTh4uBkADPzHXrN/qCoDQPjGk3mw/PoxmUd3VPrmCQClxeoJAKOidv6mXgJeAl4CXgJeAl4CXgJeAl4CXgIHUgLFgP5wKtO8qI1MI8ecKFCowK85exyHrPdfHkitGn/PKhehRIvd9PJD7UG4ln219xnu9e7zRqo/JptyfSkFmJYjYITvXartQ+lXGFAZLUC3nIwm6/eVzi81zQWiW4cypoVkWS5jh6vL1uZiulBKR6rVn2LygQAACWK0Sw2Mtd6Vy9yQ831mTS+2ZrsR0zn7jyIXFIKmyoGnCrCWAbUqlmmoNnwQUZ4LNocjNvPs4cG8gUkH/I/qROCOcDpjc4qNehZ2V7EHuji4ecwD60OD4xIABr/Kff5gzYrgjFz7YboQkUE9yH1quOXlCSHh52vPiqhsbv8zLcw5Nx1OUVCx8vsTdbzLGZxRFlMl63OpJozUelfyGUXsflZ0EdGyPbpXiEZKZuUIP6fa9hfaj47yEGVv7/bXPizX/nL6Vd5eHKje+eeMRwl4AkDpUfEEgPGotb5NXgJeAl4CXgJeAl4CXgJeAl4CXgJVSaBSv1TJyCcnaqM6J21VTS1+cpgEkGErVBxxN0LN8LcZvxKoxAE6EiDkcAH84V7vjsBI9Yd7Viq/Yg7LagkAI61JngAw0hLNvV8l+mF6VM6ZPZyWegLAcKQ3etdWSwAotY9wCQCqU/yvaPR14T7ZNaPX48E7h8mUfENN+ZxI1zIbsYMawDEBViwE2AJhAkC5kR6kuKqu6rNytbAQTJ7Vvxx4Pf/5pQkAgQLrfzno3+DzVQQVb67DGldIA8PyCPfX/Rv4v2oGRjmBH1TflwNoR1sYla7PxdpR7Zo9lOeF7bq1ZSj2PU+7y5XUKDMAQ+nPcMY0vD6Vk385/arcdgyn1f7aiSoBTwAoPXKeADBRNdu320vAS8BLwEvAS8BLwEvAS8BLwEugoARcN2HU9WwG/kl1tJt/0nyRmVgpvV/F/skRkr/bnkL+c3NhHuh2jVD3/G1GUAIH2oE3gk2fFLcaa/l7AsDoqtFYj2+53g23fcPVH58BoFKqYX499DwwJ7M3cfcgngBQbgZM4O8PMAEgkFQBAkAJDDwXoB8aAO8JABNYR8s0vRxAO9o9H+n1r9r2VvJ8TwAYlKonAFSrYf784UjAEwBKS88TAIajXf5aLwEvAS+BCSYB0k1ZrcoJ1nTfXC8BL4EJJoFkMnnAU8GORJToBBOzb24hCWSQ/GTG9Rk1HyYf2IGHBmaAE2HvEgLGAmhPSlojp8LkBCKWopmarmPRLq9k1UlgZOxQMZApUkEEezmAqpwW+etLjbhTwrvIaaMrP2rJuke5iKpyEcvVaffkP7sSB/9YSmG47auEAOA+I3z+QU8AKJdO3zWvxYDWzB4FMC10ehXR0UUSoY+ieS+bAaCC4OoDmbFgTOZpSfMfYp+WbWChDAAMcPH9QajyeMGUEmUzAGR1qBABgEaXfv4gAJpLPrCrKo/iHdrzczf6/DVIsQn0b7D9I5mpqOxwTvQTKpjf7ivWaHS3YDmTcjYv0xA1u6EI+govzXYlVWADmHePjHqFPzfbV26HWEpuZFwZzlFR+6vc2RZrUaH1gpIHpQ6mZqE9RjYjkjudhyMIfwow9AIAACAASURBVO2klIAnAJQeVk8AmJRqPzE6hWHv7+/XH0CCeDyuDQegrORgcnMNdeas1pzWIItE9B6JREL/XVNTU8nt/DleAgeFBAyQs41VOafhQSEU38myEuju7tZz6urq1K729vZKY2Nj2ev8CcUlYHNx3759Ultbm10Pp06dOmnWLdZ3+sZBP92jpaVFdcmAsuECFC65qbOzU2WIvnJs2rRJnn76aeno6NC/kfExxxwjhx12mEybNk1lb+30OjsJJGAeh4hIMuNniFm3MGXdAyL79otMnyoy0CvSWCfSEFcyAOdzOecPz8VSnRxd/e3q7JSm5ubgBsmUJJMpibFHjua7XA9kG6vr0cF7ttky3kM4+Jv3FN5b3D0XY25/+73Ywasv1fQ8nU5q/Wh0KpXiZ/Cd2QUxbO1jn4EeontuXfZKAOBq2jXez+3p6ZGGhoZsM/v6+nSPcLATogcGBlSHzKdSCvSvZIz3798ve/bsOeDEz0raZucwJ2ze4EdiLthngR8pKtFIYKuLARVhAk7u8/MhjzDIrwnz05Es0K8ExQykmlZgUpOUlygFkB/RPdiGQpBLWELDux7w1iVLQk60Ax1KJ9OSSgb1rTl07csBfXLhr8rB4GpGeozOTYv6J9MpkWQyIQZWAroNDPTr37FYTYk5Umj8cj9T+10KccuL+HfHOwvBVyGgAm2aQM/X9RK91J8UCLBEYzGJsy+LRYPP/JGVQCUR/qkUe4tBW8oc11IgDjgdi8aynwV17nOVZkhEtnRQcsQ9qrUfYQC86veoYRIIhgP+Z14qhqetI9z+cvJT65E5iTFPpnivZS87uIdlf2rrcSrBd7wf5RJdrdN5elSuAcOTlr96gknAEwBKD5gnAEwwhZ5szX3sscfk8ssvl/r6+hwSQKX9POqoo2ThwoVywgknyKJFi+TSSy9Vh7858llcWCQO9hf8SuXpz5vcEmA+MBdwfDHnzOkDuMs8cZ1jk1sSvneVSACQHz354Q9/KJ/61Kdk7ty5gq7gMMR2L1iwoJLb+HOKSACQuq2tTd7ylreow3TKlCny5ptvyj333CNve9vbJrzcsDO2Fq9atUouuOCCnD49+uijsnjxYv2MF7/hEgC4jxt1i8Mf0P+v/uqv5Nlnn1UQBN3lwPGPvFevXi0zZswQnNYQEvwxSSSAtwF/HgSADGgeB4sF1V+3S579zYOS6uqTaDQmvTVpWf6Ws6Xh2AUiNSKJzPmcWtj1kON2KiKwoXkjcqLG6UO/smIDWKAmpu1PZRzv5s4d2pMmyTiPo264YAjNMiIydocf7E0ykZSBxIA6TdVRqoCIe2XYMe+6CcOO01KdLwYAufcopTn++sLRjYMyKw8A6orkDFJY3uXkX/j6QcJIkLqEv2OxaJZcYg5VyAHBv9n3xzLvwq4DPnj+wUJAQRYDAwl1KrvAP/O0ECG6UIRceMaNpe0dCmHI+ml9tvUGclksGlWAjH0/n9fE49nADFdPypnciUAACIBASA8x9RkBAroE1SzBpgRKUzoCszABwGSnepOpyc4vXcuNAKDre4YAUFLBhgfgF0oJPzi2pQkEYWICLQkTACKZ/hkpCf1SO5Rd8yYvAUAB/wyebHML2WJ/WP8hRrB+FF9D8iP+w+tRYf0rtr5ndCVnk1IJSSS81w1PiFIKGm5LiDGSk+OqnFWxtXBozzdbjswUpOZ9U7m1LngdrKP+CCRQigCQ5F06Q24NiGPsLwLZpZJJBXeV3BqyC4VkOyQCQOa+pmEuuFzp+KlOuDeogvDN88LEsEoIEzmzyZkOlbbZXT+wMUPdf4xU+912l+u/SxhTEg5jmNm3AvobTqOkgMyeTElzoUwBpmeeAFCt1hxc53sCQOnx9gSAg2s+jLvePvjggwoKDHUDYB0y1tj06dPl4osvlo997GNy7rnn6teeBDDuht03aBxIwJzTgHQe+BoHAzIOmwBYiqP029/+tnzyk59UMBfnIJ+tX79e5s+fPw5bPbGaRGT6WWedJVu3blVHJJHoP/7xj+Xd7373xOpIgdZCFiFLBGvwI488okQH93j88cdl+fLl2m8jJ+W8UFaR4i4HOBURwP8777xTPvrRjyq5gPtzGCEBOQPIrVu3TgkAniQ44dUttwPq3csQAGKB6zTSnylHsWtAVt/xc+lau1UaautkR6JL3vLh94kcf5hIvUgiFlxK7qjS7sBSDtRSzvl8WYf1Vzr7RHqiIrEaEZJYkCCLxpChABJAhstQqH1hIHqoIztS9xnq8yfSda4mBOBOENUSjvjv6xtQshdg04YNr+cAxHv2tFn8p+N9dUYhFOJU/L0pc43rkcteW4nL0F+vuldGfkUB2BxPaPHxK6rfJa63CDqik023FEiKRmRGa6tMb22VObNny7Rp0x1SQJD7hMwBgxknTA8GCQFDAZQnyhxVwDslEotnQIpUSrq6umTXrl3yxhtv6G/LcqWyypAJi+G/g9IbOwkMZ7zoF4TvadOnyZzZc2R663TdDwHQAtQqqaRMxohiPZ8IBAAFpUUkkUxIfz+ErAHZtGlzTpe6u3pKDm65FMYZLcqakVyd4fmOLQ5hUYG5TkuQCaDQUcn+Yrj7k+oAYgWkbemQiMyePUemTJka6FUkIgP9sBnJBAAJIENyqGQ5GrspNvQn63hGFOjH9gCIQu5ODAwoCZmMThC0Sobw560DubqQTwAoRe4Lsk3kHJksE5V1spAuVAr+62I6xs8XJV3W1tZIQ0Oj/p5xyMzA3sWDzEzgjOXndGXSmgxnlQJ0NbAuFhDG0G9AfwgBzPGe7h71Y+zZvTvYRikpAJJdQLQLE+sKpvKvAIzPywDgRJhXIv+8/XMxU1vMApdJYV+uDVU+Lv92ylIr95Ti3x9oXXebiiki82JNba0GGeEDwlek81DnIgsEe7a0JwAMfYgP6is9AaD08HsCwEE9Pca+8w899JCCAryIAkRWmv7fWt7c3KzXBCmdAuY6B05+sgH84z/+oxx33HGeBDD2Q+1bMI4k8Morr8hVV12lQC4vo7ygE+VNRg1/eAm4EsCufu1rX5PPfOYz+jFgKtGMr7/+umZd8cfQJcCaR0p6Mti0t7drtBXANRkArrzyyrxUeUN/0thciRMAG4OzAJtDP93jhRdekBNPPFE/ot+8CLpHtQ5uMiqwJ+BeTz31VJZwQLp/S/1vz2CvwD5h7dq1cvjhh+s1PgPK2OjJUJ5aNA7IvuB3JgNAKkMAUBisrVdkd5+s+t7PpX5rp8w7dJas2rlZVrzvSpEzjxVpCAD2pKQzmHvYyZnjxijedD3NubYEmcXu2NnVKS1NzSLd/bJm5ZMSXbtbpkbqRJrrpK+lVuZfea6SAdLxgKBQrESB28I8F20Rwbliy5mDFTjihjJ+k+0ac4+bS9/gGYD+bdu3yd62vbJ+/QbZtWu3vPHGZnWOMt4GEpkzUp2hkSDjQ757PTdkKJ8AwBWFHPUu0FDOae+vz/eqFpZf7vqUE4tWGNcpmaO2guszGjH43ADENEd4vKZGS9sceuihSgCYN2+u7tEWHXGErnVNmZJNg1GnwTPd+w1n/R1vczpMqurs7Jbm5kbZsmWbPP30k/Lss89o5p/29r36251PunwUqPEbto3Zv6uoiTxScqpqfxRefyIR1Ql0pqaGUopxWbpsmSxbulROOeVUaWpoUNDSPSqtOTxeCADIxy2xEl76Nm3eJG1798q2rVv1t+0Rg6wZ+JSCjFJZvQjdIBItRg90V9OMHXeA8UGZBvN30CIP2oBg+0CUZNGdToGVORTOWnAtKAMSa+Ny219KX927BaDN4Nl1dfUyb948mTtnrvoYsEe1NUE5MMDDIIV9cEGw7uU+qSr9HqlJVeV98jI2Za+PyM7tO2T//k7Zu7dNf2/ZskUzAPUP9GsmgCDStQSClwfQ556bL59ypBAXhK/WYBXaIVbL3hjb5+Pr4h2PgJf6hnqZMnWq/rt1Rqv+njt3dpWjP4lPr0A92M6Yre/cv1927typ79GUL4MEwL8zZixbdgF9D+9bixFZMxyo4B4hUavddNe0IUTTDzfwcLj2qeB2sIQ5CGub2p5hqOBw21/No+11OOftOSLq82luaZHGhgYl5jAPISO2NLfI3DmzdT3xGQCqkbQ/1yTgCQCldcETAPxcGVMJPPDAA5oBwGoTWnpe/rZIvWKLtEUw872dz++AXRtEOrCY/P3f/73ceOON+rnVlhnTTvuHewmMkQQsNeiTTz4p55xzTnYjzkvRww8/LKeccsoYtcw/drxKwBMARndktm/fLkcffbRGnwGWA0z/4he/UALAZIhKtywSzzzzjJx66qk5wnzuuedk6dKlI9pPA/YpWfGtb30rS0BAj0877TRtw6xZs3R/QPr/L3zhC9LU1KQMdLc+8uiOur/7cCRQCKJUV7z7hXkazCdqnhJ8UrsT8tLX75BpHQmJpyPyZv8+WXHNlSJnHaUEAEtVWD4ZaBFvTfZjlwBQvMcKNhGNKGmp60+JdKZk4w9/Iz0v75bpsWZp298mR55/itS+42SRxkwmgBK+XhODPT3bikKCy/hkM0UGQjV9SycJHs4YTpZrsW8JsotEI5pNwgCdrTt3ymuvviKrX3tN1q5erQSv3bv36HtIb2+PRkoBiqjaZiKjKPUQ/DvIVhKM26DjPUipPHjk4pPudzlutswFuVBT8GExMMhf70i5qPxy0zePvvzTeSBuYKG0HWoPMjXLM6l40S8IAXPnzpFZs2bLMcccI0uXLpNpU6dKrKZOEol+iccDQE7jcVWhiruUD6TDeCTsA2u8liGqqdPI/30dXbJy5Uq5f+X9sm3rFtm7lwjFZAC0arRZAPhqKGhGrioR+7sEgcMFK0ai7ZXco1JAPhjdIM+8CxmEx7OuvkEjtk9dcapccP75cvzxx6tuUUJCgVsXDA8DME6DxxMBgPHULJBkM4hDXk4q+erV116VHTt3StuePQr+I4tkCIxVXchZy3PnRvkMIGHQNKNXmY8Zi9AdHVvDPqTw9YOiDs1V08+869zNkKtZ1V6fq5Wm825WkiCtfRD5zvc18RqJ18Slvq5O5swJCEkEGgDAAv4QEc8cJRV7UK5zYtkf0694LK6jCeEPIsnWrduUWLJjxw79jO97e/p1Pum81VrogW2h38FaUojA4e4B3DXbImOdsS1LMCtF/qjE4uTsPoqQDYvdJ7xhHQ50aTIptKEt3o/O/Z0qb3uvbpnaopHqrJOHHnqILDpikcyePUtaW1v1fdz8ykZiD995uABytRIf7fPDEf8A+Y1NTfrY7q4u/Tf7V9ZVMuasXbdOSazoO+T7fR0dWXuppRYydsBKXmgJkKyuO1aswJy3tqjWFHnNclP4V6IJeRqnE7BCqRYgRJQjCIbvXO5RVe0hVDCRvKQeRXszCu2vlKuQBfCzJc9sx5l5186su8ynxqZGnY9NjU2ayeqQQw7RTKNapqemRvcimlUlnQ4yFMVJjZe5XzkBVzjU/rTJIQFPACg9jp4AMDn0fML2IkwAAKA//fTT5fbbb9eNRrkNFkAmG2zu85vf/CZ42YfVnomkxADw8vc3f/M38rnPfS6bknPCCsw33EtgGBJgPhG9TV1sTwAYhiAPoks9AWB0B9sTAEaOAGAZBwDb2EcQ3c+LIzbvjDPOUOe/OXPC0YGjO8r+7iMpgUKOh6zzxP0yNyAt8PWQJGpXSlZ97Q6Z2jEgcYnKm337ZMX7rhA5+0gtARCcWMxpPpI9CZ4C+G4EgAYlAERlx/fuk55V7TIj2iJt+/fIgguXi7xnqQj+ONdXXKA5YfnkdCfULXzGYfCfW3KNPcb7VfKFrGTKNHV8I0oAINppassUeXX1GoHs9MorL8uGdeukY+9e6e8Lso001DWoPWporFdAhBrb9fUN0tzUpH/PnNkqQUxoANMFjs/Bv3VcHEAqH7ANAwiD1+f3wM4tBAqECQBFZ1wREsHBcX1+/eZq5R+eWcWvN2xnULIR6e3v13denO+9ff3SsX+/Egi7urqlp7dX+vr7FMQgzTnO+9bWmVoiAGD3kksukUNmz5Xenk6N/q6prVfnqnuEMwNMNAIAfRnoH5Ca2hp57dXV8tOf/lRL/hCpWFMTkfq6iEyd1iyHHjpTpk+fJtOnt2r3cVgr8G8RyhnihcK1oamQN3sq9YqPwDJSXQrfUMp5iUp3d7/s2bNXtm/fJpQf6di3X/oHBoTI7cVHLJazzzlb3vKW8+XQmYdqaxWkdePVi2S1GQ8EANvf4QtSPUgkZE/bHo3CXr1mjWzetFn2tu9VEBoCfGNjk1pdgGn+rZGJzc2hUcoFMQvPhzAU5f4dBkGD29v6bASfSKY2daBK5a8fbGQ5+1P4+ZVfn3+mq/99vdijfrVH/X19GglsWQZZH1n7mpqbFdhZsmSJHHbYYUoQQK+CtSytoLgdYQL0eLI/FkwBaZioZuzwnt17ZPOmN2TDxg36b0qMQCxi7Wedr6upl4b6QNfQM0hJueaimvFDVpzvbuhK7dQKrPe6qAx1dzeYqagyUzbWzxcF+xkndLGvr1cJNl3dXdLd1a3znbIAhxwyU45YvFiOPvooaWpqzta2t7XR1cFy/unK5DJOznIAYhspQFZsI4A/cxnZUcZi8+bNsnv3btm+Y4fOXbJaIB90u662TpqbA/tJRhD2uEGWmRqJx2IZAkCuzmVruoetrbWpAHgdvDcNZqjRWVBOlcP3KZrBpfCYhIkI7P/LPtO9VZmsCqVKLuS1iK3IGLe/IplnGk42IfTJ5gzXsk/o6etVcgn7Vr5PUkYikdDfDY2Nms2KH8o7EyzCes4Pc5l7YX/VBmeeU5IDNU6mmm/GgZGAJwCUlrMnABwYPfRPKSKBQhkArr/+evnmN7+pwD01YUodbo1hailz3T//8z/r5gMCgWUE4B4333yz3HDDDcELVxW1hf3geQlMFgl4AsBkGckD1w9PABhdWXsCwMgRAHiJxMmIg+KII45QxwUODD7/p3/6J7npppvUKcc5OCRwaPB7MmRaGF0tHWd3LweyRIIU+QMZ96iB2RrrCgFgZ0pe/todMqVjQGoiMdnSv19OuZYSAIuGRQDIOiHMGeGIzVytros3EUq2SwaAhkRKol1RefN790nihYAAsAcCwEXLJfLepZJoJlNA4HeqyYD0ZUdH0azgLIMT3N92vcsrKAQPl33OQXZCT1+PgvoDiX7ZsX2HPPX4k/Lay6/KC88/L6RETScTGqVyyIyZMm/uHFlw+OEK9hOBze8AGKjXsg91dbVSWxMXwB+F6jLOwiwhoIC3LdcB7TrzC4FQNjjFvKT++twIzDCJIV9+wXtkNQSKQrKv7Ppg+ANtsIP6qQD9vAfze39Xl3T39imogWMVB/36jRtk7frXpaa2TvoTWBiRKdOmyeLFi7X8zimnniJHHHWUZqTQbAAOxm39CxzTRMs5bS3nbB9HtuDJx5+U22+/TbZu2yKd+/cpQDF//qHy1kvOlmnTGmXWoYdopoTW6dMVFDJgLZvRPJNeJm+kQg59A3IPVNerIwDkchfSUiOJ/jrZs2efsAeFALDq5Vfk5ZdflY0bNyn4PXXadLn0ssvkvHP/QOu5R4wSlvGyZxJN5HV3PBAAaBQ+JPZ6zA/KsKxZu1YJAFu3bVP/UENjg8yYOVNmHXqoNDW3SGvrDKmtA/gPAKzckpT5YGlxP1Ix+1t40tj8yiEAkJEje7oL8hbTrkrsdzmA2N2d5JO4Sl6djkgsGssSAAJAfLfusTVCuKtTNm3cpHWfo7GYrn9LT1wqRy5erFGfQRS87VCCPo5nAgDtg1hMn3fvAfjfLBs3bJT2ve2a7QfdYQ61tk7Xciz16FVTi4KkAMus9wCY5QkArkxyRyDIAFItAcDVn/I5rorbskI7yFKWr5D2HMjnU9Ilpetcd4YA0N3bLXv27NFsDZDlIGtQy551deHCBUqUIwKZ1OTs1fjePcJ/Hyi7P9LPcYFndwqSuQNyK/OYNeKNzW/ov4n+h1SoEduNTUHEdlOjTJsyVe0mGfX4zZxW4L8mHmQCicULEwDIAFAAHB/cAztq7mzDkgDKQ9yHqLVk/jjTp9xrpSt3nXnhjDFVtMXkXMUlubrnEBWHog8j1f6c+VCiMxAAgixLGVob7+ipVIawGhAAIOZAHtu7d2+QUaIzKMtE1h7sKESARQsX6d6Vsh1cYxmgWVM8CWAomjB5r/EEgNJj6wkAk1f3J0TPChEAPvCBD8gdd9yh7beSAIU6w+S2FwQ22/yw2XjooYeEe5B2ixdRPuMACKAO8Zw5cya1w991Co5nooOPwDzwU3Q8EACYpx5wC8Y+zCAf7nwdjTnlCQCjM09trLZu3aqpea0EAA6zu+++O6cEQCm9GI0xH8kew9TGefLss8/mlRgZ6RIAyILn4eQ9+eST1fGIEw7ZEv3/B3/wB7pPwDHslgOyVMHsEfwxziVQyEtTwD+ejAQEAFx2uBn5cQkAr3zt+9LU1ie10bhsTXTKKe9/m8gZC0IEgHyPBlEKlnq5FMwablIYPggi/gP/UywDIwLP1Q+kRHqisul790ny+TY5JDpV2rra5PALTlICwEBzQG7gfhUTADJDWgr8536FEgsM1UE1zrVoWM3LuLCClL+dHfLow4/Iyt/8Vl569gWpj9dIfbxWauNxOeXk5dJQXyfz585V8H/qlBapqwlA/7raWunu7snCx0C7Ub2jSwCw+tGWuDt3NHL2DznRfHhTXTpKBSCBvz43BXMF8svLADDKKbgtjTv1ycPB6PpdNBpEhRHBjv1LJmXd66/Luo3rZcfu3bINQsD6Dfp9fWOjpCJpOe7EEzU7zikrVihQ5aaJt31HtvREDnG+ivS5w5ptQ7w4Y+yef+55+fJXbpa2Pbukt69LZrROkzNOXyHnnLtCTli6SCQyEEwVLb0ROKizwLZlkNEUxTYHg7lk4EQOKFBB3eQh9qbgZfkZKIrf3Tgc2eUzHZd0ulEkHfhHGPhdu9vk0ccel+eff0G279glbW37JZmMyFsvvliued+10jp9hp6XIvCRVNpFFoexIgCEfR+6VkejsmnTRnnxxZfkjS1vKrDAZ9T/BlBonTFDS2SQ/YESAFmrmYlWHLynW788I7FCgSRZBK0QgagMASCzGhjpayIRALLBuA5GCpBKJGdnV5ds37ZNNmzcqCUXAGAb6uulvrZOTjppmRxz7LFKCDB6IhGdCq7H2BkNHsN9Px7JuWf36u3pVeLMU08+Jfv37VOAv7mZmtaNMm/eXJk1e5ZMaZki2OzGhqZBACyTQUijiNUXEGpdTjhwYQJIrjzy9bN8f/NJLeWvsTPCu9/Kr3RGtIKw7WL3HcLzM+QuSJkW/Y+NwF5t3bJFMzdAANjfuV/1jxKyrI2UrJgxY0Yu4JspGzOUXo+rawpE/mdVLxpRsP/ll19W33nbrt363qygfjwuc+fMlRkzWjVF+4zWGTn+LC3noWVVUkFZ3lRKybBBCYBcO6hEtizh1dGOjNqHeEG2XMmwCABa6Se0n67yZUf3CpnmVgs+uyUOhqIPPK9aAmD4OSPZ/lL9t/EmI0RQ5iUoWZW1as444Kvp2LdPuru7ZN/+TtmydYts2rxJBgYS6keCkEMJx3nz5mnpTDKp0I9oLKrEsqxVqHIshzIG/prxLQFPACg9Pp4AML71d9K3LkwAoMPve9/7tAQATvpCNXlLpV3Ckc81AABnn322kBUAZxtMMY53v/vd8pOf/ESBARj/1R7cH2IBixjXG0Pc0oG5oAJstqEACtwTEIN2FwJ3+N6IETwPI2cLbLmUVIVeoNj8stENXkJy30LC57vnurLjOmPihWUKGxpZ6SYwmcyRiQsGWzYHa0P42YU+D3/G3wBoHMjF2mQkkGrHm/MZC2OymoxcOfGiwN88w8aN86z2dalnmo7jlLB0gyaH8HV8rulmE4lsGiT6WKputauDBv7Tzt///veyYsWKrN6ga48++qgsX768YhHZmPPbbUOeEyajr+gq5yEXfh8IEoC1xdqKvDmym9BMlAgy5TvmQbh95Qg1zAkYz0EEQ7DrdMfe1VHskNkji052Bc71ltrKUpVzL1f/GFPuiW1x5wj3c9tQ8UCWOXE4BADTP5vnBgZzTyKx2dDbHODfrj2wc6vph13DXDHba2Pvjrl7z5HSR/pKH0zHmdNksHH7R1v42+YM55JSjxcZrrd0mT/72c+UABC2W4XsNzKz+3Fv+5vPiH4yljTyQD7uGjVUh5rpNLIzkh1RALY2Wfkenm8p2kaDAGD2njllB+sNsjeZ8jlyvPPOO+Vd73pXHgHA5httrSQjgNVARI782+az2wZri+kjcmEc0AfaZrbG1ijXxlRrF82m0Hbawzpi887Gm/vzb9MHlwDBZ5Xogdk0s6GMK3shW9ML9b+auVvRue72xF7wcdpTb1bTIWa8CuodEVESQIZwVmu+ZC0BkJZV//F9adrdL3XRuGxPdcnJH7hS5PTDHAJA4RYNDCSlpia4WYKa0RmHtxsMQtNimbLcqQRpk2MSA2ch3X6mbf2phPSmExKTiDRFajRdprpEuvpEUnWy++6Hpe13m6SpOybROpE55y8XedsSSUMAyESk9vZ2a+QN45dd67iLyiaI12TFSySDcloAzOqEcVLJW7prrsBB5x50rbCLuLBDuqIxnMAnoe9q5zJkiedeel7u/+1v5cVnnpN034Ckevpl5pRpcsi0aXLM4sVy/HHHyvRpU2X6tGkKhAQgY1odVu6c19FKi8QyIceRDJqCX9QtCRAM7KBnKw80SGfGL2IojEv5CHRi8Cgwsv76QDwVyi8YQ0emOQSAYgQMGwG7rvLrLUKYOwRkgMH5yqOZ4akMDqRzNxqRVCZrAL+p2csPYOj2tt3SJQnpSfTLoYfOUqDj0ssulYULj1B7Qipv1oas1mhXnbbmZT8YHxO7p6tbqLYmQQAAIABJREFUSxrU1tXK6lfXyHe/e4s89/zvpampTqZNaZCrrrpMzjzrVGlu4n1kQCSSyGbciKqFDHpMd4nPDeg4wWf2nf5ZArA4UJII25Byz1VroOXHg7mfTpMe395bIhIn42K0Xjase1nuvPPn8vxz66WzK6FO9ne/5z3ytre/XVpapmgmiVQyLXW1g/V33WePBQHAZOH6ZEghvGbtGi0RSaQv9YJr6+oURFi0aKHMmz8/xx4OwjmZ8c5JcZBvLwvL3wUmXSJW5lHZPUyhlTUPTsovgD2W14dAaheAGgS0CtgzR8rrN6yXNavXSHv7Xl0T0cUlxx0n555zjtTX1UpjY4P6ONjXhn0bY50RgD02e3h713vzzS3y6quvKUCKPaiN1yrwP3vObDn2mGOltrYup355JGJUz8CAuPqTD6CVXz+CPWP4OHiQr0reW3KlMyjTAEB1sqJE0rK3rU1JABs3bBDq1qOHjOdxxx2nvjEyVdg7HZksurr2lzO54/r7cOQ/Kfo7O7skMTCg78lvvLFZdXvLlq2a4r82VqPZq9gDA8IuPuKIYGW0EjkG2GeYYdxfP7LXsrwN66B4ChHq9NJSpLpMqZ6hCrna9TP8nDwCQZUNGe5MhbwynGOk21+sNZW+Leq7kS2TEdH1ur2jQ7P34CeDjKI+8ExmnxOXnqhrBwQUMq9E4zElAYSPoWaJGI5s/bVjLwFPACg9Bp4AMPY6elC3YKQJAAag8fvxxx+Xyy67TJ365rQGCABcedvb3laUYOAOiAsc8m8XiOM8XgR4STGwjs94Fj/uZ9UOsksCcK81cCfLqItGs8A6zpo8p2KYaVmAsW79wsFv9fLsmWGA0YAm+74S8MzuzzW035jdyC1M8nABa/5tbFOudUFy9/kGkrExdwkGNjaAchwGlFQ7FnY+93bJFnweBus5xwD6UsC8e0/OL5aG2gC9QgQGSCw8I79O4WAPkQFjCDhjbUNPAPuJhrV5wcvMww8/LCeccEKOeFzwupDc3P4X2kwXekGz+WHklaGORzXX0TY38rccyOaOo3tusRdOzre5wLMM2DZA1IDQsB7mppgMSCvoMYfprfXT5oY7Z7Bt5qStRh7VnDscAoDNOSP/0CcDq8zJw8skh9mf6l/qC/fGdJvnFJKRa5eqkUepc8P2zAAj6x/z2HTL5jxkNZcAwPjfddddcsUVV2QdYGGZhP823basOO73LhklTKoYjgxMd+1ZZsdcm2X35/fTTz8tp59+eo74RioDgMkde4RdIVrh3HPP1TUDhx2f33vvvXLppZfmDZ9LqDP9LDXGRgBwdcp0Lbw+hO/j6kch2fO9u7aX08ti89/sHeuDSwBxn4+Tnv5aPwoR1pBbMdtlc9sd45Gau0X7XcjDQBg9B9+5ef/xjVpwI//GL8BPt4jsEXnpaz+Qxh09Uh+rkZ3pbln+h28TOW1eQADgKOSdSYv0DyQV9K+NxMCOgueCg4R9sSBwfGc+Xwvbj4ukMj4K+zrbfqtZ0Cuy7tu/kNQr+2R6slEi0aTMPHmxyLWniFAVi7bxzAL4i469AscBAUAPTTeQJiQ4+HcsHtzD2si/OZn7ZWTWsaddps6YlpOiNhCJC3AUpgeU09uJ+j32E6dbd2+PPPjQg/LAQw/IutWrJdHVK3Omz5DDZ86WZUcfKycff6IsmDdXohGyjfQ7NY6dtKEZ/coBF9MGMgYyzgX/Ae5ylSwgn4RBfWeMgtDmkLjDAI2/flBALgBn4F1x+R1I+Q9CF5k2qlN9cP4pYK1gfxD9b2BvMP35LKJ1VHlv2Lhps/z+pefl5Tc3yI59bbKvY7/WfSdLxbnnnSeXXHKpNDc1B+9nkIKyxAaXAGC6N1w39shZg+TAgEaK1Tc2yPYtO+S2W2+Thx/5nSSTvbLkuMVy0YVny5lnnizTZ7ZIZ/suqY8z31Q6KrBgfg0SM5IZAsDggjAYtpaVvKMeB9oaDgUAGHSx565zdKOnt0daWltFUknZvn2f/OznD8n9K59Qm9cypUU+cN0H5NJLL5OBZFpqYlH9vNDojxUBwPwjplG729rk4UceVuAAvSfa//DDD1dAr6m5KRssYONbmAAQto+DfxdPAW52t5D9tdaFtcX9eyJcnz9vc3UhPyJ96tRp0tPTLTt27JA1q1fL+tfXKbBI6YWjjzpKli07UaZOmaLvweORAGDEZvwpu3btlmeffU4B0mg0JqlkShYcvkB/iIZWX1Qdm8lBqQQEgMEj7DPJ1Zby6080dL+Rs6ST/U5B6YXcDBtpmd7aKh3t7bJx4wZ58aUXtc497+kEMAEynnP22QEBVLOA5fDvJqTAwlHorPWUSNi1c5esWbNGXl71siQSA9Lb16dEncWLjpDZs2bJnNlz1KdoALL9zt4vA8yHdlN5/mlXaNlVt8A7XtEdBv7sYWw/win8qx3E4UbgV/u88PkTpf15BIDQnsn6FSYA8B5LFis+591r3bp1snnzJmlr2yvxmhqpq6+T2bNny5FHHqlEACU3kmUiRALwBIDhatrEvN4TAEqPmycATEy9njStDhMAeIG79tpr5Xvf+15FEdTuBtqczywUVt/3D//wDxXw58AYcP/3vve98oMf/EA36GGQrZhgcbRzXzb7/MBGs+hrNoakcOa3lRfg3oAP1WYZAOTjvgYOcZ/XXntNnnzySd2Q4YxnA0rqOu4NoDJz5sycyOqcTVUI8LdUx4AiHAa68TuocZW7+yoFeHI9AIFdF85Y4BIhkB/9on88OwxoI6s33nhDfvOb36jcOAC26R/1fmDsF8o+YAAIUZ+MC4AS53EQzc24LFmyRMemGrDUiB8GpNhY80KwceNGeeGFF2TDhg36HMBze86iRYtKRuQXA8kNQLIIbpO7PR8deOqpp2Tnzp3ZfpCSjDTXbH4MRC2kv9ZvnoH8iVZ/5JFH5LzzztPTrUY2n4UBOsaCcS0GjAFwcj9ATGTy0ksv5TQBPSVVE7VGGQP0BVAKkM6ydZQD40fC2OFMQA7IEGcQ85eIEOYT8wj94vf555+frcvLcyuZD0Y0oT8WBWtAq4H2yIesC9u2BUxWspyg12Fgmnlon9Fe5sSrr74qq1ev1mhb7o8T99hjj1XQGNnaPLQ5PRLycu8xHAKAtc2yFSAXIv8BaJ9//nkdAw50Gdu5YMECrd1OH4dy0Fbu75JimLPIj5cH5q57zJ07V18gqPXHc9F3dL3SdcG9l80z7sE8IOIdRxdHa2ur8KxzzjlH++naVea0EQCYF+jMPffcoxkAwiC7Pa+YXeZe2KUXX3xR1q9frzaXZ2Of+MH5iYxsfRkqYEtf+bF1iTmFbvKDbjLf6adLGHvssce0/+6BjJYuXTrkbCD2YmjzzQh66BfPYs6YDH/84x/Le97zHl3z+MwyIdi+APtodt9IDGFyFWNDH9EjCA3MT+TwiU98QnXWJX3Zc82+8Vx00MaGZ2EPsYvIjN/YhGrHxAhDQdRmX5Z4aNkk0GXOaWtr0/HCFlFjj4P1A2c4867Q+shnXI/znGxKkMTc9RWdpu38FLLjldjPqua5uz0BUG/vF2muFelIiby+WaSjWyRB6H8AaKem1En0qIUiU6MinQMis2pEekSkTeSlr/9IGrd1SmOsVnZFemTpdW8XOXn2YAaAkGMJsI/Ux2DnenCfbX0ie3tE2vdLf1dX8HnG25CKpqT+aDIKxEWm1Qf3BbCNiwzEgtPS/Qmpi8QD4J1tC/3rhVUQl713PyRtz2yVWTVTJdnXLfULWqXuYxeIEJSbJR30Srolk8HBUgtkmpANYuaZ/CCT7V0i7V0ibR0i+7sCDyb9jIn0xUTqFs0XaZ0i0hIPzm8QSdPWTJcD+PngJQDQ+ze3bpE7f3CnPPfCc7Kzbaekk0k5Ys58OemoJXLZuefLjPpmmVJTJwM9XRKP42hOaNYHczgb4K+/MyBu9rMcncsQADQCKocmkJ0yZQFoGznzzOZ5wgqBUO4YZ0beX58ztwdt1oGTn1FCXHsJqO+ClpniEXnlAQINikg8TgauhDQ1N0t/JCVPrn1ZVq1boynf2ZtirwHj3vrWi+WKy6/QfTF1e7NhfGEC+TjLAtDX0xu8q8Si8utf/lq+863vSEdHuyw8Yp5cfuVF8va3Xyh9fe3S3dsuh7ROk3RnX06ErmY4yM7BdCYPRwFEIjMIBaMTi59e1VJX0cmVRgDmpRPP0ACyfIa0Rn1S15m07bF4TJKpBtm6Q+R7379bXnn1Vdm6baucdc7Z8kd/9Edy6Oy5UhuPqV0z2+S2dzwQANi7PPbE4+oXoE+8Vx224HCNzOZ9OZlKegJA0YwwlRAQ8jW0HAGA/S5+mZqaWtnX0S7PP/esAjqMFWNyztlnyZGLF+seG0JxeC881hkA2Aezz0e/H3jgQd3PR6NxBf+PP/4EWbRggUyZMlUJAUSkNjUEfjY7wgSAsARtTzD4eW7N+XyJF8oAUJHlOMhPChMAgj2PZWnj37xLv/LqK9K+d6/s39+p2XTOPPNMWXriiUokGujvyyTgGczkUO2721gPQnb9ykTZY/9379wla9eulVUvrVJ5MDfx4x23ZInMOXSWlu6w7Ip9ZNbl2mgkJ1I/67/M7nEz+99SGQCcNTUsF08AKKwpE4UAkNP6UEYHHdvMnikbcKavq2np5wUnHpXaGjKFJqShoVGJY/giyApAiQBS/1OK4uRTTpb5hx0mDY0Nmg3QJQF4AsBYW5qxeb4nAJSWuycAjI1e+qdmJDCSBABz3lsULX8D+F1wwQXZiHyc8IBmgJWATpUcREt/5zvfUXB6+/bt2ajp3I19kEbv7W9/u3zmM5/RZ4Yj6tz01uWeC5B92223aSkENmEAD+5hICqg5bJly+SDH/ygXHXVVQquD75s5G+bNm/eLO9///u1H7xkAVD9x3/8h6ZGZqMXLllQKNIU+UKg+Iu/+AsFUfgbEPrnP/95NhW6rumZqOt/+Id/kG984xsKtOFk+qu/+iv59Kc/rdcBANLPW265RYFOV0YGoOCE+vCHPyx/9md/phtR9wDs4t7f//739d6WeYFzLCIbEOcd73iHgjRnnXVWUdGXioYFvP3Wt76lPwbSu1GW9IXnUXbiT//0T1WehTIOhAERIn0/+clPar8Y44suuki++c1vKjDE8atf/Uq+8IUvKHDDmHM9MuflGPkw3oAwH//4x+XP//zPiwJptIkxI20XL7EAQugAfbHU1wBQ4QwQn//85+XCCy9UkkOh44c//KHww9wI6yjnW5YH9JSSA4w7UbijCVaHo59pG/rFb0v3bRHTbp8YQ9p52mmnyUc+8hG5/PLLVZ/D89z9+3/+z/+pqcU5j7n0f/7P/5Ebb7wxO/fRaWSIjAxMQy9++tOfZtORh9sAaAlY+dWvflXBQoA8Azqtnjl95JnYG57J/BtqyZFytmg4BACra8/v//qv/5Kbb75ZHXL00U1JbyUYaAtg5Ac+8AG57rrrFFis5LC560a4P/jggyrD3/3ud/oyb0Coez/kaZlFAKL/+q//WoFjK4lS7tkmc8aWNeXf//3f5YknntAXaHNW2RxA5yBrnXTSSWrPAKMZW0BkCABueYhf/OIXSgBwbblLCnLJbszZ//7v/5Zvf/vbWt7GvcbKkvAZ9p40v+hsoUj4cn3le+wr88jWQ2yeldfhe8YUmTCPsLWsEW95y1v01s8884zaAPcYCQIAsvjbv/1b1S1NBZcpAYDO0T7aZE4MxtslAPzrv/6rrg02VrSP7y2dPmsTNt0O7DFjfN999+X0gzHk2eEMEMgGwJ35zFrO+mslPArJm33DO9/5TiUIoSuVHOxxKG3E+ALsn3rqqZrtgIO+QCZBNx566CF9NvKyNYRzzI6wDhkpzJ7LWoHtRA6QaNyx5hybU2STYX1lb2FHMbJbJX0KznHyR7q56HEWECnPz4Y9snfVGtm2frNEuvqlf88+qUtEpC4RgOxdzbUy0FQrcxYvlMOWHCVy0hwRKgR1iLzyzZ9I3fZ90hCvUQLAMggAp8wpTADQ8FrqAQH8p6Rt3SbZ9tJaadi6X+L7+6W7C0dZkLklOCKSjCSlcUajpvmfs2iRzDp5mcjiGQrgp+pFBqIidfhve0WSL74hLz/2jDQ1NsrON7bIohmzpWPjLqnriMv8aYfKQHeXpKfEZHdLUnprEhJPJaW7Nild85rl9HdeKtJQIz37u6ShoSnIOKAR/xKQBdb3SO+qNbJr4xZp37ZLpKtfUvt7JNXdK63Tpmm2gL64SH9MJFkTk9ppLbLghGOk+eQTRGbEREigFA8SCMQzVQoCrx9COdAxr5Vrz4icmRO6kpbtO3bIbbfdqu8VpIEgZerhc+fKeaedIacvXS7NkbhE+5IifQMSSfZLNJ6QSDRIIx5odBCdPZjYP0irbuBuvqPKqTuejw6E6gaH9/suUSMvBierp67O5spsfFwfyKRI+7MZEwKZjsf2Z21Zxi7ktjEcXex+my9/twSA6ZM7fkYTydf94DlWezser5GBSFpSjbWybe8eeXX1aln50EOyftNGmdo6XeoaG+WM08+Uj334I1Ibr5FINBO5ym/XiT/OCABkAIjV1Mjra9bKHd+7Qx599DGZMqVJLrzobHn7VRdLYxOBAP2a9n8qf/QMkDbBTPZgiYMMYK5rWI7+hUbvQIL9hQyaW3emqMErkIY+Y3HCEbCRSFT6B/qUDCDRJmk85FhZ9fwaueWWW2XtuvXSMm26vO3t75ArrrhKprQ0jisCAN3nPcIOUs3/129+q6QGIluPPPpoWbpsmdrsru5uqamhBERuCh03o4ZalJyMEPk2pngGhszczSFeFBigHINfIAPAuLo+sxYV1XnLXuP20yn0zHakrk46u7r0fbaxoV56u7uVVLp+/evqE5gze7Zcfvll+v5QCNwKp6w+0BG47J1JkU520dWvrVYyFQYC8J9AE9LFd3V2ankMwCrmkRP/n9GnsB7Y3sA+dxEydw0odF2YpVpoHSxqGA6SLwrlkGdPFiiyu61KJpLS29sj8Zq4TJnSonrKWEOm5zv0d8VpK7QcAN9TgsvNAnKg9XFIA2iczszFanUyn/G+99ijj8orL78c+BpjcfVNHnXUUXLEwkVSG49nSfJaxipFNrRBg8C93Dmq2uuYgELvhCFrkZewqlSAv2aTzLtB5VKZkAC6070J035nkLKZHpx+ZPnFmb2llo6IRiTBO2k6LQOJhNpSSGKs5azfzEnKWXV2dQZZn+rr5cyzzpQjIJA1NuRkAijw6lS5kvgzJ6wEPAGg9NB5AsCEVe2g4QZA2G+c3zh0LcK6FKg5Hro+XAKA2weXAOB+DoC5cuVK3bxxDk76H/3oRwrAhQ+r543hQJYAQoBIHObs5kUFUMci4XhZYeNkkYQsRGQe+Jd/+RdlC1tqeq4vlCLY2m3s07/7u79TQMNqC+uWPhLRqFZLycs1gBSAStYugCUc/URfFotgBQgj6g9Qwq4DnLzmmmsqKonA82gLMrnhhhu0P7SF6NlVq1YVjBT/X//rf8k//dM/Zeu+AxQAigKYXX/99QqWAbghT+Rq0cIGLlmEOiAnwAvP4iCzA8A3oIeBbBapbu2y1Oz2NwD+Rz/6UR0TA0JcHbCodCMiMK8Yiy9+8YtZUNeY6YAo9J1xoQ26GU2nFSwHEPn617+u33GeZUcI69t3v/td+dSnPpVNT0/a7//8z//U1GOAhLwco1sc6C/9sOcaSGXjCHkAMgRZCCwLBm1Crh/72McUHHR1ytpiKbIL2QPGGdCefqGf9J0+8VIE0QWiit3T7mO2x9JZW3YDuz9ZBmgLgNlIM6ZtvGkTUdiAnffff382rT5tUOdCOq0gNH2xcaNvXIe8uA+ECvQ0bGPcv5ErAJnJAD3nmcgfwBtAzMbJtSHMOUA7ixi2eQXgD/DNnGCcLYW52RvaSzu5p9UgR98+97nPyf/4H/9D+1Iozbu1eSjyHgoBwNYd5Ah5BVIEALD7AmhkI9pE//jNmNiB7cQWomeFyDSmV0aM4RzLcsEYQHgx4oTZh3DGBctKYs/kewBhAM9ipRXMNhjBizYDJP+///f/stHm3NfWGwOcaQtzg/FjjQbsxV4zfyHmGAHLzQDgysuNfrFn8xs7gT658wxyG9+hP7zAQ07hejsHG/zP//zP2g6eUUnGA9oFoA8AbnprRDQrBWLlDZAnfWVMyLiDnWN9gIDgHugExItKyqUUsk/2XMbb5ir9MVIT97VofyOEuXJC/mQc4hzaS1vItMOBvNifAIpzT4hr//Zv/5YlthkBDD3lGgB701Nb87Gf7CGMzMbYcx02yPSItY+sIPZMfgPiQ8w75ZRT9Pxi85Z7QFCkjWaDcNbQHtryoQ99SPc6lg3AxssyQFj5AyNEmTy4F9FN2CIydXBwPyttYjK0PYnZfGwa9tDGs1x2l+L2yHF8JiNBVL8ugiJCoD1L4osb5Jl77pO6nqTU19TJ1IZmSXT3SSwVkTjR+lwWj0oiFpXO/l7piqbkkOOOlMPfcb6C5Ju+epekt7dLbW1cdkW6CxIADOJWQB3CweudsvaX90t6e4ek9nZKc6xWIqm0OnyJagMwwClDdCGp30kBT13bnu5+2R9JyXFXni9y1fH6/EStSJwoe0zei1vlyTvvlsZojUytaZBkR7ckuxMypbFVejp75NCZ02V/zz4ZiA9IKorTOSmddUnpnNcsKz59vUgsIdIS1OtW4B9cAw7hCztk+z0PSKq9RwZ6ByRCdERSpL43LU21tZKKpZWg0BNJaRRbTX9aIy/2yYD0T62X5dddLXL0FM2mkIRbwDDo0GTGRwPQJikJgIoJZNSIx6V/oF9eW/2qEk1Xr1ktfQN90hCNyxnHL5NL33KRHHPUkdLZ0SE1lF0gPaymxk4q0BiwMQBHAk8ov/MxlFy3mH1v4Hfu+SVdohkz6V4RfpoLSThWNcdLFgYhXOtb5Pkjdb2KKeOcz4CvOTiZ80e4JZHsdy4UXrz/4TVlMJq+MvnpPCjogXY9nqHnlwxHsh6VuN6BlIrrUaHV0mr1OrqGvaLsVDQt29vb5Ou33yobt2+VRDyiANbJxy+VP/7Up6W5pUX27dsvrZDSitVFL6WWhZsz4p+mkymN/vrPe+6Rr3/taxrQf+SRh8lnP/sJmTW7RZKJLp2X2OkI8xRKTmZ9VSvGBVmjn5m6TqroElyAEe/LyN4whProzbNWJvsoAG0ALfqZkrikIg0Sr2uRn/3sHvnBnT+X3v6InHbGufLhj3xco+2CUs/5ZQDGIgOAdYJeAQ7c/YtfqN0GNJgzd64SUSHAAOQxzhohmFcSMXctCwgAxY/ykYVhGedZrDLDPL6uLzvFC2aYKWKLJC2pREL27+uQBx58UNoyGfnIxnbRhRcFY+SMj81P10IeOP5REODDHumRRx+V3z/9ezX9Lc0t6m9ZtHCR+rAS6FY4q0JZex+WamZvlf3Y2QuH9lq5++fMBeWVcmRNy3i/W5ZEk79aZnYZgTUM0illfBTBN7wHWXbR119/XclEtbU1akt4N0umEvrZoJ4G+6ah+FlGU4xhHpG7jvFv+rBrx0555OFH1PdI2n8OUv2feMIJMm/uPCW89nb3DEb8Z9ZL3neU+JDZMhqhQLU2vwpI5d10tqDF7E54RHO2oJU/yZ85mhIowL/J37fnNiDYf1AqLyopSjQ5GdTcdX7TG5tl7Zq1SsymtAxr/RlnnilLjj8u8N/ZOl+kf95UjubAj/29PQGg9Bh4AsDY6+iQWoAD1gADHLREl+GsxpGM05/ISQAGwE6YqUyEalKgD6lRQ7hoJAkAhR6P85yUdYCx5vTGOQ+gCyhV6ABUIOU6EXFEfuPMxvHNb4sOLNZVIwPwPYA1zncA9zAo515vIAa/AUuIMjQAw5z65sDnOtphtaRpDy8eXMsYA/bggL/44osLNnEkCAAGCJYjABhw4RIA+IxodEBvwCAyAFgfDaRz+2rgLPJAhoDHALq//vWvNUrY0h/zvQFtdNzGmn+7NZ4BHQHLANoBY8LAF+2zz9nw005S4zN3AFoN6B98UQiexbPthYFzuQ/pnNHvww47TL8zUD67gUmn5dZbb80hAFx99dXaPl4wANktgtdkY9ca2cQibu1zolWJ/gQcNr3FVpAdAr0ykD4cDW36xn3clxcIBWSXMCCS82gXegqJhOfzHNKuI2e3PRZ5a4QFF7Q84YQTlJRDdoeRPEzGRN5DagHEou200bIq2PP4jP7Y55b6Hftp8v3sZz+rGRgMiA+/2IUJAACkAKtE3SI3yBsWwW/kCdrIHCXKl88siwY2/E/+5E9Ux2gL8nJBWxsbm1fMewPM6ctf/uVfyv/+3/9bx4D2hrMXhMe2UrkPhQBg8870Gx2kn/y2bBn2fJvj1j7+ts94NroLkAqoXQyUt/lIFhBsH3MXwNIASGxMePzNlhoQa7JGrkTIU4YmXKrEzjXyFWPEON99993aHSuHwnn8uAB+eO7SJshMjDvznuhwsyWQm8gAEM7IYbLhXoDn6BA6zrzmefSZc9zIf3uukQ9sLcP+Es2P7hRbn+xzHKpkxSCK3OaG2RBeuqwkgNlefptN5N+Qk2666aa8zAPDJQCYvf6bv/kb+fKXv5wlOLhp8TnH7F7Yjt5xxx1K0jHiF85HIt05kP1vf/tbOffcc+WP//iPNfsLfVLHJCnmotFsJhMyADCe3AcdZd6jF2ShsDSK7jrh/tu1R1o3NJNFgft95StfUYKHAephMkCYAMDfrDtmoxlf9iRWVidMxuIZ9Meyt/C3EfnIhELZANMBnm2lEVzbQX/decG+imwMlvGklJ0p7CgbdHgqFqOFACODaex70rL93iek47l1MrUzIVNqGqQ/HpGu5IC0de7XWtc4DGLRmEQlKPtE1F+8vl72DfRJY3OzHP32q6TtN/dL3449Eq8LCADHkQFg2cwgAwAHJQQzwhX6AAAgAElEQVSCX0F6/s375NU7/1MGNu+R+Q3TJJoW6Uz2aSQtjl+iCQMCQEoGEv0SSaWkKR6TqbWNUtcfk76oyKZUp8y94BSZft0KdRT2dULsE5HX+uWVW38ske4gOn96bZM0ROqkJlYn3V09Eq+NS3d/p8TqI0oASEaT0lWXlP7ZzbLsI+8TqU3JQCwt8QhEqhqR5pjs/c9npW3lc9Kwq1emxJskEY1KRy1RFVGpSQbO9X4ZkL5UQvqIkuxLSWt/TGZNbZX+SFo2798tyTlTZMnl50j0/MMDQRg4ZgSArCdnEpIAHCBw9Usvye233yYvvPi8zof58+fJihOXySWnnydzZ8yUvt4e6ercLy0QCrPZEQDSYHhkwOg05IDiAFDgOA2+zzpPs+CjQeJlIZgi081cpfngf7kgU71h0RIAFe4iqrjeRJQrg/z2W7Ncibh9ycLcOo6Z60t4/Nzn5veqsPzU+V2RCAq3v6JLsxqhPa78kgJnBvY2uAe6FktHcK8q4N9fE5WNu7bLg08/Ib9f9YK0d3RIQ7xOVpx8qlz/wQ/KnMMXSrKvT2K1pASxIzTvh9e8YfVN500ypSmbf3TnD+Xee38l9Q21cuGFZ8sH3n+lxGKk++8LiiFgI/WApBMQ7HTNcAkA2WVokLAzcQkAVm7EFXHQQRsyi2ZPZQgA0COS6ajUNU2Vl1etle/c8gN5cdUGWbjoWHn/dR+SM886S8lzg+VJBu89VgQA9i9kBXz2+edk9Zo1kkwkZPacOXLueefp+3tHxz5do0kbrO8YORqXv4aVIgAY2JQPK4bVuDiAW5nCj4/rs/a0VKPViFZmBJB+U0O9jhFZ4Z5+Gl9bVIlHpFo/4fjjJZVk/QwO7hqFkJE1pQ7iWJkgh35WOiLJVErf0QD/N21+Q+pr69TPauA/UajavmK2MU8tSskqnLWjyPqXQ2AZDto6dNFMiCt1/S81UwPiE4eb1aMmHqwTe9r2yGuvvqokUGwMmSquuPIKmTINIrfp6OAzxlsmgPC+yP2b1Oo7d+zU9751a9fJ3r1t6lM++qij5Lglx0kdRGHIwVZXnT1PiDg1mgSAyqyJU5is0gsmhOJOgkZWYKYLvYOwlFhyJpMCf7uzOJFMyqbNm9Xf17a3TXp7eqVlSossPekkJehQCgrdpCRLocMTACaBfpXogicAlB5fTwCYgPrvppn90pe+pBHKbkSopWnFMYvj++///u/VgT0ejzABgL4RkYdjvhRoXmlfkAX3IlKcTQvOdYAg5EEkY6GDjRDZAYiiM0e9pYoG1KdOOKmCkS0OcuoNAxJzHfe3CHGL2CZdKNeVi4YDMAAM4uA+FpWIAx8QjJcNQD0AFxY8wBjAcNMH5AVQQEQi4CqZANwDBz61moebAaAUAcAF3gsRAGgrYBcgCy99HLT5sssuU9CbtiM3orcBL4iIRvYAKgYoQzwguhcyA2PAGBN5yIJPFCYywglAKu5f/vKXObXmAXAgxAA8cVjNdpOTbWx5HingqVttWQkAUXAiEG1JhD+lJLgfL4VE6pOdwEAx5ACABMDHGBHhC8gSBjCJNIZoYhGYAOs8Az3gM8YU3QFAY/yp581B9gTGGN1Dr5ABegJbGdCIaHB3/hBFDaBptfVoHyUAOOgzbS1Ud53IZsuUgawBpyEZUAPbQCNeFrjvW9/6Vp0XtIPD6kZDPCCi3WRjZAOANwDiMMha6dwudh62EKIIMrKsG4wTcqXeNanJmRs8FxkDomOHSLtOn9A3fiMTvmdsuR9HGNANEwD+7//9v0osot661UW3sgO0xYA4nkX6fsaL+UxGBMDc8AEgybwAjEP+3BNSEu1Fx11Ql7aSdQQSAfPMLYcR1u9qZFwNAcDkQz/pE2Qf5OsCr/ybbCUAq4wD/Ye4xpwESMc+W0YEdIvxZMzQ9/CBbPme83g2ssIWGyDJb75j3C+55JIsGcfuw9xEP61UgUU5c19AeGxV+HCJdKRrZ94b6cd0G9uA/SC1PwQgxoLxom48NsnNSEAJD4hQzBeupw3hEgDWBiv9AfkGO7R161bVcWwj10OSwFagL5Br6D+2FEAYW2ZrEvpNGzgXu1CMiGMZFSBVoHdmp4wsQ98YG+aH6TdtY20y24ne4hBmzLHn7sE9h5MBgPYgEwBndJ/+WRpY1gcOmyOsDdg6twQAewDmna1VrA2Q/wzkJ3sFNpb9gxFuDAQ3YhH6C+EIGfIZugNZAvIA9tKi/2kLNhY7ibw4n7ayb0AvrMyLjY3ZRWwKawRjXGgPgb67GQDoAzKFfGgHGQUsaoV7sH/geRCVaLOtVzwbu4zsGENrA/dkLmDb6QP6CvGUOW7ytuwr6AFzlWcWIrC441+KAMCLPq61KFHVZAEgw357Urbe/7i88tvH5aiGmTI/1SA9vb2yoykl+6fWygkXniu9may+gK3pvoS0b98tOzZulv6dHTIv3iz16bjU1NVKJJmWrt17JFofl52RblkKAeDUTAkAXRhFBsgMgVP39U7pfuBZ2f7sao2S708lJdVUJ9HZ06Rh5jTdd9TWN4jMmcvCJ727d0hXe4e0vbldurfskandUWmEqNBYI5si++XsP/mAyIIWSdaIxOjka23yyE9+JYc0T5X+tv1y2NRDpH3TDpmSrJOaSEz293VLZFqddDYkpKcmIQOxpPTFU3Loonly5NsuFpkSlUR7p8Rr60SiNSKvbJd1P71P6tr7ZVq0Xnp7+iXVXC99s6ZKfM5MmTL3UKlpbJC6qVNlgHbu3CXpXfulb/UWmdInEu1NSCKSkn11aaldMlfmffAikYYgAwPJGDIVVDXRQODyrtzxX83aM6bnZggAG9eslV/cdZc8+MBKSScTcvi8ebJ82TI589QVMmtKq8hAQlOhNjU2SH9fTwYQM3DNnMIBwAhpZPDIhVTceuL5BIDS7uuhyCkHIB/KDUbpmsIEgMIPC9dgL0oAqKCtpQkA+TcYr/KroKuhbBQRSUSDEiCNM1rljZ3b5b9/96A89ewzsmP7Tl2/3vvea+Tqd71bwbm6nLJY44sAMNDfL2teWy3f+uY3ZdPGDTJ1apN84hPXyVnnLZfujm0SjwaEnKhkCACkQ1FCQDCa4RTjygCrENCsRO7j65y0pJ0JY3t3CGzBQX6EmNTUt4hE6+Xmm78uv7r3dxKJNck11/6hXHfd9UIG/fFEAGD/x77kd488LG1798p03vmOP16OP+F4TRPc3z+gkf823p4AUIlG5hJFSuJrVRIA6mrImZOWrq5ufb+AaIwe8t7Euwnf2zEWBAAjokMEwRa+8OIL8sorr6ouER19xmmn63sBf+v7QBZoqmA/RPmaYhkmygLWhcbNEwCKanMF8jT7576vBdkFU5rRC2IZ77TdPd2ahvyUU0+W0884Q8sFEEGv60pmHSmTOKSSSTei5xQjAFjkv4H/Fvl/2Lz5WuaAgDKi/ilrQTkAiNSq2WUIANZ428cOqTMVAMfufR2+3pAe5y8aJQlUOY7hMQ3rkgvaR+Nx9b0R+EMQBn7Eve3tMnf+PDnjrDNl7rx56jctRgLwBIBRGvNxcltPACg9EJ4AME4UtZpmWMQ4ICGgMQbOMgLYfSw6DSCGlyJSu5KWfrwdo00AQFY41wHt2eBZqnmc2dThNqAo+0KYTuu55vzWmmWdnQqsEN3r1lm3CDeuBbQhQpBIREvZbgAjzniApkIAq0VFA2AQbewCjNwX5z9khSC9WBCxbinFuT8gOhkOcOYbGE6f/j/23gROrqpM/39q6eo1SSdkX0iQAIGELGQlC7tsEnGAgAIqCjjjMv//jOOMznx0HHUUHf399acOioqayC6rLMouhCWEkJCwBgjZ97337tr+fs+tt/r2TXVXddKddEIdPk2nq+5yznvec86953ne5yXCnc19P2DA58g7HUoCgEXZUhfqi1zxL37xC1cnfNh82cgP+CwR8cFoWouSBPggHzWAG/YCiMam2BFbAeIhg0wfWkQ8IAdR8kT5BgFdiwQF2LOoXgP1AGwBxImwNEUNfhtIAuGAvgJ4tkhL6oSKAIoTHBuUuoYAAIhMPfgBSABAMtAUgg8qHhYRzm/8wK6FLPUNN9zQZlhDGABwtwhcQBj8k3vzG8AKEJIc5CaBDugNEArg7C/4PcVIJr/61a8cGGXRrtTVpMzJ3W7RwW77KOxBA9wTCXDGD7a3KFfawQsVQFFXFerzve99z0nHG8iKzfATJNohKPhfXgz44zyIHEijMyf5C+chMY7KQTA3fJAAQAQ+5BbmFj8YDIDKvDJq1Ch3DQgCJoEP0QjyCvYw8hZ9hK8BPFqx/sTfAH4hT3A/K1wP8gvAHxEU2D+ocJEbcOvY+p0hABjJhdzukJZ4MKe9jD/8ECARf4Xww2f4nUWuYy+ARQg+tMHytRtpC79jPAT7z8Ys5wDm+tNcQFYhMpz5BfvlioAGsGYOJWUDfmBzFOOOddNfuAb9RJ0g1v3nf/5n9mvrb8Yk88DgwYOzagcWGc7BAMqoNTAGTTHGL5nOPdpTALB5B9tSX4q3SZF2cu3UB9JRUO0Hv+J++DF+bvMjtoQwwphpr+CD2AECDWPAFBy4F/L2VndL2UJ/cz9AZoBwCHBGfPKrAnC/AyUAcA3aQr24p41P5j82ECHoYXt+GJNz5851/WeKFNQLGxhZio1HzqXw+e233+7aiMoCY5J5GSID1+Y3awFzNiQOrsv1SAPCj5ETTH2CZ7Vg/9j6z7EQ3vBx+sdPVuR85iQUG/ybU1ZHPwHAVDZMoYL11EgOHM98YH3I+GKNIw2Ppd/heyN20a+QFCCUoUZhZDnqzH2oI3YxQp+fGMEY+OY3v3lABABgCBeFqKRiqYiE+uQL7+iNx15QaWNKA2O9lNpZq72pJvWddbL6XDpHqoDxYSHUGSl8yP/vNGn10y+pcekq9VeZmpqa1buiSvV79ypUHtXWdIMmQQCYNtxTAMjs3zbH4yptjkgL39Y7f/qrBkerHOFgc6pRw6eOU/8Lz5DKIt49/RHyIONcY3OzVj3whBJvbFbfULmSYWldfI+OmTtDAz86WYqxtkoRBIQ2NksVpR7RoVSK3/Witix5T9VlVapNNKr36CGquuJMr37kDginpFhUKgu5lAJqapGqYi6lwMaf36nY5jql6psVipaoNpLSh2ZOUej0yVKlvB/OcTqLmZHPHubzm7Rl4RI1rt6iowcO1u7GOtUdFdOoz14kDSvz6hUmG4K33YZ4gRdbUcCGd1ct8t14naDCxvo1a7Tgd7/XsiVL1LdXL0XT0kXnnafpU6aoLFqilsYmQsYIPVaUaBMXT21bkUTXtoasOABjnyC0tt8buNKVBICOAZueB28GCQBEXhLJk6s4aVDLG5ohC9lxFq1daEBYewSAw81+hQyPjAaA0+il3fCrkuGQmlJJ9e7fT9t279JTzz6j515apL1OESui88+/UFc70DfaqgIQ9OfMM38hdeiOY+JNzXpp0SL3vsVYPP64Y/S5v/+URo3qr7qarYqVMCb5KYwAQFBorszm3VH3g31NpykSMmWR1nHkUgC4fg1LIVS7wirte7QevPte3Xn3I9qwaZcuvOhiXXX1JzV4yIBDSgAIvr/zTrHklVf06vJX3XPqgIGDdMrkUxQrLXXPhs3NXuo/r3SUiiVzRAdI3gdVAaBjP20fhN53Hk2rqaHBpUiibyDRQlQGaOT9ChLzSWPGuKh6U6U42AoA3n4GylcpJ48OUEoqFFKizJwxUyOGD8+C/4D5EAA8n8y01pykHaN1TADwn5RbAWCfyxYRrdyWzitz5O2/UehvN/t5+U0ywRQewM/7Du/v7s0kEtKll12mIUOHOBUASAL4rqeFn18X5GDO9/4c65AU7O/NmzZlI//r6z2sgMj/MSeMUb++fd1edu+qXq6qjQ2NjviQkwDANbOzqvcPs8D+WiJ4vXz2OtD75bt+8fv9s0Bn+7G9u/jficy/IPOVxGKOpEPQwstLlri9jEQ65eboCRMnaOSoUe2SAIrT5f716eFyVpEAkOdpLR18gj5cevYDWk/LsUv0LmAWgK6/BAEewCI2g9nIJV83QGlPKt1NAKDtgGWAIkwGBrQSTU00okW/GYiPNDfgjUk58zkb+0R5ErGaSxIae/pBYKK4WYy4txWAfD9YZ58DKFh0JNGCFrULMAShgHzUVqzu/iHLJj33IZIW4IJ68BlAARGIAJ9WuLYRALCJqRsAsCOX7leWaM9HDIgHtM+VAiCfAgDnAyRQZyJyAZ07KgA4RNtDdDCAzYAYSA4PPfRQXncG3DLb82JpxAoitYMRldTv3nvvdUCin6zwL//yLw6QDQIwwemTiG5IC0RAmiKDpR0A9AxuMBN9i8Sz/zrYkEh/SCNBQD7XdA2QD2BogDf1fvbZZ90LdLB9lsaCvNEA0lawLWA8oBbF5pHgfAIQBFBl+bSHDBnilBaorxEs/B1iPgWoRF8xNqyeXJuc2gCQfpnpjuazfJ1NvQDKiHo2YI9oW/oD0CpfRCoMUggJjF8bH1wPKW9sGTw/SAAAQATQN7UD/IbIZOsHCElmJ7MtZBPAWUtHwFxNfZmrTU3BPwdY/zAvcRxgMPUyiXvASVO+MIlvO7+7CQBGYIB0wzii/2kX/c94h3jTUbE+g9SDaoXNedgPwBLQG2Y69mUs0mYjEUDoYc6j37gOvgkI7ffnoB2or0XPs56aUgW2hazBC3+QcMB3W7dudVHczKfU0YBtyA3MiwCvuSTQbZ2hXyCTQfyy+lp0PzYDrM6VAgDfgQTBmDH/5JqkqUBtIViC8wXtgygAKG92wXfY1CCXpfmpKWCw4YX/8zljFH+kfpAtmM/yzYfYhX5kXTWihr+OkPMORAEg2F4D1NlMpH9YW23cAnbbHJyrLlwrSACYMGGCiyijP/Ez1JY+//nP72NnI4ZA/uG+NvebigiEAPonF4Dvvxj+DPHkrrvuyq6T9CHEBVQhgufjD8z1rJFWbO6BgAKBgXXA1uUgAQ37QMyCTIQf0e9G4qK9ECEhlHHNoFqO3Q/lDghHtJXj2DSyOTNIQAoaLvd85AGo3jZqWPFk0pOfXL1Xm+5+VnVvb1Cfsl5qbGnW3lSjJlx0pjRrrNJqVqpfqYtmLQG4ARwMZ0BXAj0bpMRDS7V1yVsK1ceVbow7yXyVl2hzslYTr/k76ZSMAoAfiY1Ka797tyKrtqm0OaV4WUQtx/TXqM/Pc4C4YUmubX6ckgbwCLi2Vtvve1HhTTVKNrdoT6RFGjdQx//9hQ7MB++PQQDwsghJ9WwghrT5D4+p7tVN6hftpUa1aNDU41VyxWSP5JBRORD7kn51Q8D8tzdq5W/uV+X2Bh3Vq4/qSsMacN4M6cxx3nklnrSi28gzAgB15Vr1kpat0Qu3PqBhJb1UngxrdzSuEZedporTTnCEhUSEZnlAd6lCRxQBwOaPmrpa1e6t0Z8euF/PPvmUko1NCsXjumzuR3Xq5Kka0r+/tm3Z6iKivYIBU4o6EohHXWldd7Jwaw4CQOtOqZ9C0VUEgMMRvPYD8eTsjpSUKFZaotKyciXi8ex7lSNYJ5NtCAC2sW2/94no7uDhIxcB4HC0X4cPWG2+BAjwWsh8kCLHdSjkyAD8nQiH9Ohzz+jRp55UcxxiZFSXXjZPV1yRUaoySeDsNT0ygZ9Ssj/Pm4XXP/eRty+4RX+86y6FQ2mdceZsXXfdVQqF6tXSvMcRAByuk/YIbCFIVD5RWQeO+C7rqUIXSiE50Jof3PODBAA3ixmZJgNcptJI6JYqWtlXTz22UAtuvU9r1m7V7NPO1Kc/81l96ENHHxICQC7iPvVHIe2hhx/WuvXr1bdfX512+hnql0kd5vJRZ8A9z9L5SWtdkwLA1ocD8aUCAeB2Xahrzs8/Ejo+oi0uSuqkFtcnFZUVqq2p0esrXnM5ncmzjmrb7FmzVVoScwQAwH83dCGEQcxw5JXuzbkejcYUb4k70J+Aml27drtn6SFDhmrSxEkqidqDmNduLwVAEPxv3yYFzY9BMLmIWnXtRJm1bysJwG7gkQFaAX1A8EUvvaiNGzc4n8VHp0ydosoqGLWeAoSXZWd/Ye+ubZpdzarj0hWkpf5HHaW6mlq3T/by4sUucrqqsiqT0mKUqjMqnn6FJdIAQADwl+DzVdDTD9QK+eebtvY60Pt1j/WLV+1sP+aymL0T2XdBQoCt/xAAN2/ZovLKCh3Vv7/+7pJLVBIrUU1tjaqr+7a5dHEqPbJ9s0gA6Lh/iwoAh5n/G6BGVFauHPa5HijZNObzH/7whwKQ6kmluwkAbOgRVQqYYxF5vDxCAGBjnw1qbMN3sMfZvEcC2F8AOwAug9GjrQ+JFkLlEQEAV0wy3CK3kVIiKpZIQX8BJCJaGXDZcqUDSlnUsX/DPhcBgPMBJwAHIAv4lR8AvSEeWMEWAOpEwx4qAgA2xN4wviFgHH300R26I8cCugCsWWQ/J0ACwJ5EYOYrgFgQISBYWCECl+sGJfnxAaSSATVMLQJAFTCTv/MBXrQPkI2+MIl26k2UJCCLRZxaPUhPQWSoFSM5oO5BWgOLEs8+9GQ2aLIP9qGQDMzn3vgIPgCpA2A5WA6UAIBiA6CogY/IRQPu2TgK3s8UNvgccAmQFsDKFBwAjiAeUHKRGwp6QfbdFMAXgBggzaJZAcEgdADK5SMAEB1LxDP2o2BL6mi5z4PtCxIAzDexM6As9vH7WDAym/uQ8sRfrL58FvS3XH7AvP7v//7vWZtyDJHVkDncJqdPrq2z9rR+gfADkEuhbYDV2BrQOFieeOIJJ3NuaVP4nnFOpPLw4cM7HK7UDz/AV4ggvvHGG11fGqkJFQ6AXOxitqSPAOIhQbEBSGEsMP8xt1KC7fYTXLiXP6LfVDaMAOCvsJ0HqYNrM7YN/Ic4xufc2yLRgz5twLoBo4wHSA1+tQr89L777nMqLkECD+ez6YDcGX7FsQD69A9jMkhQC96f+jO30T/Mh3ZfniXwV763e3IuEemMb1PtwObMxYDGrKtBVZvg/bg+fQJADSgfBKB7GgEAZQ4IPDb2bfyhXHHrrbdq3Lhxzu/4nDWIwnpt4DjzDM8LECXoG/oLdYn//d//3UfFJpdfYmfIJWeffbabZ/0EGHwCAoO/0N9BAgB9yNjDJ1gDeD7oqLA+QnTwE0q4L+QsxnzQB3NdC3IPxDCb17kexLDg+ho8txACgItQT0q1T6/Q1r8sVf94TLFozOWo7zvteA266DRpaFRN9S1KVcbc4SUZuXXALDYfIikpChjfKDXe+7xWPfuKhlb0Vao5qVB5TJsStTr50x+TJgzyIuwzG8uKhqS1e/Xm/96tkYlyJWrrtD3dpNFXnCudPcaB5qlWlVpv8y9T3D8hHjRJeuAdbXxqqUqT0t5Is9LjBmj05y50YD7VKs200VW2HiQ+qrUL/qzGV7eqOl2h5lBcA6efoPIrp7jo/TYAPjsh7Mtxjbi06+mXtf7BhRoRqdTenbs1cMLxqrz6AmlYuYO64BlwG05x3IHMHqc7n7ruTmnVggekdTvVuyWivZGEIwCUzjnBER7SUUgLSbf5joBvRhT0iADKGMuOiNfY4Pz5jttudXnPY8m0zp41W+edfqb6xMpUFo44MJqe8vJSElUMSGFxpUYAaN0wdTY3W7vBHxgNGalM6xITD+isNH0b/+t5e9EdzkWu7T78pLG5SaVlZYoC9rtUJVE3TxGRSV/RB34zAhHZ/rv7nRmQ7cFfwQBN/wayXbeH7eXntV/hBxjY3RoJ7eLjM7nR4xFpr5K6++E/admyV7V7b42OHjlK1113vaZMnSbkgiFntJnw/ABYjueuwuu2n0em0rpl/gLddccdLoLznA+fHiAAANLhZJ4MvJ8A4ManfwJ36hK5Bup+1q2HnVYIASCZCikcKVM01ktLl72lX9x0i957f6NmzDrNpQA4YczoQ0oAsOcze+7kneSJJ5/Unr17nfzvmWedpVhpmbfEZXJ8Bxy2w14BaG4XVPLjvD2sb3tidZy5fGscfxA1DSiJtDh9uOqdd/XG62+ooaFeI48eqbPOPNO9YwCsclyW4HWQCACxEhRA67V+/QY9/fRf3f5ZWVm5zjjjTA0cMEDJhOV/9+YJjwBgnKJCCCYFQmPZEO4Cj++JDtCT65Sxb1uCEOJOmb3dTAoB+nvlOyv1/qr31NjUqMFDBmvqtKkadcyoTAqAcI8mACQTPLFKpbGYNqxbrxeef0Hr1q11z0yjRxP5f0IW/HdqFuzXZibAYPAS1wkS5npyFxfrdnhbIPvq5Ft393k8C4X1/ur39cabb2rbju1uX2bCxIk6ddZMoSQW3I8oEgAOb5/IV/siAaBjCxUJAPk8qId9b4swACOgr0W1WzVzbaga6EWkKJFlPakcDAIAm/AoADhpmISXq8tPADB7AMYiWWzHsMFP/nMAEIsMMgDbzvEDHiY1zCJDdCcb6PY9wAdRgHzuL4BbgAqAxQaYUVeLXPUf254CAMfQRkBugD8DkbkuDE8rPYEAAEAAyAq4h0xwEJDN5ZuoBOC7JqXMMQCrADKFFsBQpPktuhFZfgCSYCFCmdzdZkP6hEh8oigp+QgA2Jh64ksAcwaIAAhCOCFnNnWwcUobkGD2FwBnQH3ICEHJ+SDAhq9iT6KXAYwsBQKqB4B0wfqaqgFgLEQHK5yXSwEgaJ8gAQAwEnUGSlBBIhtN4ttUAwiD3IBiAAAkYL31g0lL++/ZWcAacPiqq65yoDG243zmGEgvufovFzAMOQRCjrWHHOemABC0fy4CANdE6huCCQof+BI/fuls+gWAELUIIgv4jr4h6pt53Up7BAD/fE/ELWAx/Ye/AVBCWIJIYOSvjtaHfGOINhdKAKAd3PuRRx5x7bGUE/Q5oHOQ0BKsl4Gp/Kbus2fPdso1BlRjR4hDEA/8YDf941e04LqQNkgBQOmIAEAfAciTputyppoAACAASURBVAKwNh8BgHXEiGLUgX5ErYH7+QlJ+GCwvVYPIy9AliA9BDYGqDVCgaUACALmEAyYNynYAvl5ZDMhVrA5ZSk7zK5Bf7U0CKxpkAFNpWbQoEEO+GbNs2cM8nGSmgJVEysA4UacK2Q+NEKBpRyxfPF2vZ5OACClBv2NP9NP5of+35bKAul+5mGIEfQl56EowJpsZDKu5+8TPxEFm5giBfbi2QP/Yo1kLLG+owzhL7kIAHzPsfijPbe0N8aNbMP6CHHNwH7UM2hPIeA/1/7Sl77k5ghrG88wjNP2xnvH85EPJWX/jaiTPdKyny1Qydo6jeo9UMl4i7aXtGj0339MOrbaRbbzgk/UqtExI+mQUwJg0xlVgCiqAARsvblbr//6HlXualFlqEyR8lKPAPCpj0kTB2dSAGTqEA1rx5KVWnXroxoajynR1Kz6yojG/ctnpaMrPAJAFkU3AMkUDMKKp6UYCP9Da7T+zy+pPBXSnkiTEuP7a8z1FzpAPRlOK2JNdgSAFildqtULHlbDsq3qqwol0nENgABw1TRHADBQwk7jN+2jPpse/KvWL1qu0uakEs0tGjbxRA35+HlKl6YVKiv3TJ/Zm7b412wTYAe0SFtvflT1b6xXZSKiPZGERl56usrmHO+pHURRVvAIAECIGcj1iCAAeOtt2pGA/+9Pf6KVb7+twf36adIJY3T5RRdrRP9BStU3KtIcVyQaUV0y7vrPesQjAFAKIwDsAzj7kOpsH+8n0HS4AthtCA/hkOKJhDZs3Og29phHKyurNGTIYJefFoUA584ZYCkSCmdFOLIb1+bvmW4xu3QE/vtPOXIJAK2tNHDOE7z3JIJbIlKqb5Xe37JJD//lz3r11RVqbGrRnNNO1+Ufv0LHjB7tQNU2PnyICQAorMz//Xz98U5PAeAjHzlX112PAkCdmpv3qCRqCgBGAGgdu0UCQG4FAIViipZUas3abfo/P/m13n53rSZPOVUf/8QnNH7C2B5FAIB0uOilRS5lxfFjxmjylCkeNWsf8N+3CLbzcIRnhPKktGiXHJDvpeoD+H0uAgATjQV2VFZUaPuWrVr04iJt2rTRRWue9+EPu+AdlwauvkGxTMT9wVIAgACwc+cuN/fxHsrz+dEjR+qM08907KBWAoCXysc9L2cXlvxgfWf3Nz6AbnNQm7yPskh23vDWCd77eL977bXlWrturcoryjVz9kxNnz7NkRHdrGIMxINa845vZs8wEAB4xq2vq9PLi1/W22+9pXQypWFDh7rAAkgtFKdk4JqcCqimtL1PkQDQgzr5CK9KkADQ+pbV2nBS/TQ0Neqd997TK8uWuv3XQUMG6+xzztHIUaSo9cvltZKNj3DTfWCbVyQA5FsXcoVdfmDd5fBoOAs4G7xEbrHJnGtD2Vpieeh5yAYEI/qvJ5XuJgBY1D+AEVGiFq0JAYAIckAUi1IGsAWQNfAXO/HQTzQbQAmTCQ+A/of2XBGPnMe1kcE1MgGfAYARVQSwaBvrAAtEh3Md+grQCPCWiN4g47I9AoCBhESpA2AbCAioQ55qK9TlUCsAmL0MxCsEIABwAoD3548G3CS6MV+OcxcllEg4AgEAqdkU4JUUC1bsc6K/ASsB9dhsBPwFkDXmYD4CgHt4jkTcuMTHiOa0/kC6G2l0ky/nWCLA/QQA7vPtb3/bASqA8kEAJuhv5osAkihPQFjAV4ncJKK3qwkAwRQAXB9/BTRvr5jf8j196M8HbiCu5Y5vD6gtdM6COAPwBWjGwx9AFsCdESnySXBzH1Iy3Hbbba4fsSWEDADm4Njn2FwEAOYaQFnGn/mVH/znPEtNQooHm6OYF4jyJZrW5qB8EbT4GW375S9/6chF+Dttt5QvAMQHUwGAOZZ7U0zpg3WHVAV+NYhgf1odgyQSk7s3ZQAiqwHBP/e5z7WJvKavIX9gbyPFoRZg/d4RAcDk25kriW7viACAfQHKAUzxByMAGOHCgH3mcUDgXIQd2s55AMfYBNIZ6TEsDQbXoC2MNUsJY36LYgCkASMLkLoFZRHqAhGkvZQRZm/swPWR/GNuI9WFrWuQAyEWGikAEJp22dqEnfyqMtgiOP/mWg8NhAYcZz31l55OAMDu2IBULdZW2oiNLOrf0l6wJiHfz5hlDNK/P//5z11KIb9iRa65zE8EMB8666yzXHQ/pAzIUvQtagpGYsM3qENQAYDrs7ZBIOBcI5H4lQqsDqZ+YeuHjVvO/eMf/5h32jW/RJGKtBR2PvMuICrrUUel/Q1Qb2s9HU8plIxI7+7Wohtv1cB4uXqXlKumqUYVY4dr8Bcvcnr/KUDYMEHwIRd0z9mA6iUJD+lGth5gsWFvnfqEqrThlr+oZtkq9UmWOmlxCADjP3mxNMlSAGRyCJB/dusepd7epChofSSqVHOtwicfo1RlROHKMqV9EqKuPa7q/C8sxUNOdaD57hVa/8wK9Q7HtDfSpOTJ/TTm+osc2SAdsZzLXh1DEABSZVo9/yHVL/cIAMlUi1MAKLt6htIZQQfuQFuN8EA2AjWklXxnrSKJtNJ19UrFk4oMrJYmjPS6wQ4OBqdxMb6DrLCjRWtvfkDhjXtVloxodzShEZeernIfAUChZEbm1C6UP9otrzMdggP885WtHU1NjQ78f/rJJ9WrrEwjBg7SJRd+RKecNFZ7tmxXdVmFyvAzVGjCKSeZbjHUrRHErQQAPwyA5Lr/79YM3F7j24DTvkDCzgBNbWCHNhGXh8DA+3FLPwEgRDqzdEobN23Sa6+/5sCY3bt3OfB/4qRJGpVRIHLgbVqKZmSi/ZGmba4XqE8uux7u9tsPk3t+53yzNT9wPBJSTSSt/kcP0/OLFulPDz6st995z8mqXnb5PJ11zjmq7O3lB7biSaa3WvBgA1zN9Y36wwIjAKQ096PnegoA4QY1N9WoJJJRAKCdTu3I5mqvBUUFgMy8lQExSQGQVkSxsiq98+5G3XjTrXrz7TWaMHGy5l1xhSZPntSjCACPPvqYlq9Y7p6ViPw79rjjnHJIplU5hkZukDbLwyJt5P4MqOI5+1igPQKAKReWRKJqqKvT8ldf1erVa9z5Z55+hsaNHeuAVggApRnFkYNDAAgpEolq+/YdWvjsQr3z7rsqjZW5fb1hw4Yr3tKikiiMSHvmQwHA/zyU3wkO9vyYv0Yf7CP2JQD4KbaebZJJ1A/f0/IVrzoFi1MmT9LESRNVUV6eUcLsebJL9ooCSYF3ti2bN+vxxx5zY2pg/wE69kMf0siRI53/ApLixUT/K5XeJ3giu9Zn9njy01w+2D5VbH3XWCAXASB4Zd7led7ftGWzlixb6pQyyyrK1X/AALev2rdfvzanFBUAuqZveupVigSAjnumqADQUz23nXrZ5jyTGZvnJkfb+gLedjn2A16cQy77nlS6mwBAW9mIJzITsMMeuAHeAOmIyOMzx+w9+mgHkAPO8DcR0gD0bLIbiBlUXAja0gBbQA8iyQG+/A/5bOADCAMScM2vf/3rDnQy+V1+E3FOHnKulQ9gydXv7RFC8AUAukOZAoD6ElVKBLo/Er49/8V2kFaIBAYg429eGGH6Ez0elLzO5dv0pUnPG7AKcAtIAmhmUs7YhwjXzZs3O5+hft/4xjf05S9/OXtMMA1ErghtwB/qibQ/wBH+AwkB0gFRknxvxBBAN38KAOpPRD1s3EILdUJiG9UAAE/AR/KQ+xUo/Palztifc8w3gwoA7d0bkBTpc7MD5+OjRFqTbgKyjOWC9l/D5ikDTQ/Wiy9jAVtzX7+0uf/+jFX7nhzypF4wcJY25CMAEDnuJw199atfdSk8sJFf4YJ72n3xZQg7yP/bOMeXITBYvm3L252Po8c18RnGFdeyPN7Mb4Cu7Y2tQv2L+xeqAABwbbLj+CF2wV+wSUcEgPbqAtseIg3zFu1kvoYwNX/+/DaKE2Yjsy/3srFNP5gSgj/lC59zDCQJSEbMERB2PInhpIs8QVXDX7g+YCfjy4BYfgOWUq98BJNgX3Iu/gMJgGL52y0FgIG8XJe1A2DV35+A/8jOUwqZC/1tQWae9cnOQ+4fwgXjhXpAhvrNb37j7E4/UpeFCxdm5eKpU1DBJVf7TN2CufQHP/hBG3sSHT9+/Ph9UgMU6pvB44xsQLoBQG0IMtiYeuKbSOhTR+oeVFfgWrlSAFBHxlY+hRL6EAKhkSyqq6u1cuVKR4jhXD63tSFYb7//GhHkxz/+sVNp8M9VEMbmzZvn1kL6CSIIfQIh1Ap9x2c8Q7RHfPHfn3uzvloqFuzFeIXYla/YmIZsBmmR9pniEkSZfPfPuw4ASjdIWrRZK255WCPKq7W3Zo/2lsc14VNzpanDlY6lFIqQOoRoVKL9vD1ZxwkAnQWigBwQIrLFi3DX69v07I23aHiqSlVlldoYr9EkRwAYmlEAyNAI3E5YSA7lTaSQGZBDkcq9SIL6THoSpMmJmmkTmo/aJkFBq2q1+u5nldxYo8q4VBtuUmjsUTru+o9K4Gcu/N8rruoNLVKiVBsWPKLaFVtUrXIlU14KgNjV06VMEL8RAGxjxG1Fe0FIHpjvUFEvYl9NsCEwihMJUDP8hkRa5S1phTAOzeFCLVLjIy9p24tvqFdTWJF4WjtjSQ29/HSVzTrOKRa4YyEAeLUN/OTzmEP/vY01I+e1/u3NCc8ufEY/++lPVZJKa2BZleZMm6azzzpTMQiBPBem0w5oRpLYpWLIKBw5S/glxAOAouVbbwfm38cwFkjYGQAqH3gd3KztzLUPVs/5AXv3b1K0ZQbWjh073bPZa2+87p6Vxpw4xhGryRPNtjWKF/68tfRHRwQAwEF/ORLst7/95KgpGWPxKx4OaXdzg8qr+6jub+/Df134nB546GHVNzXpmNHH6h++8AWNPXlcm3fUQ00AaGls0i0L/uApAIRbdNFHMykAlFRzU51iEY+s05rb3Yg6mTXjA54CAN/JjoE0aylEp7RKKyu1cuU6/eo39+qll1/X+Imn6NPXXKMpUye3yrL7HI/nLp7dcz1j7a9/5jrPwGO+gyS5aNFLev2NN9TvqKPcMxtpAPDlVgJAfrjKP++an7QHFBzZ6iBd2VMZvwqkAPDSMqQdSYOe6V1Zpeefe16vv/6ayssrNO6ksZo9e5aikaiXwo/3eFtvTW4nf5d2oiFZZ/Gex9JprVu/wb07kP99yJBhOuWUye6dEaciL3prxD8EorYEqHw3zvv8m+8Cxe+71QKt77M4Lu+N3tM2JMSnn3lakEUHDBqg888/T0OHDnHveRFYZT1sYrDqNDY2OB/98yOP6L133hWqG6NGjtKc2bPd+72pGPAshTIApQ0pLmDtjr7r1o4pXvwDZ4FCCAChcEThkojiyaQ2b9nsngXWrl+nsvJynTrzVI0bd3I2cMPN7126dnzguqTHN7hIAOi4i4oEgB7vwm0raNFhRBIDglhuZDsq+EDJBq2BywZ69qQmHwwCgOUFNzAAm5DXHelti0BH7hbJfDaXLKqTvMhswltkkNktF+hr3xlBgH4gWjIIeAA0IQvMJj0PXESyIsdsksJISXMMkXNGPPD3Vz4wsKO+5dwjjQCQL6c79vATAIJjAZASO9NfmzZtcuQI/AQQg0I0PhuMBhoFx1ewP9j0wKdg0wKgEElupAUAGZOS59p8HlQAwA8ATpBQLrT4CQD4DXXvLgIAUZ0ApWvXrs0SOIwMgE9jP4gZRN3zG8DSJKxpD8dalHd3bw5ZZD19FIykdy87iYTrA9rCPEQkLQQp+pBC/TgXAgCqArnIP8ypfgIA14OIwTm5IqSNhEDdiGQHNPMTAJiTDLA0e3U035g9LZIckNiUMm688UaR6qK9taFQ/+oMAQAlgs9//vPZ1BfcA5AZef58cuS56sNYBNxkTmTs0idz5sxxEfNBwNuirE2thT63KG3/tbEZm4VcG9ATkhdpRvjc5v+OCADM64xtm7MhEOE3RIYE54N88wX1gsxkqQrsmki9owBgBBuua7na/W0hpQb3ZR7Dn/fJcRYAOIzswhwFuAxQbOQ2CAFE/ds1IBZAUKJO/ABok1KG6EsjVXSGAACpAcUCf+npBABIIBBpaHOutdffv8yLKPxgP8Y+xJU333wzC/77SUhBX/cTAGycoPQAadNfIGigDoOPc44Rt/AfB3ZlPoPgxQZ4Pn/k2j2aAMBbf72kP7+ndx96UQNjlS76f091Sid/9mPSmH5SacqFdXp+3GotF20NQusWW48AAHgdZl/rnb164aY7NKAmpN4QAFpqdMrVH5UmD/MIAMTWZ3bNkn97lgMMAz0H++YnDP7tD783LX2HriekmhqppkkbXlyuTa+v0egBx6p5W50iTXHVhZoUHnuURl13kYRAAgB9pmQJAPGYNi34s2pWbFKfUJlSjgAwRiVXz2hDALDbZvQGXN1cye6WZEgA/N3k8yROhCxAG3bHpe3b1bxzr7a9tUr1a7aosi6pEf2GqG77Lm0vS2rw5aepfLaPAJDVWTi8CQDOTBmnSadSWrPmfT308IN68onH1Ssa0/lTZ+nSCy9SUjwvtCicRmOi1ckcqS9jbxc9nYMA0LoXbLby97e3sdxe6QxAb3tZHe09eyBv5m7un525Q6FPDAd2XJAA4Poo0zgAl159ersc36jJvLvqPfesPWfWbJWRjqehyRF/rFXkgfcPhfbm3cwU4U0VHZjE+trmlJ5nvQOxvacAQJuYK5n36uMtSpdEJRS1Ght1y+136J3V76slmdAZZ52pqz/1KfWu7uMAOme7Q6wAQAqABfMXeASASLPmfnSWrkUBAG5TY4OiYWbxVKae/nGcWSbcPN86h3pTw5G5S+zGfmjfGSBIAEigNNS7UivfXqubfnWvFi95S+MnTdQ113zGSexn87L7XO9QEQAWLnxekD8HDR6sKdOmes9t+0EAsPkGf25DCAgMrx6G8x3I4O/2c1vXydYBZgQA+6Q8VqolLy9x7zoAqRPGT9CcObPd18z9fNatBACPcZa1RUu8xSlZ8Q4bjyc0auSHNGHCJJcnnb/dA6cPRQqH2kpM5zNqkQCQz0KH9vsgASCJD0bCqq2t0cLnntWu3btUWVWhM844XSeMOcFVticTAPC3N994Q08/9bQa6+td6sIxxx+v0ceOVkvmnZI28AxlRMo2zzzB+c+/Xh7arire/Qi3QCEEAPf+DEksGhHPLYsWv6RVq993am28J8ycNUv9+vZVNKMkUyQAHNlOUyQAdNy/RQLAYeb/Fh0G4IBMq8kXWzNyEQDYeGbDH6CK6NaeVLqbAAAoBOgK4E8BsMBmSPUS1Wqb8oB/RPzbBjob+ESIE9XXkQx7rohHI2kQ4Yt8sL/ceeedrt/cC02GiIANLBoe0BRlB4usC17/QAgA3BOA8EhSAMhHAMBejBnAGUDcIAEAO3MMfgBwC9jINQ1YxWZEWfK3RXH6+zPYH1wPoMzyZpOT2wBlxiAkA8sJT59DECAFgEWjcczq1auzubwLeUHsiACQa6xzr/YUAIjgz1cALPFrQFSARyM4BM/D1iNGjHBy6Yw/fJt/5wJl891zf783MA1gFzCOzSHsywYDv7ds2eKivi0tBxHmJult0SV+BYBgPYIEANrLZsHo0aPdoe0BcHyOIgT9bwQA/A7/MXJCR8C/1cN8Fx+trwcp8+YVChHcN910k/t3IX7Uno07QwCA0PD973/f9bG1BXLV0KFD96sL6T/sBBBNG5lbyXePKghjy29fG0PWVo7FluSyByzgN0QC+tv63uZ/f3qRjlIA0Ajqg9y7KXmgHPPSSy+pX79++0Q85SMAWFoWIs+NfOBPAeAnyUAOQV3BX7Axcqf4rBEfOpqfsJERJ2izf65iM4DxgYoI3wE+szbRl1ybSH3sR/ErgPjbmGs9NNIBNof85i89nQAAkYm0OrnGsn9cseHNuopiBHM4JCzWHNLHYB9LH1LIODSCFGv14MGD29jrn//5n/WjH/3I9TfrCNeDoEA6ByMo0V/M79TncCcAEH0YqQlpx20vqOaV99VXpWpINqppUImO/fvLpMElHiAOwM+853ujd3CWT/IeUIsfQCCtTej1396tknU1qi6v0sb4Xp1y1VxpyvBWAkAmwj3lCABht9cL8B8DNAfo52dns7Rtjxo3blHdjt1q3lOnZH2TmvbWKF3fqLJESJXRSilZopJImZLxFpcCIDK2v0a2SwCIS/ESbZ7/F9W8tkF9VKZk2ggAp2YJAM4n3X9ESGeTDmQD/131AflZFuAz8ntrnbS7RvU7t6lhT43iO/YoEk8q2dLiJD8BwdONcZXG06qKlirVktC2soSGXHG6ymePdgoAKQKcMgQAD/72/+zXNH9QT7IxYdHfWQJAOqm//OUR3XHHbdq+fZtGDxuhaz92ucaPPl71jXVqaW5SSdTFRmXruy8BwGmKZ4vLkZo9vC244AFL7cPTucDl4IaVH4DKTwCwutiR6cxw6VkwdkcEACSX2cwrLS9z8rvPPf+8W5NQezl12nS11DU40QsXUZohZxiBIGcrXUSfV/LbrzWK1U7oWZY70GHU6p/eXBlSPJ1WUyIhlURVWd1Hz7+0WPc8+IA2b9uqgUOG6O+/8HlNOmVyVgWgpxEAPnrxHF17/ZUK8R7Y1KiIUk7Bw4vUxf+9HsyqeBQJAG0UAKBLNMdbVN63WivffD9DAHjTIwB85jOaPBkCgDdy/DSJg0UAYO62d3jeR5944in3DDZ8xAjNmHmqezY+EAJAJkdEG5pUR3SQIiGg/TmoEAJARGGXl5z3c6KVp06eekgJAA2NDe75esXyFc7DTzxxrMaeNE7lFRVOEcDNI75FoEgAONA1qGedHyQA8C7L+xWR/4teelEbNm1wKYpmnjpDU6dN9dLp9WAFABQPn3rySa18e6Uqy8s15oQxmjhxgmLRErdPauSaNgSAjH8H5z0HthYJAD3LYY/g2hRKAHBp9MIRRaIRrd+4QS8vWaLde/YoWhLVrNmzdeJJJ2X3oIsEgCPYYSAyhcNuv3h/1GePbMtk3nnTB4oofhCs1IPaaIAW3cYGMxv0gAjZTYxABAogBQs7ct9E91lO5J7SpO4mAGAv5JmvuuqqbAQpm+dEcSJnbiAVG/UG1rOxjs0A50xe2W+vIOjUZsMvI8HNNYhSRRbaX5DKRVmAQt0ARZHvNlCGSFkiJQG7yGsd7K8DHa5dQQAAoPjVr37lIhENdCBinZc2wLOg1LqBggZmdWUKgHwEAIsCZ6xABMmlhmGkmnvuuccRZKyetJPoXoBVzuPHQFbr02B/0H76nr4zIIhNCP6mADgTpc93bDoFCQB8R35uU6YoJEr+QAgA1o5CUwBgT+xFmoSvfe1rDpi1DTS34Ypca4ZU4fd77EJbAKUAMRlrgOXdXVBJgfgBKA/5wqJk/XWkX/nbQGCTdjc59s6kAIBlSsRALvUO2spcbWOdqF0i0P0KABwD2IqNKfnIEhYJzHwBGcNfDgUBAMIUsvS0iXHQt29fLV68eL8JALSHSHXSWTAXMv4Y86i62IOdH1Tl38zvrCvM+5BV2Bgk/Us+QoX5RkcEAI4hUp65xEDd4447zs19BnT7+yAfAYDveSkHwAV8Z/zTj4D9H/nIR9r0J4Q0v6KDF/HsAfrYmvPytdHbvPBCgQ3Yt4h1SBqQZJivALCRhYc4YekteIbArv6Haf5dCAHA0lscbgSAT37yk26tMxWT9gB1/Is0Q5A4bN4ntQt9ZuQ+mx/zzXlGZOGalvLBbH7llVe6tDL0j60RfgKAKUbwGWSuw50A0NQcV1ldWKt+/agiq/aoVyKsZsWVGlGp4V+4ROqDI2eA8Gw0VisgESQAxFNSKVr5W6T35z+o5Motqq6o0oaWGk266iJpiikAZLYb3K/MJi/Af01SzRu2acu7q1W3fptS22sVbU45oBxVfITIY6GwIqQjSMRdDs1YSbnSiajKSyscAaAGAsCJAzT8uvM9sgH1yRS3qVafkBJRbZ7/qGpfW68+KlUinfAUAK48Var0B3G7MxwXgX85dQL+QV0B/7enVbv8HW1/fZXCe5pVu3GnSohSKwk7SfsKVA0Ax1IJNaYTaikJqaKkVP1SJSpLhVxE9fayhAZfgQLAsTRQyQABoC0JIJ93H/rv/QQA170Z+WGlkvrv735HL7z4nHr3rtLZM2fp0tPPVcveWlVX91JdXa3KSmNtGpCNRrRNUl8EoAenhgPxw63bqEYAaAsi7wtI+79vBbMytAvfl7kB7Lbbtq1pCLxmeABoz4KxcxEAqCugviOekac2EnZ/tyTienbhQvfM/PF5l6u6nMGRdiQB5KKz46qtsnNrHxYJAD5/biUAeKSJkCNMNSC9XVamfoMGas3GTfr173+nrbt2aPuuXfrwhRfoE1deqd59+mTS27SVwC6E8NaVMwIpIP6AAsBdpABo1tyPzdF11xkBoCEzP0IAoK1FAkA+BQCPABBXed8+Wvnm6gAB4JoeRwB49C+P6f3Vq3X0qJGaOXOWqnr18hEA3JtqG6qCN/PtO/9lgQGIf4ER0pG/FgkA7VunEAIAKZbeX7VKK1a8ptqaGs2YPuMQEQC8Xq+rr3eqXmvXrFUkWqLxJ0/QmDEnKRopce9bDuwtEgC6cgrvUddqjwBA+qeXl7ys9RvXqbm5yYHoJ48/2RHq3XNHT5oI0p4qAe+Qy5YudXsijQ0N6lVZpSmTJ+vkcSdrF6qXkK0huGbSdAR/BzvGvXmwjh6ZAjk9yg+LlfGJ2nXgb/Y2w/odjkTcntwry5Zq3fr12rVnj0sZhgoA+5LsSRUJAEe2ZxUJAB33b1EB4DDzf9twZ+FFjvdjH/uYi2y0nPJs6vvzVzPJAUohcUykYj5A6WCbo7sJALQHoNKk+C3iEyldpKpZIHjIA8hks59iwB8gzNy5c9uYJB8Ab4AzEw9Rqv7cvFzopz/9qYsgBegxmWAkJ+YXAgAAIABJREFUyNnM5++LL77Y1cUtThmAp9A+yW5splJZED4b2ZAhhhgBYOPGjdl2IkOPNLNFHnZ0PyNMGAHAjj3mmGMcCIZ/BRUT/uM//kM33HBDFvgEBCbaPtfmUPAz/saOgFGAohZtzkMs5Il8BAAAVz9ZxiS2UYAgvzXf4QP0OSQQxpOl1bBUEAYMmiR8PpAtl/0M/FmxYoWLDjciAn2NAoAVcsu9++67DoTjPt1BAOBepnZgbQkSAArduAPcxY4A2QDfFhlscu0WoWHgutn/xBNP1A9/+EMHchbid4WOAY4j+gSAlnEPoNlesX6lrgBtzJPkQSfil1zegOoAbfkIAKTwMGAVeXrURBjLuUgAfrsyN1jebWxgPtGZtnIs12TMcQ1rE59DPkJKvtC+bO++nVEAYA6F1GJ+RT8zViHS7G8xyX3OtzEIOEr/MP4tEp97Imn/T//0T45UZSUXOcKuhYoA0fekYsF/v/vd72bTsyD/TjRRsEAmevTRR53N6WOAX8Y1Jd/6ELwWfcNGEgSA5cuXZ8Fj1h5LAWDXZZz5CQDW90ZEgAxyIAX/Y7xA5uIZgtQC5LA3W6EIQC5MipFk8vmWHcdvlBdQGfAX1G5QFihkniukbUaQhExBVKil/cFHqPsFF1yQTeeS6574AilYrI343je/+c1s/XL1LzaAXITdTP2H30TrM8dZ6UwbmT/oD0gZ+Af9QZk3b55QEbJ1kGsyh1gKANppayYpjQ53AkBdQ5Oqysu0+Wd/VdOK9eqViKgllFBqRJWGfzFDACgtnADQTN77aMjlut9681OqW74mqwAwHgLA5CEZBQCv19ItaS+NABH0a3br/cee0941m9U7WqpSwN0WYu9DakrE1bt/P23bvVsl5aUqrypTpLJUqizV0LETpHU7tWH5SsWaE2oINankxAEadu153r18KQDcTRtSUiKsLfMfV+1r6zIEgKQjAEQ/Pl3pKttzTsuDJ0KKO/FuKVmfUGllVNqaVt2i11W7Yo1qVm1S/6pqVZRWaM+eOsWVVqOSSivp2hApjyneK6bmqhL1OWaYho08VjvufUqxnQ0Kp9LaXgoBYI5HACiREhGPYUAkfNgB3IeXAoB/HgFEduS/5hY98cRj+s3Nv1YonNbRI4frmnlXaFhpb5Um0wpHIDYmXCSxv7jnOt8HLgIwe0goAzTm3rHyCAB+/MBO9PIh+0v2mwCQ3SbffeYEv+KAB7p0sGMWIAD0BCpAewSANsTrjB0qe/dy6+aTTz2lc88+RxNPGuekbROJpKJsZmfee/zEiTaGzUMAyGk5M1KOL3uC/QpZJ3Mf0xYczSyCLp9qOhJRMhxWIhTSirff0p333qNNO7Zp9Akn6JJ583T6WWe5qMjSUia0VsPkez7Y/7rmPhMCwIIFmRQAGQLA9RAAlFZLIwoAEKRSRQJARj0mPwEg0pYAcNN9WvzKmxo/cYKu+cw1hzwFgJveMsSgjRs3OeWj1avXaMTIkZo+Y4Z69/YrAGQm3Ix/GvhvKhA5PQqAN0MR2BfA3ndq7Um4X1ePrQO9Xi4CgB8oxXZEJa9YvtwRj+vr6g8RAaB1Ctu2dZuefOppbd602c1tp86YpaHDRrjIf57xI2Hf+h9IH1CIvQ72/FhInYrH5LBA5jmJtA+lpTH3XLHynZV6afGLSiTjmjZtqiZOmuj2dUui0R5DAGior3ezXe9evR2ZZeGzz7rxFW9p0YljTtTUyZPVu6qXG2u0yUiT7kkgQASwedBvHSPA2mdFQLU4errLAlmqch7CiUde9d6rSAOwc9dOvbpihd5a+bZG/E2t84ILL1R132qPHBh4n+uuuheve2gsUCQAdGz3IgHg0PjlAd3VJi0W7PV/YzaR79s25v0AEDdBwpa8zAC0PVEGo7sJAAACgHJINAOqEm1JQTaSCDlAZTbRYfleeOGFnmxkZtOIlAl+cNZeNjvqPPoG0JlrogDAhr2/sDkByA/gzwvE1KlTHZHDogbJNw9Zw6KSO+so+V4oDpQAYFLpECiIzDWSgikAQETpTgIAdqVP6U8IAEFQJdh++oL6ANqRU7mjFAAAt2eddZYzubUTYIUIX/yEtvnVNoL+4Adi/f3ml3/+r//6LwfqmI8ANBMpasUIADCJCwXGO6sAwL2CBADaBpCERD8lFxGjI18EpIIMwIs7oCmkDYA0xpuBwQYGWkQx1yMNB+Ar3+1PjvhcdSIvOiob2MV/L9pE+wD6AR35DcjLb6LJjUT1rW99S/wQcW7gLIQCU7vw35MUAPtLAGBuQO0D/8C/mJ8AfTtrfyc7F4lk1QUgLaA4AbkCQkO+OSHfHNMZAgBr0c9//vPsg/WgQYMciEwd91d9BhvffPPN3gtqNOpestesWePmTHyLfuM3ZBp8CdAXW2JTbIFt6F+URwB4GX+QcJBX59/GBkad5Stf+UpeAgBkKe5lqXXIMwr5ifp09oWCNu3YscMRACD+mL+ynuMLNr9x3UceeUQf/ehH23QX6wWgOt/TVlOXsINyAcB+UJ7vTW0Cu5rSAuMW0pURKbgugDrrtb/k8y3/WsB8cNJJJ7U5v6cTAL7+9a/rP//zP7OksGB7sR9tJM0L6wRqE0ZyYl7Hb208B9fF9sadPUOQRgZ78ZzAPMR8xliAfEc9bL5k3UKdgWIEGUAxzi1kHud+9LWRkajnV7/6VX3ve9/LNzVknykZOyj9MD7xQ54H6O9898/nPw2NzaoIl2rn757TnsXvuRQAjalmtQyp0DH/cLk0CMZmSilDXYnWz5RcKQBakmmVsTvQJL3/yweVfne7UwAgBcD4K1EACBAAGjIEgFc2atkf/6Kq2qSG9RugnTW7lIqGlCyJqHrwAPXq31fRqnKFelVK1VXSgGqpT7mHhQHY/3mV3nnmZVXHpYZQs0JjB2rUtRdIFZmwfb+lG9JSIuQjAJACIKEB0zwCQKrKS2WA8L8X4+wRAOARoEKgWmnbfc9o68tvqdfehAb26qsdjXVSr0qF+/RSad8+rs4l1b2l8gqpqlwaUCH1RX7G2/xe+6N7VLm1XtGUtKM0oSGXz1HlnONcCgAIAJAHANWQ7D1cCQBsEO2p2as+vXpr6+bNuu/ee/XAg/dp4KD+mjFjms6dfZr6JEIqTWRyZaN24hIutJag/4ZFigCfBzqp8dxlXwIAx3F9D5oyMKldSXxSUviO21cBAMn/4G6Z/+9svIxXwfai5PPOAl17QLC9/qtn0zbYJl9I2ltT497fRgwbrvPPOkcNtXVOGcCpkXUFAaBQVL+H2G//e6OVAOAHMkkFwE+Sd+NYqTbv3KE//flhLX51meKRkM45/3x98tOfUp8+feXl9D50BACADRQA7rrzLoUjzSIFAAoAEKVaCQAoAHhjrZgCgLm8bcn2nhuIRgAgBcBq3ZQlAIz3UgBMmZydp/wzy8FKAWD7XbxPQwB4/vkXXHqv4UcfrWnTp6tPn2rXPm9OaUtw8T7Po4CSIQBkZ/SAsTpKybL/4/DIPLNQAsDyV1/V0qVLncT+oVEAaF1Ut2/bocefeFKbNm1WRXmlZkyfqaHDhjuHirfEFYnw9JNxiiIB4Mh03OzDGHu7BGpEFQ5HtPKdt7X45ZcUTzRrytQpOuWUSSKFZIz84j2ECdTc2OTeT8vLypxK0gvPPa9169aqrKxcJ44Zo3EnnuSekRLxhFMJ8BNa2yMA2JzH90UCwJHr8j2tZftDAGBfsKm5WW+tXKlly19VrKxUM049VaOPP04DBgzIq5jZ02xQrE/nLFAkAHRsryIBoHP+1GOO9pMA2KwHEAV0AxhhsxipXaSKp0yZ4upsQEm+DdeD3cDuJgCwMUTkor8QsQnoji14cQR04W8AInuh5DNAQDbCrRQC7nA+G/YAJj/72c/0r//6r23uDYhD5C+bU/QJudGxAcdTF0Bt5Hv53iJ6C+kT69dc/euv94ESAEwu/3/+538EOGJS6kYAoB09iQAASAIoAQHg8ccf34cA4ORfM5uEAHDTpk1zAKJFsgPQogpgRJFg2/y2NfJIUCHAf45FiJqEM4SQriQAEO1M9ChA7I9//ON2XadQAoCNh1x+hY1oq6lV+I+hfdQDmz/55JOO1ILqhD/nOMcDmvI9keKMOctrXYjP5zqGyGz62l+wCcDpZz7zGTf2AMn8edDt38yb1AflAAguNm+aAkCQXMX3+QgAwToaqQO/+bd/+zcHuDLWKQDJFnEe9LOO5m1/yg33rhpIA7O/tvTPexA1/vEf/9F9ZGQDZPghlvkLSh8ofhjRhrYBRgK0GwGgs/VjHSOFg0mpA7RCNCH63og6APCQOijcm3swZiFbffGLXxRAuZ9gwnmmumBjEeIIbewoBQD9xti68cYb3XHch5d+7k//dbZtHI8CDAQAosiDBABrM+2izRDG/AVSEwQ32sa1DoQAYEQK7ontGDOMJ66JrSBPsE76S772+n2TdY26+gvPLPRboeB4Pl/uagWAb3zjG44AYAobwXqaSgs+xBxGX1rhuYN5z8ZMvrrb97bGYmsIS/71BJAdYN6/bh3JBICWloRijVE1PrBE655cqqFl1appblBtv4jGXHuJdGylVJp0eTjZ4CcHtZH6AT9d9L6bFD3QnJzWpS0haU9ay35+i6q2NKlvOQSAGk1wCgCZFADkDiDZPeXNPXrup7dqUENEg0p7aU9jrXZUJjX69MnqPeNk6ahKLxWB7VBQFdJypVJSZcxDae9epZWPPKfBiqkm0qzmCYM0+voLnKR+BsV3t3Lx/PUpKR7W5gWPZRUAyHfuFACumKEkBIAwQHFKUTfXkwIgpGgW/P+rdi5codG9Bqihdq/qS6S9/ct1zOnTVTZxjHdP2AKmPsB5ZAWhyuVSOCGt/t79Klu7R7FkKwGg9+wTHGEh7lMAONwJAC5KJBHXy4sW6447btOK117VmJOO1xWXX6YxI49RdE9DlgDgNvotXUBgMHvzoAe4dxcBALdykS0ZoJn7WK7WjIt7ru5TIGhLAMhSBDK150B31ewYsWYVinkXOqd15rjOEACI8AlHI3rw4YcUDUV05aXzHAGAvOWOjFwkAHTC9G0JAOYtbqbJkABCsZjS0YieeX6h7vrTA9rV3KgTTh6n6z93vY4//oR9QNZ8zwedqFxBhxZKAIhk0MhUZrBk35/9OY294d6G0FBQJQ6Tgxz0H+qYAJBKeykAKvtW6+03VuvXv3mgVQHgs9e4lG423xwKAoCRsnnuKxIAerbjHVkEgLCLoi4SAHq2z3VZ7TJEoSAB4OVXFiseb9Epkydp8uRTehwBINES997fEwkX9PbyS4vd/vTQoUM09qSxGjF0mBrrG9xzkr3b+omkfiUAez8pEgC6zKuKF+qEBQolAPj9NJVMOdB/1er39cJLi7Rn716NPv54nXXO2S4oiH2bYjlyLVAkAHTct0UCwGHs+2wCA7IByBiI5G8OL0Vs3Jvs/wdRAYAIfnLmUohwREoXQAgpfgNvsR+S0gBLlqsd0BCgB0CL4rddR0QANhLoEzafkA/+0Y9+1MbDiLID5DdgB4AKuWcDF4lMBUzifICAoMR9Lnf1gwGkg/AXyA4WpcjntJOXdnK4c2185Pbbb3cpAAqJwDZpc6Syv/Od7zi78GMEAMuV7K9DV6YA4PrYhchR7JgvwhBShREAIINYegfyoxNJaYU2EMVJ1CQ+Ynmyf/KTn7hocouSzTXO9mcKOVIIAMwvZhP8rL20BYDF99xzj5PEJuIZ/6dfOIcxCvjKiwkgcWc3Df1+e+aZZzoZeIuqp2/ISQ/Jgn6lrlZPfjPOLQ2ItQMJ+Ztuusl9TgGc3V8FgKBvGAGEewP+QxBirGOLESNGZAHWfH7tv27wWPrA8sEfiPS+3aMzCgCozZBaxQgA1I2UCoChEGuYgzvbv0iZE4luBBtIOkh9+tU/Lr/8ct17773O//AhxpcRuOw82oP9jTTA59jeCqQmCF8dEQC4PoAwfkyfGUmLORsyRGeBbOqAXD0+RsR3kABA3aydvMAboc/WpFtuuUWXXXZZVqGkEAJA0CfNzznXn1uedRKig0W0Q+JYt25dm9Pz9SW+Y+cz/5rChV2kpxMA6GtIAKZQElyPWV+wG37FumopRzievmK9x0ad8Qvrg2eeeUZnnHFGG3t///vfdz7qn/OOZAJACvn1XXEln3hT7zzyoo7uPVB76mtVW5nWmE/Plcb2lypSSqcTCoU9+XVwd0qYnSojAISJYPX+LAFg39qiJT/5vfrWhtS7spdTAJh45VxpynAPGA8lvGT3zWG9Pv8x9X5vj8p2NakkFFZ9RVrDL54lzfiQB6aXcLPMjyMipCSHMEW0d2+T+kTK1HLv61r72EsaGq1UTUmL6iYM1HGfO987L5MCwIH/VLwu5e69aT4EgPWqVqlaCQDTHQHAi1xMKeoAK6gAIYVbJK3cqTd/d7+GN5aoadduJatLlB7RV0MvPks6cZADtBIlXpW5AgH/pFWPJKR00hMEoPqrvnm/StfsVnk6rF2xhIbNm6OK2cc726SiUtJJDaQVzea4bxtduT/PRAf7HNrf1NKi8lhM999/n35/880qjUU0cfw4XfKxi9WvolKR2iaVJDNi0WlPASBXzmiIJx7AESQAtG8XH06fabp9AvLYGkdtG67OlcMhJVAiyADboRRpGFrv2SYhgbtGZjs3W69WmI5obY+34N3PlQyad7AIAO3hq1lL+FFFXDPD7rHzwrzDJBO69/77VRKJ6FOXf8IRAJoSHgHA9Bj8KQD8l0ynAooOgYYbaJXTNwN1c91/sJ24S+/XShBpC9Z5uheOBEBEdDSi7Tt36Ld33KYX33pNQz90jEufd9ociO32POVdK9/zQZdWX3KgXEcKAE4lhWeSAAHAGwjBiMZQxt9ydLQNl65uwEG8XsEEgJaEKvv1yRAA/qTFr7zhpQA4DAkAweQqHSkAuPW4qADQZR55WBAAsvQ9bybfsWOnHn30MacAUFXZW9OnnepSACidIQCEgynQ258rchnyYM+PXdaZH7QLZZ6L7H0vHPZSACxZulgt8WZNmjTRve+5FAAlrDI94EmAx7pUUtFIVA2NjXpu4UK98vISF+RywvHH6+RxJ6sUcoAv+t+t2b5HQXs89Hd3kQDwQXP+ntFe39tR+xWy153MEclUSmXlZdqybZuWvrpMazesV+8+fXTeBedr2PDhXZZ6smdYqFiLoAWKBICOfaJIAPgAjRk/UNxTmp1PAcAAjUIflAFoOBZVBKKcAdgNpDHAm6hkokrtmnzPgx1y7wASlgMe8JyocD9glM9ugFwmJY6s7pIlS7IEDQA+5LD96g1f/vKXXaS2gSRMWNiE/MuQEZCnzhf9a+QEZHgBFIlIBbDmNzK8yGGbHQFfIToAMnAe7Z4/f77bwLFo+Y7uZwQAIy4YA98IAE52M/DSbDm8DWAFKKFvCulTjqFPsKURIvwEgHzASqEEABsb3Iec5Sbbf/XVVzuiAPc0Ik0+H+B7s5P5FoAsfWn3MQCnKxQA6EeAIkBRHu67QgHANu/a6yPsgW0B0DsqtNdPmAHUIhqbenJtxgtRrvQxfdlZkhLHW98ApJ588sltqgPwT+709tqRSyIdABvSgMsNHI/LFADMJ/w36KwCgH+MWe5uxibXpt8sNYn5T0dkI/Ml2mb+5E8bAeGBF9IDLZ0hABCRDiBtkuXc+wtf+IJTQ6Hk618jteEfFKLeebG28/hNbnXmuvr6ejevMafR78yXRu5ABQK1lULmGLMjkdXMVRbxTnoIU2QwG3Lsgw8+qEsvvTSbooPPIA+QEsXWn0JtTv3IMf/tb3/bncIcQ98/8MADDiz39zH/hgwByQuf529IDgDUfpJXvnsz9+MnnMOaiK1N/cL8k7HItUlZYmsT1yX1AaklGPdBpZP27kt7uAfpKEwS34493AgAQYKFjTfaSHQ+hDF/gTiE6oh/jObrH8gEFAgYpCEyUov5Hs8GRqDiN4Qn7kGx9bjQFADUi+uz7qHQYPO+pQDIN378zx5dmwLAQNeQQrWSlm7R6tseUb8Y+SrrVJdq1HHnTlXogolS36gXCg046PDZzFYBiCmoP+BOREqEQ6qtb1DfcIW0aK2W/eaPOiraS+W9PAWAfQgALSElXtuoV+97VgPrSlSVLtHupjqNmDVOsatO8XbKwmmlwimF3b0zqK3VIxRRSzqiWKOUuGeptvx1ufqGy7Q3llT9yQN03HXneddgvzAiAak7Sf+6tKv3+gWPq37Fepf2oJUAMM0RAABqgf09jQLAubDCjdLeu57T1udfV79QhZpCce09Shp7+fnS2GHexVNpjxMR5pxW0QLjLyguhZukld/9oyo316sqHNPekoRGXnKaNGuUxxwokdIRkgCQAsA2DA9PAkAindbWLVt0y/zf65nHH9eAql4694zTNff889RUU6vySNS5ln9D1wPOzfJt93qDkqhBeCA49vfdJvY+aQNSZ/6gvwC8iW4vicWUgKCYSjvp1rK/EY7JT1te5qWh4bkK8l9DfYM3HJxcK+oYKRcNZkRIa5e3v40ketu2Wj26Yzs7H/ifXXMDBvFvBEZKomqBAPDA/SoJewSAxto6NSZaFPubihsECX/pCJ4xydt95uf2Gn/YS/7nWolaLdRKaPEIAEYCSLNmpNO666E/6fFli1SbjOvCCy7UJz/5qQyB19JetKbTy7fm7e/3wefjVCKhBaQAuOsuhcPNumjuTF133VVufiYFQCwcdukAsjNfOCPg7XP0tj7vcq3kLhm/6Bzkt78t7frz8hMAwnIKAEECwJI3NH7SBF3zmWtc5OuhVACwwIlWBYDntXr1Gg0/eoSmTZ+hvn37CX9tnTN865RTP8g9uP0gl5sRM53cQ5S9u94ZDsIVcxEAvJQhrX3Qu7JK/hQA06ZO05w5s13tXDRnNNq69obdipVviT2glvFu6ScAzJg+W8McAcBTmHMKAN2xOB5QrYsnd5cFEkkI36QAgADwdhsCAAqyPHNFo15irkNRgr6YSiUFyZHnwMcefVQE4lSUl2smMugfOlbJRNI9R5r8vz1q+cfq4bq+HQr7F+/ZvRbIN9X63yn4NwQAt4cRDmnh8887JYBoaUwzZp6q6TNmFLyH1b2tKl69uyxQJAB0bNkiAaC7PK943YIs0NUEADYEACaJpiSfO5GZFJNrJtIdwNuAFdvABxRB/vm2225zx/M3kwfRq+eee677rNAIee4FcMWmvAGU/CZK9c4772xjF6JWAZMs6pTjAF0AhXj5KIQAwAVpDyD+H//4R9d+rjN27FgXgQgIaMAAG4N8vnXr1mybqBN1s+vk2/TnGgBR/mhQol+xNQBWdxIALNoSYkUuBYCg01lEOoAgctYWYUuucKK8g8VAQPoD4GvIkCEOGDnqqKMKYgsacMt1AVEgmwCW4Y8Ao/Srv6BOcaApALqLAEA96UvAQX4TwYuiBaAh9qEvAEM7KkECANe58MIL3bgCFGSckSeenH9EGOcDiHPdy86hfwEn/eXuu+92KRw6U/7u7/5O5GC3KHZyn5sCQBAA7CwBwABq7EBONnJ3k7aFMcfYAYBGMcPmm3wKIDZW3377bZeOANDfUhzg3xMmTOhM03Me2xkCAOAl8wvpHpgvaSf9ytxgZJF8pB0qYTLogP2AqqZyg7/QN8jT01ai/Ul/AyjK9fFVyn//9387WxZSbC1AFQSySEcEAOxNGhXk8Mn3bj4CAYe1zObQQu7LMVwP8gIKB0Ywoo2owhgBwI6jnp/97Gfd5jZtRbEExQvmGArjIOifwXr41zCULogehyBGWyCjsYZge+ZJ5j380wgAnItaB+unRannIwHQ18yJzH+oHPgl8qlbTycAMF+T6oZ2mE/6bWrPD9iGOQ1iHPZibsM/SfPxgx/8wJ3iJ+e05x+m2oTNIB4xri01A/MkzxX9+/d3p9ta41cAsOtyHGo2wfkjuLb3TAKAB9AAONU3NKoKktk7Ca3/3b0K72xSpAXoOaHS0QPV74sXSyVxtSSaFKssQy7DA+JNLx3UNEMAgAvgtuZqpdpbn1L9ijVKNyZV2ttTADjZKQAMzSgApKTmkLRsnd6471n1bShVaTimjfW7NP6ai6XJRyldKSVcVLhHAAg7sBGZgYyyegiFECkSDanmF0+rbtn7qgyVqrY0raaxAzXaCAAlUirinebEACA8JKWNC55Q/Yp1TgEgnvZSAJRc4REAiFxMh1Iul7WL8k6HFa6Xmu94Xpuff0OVJRWqjcZVMzymiZ+6WBpaJTYvo1iAczGT29nLAHsZIQOhiLhZeuPHf9CAxogqQhHtKUlqOASAmcM9xQJX37RSRwQBQFr59lu6dcF8LX/pJY0ddYwuOf9CTRp7khpqalyElAEUBjb6idRB0Djfs3Oh64L/OL8CAASAhuYmVVRWaNeu3Q74J78roH55eYVQzIhEo4pC0Gps9MiRfaqleEK7tm5TlOg0B7pI5aXlLnrN3wYDBZ1n+FUI9qfiec7xS/3nu3ww17ZbZ3k+RREsldA9D9yvGAoA8zwCQAMKAGWljiARBCg7AmwC/IeOq3VEEgD8TWZmyeScyMwTTlQljQhAiZ59ZbFueexBbdyzU1MmT9H113/OKcF5Y8D76Y7x0GZsGNkr86ERAO7MEADmBggApeQ5ztAZ3GZxPgJAB328L6CZz4t71veFEQAiam7JpAB4M5MCYMmbGQLApw8rAoAHDni97xUjguzbL0UCQNf76uFIAOAdi+f6TZu2qHevak2fNstHAAA4NY2dfNBU19uzeMWDbwFSDpWURDwCwLtvaenSJWpqadLEieNdoEK+/drurnHw2YbnQsqO7dv15BNPuj2nvtXVmn3qTA0bNqxIAOjuDile/6BZILuas9DYqziqtAS6lJRoxRuvOxWAZDql408co7PPOadTQX0HrSHFG3WZBYoEgDyvsOmOQgzJHpnhAAAgAElEQVS7rBuKFypaILcF8hEAbAM718Z1risCZACAAxARyc15gCIm4c5mOYAeAKY/epjvOR6wHxALgIUNe1id1NHyShfaj9wfcBTwneuxsQ9wM2/evDaXAORno3/16tXuc+rUr18/pxQA6GzqBe3d14Yvkv6AUhxvEYRf+cpXXL5g6s51+Rx7ApwDOBmwA+CIpL97JSbHaTs5xI1cQUT8l770JWdDk083BQCXd7MbFQC6mwAAYQK5csAbCn6A3DdRzIWC0wbikGOIF0iL6jWlBX9fIuENqGZlwIABTnUCUK7Q+/kJAHYv0lcEo1H990WBwQgqfE6/0Xai8YOF9vADUQSQmUI/4EtEmqIo0Z7fBAkA+BYgI0QbwFvIJLyIQACg7YW2OVhH/P6OO+5oQ6bgmPvuu88BqUYEyTd+AdzI5Y0P0/eMGVMAsGgT/zU6SwDgXBvT3INxRFS0zUWA5agAYAsbjx3V2cYqKRS4lpEqRo4c6cBCXkgPtHSGAMCx1APyAfODEamIDgaULwQENRvt2rUrC7TzGfMV7cLn6BubZ8izTh9b2zkO6XpIPvmKpYUAoAYwZbyaAkwuBQC758c//nE3Hmy8cR9SXFxyySWdUgF46KGH3FplvhVUAAjWHyIKBBr8knMYg6wrkFw6mrvtOgYaQ8gg6pv2m7w9c9FVV13VBuiGAICyCP7JHEGf/uUvf3FgfnBs57I19+P6v/3tb11Ee3BtwUfHjx/fZUCBERxQA2GdZ36xaHmIIxdccEFWJcKfQsLqzhqKag715AcyHgQAihEj/O30+zNthRhHlAXzI88hzHGQHEjtU0gxBYlf//rXTjGBgq9zbf7Gr61YOhG/AoD5EXMI/hxsYyEEAOxlCgD56tw9CgDeqzzQel28Wb1LyqS9Ut1Di7X56Vc1MFSukkhIGxI1Ov6audJJI6TSlBpDCZVWxBy+GSF7i0MIvR8gTxfJDXi9ZJPeuOXPGtgUVTM53ntXamNLjU656iJpyiipLOGlAIAA8MoavX7/s6puKFMsVKqNjXs06Z8+JZ1YpjgiJSFPFj6Scv90QLy7r4XXkyJgVa3e/92Dim6uVWW0QnUxKXHSQB0LAYD6xbxbUUq5xl5PAWDrgsdV+9o69Q6XqllJ9Z8+RuWXT1eiSkpGpYSSSsiTgK9QRJFaKX7HixkCQJlqo0nVDS/XuOvmSX1CaiEqOhbzsLmIl//ZsQBCXnoE2qB6qf7B5dr0zKuqbo444HhnaULDLztNVaQAqMikAMiAaFnlgAzgl89fetL3dFM8LS189hndtmC+tqxdo1kTJumzH/+4+lVVOQIAsvLB4n9lJuK/uyMA/QSAEJL3qYReevllpwQzd+5cRwhavHixNm7YqNNOP13r129wa/+e3XvU0FCvAQMGasa06Zo2c5aWL3lFy5Yt1Yzp03XcsaPd9y4+1sQrMv1Km3PJv3Zl/3UFAQCyAwSAu1EAiET06XleCoDGZKsCQJEAsL+91grkt4ZAoxiTVllZuVZuXKdf3nO7Fr+xQsceO1r/+m//pvEn21recwkATgEgo9aSLhIA9omBz0Z8psNKJkNqjidU1beP3npzjW7+7YNa7CMATDpl4mGjAFAkAOzvPNA15x2ZBACPUOSVIgmgazyl514lSABYtuwVRwAYP36cpk6d6vZuD2UJPosS3c8z/9tvvaWFzz7rSKPDhw3TzBmnOiJAUQHgUPZW8d5daQE/nS9L8UMEkL2rsjKt27Bezzz3nHbt3a0hw4fpkksv3a+Us11Z5+K1utcCRQJAx/YtKgB0r/8Vr57HAl1NAAAM+trXvuYiTk3mkk1vNu+RaCaCmc1026D3R8ixWU5qADbTmDgAR9jgZjOc3LuFgJNsDhqoa/nmAaYAk4ioBNgNFgBRzqGYDDpgCTnCc8mOB88HaACIBIAysBbyAFGkgJcmP0y7ASQARqyNtAmSA8QIA3U7IgBs27bNXZNITgOc+H2wUgBgU9oBqAKRIV8xaWyAH4ArA9j+4R/+Qb/4xS9ynk6kPsoMRhyxDVb6MF9Ei0XGfuc733G5wk1xgGsAckMK8JeeTgDAn2gD4wc5dIA/8zF+EzWMHLtFtgcBpyBIiK8SpY9UvBEADiQFAAAfABn3vfXWW/chAGBfwFH6zZ/vvT2/MXUC/MTSN7SXAoBrEpGNTLf1M2lEAORM9jzXfcwmnA+4ijoFYB5jke+uvfZaB/S1yvS27+VcY/369Q7MRZHDgEv8m9QilnYj3zjp6PvOEABoB3nQAY7pGwPlsc9TTz3l5p5cwKvd30BNIvnpC1JGEPmMYgnjEZUW/I2+IQUAkntEaFjaAXwBH4P8BHBrqQQ6ah92R4Xj9ttvz6Z7oc25CADcl8I6g1IE9zeQGXIC81J1dXWbtBcd3Zt0KADGXMNUR3IpANg1IEXMmTPHEcRsXAKgM18xtxSiAMCax1r4y1/+0hE08BmAb9Zi7EebbK37+c9/7tLK4M98x5hn3sXHKfkUKjgGMB7/hGTR0wkAkJmY5wxIh7Riihz4ZjANTJDQwrMH6zZ2srWG/mJ9LaTgd/gQRETIjBRTL6J/iDIhvRHrid2b5wrmZZ4djLxiKQCC/N7DiwAACBlWSyKp0nhEem+X1tz2mHrvSagyFNWm+t1KHdNfx15zmTQqpOaapNQr4vI7R1u8/Vgi3cG1HbgNKWCP9PYdDyr87jb1aYko3ZxUrE+lpwAAAWDysIwCQFIiE8OyNXr7vmfUr75cpaEy1UdTGnrRbOnMQWpublFJBQg/0f+ZyH/bheB+TBVxafMDz2jXojd1bJ/B2ru3VrWccsIgTwEgQwBoyihNOwIACgAt0tY/PK6619apIhVVPBbWwKknqOzSaVKllC6RmiNJNRkBIBlStDasprsXafMLb6gyFFNTOKXI6IEaNu88qbdHNFAs7O6ZJhAcZUSrLzsmTZLWS6t+eZuqGkOqjpYr3tSsHaVJDZ93mqKzPAUA1AogHjjiQ4ZjYRG/hfh4TznGCAAPPfgn3Tr/d2res1fnzZmjqy+5VOWRsOKNjYqE2OD3tpNsLFkeeh882u1NcpHX+Eg0qnQkpH/8f/8fvfHWm1rwh1t07LEfcnPO7373e/3617/R8uUr9JP/+xONGjnKEY8WLXpJU0+Zov/6r2/p6aef0g//5390ww036LwPn6vamr2ZiGiLmvHAUdqGb3RnlHO3EQD+prziFAAyKQC8FA6ZkkcxuqgA4Hdl20Zt6+kQrEpipVq9bbNuefwhLVy6RMeMOkbXXnudZpx6qrtAJBzxMPZ2yORdNWCC6xsRj9kUAJFmXXTRTF3vSwGAAoBL12KMF1KhUJlMpH9OMs8HOAVAMhn2EQBW6+bfPpQhAIx3KQAmnTLhg0MAyMwdfncoQr6Fj+TDiwDg9SyAKe96mzZtVnWfozRtKpHTlgIgI53uPR0UCQCFu8Jhe2SbFADvvqVXly9TY1ODTh43TtOmT1O/fgcecHEgxslFAEAhCpXERS++qMaGRn1o1DGaNXOmymKkFktlUwD401cVUwAcSC8Uzz0UFmhvLcbHkf3ftGWznl/0orZs36bhI0fqvPPP01H9j1I4HGk3y9OhaEfxnl1ngSIBoGNbFgkAXedrxSvthwVyEQCI3AScZcPdAKz2NhLYaAdYQJ4cuW+i/ChE3lt0I+eSd5zv7HomXWzXtd8AG4BXFAOv+A4wyfI0dwR2Um8AE4t8ZZMeUAZwMhj9b+Z67bXXnJQz0ad+xQJALKLPcxWrA8As0ZVIZWMLi+onMggCgG2QAIpRF0AJQFuijo3gwPXJ0U3krkmIcx3AHQMUsRfS10gcA2QDBgFEGFDiJwAEAT6kuFEiMNsDehGBXsjmEMcAiAAgmQRzdxMA8AH6A3uZHwHuAbIRVWngMPXBR0wZgd+0kchg5MQtTze/jXAQ3LA62AQAI21AAEG23AgLJq1O//oLYxD/tRQSgOG8TJiqBPYh8h57GQhuEbf+/jXQm2MhvJhcOTb+/Oc/7/zPfMntxxW4cegfiwCNSN6b9DzXAJBnXiCinnsZsOn3UdoI2IZcNykZiJrnb6vPtGnTXJspjA/ayfm0c38IAH77Un/AZ+5Lwa78fOYzn3F55U023/rJzjWgnM8/8YlPuPQWjAvqxlgnRUYuNYf9mKKdfzOvAb5TaDv3ALgm9Ye/1NTUOACZOZA+Nel06kUfMJ8xD1o/0Ff8mx8bb8jUca8HHnjAXZr7Y5Ojjz7agbP2mfnIpk2bHIBtyidck/EKuYK6+P3RfJlrcD/mXEBe6mrF5jzIWhAPqJsB3bQdH6isrHSkA+YEin9uW7BggVPFgMTA/GD1pB3UjWNpB2lXiNQ0Igyf25rD3I0SSVBin2uR5uXqq6/O9gX9zlimj7ADx3CekXfMXqaCgST9t771LTf2re5GOLP5wSLRIVkYKc76HruhdIDKAxEPpopgfWnEBGwFEI2dsDPzoPWR2bqnKQAAmBFZazbMRwAIjidIONiGNcvWDo5hXqXfbN7AN0xhBHsZmI8iBOotpAXxE+xQ0EClx9YPm5uwPcotzHN8ZvO0EQCC9ctHALBrQHr0388/NvzXtHpDrIT8wPjCH5kXIKkUokCw75xkCgAAzQCwXup5NUg7bn1Ota++r4r6pHpVVmp3uEXRYwZp0AUzpVGVUrnUkJYiSSkaBoiSUs1SGFdvll7/1f1KrdmuwSpXlUrU1NKsSHWFNrTs1lhHABiSIQB4ILw21GrxTxbo2PBANe9skMpjLvXAUdeeLYXiUn9Xs0zUfwYNh2gA+L+xSQ3PL9emJW+qf7hMzfVNKu3bR+/WbFPpScM1/gsXuTapl5QKS82oCDQmVBaNOsWDtfP/rKbXN6oyFVW6MqbKYwer35VnSQQZoT5Q36zmyoiaWlpUlYop0hBVzUOLtePld1RWl3T+sCca14nnnyaddpyH5kIEyID/jhhB3akv9Xh/l7bf9aTC2xrVt/oobd+63eVQb+gd1dC5pyo2fbRU5Z2ULDGBhZTjMByuBIDaxib94Q/z9eA996hPaakuOe88XXDmmUrU1askFFKE55Cs/nwQCTQx6a6HgYIgk58AQAKMf/33r+rlpa/ot/N/r4mnnKLvfve/dd+99+mGG76vV15Z6kiJqIiceupM/X//58f67c2/1a9u+pXeeWelbrzxf/X9792gc845Wzu2bVNVZYU2rN+gpa+8os1bNikaiWjM8Sdo6imTFQ2RM70VLy30uWzfMZ1jlGcaub/WcwSWXAoAGQJAjOe0ZKvgd6500Tmx3UIrdMSnALBx7R/fIaewwqZpfSil+154Wvc++mcl4gld/7nPad5lV3hKI1HYRt1fchEA5i9Y4FSRwuFmXTR3pq6/9ioR9R9vaFQ+AoC/xYUE9LbHDej+lh/4HQpJAZBMRjomAEyakI2A9tsCQqupaR14Tdu/gj0H8ey5ceMmt6+wevUaDT96hKZNn6G+ffsp7WT/M/HZ+5kCIPv8Y2u9z1EKnS660w6Hw7UPHwJAa0T/rt279fBDEAC2FAkAh4OTdVcdM8g6+x4lJdFMCoCVevXVZWps9hEAUFzsFIuwayvsJwBQDQhxRPkvfG6hlr2yVECd06ZM1ZgxJ6gkWpIlAPDeaASAVgWYw/GpvmvtWbza4WUBm7mzCgCMgVTKvSfUNzXosaee1M7du9Sruo8+fO65GjZiuKIRl3ivSAI4vLq6oNoWCQAdm6lIACjIjYoHdZcFggQAHrCIaETS2YA8986VTrsfNpz9UcWA0Ww0b9myxVXRQEiTogfkAEiBxWvATkdt+f/ZexMwO6rzTPitqrv23q3WjgRIRhJIAolFAoEB23iLzYwd78ZjC8eO/WQgyZPnn5nnn8ky/0w848wkk8QT28T58SKvAWw8ZjG2MQYDjhGb2CTEJrFol3rvvlst//+equ/eutV36+7brV5O8TTdurfqLO/5zqmq877f9/EcyQUt5fE3iQuKCEjK04uV5BDJLhJD3MinAIEkEvMxC/ErEQAYVlk8/KvVTXEBf7hgEQPpM4l8kuck2HlwQ5194ws2SSR+R29qkvHEheQ06xcCMEog8Xp6I771rW8t5imWqAMk6km80eOWB+sg0cU0BdxQ5CY/iVHWzzFilAUSRKx3PgkASGAQC4nAIJ7ZJDCZCoDRFpYsWVIk9kh60M5I2jCHOD2vaUfEWshI2sfatWvHpUeYaQGApGxgygiSNBw7kqQkNdk+RroIHxResK8SOpxCFiEfSXBxPvKHaQxIXJF45Zzgj/SfNsmc8JwfTB/BeSN51nkeBReMQiE2rx7GGhQA8Fwhk7nhRIECUyiQxGc9bBvnP8eE/ZU1QCJrMNw3SdwvfelLiuxlWyVVBssmXiSe2cZly5Yp8pZYse88aAsU0whxy7QK9FoXgr7eusm5SruhgIJEtqxfvI5evSRmGSKe9QkhyO9obyTIOScpIOIhaU7o3U0PPyEb67Wh3vcTEQBI+gtiRC9mEpEcYxHLsE20H66jXDN4HglwHsSfxPff//3fK6/x6NpF2/v4xz9esbnEj+HxwyH5KdzgfKRdi/e6YMJIJhRNkAin4EDWeCmcdsKy2H6mqOD1kqZBBAEkikm8c32kncl6v27dOiX4+chHPqLWUiFBeQ77S5KXYisK1+Qa1idpaYgho7nwHhj1sBeynSIKClvk4LX0Cme5FI9IOg1+z7lGwpmCDd5jaO+sj7bGz9le3rdo39EIApxDHAsJ+S/lsY2cT7QzRmqQMRTRA+c7U54wDQnxEbI7OqazTQBAW+F8JD4cr4kKAIgPU/9wzsr9WqJG0N5JrNOGZf0QkSPHhvcbCoEk/QzHlDa4atUqZau0wyh+tAduenOd5hEVAFQi/MMTSIQOvJ6RBCSKAMVQ7Hu9CALTLQAgvSyR/FVY/70DeO4HP0XnqQLM4SySLWkU2hM4lCxg/TU70HbJGp/AV4tkoBwYAgb2vYrDT+yFs/8wlsba4OVspOIJ2Lks4h1pvF5JAMDHsGFg303/jJbXc+hyUgr/4bQHe1031lx9MXBGr79zQDadP7xm1Mbg/hdw4IlngYMnsCLRrohI23Ux4tkYsGy0nbMC66+9BljZqgh5ReiHjxPAibsewclfP4sOJw43FYfTHsOyC9YgtbwDaLVgt1kwl3bCXNwFZF0gawIv9+Gxb/wIS7NxtCGBrGdjMOFi0bZzsfjd23zGnz/ULZDZHc4AQ2MY2PM8Xn90L7pHTcSyQLqVqgQDo32DGIrZOPOd25B+94W+ACDAN+PZSBpWSABQ704yu76nXT2773ns2vUt7Nn9CFYvWYJP/O7v4qKNG5FnRBamWKF3iB87usIW0fSF/i3bQw68/yUCAEPe/4c//Y/Y/cTjuPlb38SFF1+k5irTHd1009fwi5//At/45jfw4Q9/BFsu2IIffP8HsAuOeld46MEHfQFAEAHg0BuvI5VK4m+59uz6Lt7xjrdieGgIV735Svz+p38PuZHRYpQIhcAEnsvqjfZEIgBUKovoW/EYcq6NW3/yY8RNCzuZAmBkBKOMAJBKwrI9v/1Vjpp79Q2wuwuD/AtHABBBjIFszMAdux/Ej39xD4aGRvDRj31MiXtNy0LcDIRR9Yxgit9H7098d6YAs0wAEEQAqCgAICEcdCk6ltMZ/WKK3W7K5VoAUN1rW9amqEdtdF3mQCyMNWDqJje3BABBBID+Ptx1590VBACmeqe1TF+gqiMATN0+ZnUJaiHwYNt06IrBtAy176wiAOQy2Lxpox8BoJvq3CC91mnoUHS98hxHifNEABA3TFx80cXYsH692lvwXA8FO4hkwXRW4TZXiHhyGrqkq9QITAkBCgAMy0TecfDz++7FsZMn0NLehre87a046+yzlRBG3vCmVJG+eNYhoAUAtYdECwBmnckurAZFBQDsPckFHhKmXz1eq7B91Q/xXJPNdp7JzXN6xnPjS4565fB7LhokqbiJIG0Rgo/lcCOfecIZZp9EEjfv6fkX9m4UZTq9AZnvXAjRaj3gywQ9gekhrW5GhqH6L16j9Dznjxwkn0hOST5xto+bH7yO4cNJAlXCTSIS0PuUHok8JMcwN7fZNxJCJJBI+pIg5Q8JR/Fy3bhxIxjingSVHCR+KQgI5+aW72pFAIhuKFYiHGY6AgD7zf4y5zIxIha0AwoixBuZ3tUk3CiQ4MEw7CTKSOpJGGYRAUiObmIvBJ5gM9MCAPGCp62S1BPyuJpd0suXJLeIRPiboc8ZTYPzS0hRsVniQnEMMaOwgHZK0cjTTz+tbEMEI7RtYipRLsQjVmx2IhvN4SgADFlOko3lsa3SRs6/DRs2qJC4/I7EJn/zJY5/81xiQyKT5CqjavAzkqS0BQoLON4k9ogHbYTjTBuZaAqASlgzjD3npEQYkLVEiGhGJWGId2JJ3Oj1S2KVB9sphOWll16qxkZEPDUXzQa/nIgAgEUKKcj1gN7j0uYwEc7zGEqe4gqOEaOLULjBecT+SNhzrmnsr0QoiTaZOPF8ks0UbskhRD+vZVQIktVK5W6aSmjBulinCAb4OSMpUGQgBz+jzfCHc4XCCq7TxJrl0p4pWCDRzz5L2HexXX7PSABcT3lwHWUkCVnjJFoL7xFcO5hWhfOJtkVxR3h9DbeJ9kib/cAHPqDIX5lLtF3aD/9NbOmdL+uT3C+kThkjfk9BAsPUs/1RwQE/Y3n0Jv2jP/oj1TY5RCzAec6oLrwHMf0B74UUmYXJamJCL3iJ6iBlzEYBAMeBY8++T0YAwL6RzCeJLmuTjBF/U5xEvGjjxJvCFwr2+B3XR34uIkAKEnj/oA3zmKgAIHq/ic6fqACA9sEfrqES8ajWMjGdAgD/ia/kX64I9hEATx/Bqz+6Hx1Djgp1f/zUKTgdKeRbYrC625Dq6URLZztcx1VE/8nDRzA6MIROI4Eel14vHuLLF8GKWRg5+AZaWlN4Iz+A81QEgBU+wc1qWV8WyP76ORz9+VPoGjGRcIDU4g483v8K3M4k1py9FqbHsNImYq6B3PAoRgeHMMZxNEzEbBco2Dhz0yYMHDwIem/bpochO4vEim5gZTe6zj0THeesQjZpIJ32vREwCmR/ewAv/uA+dOYsxFpSsE0X/WP9SLTFkUUOx/OD6Nm0Bpd89P1AwgBaUkqw8NK3fgrj2aNY6rYgOzwKtyWOY1YOaE3iTavOVB1zGCIBNsb6T2FkaACjo2N84ObDIFauWA17KIvhIyfRbaVwfOAksl0J9KxfhURvO5ZdeSFwdjty8BBXSRrm5kH72v34E/iH//0lHD90COvPOhOf+8R1OKN3EQqjo0ialvKY8omLSgIA9cW0dL6aAMBMxJGzC/j3FAA8+Thu/fHtWHfxRfi7L3wBP7r9dvz3//ZF/Pa3v8UX/+qLWLduPQ688gpcx8NfffGv8KlPfgpf/vI/4Ktf/ooSAFCgd+TwIXR0tOOmr96EW37wA5x77gYs6unBlf+/IOidb70GyBX89BkigZhFAgC1OgQRAG6548eIWxZ2ftAXAIw4fgoACgCsKQgApmd0p8VkprHQagIA4JfPPIaf3PcLHD5yBNe8/R247hP/BmcsXwXHsVUagIk8x0+mA1MSACgDCgQAMsVDjdACAL4T6RQAxeVfpwCYzBQtXjNvBAArVqu7YT4vKQBESKLvFlMykNl88RwTANASlS7Z9QUAFH4yAkAyFseFW7aqvWQRC9iFAkyrFAGgOAxaADCbLVK3rQYCYSEMX90c8kcxC/fefx8OHTsKKx7HlVdfiXXr1yMR96NVNaD31ZjPMQS0AKD2gGkBwBwz6PnW3EopALgRTg85kjthIkwt0sEGlPzmBCeRFz3orU/vTubMlVzujebU5iY7N+L/7M/+THmjqn0C01TkoHiDs07+TQJJPHO5mU8CRkglekPQG0G9QDKvZoXNs/DnvJZhdL/85S8XxQ8iJBBiJhzCXEhLYiTkGsOGM8Q/zwt7Kgs+JI5I0pAEYyQDer+SqBIMxTM7nCJBCAlu9pPsIelEIowetkpFGooAIEKM8HjMJQEA+yLpEvib4elJ0guRLCHWxUuc5/Ca8PhI+gR+Tg9YEoTEWAQdYWyaIQDguNADmiHPxfbojc+6o4fYG8kthpWm5zv7JF6n0RzXJMAoohFb43XsO8lqRjXgQcJf5gXx4N/yO0xO0jY4r3iEQ/+Ld7i0tdpcqbX2hUPKkxglqRneHBRBjXjJs8/84XwQzOhhy/lOso0iF6Xwt6xiXnj+TRKUgiLxaqeH/lQiAIT7RHKUY0IyWA7xEOe/2V7iz76QbBWyV0haigRIYHOO8rp65F+j95KJCgDC5ZIM/r3f+z3cd999ajy4rgvJGSaTZW0nruyPhMWnYIPrOL2mq9mF9J8CKq63nGsSKUYIznBUFWmfiFpoowyfTyKehD0jSUh7SJATZ9ZPUQjHQA5ZXykCYNoaErlyr5A0CWEbDNcnc+5d73qXik5xzTXXqCgZYov1BADsMwUgjDTAyAfsp4gTpE4RhohXN39z7opIjkT0N7/5TbznPe9R85Vtim6oC+b8ntEUeE8kPpJKQdZKsU+2Q6JfiDiI5VI0w0g4DFUfPuaKACDcr3rzhvdSjj/FfH/8x3+s7J1YSHh8zl25f8h6xDWU3wu2/JwiDgrQVqxYUYwOEQ2pXy8CQL01YHYKANQTU/ATopf5kXj1P5fB4R/cjdjJDNJeDBk7DyMeQ8FzYHsOsoU8GAI8ZpqIxWMqByDDYdKjecW6NYi952o8d+ttSB0fQkc6jUO5AWz5+LXAljN8AQC95JkOfSgLw07h5a/fgdF9h9CacdHe2oLReAGOZcDLOzAZv580uGcgEY+p9ZdhsA+dPIZ4dxs2fvD9VKPilV3fRXZwGIvaO5AwLbitcTw7eBiXfPDdaLloPQopA3baUh7LSfb1NRt7/+l2WAW7Yv0AACAASURBVKcySCZTiDEqxdgo0kkL+UIGxwqDiG9YjvP/gOlAmD+Av0zkn3oNj37rDpxht6DHTqK9vRMDXhYDw4OIKULUhWc4MGEj5jlIdbfhlFnAi0MnsP7qHVj11rcBT72APXffh7XpHni5AnIpA2+MnITbncZFn3o/sKkXw9kM2lLpObtxQohfePFl/OVf/hf0HT+GDWedhc985CNY1bsI+dERRSj7AgCJ9T5zW0SVUgCoTd14DCoCwH/6j3jkycfxD//0j9hyyUX4SwoAfvQjfPd738PP7vm5EgFTFEdB3Z/+pz/FdR+/Dn/5X/8S//S1r+ErRQHA2xVRWyjksefJPbj/vvuQy2Xxs5/eg/Xr1+G//ulfYElbJ2KBAEDuifXWv0a/n2oEAHWvrSMAoL1POAJACPyyGA/R4Q82yBvt79w9r7IAIBcDHt7/DO781b146dWDuHjbdnz8uk9g04ZNgVehVQwrLH1vtiCgGQIATm+aeNHru/gi4v8xc7N+Zi2koQgAFLXlbbR1d2Lf3gO4+et3Yvfje3H+lvOx89M7sXXrliKRFMZpNqYA8J8qQkIugwhUJm2jEQCqRQSY2RGb27XNLwFAOAKAFgDMbctsoPVzTQAQLMZuEAHgYREAxBO48IIt2LRxI/idaZhQAgA6kZjlOY1kPZ+v978GRl2fMkcRKBMAqLdjD65p4IGHH8LrRw7BMw1c/uY3KyFMPJEYF9+t2c+pcxTGOd9sLQCoPYRaADDnTXxud4Chh+mJEt4gqOelH+6xhMwmsUTyht7JJMIYinuqB4kSkqok1Pfs2TPO+65Sm7lBz5vKf/7P/1kRSvVC6FZqI4kDkkKPPvqoup5knhCREqFAPPX4os2DxArDMdOTM3xEPQb5nZCz/Jv5mYWcI+lAPMMErhC//L1582ZFAtEj9vnnn1d1Sgh4RkSg5xHHISzSYJn0hKQHL8vl97ye50bJjEpYkOgiScQQxRKNgecxKgC9KOsdQkbRHhjGnW1jH9/3vvfh+9//ftXLRQgg3q8cD3rwhiNM8GLBi32T79gvkmokc+mRXesgeUxyTA6SB/ROZnSJKDFeDR9+Tg91YiKHeNbXw4ekHCNUyBEljGhTFAAIMUs8hZylVzA9XSkmETsJ1yeEp5DvxEc88SkK4RgQZ7Hlem1t9HsSo+w/w2nzkLZXWlfYRo4xPfs5Zzl32U6OH8NuS9QLlsPxIBYURUiKEUYA4Ea7EHkMCU9Rk5DSjbRZ2sXfbDsFBhRmNLIOsv0kqdlf/oRzzjdSd71zxMOXUQ7oYS+e0ew/oycw8kf0iAovuEaxP5xDJDh5bVhoJHONc0gEDzyHQgzWSxEAj/BYVKqTdsbxoF3Kusm1TqIBsO2S916uJ/HOaCYUQ/HcT3/602pdkH7KeVwnJZKLiLL4HecDSXuuhxRviYe7CB1oe+IpT5vgWDFKCMeJc49tZfoarp8Uo1C8QGEBwznTYz56hF9MJPoB11biy4gGlcRw4fayPLaH9ybasWBbyw7C9knxF+1s79696hIRDonQh5+J8IC2w3GkSIHCNEYBIc7hg1EiGNmCuLCdU33xYnuIIdPjMK0Ix1vWZYbmZ1QF2lm1uhgBhxEAGD2Bc/Ev/uIv8Od//udlEVDqzZnw94wORNEQ7z3EUe7Xco7Yu+BHW+X6ynsm082E76dyTRgjigv4nMCUPuEyJAVQvbaKcIsRLnbv3q1Opz1TQMZ5UWvO8Vy5//O5gNdw7DmPuI4yPVM0okR0fGuPt/ixhHrBjxhmn0GiRoCT37sfhTf6MHCyDykjhtZYHDHXQ4wiNM/BmOEgz3z1LXHYSRPL3rQanVdeBtijePjOn8J49STa4kkMGHmse/NFWPbOHQAdAmL01KcOwIBhA97BIbz+m6eRe/EQrFMjwNAoWmMJJGMpeKTSGTHCMpDxCujPjCDV1YazL9yI1gveBKzpBk7aOPbTX+LIU/uwxEojmSkga+cx0mph/bvfDGzfACxKI5/w8xUnyUhR1/rUUez55W8wfLwPGMliSaoNadtBwrUxlHTQv7YN22/4JOAU4BoezJYEMOLBfukNvHrfE0i9OAxrII/RQhbxZBzJmAWLG31wYcCF5Tk46Y5hZFUnll96PpZesgVIx4HX+vHortuxst9Dax7IxzyMJlz0pV1ceMOngLVpjA1n0NIezV1Qz+Jm1/cPPPAgvvrVr2Cg7xQuOu9cfOb9H8DK7m5kMiOIxUzwv0hg1LIOMB/6TB0qVHmwmXX/Aw/gC3/9Vzhz87lYtvoMfO/731fP54yA9N3vfg83/eM/4pf33otNmzar+wxFYn/9P/8ap06exN/97d/i0u2XgtGahkeGcN555+LwoUNqTd96wRbs+ta31Fr1pb/+X9i0ei3iEgGgid7/xGymBAC1IgCosasQ+z38kfq72i74ghABVBYAFCzg6Vdfwg9/djf2v3oAZ6xdg49+/DpcffnVKDgFRQzHg/yq1ebIVO/3zRYAVAz5Hmp8NDLHXPb5rS8AMOCIAKCnE/ueO4Cbv3Endj8WFgBsnVMCAE5kXwQQTHwlAqh+yBpV1X7nsgHM1I0rqEcLAGYYcF1d8xCYIwKAaIcZ4n9wcAAPPfgQXnj+ebQkkrjish0468yz4Cji3yoJAKIpACo89oxLMaDVAc2zMV1S0xCICgBUFAADuP+hB/HakUMq8tNll+/Axk2bkUjElRCmkilP9fm0aR3SBU0KAS0AqA2bFgBMyqz0Rc1CgCHIGWacm9fcbJZ8xeKNWG8BJulP7zl67JJY5oY/J72EkG5WO+ntTK9ihnCmV+vg4GDRC5JtJXHANtCjkx7I4pE8UQGAkBUkCrixT49eEs8M4UyPWdZLgoPemyRNSIyTzGEe5kpYRQUAco6QbsTpn//5n5WnIYn2vr6+MgEAvaLpichNRJKbrJvXkLQioSeRBpinmN6OJA/C7eB4UOTBDUiJ1sCQ2Dy33tjK2NEzllERWBdJMpIK9AomORLNWR0dbyFiSVAwZYKklSBh8u53v7vMo7eSrYgHLEm7u+++GwzVHh4PIZwYHp7EzbXXXqt+SKg0cpAYIvbsC8siecJNXDnqeXDK+N50000qFQWx4dgw+gTDr9fDmMQ1yTKS1owGERZZsA1MJREmeYW85XccW7aZmHCM2ReJ2kEikmVT0EA75TwlKUSBDqNzqO2XINpCvTFsBMdK5zCnNQlkbmyzj2wT5xXbxBD5nEMcJ84dYiX560nO0uYozCCJxTnHsSUp+Dd/8zdqfNl3nkdSmGIWzgliQyKX6UMmcoQJVhFEUARCm6XwiHOfIgsh62gT9ArmmkNimkQx10DWH57fbEO98a/XThHQ0LOe5DgxEG9xrhfMGz/upTOUrkXqp52QrOR6xnWNYhUSrEwPwHZzXZF1lGsao2Zs2rRJFc0yuC5Go1NUajvH8LnnnlORABiGnl757APHi78Z/YRpBzjeFEvRFlmvCB3YphtvvBH33nuvGnfWyT5/8YtfxEc/+tGagi6OHW2OwhHOJ4oC2G+u27QfjhntjmIdzk9J6cK2kSDn2sZ2EF+KLSiAqHT/kM/CY8t+UnxAMVd4fRLBzpIlS5SNvPOd71Q/7DvbxrnQ6MF6RSTGPnIsueawPo4jD85l1sXIOySYeN+gnfLgnOL8CR8UE1Ds1Oz7NfH42te+pkQRXJv5m9FciLncmyv1+wtf+II6l+sxf3McSKxNtn0cU65/tAVGkODzA7HifBYhCNvDdYPh/i+55BK15tJOWafMef6OkumyhjJiCCNYyD2E9TFdBf/NedXIwfsHx5FrGp8BKICqlIKi2pyjMIT2QDunjbD9FJhUe/6Qcqa0PuWYwx7AgWF4rx/FiVffwOCho0jaHuKuC9dw4bYlkFrahe4zliK2pBNYcwbQlQCGhnFw/0vA0UG0xVMYRh5nX3Yx0NmiyH/X8kCCixnuuTFgFYD864NIjLnAC69j+KU3kD05CDtXgAsTectAzjLQvWoZ0r2d6Ni4AVjf6pOLTDHIzBmDDvZ97zakRguIDWeV93XL8kVY8uZLgIvOAmOVF2I+3ay8rvPBtYcAHD6O0aOnYA5nkWZaAduBk3RwamUKS962tXxYWOdYHhg1gScPAwdO4PjRI8jnc3BcqidIgfDHxcrly2Au6wIuXg+sbfPLIa6nsurnwG2/QFseSlyQiXnoPGclut92GbCEG4c2YqnYnHaR/fX9D+KrN30Fp06ewLaNG/H7FAD09GA0w+dMyj8qbwz5QBkqh+pMASBkVEtXN0b7+nD73XfgJ/f9HFnPwfJly/DhD39E5aGlgJjPJIy8c9FFF2PPnqfUM+bSJUtw7oZz8cADD+DVVw8Gz/kFdQ8868wz8esHH8QrL72s0jddcfnleM873wVjNKdscUrztMoCNBMCgDgjAExUpBFyhBPyvxrPVylnbiPr7dw6p7IAgAKp5w+9ilt/eieePfgSlqw6A//m+utx1Y6r4XKdcT0/DUCosxMTgNVHqZkCANXQOoKO+USANC4AKKAtKgDYej52Xn+92hsQTOZCBAB/rfZbWq3/YauLrlFRkiBqD/UtduGeoQUAC3fs53zP55gAoBi5yPMwNFASALQmU7j80suw5qyzkc/mYMVi4wQAtTj9+XT/m/M2qTtQFYFqAoD7Hvy1igBAAcCOKy7HeRs3+tFSKW4OPeTLvvt0vPfoYZs5BLQAoDbWWgAwc7aoa6qCAAkQ8czmb24g1/M8qwZmeMNcPD+nCryQwFION+9FAMC2k9ghSSSHeOlLSObwxn2jNxQhpCQvM8kCErQ8uKnPDXZu8IdDUss1ZS+wITIuioO0M/w5vR/Fq4+/Sf6SFODBtkgoY/Gm5XfheqMbMiT92M7omNYiYaqNl5CREx1PtluiDciNvZH6xZbCkQqkrzIekhZBBABhG5C+12uv9EvCQjcSGSFcJm1QokSQ4CYJ0+gR9VSPCgDCAgTxmiUuldpI7+6oAIBjv3z5cmUDUfucbH9r9Y32x3JlnolXOXHhvGX/OHdIxIYJZX5OQpSiANqqpLYgIcy5zvaTqAzPN7FpCgum6nkfXmMEJ5lL7MORI0eUEIDjTEKVJCuP8LyayrpZC1MS2DJfiCttQn4qrWfhNYBkNrEl1vybBLGs8SRpSTYSU5KW/C39kvYQC5m/jQpFRJzBaymGCQsAOO4ULdB+JdJJ+F7Da0RoRNKW6zqJWYlSEY1uIKS4rKUsS9pM24kKAGQtDa8TEipfCF/pJ22WdlfriOIvc4okM+8XLIv2Tlwl6oLM3Vqe8JXqZB95DcdD0lGwzQwzzTnC7/k58Q0LC2SN4fdh/ETs1ui4NrKmSRulj5LGQ2ywkngiXK6MBa+XdBvhKA6NtCF8jqzttAOJcsC/aZdcL4kTbYx2GV53OK68f3DesP7wOEdtMDxXpN3EtFIKoErt5/wOi4cauTeGy5GUBxJNRb6Tcidiv43iS06Pgfdz/QUkE3GgFcAAgP6cIp7Uj+ECS1r9cP6x4ALubjEmuPKCr3Aw7D8vVyH1DbUxUDyT3DkPkvmMQDCYVznS1cHy2KDeQHDBOhlJwE8v6JP5bAPJ9YExoODwgQpIxoGuVqDNT3UgXKX6F4vmdU7wQyEBG8N/80Spg+Xy7/DBzQyex+tZJ79n+gSKB2QnPmYCyaDdobYSOpN9zbjAGNtJUFg3r3WA3gBTlsmGzlUvIA948IEHcdNXv4ITp8oFAJncKCzL3xQq714ZnTk+Sk89l9FGDbySadKLJUiv1JJuQbKrE/2nTmAsm8WKFcthO44SOLrBM7+s7yT0B/oH1PrP+y3XHJVaLTivJZ1GW083+o4eU6KkmGUpEYBlmsiPZlQUjOk4ZrsAIEz+1woBPv9FANUFAAdOHsX3f3I7nnjpeXQvX4rPfO7zRQGAoQUA0zFtmlZmYwIA3uIKfgqAcASAMgGAPwPmqwCgQoCQqmOgBQHVzVMLAJo2dXVBM43AHBIAhNcrPgsODw3hwfsfwEsvvIDWZBo7tm/Hm9asRWZ0DPFYXKXrkah9JXlUZYC1AGCmDU/XNxkEtABgMqjNv2u0AKD2mGoBwPyz+TnZIyEeuUlFAqeRCACyES6hxiXEuPybQNTzoK4HlpAXIlIIk4bcRAuH8JUw6EI+yPfhOuoJAIQkabTdcr6UGy0/SshH+yvns63cMBSCSshv+T7aHiEphaSKeh6rDYEgZGgl0oWkAb+PEmLR9oVJDCmHXpX0Zp3oQVKMBC+JCY4rx64Rz04SM8RDxl6IQyEzpR1hzBoZP54vNiu20sh10X6HbVS8mYkR+1qvPBlH4ky7FYJbyP5qGPM6XsPz+UNMJe981AbZPgnFLuIBYsc2TsQDudHxZrkUQcgYRwktwV28U4kR+y7e96yH9kmhTXh+id2JQIb9lfOkbfxOsKs318P9iYqMwm0Ot5PXhNfKcBnTJQBgHZXERSR9K83DKEEpJCjbzb+FKA4T7/yMNsJjKoRwVNBSicwUQQHHnZhxDEmSy7XsKz+TqA6CMcmRaH85B8KCG66HtBsZI9qV9EfGUYhvEru8r4iXNr/nPOLngk0j63fUPiqNl6xN8qIf/Xejc0vOi9p9eA2UMQ73g99H7wNRm59oG2qdL2PJ35LOget3vTqFNJPfIuyYyFyutD5zXDnOlYRTUZutJ4wKC4NkvZHPiLk8/9Rb+8NjxnPDAju2t5GIG4In28Hr+ZuilUbFepPFlfy34reD3a6EoRz3FT+tvuDnJMb5o2yPKQFsWGZMhXXn1znYcBwXSSuBvFtAixlX2QW4eSBkRlgnwGJJyltCvmdIjBs+ua6EBQHRHgNcl+IsB65to6UtWc6OsCBeo+K5c90rwPZcxOiJwFycUU7dBgo5GzErVuTui+4KbKDFLrtwPdfP4+l6cG0H+VwBbe1tRXFAbsxFMu0LDYpHiLXJZwuwXQ+pFNvht89zlA4iEACErmPbw+T/9HDEzVwSxpflAQ8FKQBOnjqBS4IIACv4jJgfqyEAKHWWdlUG5jQKANTYMlSlYSib4bpBIYA8t5w8dRLLli2H61IIMKJsPp1uwfDIsJrL6VQKIyO+qCi5qAfe8IhvT6aJUydOqPtUR08PsiPDsG3/OUZ5xkzTMesFAEHXVYbn4O9aBJ8gNf9IwLAAgMZAYYwB2zTwxsBJfOf//BC79z2LjiWL8fkbblACAM+1MS8FAOpmUpoQ0zjdp2nWhdqu1E3jQ+AXZ7zHFABaABAm1OqthvNv7jfPDLUAoHlY6pJmGIGoAMA0sf+F57HnqSeRyWWwedNGFX2pp5uOYP66erqOovc/XwUcB6Mjo7j/vl/hlRdfLAoAzlmzFmOBAMDmO7LlP1cGd/fKTa8QHadmeqTTBYCud8EjoAUAC94EFABaAFDbDrQAQM+TWYVAPcIj2tjo+c0MMShlVyINqm1ch9tTiXya7Ib3dA1SPbyb2d5KeNYrP9q+iY53vfPrEUITxb1efVJeM3FvRh8abfdE219J/DFRTCdyfpiwVy8zFTaww32t1j5eN1l7DY9HPfueSN/mw7kyPtKXavjMFG7R9Xqi0TcaGZN6c72RMqLnTBafic7zem1jeSLqic69avOvXpnT+X0z1sqJtq+ROmd6nZxoHyZ7frPtTdpB2pU/fkD7Ev8uDv5FEr3EZgSh70Nb+FH2hl+5Ab8T8OTCfcummgonLh744T2+KBkuPLtiDwOyvLgzF/TCBBhGm8UpSQLTPJglV37VUtYXridwxlf54MkHqwZ6iotXpzuu/7llwuU9LHJ5mMAQzYK6Vk6U+sIqhODvMrj8AAnlRz12ZLJGNF3XVRAA/PEnPomOmIW8nQsEAKEIEKod5fIMXwAgAxQMynS1V55nwlG9IpuySnxYo36ZjxIloNK5aj6JeDdEgje7W3NJANBI3+e/AEDs3/9tGwYODw9g149uUQKAtsWL8Ad/+Ie46rL5KwAY9xwWYYdPH+3TiIWWn9NYBAADubxOASDPGNGIMOMeIeaSAUzcZKZ0hRYATAk+ffHpRKCiAGA/9jz1xKwXAGTGMrj35z/Hqy+/gpZ4Eju2X1qMAEBHAyWSDwQA4x7pJ7iezWVB3Ok0L113cxHQAoDm4jlXS9MCgNojpwUAc9Wy52m7J0qW1NtgnixRovZEg422yQoAKg3RVNozHUNeD+9mtrcZeE50vOud32xMG61vJnFvpI+NtlvKarT9M01szQYBgNoenUbPuUbGc7aeM5sFALNx3KrNs8na10TneT07igoAqqUVmGx769U/0e8bIeMnWma98xupc6bXyXptbtb3zba34v0noF1FAKDmblEMwPz2KkO7Cl/ub2qFSFr5p2LRgxLDugB+VEEAwFMt5bUfitUvDRJeWDzCjeqe9kVsKQAIiqIAwCfk/V4I4WDwGTTscar+acBVXDPZX2ap9/yoBKG++MKCcrJaMAo3WaL4FyGqIgCw6U0UDnQgju9RRUGzDGcmyqkgAPi/PnU90vCQtxmJxVIqi1IXRQlRspmZFgBExzBKSE1UABCFuTiHtACg6PXf6B74whAAiAX6AoBDQ3349u23KQFAOyMA3HgDrl6oAoBQpIiZWL6mWsfEBQAHcfM37sDux/bi/K0XYOf1O7F169ais2v4VsBIWExxNB2C2nC/RahNEuvQocN4+OGHceDAQZyxehW2bb8U3d098AIhnH9d6Z5Yrf/h8usR/PW+n+oYzafrtQBgPo3mAuvLOAGAFUQAmN0CAMe2VTS2n//0Hrz2yoGiAEAiAIQFAJWiPU00kIEWACyweTFLu6sFALN0YGa4WVoAUBtwLQCYYYPU1dVGoB6xOFH8pkI81GpLIxEAKrV1Ku2ZaN8bOb8e3s1s73TgOW4DM0K8ThcBUQ3bRuubSdwnYwf1xr3R9s80sdUI/vXarraJQhEAohtOtfCc6f42Mraz6ZxGsBf8Z6LdjdjLTLSj0fVEzqs3Pxstb7LlSPki6OCDdlR8M5F5czoxnu66F7IAYNqxDbHjPjcfkP9Fr/gQyc/GhGP6V/KVLrr6lVrOj8Tp3/+Udfhe9+Wb2n7dJbd7IRuCNAEB2S9lkXyPFQl3Dy7DMQfx9oVMIUkhAgbF96sdtqBPJlAIdjrikvZALZ5AwfIJewog/IQH/hf8V3ENCQ1OtI88qxhVgKkWgm6xzUmWVAilWRivM5juYW9O+RUEAP/+059B0rFRcPKIxUxQzzGbBAD1Nljrredyv5MIAGVrtNhu8Pwz3QEddASA5pjx9JcSneD+v7UAYHyk53rzc/rHqvEatACgcgqEMIL1CP563zc+GvP/TC0AmP9jPG97OIcFAIV8Hj+982688eprSMfiKgJAMQVAPKbSoDG9lBYAzFvrXXAda1QAsHHTZiQScZhMrRZCqd571IIDdI52WAsAag+cFgDMUcOer81ulCBqtP9TWcing7CeSnsa7fNEzquHdzPbOx14Rvsabe9ME3yN1jeTuDdiD422W8pqtP0zTYg30o96bVdUiRYANGI2Ez6nEewF/wkXPokLGrGXSRTbtEuq4TXZdbnZ/dUCgPpDrQUA9TGa/BnhHOy+AECtH8U0nMFrfTFPQMQzv8GKya8Lx+7BVQIAHiICkIgD6reE0xeynqS+6V8h5fB3nD9SKMl/0xcAlEh/iQUQqkuVHQgADD+FAI9YRABgBwKAWIjI98+M9t/HR9IpsBg/EkGpb/yOfD8PJQBgGyT0wvgKGkR0FpxWQQDw73b+HtJwkStkEY9bgQAgEuYgHPFfIj4UH4ymjzZviDAvE7iMx1jW/4r3lVA6gXAkgYl6gTU6sgrGKcClInLEYsi5Nm6548eIWxZ2fvBjGBsZwaiTRyKZRNz2oNJ2VDpq1C1TWLQ24ctrNrlCntxG8Zi954UFAMU4B4EAoD+IAPDMnI0AIMupSp0SCfdQzzyLgq/AlhuNFjEbxrpxAYCNtp5O7HvuAG7+xp1+BIAt52Pnp2dvBIBVq1fhku3b0d29KBQBoCilC+DXAoCZtMNGBADtrW14as8ePPHEE8iOZbDtkm148xVX+M8orotELAYjiK7EX74NN7sXMos99PX34a4778Lhw8fQ1bkI2y7ZgZUrVquno3w+D8skcVR84Gt2Q3R5swWB4MZg2zbi8ThM08D+FyQFwBg2b9qEbdu3oae7u6QKPk1tL1kvYFPMms/jnrvuxhsHKwsAmDaMAoBxewqTmFpzSQB3moZHVzsDCGgBwAyAPAeq0AKA2oOkBQBzwIh1E6sj0GxCo1JNjWzg6zFqHIGp4DkT4914T/SZsxGBidhXIwKFiZQ3G/GYbW0Kz+HJEtmzrU8LuT3h+dHIfFrIWOm+NwOBMM3SIOVSJG0jZG4DzSmSgcVzS59ES/NDwlNAFhDtIgII8fZytSLZw80vBisYX6MqM0hLFa6TgoEiCSWMaqBC8EP2R1MgRDsspIjENfC/D1N+4daIOEApBqInNoDlrDqlggDgTz65E+2WhWw+EwgAGIEhhEbE3BoVtDWj3w0JAJpRUWho1RCH+hzlWhqcfVVbNVURQFEA8BNfAPCpD30MmeERjDh5JJNJxJzaAoB67Zf2hTQf1RGexIZ5E4drGosS+y+R/xQh2aaBw8MDxRQAHUt68bkb/y2uvvQqeExA4iAgyEpNa/bzXnT+kaDZtWsXbrnlFphmDu+9dgc++5nrYHoeCmMZJE1T/V3Ml0JhlkqnUiEbTDDoTecXp3GkJlJ0fQGACcc1kMvbaOvuxL69B3Dz1+/E7sfDAoAtsygFwKFiCoBVq/wUAJ09vUFUHR8Ziafj37uIQOUVQNZaWfui/54Izvrc0qNCOV/voTyFDiACgMcDAcClEQFAfEYEAL6l8Kev/1QgADiuBQDakBWhHo/HAgHA89jz9BPIZEMCgJ7uWYGSrGqFQADw07vuxqGQAGDdmrUYGxlTaeplVQAAIABJREFUfXFcV5H/SgRQ74Eo0rupPr/NCrB0I+YsAsX3bPVu7L+Uem7ZXd5fyQ3AMYAHHn4Irx05pAT5O664HOdt3KQjAMzZ0a/fcC0AqI2RFgDUtyF9xixGYCYIYU0ANtcApoLnTIx3c3urS5tpBCZiX40QlhMpb6b7Ohfr0wKAuThq1dusBQDzazznVm8qk+WV+xCmtafay8r1lt9PAmZJkQ0Tra92+VJakVAr7sQFFRV38qTiSuU1E4+J9m8WnF9FANARi2EsO6o2hjxujooAoMLm6IwKACJ2NMG92gkDHuhIyq6bTR7P3NSzrBhyno1bRADwwY8hE4oAMFUBgNpQjMzdiW6STxj4WXdBWAAga1ogABjqx7d/fBt2730WHUvnmABAqZkMX8sUyRRTnGrzVtQh3tPjKfCiuXsmHMdAriACgIO4+et3+BEAtl6Andd/ClsvnI0CgAPwBQCXoXNRb5CspyTwKM3n6s8OWgDQ/EWokQgAbW3lEQAuvXgbrgwiAJConDkBgFr50dd/MhQBoFdHAGi+WcypEm3HUcJQFQHgxX3Y8xQFABls3rTRjwDQ0zNr+sPVjQIARqpgBIAyAcDZa5EZHUNsqgKACb/XzBp4dEPmAQJaADAPBnEau6AFALXB1QKAaTQ+XbRGQCOgEdAIaAQ0AhoBjYBGQCMwHQg0SoU2e7eqXr2V3Eon0v965UfLqte/aHn1zp9IW+fguVUEAJ3xOEZGh5FKJ+E6zqwRAPiURLmYZKIWMpFREgHAOCsJucNPZ/312qoFAPUQatb3WgDQLCRnUzkNRQDQAgA1ZDoCwNQtVwsApo6hLuH0IjDfBABWjEm9/OfKSUUAWOCvEKfXGnXtUxUAbNq0GfFEAqZE0gsgFWH9TAq89Wg2HwEtAKiNqRYANN/mdIkaAY2ARkAjoBHQCGgENAIaAY2ARkAjMNsQqCIA6EokMDQ8gHRLGio/apEBGr/bKWEnT0fXpjslgHKQrhVgo4LX9Ezi0LAAoIZKoREBQ5noYh57hFcfu+oCgCND/dh1+23Yvc+PAPD5G/8trmIKAM+B6fopAMLHrEoBoLo1PgWAtHc8YTmT1j39dTUmADBDEQCCFAAqAsD52Hn9Tmy98IJZmAJgmiIABHM/fBdoZP2Y/pGcGzVoAcDcGCfdyuoIlKUAUBEAnpyVKQDUI2sDEQDKBAARErQRO4hGR2rkGn2ORqBZCGgBQLOQnJ/laAFA7XHVAoD5afe6VxoBjYBGQCOgEdAIaAQ0AhoBjYBGQCMQRqAhAYAXEFyV0yVEcxjPJMBaAFA/BYDleL6IYYpHKOjBFEuai5dXEwAAFAB8WwkAnkHH0sX4/A034KrLfAGAMdsFABwKMxAAVEr1ELAo89XJsTEBgFVbALD1Ahh+XJKyLDfDw8M4deoULMv3MJ2ug4ISeukVCgUcOnQIDz/8MA4caL4AQNofTYESmMh0dW9elasFAPNqOBdWZ4K8P7ZtIx6PBSkA9mPPnieRyY1h86ZNfgqA7u5gIWzCQ8cUEW5EAGBaJkSUNxlxnhYATHGQ9OVTQkALAKYE37y/WAsAag+xFgDM+ymgO6gR0AhoBDQCGgGNgEZAI6AR0AhoBDQC5K0eeuBBfPWrX8HJUydwycaN+JNP7kR5BAAtAAj4vfEGM9sjAKSSsOzmCAAW9mypLQD4zu234hGJAHDDjUoAACUA8GCa5QTwZEiGWthHQ7SSoNm1axduueUWmGYO7712Bz77metgkiQeyyBpmurvYkZ401CEjasFAEWYi4IHz4TjaAFA2P60AGDyK6EWAEweO33laUZACQA82LbjCwAsA/v37/cjAOQy2LxpYyAA6PHvLYFg4HS2WgsATif6uu6ZQEALAGYC5blbhxYAaAHA3LVe3XKNgEZAI6AR0AhoBDQCGgGNgEZAI6ARaA4CDQkAdAoALQBojrnN3VIaEQBIBAARANghAUDJh14LAGaPFTQWAUCnAOCIKU9XnQJgSsarBQBTgk9ffDoRWKACgLL0R6cTf123RqACAloAoM2iFgJaAKAFAHqGaAQ0AhqBSSFQKQVq5WCwkypeX6QR0AhoBDQCGgGNgEZAIzCTCNQVAKTgOhQAVH/i89zTF+pVpwCokwJARwBo0mwSAj8kBPAM2CZwtJgC4GmVAuBzN9yIqy+7Gp4XFgCUmhHesG1G46YjAkDJA95v4YJOAeAayOVttHV3Yt/eA7j563di9+N7cf6W87Hz0zuxdeuWorNrGKfZmAKAY1m2WhuUQFRev2VtFUfe6L+bYbsLrQwtAFhoIz6P+rtQBQDBol7tKXe+3hvnkeXO665oAcC8Ht4pd04LALQAYMpGpAvQCGgEFh4CfOh1EISHDLrPB14GtbQWdlLQhWcMuscaAY2ARkAjoBHQCMwPBKoJAJIJDA33I51OhwQAlbvsMXb4aTq0AEALAGbO9KIiAMA2DCUA+M7tt2H3vmfQvmQxPn/jDUUBAF+emGO4dBiY7QKAaOTmKMERDQF/+uQ/Ux/5+hEADDgiAOjpxL7nDuDmb9yJ3Y+FBQBb55QAgKiVxswP1V1rDOvluJ4Fkb6nbggzVIIWAMwQ0Lqa5iOwwAQAYc9/WR+j62T4iaD5gOsSNQL1EdACgPoYLeQztACg9ugbXlRCvZCtRfddI6AR0AgECIj3P0UAdrBxwIfeGIC47CRoCay2F42ARkAjoBHQCGgENAJzB4G6AgBGAPBqeAAb8CMAnJ6HQC0A0AKAmZ1s5ZEwnEAA8G0lAHgWHUt68fkbmQLganiuHwHAsCiXLh3+hm3z5kszIwCoZgVh3qvhGiV86xHEMzs+E6utcQFAAW1RAcDW87Hz+uuxdevcEwAIStX6H0YxusaOE4TMZQXIxMxlymdrAcCUIdQFnC4EFpoAIOL5X/E+V+Fe2bw7++kaaF3vXEJACwDm0mjNfFu1AKA25loAMPM2qWvUCGgE5goCwf5uLogGwH9yS4sCgPKtrbnSId1OjYBGQCOgEdAIaAQ0AgsYgYYEAEwBED7C/zIwTj8/g4ygFgBoAcDMzt5aAoBn0KEiAFAAcFUxBYBh8i2pNGe0AGBmR6xWbY0JAIBcoeCnAAhHACgTAPjjOxdSAITxaFQAUM3ztRK2OiJAdYvTAoDZM/d1SyaIwAIUABQ9/41S1JRxBH9ocdQRASZoU/r0KSOgBQBThnBeF6AFALWHVwsA5rX5685pBDQCU0XA8wDHKKUCkDQAzfVlmWor9fUaAY2ARkAjoBHQCGgENAJ1EWhIAOCE6ctx3svlAgDulM6cD5QWAGgBQF0bb+oJlQUATAHwyL5yAQBcGyhGAJhHAgDiGSI9ZnC6N3Uk/W5UDoFfHC2PKQC0ACAsAKi3umsBgBYANH2i6gJPPwJRAYBpYv8Lz2PPU08ik8tg86aN2LZ9G3q6e4IwMqc/NAhbUHBs5PN53HPX3Th08DWkY3Hs2H4p1p29FpnRMZWixzACAVfwW90bAtJfUgE0lPE0iAhQb408/YOpWzBfENACgPkyktPTDy0A0AKA6bEsXapGQCMwrxFgeleG/+ehQv7LEUQFUNFfAZj6iXde24HunEZAI6AR0AhoBDQC8wgBLQCoOZh8rDUlD1alM0OeYafDKrhJbVkx5Dwbt/zkx4hbFj71wY8hMzKCUSePRCoJy/b8PuijCQiMFwAcG+rHt38UpABY2ovP33AjrtpRngKgjECd4ykAoiCWEb6neT5MdIAbEwAYyOV1CoBiopc6KSImOgYL6XwdAWAhjfY862tFAcB+7HnqiQUhAGhoNLUAoCGY9EnNQ0ALAJqH5XwsSQsAao+qjgAwH61+LvWpUWlhxT5VZ14bKrZY5mR3iJrF/Farv1nl1zOI6a7/dJVfr9+18aUAIAMXrTAB5gAYcADbBVrjgFfwVQEtcfDrcceEUsNOAp+JGXg9IOp8P9n5IcXOlB1PsZv6co2ARkAjoBHQCGgE5j8CWgBQc4yLAoAaZ032ybAZj69aADDTU7SCAGCwH4wAsHvfs2hXKQBuwNWBAEAiACwYAUDgOTnTozLZ+iYuADiIm79xB3Y/thfnb70AO6/fia1bt0JEEPM1BUAYX+3hP1lrC1JElAkoPHged1lKK0RbWxue2rMHTzzxBLJjGWy/6GJc9eYrVaWu5yFmWRDSh1oi34Yn36baV3ro6z+Ju+68C4cPH0NXZy+2XbIDK1espjROeVZbpglDtb+WUm662qfLnTEExgkArCACgBYAhLfRy58QZmx0dEULFAEtAFigA99gt7UAoDZQWgDQoCHp06YJgbo7QXVcUKJP/+KdHTyS1w/TPpUH92Y87kywf00fhibXP248p1B+XdsgGM0Zv0pV8dU077lI5U0U/uUl7P35w1gUa8GonYG9JI2N170P6IzDi5UGRTm4lO141RuwSeBTofyGoKrXFIGz7IW6UXyjW8HluXKn8S29kV7pczQCGgGNgEZAI6AR0Aj4CMwLAYCiQKblaFgAUIuAqRAjXbVXrpkCf6MFANMy7DUK1QKAKDhRQngupQTQAoDKKRDCYxwdTy0AmPyaM5kIANsuvAhXvvlKRbQz3Q439LUAYPJjoK+cJAJaAFAfOB0BoD5G+oymIqAFAE2Fc94VpgUAtYdUCwDmncnPsQ6FmMvxOlr/k2r7S/52RJB3M0KKMmc7P7LGZe0Mdv6KMI3fQJNPyrY7IuVLy1h/KMPhePDluihpG+SU9zXMpT6Wb7FQW+yXHuga1N/yIhXqgv+nNCQUilBeWCWnk1zjl+fBjGwfhpsbZIaq2j+eS5KchxJayAAGnXADcr72BmVxFFU9RSxr8cllba5U+vjP/E/CYyVIlPAtfh/qx1ihgBa6+v/qZeze9WOc0doNI2lisNPAhs9+GFiahpsEXMMPl1oWMpXjEEQH8LEJtSvorD/61cwmag0+PkWcZczD4y3GIoVKdAIZqHC3WVi1wSkbiEpGHL20JBTwUQ4ZY9E4p02qP8cWPd1cjYBGQCOgEdAIaAROGwJzWgDgqTyt6v1h3AtBGNHJP3PxObP4vDlukKRe3/+x0oMknwNN139DUk+HwXMqn5XlfaZ6+fWtQgsA6mPUvDPCz/P+345h4FgxAsAzFSIAAIYVfsM0iuRds9pFUjB82LaNXbt24ZZbboFp5vDea3fgs5+5DqbnoTCWQdI01d9FezWNUr5jI3i3ChVYb/aUTb15mwLARltPJ/Y9dwA3f+NOPwLAlvOx89NzMwJAyWKaLwCoZy/NsvtSObV3V+rVV313rd6VE/9e5koJo/ERANpb/QgAjwcRAC6+8EJcfeVVPvHPXQWjtIboCAATHwN9xSQRCDZSeX+Jx+MwTQP7X5AUAGPYvGkTtm3fhp7u7gobtJOsc4qXcWUoOLaKVHHPXXfj0MHXkI7FsWP7pVi3Zi3GRsZgWRTUBDu9wW/1NBe6l6kVRiZtjeUmuuM3xebryzUCdRGoJgAImyz/5jsHOaEHHn4Irx05pPL27rjicmzatBnxRAIm7yvh575gLkSfL+s2SJ8wqxDQAoDaw6EFALPKXBdYYyKkuORcZ951nxb1X0/4UynKOj+3uL2kVvcAO/9D2CEBQPm1oZf/iP+4/43859epnLvZMCFQg8awfBeGqr9Ufon4LG4MSIQz6asQv2yjKrYkAKBYgWX55fnkf3mAtOB76UL4t9zxggJYtvqTf7CeGFAIsBTi3oKHBDdDQrtx4a7yOomgEDwi+k+GwcEbKiPj80jx3BBGruHBLo5iuV2X08n+BiHrYf+VYKPSQ2ZQrdhFtZlSDMcWwrucmq4kApDtoEDOIYbI/rkOkp6Fwr378dSP7sXKdCcy+QysVV048+PvAVa2wE752DIjQIyA8PqgM7bl26/leAB/JGRd0GE7GONwf0rDWm5Pgs+4vKyl00oBEWQ+SHQC/jus1rD8oTTEwMJljAOXGyXlhlwSLoQfm3zQS6IYKTT8e4Gtcbq7GgGNgEZAI6AR0AjMLgQ84Ne/+jVuuukrOHHqOLZt3IQ/+eROdCUSGBruR7olBddxIgLYWhRPIEaejl6WPRQL5e4z9CUJafTBeTxpO6GmRcI1l66t5rZfXj/J/4RjwvAMuIYBxwRs09+M4w+7VBTNTqhh/slaADAJ0CZ1SdSOfDvneJYEAE8HAoAb/RQAjq0Ez4bFt8zSEd6wnVRTIhc1TQAQFVErA/Mrm3lStxnI1C+jfgQAE45rIJe30dbdiX17D+Dmr9+J3Y+HBQBb5lQKgLIVyqgmvy9tc4QdKJQtNECATVtIluiQlnkC1B/vymeUnEwmW0Kj101EACApAC668EJcdeVViqgkroqoUWEWAS0AaBR5fV6zELAdCgBigQDgeex5+glksiEBQE93s6qacjm1BADnrFmLzOiYn8LC8HdNDXP8na58r7b+vXC+3iunPBi6gGlBIPo86bjB+1pguHy/4HtCPQFAkWcyI2xRRGA6LZ3QhU4bAloAUBtaLQCYNtPTBddFIPIyxYVaeMqoF370waLEWRuw+A9fNVBk0ElOCw9bTQAQ9q4vve+XXgoVgS5sbNiDOiDZ/Y/KdGNFL/OqAgBeUiR/2Wy/p4FuwRccCMke9EGaoM6pRf6H1BLk/RWZHggAGKbeFxyUfkhYJ1zP/yAQNqibZXCOCC+Kr4iqXaX+8qaaDT5Js90hMtkxvdBY+pYwnioukcUiAFB4y2BEoQ0JQ/zySrs2JcVqENUgLNgollOZ5S5toPrfq/fq4HpF7OcA55cv4Okf/VIJAMYKGZirO7FaCQDSRQEAx47nFg0vBrVJRh8YoxDgzAcKdlKx+QYoAKDp+k30/18uAChhVxQAlIy1QmiIoH4plBfxCAsAWE2sggCg2iApm/WlKr4opySp8IUq5Udp2LQAoO4aqE/QCGgENAIaAY2ARmBmEZiTAoDyLVmRAowPCxY8zJU9s09lezayFVzGjIkgoPxJ0HINxEUAQPLfMMoFAHwEdn1SbTIt0wKAmZoukef4wKZKAoBbsXtfLQFA6I0g5GXYjNZPSQCgXnB9kX3oVbLYrPGEZTNaPHvKaEgA4BjIFUQAcBA3f/0OPwLA1guw8/pPYeuFc0cAUFzBiuYYfo8tH5fiFkxwUfTflUZx5u3Fj2Aw2cO/cnYJADqCCAAUAGTGMti6dSvecvXVKgKAIv/ZZS0AmOyQ6+umiIDtOIjHLV8A8OI+7HmKAoAMNm/a6EcA6OmZYg3Nu7yeAGAsEABwXlUTALA15bt9k3tWa16vdEkagRIClQQA8q0IjLUAYOFajBYA1B57LQBYuHNjdvR8ohLDoNXKiyQUGt8nzktdGhdmsqy3JXmBkO/BHkB5JMvwk09RRRAQuUKaW766zD9KNG7ZO6Z8XeFdjSHiQ/x7qVNSXJQ1D5HTxSopjg7KkctUcytgy8gFFALwK+Wxzn+QHJbQAwHrX86fR96CQ90t4hcOVSBePqEmhEUY4e2kcW0Mj1MFAYD/ddCecOSHOJAPrlVEeTRqQ2l4yqLT+/2kaMA/QbpRJOUdID4G4BcvYf8Pf4kVLZ0YcjKwz+7Amdf9DrAsDSfpezaR149LARwTejmxDyT97SDSAqsRAYBJ8j94+A7ZT7WJKXCoIgNrG2dnkTCUxfNkQMddGJk3wUCpXyEliGOJmXiIsXYqI1gWFSnhhoVxHtenygKMav3Vn2sENAIaAY2ARkAjoBFoOgJzSQAgz73CMgkYxcevSkRQ+Hkr+pA2GTSjLxSVXjLKH+BF0MsIAL7nv/9bPSYGWtjJEmdaADCZMZzMNVoAMBnUZvs1WgCgBQCzXQCwZcsWvOWqqxGj1zWJf9fVAoDZvrDM4/ZpAYAWAMxj855zXdMCgDk3ZDPaYC0AqA23FgDMqDnqysYhEN1TCu9jyftZdG9L9iMC4lu+DpPMlS4J1227Hqwg5FFRRC3kbaW4+wyZbgaCa34feNYjERYABBtbQUU1RQBRIlb6KpEM5GKJwR/a8BuHYRBaU0hriiHC4fgVQRsQwG5IKBBjnWTNKwgAytK41zLbSnuCancvlG8gOhjhf0cFDtXI5PB50p7wOMSBQnAO+2+QoA6PYyBsKLYraJ9sRhJm8vT0c/fFI0FaggJgjAK492W8fPuvsKSlA/2FEThv6sLZSgCQgp0saS3E4V5I8aIQg5EW5Cjuy1IhEEmfGsUqEBKEhyAKX9meMKNo8CU5CGVUrErsTbQcEs4wHNmf/WakCMMXhxRtnKIRCl2ClBgm7UXwDeeIGIdxtU1pvQ5qBDQCGgGNgEZAI6AROE0INCQAYKKv8BF9EI38O5Qiqzm98stXT1LFFxXPD9uqwlOW6h//tBUVXDZDgBklzaqRaJKewEdBInRJ1DXVkkC8ICKBiTqzagFAcyysfimNCACeCaUAuKqUAsC04IW8/iXfcP06GztjyhEAOI+CzB0V9wwmGZ2isdaf3rMaEwCYoQgAQQoAFQHgfOy8fie2XnjBnEkBUNyqKNuYqfSOWiUFQGALlbYiiq/2lYubpoGe/xEALjj/Arz1LW9RAgCLawlT8ugIANNkT7rYegiUpQBQEQCenLMpACYSAaDWE3A9zPT3GoHpQkALAKYL2flRrhYA1B5HLQCYH3Y+N3tRgTzOZ7JItDKjPIAM86YHrv7hHpKJdBzfaz1pAckg3n2wUUautbhlUeFtzXF5uYtE3M8rpohOMrcsj2WLd7PadAsqDokOquQWqDkGzpgLx/WQaPMp4nweGBvLoasrYI9ZJw+2RcQFrFMYZTKyipX1O0mSWm2cSYh/EuBBc/OZPOJZG4l4HGiNqz6Qs2VRuawD03UR53eqIUF/WReZ80SAAbGQ+iREQbiHVYj/3OAwkj3tqkKvbwxGosXHVbHypfarv/hv1sGGKVLZDdIjUGkRwj08DkH/+cvNeyrFgZEyVBlOPshkINcKUc3fAgD7x0P6FxDsRX6eIUldF6bYxkAecBPAQ69j/w9/ga5EGoPuGKxzFmHt594HdAD5mF8cq+VwFHlwlbOuPIRWZmwMbS0tgX0T2KCvKl9DYMDSXv6bUyFQtjgB5lFNiI9l8KXqCI3DByE3mkMynSxNCOLGPgrEwwE2rX7d/YMjaF3cpsyAmI2OOmhpt1Qkg1zOn2rFmGBqHobwlCgS/CiYwnJ6rU2TsFnpvzUCGgGNgEZAI6AR0AhMKwINCwCqPb1IuKXperoR8j/4bfC9IY90SxrMdWnGYki3tSObySCTzYLeabF4PBQIrYoAYLIklWpGPQFAiZQiwWhaFmKxGGy7AIOCBaWy9cq8/7UAYFqtvAmFNyAA2Pss2pf24vM33oird1AA4PjjbFEAUGrCrBIAqPfAQAAQyrwnrRVzn67Z3YSBmVIRjQkArNoCgK0XFJPAhXEaHh7GqVOnYFlFSfyU2lrtYhFCFQoFHDp0CA8//DAOHDiAVatWYdv2y9C5qLcY328iAoCq9ckSWOGEmbcTLQDwbXhaTEvd6/r6T+KuO+/C4cPH0NXZi22X7MDKFavVpgzvxSqHeihp43S1RJd7mhEI9tds20ac0ShUCoD92LPnSWRyY9i8aZOfAqC7O7DHyT5kNa+fbEHBsZWd3nPX3Th08DWkY3Hs2H4pzlmzFo0KAMJL3rRNteZ1W5e0gBDQAoAFNNiT6KoWANQGTQsAJmFU+pImIRD2SpZw47mAqc3bwFAWRx7bq/JIio91LpdFZ1cn2hb3Al3twPJ2vzF8zySXHguR46RCw2EBSH46QMG2YVkxxEhKZwLidRDIHTqJ/jeOIOEAsSA35Wghh5aeTnQs7wW624EeJk8PrhHCvNpTEc8bcwHmhWdDhjM++9rWAqfdgHo3JgHL4+QoTr5+GP3HTqrw9SY3ygwPvcsXo231CmBRm/9g2eaT6SSaFd8aCABc9jvg2Z1TGVjDOSDdCowMAZ0tQG8aHvvE80n6D4zBPdaH4y8fgulaKjSnbfLHw6o1Z8E6Y5EvBmB9An+4n+r5NnjIVZ8Hm6EsP2MDOW70+eIDDBaAE8cxNDiITIbx9P1NRIbNX3n+eUBbGuiw/PqoYpBk91ERgJidPFtLXnsRQqh+2XD7BnHq+AlkBoaATB7JeMIXlaQsdK1cAuPMxX6/6NlPRjsB0MRIsFsFFxbL7eeXMSDrAPkksPsAXvnlb5EyLDgJDy3n9GLROy8DlrYCcY6VBcQMOElDecvHAoKdxDmbJxH4Y9Jm9jMLoG8E6B/C4PETGB4aRv/AIDo7u7B4cS/S3Z3AqqVA3PAJdYolxJ7ltxJnePCCXVQv78CkuGMwD+SodGH6gQLQ21ESE4jIhNc+ewiZYycw1DeAsZSFxVddiPjSViTZbkY/kIbzGtpxfxZe3yD6jp/E2MAQOhMpNcQFy0PBAnpWLkV87UqgO+hfSAgwftWQgdSvFU1aUXUxGgGNgEZAI6AR0AjUQ6AhAYD4rFcqLHAdrldPje99z/4qJ3gG+J//lOQTlSTUSPKPjo3hhQMv4+n9z8OIx5SXtW076lyS7n6rq6loJ/u8VYn8D70HqGaWwm6x5dyAaW9txYZ167B65Uq4+YJ6t+HjqvxMlmjVEQCmYHgTurS2AODbt9+K3fueRccSXwBwVSAAoODDUBEASpXNRgEAp4my2si0mKxdTgja03iyFgBUi15SeVBOjz3UIRInGjYl1LXifWX6GPQyIMfj58HjplRIstbR2oan9uzBE088gcxYBjoCwGlcIHTVoRtXsGdpO74AwDKwf/9+PwJALoPNmzYGAoAe356nMC+bBXszBQDNapMuRyPQTAS0AKCZaM6/srQAoPaYagHA/LP5Wd2jMOUnxCjTiCvilwRufwZ45gW8+vgz6H/9BFJuKyyXjDBfFnz2lA9fDAlmJ0y0rF6CFZdfBKxZ7pO6iSBUv6AQOPnz5cN1POWFz5uGyzDpAznETxRwas8LOLjvZTgIEtwWAAAgAElEQVRDGaQdA0kbSgRAxpwktRczYCTjsOMmFp9zFhZdcSlwtgEMAVgcImWjyLNPfS6e+afvwRjIojXdBqO7DWe95xpgfconVHcfxrGn9uO1l19FYSyLlBlTAgBLhfd0UUAeVnsKS9evxdJN64E1KwE+YzL1QLDFJ0ELlDN9BnjtZ79B32+fQUvOVcT2WZdfhPR7tgGjBWDARfaBR3Bg3wtIm0nkB7Mw3Bgcw1QCgJxnw4tZWLpyOXo2rEbrpWuAZYHbvAgfVD/9B2KGzJfNRkvifJKcfsMDHt+Plx7ag1jWA0Nn2U4Brksm2b9WbbhYFrpWLMbKrecBF63zx5AdCUh5Myg9HDq0+L4oohGKKPYcwWuPPIXM0T4qPJBx8yoNQqttwrMdDOfHMOzmEF/UhkWrl2Pdlk3ApnP8+lp8jp9Hgk07MoKXf/gzOEf6VTz8xeleJEdiGDrSj46WNozlhzGCYbitBmI9bchbHhzTw1ASuOSGTwFpSYFQBpg/YLQrtveZl/DaI08jd3QAZs4BPRgcx1ECFW6S8SUDcQtmSwJty3qxfPO5wKY1QKcvWmBQAh6mCvvgwY1xJACL8ftzJk7c9nOc3HsArYlW9Jsu1v/uNUhtWOGLK3jNY0dw6sHdGOzrQyGbRTaTRV+LgTf/h8/CXdGKBMdQ0kOwvU+/jtce2YOxY31wbAdjng3YLtrynhLLEINczEMuDnQsX4y1mzYgdf46YGXKxyM4SvM/vPkS9VSb1UuYbpxGQCOgEdAIaAQ0AnMZgdMsAKhJ/itcRWDgM5N8BuZfyWQSmWwOt//sbjx39DUsO/tMtLa1IZfLqche6lmZ+crKiJ1mPWPVIs248e0TOqo2z0PcMLH3mWdw2cUX4y1XvBlONgOL6deKIgBfITsZSYIWAMzU5KsuADg62I/v3H4rHtn3DDqWLsbnb/AFAOB7XhABIDy6WgAwU2NWv57GBAALMwVAJfRmXgAQrLWTWRzrD39JWDap1beBCiKnaAHAxDHTV8wSBBSh7ymRpRYAzJIx0c1Y8AhoAcCCN4GaAGgBQG370AIAPX9mFAHZPuLLgAgAlFc0HcPHgNdvvhXOsUGk8h4Wtfagv38sYPTdogCAzvQxy4ITN3AsM4hCexLLt27AsrdfAXSbPoEc7FlwHywsOii+Sx3NYmj/G3j+jofQnY8DOQdutoAUTCQNyw+vr2Kl01UFKtymE7PQl88gvXwJVl24Gdbbz/K9qiWsfBRJEvxH8tj7v7+F3nwClmtgwLCx9g+uB5YaeP5nv8Gxh57CUrMFcSsOr+AgBgNxmFCiCKcA082B+ocRy8AxJ4tL3vdOJLaeAyz2w94XFAnvb7mlAu/y47c+jMEHnkKvl0DfyBDWXnM5cN124PljePGWe2CdGIbpGejp7EFmKAd49BiyUPDI+ToqOgL732dkcObvXIzuS9YDS5OqvtL4cfvAp/9NWH5WBJLP9Gp//hhOPbwHr+95EUvTvTAKgGMXVNjSjk4y7v6IsI72ZAsOHTuM0ZiLtZdfgNibLwDOSCuSuxBzgwwIpc1LNS5iOCSoTwCHfvZbnHxsH3rcOFrNmKorYzgqR2oLYkjG4opMd2MmTgz3IdneokQd8SVdWPGOy4GzOuEyawE5dzbsZAHP/+03ET82jGQ8jRarHfF8Cu4Y22MgnjSQxzAKyME1XHVd3gJOtXjY8ql/Daw7gwqOQAUcGKCkIziex7GfP4TDe/ajy4uj1UgwTpcSRjAtRVtbO0zTUvbNnHd2wcHRgT7k2mI4e9tmpLZv8vFphbILFQHC8GBTNcKYBfT6t+M49dU7cOLx/Vi5dBleGjmFC37vd2Getwroy2Lwt09h7JH9iPWPIp6Iw2MYzLiJk+0W1n3uA8BKRjUI5uRxD0fueRAnHt+HLi+GlBVD3rUxajrwHA8rWxYpu1YRFEwPA5lhhfNoPgu7O43zP/QOWOcu84UWIa2/CgdbtvPbrA3qGV3OdGUaAY2ARkAjoBHQCMw1BCYkAKjCwkTdhutgECX9x/t3Ruvxn4v4fM9z+/r70d3Tg3giiX/c9U20nLkUb7v2PVi0qBdjmQzifNYtJUArReZqGskTarEwOmV9DgsA/Mxf/+3/+S9408pV+Oj734/CyAgsz/WjAASZq4wJYijVaQHATE24cCQJebFmtDjg6BAFALdh976n0b5ksZ8C4LKr4QUCAEajCB/RDdup9oDveOGDIZp37dqFW265BaaZw3uv3YHPfuY6ZW+FsQySpulH15NdAaZKi0QAKM7AoOhp4l+n2vUpX9+QAMA1kMvbaOvuxL69B3Dz1+/E7sf34vwt52Pnp3di69YtRWfXME6zMQVA+P1TgcfIeSHv80qAjluNxy/YUx6HygWI8dUSXMmVk7NQvwb/3jIThxYAzATKuo5pQUALAKYFVl2oRmAqCGgBwFTQm//XagFA7THWAoD5PwdOaw/D5Lu8gAX+3wGP6yExaiB/39N44/49cI6PoSPeBiMWR95z0Z8bVeHbk6k4uro6cerUCWTpRULP8fZ2ZIaGYCViKCQtmCu6cPYH3wksp4s0HcFzsFqSAUHub4vRW5k7Twf+8Vc48ejzaBvzwIzniVhceaRn7DyS7a0w0nGkknHk+gcV6Wu7HgoFB4u7etE3PIIhODjjii3o+MBmlQfeyTH0ph8JPniv8j2oT9h4+u+/hZ5BIJZ1EV/UgUUf/zC8Jx/Hc/ufV6R/PpuDY7uqDSR+lTjCcREv5LEykUSLZeH4wDCsRV04mfJw7offBWzqBWL0/PY98EnCKs9uFzh2628w/Ku96PVSyFnA0isuBs5bjb23/TNiJwfRmUxhzHORV/ni47DMBAyXoRoN5f3fFkui241hcKAPmbSDzq1r0P37b1He6R4jDxis0VU/dj6PZIJsdBAJ4VcH8cIP70XbGNCSbMWwaWI4n8fI6DC6urpgWaZS0doFG2bewcrWThjZPGIxE8ftYaTOW46lH3grsCwJO+WLLyTCAP2fYkL+s74XXBz7Pw8g89JhLEm1Ijs6gkICyvs/W8ipTYuMItY9GLYHkx7riRTyw6NY2rMYJzNDGO2MY/0H3g5c2FvKW58FHv+//w6Lhl2YiRQsNwkzE0d+qICOllakW+LoGz2K1q4UhkcG4ZhuIAAALv13nwWWdfgCAMtArlBAkmw6x+eZo3jq1l8i0ZdH0jaRSiZQsBzk3TxsO6/wyWZzPj7MmZoDeqwe5XHvdVg4PnoSvSt6ccZ7rwTO7cVwPI/21rSy2zxs9SqfyNOIY8h88zc4+ug+dHalcdQbxnkffTewfTVw2xM4+OtH0Zr10MFxZ10mMJIAjrcBm65/H7B5sZ9j4pURPH/7fSi8fBSr0p3Ij42hkAQyZgGjzhi6ehahMGbCKxjwcgUVeaHViiMOA6bjYSA3ilx3Chs/cS2wvRejGRfpFtPPYqAFAKd1XdaVawQ0AhoBjYBGYMEiUFMAMIB0Swquw+fcII/TFImSRsh/IWXkHcJ/VzKQTKdVmq6xfB6JdBpmIo7v3nYrnKSF63//s0gkU0rwyvb6RygCwCQJ9rp2UQxzG7TaMJTIt5Dniw+UkJUpv770P/4a61ecgfe9/R1wR0eVAMArRgoIyKdJtFELAOqOUBNPiIoAGBzNUAKAbysBgB8B4HM33OALADxbBYPgBlzpMFT0vWYezRYARCM3V5LjhD0KZowPbiZoQVn1BQCcz4EAoKcT+547gJu/cSd2PxYWAGydUwIA2YPyIfBF+tXG8PQJQaLi+FoigMkL57UAoN6k8tDXfxJ33XkXDh8+hq7OXmy7ZAdWrlit7q/MrW6ZZiDNa0SoUa8+/f2sRUALAGbt0OiGLVwEtABg4Y59Iz3XAoDaKGkBQCNWpM+ZNALVXq6U5zh3cLi3tvcYHr3pNqzItaA71gkXMfSjgFNuBuu2b0Lrsh6gp8tn8LMZYHQEr73yCg7tfxltwwV0xZLwDA9ORwqpDWdg+fve5nscJ32dv4rmT6pbudA4ePGuh+E9/hraBhy0WXGMZMfgtCWRXtaDRWtWwVjaAyzuBgoFYHAEeOMw9r/4Ik68dhRvalsGI+si1dmJg7lBdF+1Gav/1RbkbQdWqwWLLi8GYJseYiRj+z08+b++icUDQDzjIt6RRs+FW/DEz+5By5IeHHezaF/WizVnr0HnypXAokXA6BgwNAQMDuHwb/4F6TEb3d0rMXjiJIZSBlrOOwOLPvE2KgrgpWNqY9ByVDgAdRy/9RGM/GofFjtpRe52X7gR7tBR7H1lL6ykoSInrN60AR3r1gGGShzgu5N7BvY+/DAyb5zA4kEHq7t6kckMo78nhqUfuxrW9hUqKAI9vUUAYPFa22NIBuDJI3jum3cifSqHpe09ODYyguOtFpauX4OzzzkHOOsM3yWoPwP3yDGMHe/Hsaf3IzWWx4r2bhw5eQSjnSa6L16L3vddCfRacCgy8LcT1Zam8tAf4TgCR255CIVnX0OXbaItlcSJ/CDeMEawdN1qnLHuTcAq1mcAYxmgfxjuUAav7tkLcyiLZckOFGwb/chiqDuGjX/8UT+8PiM6FICX/98fIX58GPF0K9pjnYgNmBg+PADDdpH3shj0BrBkzVK4jFRg+qkWmAJg4yf+NdCR9PdfTRO5TA7JVBJ44ggeu+Ue4PURLEl2IZVIIRvz8LrTj+XrzsSadWv99iaSQP8A3KNHMXp8BP3PH0OubwTtbXFYhoO46eKIOYZz/+ijwNIWIO1739uwYcJF3I4BQyYyux7Fsd370Npq4JQ7jA2f+RgwNopnvnkLzuldjsGhIdiOg2w+B7M9DW9ROzI9SWz80LuB3lYgAzz7vbuQPNiPtlFHCS+OjfShY+MqdKzuRdfqJUDXIqB7KXAqBxw6hvyJPhzZ9yLyxwdwzuKV6D9xEn3ZEXhrFuNNf/QhYEmwjCiFi44AMOlFVV+oEdAIaAQ0AhoBjcDkEagrAEjDdZxAADB1L0nhuKu/ExlKhBsOmZ7J59DR2Ynjp/rwxtEjyLkOzFQSRiyGX//2XzCay+J3rn0vUqk0ChTVKsI1XMbkCaL6wI4nPdra2pSQNZFI+GSvaeBL/+N/4tzlq/D+a94OZMZgeo4SAPCdzT8k1UH9GsNnaAHAxPCa+tnltsSUcUeKAoBn0bGkV0UAuOpSEQB4KopZ+PA3bKc+l6TMZgoAfOV97dZFBQKT0K1MfRiaVELjAoAC2qICgK3nY+f112Pr1rknACjaTiMCgEmmJ5naEMm6Gq48vNaG50+ludT4/BLnism2dyICGB0BYLIo6+tOOwJaAHDah0A3QCMQRUALALRN1EJACwBq24cWAOj5M+0IhF8SilEj+SGZ3QEHj9z0HbT32WgrxJEyUhhybbSeeyaW77gAWN3m5xDnPoKKMx80tz8P59WjeOUnD8A8Noi0GYMVj2HQzWHdB94FXLa2GHZcnNMZnn7s/n3Yc+svsGwsjkWxVkVm9ydddO44F73vuVQxzF6MedgD1UB/BuhJAwM2Dt//KAYe3IezW5ag/9QACgkLfQkbm669EvHLz/Tr80iQ+6H5UwyJfwpKANA7ACSyrgq1brWnMBrzcNzM45x3Xo7u898EdAMYDAho1s1+Urnw6hAOfPtHSB3KAcM2rPY0+lpdbPjDD/mh2lvoXE6P65IA4MStj2LkV3uxvJBGKt2CXGEUuXbg5dxxLLpsA1ZfvgVYtdhPXeCz6/5BoHLA0H3P4dhPfoOz4h0Yy4zhOHMLXLYW51z/FtU/W40BN0bZTAoAABwew0skuF86ge54qxrDvoSL8z/0O4iv6AV6Yr4KgwIAqYvXPTeAww8+hszLh5B2gNH8KDJdMWz44NVIXLFOjUVWPXwbilNP8toscORrD2J0z0GsTHbCclyMZEeQ701i2UfeAqzoBHrodR/0jxeyzSzmcAEv334PBp56BSs7emHGLQzGHJjnLMbane9QofXVMVQAGE4/ngSGAfzmIF7+5W4kPANO0kNqbSeWfegaJVJQfRIjj7tKh2FRsOBHQwUO57Dn776D5Mksejt6VbQHI5VEvieFVe+/GljWAvQE5zJtBA9eR0eqZwdw8NePIffS6+hwgXTcxAlvFMZ5Z+BN1/8rv70JeuMQTBcx2sGwhZFdu3Hyt/vQnTQxlB3Cqve8DQMvv4CRoycQY58tB4s3rMH/x96bANdRpXffv+6++73aJVuS9x3vmMUYYzAQ9mWAYQszDDBLBiYvE0gy+b4kVV+SSlVSqUxeJm+SdzIbwzqEYTMMmB0GM8OAbbCNbQzed3nTrrvf291fPae7pStZlmVjYxl3U0KW1OtzTvftc/6/5/9UTxmLXRlFq0pAeRQ7pKMsWdfu5f2f/5pRJIjqQVJBE3tEBWPuvAbKdMfhIJmBqvKeuhDSX/dYrP3Vc+g7W6nRo+iWzaZ0CzO+dS1ll07scYrwAYDj/tz1D+BHwI+AHwE/An4E/Aj0E4EhBADIK5dj86+r797wQ1ykCpbFy6+9xup164iUxbEMHVvXaW5vU04AkVhMuUYZgQDhsLwhu0LtF6ZO9ozw0uk0N910E1NPm0YwFHIBgH9jWsNIBQCYKSk/5gMAJ+f92D8A8GiJA8A99woAsFCqJat3f0NZ4vUIkj4AMHRafnAAAMrFTpUAKHUA6AUAOO1bKjsP1RIApdE/1PV76xwsWB8Mh/QVwAcvvfcM80vPydm+BADwJhZcAbIXLOUZ0/TqUkcKfGnYR/s54Zm3DLJL+wDAIAPlrzb0IuADAEOvTfwzOuUj4AMAp3wXGDAAPgAwcP/wAQD//jmOEegZHokWKtNaahDgCbM52PPMb9m3ciPDwhXotsGBzg4mnnsG0fNmQn3AUXxFYC1JJMgnC1iWRUQPw8ptbF28BKuplcpARNlOMq6Oqv91gyOOSsq4BxukYdOPnia+J008basM6OZAnsm3XQMLRzmaa0xp4ASKNsGCZD5bKutbCcHtBXJ/WM/6t5ZTaUWojJaRyqYwG8oYeffVUOYo1AVDtFubuNi+H3AAgOoOjXDGpLy6nAO5LpLlQaZffymcOZx8xsYwNAxPfDahmAFbanpGo7B2B3ueWEJgb4ZAwKAjZlJ20RRqrpkPCQ3L0NBFle92AFhOSgCAYpSQZlAI2mxK7aZuwVSG3XIhDAupVSU0WTc8HlshCfCSXb/rgWeI7Ukp6/xUPMCW8iIX/OltMDyMGXIqx8mSy+WJFsPsfe4dtr69nPFlw2hPdpGsDHPmXTfDlMoemMHrDtKWKpUfSDkZ/e1Pv0d6827y+9uwYgFyYyuZevtVqt69ZMqb2ITRVVdIL9tL06/eIdTURTQeJ6sV0WqijJTSCBPKIFiUGgpYki1VFVOAQiFnU8zkiQbC0JRk+7NvkN/ZQkNFHW3pTnZZnZx77zfgNLHvd4MinVV0dXEceGcHa59fQnUsQdrIo00sZ8LtV0AlZA2ru3uKBi7RCci5yrYpaFu8jPTyTdCcVFaurbk09bMmU37tRTDK7d+yYal7q1yogAudYH96gI2L3ibRkSeQy2PEw2wrdHHmLVfCvLEKkDH1vCoFoBV1jGSAtsc+oOX9zxgRDZNNdVHeUEtLtov9qTbs6jgzr7sU5o51jiEgiOHwJl2dWSr1CNkXP2LH2x9SZUco2ia5qjBjb74M5jjgiLKaNS10gRR09z6VfQkssb/IhoefJdiWJWoFOGCmCcwZy9TbLlX3iC2lMnwA4Dg+d/1d+xHwI+BHwI+AHwE/AoeMwKAAACkBIO+DhxJWBp8DOZADgAcAWJoLANjiBgDBaITOdIrnfvOC+n7L17+mXkkF+o2VJWjv6lS0skyEtbe3k4gLhXykItCx6yMPPfQQl19+BRdfdDGWbZPJZvmPH/4bU10AgEzKBwCOXbi/4D35AEB3AoMb+aPVTr/ghuv3cKc6ACATQz0uJP0/x0sdH/oT948PAKA+cHp/eSfS93PoIAjgSN1UjhRZ6N2VHMeawS+9HTRsbNvLknD2UR5P8PGqVaxYsYJMOsPsWbO5+KKLCAQDyk3EFkcet4yIfHP68OCPf2Rr+iUAjixeX+K1+wIAus76DZ+x6uOVZHIZZs6Yztxz5lJd5Wby9LWKOQGhkSdIwSyqUhWvLn6Z3dt2EA0EmX/OPCaNn0A6lVYlLHQp/Spvjfpxu5FOwNX7hzwVIuADAKdCKx/9NfoAwMCx8wGAo+9b/pYDRsAdwLgjJNHCnSxuzVHY5Wt3B2t/sYiKjEEiFKOpo5XQ+OFMuvMrUO8KoKUOgko0FGLZObBKei7ArmfeIPW7TxgXqqSQzpJsLGP4X9yCVRekoytJVTihjtfy6nJa3/qYsXoFQUtnS2sT4792Ocyd7Ni/h8FyE9V7DuuqsqYG8pWCT154m46lG5kSqyPQladdzxM8dyKNd85XWdv5kHyziJsa2gH46IGHqep0AIDa6gqapHTA/OlU3jjPEWC9rHhv3Ff6HiYn0mrT+fM3Sa3cTkN5FfuKHaSmljP+u1+FuIUZAEP+J6q+DfufWU7y7U8YZkUJxKJ0GQWKDREavrIATqsg64rvSod3Y1lwB5LprhyVAjt81MyWh58jltfRy2JsC2WZe8d1MLnGscn3zlUqB2xo5eOfPEt9Pghmka6gxaRbL4eZY5x1SzPk5Xq9UbN8T7tOB3sLbH/qVcr2pkm2d9FeHmDYgqnUf+0cclqBgqWREKG5AKv/+xUqP97HMD3OPjKkqkNMu/EimDgM4pqTnS5fciBLRomaKzq7x5I4fdLChz99gsZAObFIhO2d+5h65XmErj7TFcQtpM/qMsrsBN7awWeLljAsVk5bsZPcuCjT7r5J9RsraPXS7qWPyrRxQMTxz9Ks/tlTBDuyjCivwi4WadXzjLvvDhgrwevT/qX3lHQ5SbaXe+WzTj7+5dNU5XR1rzRn0xTqE0y//2aI2ZjBHHowgGnaBFJB9j/2Pq0frGdMNI6VTBIKBegKmnTVxxlz61UwI+7QH7Lobr/XoJBxnCt2/vRFMp/tJqwHKRoaxaoIU/76a04Aywyn31piByFB8kR9F5jYmyO37FPWvP0BXc0d2PEwocmNLLjnFigHMSkwuic4vAs+cZPW/oPcj4AfAT8CfgT8CPgROIUiMFgAoFt06TtBWvoie/i49QcAeHuUd015Z8wXLVWaKqBLZn+UHBZduQyvvvE64USC2++6Ez0YImcWlcCutrNMwqGIgqKd9/LjN5EbjUqpgQLFYhHJ9q+qqiIYdAYUHR0d/PjHP2bSpMlcfdXVqgRWKp3iP/7VcQC4/pLLEABAswp+CYDDd5chuEb/AMBjygHg1CgB0LdReuk8/WZkD8Fm7B6+i3iqJNReS/fTQ9zuLI1c/stZAsAT2R0I4GAAQPX2kl9LuQkB3+V5K44rpmUSTyTQDZ2Aqv3olraTsLpimlksqkSTYqGAaVkEA0Gy2QxdXUnlrqjpunqW5gt5zKJJJp129WznnJwSF047WTLeVvNfdrcI3j16luPJan1KbJSVlamkkWAwRCAQIBKJIM9w+b38O53JqPOXZ7imaer6CkV5vjsJFLI/9XtLfrbUvw0joPYpyTZyzk4ZgcMvB4/wbSwfADh84Pw1TnwE+gUA1rPq4xU+AHDiW8c/g1M0Aj4AcIo2/CAv2wcABg6UDwAMsiP5qx1JBEoGVCUAgAwUDBksZGzxdcf6cCPrn/kddZZkaZvssZLM+MZVaBeNUhnJop8GsFRtc29s1QMAaMqqXNVk37SHTx95iWrJ1DZtNhc7mfS964nPGEs8HEZryxAoRNny0PPoG5upNxJolk26OkTVvTdCrZuRLoq4CJvO0VRKdkFNy8l5yADLkNQb2JNi5S9+Q7wpxQg9QUc+TXZMBeO/9VWo08hHRKe2iAug0KwpAKCiUyOSMakpT7BfyzDm29fDxMru7Gt1SDlQyYDT0mw1ARhNG5hPr6TpjZWMiFfSXOwgO6WM0d+7CWJFFwAQBwBnILb/mQ/pemsNtXaUXECjKwYN508jtmAa1BtkHM3WMVbwOA1FU0tGf5GoFoDtWbb85EmCLQUi8QRNeprZ37gOTqvtscmXZjFhzxuraH3xA+qKBklyJKaNYtgNC2FspRPKUtG/9N8S4TzocuBO6PztarreWUswaZIM6dgTqphw71VQZpE3bUIS/y0pPv2f16jY1kl5MMJuI0t8zjhGXjMX6qVWhOzMPAgAEJcEmRjV8xaIS8TuDFteeIu2tduJGyEOpNtoOPM0Jn7rK05GfcBSGfGCrATFpeCtHXzy3BLqI+W05tqwJiSY4gIAdshSWVmqnyigXSAETcENuSdXsu23KyiPRgiHg3RkOhl35fmwYIoDnUg8uvtcn3tMSknorllCGjoWLWP326sYbpRTNG3aohanffNymF4LRh6CQZWtH0gH2PP4+7S+v57RsTL0VBo7nyNZblD/9Svg9AYlxKvFdHu6uAfIqefAsKDjiXfZ9f4aEqE4tq5hxoNMuPEyOF1uFhvsorOB1JwNGIqzUE2tbASKsD9Jx7qtWGmTjGliVUQYefFs1XfymvQ9x+y2Z/EBgCN5wvrr+hHwI+BHwI+AHwE/AkcZgUEBALZTEumQIkf/4lF/Z9QXAPAEJhHy5R1Lsvo70xmi0TiRYJiiCE4RATDhV0/+D1V1ddz2jTswQkHyxaJ6zVSjFNMkEg47rkyHfJk8yhj12UyEItM0yWQyqtxAMplU4pF8NTc38/jjj/cCAERg+o9//SHTGkapEgBWOukDAMemKU7AXvoHAB5f9AxL162lfHgd93z/XhbOu1CND2SMrRz5St/y+wiUn/ciHIG0ZxEx9dFHH+Wpp55C13Ncc+18/uQ7X0e3bQrpDGHJePREVTVgcQY+aobBHX8PTs50jtk30fM4sjefN1QHbT84B4BSAGAbDz70Iss+XMesObO565t3MXr3h3IAACAASURBVGfOnO4YlMbtZCgB0CvLvr+M3T7J5ZKtru4ATUcmlmVRrnvKgcX5SidTpFMp2js6SKVk4kDmVHLq3/LdEdAN9aUWXVP3SCgUVAJ9wDCceLqCYzQaU+NtuW3UtpIE4S7yuaHOQT4/LBHTbTIZj+pH/U5gskI+r6AtEfblM0LWFxhBRP2y8nL1HI/F4+q7QAGxaJTy8nJisbgCGWQ/Tqa+eyxve/V547jPDHbp5aAhUIMPAAw2dP56JzICBwEAhusA4AMAJ7JZ/GOf2hHwAYBTu/0Pd/U+ADBwhHwA4HA9yP/7UUSgfwCg2wEgZUFOZ8dTb9C1bCcj9ArSB5rRx9VQ///cBI2QyZsEQmKlLrXm3cGHM2LCHYuoCbOAiNXi0r5kHeGMhRGJsKOzmdrZE0mMEbFSBEkLtnSy8idPUl4IkjAiCJndeNGZcPUMENdM3cTSLDURJy4FzmDWUpn8omnq6KrevZk3CRtB2h7/PU3vrWVYoIxcJkunnWHad26GM4ZTjImuahEWQb5FY+WPBADQFQAQsEwiE4ZTft+1jrIrGfLe+Ekm9LonJ5zsnmQ2S4Udhze38umTrzOmvJa2XAfFSWWMuecmpDC8JQnZ8j/XAaDluRW0v/Exw7UErYUMrXGb0+++DqZVqmOKWOtZ+MtVdg/KpNlkQkT202az8f88SmhvkUQ4wT4rybTbr4FZw514ydSj64jw0c9+Q2LtbiKZPPuNDLNuuJjwZWdBlaSW9wEbvGv15m0cysNxhNiSZsuDL1PeIYK6xr5ImtkSpynVzjnlIPPqGra/s5JY2iIYCtIcyDLjKwvRLpjoOhO4VII6sLogxwhAWaviTkoF1b72fryByIE8MdsgY+WgJk7F3EmIkYGcuNOLdSJZyL69gzWLltAYKacj04YxxgUAKsEMCSjiXEYgL1u5GfIp2POvL2Jva6e8KsGedAtmQ5zT/uQWaHDXOdTY2Ztrk+/SAWW+YF0Ha//PUzRko8SNGDuKHRgLJzDh2xdIx1FWsOoa5dp+tYwDH6xnhFjCptKkOzuITR1F9V9eSzEgt59NPKSpCgxyCHGCCHqhk0O+tpYVz7/JiFA1IctQ7Et4dC3lt14Ko1UHcl0ABKiwXUxGTsNCM20FWthpCy0Rdco8SHDiqGNLk4ewlQtAz6SRDwAcxYPW38SPgB8BPwJ+BPwI+BE40ggMFQBAxBgRWnSDTNEklcpg5gpYhq7e33OaxTvvvktlbQ2XXXklRjBEvujW+5I3VSmHFgo7DgBfgAIpQlRbWxtjxozpFrNCoRAHDhzg17/+dQ8AoOmks2nfAeBI++WQXd8HAPo2jQ8AnDoAgDdPImNcedbKXE1LWyvZbFZl9Ev2fmdHh3IDEMt6zxXAEdhjSmAXYV2elSK0y3cR7Q3J0A+FlB23uOqVzgFJtr7KPbEtR+RXLi/OqFmew2q8r3sAgk4m3QMAeH1VHAgEAii6duD5fEG5EMh3ATUETBCgS77LOqFgz/l55yqOAZ5zgGHoygVAzrMgcL95sHvCoR5hPgAwZB/u/okNFAEfAPD7hx+BIRcBHwAYck0ypE7IBwAGbg4fABhS3fXLcjKHAQCSFmR0Vv/nEyT2a5TlAmQ62xlxwSyMPz1HidRd2RyxiFRS7w8AkNptUiPToCjKaMEkImntIkhXuOntMg5SiizQbpF5ZQW731uLlrUIBIJ0FjPM/NaNMKsGokUl88vm8sDoAQBsnL84QrD4F9iFIpFiCD7YyifPvkGiECBk6SRTnUy65gL4yumYCZGPTYJ5HVpg5b8/QmWnTkgABV2j/urz4YLxELch4p6vavreNdFkLq8jmaZK0rXf2sT6F35HQ6Sc9nwH1sQyxkoGeikAoIqDQsvzK2l9dQUNehlJ2yQ/IsHoP7sWqlwh2Zu10Gw3y93Nwld6ue4otHuT7PzVy5ibklSEythf7GCKAACn17vAhO04DmzoZNljL1F/ICtO9LSHi0y8/TqYUAuVrsV9abfu43KghP+w+Ic6LgwtP34LbW8XmgU7883MvGMh2lkTHbG5qHHg56/TuXYHMSNM1rDQR5Yz5o+vgFFRBQCIGb/W3WccAMDBR5zBssj6QUJ05jJECkLeh1Dp+yL6S1l7Kd8gCfxudrrsTQEAv93Bxy4A0Jluwxib4DSJvwAAQccBQHah5yQ7XnncQxc0/+tLVHTYFO08u8wORl8zl/C5p0F1oHdphINufeds0cQKowihAOyH1p+/QvHT/VSFKthnp9k7LshZf34zhN11ZD95aHlsOQeWrmd4WRnJznY6c0mm3/4VOH8UqZCbueDyGRLakJy/dHRZdCgu385vH3yaGcEGynK6moBoyrRhjalm6sVzYfpEx0VA+pJYBrjpbLZmYRo6lia4jKaMCVQbS3DCyvjDjZXtugB0T2cMkGX3ZXku+tfhR8CPgB8BPwJ+BPwInPAIfNEAgPMa2msR9ysRaJB3Jt1ge9Meln+0kqamPcSrKimEdFpSneQKeQKhMOFYjEAoqDI6RTwSVFnqIncDAM6L2HELrWRYS6bq3r17OeOMM7j11lsVBCDv0eIAINnX3SUABg0AuIE5QnhBGW0ZAXJ2kad+8zxBw+DOm24jk0ySMvOEImGMou04jPnL54yA16d6+ldR09jb2YZTAmCNcgC4+957ufDcC7GVA4Aznu5ZjixbeDAnfCwcADwnDZXN3aevHO5O6i1o9mckP5irODHrDN4BoEiiuoJPP9nKgw+95DgAnD6Lu741VB0AtjFq1CjmnjOPiupaNVfU/+KI77lcVlnaq0W1v5P63z1NUrJx067dqvSJlDuRrH7JsJdEBMnUD4dCNNTXOxn1sZh6JsqX3APikCLflX2/K96ruRaB7S1T1emWv4UCznreOdgi+CuXAe8kej/fve7q3QelJQDEGUYBBobhuAsEAq7Nv6mOpcAA5QxQVCUKRPwXaKGzs0MBXgIHJJMpdW6ZTFoBA7W1Nap8QE11DYmyMmLxRD/FE/qPdn+tUOoAIH9PxBN8vGoVK1asIJvOMHvWbC6+6CKCwYBySpDPOk/0EeMBpw8fr/vHprWtmcUvLaapaR+VFbXMPXs+IxpHq0kSiYtAG87M0uCdgI7X2fr7PY4RcB8G8v7j3Msa6zd4JQDSzJwxg7nnzKW6qqoko+o4ns8gdi09suBCP68ufpnd23YQDQSZf848Jo2fQDqVVv1XLwGJBrFbfxU/AkMmAj4AMGSaYkieiA8ADNwsPgAwJLvtyX5SpS/D3hClJKVZfrW2nU8eX0x1KgI5izYzxbSrF8C1E5UQb9oFQiFVaNz9kpgoFFrlDduaCLsaRcnMtzRHvPTgaBkYBJwf1bCuA7b+YjHFjfsIFQ3MoEZoXC0j77oKEjaEpY6ZQAU9dm4lo0G3MSSDXKbbNEfQ3G+z4b+fwGjOEidAV7KDMRfOIfS187FUhryFLuJnC6z690eobjeUOFyMBRl71fkwfxSEbIhK5k/3MK5koOf1AbcG/Wufsem15QwLx2nNd2BOLGOCOACUFZ068SI6iyBvCwCwgpZXVtCol5MuFGDSMIb9+aXK2l6NauVLoePiBuAMXyTSKtncsjCkSHtTF5/97Glie6AsGOeA2cXkr18NcxqgzN0gB12vr2PDK+/TYIWJ2hpWWKfmjGkwshICtmO3ry7PseBXXna9aqpKer6cj/w+yObnXiFGEM226TCy1M4bS82VCyDojIJ3//BZ9J3tlEfi7Mt3UbNgOhXXz3fEaGUG4fU9tx6qCmOP+O/k9Utb6oTEYkHayOsoUuHBrfJQOqY00sDbu1i96B3qo+W0Ztuxx8eZeveNjo1/jysfSIkB19LB/HAb23/1e2pTBrpt0horUn3tmST+aKYSza3AQNZ5XumLABSKINZ/kkn/2iZ2LlpCZayadi3Pnoosc79xBUyrUzGSe0LPQPrhZTR/sB4rn8VOBMg3JJjy7ZthONhhp5KFFyEvmd/V8J2OkLboWrqBtkUfEm/OEwwHyUjt1kSYzmIaIx6iceIoog2VUFsGDXVQW+FYCcQdt4VOmXzNaIRlolYHPeoAAI6jhuMAoKAJt42O40j+ZH+g+ufvR8CPgB8BPwJ+BPwIHKsIfMEAgPd26lluqXdMsWk2TfRAkGh5BR+tXs1Lb7zBzbd/jVAiQVGVBpBXZhtTXJ50nUDQAQAK+QLFQlHZOveWhcRW2qnd7H3Jz2Ldr+pYu9mrpWHsu363RXWfWMv2VVVVvPXWW+zYsYO77rqLESNGqP22trYeBQDQd3w4+MZVXlsKADB9AGDwYTuKNfuK/85YrqijAAApAbDs09WUDZMSAN93AACrqPq27lmdu0c9ErvwwZzoMQMA3HIa7ki11/D/uOmLg7nA47jO4QEAHdOSEgBFElUVfLpuKw/+8iWWfVQKAJw+hEoANPHee++xdes2Ro0exdnnnENVVY2TLNItU3ut6cwTiECfTCVV9ntZoswp4xcwKBYlSz6rvlqam9m3d58Sy3LZLLU1tUoIjycS6isstvkxmVyRangBJbp7GfvqmV9SpkLEttLFs/Hvv5nduZrSP/YtR1O6O2+e5TDlakoj4EAIvX4jljLdR0yl0+qzRrkDFAts27a9l2NAPFHGiJEjaWxs7N5GXA7ks0YgAg+AOFQ37nE7cNbwAICPXABgjgcABALqWSJQgw8AHMeHgr/rASMgkIwDowgA8BmrVq8gky0BAKoly2poLD4AMDTawT+L4xcBHwA4frH9MuzZBwAGbkUfAPgy9PIhdw2lRGzJBI+IvDIAEvfKNa2sffQlqnNix2/RYuSYdf2F6PPHYEUdvRPNU/VLLlANpmRAJ186lq2pGp1K6C85lAi5sihxsQu2/fRlihv3EzEN8mENe0IlE+66BmIWdtDqXcesdJDWi7x2z0PcBdpg88+fxtrVTsIOkM2mqTlrMuXfvtQFAEwXAND4+EePUNMumdyQSYSYJADAvBFO5ntEtO9SAEAO2GdSTLLjX1vP5teXURtO0CIAwKQyJt1zIySKFHWbgAIAHLv7lhdW0Lz4I0YaFaQle3xSHXV/eSlmVErTi02oq/5LDA2vwIJzbaZtERKiYHeS9T8VAMBWAMD+YieTb78azmx0AAA5zSwUX/6EDa++T5UWJmxLbTyNzlyaVNBEC4uabmMWTdVGjtDs+ivYmiJPdc3GdmuXSjkHQ3dr4GGTDhWJz2yk8ebLhXBQDgB7//1ZgruTlIej7Mq2U3HhdKpvOE+5EqhSCN1dpXcqh5f9rwbnbh2/oMysel1M+os3Fi5pAsUsiPD+1i7WLXqH4dFymvPtmBPiTPMAAK/MpXrjdqz4ZbGWb2Pbr95VAEDAtmiJFRl5+0Vo545VDhECX6gaev0O2B0AQIHHUrNBTs4FALYteofyWDVdWp6WRI4z7rgCZg9XZSykdEIgpZP/5QcKAAgGNLoiNsXJdUz++lWOC4RbBsLrBf09PlQcOyD31Ae0fLhBTTZHwxE0y1JfUofDDmlkgiaFkIYdCpAP69ROGUdweDWVE0ejVcUdawG3UYSbMbthCbl7HQDACV/vKewh90jzT8iPgB8BPwJ+BPwI+BH4ckTgBAAA3YFTEK7zVSgU0UNhBQC8t/xD3vvoQ+79f39AWX0DhXzWgTWl7pliYHXlYCb1nNV7tQvWlkq06m3KfQct/a5qRbtffRuwv/X7a2TJgBMr6EWLFrFx40ZuvPHGYwgAHFm3kjGgEQiQs3wA4Mgid6Rrl8D7HsgtPmsuAPDYc08rAEAcAO659/ssnO8AAJploykAoEel9PrZkZ7Bodb/XACAGpC6498SAMA7ljrr45lgfKyCcJT7GRQAYGrkCh4AsI0Hf/mi4wAwZzZ3ffNO5pwxNAGAkaMdB4CqqmqVb9CdKe65jGh2Nxwl5SDlORKLRkl2dZFOpWhpbaGttZUDzQcoLyunsqKC8kSZyvBNJBIqC97tHj0zDpLdL9CVJFVIUoPiu3rmIdRdJH8vaa++AMDBsxYlHfCwAv/hxtHOrFmp3K/QMW++S7kT9JyBY/XvjM4FGhPQTNwKUskU7eKAkE7TtGcPbW3t6u+NI0ao+FRUVqgSB+IYIHM84rIg2fv9LQJKlC4CAKz6uMcBYM5M1wHABwCO8i73NzuWERDXjGBQ+rPG+o2fsupjAQAyzJwx3XEAqK4+lof7XPvyAYDPFT5/45MgAj4AcBI00gk8RR8AGDj4PgBwAjvnl/fQAwAAMpslAvraA6x87EUq0gaGZtAVtZlx06Vwhmsx76THSNF2N0zusEVNmsmv3Exy9WcZxPQTTfmdjDs6YdvPXikBACgBAGzsoDNw67WTvvtzf84VTcJy/hmD3Q/9hvSmvUSLjmIcmTaC2u9djRWXczHRJSO/RWPtjx6lpk0AAI1kPMgkKQEwr6EfAMCbuCsFAFx7fBcAqAnFuwGAySJAl5u9AQAL2l5cxd4XlzImWE0qJw4ApQCAU9BAZdz3CwDYhMSCYXdKAQCJvVAWiLK30OEIyHNH9gAAGeCl1Wx65X3KjZgqhWAVCkSiUYqGRTaXUwPAQHcWiI3m2t4pIwJNV4NlU2UwOQGWF2yhvAX+6AybZCdUMO1PbnEatzXHnl+8RLApSWUoxs5sGxULp1P91f4AgN79wQEAXH8A2y3oUNpN+7a35yYhgvWRAADiACDp7mJsIADAE+84AIAlAIDJqO9dp8pOWNbhAACFtzjd320rdR6vb2LLc+9QGa+mCwEA8i4AMKwPAPC+AgDKy+Lss5Ik5k5m+FfOcxwLQo4DgIfSHCrzXpe6Bq3A8k1sXP4x+dYuQlmTMj1ERSCqzBwymqnq0Ro5pxZgHpN8yIDKOIlRDQw7ew6MjjulEqI9/gziuSGTDb4DwJf3U8C/Mj8CfgT8CPgR8CMwJCMwBAAAEUlzhYICAGIVlbz/0Up++8Ef+M6f3Ut1fT3pYkG9q3lvTrrm2ElLVqYqHdBbP+llYV4q+A9G4B8IEPDaTwQhsbf2AIDbb79dAQCS8dne3s4jjzzCpEmTuOqqa9T7fTqT5j9++G9MbRjJDZdcipbNoImTlGYpV4PesPOR9RIfADiyeB392j4AcPSxG7pbnuoAgNjry3yETBKLgJ1Jp2k+cIAd23eQL+QYNqyO2tpaqquqGVZXRzgUVvMZ3QK6uLcoEKvYk+WvAADHfUU9tUsAADVr1bccQT/6fo8EX/p89PpR73mqbibA+4gYAKT3rOpLAQC3IIG7894AgMxRCGQmiyfie4J+MBBUcE+LKhWQZOfOner539LSQkVFhfpMkC+vtMGhIAAfABi6zwf/zA6OgA8A+L3Cj8DQiYAPAAydthiKZ+IDAAO3ig8ADMVee9Kf0wAAgGRIZ3RYs4flj79EWRJVvzJTHmDqLVfA6dUqK96zyXQV0J4MYZes7raRV+OTfgAAb5QjOrc4APzsVQUAhIs6Bdn/pCrG33k1xMR53gMASgLvZYGXCsMaZPJFolkbCkEOPPYq7et2ELcMZflWOWcC8W9erAAAGxPDBQA+eUAAgIADACSCTJRSBwMCAH06gOcA8NpyakIxWgqOA8BBAIB4MprQ/tIqml74gLEhAQBKHABiYrvuAQBOZkZfBwAJb1CE36Y0G34iAIBNIhBlT6GdKV+/Es4Z3RsAePFjNi5+j7gRJWyEFA0r+8wbNkXLBGU76kjvTomFnooA6sNbE5tBZxZTKPxAMOBm4pskQxbJ+igL7r3T2WhnOzsff4vYnjSVoSg7Ui1UXjSDKgEAypxE+UOZ6isAQLgHzV1H3FR7jBcO1sA9AEDC1A0A/Jbh0QrXASDBtLu/WlJ6wCUM8qb4AJYAAL+lNqUTsGxaYhaj7r0BplepSQMCAZWZ0L8DgJMh7wAA7qDfAwAWvUNVvIZOO0dLosAZUgJgppQAsKTwhCoBUHAdAKrKy9iRaaXh0rMou/x0EDgl5OzS8ULocYPo+9jRpavIMWWVAznYupsdq9dTaOki35bEEBtQyyKiBamwAkQtQxk16IEAHbksZiJCi1Fg4sVzCc0dD+ISaDnt5JRikGv0SwCc9I97/wL8CPgR8CPgR8CPwMkUgRMMAEiZK3kpzebyGGIjXVHJH1as5N2lS7n7/vuoGdHA/rZWBwBwa9CKf5YDADiikwgx4ppVKg8pLcjN9Pds/0tLAci/e9dmP3j9vsKVt3+pfy1ZblICQESfK6+8Utk/izNAZ2fnCQYAAtx50x+TSaZImXlC4TCGafW8559MfXNInesAAECHlAB4mqWfrilxAFgIbgmAIe8AIPbwbnW63tnXJVMQQ6otjt3JDA4A0EscANwSAMoBYBZ3ffMu5pwxe0iWABiMA4CKpGp0W2X6i/Df3tqqAKZRo0eqxIWqyiol5nvCvVUsOtnwki2vDFx6Z9R7DgC9AYBDO2Coz4CSxTMo6PlV6d97+7z07a89kxj9ZcN4F9v7fA+e+OiBACQxQ57r8lkRDoedcgnJpBM2KSVj2wyrbyCZSiEwRVcyyYEDB9iyZQv79+9X8MTEiROVY4ysL9v3XZSzTcniOwAcu/vb39Oxj0CvEgDKAWClXwLg2IfZ36MfgUFFwAcABhWmU3YlHwAYuOl9AOCUvTWO54UPAABItnwAzNc3sfyZNxgTqqaQL5JO6Jx24yVwRt3AAIB32p6aLD+LUOlZuUtKcREKhRxGMIge0pUDwIb//A36jk7CRciL9f6kKiZ8+2pHDA05yrDo0b2cBPp6pGuQK9qOA4DY0f9iMR2f7aLSiJLNpQlMqGPEX97oQAWSvS3X2qKxTgEAQRcACDBBHADOHe44AMjxu5XoHuvOXq2jAIANbO4XACg4DgBidVAwHABg8UqanhcAoKbHAeAHl2FGLRcA8LLKdakJ0CuJSLT4gMRyd5oNygHgMADAm+v55Jk3CGkhgpEIdjTIuDNnKtv5nFYkLIS9st0XAEAcAJx6fI6Jgyj2DgAgPwsAoEv2vJpvsigYFpmgxYh5pzvtm4Id/76IWFOS6mCUXekWai8/g9gNZ4NTgm/ARY5RtCEgEz42ZJMZZfunFncSSMTp0mZXLpEKANhZUgKgA3NCGdPuvsGBIaTPeRYDORcAANK//4x9iz7oBQCM/O7VMGsYplVUQrmTCd/fgP0QAMC7u9jyP68qAKCLArsDnZz7vZthYhlEXfwh6wAALeIAEE8oAGD0lecQu2qWY8nfDQCUumscfA6qW5beW3mc6xVXgH1dWO1dfPrharSuHHpbGr0zR6QAdYlKCpk8ObNIMaTTHrUJTG9g0tcudPp8wKlp68AP3i3Xx4HjcI3p/92PgB8BPwJ+BPwI+BHwI3A0ERgCAIA4AAgAoIcjRCsreX/FSpYsXco9999P7YgGWpOdDv/pWjNnM1mk7rJkZ3Z2dBKLxlStZbFcVrWXi0WVjS+LiDciuogYJbbVIlzJ7yRTU+3RttV2krEpi4g3ItZI1qZABp5gUwoDSE1sWX/x4sVK6LnjjjvUccWRQACARx999It3ADAtnnrxeYLGoQCAg6Wyo+kup+42hwYA9nW08dgiKQGwlvJhtdzzfSkBsBBbanWLOKobbv91h1l9M6A/Z1A/VwkANQZ1AQCPsy45H++2O5Sc+jlP/YRvPjgAwBgYAJgzu9s2vjROXV1dKhvcs5A/XhcrzzbpA/L82b27iffee4+tW7cxKADAhnwux65dO9m6bStjx4xh9KhRlCUSlFdIRoFXMkVK3vUR+13h3uWyejL9VVm/0qX3uLZ3CQwHIuhxQXFZ/4O277u/np975HzvdwP11t4Z/r2P7N6f3UkB8nMf4MC9ZvkckYl1x33AmTSTeR1ZpB1yuZwCAHbv3s2+ffs499xzEWG/tDSCAtTcQ6jZQhcE8AGA43Wn+Pv9XBFwb3R5fwoGA24JgPWsWrWSTC7NzBkznBIAVVU95NjnOuDn31juq4JZVO9zry5+md3bdhANBJl/zjwmjZ9AOpXGkPlZeYaqW/nL+kn3+WPp72FoRsAHAIZmuwyVs/IBgIFbwgcAhkpP/VKdxwAAgAwqZH7qg92sfPJV6opRNHQ6wiaTL59H4MIJgwMA0LAKFrrK1DacsgJefXH5rkEhlyWYiEAS9j/8Lu0fbyOhhcgGTMxx5Uy641qVwW2LgOvWhDscAFAUgbwA7LfZ/ujz5LYdoEKPkM2mqTlzIolvX6KyrMUBwAEAdNY98FgvB4AJ4gDQCwDooaB7DxDdFzIFAGxk82vLUCUAuh0AJANdAADLBQCErPAAgPcZG64hlS3CZCkBIACAiaGZrpuoW/R+MABAMEpTvp3TPAeAcrezSlH3ZbtY9cRLhPMawVAYrSLKhDtugvFS8sAVkLvHppIeXtLR5YVTfvYuvxTA8BwY5DRFtJY+0wm7/utFAluaqQlEOWAmCc2fQO1NFymL+cEuYnDQXYpezlG+5DjySwPESMGbMlRRUgDADhcAqKAl10Fx4iEAANm5ohmA1XvZ+vBrJQCAybBbFxA6dxJ2UMpb6AMAAJLL7zkAuIGR83hhDdvf+IhEsIyUYdJWbjL7uzfA6BBE3OCKA8BDAgBsIBYKsSvXweir55G4erYjwAd7BHhv2F8qwx803dD3dpb2kuuUL3HTaJP7IQmtKZo+WMGB9dup1WME8rYa+LdbWXZrXZx25XzKL3MhBKELvNkTdUAfABhs//XX8yPgR8CPgB8BPwJ+BD5HBAYFAFhongPTQaBmqYXUEZ6HjDdEIPUAgEiYaGWVcgBYsnQZ99x/H7WNjbQJAKBej5yXMNFJpP705s2b+Zu/+Rt27dipsjNFhP/bv/1bZs+ezU9+8hOee+657szLyy67jDvvvFNl7svfnnnmGQUDCChQU1PD9773Pa677jol3nR0dBAQMNU01ZcIeKUiXn8AgMAFsq1kh554AOA2MslkHwcAHwA4wt7ZZ/UvD9/yzAAAIABJREFUNwAgt3W30VrJlfsAgI5pfrkBgI72NlasWMGIEY2cfdaZyuZfZQdICoclEMvBNv7SRTzwpAcAcCcx3BKH3d2o+7PDHWn3EtkOL8gfdlx8sGVAP/eu96u+Y+6+TwVvoO+eq4IrvLE52GKhKPdKCQDgCDBaT8kDmc4RhwTLVCDAhx9+RKGQZ9as2cTjMYpuSQEvfo4ToQ8AfL7ns7/1cY+A+/4l/VcBAIbG+vXrHQeAXIaZM6a7AEC1MwHYa27ruJ9dvwfwAYATE3f/qF9cBHwA4IuL9cl4JB8AGLjVfADgZOzVQ/6cBwAAJANAxPrNKT57+HkibSbRSIx9doq6uVNouHleDwDg+J/3b1MuIwfxxvTcL1c2O8pmJgUxAxrLYZib3Z2GwvOr2fDaUmqj5ap2eroxzKzbroKRCccBQIYxap6jhILsxwGgYDoJ36xt5pMnXyHWXiRcEFLcZMQlc+Ersx2bdVGsewEApQ4AC2C+6wAQtLEVxdAz6OppXlfQPUoAYEwJADDsB5dRjBYJdAMAonZLBv5hHAD22cQDDgAwVQCAeW4JADlJEYC3dLLskUUkmnOELZ22Qoqz/vROOLPSaRuBJbz5N5VOr4bP3sU6PzsJS87iNbm3mifMy88dsPcnr5JfvZ3aQJR0FDomlTPhjy+H4dESVb//G8TbtcccGB1Z2NbpnGPQBukH4+qdBjaUh4MjSysAYLsCAOqjlTQPBADIoTM2xDTYabP13x5zAQCLlriJfvEUGq+ap7L18xTEsN89SikZ4dgJKABA/dM1yk9By09fJ/fZfvRikFwQzFExxn/7WhhmqX4svgF6SiP70PvKASAeDLEr386oq8+l4po5jlOCAADKhN/p4M40hHOt3u3U02QyA1LicOCV3JAV5ffSB2QRsEB2ILHanmTfC29T2NlKNK8T1Az2tR/AmDyc8X9zm3LIUBemvrp7fh/7jSH/kPNP0I+AHwE/An4E/Aj4ETgZIzBYAEC9ix4KUDxKcbkbALCUA4DmAgDvrVjFkmUOAFDX2Eh7V5f7tuyJUhbBUEiJVnd/97uMHTOWKZMn88YbbyiB/+c//zn/+I//qDL0b731VjKZDO+++y733HMP3/3ud/mLv/gLnn32WW644QaGDx+uxP6vfe1rjBs3DrH3l2wxEfwFMhCoQDJ5S5dDAQAi9sj2PgBwMt4IhzvnQwMAe0/mEgBy2SLI+gBArw7QPSSzBQD4cpYAEN1aBO13lyyhfvhw5s2bq2IgGbEiXktGen8AiBcbJYaXLF4Ge19Boq+A39cB4JA1C919q1H5ACL/wPp/38+s3gK/HKK3TnmwcOkk5vfMiYntv6q46c6TeR5+Xhax+qh0z11AAHGBWLZsKcOGDeO0qVOxTGeuywcADvfM9f8+pCLgAwBDqjn8k/EjoD6ZFIDWs5hSdtj77HTL/HpSkanBkvd+z449u9V73/wF5zFjxkw1nvI+KfsrjeZH+uSNgA8ADNx2PgBw8vbtIXzmpQONEvXXs+2XjOsDNp88+CzG9k7qYhXsz3YSO62RMX9yuSsQOiKsSnlR4w+veLw3IHFH7SJE7rVZ/38fhwOdGJEA+0hTed5Upl97iaqzroCDtzew/ImXGV1WRx6T9nKbmbdcCjMbscOOPb2I/6qGmzeKKQUA3DGQmRereuDdbax97g1qixGKmRz5qM746y+C88e5dvQuANCqs/aBx6hrDTklAOIGE65xAQDJng5a2Ap0cJbeA0Q38/swAICpWxi2pK67DgAvrWTPC+8jAEAyV8SeVMfwH1xGwQUAnHfZHgCgdCgr47OAiLpNTgmAuAsA7Cm4AMA5DgCgQiP/25/n/V8+S+XOJJG0iR3WGX/DpXDWGKjVHXG/e2XLEfy7R50uESCDaRG55bgZq0dUNsAKgZ5wP+Q7Yd8v36R96acM16NQFqJ5eICJt18FoyogcngLq450kopYgkIyy+YlH5J57zMSeY10ENojNgv/8juO44Dh9jsh+qXs3dtb+OS5JQoAaM12qhIAp90tDgyOg4QaD8t1yqmmLIg72336/z3GsKRGuGDSES5gnjGC0bdcAlVBcmaGoKHsJ5Rw79n5OXK8AwA4pQXENcNQ4vq2f32KaItFNmORjeoEp9Uy/huXQLUYGWTRCRDoCpB++D2aP9hAIhhkV66dkdfMo/qasxx3CkWwSPEBx4S/BwDQHGcEaQeBItS7lDspIH8ICjDiQhoFF6cI6KrpMpqpstlCySKBSBT2wYHHX6Rr3S5qjChmJku+sYz6f/i6c3+7Lh2HBHyG8NPNPzU/An4E/Aj4EfAj4EfgJI7AYQGAiBIsHBHGG3cco+vVxFlAHAAssnkBACJEKivpBgDuu18BAB29AAAoFgpUVlXy5ptv8bd/8zf8wz/8A6dNmcIvfvELnn76aX784x/zq1/9ih07dvBf//Vfysb/r//6r5Vd/4MPPsh//ud/Knjgpz/9KSNHjlQAQCwW45VXXuHVV19VmfyNjY1cffXVLFy4UIn6pcuJAwAOfreX91bDCJCzTJ568QWChsGdN/XnAOAN6I5R251yuym1AnenSm1NOaXt7Wzj8UXPsOzT1ZQNq1MlAC4890Jsq6gs1HXDQ4q98W3vCdvPG8pjUQKgLwDQI4C75/x5T3KIbj+oEgCWRi5fJFFVwafrtvLgL19i2UfrmHX6LO761l3MmXN693C+9A4daiUAlHuKM8OixGdDSj/YNm+//RbnL1hAZWWlGglL6RNvTNovAOBOlvTtdw4A0JMJ39PkvUX4gwEAb+Kgv04inzyl814Hr3NYA4BDuta4ffsgfq107s6J0UEAQLddeM/nYrd9uKapko7dgIBts379Z2zbtp158+YddAGWLfNfPb/2SwAM0YfFqX5aPgBwqvcA//qHYAR8AGAINsoQOiUfABi4MXwAYAh11i/PqRxMGncPpRUE4Ni5r3/pPawPtlLRZamJsExlgPHfvxkawo5IaNoOBKDGSKXDS/ffMuYSR/tP9vHpLxaR6MpTDNrsixUZd9vF1J81XYoggYjFLahs7HhzjlgoTLuRw55cx6j/dZ1zLEkwz2WIhKNK45SE8F7l0GQeQwRR+b4f9v/qFfKfNVFhhug0czTXBZl9+zUwuUZlQ9ta0SkB0Kqx6oHHGdYaRM8JABBg4jXnwXkNEHayzm29hFrrNWBzM78PAwBYuoUuAEDBAQA6Fq+kSQCAUA1deacEwPC/vIx8rIhUnVdTMFYPAFDa76R8qCGnszvNxp89TWyfTSwYZU++nWmeA0DCSdRX+2krsunFd+n67WoaiZHP56idO5XorRdg1YXQu1PKPbrckZ2dobgqVKo8/u2WLrRIBfsefplMUxtFXaM5bDLxqxcTHd9AXCAAyS5/dwvbXnyXYHOSeDxCazjP2EvORr/8LKxAHj0qqeglTgJ95q4yxTxRIwRdsObh58h8vI1yK6Ams0YtmE3FzQtdgMPtXAICpHV4ayufPPc7GiJVtGc60caWMe7uG0HKp4YdjV66qKFBXmJogJGBlieXkfpoI4lMkaKd50A0x/SvXQXT68mFTMLRCLYqBaArxwFZRPg31E82+WyWkBlwrn3dHlb88kVq9AoKWoh9gRxTb7uA6vnjlWtG1soQ0kLoSYPMwx/Q/MF6BQDszrUx4ppzqbrmDAcAUCq/Q2Y4qIHzJf/J9Ed6/S62PvsWkdY0AU0nMWo4NddfAo0JtY1paBhyb6pmlP5rU3Db2ShYGDlNiADa31nJ9leW0mjHKNODdFTq1Nx2PoEZI0tgDQ9+OVSG3ZfnqehfiR8BPwJ+BPwI+BHwIzAEIjAgANBGNCYAQA+W2e8ZH16B6Wcz511YVV4VAMB1AIhUOQDAO0uX8b37/5xhDQIAdPbaXjL0JZvyrbfe5P777mfatGnU19ezZMkSqqqq+Od//mceeOAB2tvb+e///m8mTJjAP/3TP/HrX/+ahx56SJUGkO+S8S/i/8yZM7n77rv5sz/7M3bt2sVVV12loAH5fuaZZ/YBkuHEAAD9ARhO3Voj4AEAzx8CALDR3drVpbW2h0DvO8lOoS8EIAZ3mgIAHlMAwBrKh9dx9733OgCAXUS49t4ZVSKQDm0AoK9zc1/spDs5wB3AHqX/x5Bo+8MDACLmugBAdQWffrKVBx96iWUflgIAc04aAMAJuqYy/wMBnQMHDrBmzRrmzz+X2toaAoaBqSzqbWUM0T1H4c1V9NPYfUGAUrG8p5FLepFkCvT6cWAAoLSj9Op77h+O6uOnZKf9O5WXJO2UrCvXqj61BFzrdsp0LqYvACCfU7KOlKf53e/eVaVl5s+ff9D97wMAQ+JR4J/E4SLgAwCHi5D/dz8CX3gEfADgCw/5SXVAHwAYuLl8AOCk6s4ny8keGgCwZULN0CnmofPjXapG+mTKiZgau9MtVJ0/lYrrL3BEebHGD+v9j6nkEDJWS8GuxX8g8+5qGgNR8gGTA5Uak++7GaoT2KkUWiiugIP8839gz1srGRaMUwjadFYajPyauAA0OHXfQpoqBy+LqgpQchm2nIYcT1b4cDurfrmI0cFKIlqQfXYW7ayxjL3pj1R2vFNj3QUA2jRWPPA49S0OAJCKB5ggAMCCBqywjR4SAvpQAICqQK+s73ltA5tfW0ZNKE5LoQNzUhmTRYAuL2DpMsklAIDhAgAr2PPCB4x2AQABHep/cBn5aBHDBQA0UYHlonrVpANx0FE8ggsARPdbxAMxmgptTP/6VSAOAIkeFkIyxXMfbeOTnz/PadE6zEKevUaOSd+9Hk6vd7P/vX7riP9eWJ38f3dCKAe8t5mNT75BpR2mo5CjvSrIGff+MYX6OGHpD5KVvhs2//xJIk3tJDSDfNBGG1tN7R3XQGPEpRL6wBveSN4beMt+Vu3mg4eeoZE4ZaEoTcl2pn/1Elg4haJUE5BAaAUwipDS4e1trH7u9zSGq+hMdxIcXc6ou2+GKgcAkPCrRH3XmEJk7ZiwDStaWfHoIkbkDaKWRaeZonL2OBK3XQp1AisUsVTdQJXvXzLp4DoACHGStWFPln2/fo3U5maqYzU0p3Ps0FPMvfcrJKbXqevOkyMkna9LJ/PIclUCoCxgsCvfxohr51EpAEDUAQA0FwDwxH8PALByBcL706z64UM0pA2sXJ5kRGPUVQuIXDFXATDCmSguRxgAVYnDxvRKO+SKhDWxUIDC7zez4ck3qc+HiAeCtFfo1N/5R3DacKfMgmoPHwA4WZ7q/nn6EfAj4EfAj4AfgS9FBAYFAHiFoPq74qN0BnDqOqmXVHFNyuRzqgSAOAD8fuUqlixdzvfuu59hjY10dna6xZmc44vVvlj3v/nmm9x///1KjJGfI5EIf/VXf6UE/69//evK+n/RokUKCviXf/kXnnzySZ544glVIkAggOuvv566ujrlAiBi/yOPPKL+JmDA5MmT+da3vsUZZ5xBUQG6PcuJAwD6AuClAECRp14cCACQ8z/UmPRL0ZO/oIvoDekKpL2nGwBYS/mwWuUAsHCeBwBIpnV/DgAHuzkc7QUcSwcAJ9Gg/+kG7/z6CqafV4A92us+FtsNHgAokOgLAMyZxV3f/CZz5px8AIC4uoRDQfbv38cf3n+fsWPGsGDBfAUGiJBtSwa7ggB6+ml/4rt6qnTDRd09ZOBSdn3mW3o7Ahy+Vfvvf4fCUA5/nx1JqfIeAKCvU6UDAKjyADL9FQqpMjJSAiCZTPL2228TCBicM2+ecrDxFu+sfQeAw7e7v8YJjoAPAJzgBvAPfypEoO8n2eE+wXwA4FToFUd/jT4AMHDsfADg6PuWv+UhI9D/ZIsMICSjRmzmxWw8mIYtP3ya6tYi5UaYlq429pNm+rduckT5eKlVeD8HE9F41T5WPrWYinSRqlCIrlySyrMmUn7X5VghEy1bQBNL8gywsZlNP31eOQ7EI1HaimnsURWMvO1aGB4HvQCJoMoGl2mLXoMjuaQuG3Z0sOnx31CVhHxHinzIwKqvYNwNF8LM4Y61uWjrAgCIGtym8eEDj9PQHFSZ0cmYwcTrLoAFwykGTQwhDQYEAAwXAFjP5teXOgBAXgCAChcAEAFZAAC9BAD4yAEAwjV05kzsKXU0/OVl5BQAIMKyXJsDF/QdgPYHAIgDQFO+jRkKABiD7QIArj8BtMPuf/81gV1tqpHMRJhcXZxxd93klAFwk/K9FpSpT0/2VfuQHzal2P30a3RsbKKuUgTuJJWzJtJw50VOTOV0RVfOQfvzH3HgjeVUFzRsw6YzCsP/6CziF5wB1Y5Nfen+vek/9TIh488uWPu/Hya2N019pJxOq0DbsBhTv/lVqA9SCEv/lInPIrpWRE/rmL/dyurnfseIcBWpZBfRkeXU332Lst6X7HuviFBeQADXHSEku2iFTU+8QuDTJqoLYBaypGIw8qsXw9mToUKnYGiO40TJSRfcRAGVrC+QxaPvsH+5WPqXYdoGzakMw8+ZRtX1Z0K9OAg47SqTF3pXgNTDy5QDQEXIYHe+lYZre0oAWIaEqLs2Q7cDgLrqXIFI1mDNA4+QaM5QFYzRWsgQnDqaUTddBeWaEu8V7CBdzo21nL6qEpCHgNyXWci8s4p9i5dTWwwSDBu0Vuk03H0tjJe6CRbYRQiqK+wJoP9U9SPgR8CPgB8BPwJ+BPwIHM8IDBoAKD2JfnOCe1YYjCJYAgCIA0A3AOA6ACxZtpx77ruf4Q0CAHQNCAB8//vf5+KLLyaVSjF79mz27t3LLbfcgmma/OhHP6K2tpYrrrhCAQKPPfaYggFWrVqlBP+5c+eq9WSS5PXXX2fTpk20trbyzDPPcNFFF/F3f/d3yiWgdPEBgOPZIYf6vvsHAB4tcQC4514BABZiy9jJsjE0NZLuvjBnwvZw07qDj4MPAAw+Vn3XHBwAALlCwSkBUOoA0AsAcLPASw4wFEsAeONMAQAi4RD79u3lrbffVpDTZZf+EafPPp1MJo1ZLCKW/qq3uxDA8QAAlLl+H0eAXm3UD4xyMAAwENh0eFe9IwEA5NykWmOv+7kP0JDN5SivqFDivzgsbN++jWXLllNWVsbChRcoRwBv8QGAo793/S2/4Aj4AMAXHHD/cKdaBLo/D9wLL/WcOlQsfADgVOslR3a9PgAwcLx8AODI+pO/9qAj0N/ARKNQKJLN5ohE4gSDGqknP+LAHz6hPK9TEY6yc+9u4hMaqbv1cpjoFps/lGtgFnb+4lVa1m6kKhqhrDLBjrY9nP7tm2DOCAgZ2FYeTQ9BMgu5ELufeI2u1dsYbiSgaJEkR2RkDXWXngcT6x3nAclOLj2mCLkmZJdvYOtrfyDakmVsZQOFYoFPU82MXXgm5defDbkilEt6tCTXuwBAu8aH//sxGppDCgDojOhM/uqFsGAYeaNIUMZDgwIAPmXz6+IAEKMl3+kCADdBWRHL6A0AdC7+SJUAcAAAqxsAyEalBIAjFEvKuuYBACXYnSW2jd0OAE8R2W8RC0bYU2hnhljXzxuLFXe0avmAVvkdIvj+bgufPf0yCS2osj46ClkqJ4+m/qoLYExlj4ivfDvdjeXfAmakIPX8Erb94WMaaoeTNzS2Z9o559ZrlVOC2r+sK0J7q7PNzp8/S3BvBwEpcRALs6a9iXNuvprYJbMcUEDVuXdFde9k5bo02Pv4O3R+8BkNRgK7YNEegarLzqbsoqkKVigEbCypaU+RkGyQKpJ7dwsfL/odo4NVZLu6KGuspObbt3SXAOgORgQEApBLFPMAuTZz7U7WPP4iw7M6CVsnWczSXmYw5eoL0BfOdAAJT4/3xteyAznvFOx7eQmZDzdRnjcIxxJsO7CfQH0dU26/Dk4LqestUCAorVssoncF6XpkGS0ffEZVWBwAWmi49lyqrz1b9W8HAHAy0LzBvJPzoDntmYcDz/+Olg/XE0uLDSS06EUmnncmlZec5cRWVnTBDIEB1FSDXIPstsWE3W1sW/wuoa2tlEvhibhBS5XWU+KjWKRg5glGpVG9iz52E4ODfkz5K/oR8CPgR8CPgB8BPwKnVgQGBQDIe6C3HE5QcetAHTaKXjksgSBLAIC+DgANjXQJAFACFSgHgPrhvPXmm9x3//3c92f38d27v+s4BWiasv6//fbblch/2mmnKQF/3759/OAHP+Cmm27iO9/5DitXruTll19m+vTpytJfhJq///u/V9uMGjWKFStWcOuttyoAQACB0kWOX1FRweLFi9myZQt33HEHiURCOROk02keffRRJk2axFVXXaPsntOZNP/xw39jasNIbrjkUrRsBs0qYGvifFY6Rhzo3a9vXJ111fuqKgHgOwActssdkxV8AODL6ADQX9dwrlOTKZIvNQAg4nR9w3DMQoFQKMhZZ52lxGqrWOhldX8oofyIHQBKBP/+BPDStvCO2cv7pFeKpO1WxjyUA8Dhx9X6EcE4XpZ/ySdiHwAgl88TTyTUZ8q6devU55KUAygvL2fq1KkEu4H/noIsvgPAMXk4+zs5nhHoCwDoOus3fMaqj1eSyWWYOWM6c8+ZS3WVZAR573fH84QOv295KhTMorr/Xl38Mru37SAaCDL/nHlMGj+BdCqNoevK6UTNBPa5lw9/BH8NPwLHLgLdowHv48UF4AYcGfQpKWVKBqO7yC2rd7vUOu68S977PTv27FbOx/MXnMeMGTOVY433Ztu7ZFV/Dj/H7nr9PR3/CPgAwMAx9gGA498HT+Ej9B6YKAsx91eSAGxICnEO1vziOczVO5la2UiyrZO8Dul4gNop46g4fx6UhRyhVRwBtjhZw8k161j61ruMD1cSKZgU8hnSEYvTrr0AzpgI1crn3BVGDUgXwQrBgRTvP/wckc1tzGocT0eyk32tzcQqyxhz9myYOh5qYzA85BxvRwE6c9gr1vHZe8tIGCHiBAhnbVrtPNasMYz56qUwwVWcRfSVrGjdRJdPnHb48AEXAMhqdIRhipQKOL+OLHnCEWMAAECkes8BYF0PAFDoxJwoDgACAJgqC16zXAcACzoXf8geBQDU0qEcAIYpB4B+AYA+A0BpF02uoSnNxp89RXR/kWgoyp58u+sAMK4bAFDZ+9Kesr6Ivh9tYPUzr1JW0IknytAiIcxogKqR9YTPOh0mVTq17L2MfvmsXruTlvdXkdm+l/rKava3tdARg/g5Uxh9xQVQpjliswjL8l1ggDy0vrqMzW+8z8RIDXEtRHsuTUfQJjJ5JLXTxxOdOsHpM8q5QcCBJLSnObBkKXZLkkJLl3Kj0MtimKOrGf2NK2G0roR4U2XxywGLBOWg+SLm0h2sef73DCtECOVNMsU0NSOHEZsxuRtoMKUCwczRMDyBFlDlXVHu/i1QeGclm9/8gHotRtDWactnKZSHMUbWUjNxNPFZM6DGvb4k0N4FHSn2/34prVt3ESNAKBDEMjT2kmX0FedRe8EsB1hxAQApp6AVbeUAIABA89LPqA5pygGg/ivnUn3N3BIAQN6MSu9PDVvTSJsF4kYQtrby0SO/oS4ZJpzVSeeyqsJE/aSxlI9phJmTnPIHPQyB00bb2sl/toW9qzdiNncRtwyCsRA7ci3MvvtWmDbMaVOriGWbaAEDTQXpcJPrp/Bj1L90PwJ+BPwI+BHwI+BH4NhF4IQBAPK64wKYtuk4AIQjRKoq+f2KVYgDgJQAEAeAro7eJQACwQCFfJ7m5hZefuVl/uiSS6ivr++OiWReSja/1LaWbMvKykpmzpzJ2WefTTwe59lnn1VuAeISIOK/rC/rrV69Wm23f/9+ta44AIh7QF8AQLJlPQBg69atCjb44gEAR9hSLLECAEy/BMCxuysG2NOpVwLgUJnf/QbJqwjyhbTFsTiIW5Cvzwy7TJw71RAE/tbI5r+EJQDCYeUAsGb1ai44fwFdXZ2sW7tWif4jR45gyuTJVFdXEQqGyBfyyrq+WOwNQ3kt0BsC6DuOLekUjqVAd8M5wrcn4h/cnh6E4eFOTnmKEnVEtu4mEw4FAXjn03u7UpFkoJ4UMAJqmkCe+0XTdGz+3V3J5Lr8XUQXiUEoFKKpqYkNGzcqEE2cAM4//3zWrl3Drl27VLmIaFQmLHoWyxYQrOfnRDzBqo9XKQgtm84wZ+ZsLr7oIoKBALqUFTBNBZapTwBdRe9YGor0CYVNa1szi19aTFPTPiorapl79nxGNI5Wk3wirIqA6nwSDeTEcCzuVX8fJzQC/QIA61n18QofADihDeMf/MsSgYEAgEM61ai5457FBwC+LL3h2FyHDwAMHEcfADg2/czfyyAi4A2UnO82uqQOi9f5/hSbfvUK2c+amFI9Ejtn0VUs0NTZTqSuEj0aJhaPEg6H6OjoULaYZtEkEY4QR6dQzJPS85RNbmS02NRXaW4Gf5GsZmGgE8xrUFSpz7A3z/Yn34SdbYSLELY18qkUhINkIjrZihDpuhjBSIhAa4r05t2UdRYYWV1LZy4FoQC2rtMctJh5/zdhRFBlRRcLNoGwkw5t6iaGXF+b7QIAYYysRnvI5rRbL4UFtWSsHNGoqOGe93vvAWJ3jn0H8PonbH7NLQHQDQDcrAAAVZC9BADoWvwhTS/8wQUAxAHAAQCkBEBADeulBICuvkoHpKoJZYzrOgBs+vlTRA4UiIoDgAIAroFzxmGXOACoj18BAFTmt8XWXz5LdvMeyu0QZZEYqUwGqRWZNSzCNZVoZTGyAU1l+YdMjcLmvcQzJmHTVrXp95OifPZ4xt12JXZZAC3q1pB03w7sLChXSROanvkd+95bQ1XOUKUR8rZFc9iiXZwVqhLUDKtTNVbNTI5CMkMglSeRKqJli+qcrESEXcUU59x9G8yOiymCcqaXAKkMJST7y8QQ64E1e1n+6GLqMkHC6QK6bSpwQ0IoHIuwHs0xOOP+b0BjwrHJN0GVwMwLSNJFbvmnbH7nIyJpm7JATFUj2J9PolVlOLr9AAAgAElEQVTECJTHqB5epyZlzWyeYmeaYDpHtRlQzWvHQ2SDNnvSrYw4ZwZ11y10BHhT3CZsioracKpYGF1BOh5ZSsvST6kJ6+zOt1D/lflUX3NODwDg3oNq3OoMpxUV2WXlKRPHjDwUlm3mkxeWEZYSHXYQvWiiB3TsSIBsNEB5Qx0Zs6C6noQtYENmfwuRrEUiaxPSAyQpsLfQwZRLziJ8yZkg7v8hG83L/nLnR461NeggHkf+Kn4E/Aj4EfAj4EfAj8CpGIETCgDIi5c4AJQCAFUuALCM79335yUAgNM4YkvtLcFAUDmQiSDjvcJJtr98yfhK3ABisZiy9y8UCmQyGfU7+bv8LIvUZxbRRgAA+Zv8XoQeWScajRIMBmlrc8p6eYsAA5LNKQ4AmzdvPkEOAG48uh0AfADgi7l9+wcAHl/0DEvXraV8eB33fP9eFs67UJX3krGXrgZAPcuxfs8/3iUAjtQifTAVQL6YthrMUQ4tWjqarDgAlAIA23jwoRdZ9uE6Zs2ZzV3fvEuJuv1lqg/1EgDyzBMAYO3q1Sw4bz41NdW0NDfT0tLCjh3b6WhrUyDA6NFjqKqqpEpl9qJEX6sky9CLck8/13pz9apDuAr3QQCAjQjgAy3i/tINAKg9eQNm56nvGDUMJD577il90irdjQfKrpRSCfK8l3vWMJyEGsX7y+dIMKDEf4Ej5HOjaXeT+jyQ+blgKMjYceOYOm2a2t4HAAZzL/rrDOkIHAQAGK4DgA8ADOl2809uSEegL7bW9/3JgxF9AGBIN+OQPTkfABi4aXwAYMh23S/fifUM1p3HvmYKvWtASxqSFluefp3whhaiOYP8/8/ee0bHdV1Zg7siqpABZpBijmIAg0RSFMUsyyIlS7Zyy92ibKvlbsvL3f2tNbPm5/xt9zdrPrXbcrclW8GfbcluRSZbooItUiLFnEBSgREkGJAIoAqoOLPPfbfq1UNFBBEA31uCQFS9cN+5+ex99nEVIe71IkoHlyMGpqJ0OOPCLC4rr0CR14doPIr2QDsaYx0Yv3I+Rt+3HCg15PtjccRjXQh7GRfthDsiYflKHv4agGag/vUP0XLgJMb5y+F3OEXGsp2R2V4nQn4nIrEo3F0R+CJxVLqKUOz340rwmkjGly+YjjErbgVmlkqO9mBElbPYy4h+IOKIwp2GANDsiWHWY3cBtw9DZ6QTvmIqB5g2gWYZJpkNXSqC/U9H8OWfPxWgW1IATK3C9KdJAIgnCQARMg+Ats2fmQgAcUUA+OdvIFwchcsRk/2iiL2bN6e6ubEo9A9eDOCLX77anQCweLLYWE/ciQgJfd01oPmN99Gw4xBGeErhLi5GKBYVKSqJKDAiC2IOh2wsnaRxhyNwdnah1RWCb9FETP3OWnS5wygaUWbknAOcvL9WradPiVHyBN23H8Tnf9qB0deASROmoqm9CVcD7Yg44igrLoUnHBOGersg5XHUlFWhqbERAd5jTCWmrV8B9/yR6OQ7+4AirxH9IBKlUcQQhZtfXI6i/c+fofXAKTibOlAUj8HjcaIjFhICAA8SAGr/mQSAMiWTz3saZAV0xoGrHQjv/wp1736KsmZg0k2T0BS6hrZQQORT6bClQ5ab5mg0Bnc4iuGOInSFulAfagVqKjDu9jkoXT4fcHYBVX6piJgQAJRUrSMMuNvcaH15Fxo/rcNwvwv1XVeFAFBFAoDfSAFAAkBCjkM5e/hfp9MhAg2S+fUaENpzCUe2fAL/5Q7MGjkOaA+isyuIq7FOOItVPr8wy+sk2cEJbxzwhmPwBiIIxiM47w5i5jeWouTRuVJ/7IIRZxxeTUCwCQBDb6C338i2gG0B2wK2BWwLDGQLDDICAE0ZDARkjejz+VT0uwHAaDObSQAkkxKcoRPE5XIJsM/f/JvgP38T6Oe+h2tO3pff89+aJGCtPu7hSADYtGmTTQAYyG27X8pmEwBymdUmACgLDRYCAKP+58+vxawZMyQWgkSpYDCA+nPnJH99W1u7qKhUVlagpKQUY8fWSBR7cbFf9uiRSFh+a9+WmeAinw1iAgDrke/K14hGIojGYvAX+9He3oGW1hbxWZw7e05k/rn3p/z56DGjhVBWYZAmSAg4cuSIoQAwHz6fP6UL2QoAuUYU+/sBYQGDAMC+TmIk104nTx7HvgN7h6gCQIqHd0BUQfpCWCHkbJSmAfwaA6RohRIee1Nsoa2ZVZMsCkoqUNHQhs0kcGMrAPSmCob8tTYBIHsV2wSAId8FBs4LdiMAyKCuZNcFIGWU/vbDCHzVgNMXLzO0GV5GURNgjCnmNaNgyLbmT9gZh7OyGDO+sRxYMFbNFGUGUCyAcxRRj1MYy5JugOijXh8w9zx/9pzB2R2foeNqE5PdocTrE2A0bDyLEl9dnUG4HU54y4pRNKISo5bOA26driTbHUCgi68QRxmj/w1J9DBi8PDfrXF89P++hOpWt2C211wx3PbwN4FbRyMc6YTH7zHkQA06dwoBgOV1imx+YPshHNu+C1VFxWjuaoNrUjUWPP0w5QsMAgDBf0qrA5cpj795J2r8w9AWisAzZSRm/GgDIj4SAOIGYTyD7HqMuz0i653Y+8vfwd0UEgWAy12tWP7IBmDRFCU7bz0IzrMeKdFP4HvfOVx4fwdaW67B5XCJfD1tGQtFRb2BzPawy4FWZwyBUBduGjUS42unw33HzcBIRaIIRWISca5z+UiOedqU9y8BOq/F4Ys7EDt6AS2fHkXLF+cR6AqitKQMbocL4Y4gXMEw4m4n2n1OhN0OuFj/Xg8mL5yDknULJU0AX9flA6jwx+9VE6F+v5JIFEhc0hwALZt34srJU3B0dcLjcqKpvVUWMSxjqw9Y9T++D4wqM4B/OgAiqg5dLnUPkk++uIz23Sdw8cRpRKJheFwu+DweuBwONDU1SyQ++N4OB5wkyRS5MbZ2OspWLwZGFAEMRqAtDMUCEgCiolbApuCCs82B07/7Kxo+q8NwnxeXOpsw6e5lqLl7KUDMnqSEFAKA4dhjtgOj+/h0/XYCOAW07TyES/uPo+NcA8p8fhRVlso7McqHm/iQC+iMhiUqje9T6S8FSotQc88qYHKZUiugsID0jzi8bGcGjYSpB7Ss38AZreyS2BawLWBbwLaAbQHbAkPSAteVAGCwWWNUAAjB4SuCryq7AgDrgMC95G3l2ouIlZNrJ7VipWOa/9bAv3ZU8zNZS3L9HYsJ4E+yKc/ThAEC/rw35fy1UgDvyRQA1ihr5sgmAeCLL77AE088kSEFwAZZ0wWCQTz703/DrDHj8O11d8LRGYQjFlYKWymRq9kct9ozmHoOV+b5pQDQ3sNMXsQh2br7+KW07ZMkgIjDgYZrzXjljT9id91hUQB4+plnsOq2VYiLAgBToJklWvt+nd8XCgAJJzRfzaIoXqhDfMgRAKIOdIUjKKmuQN3RU3jh15uUAsD8edj4vcGmAKDaLiPbqSZ5+VIDjh09ioUL5mPK5EkIdHTI2MfxkVtwEgE4XlLW/uzZs3C7PYhGI5Iapbp6mJAAqAxA4hR/CA6qIzlOaZ574mNTCgCeJgB4hp6qVRhUG0wCcloRICne1z8KADKnuD1CgmhubkLrtTaJ8O/s6kIg0GHMIyUYPXoUxowZA84LVdXVoiLDcb8j0CFkMU0AmM8UAL6EZ8EQzU8q2PB5TAFw8MAB7NUpAObZKQD6eCC3b9cTCxgTAddD3QkAAcydMweLlyxGdVWV0f2v/1pDXKXRiKiWbNu8BfWnz8Lv9mDZkqWYNnkKAh0BtZZ0qCQWDrPvOTXEy7DY9X4ntQ60rgITY6O8h1kvJVnRNi0gv0ZvXe9wDW9WHsvvLtnPSqzGTcv6lBW6aR3GFMOaCJD2rmkIAImgRCNFMddkjMWkn/+jHR/j7MV62TctW3475syZC4/Xm0hAm7pepZv8erf5vrD4jXsPmwCQve5tAsCN2zeu25vrFADiuNJ7F47SBqiJFqDp1CnUf/4VYg0t8EbiiFIiPh6XzRs3GaNHjYK3uhxYMElF9TNk2Yxpi/66zpHmEMBZ9NqNyUWey/0aEc/OOEJn6nHhxJeINXfASyn/cAzxWAzNwXaUjxiG4TUjUVRVDsfcqep5RRDJek4qmsnGW7MY/JuEAP7b0R5Bx9lLaL/UDCfL4HFhxMypQCmB/yjg4VXGxpEXWgkALDAB78YunDt8En5vEbzFXoTcYQy/ZRp3kAp95rvxNh1hRFs6ELjUjEBrG1xeD0JFQM2iWYg6GA2knRxinO4pAGSvyVDwCIJnGxAPxqXcUWccIVcMVTMnqOh264pK16OO1GeZ26JA3VfobL6Gq5evorX1Gtx0XBoXd7ocGDZrKsrHjETZiOFKQ77cJUaU1zGqTLbUccHjE3KD5HOIufg56/BaHPHTFxC40ozOxla0X7qKQGMrvHEHPMU+xCuKES31YuLsGXCOGQ6MLlbthRHpzAyhFyPGgsPp4MY0ZpTUKAgBfILnzZS6v4RAawscIaZ6UMvOsAsYtmC2OkcyO8QQd8eVQkDcARfl/MgwoG06gNjpiwh+dQmhxjZcvXIZra0tsrkgg764tBTxkiKMnDsN/jHDgJGUtlDtToB/lf1ObKmasspP6IYLofYutF9oQldjG3wR9b1vVCWKJ4xQZRNaJeVnjUR6Iv+vbs9X5J10FSequYNEgKvoOFWPcNM1NF+6go7mVvidHmkuXS6gyx3HsAljMXzcGJSMqwE8TqCqFPA6RF2Bz9MBEY6EAoApqshepV+3Mdl+sG0B2wK2BWwL2Ba4YSxw3QgAeiFL+aZYdwLArt34h3/6JyMFQJta8xqeudKSEpWTOqKA+e6O2/xrTxMDlMyzIgjwoCoApf+1GoD1jgR63n77bSEAbNy4MQcBoBPP/uu/YVYNCQDrekgAkB1AajHial2bJAC8JcTTJx58DMH2dnREQ/AWFcEVjckeIQmg5W8f+0xtASv4r2TFKapHAgBTAOyuO4SykUwB8GNFAIhFZG9Koor56Guib58RAPQrDnECgNk5zjElFX619LK4E1GmACABoKoCdcdO4YVfbcLuvWYCwPzrmgKAYxbbAAlM9fUXsGPHTpw6dQrjxo/H4iVLUFFRmfDPqHaoCAC+Ig8uNzTgeN0xLJhfi8mTJgmorQ4NI0FAf0b5d3QEcOXKFbS0NItKAMlS/O1yqf06gWuf34fRo8fI3yXFxfJbFP04TsfjcDFwxeVMKAewzGUV5VJ2EuclMILjsEuTZlJDImWnbCYQGGlhEuCJAVaYU21qMhffw+1WpDGO9zLmG6Mq7RGJMjBDgYXm97t6tVE+I1mMv0vLygXUr66uRllZKaoIeNJeDHIwFVfKSbeCyyUEgHP15yVdBOcWsXACWFGgHUEmlod2PHDgAPYZBIBaTQDwuCXoJx6ljZR9+Evab7/5DeJoar6KzZs248KFS6isGI7Fty7D2Jrx4jiiPQigqpkoGwnDnkkyWqBQhlUfmTIuAShp1hX6U0s/04+lmqiHbdHlSCoAdJoIANXsDwPj6AkBIFkdFuDTIGtep+oy1ZVBizKKZyZDMZCIYwn9xmoUT63hfhsmBkZ151UKc/1R0YXjvoy9xpjK0YzzBOctjuEc46xrLJ1ijOOxnlP0w8PhCDo7gzLXUS2GqWN4D6rYdoVCMncEuzplHlDPj8j8yIO/SULhmCo9U/v8k9ufbu+YiXApkIjpvgIvOYC/frIT5y7WIy4EgOWYPXu2TQDIq+UMzpNsAkD2erMJAIOzXQ/qUifl0jQan34hxjzobnexAkyJSkZi1CKj1wfwOhXIqiOazRZJ+CuoOW5eBpgUAAwINepwKrlzHu0xIBhTYcoh49oiN1DsVgCmIPoKNCbYa6SLTzzZ+MpYfJAAYBREouMZqe9AtD0Al8fL0Aj1QyBWz8rdCADGFs3gB3S1hMRJ5/EzH0Ic8HPHZbyfDmPQxAaFBytQ3a3O4+KVaRSUE4BTfRoCgHgUjftyJaVSyxs0PINkkUE8oFujZLl5PetPpwgIKyl+OQiGF7kQ8ShTyIbRMKKA/8br6wh7KbZlcadAcMBNM/I5+nmMXA9FVJvxsP6cqg7ZXrhxZB0azU/vt7WfVYogdUJ2Pn9YOBIX1MFveFuX8ZNYaSZ24gZRAFHEKB5gkC6cDpfmHCRvRJ8DVRNYX4wgEOKKS7VvlrfEAOWJ14v6Bc1m3FBeRZUqZpTVASfUU4yjE4iH43CwDZC4Iu9sanNyr4TsQSLLAk/T1ZdICcBb0sYkXPCnKyrpG8Qi9PPxp4J5FCz+Wt0mU1bgegVv+tBeoXfrQvYHtgVsC9gWsC1gW8C2QB9b4HoRAIy1pcrfFDcIAD74Kqvw8f4D+EgIAD9JSwCgM03k/50qup5gkcVVm7eRNOjPqDZRSXO5FFDlcomEN511fJ754P6jpKRECACff/45nnzyyQwEgPVwOF0IBPqKAGAuhdoccC9AB2NXLIrX3nkTHpc7AwGgpxbK25RD/EQNFZo2ZEznZhAAXnn9D0IAoALAD5/5MVYuUwQAqoM5hACQXNhbAczeGq5XBAC10VP0e9PmzrwNKRTwGOgKAKnvw7SFqX0jdYtmEABChgLAsdN44VfvKAWABbXY+OQTWLBwMBEAVPuNRaPwCwHgIo7X1WH+/HmYkkIAUK2SY52Azgw8YRpDEiFKik2AeBgXLzags7NL1AMIknNM5tjs9ngk2IEgB6+prKwSUgBBEbfLLaCDkBfo83A6BXChGkum/sFzzCQt/luVS6Uf0KCMTvEifgr6fKJRicjnOM7fGsgXlZhQCB3tKpJfR/TzHRVpgGQByvpXyXxD0hfTAZBQQVBfgG8pA5+vCGQCgRsNSL8HCVqHjh7G+fP1mL9gPor9Sj5Sgz7asST3iEPmEioAkAAQDAShCQBuj1tAJZsA0NsRc4Bdn6IC9PWVrVt6DsujM/VD9mdFAABOnqxTKQA6g5g7Z7ZSAKimPOfAOAonACi1VXVY10zq7+vvokt1ACsXriIBCZHIREKyCQDd26F5uqd9mltaUET1MZ8PXo9X1CA4T5CUxrlFzYFmFSfIfMF5hiA+UzKbD7Z/BrHxHkwNIwpjHg88Xo+Qdake09beJvMi70sCAr/z+f1qPuScFYlIOfqSAEA8gT82AWBgjE1fVylsAkB2S9sEgK+rJdrPyWkBvZHRmwOJ7hb9FsrSE7R0SgS9kjA3EEoz6t7tCTo6Xi9dzGCjYuwKHM4NVDiq8sw7PUmZeV5G9FOHQxsRzCGCx8aztPCAfkJyquSmLAZXzKmivvWaigA4D64g5SKd2N64YQrzVDtcjO80qE8g17xGM71WuL1LNq2cbBOgrLEZpNycQfRLzU2nH21m2lkZsOaVX3bybLIWBCk3Vo06EESHmIsNTKoN+iqpA3WNWMZiArXMU5tNbQIFz2uSAUkisntPkha6lZ3x8jFZEChWPjeyyTWvnC5hQ7pudEEzNGFNkkgplF6UUuqUnAqjZXBhY76NTmuQYKEkBSFUOzEUJURlIC4LI2k2un40A8K0YI/F4iL9xRf0OD3SpGmTcCQmmQgU2UID8JrNkf7dErfXX+s2qDkIZhNJwVR6gZhEl6hySpmNxyWJ/8aGIgPTOoOl7Y9tC9gWsC1gW8C2gG0B2wK9s8AgJADs378fR48eRVNjI8rKy/ucAEDHnU4TMG7cOKxfvz7FxnT8kQDw1ltv2QSA3rW+QXS1TQDIt7JsAoCyFAlEjY2NAhT051GYAkBhBICUfbbhQyHhSFwNkiKSainFAoi0G0A6fVgd7e1oaW2V3wQ6mDaAwDqBDRIEJMLS4xUfDYFtAiQkANBWTM2S7shFnNGpWsyEAF0PGtDRRC9NHGDkP/fmZsWCktJS+ZtS/SQpUGlTKxgoexCkYZxC1CAfKIdAJgKA2+vBYSoAnD8PcwoAmwDQn71iEN17kBEA2HeEjOICTpw8jr37PxtSBIAEgyfRhKyQ//WmACi/YSLezaRik1ilpJFtv96lHog9kmO5w6UAfgL1GujnvEBFmkg43C36n3MD57BLDZdw4eIFIZGZj4qKCvBn1KjRqKiskLmRZAJRLYtGcfr0GfnsmpAAqJMMcM6hqjMVZYZVD5P5UdSjmOIrRwqAfBUAbALAQGyB/V8mmwCQ3cY2AaD/26D9hDwskJBrMeTJuHFScjAuJakfUxsOYrLMS+YhEUAfWQM8MqDVSlfT2MxFhG0cDoVRSQanROzHJCl8PBqDgxH7RepcTndakIB/E1vVJTFzETREzcmUTHAe7W1twoBWE61ekuRPAKCqItc2Lj5ULYNSUwaY7SwSOIozwSNCsoMwtfVJermUWjnyKa/TQHMedZfuFCtwzMlfbTidUqdye0XfTAL1UtHG3QwFAPNCL1lyI2dV8lT5l75dlHJ6oYiwxf1lhnR+JI44P49TlpLsdWcy55VWPEgUSgPkmkBCBN9A4g2zx6Jk10fg8SUqQ5VGV6cBsKeqXRjqCmlWo7QNDy3/x4UVWftcHCWOnO08aUxJYEAhi64o/FSM0LwCuYd6llRBghFSYEVHlHwtKJ+gG5X5vUycF3OLSwhyGDKLuRwbBZbKPt22gG0B2wK2BWwL2BawLZDdAnkRAHQaKPMqxnxby2IuLwTQnAJAKwAUWRQAmAJgDNpakykAuFY6f/68/HAvQYn7vlYAoLOODjqCRTNmzMBNN92UYkMNUmkCwPe+973rpABAJzBVC2wFgP7v5lkIAK1MAfAH7Ko7bFIAWAkYKQAGvAIAI5e12pyxt0vZxmTdc3W3vDkCMZ96sW4FrY/LBVwUUrzEjj/hEklNASDPSrkhFQCc6EwoABgpAEQBYB42PrkRCxbWDsoUAFoBoK6uLmMKgKRMuDlinS4Xh/gOuHcOhcLw+fwS3c8oytbWVvGd6HzaBP4lwr5DRdrTH0BfCPf29B+EwhGRQVZ/RyVqMtvB1APmgxHzspe3EOl1oED1sGFCLNAKAx0dHRK5yYh++qII9GvFAh3VL/cz3k+TGDTgz3fmmMsoT5VOIJJQH5CmY3D9dXnyJwDELQoAe20FgHwGkMF+zqAkALjgcjkMAsAeBIdMCgDDL61TdSa8hKZGltf6th8bpRFYJFOVjDXJCUvmL/okjSAx/qnGwUJmyX4sez/e2opy5PPGWkGLgH57R7uMtwTfOb57vR4hpnFOMx8kAHz66ae4fPkyRo8ajYmTJqZ8T0WAL7/8UuaEefPmYerUqbhw8aKkCyNhYMSIERg1apSQlzkPFvl9aGpuEiUdph2bc/NsjBk1SmEmsbjo7gqEkSHTi55zrKa1pgCwCQD92PgG8K1tAkD2yrEJAAO48d5oRTPnLtNsNJE20wsSA9TmLkOk4o0NRwJELthgppBtI3+QdeLk3/pHeAFmjNcA/83x4WaxHLX0UOXPfiRP0Bu35MuZF1+WjAYSEa6N0P0J1rJTzj41MxKj0VNdDPovUxa6bstAfV/zk9O9YjeHQ7oLdbH1yToiXv9t4O7pHCOm2pO7qLpRTg39ZpqUIQL+mhnKaPpuN0zjahEmhPGWEsZvagxWA5nNL+9peUAmRYVuDS7Ddbp46RpownOTJACY8/EZ6ydZSBnZJBJ12s3pY31OLg+Ufm9z3eoHauOnNuGUhprv7XP1IPt72wK2BWwL2BawLWBbwLZAXhbImwCQaZWilY16sIoR5S/RQjZSAGQiAFxThFxjvUnHGMEZqnzpZZbK5FV4GfQ1OiJUR5FqJTarvLqshB0OiVIlAeD48eN46qmnrgMBQK3JueRUBICYnQIgrwbf05MyEwAutTbjlTeYAuAIykcOxw9/zBQAK5VUt+R0daUEFfaknWYrda9SAPDGTpNssLG/SyUA5OpXpg2ZoVqXt06ycWm3rZ3lg0wlSDw5VxFNe7TUU5WqXOLo5k1nvnonOil9X12BumNpCAALahP3MN97oCkAJNMsErSOwVfkxaWGBiMFQC2mTJ4EguPJkUWlSiQJgNHqqX6ZpMkcjlSFg1zt2xwQYE5nqK/TAL+O5LdG9FvvnxDyMykDyvxgSPIT6De7DKz9RUstJ5oI+6yJwMD37z4PZHJGKOKA2S+TNwGAAp8ASktKcfDgfiMFQMBOAdDTIXsAXGfOwa2LY+1Hal2TbKE6lUWuftTT1zP7mBPyomlu1u35OqAnphUADALAvr0IdgUwd84clQKgqsrwGeZ0+vb0FfK+jiWgEijJRds2b0H96bPwuz1YtmQppk2egkBHQMg/eqxwGFLv5v7Ljzj+UUVEpYZVffx6H9o164QToa4uDB82XKTlxftrjH3JUmbyr1/vt+j980nIorKv9CIqrxqBZEmARD1DE4V5PlNYkJj5+ecnceXKFQQ7O9ERCEjKL6aGEeyFyq0up3xGEnBNTY0o+nz66S6J+r/l1lswtmZsImBNvwnT2zS3NOPAgYOSVoYqYvX19aIqM6amBtOnTVNlNS4YPnIEmpqbZS5ubmrG6a++QnGRD7csukXIHLLy1G74DCQAsxUTKWgEK1JPYfu1CQC9b2uD8Q42ASB7rdkEgMHYqu0yJy3QF+ssY6VgBZT5t4bMzWC6frgJo05OVJa1UX4EAFPutAyAfHKDpv6V9PepUluBfHN5U/+dCgGbr9Pvo+5nPMf4rRXf+bm+g4abzRO61TYp2LQ+kRemphXqLohg9TlZeJxmM+t60wQAkgAoH2S+RTcCgLXQaRe1IoWQagm+fDpDpaxCDCa8QV6xVFiqYc3VIWWyNOi8F9v6OoOoYLJXpi6SeA3zCda9fT5rfTP4b72XpZ6tZcnn9vZwZ1vAtoBtAdsCtgVsC9gW6DML5EUAUEBQ+sMcOlxgqXTkW4IA4EtVAPjJTzCqpgZtrSQAEEhNvT8dt7LsMgrXE4e5lQCQ4hzP8jqaAHDixInrSABQcV6U0e6K2gSAAltfgadbN5gbeqsAACAASURBVGPq76gTGAoEAJ1uThO8zf3doXPQpbWYsfEx+Q/oaC7kSCGiW/IXpzi/09xU9/9027eMI5ZxsiqmHtuMDxOItH4JKgA4hjQBIKEAMHmSROnrgzA2f8wqAOls2tcEAP0MOq4FiDf98DvzOG92Q/A7gj9muX4BhOLqM330DQEgcwuXVACm/tAjAsCBA9i3nwoAVgKAUylyarKDkA3yQIUK6ZAp58bR1HwVmzdtxoULl1BZMRyLb12GsTXjxYFFYFVUExIhQn3hjOxxYQfchUkALunkogJo8uC6ho1F2S0aVekyCFIyEln1AaacsDrJev6qvSMAKDIM5dKVAsAJ7BUCQBBz58w2CADVRrjy9W8LLEFhBAA9Kxj2jUbgjobhcTjg9RVJfZCQRKLo9TwSfveYE0UeP661tkvgV2c0AleJDxEZgwyCaMIBrUqcich1Pd8n27OztSKt3sp0NOEoU9LEZTwy7w1k/hKDqbplWheC/IePHhGgnoQryu9XVFaiyFcEj9stEv/NLS0i089I/6rKSkybNk2i+Klws3bdOiG6ELin8o35YFR/WWmZqN28+967ck3tvHmYPmOGkAHMcyxVnjXhh2oDHpcLXxw/if179+GmceMwZ/ZsxAskAdgEgIHakq9PuWwCQHa72wSA69Mu7admsIB5wtMAfLpTk1tU9W1i353vuivdRt2MlJtuqNhjqReYN+5mINXqqJNomjxrWwWZJ59jgZ7lLlpCPR9cOB1pIVdZzK4ec7HNb2/GezP5O8zkgJQ1mF7LWy/Uf6fzZhiOkWyODl6ewOZpJHMhpYEYCgBUFDA2xDwl54LQbOh0L56pHRnG07Wf2LjrlzC/b0qjt9SQ+fkFOpd0HWSqc8va2NKRsnRQfcMMdZW4ssDy5tlN7NNsC9gWsC1gW8C2gG0B2wI9t8AgIgAwDEY7wunU01FYekmqFdMKMYYZTEoX7Z/pXjYBoBArD4VzzbtCTXpRBICGwZwCgFXD/ZU5cr8bnphK8knd0jDaMLm/z0f+P8d2MbEHk70bM/xlwTfFP2LhIKXd05n9Izq7XeKz5CZOXWtCb0nyyEUAGCQpADIpAAxUAoAeNYLBYMoAYiUAiGvDtA/3mwAZzhfSRgY9AWCVyrtO0hsBIZPagbx6v/kZbAJAT2YvpSBB8F4RVjjEOo00qJQZTx7JdYz+rLi4REgAkQhTvipQsyfkxkzltgkA2RQAkh2J/coXjaDzzFdwdQYF0GV9UHlKpyntSdvoi2sSqidxN7zOcnSGYgi7HKgaX4NouQ9dLq5NFAHAyfZj8sDn9Pf2RQH76B7p3Kzpbs2+xfFRyDJMtUtg3ZjKFSksBoLtHCedbjeOHDmM+osXMWfOHIwdO1YUvZhKhud0dnWpezkdMm80Njbh4IEDOH3mtKTuXXfnOkyaNAlU+El36L7K9rJnzx6R9l+3bq0QDUg+YBvSh0oF7FBpccJhRCMR+L1FOLD/AL764kshAIytqUkG8hXA9bJTAPRRIxzkt7EJANkr0CYADPIGPtSKb530zKL1+l3NwHhawDoXym3dNJgfqj1qZkaBbLK1sDw3XFa02vTAFKKAAp0zpU2yFjMdAcC6t+mWUz5LA0jBlQtoKAlCQx73zkYAMF+esJhBAOimWMoTMjELTJER1iJ1e77a8XYnAHAXwo2wIWmVT+SU2MFaUM3ASJf3XhfOBPLnrC9rI0jc37iZ7KIKqLxCTk3XT3I9y1xHZjKDuVMWUgb7XNsCtgVsC9gWsC1gW8C2wNdpgYIIABkWRj3NiVqgAoCA/w5KsSqneGKpaRSrECe5GUCRrZCxlk1HIqAz0fr59SEAdLe/KABICoAoXnvnLYkgeuLBxxBsb0dHNARvURFc0ZiAqDdCHtj+6zppdtxxByIkAFxrxm/e+CN21x1C2cgRkgJg1W2rEI9FZB+mgZ/E3t3KkO9lofsiBYAmAMj+O2VPpOn4CkJIAcgJKzjiiMaiokKRArLKO1l9BMkXzfxN8hxzJJveGqdzW1iHn+7pBtULmaEdTRKw9ij1tzk9niYAhFFSZUoBsPcY5s2fh43f24gFC+YnbGa+32BJATCQCQDpUrF0IwDkIIiYiWJSuxaFwZ6lAMjcaQtTAEh6mmR60ykAUhQA5mHNmtVGbmqLAoAR6dvLISTL5TYBoFDbEkRk9D7bAcG+zz77zLiFGoduueWWlFta1y1Hjx4V2XHmCq+oqBCVhb48bAJAfgQA2rw4HMLZv36IYsQQcXsQc7mULoooMuTjZO+rmku/9nbE3SgpqkJbawcar15CzbQpGDF3FgIeJ6KGEslgJQCk4CBZ/N+U1mdU/uUrV+Q3QXUZ5w2TjRo1Cv5iP0isiSGGw0eOCMg/d948TJ06FRcuXBCwXwPxfC7XMyQBcO3m9Xpx6dIlbN++XUgC9913H5imxuPxiJIA1TDMBwlr7Luff/65RP9XV1djyZIloiTAZ/j9/sTpLKKknzB83qJgIOmdHfj0k0/Q2tKKxbfcCq/Hk0ICMD8vk7vaJgD0Vd8b3PexCQDZ688mAAzu9j0kS58P88088KdMAj1dl+QCQ60765TzMz3U2OCkmaW6gf9pajIFiE94IHpW5Wastmd3KPyqdFZJhxkXfuesezZFALBKJBh1kJAlS7OoSri5TAXvK8ZoT+zfk6acC7/vU1vbN7MtYFvAtoBtAdsCtgVsCww2C2QlALTAX+wTWWWBAWUx1oerqwIJAFoBgJE1JAFUV1ehoyMg0qe9OawOeDpMXC6XRBFp8P/6EwDS2d+QeGUKACEAvJmBABCXKDB19M5WvbHz4L/WSgKASO2SAPCKEAAOo3zUCDz9zDOKABCPwBGDhTxCR7M191vvLNPXBAB6zlN7efK9lWA+2516B/4dCofg8/ngKi4HQp1JZ3Y6AoBpz5kg4Rivn47AI1x2I8I/3f4xu0KAlamt/o5FI4hFo3D7/IgEAymAvzl7u3J3kAAQR1c4jJLqCtQdPYUXfr0Ju/eYCQALhjQBIHvr7J4CphAilhBODKnqTM8xt++0hA3LkNaNXGJJK2F+Tjp/R+96ozHKal8LgGQKgHrMX7AAfp9P2pUizJhoKVS1MRMA9u1DMMgUAHOxZg0VAFxKAcCcAoARr3KLPpyXUwxgEwAKbQ+UAGeOca4htm7dgj17PkNVVRWuXWsVoHHG9BkSRUzg0u/zw+fzC3BZUlIKgv/btm3F5MmTcffd61FaWoJAIAiXyynzSCAQQDgcRmVllYCP/Lff75PodAKLHIfb2trlt1bOKCryyr/5Pecetqn33tuOkpJi3LnuTrS0XpP2Y/XzdevHxnrtRkgBoOu8JBzCiXe3oaq8DDffeSdaYkCgMyxAMhBBHCqa2wzgFtpeup9v9exb+raJ8caZutjrh6OtDV9+9CEqqqsx/JZb0O7xImbM0Q5w/T641n3pwH+9/ZD0GB43wuEI2jva8cXJzxEIBqSNkzCTMp/I/OKU/jFy5EgZc8+eO4sVK1Zg+IgRsnaJRow6NOYJ9lGztdjer127hv3792PixInSN7Md3DNoMgGJAyUlJUIiYH9Pd1gJaLFIFMV+P7788kvs+WwPFi1YgJvGjsPlS5dQWlwi5CJdQPOK1HpvmwDQ+544FO5gEwByrGDjhWj/DYUWYb/DoLBAYYCp6eyezvVZH0iadZobJz7SNGzrYkVvTrpHcZu359kqRFwO5kf3116nH1pFune0EgD6/HXkoUkCgC5D0oTqX5maScryU27TuxKmLKYkc1z2ozfZzlIII/1Qn9ns1p/b8H56Ffu2tgVsC9gWsC1gW8C2wI1ogZwEAL+AZYoA0Lt1YDfz9oAAwHtUVlehtblFnNx0gvuKkxE1PalCaxoAOvAikYg48Om0o/PPenz9CgBW+2sgVkUrdcUiOQgAeuXa081hTyw7FK9J3WFEnA5cTBAAjqB85HBRAFi5VBMAmJNWRaTpQxEA+q4v9QcBwFy+JKCqgX+nEAAErnRAAKrS0jKcOHESBw4cQqgrpL7T56S+fWLfKZHZpujttAQABxCV9IPJ4YfDhhm4daVxTSRykusxxpSjnPtZRuZy/Jg/fx6mTB5PONYoS3LHrp8hBIBQCKVWAsCCedj45JNYsMAmAKS27/zbdk8JAOlcUYn+Zfwjxe9gAuRTymr8ke1+PRnFzFkkUgkACw0CgJHK0jSnMqo4LQGgdi7WrF5ppABwGAQA5UVRagNpaRE9KXaaa2wCQKGGDEci8Ho98rNp0zugwsZ999+HMaNH4fU3XsfxuuN48nvfQ82YGhw5cgRffXVKIpGXLl0qEcPPP/88Fi5ciEcffQynTn0lwCOBzTlz5gqQSWBw1qyZGDVqtNy7sfEqamvnY/fuXTh37pwAm7NmzhJp8+PHjyMSCUs+c0qMz5tXi3A4hN/97vdCBPjWt+7DjBkzbQKAQULSaiG6zkkAOPnuNpRXlGPKXd9EI5xweYuVE9MRhkNJKyV8pPmRn6z91ercTkMASJySuv7gPBcLdcHb2ozz772H6qpqeGfPQ5uHa2KnMU9yXOmNV7XQHtD78xOzsGnc1umFGJV/9epV1F+8gJaWFlRVVkr/qKqsEpKLv6QkpQBffPE52js60NHejlOnT2PChAn4xl13Sb9gf2JKB00uEEqWhQBAWX6qehDMHzduHNxGKo9sb8nzNQnAur+wKtiIf93UBEgA4NqE73hg/34Mq6rGLYsWoSvYia5OEizVPJGY7zIQ4GwCQO/b4VC4g00AyF6LtgLAUGjlN/Q7mGHmfnDUyS7d8owUe1u/M01PemY1nAXmy7KB4+bNnE0A6EHjlpWMus5KAEhmbEx/36wEAKv/MI+9vr5E/x7MBIBc7tM8zNGDyrQvsS1gW8C2gG0B2wK2BWwL9KEFBiEBoL6+Hp9/flIid7rCIXH65VqXZbNYOtn/jo4OccIxaoh5Qs0HHXiaAHDy5El8//vfF2lQOhMZoffyyy9j2rRpWL9+PRxOFwKBTjz7r/+GWTXj8O116+DoDMIRCyPuiImEetL7l231mB8BgM7JjQ89hkCbSgFAAoMrSgUA806gD9vPDXer9ASAl00KAD98hgSAlYgjAmcsDpeDBIBk3Q42AoCuYgX4OxGP02HOyGNli1AoLBFub7+zCZ9+uhvTpkw3wH8nEOe7c8fHfxOuMNnBolBnVQSQnmGA/wJfJJkISQKA5DhODRBIPsG889V5kONSVspqnzx5AmvX3oG1626DA2HjniYCgDGokBDEcaaUKQDMCgApBAD1VHMPHiopAHK4T7sRw/IDwQzfRA8VAG5MAoBZAcBMAEiZnYw/+soTYRMACp3iSABg1D1VADQB4ObZs4QAQPnxhosNeOTRR9HU2IhPP/1UovmvNl7FbbfdJqSAV199TYD6SZMm4k9/+pOoHXEeJ0mAAORbb72FpUuXYOHCRfjFL36BiRMnyPk7d+4U0JEkgtraeVi+/A55Pq8fMWK4SJIT7J83by5eeeUVWa88/PAjNgHA6VQy7Ab4a65vMwFg6t1342rMgTDZaJy7ekUAME1mKavX1PWFzCgpxNvuBACvE3C3NOHC9u2oqhqGornz0ebxwcm5V+awCHV0Cm3G1/V8MwEgMYsbJmvr6BDiDGX82UcmTpqEkuJiWa9TFSAajybTFQGisBHo6BC1gAMHDoL7B5L2mBqgsqoS7K96dSxzuIVQRYKlSucRk3U/VQPyOUQ5zbhXioqN5f7WADtNAOAa5eiRIzh44AAmTpiIUSNGYuqUKegMBlMJAKbCJ4iRRtBkQu03HhcSJX/++slOnLtYj7jTgWXLl2P27NnweL2JFAPW/ZAdH51PbQ/cc2wCQI4VrK0AMHAbr12yXBawwOhmwD3XpXl9b9xfZhbtZkvHYDR/188EAOtOO6/3uD4nWcFvbcWUibo/ipaGAKCf3WMCQCYva469pnXpOZgJAP1RVfY9bQvYFrAtYFvAtoBtAdsCX6sF8iIAGBEn4ohMt9jrIfzeQwWAY8eOYd++fSDAFqGctyWnc6H2szr8ysrKRJKXvyn5uWrVqpRbUhlgYBAAlAS7VgB41UgBoAkAgWgIXpsAUGhzyHH+DUwAEJBERf/r6H7+2wEPwpEY3njjTVy42IC//8HTzKKrztEEgLhBAki4mZOOdu2ySBAAjOFER/yZf8vW3zTc6OCA9BFxycAFrQjA3wQKAh0BPPfcc5g27SZ86/4VgKNL7qvuox6gXR5UC0gQAI6dxgu/ekelAFhQi41PbsSCBQvhMEAamwDQHUDJ1qH6WgEgnWdKatT4IlP8wnVTADAVLrcCQD4EAN1ybQJAHw/8ed/OSgBgCgBifm3t11BVVY17770XN988G7/61a/QePUqlt9xBz766CNMmTIFS5csxZYtWzF37lwhVm3f/h4WL14ikc7NzU245557cfjwIVy5chVLlizGO++8g7vuugszZ87EwYMH0dzcLEosBDc3bFiP3/zmN5L7/Dvf+Ta2bt0qa6bvfve7eOmllyWtwMaNTxojXU9SADhx4uRx7N23F8GuIObOmY3FSxZLFLqSU+nhujBvS+c+kSUIRyNC+Nq2eQvqT5+F3+3BsiVLMW3yFJkHmFYjGwHg+J+2orKqAtPXr8flKOAvrVBppxxhSfPDQ69Bc4Ol1lROaewkc6X50GsO7dRN9m2mduoKtAsBoH77drF9+eLb0Ob2wRV3SxXE42FILqJBdJgJAFEC8EZUPsfxP/35XQwfPgzTpk3H1GlTZbZmlD7rmH1P7wm0lbwer3w2cuQoXLlyBSdOHJfoeqpskHwTjoSzWoYAqpb1DwSDQjbI9+B11sO637D+TQIACT98Hyp61B07JikBmNaXv+fMnp2SAiBlpDfWMHpdZBMA8q2poXueTQDIXre2AsDQbfs3wJt9nQSArFs540vLxsNMSEjzVT5LRD2ZdVsTDdLaNb9zX23TcpnC/Mx8bK7vl+Lu6iEBIFfZ7O9tC9gWsC1gW8C2gG0B2wK2Bb5GC+RLAEiA/xkhlsIL3UMCQGNjY8qzepuZwBylQ4cZf+i4084zqgCYj4FBAGCJVF0oAkAUJACYFQACkRCKfEVw2goAhbfNjFekJwC8IgoAQzMFQAIWd5A67kA4HIPL44XT48YXn5/GmdNXEIk4cejQYVxsaMDaNXdK23QYJAB1vQMOKiFIZ1UpEAh48hAPBnGRWJoNpoGXaBJAotUbpyZqg45vI6UAHZ4E3FSgHftyFG63UyLnFi1ciOHDh0tk3ou//jVGjizDt+5fDocjaCIAqMof6gQAggyXGhpw/PgxLKitxeTJkyRSMrn316oJ2bpPd8XJvlYAMD+9GwXNlA7C7LPQ7SrxW7cjy6tkorT1xYCh27Xb45HI73PnGXm6UAgoUi4hrjkUeEh1jLxSADjTpABIR2voK8+SrQBQaFtg+3e61Bj05ptvoP7CeXzrW9/CkcOHUXe8DvdsuEfAyFdeeRn+4mKJRr544YJI948YMQLv/vk9zJw5SyL0P/jgA6xbtxYulxuXL1/GypUrhBhAYL+srBR+fzGeeOLvcP78eXzyySeYNGmyKACwja1duwavvfYahg0bjo0bn8Af//hHnDlzBg888CC2bdsm7e/HP/4xLl++0oMUAB4hECgCwJ4hTwCoGlaFGes34Jq3CJevtuBqUyNc7hjC4U7U1NQk+jTXYkyZFeVPLIay0jJRheLB+mQ0OtNLMV89Caacq0KhLpmj1LUxdHaGUF5ejnA4LPdtbm4RlSsqSpDM0dnZJXNlV6gLHpcTXqczhQBQVLtQEQBibpnDBjMBgPN+OErbuGSc/HT3bpSUlmBeba30lZaWZlH00QsJEjN4Hn+skfXpovFp/9ykDT1WG+sCSwR/rvku1/27XR9n2ihFAmF6JdYh37H+/Hkc3H8A5aVlWLhggaQ9IFHZY05JYBMACh2uh/z5NgEgexXbBIAh3wWG8gsOFAJABhv3kgBg3uCnPKGv9jdDuWlkeLdCuKA2AeAGbCD2K9sWsC1gW8C2gG0B2wJD2wJ5EQDiRoRrpkW3ZQ+Sr8UKJABI6nRDopPOPZX/OOH7y/ep3c7L5MAzEwHo0NWOPLebjthikeK9fikA9GtoBYAofk8CgNuFJx9UKQBsAkCPm0SWC9MTAH7zxh+x69gRlI8agR/++BmsXLoKiEfgiMUlx6z5GGwpAIhPSh9xqrzlsbgDXp8PDZcvYdOmd3H+TCtmzZoveXYbG5swfPgIBfDHVGRkLKpINUqoQwPGBDyVFl2iD6dR8kgo6JnS5JpHIR1kqj/T/VT11aQCgNfrxpeff47p06bhb//ub+FyuvDC8y9g1Ogy3H//HQAUAYDXaeDghiAAXGrA8bo6LKidN6gJADlnpgFLAFB9qjACACWpdQoAXmoTAPpjpO/pPQn8MlK3szOIt995Ew2XGvCDH/xAxpVn//3fBfS9/777UFdXJ6D9rYsXC/Fm8uTJGDFiJF597TVMnzZdFAEY4T969BgpSklJMR588EGJ4v/v/35dUpisXLkSDz/8MP7whz9g165dWL16jdy3uNiPb37zm3jxxZcwevQoifRnOgFGPz/++ON4773tIoW+bt26HqYA0ASAE9i777MhTQCo27YZ1cOHYeaGe9Dq8WLbn9/HXz7+K9yeOIpLfCgtKcHixYtRO3++RKKT1EGw3+vxJOc8gwDAfsu5lMA+00yRDODzF8FDEmdXFzweD2IxB0JdXSguKZa2Egx2SkQ4SQKss7179uHmm2/G5ClTEOoMwuN0wNPcjPr3lQKAb/4itLn9QgCQSZgpAAapAgDXBhHmvHc5cfjoEXR0BFC7oBZjxtQISbcj0CG20Yes2XMQAArt11YAP1cEv/X+hRIAhLQRU6oHHDNI+CEhJNTZhcsNDdi9azeGV1djzdq1OH/2LHym95clj9b0MNYzLI/YxE4BUGjVD4nzbQJA9mq0CQBDopnfqC9hEwBu1Jrv6XvbBICeWs6+zraAbQHbArYFbAvYFrAtMAQsMIgIAEToElHDRrRwXxIAdO7LhBS5kffTrAbAGrcSAOjcZzQXHbh06r788suYNm0aNmzYIDnTA4FOPPvT/4mbx4zF/evuBIIdcMTCiDtiBnijAZxsrObukbaq9ZkIAJveBNUJhADQ3o5g2FYA6PseemMSAKRvOB0S1ej2+uD4/9vZmfPn8Nab23DzjKVYcusKySPLPtDVpXLksh+JE1si8unM1tLGqp0nZJNVM04biWeWAk7pJSbM01wjSQIAd7nqagInHDdeffV3Asz9zWN/IxGFzz//PGrGVOP++1fCEe8Up7t21gvBiOUi4WGIpgAQBQCbAJA2qU1vxw1z2/YUeVMUAMyAleoHSQIA+wglppn3mWlugsEAamvnYs3qlXB73BIZGo/aBIDe1k9/Xu+UiNw4wuEQjtUdRUd7O2bNmim5ygnS7961S+THq4cNk3pmZD8JhfPnzxcCwO7dn2HYsGGYNWsW9uzZi4aGi0L4GD1mNFauWCmR9wcPHsK5c2dRW1uLWTffjD2f7cH+/fvltQgWer0ezJkzF599tlv+Xrt2nbQn9vclS5ZImoDTp09h/PgJmDevthcKADcOAWDWPfeixe3Bq394Azs+2YmFi+Zi0uQJ2LplC8ZPmIB1a9cKGM05kEo4EydMQGlpKU6dOiN1vGjRIpGc72jvkL8pJ8/+zXQNFRXlIk9fXl4hbYD/vnz5EkpKSnD69BlRiaiursLrr7+ODz74UNrBffffh65gEF6XE55mlQKgqnoYShct7kYAiCGasclbI+X7s2/ke28973N97/J40NTSjN17PpN1NaP/O7u6EAqH4HF7RG1DH0OFACBLD4MEwPZUUlwCn7dI5qr9e/dJWoBbF9+KYdXDRBFGET0MzqNNAMi3md0Q59kEgOzVbBMAbohuMJRf0kwCyOQo6sX760idHt3CKE8a35aVt5xOYT5tBLod/d+jmtAX5SIAWM2b8nc6snmvSmNfbFvAtoBtAdsCtgVsC9gWsC3wtVpgkBEA0tkmITLWQ8OZI3oSOTNNuTutETx5EwDWbwCcmgDwb7h5zLheEgD4gt1X526XG53xKH63KZkCINhmEACKiuCkI1FHV1ujRdNIaPfQjIP2srzaT8pJyV1p1OlAQ2szVAqAw6IA8PQzz2DVbaskPzAD7zSxRBmIyhWpOX51+5Loc0P61WxMfp5NZtbaPhlVSBIK5Z+dzi7cc+8yPPWDx8F8weFAEEXMeawj5Pkg5tc1Se0rND5RWgH9KUFNR3s4Gsf7H+5EVyiK9kAHDh6sw5iRU1FTM0mAcq85Gi0hc66i8qyHOQUAv0sXKWcm+KSjyejewGYtKQA08UAIB+qJt922VHI4/+blVySq8t577xHg4L/+678wtqYa3/72aiAWEIc7yT5aXUR3FX7WFQ6htKoCdcdO44VfvYPde45h3oJabHxyo8i6O4yCmnsnI3WZroSknGyHKJmksU++HUrLGFMyur7+Anbs2IlTp05h3PjxWLxkCSoqKlV16heKO+Q9EykA6o5hwfxaTJk8SQhMqpUqn1JuV0vvUgCocMXcTzHbwuqPyOSvSKhHGMNmOv9SuhE1X7tnOy8zAWCBKWJVE2HUndj+0hIA5s3FmjWr4Pa4RLmCgE+qAoBcbRQn0SP64DVUG2hqbsTmTZtx4cJlVFYMw+Jbl2FszXhJ5cE81SQl6PaSLEcfPH6Q3oLS/C2trfD7igSkdDodRnS3W8ZxSrjzqKyslPzjzEPP35T05r+LinyIGHnAOS5wHKEEOO9LOXl+xz5PtR+Oy9FoRFL/cJxuamyU9qXl5CsqKyQqnRHnlAvndxGqGcXi8jdJCOGwymOfJGgZY7+1XxrjB68VMkpKCoAA5s6Zg8VLFqO6qiqZP+U61qHuEeFoBOFQCFs3b0H9Wy36nQAAIABJREFU6bPwuz1YtmQppk2eIvZm++WYz/P1HKKLXRIOQSsAaALAf7/xjkSjr1+/DqNGj5C59qabbhKQnsSMo0ePyt8rVqyQ1AxMjcM5mbnoH3roYbS3d+Dtt9/BsGHVuHbtGsKREJhm6uzZsxgxfAQefPAhyVH/36//EePGjcOXX36FqVOnYsmSxTh48CDeeWeTpLL5wQ+egtfjgsdJAkB3BQBH1CnJdqgA0J8EgEzjar5Vbx2/rao//pISHDteh8tXr2D5HXdICoCrV1UaMP7bfAwlAgDfiykhOFezD1MdosjjRSQcxq5PPxU1hDWrV6Mr2GkTAPJtbDfgeTYBIHul2wSAG7BTDL1XzieKxHjrfGbsbnsyi9JAVgOmiPTlZeqUzZrpitR4i7xuNeBPIgCf1zYtn3ri22ZaQZk+z2Rfq7HyKteAt3COAvbUroP9ve3y2xawLWBbwLaAbQHbArYFaIFBSABgdFswEBRHNsE15ljOA6nKWN9WcFXlavWJ054AHnOG64Pn8pnmFAAZFQDW3yPgaiDYiWf/9acGAeAbcHQGgGioQAWANAt9A3RMEgDeksjmjQ8+hs62dnRSAaCoCA5KqMoLZFj43sAkgLzAf7GdaWckdlc/UQfQcK0ZTAGwu+4QykYyBcCPFQEgFpHwXhURmjysBABGretDg8WSQzgaFeAnlwRtnxEATDL78saGceiEJqBEGd4t2z7Als07MXXaHIQiYTQ1t6CstAqIuxJS/ua+olqc+r8VXCGQlAiztxAArOBt1sHa1KxZKwRz2D+bm5tw6dIlPProo1h2+zK8/NJLYlP+Tdnc//rFf2JsTRW+88BKxGMBAdJUOLa6RwIvh0MIACVVlTh+7BR++fxb3QgAfHmrr0ITAEgYynRo8J91yLrXaiO58gqntidFIEgSAHbg1KnTGDf+JixeshRVVdWIC5jHlAuqlMxT7S/y4lLDRRxPSwDIMl6ktmZDvqHn06m1XRR8J0v9m6/Pv38X/NS0F0ibNqe1AJBUADgvIKFSAHAYpBhjZJbrHALwU6VCFAD270UwEEDtvHlYs2a1AfgaeTiM8Ui1E+u4nnT8qNQbMXkW54lINCJt25yWRJNsUl8o2QObmpsMAsClAUkA6A15Ro1LfVP3+i5CJIrHBPhPHkn/qTkFjAbyY7G4gMQcn7Riir6WxACC9CRbRCJh6evm8cH8mET7MyKCzXMN+5lEFTucMs6k9vBkWa3zk9U60VhU8tE7XQ6cPHkce/ftQbArgDlzZou6gBAAxLDGrwIJPoXWRlrimHETWp1tXggAm7ag/swZ+N1eIQBMnTwFwY6AkCcKIQC8+fYWbN66BRMnjUVXVwBNzc146KGH5D6bt2wRIsUjjzwqUfybNm3CokW3YObMmQLcz5g+A9XDhmPrlq1Yu26tALubt2zGqlUrMWrkKEn5cP+3vyNpBV586UWsXr1KUj+8//523HXXXUIaYVqHVatWSfoHf1FRVgKAzGeO/k0BIHNYoZVmnG/1N1vBf/7d3NqCPXv3SooFql20d7Qn6U5s05Zn51ov9bCoWefwvr5nYiwhMZB9VtsrDlRWVODzk59j3969mDd3rlIBiOs1flIFwGkYxpxqievVv366E+cu1CPudGDZ8uWYPWe2kFN0l7WuPXo7vvaXbfrqvr19v0LWan1V5kLuYxMAslvLJgAU0prsc29QCxRKACiM1a0Xo+m2MoXfaWBXkSYA5HyvfFdVeRAAMtnXaqmhSLjo1hp6ateB3azs0tkWsC1gW8C2gG0B2wK2BfKzwCAjANDRRfCCwKiOeiO40RsQyerAIZBG0I7O+M7OzhQ75k8AmI4NVABgCoDOAJ79V60A0BsCgLkoychbTQD4LVMAuN3Y+NBj6LzWLqClgE1CAEi/6DU7FvNrMEPrrPxTSCRBf4V0JwkAl0gAeP0PQgCgAsAPn/kxVi5TBAAHnbdCADADLKkbNjPow8g/tm3WmzW3rbZ8LgdtQQoACjGHwEEmAoCU0MDnI5GYkGwcbhe2bPkQ779/CE899ROMHjtGcvDy+3RbUAflyk3NJX25k34FrQigL9GqBIW0OJaDEsvDqqslGn7btq247bbbsGzZ7Xj55ZcQjUTx2GOPwl/kx3M//znGjavCAw+uQjTWhlgkKsC4AKTM1awd6P1IAKDzmfVP8J/RvRx3+JNLNSBlJDAUBHIRAJJ1oQkAHlwWAkAd5s+fhymTJiEQUAoA+R9GX8h3T53mxr0Zu9Pt7XVb/LrBf+kyeRMANNfEIAAQ6IlnIgDUYs1qKgCoqGtNUpEumwe4yohRzpHBYFCIbRxfUlRv0jqikv1SEQC24MKFhiFMAOhFA7Y0wsyAkgLdHQ4rIUwReMzX6fqJRmPyOaP9Zc3j9kjUuP5epSqhIkRqJaZTjVFkIzXQm5+V0k9IZMrBiKDSgCIAACdP1hkEgKBBAFiM6urqbmum/MeTws/MRADQNaoJANs2bcH5PiAAvPHWZvzl479iwcI58HpdQhClvP+Fixfx/C+fl7nmu9/9WwHzt23bhn/5l3+Rc/70pz/j/Pl6TJ06DR9+8JFI+Hs9HklF8/AjD4sKwAsvvIBVq1bL/PXhRx/g6b9/SubYn//8P3DzzTdj7tx5ePvtt/Hggw9i0qSJiDEy3OnKqADwdRAARMElpzM7Q72actYbSw5DrcZI4OMAzp47h1OnT2PhokUYP2G8pE5I6a0pRJvuSkL5jJGFt7rkFf15f+nHfJQxr3BNQvIixwCmAuC/Z86aZazxTWWiXQ3b2gSA7LVrEwB60/oH/7U2AWDw16H9Bv1uAZsA0FMTp7NcXkB7b/cklkVZPjWYV7l6aoiBcl2+drXtN1BqzC6HbQHbArYFbAvYFrAt0JcWGGQEAL56Z2dQovMphStOcXFGZ5fZzmaydA48gqgE4QiYEFjTh+QydzoTCgAnTpzA008/jbKyMikTJbQpCTttmkEAYAqAYNBQALgJ3153J+LBjh4qAJjfIg0BYPObcLrdePLBx8AUAIwYtAkAOZx/xho/95ag/wgAIjtvSP/v2LEDn376KTZs2CBRg4wiZx7hlJpPA/aYv+8PAoDH6wU8bmzZ9D727j2D/+P//L9RVOITOWPlnE6DAFgc8xmJC0aKQUbBJjtaz8XEGUHt8frQdPUy/vM//0ukk5ffvlz6JcHQRx95BMX+Yvz8Zz/D+AnD8R2DABAJRySNAYvDSGxNguC79ZcCgBrPFMno0KFD8ptyz4z6zZcEoFUEbAJAkrRCO15PAgABd00u8vqKcPjIEZw7rxQApC/JkfS2CAgRdwj5o9jnx8GDB7Bvn6EAUKsIAB63SsMhOZ/1HfIgALBNt7a0ou74cYkgnj5tmlLNMY7MCgCqP9oEgMIWXIUSAEaMGCFrB46lXNtwTaMPrnGoTMI+rgkAVBZIjJUS6c+2o9oEP9fR/dbx1iYA9IwAcPxPW1E9vBozN9yDZqcbr/33m/jq9Ck8/Mi3MXnKRDVHl5Rg1+7d+N1vf4vVq9fiu9/9boIAMGPGTMyYMQPvvvsebrppPEYMH4kPPvgA99//bZF1JwGAigFsBy+88DzuXn+3RHn//tXfYf3dd6Mr1ImPPvoQq1evxvTpM/Bv//ZTUQNYvXoNSouLwZVvphQAmgAQjydVhqytudcErH4mADCtQmeoC0tvuw2lZWWSLiOxUrCoFsm4b0mn058AvYzieYzBhY0gybPTEQD4/uWlZTiwfz9Onzot7SIejaaswAT8twkAeZndJgDkZaYhe5JNABiyVWu/WN9aoH8h5ExOmJ6SC/v23Xt+t169V27PVPqCpTFavrca7PbOq6ZyGcO2X15mtE+yLWBbwLaAbQHbArYFBqEFBiEBYP/+/Th08KBIr9Jp2nrtWs8jkNI48AjGEpQjeD5s2DB85zvfSVRszwgASQWAb6/7Rh8SAMT9CI/LjZAjjlfeeV0IAE888Ag62zpE+lakPftdASDXjqEHi+2UrtR/1yuQMJeErQa4dbRzqgLAZUMBYFfdYZMCwErASAGQSwHAHK352muv4bnnnhOJ3/vuuw/z589PGxlqNk+vUgDIqzgErDRH3JsVAMLhKLxUkvB6sOWd7diz9yx+8k//F0LRsJBvQp2h9AOfQWrQXxaiAKDB21w1r+5tUlcAUFpSKkAaATVG/d9+++1YuWIFXn7pZQHaHnv0UZQWl+Dfn30WEyaOwAMPrUY0ek3IAVQIYFStymuutdxJAAijpKrCSAHwNnbvOYp5C2qx8cknBdTtaQoAPkITh/7whz+ICsDSpUsFMMqXBJAvAcCcAoCAga+ICgANkgJg/vxaTJk8SQhMSYvmY31bASClLxoklvwJAOpqwawMBYCS4uI0BIDV8LhdPSIAsC2fOn0KWzZvQVl5Oe655x6Ul5cngKsbmwDAFC3MAZAagd+blVxmQEn1J5fLnQDp+XddXZ0QCKurhwnZi4QN6/hOIgAJffwhIcD8jFEjRxgNKAl+mucUPT70HQHg600BoMufqU76WwHg5LvbUFldhRnrNwgB4K1NW/H5F5/jOw9+CzeNHysy/sUlJTh86BA2bd6MmTNm4dFHH8Ply5exZctm7N9/QPU3OEXen3XIFADr1q0TEuuWzVtlvudadtPmTTIWT5o8CT//+c8wbtxYaZtMA8Cof9qChAEeGzduhMflQmVZ+XUnAGgFCz3H500qsCgAcNzUigLGkIiPd+xAcWkp7lhxhyiZqHOSrcE6Sw1FAoCk7jBeub2tDSOGj8Cpr77CieMnsOy22woiAPxl5w6cu2hKATB7tpDSlJpI8tB1WShAnqu/9mZs7Y9rC30/axn6kwDSF+9rpwDIbkWbANAXrcy+xw1igVybwlzOoBvETPZr2hawLWBbwLaAbQHbArYFbAvYFhiIFhiEBIBz585Kjmvm+Kbjyu/39zgHKatER1+bq0fLcjMikxLi5qMwBQAHAkFNAKACQDoCQE8bhgp/csGJuNeN//jtS6gaPgyPbrgP4UAnJFev2yPRgVrOvJvzyvgg0/e5S6b3e5n2fXq/mIsGfX2uF7eqmDHX82mJ7gSAmAO41NqM37zBFABHUD5yOH74Y6YAWKmcsszNHjUAdAPsteaEZ6Q3owhLSkqwdetWfPLJJxKp29LSggceeEBIADwY2ZkuKrxXBADpAAYBwJS7PEkAcCBJAHALAWD//no89fQ/wVfsRygSNgA0wydvDuLPkwDAzPRSB0YUq25zuTwN6jwt4ZBKAigpLcXFCxfw0ssvYdltSwVgoQJAIBDE44//jRAAfvbss5g4YQS+8yDrKkkAkDQfJAAYLIQ4XEkCwNFT+OULZgLARixYsDCRLkHxKZTENuuUKR3MEbmaQGTO88320NDQgN27d4tMO9vBqFGjMHnyZFRVVXWTB+/Wh/NKAcCrkkQWpjrwFXlxiQSA43WYX6sIAAGDAJDsEblqYYARAPRrmppG7jGs787QKQDyIwDo5yYJRU44kZkA4Ja5ioQvSkDzKCsrlZzY8roEcHTbdSal3KkccOLkSVEW8ft88Bf7Mb92vkiOBzs7UVKWqjCiSpUM9smlAKCAI31+an76tJa1TDaWbq+1GwqoFOvYnavNJm9NoNI6/3Mc6i0olK3wJABQWeiLL77Ajh0f4+zZs0ICKikpxTe/+U0sXnwrrl2j8kuJkJgo/8/vzp07B5KEWOfLl9+B7dvfw/Lbb8foUaPwxRefi8z8lClTRLGI78S5gu/Ce2vFABGasJgnRSkjWwoAo964NlIpABw4efKEJQXAElRXVRmvr8b1QgAyPXYSJOdB1QODitXNpLqOEml8TC9mDlXrbQqAL7b/GeWVFUIAaIQTZ843wFPkQZHPKSkASBRl6iXa+eSJk6Lck5D/AHDk6DFRlBk9pgaTJk7C+fPnTe/iwOXLVzC2hkA/UH+hHtOmTcPOnTuwa9cnWHb7baiqrEBFZQWqh1XDRzWRQ4eFEFBZWYWqykogEoWnuQX1729HdVU1fPMXoc3thyNqpAtxkDCSWQFAT6O6WejelE8vkvnMaGckz3Hck7nTFBWflQyQhgAQiUZlNHGR8OR2Y9dnu+EvKcGiWxYJqdVlUi/R4565cfRn303Xrwtp3wUMaolT9fvoiH4SFf0+Py5fuoRPdu7E2jVrs6YASIzmDiDqAD7a8XFaAkBiFipA0SBdf+1ve/TEhtmu+brbS1+XP9f9bAJAdgvZBIBcLcj+3raAbQHbArYFbAvYFrAtYFvAtoBtAdsCtgUGvwXyIgAQQE6CFKkvnQvgzWIiQ/qbMqXBUAgOnw++yip8vP8APtq1G//wk59gVE0N2lqvCZBKRE4AEI9HHNt0pDMaDg5nAoTsSYWkc1hpWXY+q7m5OeW2PSMA/BQ3j7kJ377zG4gzz3Y0jLgjhnjPkXdVprgDTjrt/V688PqrcLpdeGTDfUA4CjpexUFryIGmdV4aH/a8GEkZ60y2VwBvBncyy54BfE9ekf36XPIPSXCqewkVASAfBQBem5kA8L9JADh2BGWjFAFglUEAYNt2eNxZm6Umm/CkX//617h48SIef/xxbNq0CV999RV++MMfCihAVQq2RysJoC8IAHw1EZM2vP/dCQA+wOvClnfex7795/H3T/8zfCU+RQAwgH4rDGfNJS3OYpMlVLmTdRvrjgTm0Z2TqTDMJzOS9sKFCwL6L126GGvWrhEFgI6Odnz38e+ixCAATBICwAqDABCRaE4FouoUACyzJgBU4jgJAM+/hd17j2He/Fps/N5GLJi/QB6tewLtwTrluMEoUEZ/yvcWx7r+m1H3TU1NOHXqlBA/eC3rnRGhJH+Q4MR7ZnJU56cAIIOF7u2IRWPdCACTTQQAVZfsHblgoAFIAMij1fTXKb0lAHCepZx49xQAVABQBACngwo1QTBlBUEygoI8CMSbD92+CNARIKaUdm3tPDRcbEBLaysmTpiA8RMmwOP1pEmh0w8EgMQckNqmunX7Qicjq4RBgddrMo4ex9jPOP/3JzDEiP+dOz/Bq6++KmMT64LEL5Iy7rzzTtTX10sZGhsbBQSfM2cOAoEO/K//9b8kvRDzx2/buk3ywJ87cwb79u0T5ZA1a9bImHPp0iUpP4lEo0ePVr2ZaSlkzKXiQfIojAAQRzQasxAA9iLYGcScubMl3QpB6ASBpEACgB4ndRoEkhmY8iLdGu3rIgB8+f67KKsox/S716MRDkThhsPlhNtDe0ZAwJqEKpIAwqEQBZekj+qjoqIKHYGA6q8ujygA6INzuaxjIwqg1+lBPv74Lzh+og733Xcvhg2rFgCfyhBM70NVKtolFA4jEgrD43DmJgAgOwEg0yifa/R3uUg0cUu7Ypn0ulmD/poQl3G8TQ3mR1T3O6dDbEGwf8cnO0T6f8nSpbI+6ezqSjvO6Q/7s9+me4/+BrwTBACuIeKKCOrzFuHM6dM4euQI7lh+B+Ki8pVcCZtTAOiZn7YjAeDDj/+Ksxfrhfi5bPntuHn2HHg5BzhSqTb5vhfPM/dXli/fa/trHi7kvl93eymkbH1xrk0AyG5FmwDQF63MvodtAdsCtgVsC9gWsC1gW8C2gG0B2wK2BWwLDGwL5EsAEC9SJrA3l5swgwl6QADgnejQYFQcQSzm5qbTsDcOp2wEAEbnakBAv0U6AgABRzp2KeH90ksvCWDLPO4El0UB4KckAIzD/VQACAThMAgAIj3cG9G0uEMc5M5iH/7w3lY0tjTh8fsfhDtGqWGXhPvpyKF0uEgifr+HVWjOY52ulhW4YI7Hs56lANyMMZwaic4IROYgIEgBMgOZfUoAqDuMspEjTASAiNg/Goc463moqMxknmZ+pqO+GRXKtnPy5En84z/+o+QDf/HFFyXalzmFZ82aJdda2+vXSQDY/M772H/gPJ4iAaA4SQBIWwsmEERe3playwkCgKG/0J8EgHXr1goBgPK5tKVOASAKAA+tQDRCBYCIEIroBk8QAESaoDACgB6jSNhobW0VYEQfCdDKHK0ajwvg/+WXX2LMmDEydhw+fFgIDATv+DeVADKRAGwCwMCZYvuCAMAI74MHDmDfvr0IBgOonVeLNatXK9DV6URXMCgRoEy/wfZkBhST7UvlhOdBmfEzZ06jru64pKtgagnenwoVM2bORM3YsfD5fRYj9gEBIGXCMRMFreNAsqzJQmSakNKNNOnOzX9Co31IrGIkN23KcUCA5wRg3psJunvbJIBOUtChQwfxxhtvoqamRqL+r1y5gkWLFgnA98477wgpqMjnFRUR5oKfPXs2nvvFcwLq33PPBrz5xpuSU76jvV0k5UkA4DlUemhru4bS0jJMmjQJa9eutaiIDFwCgHkso+WE8OZIT376uggAX33wnhAApn3zblyhgoLDg2g8hkg0CIczNeKdpDcO7Vyb8ghHItL/vN4ieNxeqVsSBMwHgVeqbPAgeYLqNWfPnkYkGkZ1dQUqKsrl35FwCMz/TsIMST2SuiIWVwSApgwKAEKcjSAWjyaUaTKNlgnyn9F1zCmBso2wJLOQOBc25k/ruVZiUrd7mbuqAyguLhFiYYjvG41KCgCmYLhjxQohPFkJANb79RTQ7al0fW/2HvnMXFYCAK8hAYBp0KgCwDEjSdg0VuQGr9Ks5tAfBIB0/TUbWTGf983YPo0v+nY0TqZN6U3ZBvK1NgEge+3YBICB3HrtstkWsC1gW8C2gG0B2wK2BWwL2BawLWBbwLZA31ggJwHAJ85MgWhTQsX64PE9JAAQ8KAMJiOuiouLlVO0F8XJlgJAO7MYlauPdAQAVY6IADYvvvgSpk2fhg3r10sUvkoB8FPMrDEIAMEgnIw0VjHX8v+MCvS53ivuEMDCU1KMrTs+xFenT+HvHv0bxqgpSeg4lAKAxuEt9+sZAcAC4DBOmBHkiTzy6nuqNii4xlI7pj8T8f9p2pZyQJvIA+k8fynsie4n6Oh/HdEsBTNfk1b+3+w2tUrTG9LaBhlGpwD432/8EbvrDgkB4OlnnsHK21cBkbD0mxdffhnX2pRMN53lBPzNh3bwEgj661//KpHfTzzxhET6MQL0P/7jP6QumfN36tSp15EA4MZmpgA4oFIAFBX7EY6EBJTMRABIqR4rAUDypSfJGdYUAJmbfrKeCS5YARW2OMpnX7hwES+//BKWLl0CRQB4SQgAf6sVAP79WUwwCAARSQEQQSwSkUhqIQDoNkkCQCiCkuoKQwHgbezeezSrAgCJQAT1+aPrWxM/dHSxrneC+4z4JdFj4cKFIv1Posj+/fvx2WefiQpANhLAUCcAaDAtE9CSd75pIY+5BKwyH4Vcn3M4ljZNXC5J7PJStvvIEZw7f14AeB3lq+6VErcpSjtJAsA+BAMBidpfs3pVggAQNcDpy5cui2S4IgAw7UQMJCDoKFrdvhjdSSn5psZG3Lp4MSZNnCjElEOHD0u0+DfuugulZaUWZZFeEgC6Rfur+yUJTMkxNv9+n2mi7M3sD0mDQPCfqiAkYZGsxYhubVeVwqPvYCe2ZxIAWAcHDhzAkSNH0HCpQaJo77rrLtSMqcHzz/9SIr8ffPABIQNQ5eH25bfjt7/9rcj8c0xgOgC2p7LScuz4eAfWrl0j4Omvfv0ruQfPG1MzRtI9pIKiA5cAIDXscEh+cx4cC7stHyw5DCQnfEqHNiewoEJ+RCLzt23agvNnzsDv9mLZkqWYOnkKgh0BuAmmG+o01rGgJByClQBQ5C9HV7gLXaF2RKMhScnBVEvS56UsKgWMLjiJYFR24cHUDpKWyThUCgqXRPfzcLvc6OgISJoOjgPXWprhiEaljF6fVyTxwyS+RsKSloZsAL5PNgJADFwfx4QwkC46O0GkSDO45dOzKisqZMwheU5IAKbxVSsA5Oo97BNCaCBpIhoVQgTn76tNjWhuacGwEcOxavVqRVTKIVHfHwQAvh/rgPWl56NEHRYgmZ9r/kj3vZUAwBQLHCs+3fkJQl1dog7CQ1QntBLA10QA0P2V65xEf7W8hLU+chEmMtafyc5sKXqKyZeoksn2PW0vPanL63GNTQDIbnWbAHA9WqX9TNsCtgVsC9gWsC1gW8C2gG0B2wK2BWwL2Bb4ei2QlQDQDH8xCQA6Q3oGN15PQ9h7SACg/DEd3XTc0Lla5KNTsOdmMzuktJQpAX+dR9dKEOD5BPzfeustidZmRHF1dbVIwVIK96VXXkLt/Fqsv/NuRBFDINiOn/3P/weTRo7GXXesgKuzC25KxlIenq7Z9CrmOV9IA5RFRT5EYjFcudaCNza9jXFjx+HOO9eJIz1KUDPMqOb0KvyFEwASV0j56CAmkOErL0Xc74WnxI+owyH560dUViHW1QVnJI7Ojo5kBBrfm2kbDJl1AkCUwJUoTG+RSKczSrU9EJBCV1ZWiGR1cUmx3KOtvR1lpWUSId/YyMi5OKjA4PV4pQ5CnV3SNuhMZwRlOBwS8Ky1uVk+I7jLZwWDnXJPf3Ex4PMh2NKiJHwZ5ccyOpWstopgs4SpGW0+5nTgUkszSADYVXcY5aIAoAgA8XAYVy5dxs+ee05AvwUL5ssz6STXh25jBJs02eTmm28W8J9tig572vIXv/iFXPLII49gxowZ8u58B+Yd1vKr+p6UCab0/WuvvQanswv33LsMT/3gcTgp0xsIoogy4iaAQiLzs6UACMXgZR/zuLF503bs31+Pp36YJAAI0cSwD9skiTkSFRiLorG5WXJTd4VCcHtVfdGBrerbrXL6Op0oKS2Rvsx/09FOJzvfkaoA/Dfrk0C6iswFqqqqBaDr7rxV7TOZAsAgAKxdK2SAFALAs89iwsQReODhlchOAHB3JwDsOYp5C2qx8cmNUq88NJSrx4s333wTx44dw0033ZSo73QKAJogQOLHhAkTpOwEJEkiOHr0KOrq6jB37lwB9NgmpN+ZQK/uDF3HAAAgAElEQVSBRgBg2XWOegKdjOSU9+kIwFtUJOQt82EF3dj3JA+0oXahI0gzpVCwDpTW+7W1tQvgyjKwzVgJALmuzzkQm07IrgBQbyEAWGgzhhKKIgAcVAoAQgCYm0IA6OoMyjj23nvv4fTp0xg/foL8rdsBgTSOrYnxIBwWCfJh1dVCICKI5vcXI9DRgVOnT+PzL76Q/NrTp0+XMYU2UoCkGvMIxm3etAUXLjSgsmIYFt+6DGNrxouUvIxbif5vEHoS+LK6XuE2BiDKcYaS6Sbdf6eZGJQ3yTA5HqfWd35ExYREOctu/LCUnBvckmNcjSOcDxjBrUgA+ujFYsOYh9kWj584ISoM48aNk/QOr7zyihAQli5Zgl27dmHs2Bo888yP8Oabb+DAgf24bdlSvPfedjn/9uXL8bvf/R533LFcAOUPPvgAP/rRj+DxFoHjDsFTqhlQAYAKEiWc4xLHwCYAsH385aO/4MzZM/jGnd/A+JtuEnIl1wlst5wnMh0JnQndDKiA0ccEgBjcSs3GEYbTEYcrptJyqEOVQJFaOG9FAUcMLje/J0EgZqTxSG1DLCMP9luXk0ofLnlPL1wYVVKJ1qYWtHd1wukrQsgBRJzqR1K5cD2TRQEgirCwQDkvy5wbUWOrmTjB0pj7ZCHdsKSkRMBYPV5zPmMd6iOXAgBBbL4v1zG0z7G64zhx8gTG3jQOY8eNw9WmJlEEmDtvLkaPGSOE2myHHoMzthELYaSxqVHWk+yTPDj3cB3Csa2yqkqUOUii4vqSNqTihibwlJWXy3vzWp7Hz3PNL1kLn+VLTeLlWH/5UgN27tgp/XvmjBmyDhQJfxlmmbJNrfcLUQDQw3S6/U62MnNN9uc//1nWK6tXrxYCKw+WiTbkeibbYd1/qf6TVLqStmXh7briEJUzqS/2g14MydebAJCLENHT9pLof06nzBk6PUdv7zfUrrcJAEOtRu33sS1gW8C2gG0B2wK2BWwL2BawLWBbwLaAbYHuFsiLAGAoAKS1X34O9/SXGqBALI5gKASHzwdfZRU+3n8AH+3ajX/4yU8wqqYGba3XJJpch3wQuGCEFB3fjMyhc7A3h9UBo2RalaOWkbjZCAB0VJIAQECSoAmjCX/xn89h3LixWLlypYBd11pb8Prvf49ZEyfhbx96GB2Xr8AbjcNtRED3lgAgdgAQ6OrEZ/v3Ye+B/XjgoQcFeGxubESpvxgOAtppwrl6RgBIett4SzpMixkdXX8Gb2zdhNP19QLeFjvdWLH0NiyZvxDlJaUCdtCJSjCCBItImLlzlaO8yOtFkdcnDtarl6+IQ7XI75MIsKIiL0rLy1Icv5TJ7epUADBVF+h4Jamgo71DbE5nMu9BRy4JADzHV+QVcgBBnsoRIxFqb4e32I+dO3aI03L8+PECMleOHI2u1msIdgUU+G/Uk4pWJ6CVBNdiju4EgKef+RFWLl+FWCiMxstX8cbbb2H8xAnYsH6DgGYsi3bNSk5vKWM4QQAggM/2x998P74bSQC//OUv0dDQgO9///si9dxuOKKt7bPvCQBxCwHgPJ764T+jqNgn6hs0kZkAQNs3NTfj1y+9iNNnzkh08eIlS7DhnnsE1Cj2+xPkBbYTt9spOayZA/ueDRtw9swZfPThR/i7J/4OpSWUQz6LGTNnSFuh9DEjXnkfOpx58B7JQ4GqSgHggqEAsBTrEgSAa0kFABMBIGooANB5n5oCwAnESQAIo6SqEsePncIvn38Lu/ccMwgAT2QkALz99ts4fvw47r333kTxrAQAnX9cCCtiCwI0EXR0dCh1k3AYJ06ckJQAmgRAcgWB2kRkIKNXjRzM9fUXsGPHDpw6dRrjxt+ExUuWytik+Cp6AFBRjOwPlxoacPx4HebX1mLy5EkCCvPQihnd1Du6DbQGiG0aWwj4k6DFg3nLFZnGgcrKKgFbCaCYDytgT5CP0epsWwRmOL7wyJTjvhsxwAQo8z01oEP5aA0OWQkU2cpTyNySmwCw0KQA0J35RWsmCQBUAOgwCAArEwoABMw45n/00UcCOt1777ek/kmq4W8ZU5j+hSMrwXZGr3o8QqyhLQjMaDC1I9CB48dP4FrbNSEHkARAe6o5UIGSPSMAaACHvyH175J6UcQqM+ieWn8WUkRa45snMtW2Uvp/noTEbu3J6ZT2IQQwEwBFuypShFYC6AXaZJAM2K8//PBDAe4Z9T9y5Ej85S9/kSjolXeswPb3t8u4uGjRQhw9egQlJcVCKty2bSuqhw3HylWr8dKLLxqA20j8/tXfY8WKFZISgGMA6/nihQv46qtT+P/Yew8wucorW3RVruocpVbOCUndyhEEkogSOTOMbWCMAduE8djzZsY2vvfNON17PfbYM8YkY6LxYBxAAgwiGEmAckQ5S53U6hwqV7239n/+qlPV1dXdCoT3zuFr1F1ddcL+Y++19lpfu++r8nk5BBRMxjgRyQRSaCjcZIq7QdikhYHYUThs2LdvLzaRqBLwY8rUyZg7d47I2JsJH/0FuIL+gBAgeO6BAyswftw4UUAhUY/kz/SD67750GChfrZzQQBQAkBhOGNRtNacTICRCvhXQD+Bf0UAiMLh4CDgz9xXsuo/jQBgVM0nCAAOJwJ+EgBccHYB0VAMzrwc5A0oQ8jtQMgBhI1tiCtugzsLASAcD8HuhJoDDPWBGGIJAoDMzwbomg609jT3sU2F+CPkH1V9rsc091hUA9BzYbb252e5H+N44Nq3fcd2HD12DGPHj5PKdqqnNLe2IhAKorikRAhkWi2hp3vrLwGA5yXRSkB0h0PtU91umYf5GtuBr4tShMMOr9cn7UhiGZ9N7zNJetM/92fN6Ot7NQGA8dq8aSP27tmLstIyTJtWJfskUUUj8esTJgBwDaJyFa1KSFCcNWuW2JpoQhr3Kinra5piQjoBQMgpVDKwq3Gd+LslMWbiomqWJADYhADQ+14lc6S1akff2qEvmhhy1307naF40uc3n8YbLQWA7EGzCACn0amsj1gRsCJgRcCKgBUBKwJWBKwIWBGwImBFwIrA5ywCfSYApKRw0h4yLdnRxwR8whu+nwSAvNxcSXAzceR0OkQW9UyO3hLUrEhPP1j1RAUARQC4HUXFRZLwJDjzxGOP4sjhwxg5cgRyvV60NDWjs7UV82fMwLKlSxFsaYMrdvYIACJrjTjC8Ria21rx5xWvSsL0tltvQ0lxMSLBkLIBMFUE6ec5GwQAJpbdBXlYs3UDvvbNb0il2swZM3B0737EQ2F895//BVdcfoUQOdheTLCyisnt8sDhsCN/wAA0HjuGYDCM8tIyAVuCoaCQKUpKS0Rut72zQ6ojNdhDkLC+7iQGVgwUggCTr8y5S/W0z4fqo8fkPJRRZqKaYGcwGBDv1NbmFkk25+bm4fCRw/jxj/+XVJc98OCDUvFZW10noLvX50E8FkMwEFDJRYJrTHSbknvdCQBlygJAEwAaGvDfv38Zo8eOwdIlS5VagteXlQBAcgSTkhqk5M+8H8btiSeeEOD7rrvuEoIHv6dagvk4uwQAO8KhONweL+DWCgAn8OV7H4I3xyvkGyUgYFT7xoGOzk787Gc/E+LDzbfegg8+/FCkxr/9nW/jlltuRUtLM4qLikX2urioCD6vR6St/+f//J/46b//uwCZr77yCu6//348+esnpQL+xz/6scjjM36UUS4oKJT+wJikEiBOgwBw4yJEY+2IRaJSvadUHzSo1H8CAOPPpPfKlStx8OBBLF9O4oc60gkAmmjE/sh2Znv6fD4hovC9ooTR0YH9+/cnSABUCaBtgCYBfNYUAAiWaJCfRB1WT3JuZNuRsJVajazAYfMhAHVMVayyjXXF7+kQAPR5CwuLBAw/1XgqRYKbv89GIOjvunJuCQCKjBYKhoRItXr1+2hubsHVV18tfYcgmpL4TlUAYPx0ZSqJOfyer2kSAOfZXbt3yRxKEgCJUOyDBNr4dboEAA0CU0VIgH8BDNXUp8FDFX/zamQmAPQEtqS+3l2Buy8kgmTLphMQNJmCfVUDOZyTVHyVxPuZHKy8djicqKurlbnxxIkTCTD2osUXgQowTz75BDq7OlBSUoSmpkZcf/11GDV6FJ5//nkMGTYMkyZOwvur38d5502G15eD119/XeYKfnbD+o2y9hXmF2BQxSBRFFBjTpEAbdQDSrPBSU5Qnz4BgCvspk2b0NzUJOAq1w6uz6NHjZY5IR0A/jQJAN5IGOv/vBK+iCpHVsA/SSSaCKAUAJxCANAKAAo4Nx8EzHlwLyckAIcd/kAQLnjgiuYiDie8JUUoHDoQZWNGIOACgsR6bYA71jMBgH05ghDIWSSozb0aSa0im25UwieUAGKG4ZLB6e1LLxfwP208xGlREAwm2knm7R6GshAASHqjWlJDg1ilDB8xHOdNngxfbq7sAakcRNYQwXeOQZkz0tYMcyz7SwDgHoLkEr1O6fvRRACSjTWRTAP/JAOUlpXJGtza2gLasZCYRyKpsg45+4cmAJAQuW/PHlkD+PcG94Gct0l+dTtp/mXs9T8hBQDuTz766KNEn+ZaROsOriMcv6nqKRnWW9NY0Ptejh+Oa/Nsq5W4FEklSWbU71FzW18B+uSa038CQG/XOJP15+z3G4sAkD2mFgHg7Pc564xWBKwIWBGwImBFwIqAFQErAlYErAhYEbAi8FmLQJ8IAFFTiq+35EY/9OxP0wKAftlMCguQ7HSgM81Tvb8hNidjddW/SsbaJcE3e/bslFMyYUQA7uWXX8a+/ftw+xduFyCTpYPhQADP/PopeJwOTBw/Hu0tLcjxeFFaWIiSgnyRxY8HQ3ASBGCuOGEB0FtSqftTaQsAqd+y29AVCiK/uAiHjx/FK6++KoDmsssvx9DBQ+BiZZBR6WU+09kiAMDjwvrd2/HFe+7Gsmuuxnf+5ds4tGs3/se3vyOyrf/xs59JkvTFF1+UisbKqZVYctESVFZWio3CS//93zh+7Li8fvkVV0jyn1Xht952K1raW7HitZUiU83kOCvFmZQ9ePAQJk6YiOaWZukPU6ZMxS0334wTx46L/P3x48eliuyq5culmpIVky6HA12dfgH6v/jFL2HN2jX4tx/9GJMmjMePfvhDkU5e9dYqAcgmTz4Pl116CQaUlIGpSJIBxBu+nwSAZ59/AVOmTsWll16ChoZTcDiSFVGZLADSW5p9kEl7JlYJ0pEEQIDu5ptvxpAhQxLStfpzZ0IASNGMFahLEwB8gNshFgCbt1ABgBYASgEgnQBQW1eHL3zhC+gMdOEX//mfCEUi2LBxAy699FIBdB/91aPiTX3o4EFUVFTg/q9/HR9++AH++Z//Gb965BHk5+XhmaefEWCTr7GK/rnnnxMAiEDXrl27hQDA5ycpwGypoGJgk4q4mtrqrAoAv/jFzzFyRDmuv+ECxEgAiMYQi0QkkZ0gAMRJBDAsAIoLDQWAV7A+xQKgyriqggYJABBs4b1Sop1KIPpIgC4mSXH2NVo+sI1Z+c+Dn2c7sn+wrdnumgRA9QdK/2oSAN//WVIAIAHk7VWr5DmWXnyxVFIymf/ib38rr7HdUuagNDCH6gE+r1fG9L79+wXckPm4h8rB3gB8VsvTo5ig1MCKiu4EhPTzZgGXeltb+k0AkMZLQm38rmcFgFQCwJo1a4RUsXTpUkQi4QRAbSYAkPTAvkFQi6AVDyVxjwQJIC8/X0g7tKvgnFklahCjDfufqKiPrFixUiwAiovKMHv2/IQFQDhIUJz7A0PNx6jwT7qwx5GfTzUIxUAj2KjvSccyOwGg93UxrQDciGd2+FIDiOn2EoydAE8aHBWFGhuiMSosKI9zRQI4g8NQ7OCYr6uvR/3JegHJCJZNnDgJBw4ewKOP/gqTzpuA889fiKamU5g4aaIoKPD9JLhpiXi2a0lJmSitcN6ZMH4CThw/IWAg59qB5QOETJSb45PKYAXGUulAzZMyrlIsGPpDALBj3749Z10BQNb+jZtQUlqKEcOHC7jIsUtyA9dzM8Cqq4TNrfFJKgB4IxF0HDwKT4IAoMaBJgJoKwBlAaAIAmzHdACbcz0P7i+UhQcJALTEcQMRLwLhGBx5PuSUFcGW5xPwXykAxJFNAcBMAKANEdcVUUIxBUwRXZKHllPPOoKME2jlgMRYNkBnthfHiyiSZCEA8HN8dq59bGf25/nz58Plccu+rqy8XOLAKTInN1dZjujK8B7m6b4QAMwKH8899xwWnr8Q48aNl35GMgKr2d98602xz+D98LpUtgmFwnj8sccwYOAALFmyFBUDB2Ld+nXYtHGTqDJxre+NUHy6MweJFVS0+t3vfodRI0ehaupUsQgiKWLenLmimpPjy/nEFQAYqw8++EDUYwYNGiTtyGPixIkYOXJkHwkAqkMlCQCKMJaE+ZNWXKSpkACgl01b3LA+AJXq+ntQPSk5F/b+ab45dbyoz5ivnO0uuv/uXPUX/SwWASB7q1oEgN57vfUOKwJWBKwIWBGwImBFwIqAFQErAlYErAhYEfi8R+BzSADYsmULtm/bJjLjZWWlaGvvOKOivPQEDBOSrMSlBDeleW+88caUVmaSir7mBJlPNTbiyquXCwGAMvtRfxAvPvMsSvMLsPyyy+gWKyQAeq4TRJZ/E9X4SnpVJZSSCa2+dilNABDJYrsNIQIxLgd8+Xkif75l82Y01NbDabdLZf2AsnK5T/pB6uNsEAD4EL6iAqzfvQM3fvF2/M0Xv4jvffdhRDu68E/f/JYQEh7+H9/Di8//VmSrmSg9fOgQxo8bj29965v4/vd/gJrqagwbOgz1dfUCzLNS94Xnn8d//fKXCMfCuPuer+Chv/978fMlgHzRRRcp/+p9+3D5FZdLApYKAk/9+td45pln8PLvf4+lSy/G/v37cNGiRVi6dDHu/ru/Ez/hqVMqseqtt8S6gR6ujz72mADJCxYswHPPPS9S5azkYn757+64A5PHTkCgoxPRaNjw2k5KDosCQGsznv/D77F+907kDzAUABZehHg4hFMNp/DsC88LOYEAOKvczASAvrQ1k89UnCDhhYA/25aVoFSmuPPOO0Ue2XycFgHAwCHNwIABDxkKAIoAsIIEgK0ncPc9D8Gb61XWBWkKAJTU/c3Tv8EvH3lEvMerpk1DZVUl/u7uL2Pf3n248srlWLhgoSSHn3zySfzoRz/ApIkT8d2HHxaiyMYNG/GTn/wf/OQnP8HP/+PnAt7+4he/wJ/+/Cf85S9v4srlV8mzU1p/+fIrDalZcwTSCQBzM1oAkAAwYkQ5rr1uIWzoFAJAPBpNgP/y/ATL4i4EwxHkZiQAaAsAwx7CADRY0U8CAO99yZIl3eaPlLtNA6C1jLuu7Gf7E8wjOHH06FEBaplsnzBhgoAhVL04HQIAAcf6+jrs2b0b06sqz5oFAEGmP/7pTwIKXHXVlbj88ivEz56kDo5bkgIoT8575vxKwMvf5Zd2ZDU0qzEJ+q9+/3385S9/wfkXXCAgTFFREZqbm9DY2CRV7PwiqN3eocgbHB+DBg8W+WnK2tMGorSkVGJHtZaNmzbhumuvlXMR9GIFNuWdR44aJWA440F1iq5OZS3BCkauMQQkGWMC5Xw2s78132cG8/pHADDNwgaaoQkAW7duk/k7swWAUgBQBIAWXH755TIOSQKgPDvJKwSIpfsaQHZPlgdSPSkDmLLkdmzfvh21tbVCemP1ORVYOCeTAFBbU4+iolLMnr0AQwYPk9rfcCgs8TATABLKPgYpgAoATgd1/xUBwFz935f5r8fyYfWEplP0Rk7MfLVMFgT6NYaPYLkeX/Sij0WT6ix9u/+0dxm3TNBTy6YL6YjAr82G3bv3YNOmDSgvL8V1112DtrbWhKQ+P2p3OAUoDfj9Ik1us6ufOU8IQc1EYGBE2CcikRCiYteiarblywC+TpsAYCcBYC82bdmY1QKAT08SG9c+zmHZDt4dx9/OnTtlrF1x+eUiz865lGNrwcIFUvHM/k3iCcdxOoD9SRIAuJ9zRh2wZ1S90n3TAAwzeTD1GIw4YrQMoB0Hd478N8PnOe7sMcDV3Izqd94W+wXvtJlod/pgiyoii1YAIAGA7UDShHnO4piUfkXAtedifbnTdPhSCABphBjubwXIJSE2FJL5OFthNvfZVMrhvn7uvHmiAJCgExlKBRJJu7K66WbJ1U/CFu+LCmJcH7gfeezxx2VNuOGG69HR0SkWRVwruL+npcXNN98ifZDrw4aNG2VfyrHGfee0qmlYsXIF1q1bj4ULFuDe++5L2Oic1tyQ9iG2E8cz59hIOIJgwC+gP69bkJePAwcOYNfHH2Pm9Bmyt6dSyZlaAEifiURkrHKfxfbJdmg7E+5HSNIh4WjDhg2yJnFfTbIi/57ieCaRkXvZ5JG0itGvSd9JuaB5Xo/D7XKgpblJ2kn9nZZvqFoo9Y1uR1ZFOvap/qwbyrIscR3VMfuoCpP5OhYB4GyMlNM/h0UAOP3YWZ+0ImBFwIqAFQErAlYErAhYEbAiYEXAioAVgc9LBD6TBIAt+Ou69bjvoQcxcNBgtLe2q3yLoRhA0EZJjNITXAyFzyja6dVYTJgzccmEKYGf9IOJZwLEL7/8B+w/sB9fuutLKC4qhCMaR8wfxDOPPo6h5QMwd/oMRAIB5Hl9sNFTWDzk0xNUfO3MCAByBhsQtQNRG+DJzZFk5bHDR/Drx5/AiaPHMGzIUIwZNUq8OQl06+NcEQD+7f/+V7TXN+B73/0utuzcjq89+AB++P0fSKL1P//zPyWJ+uivfoWLl14sidY7vnQHvvXNbwmQz9jSH/m//uu/8NRvngIcNtz71XvxtfvvF0CV3uqPP/64+AQTGH7kkUfES/nll/+Iu+68C++sWiU+yNdddy1eW7kSkyZNxDVXXYWf/fTfBXz+ypfvEfCY1V0kAfzwxz/CpZddhmXLrsCPfvhjbNmyVawFxo4dg7+58WZMGjEKoU6/AGwEds2Sw90JAOW45+tfw4VCAAjjVEMDnn3hBalcPF0CAPu5rghn8pTf/+lPf8Krr74q988KYPNxJgSA7gPJpADgMQgAVADQBAAqAEj6U/VrDlECszW1tTh05LD4Wh86cgQffLAW//Qv/yJx+Mrdd+OrX/0qli9bhhtuvBEDB5Tjuuuvk3b83//rf2HdR+tECeDXT/1aCAJM0r/8h5eFtEG7hqFDh6G0tAzXXHMNrrzyKgSDoQTQqSAKEgByUVNbYygAkACwRL7vaG/HF26/Hbk5ufg5FQBGluOaa+bDhi5RyNB+yAr8V8ndJAGgyFAA+DPWb9yFyulVuONOEgCoAJAkAGiQghYATNBfcsklKWE1g7ESsyyeuBogpPoD252fZf8nqL148WIBxdk/PksEAFaYs98/+tijAkhdf8MNePPNNwX0pzLE1m3bsG/vXgEtCRhcccUVAmpQNYAV7SSQkCTEanQShkaOGIF77r1XyAHsA5z7SRzgGOZBAIaV2QTxK6dORUtrKxpPnZKfJ513HkaNGikA9ratW6W/0Sv9rbfeEkUFVk3yWoxlY1MT1q9bJ1XWBH7or8z2o6IFr1dVWYnxEyZIZav5OJsEAJ5XKwCkEgAugsul5MG1BcCaNavR2tKKy6+47IwIAKy2JWhDQJrV/iRdEMyZNWsGXG4XOto7MisAxBUBQPX9pALAmREA9IpkXif1ubMt8/0BcVLP0x2A0eeSTYcQACLRWEIBQEgBBrHidDYeiTmGlghxwGEQArUaAUG8kyfr4XTaMGTIIHT5SUgx3iSEDYciAAQCSjLeQcl4EgDCIh1vszkSlgLcG8UpPy/tExPFllicoKIiCsh8aYRaiADyuyTBLbWjq3bg/ohAMoFYUQDohQDANbOJY2v9ejmdlnHPFDveKUkMfLZBFRWYNm2aApjjMaz94AO0NLcIqEiQmHscOR8rzU0n+yQJAAqqdCIuSjHpuypjEUkuJsYb+rJfJQGApNCY7OlY8Sy9kmoecQiJNPkVh7MfBADzfpnYp7nS2tQdeuza3R4n7cl5X4kjFkdXV2dWAgD7EcF/qt9wf5hXkN8jASBl3jXWzWx2AJkeQogJkYjMs2YCAIm+XZ2d0q/SCQB8nWsuCQB//OMfZH95w/XXY9z4cXjppZdw6NBhzJk9G/c/8MBZJQBIDzLsoLSiAseHy+mUv02odsV1jSpfVMugeoHqJ6mWX3pMsC+9t2Y1jtVWC6FiwfkLcd7kKWJ/oNuV6wDXWiovcV3gWM92cL/J8cqxSgUAjvfGxkZZXwn4T506VRRlCNbrMZs8HwkAqWfvNreqTirjgH8r2SIReGBDocsjc15rOIS42wm7k29Ir87vZV2IawJAD3Net7/XCP5HTcQzpaiSmRqTHjX1F2DKLMF26ieBpb9rjqUAkD1iFgGgvz3Ker8VASsCVgSsCFgRsCJgRcCKgBUBKwJWBKwIfP4i8BkhAHSFQrB5vfAWF2Pt5s0GAeABDBw0BO2tHbBJlYbhoeqwSwUkE030imQCPL0qqD8NkakCg0kZJgpZXUZQxHwwgU0FgBUrVmD1mvcxaeokIQA4I3HEuwLYuX4jFs6chQUzZsENOyLBoJH2MaQrjZOpwhRDUrJf1WHqBGYLABIAIiQA2AFvTg62bt2KdR98iLKiYpw3cRLycnLh9XjgcbvFqzQlCZU4V1+ilppQM4oIUxQArrruOjz87e9gz8Yt+Ld//VcMHTcaN9x6M771zW9i3tx5+NnPforfvfg7/Oapp3DNNdcKyHvbrbfhwfsfwDtvvyOVtgTwHvnVI1Kdf6K2Gg88+AC+/8MfiCQ4q9/52TVr1+Kxxx7Fi799UWwBHnv8CXztvq/h108+iRZWx991F97/619x0YWLUDl1Cr7/b/+GL33xi7jm6mtww/U3SFKSqgLf/va3MWv2LHz96/eLegCrh+vr61FTU4377+N1OFMAACAASURBVLkPN16+HJGugBAAVDI0mcT7JAgATMjy0FLwTM4S/GfClZKz9H42H58UAcBDBYBIGLw7MwHg0OFDeOSRX2Hs+HH4h3/4Bxw4dBALFy7EJZdein/4xjckSU4g+MrlV+KOO+9AUWFBCgHgwP79+NnPfiZEkV/+8pfYv2+/kEQoCf+bp5+Wq61ds1Yqy374wx9i0KAhpsfXBICkBcDcOXNw8cVL8czTJAC04Qt/+7fIzfXh5z83CABXzYfd5pdW1eBc4t9PmQDABxPp+oEDJZnOylh6ANM6Y9KkSZJ418QAzksEJtauXYvDh49g6PBhmDN3HoqLSwy5XI3M2KRi/lwpADCBz3mTahy8J/qav/H6G1KdP336dBnvgwcNkkp/PtNNN92EDevXC9g+cdIkATFGjR4tZIA33ngDF5x/vrxOMo/X58XgQYNFZphA4JKlS/HEE4+LtcYlF18sYAnnAl6LcskVgyowZ/YcvP7GG6KccNttt6K9vUMIAOPGjpV1gzG99bbbBLRY8eqrUvnPe96xfQf27tuHCePH4+ixY/Iv33cuFQAIwpLks62bAsC5IwBQ2rqgsFDizRhRYYTkJwI3XJ+osLByxWtiAVBUWIo5ogAwXMgxquqcLuB9IwAk1p2MpL3USs8kapgkAJilu1NXqzMhACTPpM6fCubGogStI1I1THD+DLB/uZDMLQboQ/l2XxhwGQCyy+UELSt4C7EYLQeUl3pCUt7wiU8hABiEAJIWSQigXYH2dQ/HY+iIhxFFDE67UhmKEvy3k8hGOxtjL6FDcA4IANxfUbnknXfeEdUX8/4jfcfB+6GMOZU9+D6CnOxd/DcQ8OO1116X2JE4RJUQErn8wcCnRgAADHusBOjdLaIZVCpk99bLZkudMFmRz+r8JMlOg6SKQBJPVQComoF2FxUA1L4hXQHgkyQA8Ck7OzqyEgBIbiNBbMSIkZg3f66sHT0pAJiDpvft/QVQz5QAQIIUiYQkM3I9OrD/gCiBjRkzGvfec2+KRUVfdtTZ3kNyn8QjFoPL4RTCM//2CZJYnJsnijXrPvwIPq8PUyZPFpISFb/OhADA+9m7d68Qdkh8o01TtoPtRzsTKotxj0qyD/+lNQAVZbh/5XglWZG2RakqIFR0UMoOiSnIPMEK0YUEZ5theRGDIxBEmd0NW00TGpubYRtZgaCPKig2sfrq37pAOxT20mwEAH1v+m81RdhOzJwGAUCr22gSaveYpVLANVGmv/23v33KIgBkj5hFAOhvj7Leb0XAioAVASsCVgSsCFgRsCJgRcCKgBUBKwKfvwh82gQAo5rOHwoKAcBTXIS1W0gAWIf7HjIIAC2d4kWuky6sVunq8osnerqfaXp9fW9pVjZYegKGiUWCakz6i2RligSmqh6i3CZBpFf+/EdUlJehrFApAET9AXhiwJLzL8DYYSMQJfifkEhVCXjlYam6Cr8X8KS/BADDa1WdQykAaALA+o0bsXnzZgwfNASXX3IJCvMLJHnIZCIv5ZeKwkT6Sr7p++VTE9w63jlFBdi4awdu/sLtyC3Ix0WLLsSRPfvQ2NSIB775DSy99BJ859vfxqpVqzBz5ixs2rQRl116mXi8/1//+I8iezx1ylQB77785btRVVWJBx54EPPmzUVOfi5effUV/J+f/ET8kX/zm6dFQYDgIMkAL/xWWQs89ujjogjw0Qcf4rcv/hYXnH8Bdu36GPd85SsYUF6G7373O/jqfffhlptvEVuH3Nw8/OM//iP+9fvfF8D/7rvvlusTAGLl05Ytm/HP3/wWbrziKlFyIGjK/sYEnyKkkHBhw8mWZjz3R1oA7ED+gHLc98D9uHD+hQiHgmioP4kXXnwRU6ZqBYBTUq3Z28GkKfs3DwK1BNqYPKUCAj1gCQhfd911knhNr5g6XQJAxuo/VvmG43B7vYDbiVdXvI0tW47j7nsfgifHh3AkBMJIZgIAx8zD3/ueVGZfeNFFAvS++957ePjh72LW7Nm4+aabxcpg5MgR0h/+6Z/+L1FpePjhhwX4/+t77+GJx58AvXlJyFj52krcd+99AkRu3rRF5MlffPF3ApTyPYMqBnXzYGXb1tbW4Omnn8GC+fOxeMlFePaZZ9De1oIv/O3tQgD4xc//QxQArr5qAey2gFG4bPToxJhNKgDkFH/yCgBsf4JfrI4kOMtKyQsuuEAS6ky0E1BjvPuuAKCAUkUAcOOkWADswrSqKowZPcpUvahr1dJn1PSeawCvprdRAYDzJ6v1CZaMnzBeiAnLrrhC5oN333kXs+fMEYDvwIH98iwcv/Rgvvrqq4UAQL9nKgbQSoKgCuXDSf6440tfwoiRI/Hss8+IQgCJPJzrSsvKRMKZ9gAkClCBgkoUo0aOlKrSVW+/LaoDt99+O157/XUcOXwYDzz4oMzjP/3pT0UFgGDOm2++hbvuvFPIQSQq0MJi9qxZIlHty/HhiiuWpa0H/bMAmDZ9usQmeZiBa1ZfK/UKEgBomxDwd6GqciqWLCYBwClgeygQknOsXr1aQPukAkDEZAGgPccNINEEqpgJb/wtn6u5pUVIY5R8HjNmjIBbdodNZJbr6uuSBICiUsyZtQBDhgyXykdWYCYtQAzYzlDqUet1HDm5OeJ7LiuVAfZklj026Y8nyHEmYoHJ0kDWLCERmFf4TKu9fq2nfmySoOblCc4nCAAkHBL8jyMaUUCcSGxnFELvaUZX1+XnlPWLXATOWBTeSBTeaAxNx6vhMApXhTwTiSAaiwqY5fa6pcCUREelAgAB+ZUFAD3i7VIx76QCQDgkMQnx81H1XlbNhlkd6/PA5fPA6ctBmPYQomTjUBX/aet/dgUAWgpEuysABLswZcpkzJ07FyXFxUYw1D0Q8KurqxNAkWooBAdTjrSmcbucAnIy3pReb29rE1IAFZl4UAGFY4FkItrfBMNUoWBc7GIRJBYIpq7E10iOeGPFazhx9Ch8TjcWzJ2HsaPHwN/ZJWQDkb/PsBfMDYdw6N1VyC8swLjLr0BDnDoKTrV/s/G6yv4iuX/qjYjS2+8z9CPNsjTaX5M75H4NW6kUC4BeCACMk5mvYA6/vlS2WV/A5R66e6IvGesn+2NnZ3YCAPdaVHfgOjBx4oRzTgDg2kfiIteH01EAoFLN8BEjBOAmKXH8uHGyBlMh4Itf+mI3S4Te9nr695rcpMnH+nWl9EHg3yXjnAQ0kpJpAcBrkuQa6PJj1syZ0o+FkHUGCgC8HveZVAA4//zzUVJSkvURtOIRP8d9q44FrQM6OjqEBMA2njVrphAK9H5VAHPqZ7A/yvqkxhH/XtLqFtyFcI8dtgMBp+rv3nAExYEojr79Efbv3YtRSxegcNwwxNx2Gcs5NqfMpwLX0zpD3E6S8xz37ooIJasIbFHu50kzUoQbrbihhluquo0octjV3ojXUNYfduoSICw3z/PY5HcuY06Xv8vEwsOGKP/io60D/6KlmIBayHrnA/W1E2V4n0UAyB48iwBwBp3L+qgVASsCVgSsCFgRsCJgRcCKgBUBKwJWBKwIfE4i8GkSAIwQMfnTRQKAzw1vcSE+2r4Nqz5ciy9/7T6UllegrYkKACppqd0hnVIlZ5NEOY8+wVTGm8yWkJJEZcI/LaPJiht6pfLErL5Tv1YnoBQzQfUVK1/Frs1bcfvya1BRWILO9naW7cHrcipZdFYTGkkk9agKBFGH8a+8pM9/en2GhIRAOITC8hLs2L0bb656C1OnTMEVF1+K9pZWSYqlJ/n1lRJwfm8BTLm11GC53B6pjmxub8Nbb6/CiepqtHd2oKy8HOedNwkL5s9DYXExDu7dJ6D9x7t3CeB2/kIFZB4/cQJ/+OMfUFdbJxYFt956G8rKSsUCgAnEkSOHS8KTMt2UACYwdtNNN+PY0WPYtWs3rrn2GpEQ37ljp8jCk+hAz++9e/ZIBfDVV1+FgQMG4KWX/huXXXYZysoHyH3woH/2itdeE9n/m2++WYBG2gnwqKqqwtLFi1GcX4AYvZ9pOUGP5YRnqCJe1LdqAsB2IQDc//ffwMI5CxEK+lFfWyfnZwUz/c+ZMC4sLEqNps0mgAqBewK9GvDluNCvs3qKlgeslJs4caIALaxUlp6UVpLabwJAlgQkU53hSBwujxc2gwCweetxZQGQ4xNvaZXyNHp4HMjNyxOwmgoNu3bvkp5OBYCrr7laAOwH7r9fSCCUdne6nPjCF/5WgEySL5YvXyYV/3wf25WJ6DWr14jkMyvMtm+jR3m9xGjJkiWonFppDCdTB47bkJuXj9qaWjz9zDNCIrn00ovx9G9+g47ONtx44/UoLSnEs08/haJCF65cvgA2W1CSzjJKTUOT6Fsk5kAwFEFuSSF2f3wETz71ajcLgAQBAhCyBkkbL7/8slTAU6nBfKS3F8Fc9nMC4gT1tecuFU6YvOXXxo0bpSqPYDbBafPRXQHgAxw+fBhDhw/HnLlzpb/J3JkYtooA4PW4cLJOEQCmT6vCaPHq7VS+5OY5Kuu01J0AQCCAKh7s6z//j/8QSX3e83333Ytt27YLgYWy/06nQyTsK6uq8Nabb8pVqBLBMZibmyPKFlQKuWLZMpnDaAfC8UsVESpC8DrLli/Dq6+uEMCaKg/0q9+zd68QGdh3KEP84EMPicIAv7/llluwfccO7N27R8B8AigkE3Fu4cGxT1sNWgf84Ac/kOpr9lWCGpSMvuTiVDsH6S8ZqtmTBC/A6XZhx86dMs+RAECiQVIKWCnNGD1PwFwSzrZt2yrEBgKg0yorhQDgdioCAL8IqpKswLVpydIlyVXFmAvMfczny5FY8f4ZW4JIJDL5u/xCnGjraJf+RQWE8ePHJyr/9RrV3NKclQCQDpJIPEwkABIA+JKWuHc4KVOfLjWv4MzUgwA8JefDxjofT5xDx0vFP7V6M1EdTTBGvhSxIpUvoGLO+GnAnfcnZMBkcyASiSEUjIHbDCXFnTbfCubDfUIPkKgtjs6ONricbsRjLtjhgMMWQ5kdcB47hvo9uxCJhuHxuOD1+aQ/sq30TURtcYTscfBfTQAggUz6QMAPp80OJyXBHQ6EQkGQfGNz2BGJRGVNjtudCMbiONrQiLzhIzCqqgpBksvsDkLHct9qr5K5H2ca+txzEYAnQUQsADZvhD8TAcAUEqrWrFmzRsZZJgUifZ0E70OPCLuaq8wHFSpI/uG/02fMwNTKqUIOIHGI44KKUAnaSDwmcQgHQ3h9ZZIAsDBBAOiU8ZAYw2ly3HnpBIAYQUVFAIjHg6oqP25o4CTW4SwgfwLM7wlC10+qOqEA/ALq2mQuEhIiAd6UOToKZ0szqt95WyxXvCYCAPtszB5BzKZsG0isYBV5CgnI1OUztXdK104D/3V7JWg2jAGtdGSsxKQ9kvObMWrN8yUJKuEI3nn3XSEEXnDBIiEMJNrPOLGZ0NHNMqefEuok43CNJgGA8zJJhhMnTMDyK6+Ueb6osBDV1dV4/oXnRZWAxDU+D/eS3CeS+Euwne9Zv2EDrr/uOtm/8Isk0v4c3FOSoMKDbZNORtZqBRrYZ9vz/s17FFoAnKyrFwsCqnwlLEaMttIWDxrc7s0CIJ0AwDj19dB2BekV/X/963tiZcI9cGlJqSicCNGa9iUxgvAx6ef8GYEwGqvr0Fp3Cv5IGOPmzUSHG/C7FBifF4ohdPgEOrbuRVvdSbgGlaKicgIKxg9HW3MLBkU86KhrRGtHO3JLi+ApKwJcTgQ6utByqgmuuANunw/FQyuE+OaNO1FeVIzGkw1yPVu+D+5cL+pqqpHr86IoPw9NjacQCPrh9HqQO6BMERc6Q2iubZC9YcXIEYgX+NARCiDY7kftvkPI88cwZtRoxIryEM11w88NpsdFphL4n7Z+ISGgV0GQvjZAhvdZBIDswbMIAGfQuayPWhGwImBFwIqAFQErAlYErAhYEbAiYEXAisDnJAKfAQIAK0FEAcDnFin5D7ZvwXvrPsQ9D9wvFgCdrazONaq6jCQrE93M6EtVu5Euz5KDTwHAuxEAWJWY1lyJahyTLLiuaOzsaIfP58Ebb7yOI7v24u5rb0V5USkCba0KUIiqijR1mM+crEY0A4ZEFbrfQd/7T0dnJwpLitEe9OPNd1ahqaUFt95yC/K9OYgEQwJwnF0CgPnebOjo6JRq7JziEmYxEWtthd3nlaQbohF0NDULgE5ww81kIhOe0aiAKwQqRNY0x4eWxiaRCWVJKckUBK5YRe/Jz0PMH5D3hYJBuPPyEWhugdvtgd3rRTwYlCS/Ky8f/uYm+HJyAVbqM9HM/hGLMFuvblrk9JNtIv7pjL7uVzm56nz0tmelJf2x21ol8c63MHGXVABgdZImALyE9bsVAeBrDz6EC+ZdgHAoIInZF178HYYNH46lS5dK9WRK8l0ALsYiItVTjBEBEiai+Trjyp8pU/7CCy8IcYIV4D2B/3zEs0kA4LMGSQDwemF3O/DKirexecsJfEUIAF4VJxMBgElcVaHqEDCKz6Q9ZFnRyTHz4AMP4vvf/76AsRwvlLHlcxME5/PSd5xJboJMnBsYeybG3S6vjK36+gZRQNDVZjGR5dYltAp8IUGAkuVM7lMqfvnVV+CJxx7Hjh1bMX/BbHjcDqz/cC1mTp+Ia665iGLm3SthZfjaEY06EAj3nQDQ3t4uz/Paa68J4Mr2Mh/pBAA+B/1x+RmpYqWMrwH+81wkU7DakISU8vLybhW0/SMAqPiwitAnBIBa7Nm9G9OmVWKMiQDQ99mnOwGA1X4kABBIeP2117Bt+3Zpg6VLloDPQ3JOl98v8xKtVJYtXy7V+VQLINhApYdFFyzCsGHD8OLvfidV+gS5qRKyY8d25Ofly3gneYe+x7QJ4bggUEPvZpJ7hgwZLCSM5qZm3PY3fyPn//3LvxfywOQpk/HhBx+isalJgCDGj6D//v37BFQniMPzrVyxQmLPauumxkYBL0hAINCTMgP2kwDg4dwoh4pdoj/ECfQpAsBWIQBsQkAIAFVYsngx3E6HgH+s9iSx5KN1H8m9MH4JWpkxDtJBN8aU8SDIxIPPzmpMgoqMWVNzs8wpfG41XjUEBzQ1N2W1ABDg3GQBkJjfDNDa66VXu1Fpr+yc1dObKu177m/qPoixd6f5qfiZ51Mll60AyITHvbEOq/dpBDOViKfICVoNQN0N+1gkzLmZcxBEWt+eRjaQCvr011I6Rwx+fzs8Lg9yPYXIcXjQXlMDR2MDcPQQuupPoGRAMdw+j6gtCGBrKL/wNFxfgjaCuPqkcQGsOU+YCQAkyLAvk1TDeZQKGlw/43DAnZOP/SdP4ZTDhWFVVfA7nQhJxbuauYlL9Y8AQDCZBABg377dBgHAbygAzMlYMdwbASCbAlH6fEliEAmBq9esVh7jVVVCDtPEAgEhdQ8+RwQA7lFs9gi1AOCN2eBkPzCAeaXykA3gz0IQSF0pZIbwd3YKAYbEDjvXRsTlS1Y8Y4w5m3smAMQdNICISp/h2CaBRJNxeAqtKNDTGDSD7/o98gTGQJbxb3iZc+xxT8U+zP6o9+fmMZoC4BvkA5L/2H5z581L3IaZtHa2CQAE3Tk+SCShnRT7EclQtCuomjYNFQMHimoM59dBFRXyrHydY3TTpk1YeP5CnKw/KXPwtddeJ2Qz2gLQ2qg/B8kqHLt6vtFjXxMB9Dwu85nR3PK9BvfjEPJWe2ubKNVwfUisLJ8RAgAJjSQWvvfeu9IHuY8ZNmyokD9joTDccbvYp0XbuxBsbUewrQN11bWiLpNbXoJRs6eh000FgDic8RiKAzE0bN+DIn8YJR4vDhw5hLJxI1AwdRzqa+ux/80PMKyoHHGPE/trjmHktMkYMnw49mzeDnuUfxq4BMgvGlohVmG+uB0TZszB3nfeQ0NbMyqXLkRN40l0tjRj6ICB8u++3XtkT9EeCmDA2NEoKSzB+tdWIeIPoWTYUAyaOBbewWVCALCF46j5+ADCR+qQY3Nh0JhRcBTnI3/EIFExCPHPEu6TE0QziwDQnzFztt9rEQDOdkSt81kRsCJgRcCKgBUBKwJWBKwIWBGwImBFwIrAZy8CnzIBQCVq4wiy8oJVcIX5+GDLZqzZsA5ffeghlA8agngwLECcSlaq9JaDIAWBeyNZbq64NAfZXJmchN+T7+DnRDI2rWWk6l/kHNMVAOKwOT1AxI8//fGPqD54GMvmLcKgojK0d1CKO4acBMBjnFSqxMxJX/XUiVfOkABAACsUi2L73t34YP1HmDd/PuZfsAgnDx+Bz03wxYCaMlT5m+NzOp1TJTBdkiAl+MIEpFTLFhXKPRG4tMdiKMjLg8vpFPsEVoQGQ2EEAkGV5MvLFYDXRW/TYFCAb11FTTCsubkRPi/B35j8y3tmdXFZabl8npWtBGv4WVE7sNkN32T1wLE4AWIF7kg1lFTvqd8RrKaCgU640lqC7yEAy7Yk0CaeqvxcHwkAX773Piy+cAlskQiaGpvwm2eeRcOpUwKwERzlOfXB8zIpz+vxuQmazpw5U6rGCXQQDKa6AUHTOXPm4NJLL01UiKcDI/qcnxgBINcrz+IwAABen8A9KzFJ1vB4fQLmC8nC8IU/ebIej/7qUdx2220i5c+Kd1p60N/ZfIjyQTSi/LAl9nF0dHaIFDSltJlIJgjEar1IWFXQJY64JgDUCgGAUtHLr16GJx57FDt2boHHY0c5q8KiYSxZPB9VU0fBjnAiqZ56rv4TADTAQbUGggW0O0i5vTTFBvFRdzgE/KavNRPmfD6C5ZSep382K7MJopMowPeaQRTGivFhW1Bqf+3abAoA554AwD7MZ+E9EmDZu2+fPBel5fms1SdO4L333hOSAJ+Jv6NENwkAtAjg+whEE7BevXoNav7fSkuC3DwngSL2obLSMixYuEDIRxs3bhAwe87sOQLY7Pz4Y+zbt1eArsqpUzFu/HiJJW0GSCagigL7zvvvvy/NwrE2ctQoIQmQmEDAZ9jwYTKPHTp0WMYfiRcclxyTvNeUNeYsEgA4D+R4fVkJAG6nC51dnaIQQILCKJMiREIe3NTHSLSglQHjx8pVtgFVOgj+U3q7tq5OYkI5dU1EORsEAIWLc941/hVwSlUGqyN9RU4HTY110kbVHaoW2BPAZSq4nzr82YZqQVdztlw9cU11L2YygZ6DSVrSwKiS+48IQY1y+iKpT7Bc1hbje1ELyE4AiCMC2GiTEocbbhRGbChtC2LPh2sR7GzEhPEj0OXvQDyulIw0sCqgqiFLL7LRRqz4eyEAOOwI+FntbpeKd84J4VBYfkcwMD83D0F/EDUnGzB/8VIcaW7B7qYmjJ0zB+2U1JYqeaUAoCtRU6PY80+MzadJABA1i4ICIQNSZaa1rQ1LL14q5EGOH0XqM1r5HBEAtAVATiSI6o/WI0esIYwjZa+XKY69EQCSv6faENeCDsrA53lRMHigfAmQ6FBAojPmgKupBdVvv4PikhL40iwANAGAQeFaYQb/ZWtqgMsJbkzqUioqR4psoGKaPko5XyVGcjwuexa9j+PHeP89zpcc2263qLJwjq6qrEJxibKQOFcEABIK2Ye5V+R+jHMoCSq8PvsO50GuQYcOH0JtbZ2xf4lh9KjRYj/DdUIseJqbZX2bPn2aqFFxjmUVfn8OXo/3IntOrusZ1Aw0CUATAPgZMwGAa2I0HMbsWbMl7txn6/fq+UTHkvL2n7QCgNrLu2U/R6Ufruu0A6CiQldbOwYVlwMtnajbshv7N20T8sXYaVNRMH4E/G47usIhsTcLO+LICcdQ1hzEhjffQmlZMcZNnoTNK19HccUAjLpwAU7W1mHbqjWonDQFZSOH4s0P34e9KA+zZszAnrUbEQ2GMGFGFfyxCFxeN2qPnUCkrRPzZszGplXv4mR7M+beuAx7jx1ETsyGspw8nNh/CBVl5RgxahTWfPQRQl4PKidXYtuq1SgeOADlMycjXJKLeL4PIRJ8I3EMzi2Bp8WPlgMnsP71d5CTn4/pl1+EvJGD0WyLIOS0yZjiVGEej/3pO319r6UAkD1SFgGgrz3Jep8VASsCVgSsCFgRsCJgRcCKgBUBKwJWBKwIfH4j0CcCQLpEfXoKMO3nrNVPqaHiWwlahJk4cTngK8zHx/v347cvv4SLL7tMXo9FaOhoAFeS0VegKZEFJs/kyCJjqpNh5isnsHCVIevWfhowVplIyZImZLF9RkXjuo8+RNQfwj1/ewcGFpehwyAAqJOpK6R6w6beQSoBIOPd9blfsVL9tXfewom6Wtx4800oKy5BU209bNG4eDyn3kvytGdKAGDg2QZMqmo5U0lmMtHsJjAZE3lPAYmN9hLJU0oXS5WzkutV0uMKaM/Ly5VEJvsFAX/GkqBbTk6uJP1JMiDoy8pcJkd1BT2fij7IrKT2eX0CiLa2tgh4xyYmSYAHr+8XmWXA6/VJNezgIUOk+osH753y2ATISK7QFVrmyn9tA5CqALBDFADu/MpXsOSiJXDGgLbWVtTWn8TWbdukul2DveaGJWjJinZWi2/YsEHu97777hOwkbLJ/KKE+nXXXdcr+C/PF4kI8E2ZdLs9iCuvWoC7v3w77BxnXX54KEFqeK6qjmH0gu7DQAZWMBIzFACchgLAcXzl3ofgoQUAwX5TNVOiEpDXMtQdCEox5gRu6P/MmGpZZwJYbF/G2gz4sy8xVlo9gLFgkp79w25XZAkC5XIuM/giQ08RAOgh//QzT2PB/PlYcvFiPPvMU+joaMaFF80XAkBnewtKinKR4+PYjqhK2G7DsP8EAPY73teBAwekOo/PkXLaDJYNjA0BCAL9lZWVCfCfBAD+PGHCBIkfQVwzgYTn7R8BQE2WjL9WANi9e/dZtwCQ+4xQ2twjEs9sN7YpxzVf45ji8wiBhKC34QtO8Jbf87OcDwhmqDGriCWsbOacQmBWEUsMopacX0lk8/ycAwimve9IaQAAIABJREFU8HpUASDgnZer5hXOV+yz/Jf9iuOexCSJpdMJKqrwIPmIpJO83Dw5HwEfnpv3YT7SJamNLihv4dyWbgGQqgBgkJGM9Y1jJSfHh61bMykAKOl3eqLzfkhQoE8z57ykAoD6zkwOKijIx9EjR6VPLVq0CKPHjJFnJnB0vPqEgP8VgwbJeOKcrI6zpwCQbnvDamZ1f5koeemvqftwOu2iKiI+2E5F8sqkm8zT0kZFg/9aDYBribpmauW/bkeek4QRAbbtDkSjESGcCUAXIUin1QGS1d1aDSCbAkDcFoWLS1jAj2hDM9zNnQgeOAp/0yk4850YNKICnV3tpKkl2k1Ih9pDXbelQWhgxT7HDpUi/IEgbAQNhYTnRDgYhtvuRKCzEyOHDIfL4URN3UkUDx6MpmgUu041YPKiC9BqsyFkEAC4jvWfAHD2LQD6owDAeYOgMfcJlI7nHHnDjTeKmkhCgvwTJADsf+cd5Bjzh+pPZ6oAYBBLDIqoDQ40d7TDXZSPQWNHI39oBQIuG4IOLnU2uKI2uLMQAGgBIItbLJ6oEDfuUvan5orylInNiCEJAD0RbPl+s6UDf+bcwvk6fV7UQKcmtuhrcU7nWnnk6BGxN6LyS4LAYUwHZ0sBwFxRz+cW0o9dVeHzZ/Yr7kVJPBTCYU6u7EG5HnFPyP0Kz+HLyZH5lGsVP8M+yS9FQM24kUoPbeJnEsy4XnLfx/WI87m0D4nJcaVoYt6nk2TJv0e4VsWjMax+/33ZA1ABoLW5RdYGHjT+SplNaZnWBwIA10iOKa4t559/vtxbX49MFgBqPfagrq4Wq1evlphNmToFo0ePUnYR4SiK4UboQDUObt4uqmWFQyrgGD4A0Twv8oqL4CCR1BZHfiiG2MdHsOHdd+EbUozhwwfjxJadQtaacfFidAaCOLZrP8ZNmIDCmZXYsW4tjjXUY/7sOeiqbsCJw0dhz/XCU5CLYaNGINjeiebDx1FRUIzmkyfRGQmiZNxw1Lc0ojg/D20NjWg4cgJTJkySNj94/DhQkI9xo8eh/uMDcBfkY9iSuWiwh9EVj8LpciPSFURrdQMcrX6U2X2o3b4fgVAQMy9fgmCBB10eO0KOpOZbJtJHX+Pdl/dZBIDsUbIIAH3pRdZ7rAhYEbAiYEXAioAVASsCVgSsCFgRsCJgReDzHYE+EwB6Smpp5L1/SS8dNJ1YJNAPJtccNhw5cQIbNm9CdW0NioqKJQGvDoI2BA+o5O4QBYAUCwD1ltRDy2CawPjTtQBQSWrKAENAoHgsinFjxmHposVp1cOpCbvkbXUHPOSVFOAxM0CRrZMxwRaIRvC7P/8BNpcTN91yMxEzhNo64aZnfZaEpIANhqRofztyEmRKDXqiyt6oZrIZFUvyqAbhQ7enxKaH+0t9XUk6m2vnzMlcOXcasKo/r6WfKdEbMypBzbK3aR9LvEe3m/q88cWKPN6HAdilEAB27UT+wDLcfd99uOD8RXDF7UJccFKFQZQmusdJ3zf7MRN1r7zyisjJ3nXXXaKe8Mtf/hLz5s0T+XEmiAmYalA8MYYyAMqnRQDINH6EAEAQixYABgFg63GxAEgSAEgoSFYyaUBMV+7ztIy7GSjTlWlSEZwN/TG1azJ+qi20ogOTyAqoUxW7hQWF4qd95NAhPProIxg7djQmnzcBK1f+CYMHl+OOO26HzRbmbAIbaPVAYgi/T8rs6nFJ04f+WgAI0SUalSpzfiVBVdVies7S7cffk9xAmwcSAAhkkTjAfrBgwQIMHjxYiBMy54mLhQIr9KF/7k0BIMFGiqt50+txo76uzrAAqMKY0aMEPE3IocsFMsiGpEwUelwkX2RCW4MXmeaUbp7QpqrH9DGd8fPGs2caTzoumdQxso2/bHNfT/OK/szpEwCMAWdUlPMnArkkbCkCwOakBcBFi+FmFTzBacPSJdk6HEM9PwGBIlaz7tmzV0Air8+LtWvWoqW1VSpZJ06alLJu6vlSt/2ZWgCoO9PEBK7lPd1sel+T1UnAcbEUIfDNf53awzz9PDYhm/i7SO5KrhSZlVLUtdQ6YPisyzWUH7yQ2mJRBf4b1f/s08lqzeS1s62v9F6POiIoIDHlSC3qd+1GR1sTxowfg6AtikA8hBDCiNpJSjHku40waGl1IR+KTL96JpdDgZYkALD6X1RsHC5EA2F4SI7qDMDf2o4hAwaK0k7F8GE43HgKhzraMX7+PLTTAsBEAGC9cC9TsGpC402c25QCgE2UNjZt3gh/UFsAzEVJsarg1hsb7k+oYkIFDhJQ0gFjXc0slzCtkZrcqdUQdJuQtOfv6hL5dSoATamcKuo6XBe77QcNwh/X4TdWvIYTR4/C53Rjwdx5GDt6DPydXdKveA2hpKRVYOeGQzj07irkFxZg3OVXoIE4OoX/pSnCcMTDcMeicGgiasoOJdOYNO9gMvzeaGNCt2xv/SV7X7sNEZI37JCKaH7xbnh9d1MTqt95GyXFJfCaFAB4NRIAaBige2wCiDf6WU8EAN0nSABQ7Z+ZPkNglAf35pq4yXPqdkt/SjMBgKcmWY9kJqqRuD0ekdenkkFdfZ1SeuB8x34h6wqtFk7vbw3pkYY9iHyfZR0x33P6/NHXz2VbU8y/Izn0wIH9GD58hCgP0M6Ca7kQ3Lh3Nu3R+b1SJYnA5/GipakZ6z76CKNGjpLK+eS+SnE+9M9mBYB316zG8dpqieeC8xfivMmThbCo25vjmwQA7kdIDiMpIdOh45C+n+Hn2aZiUxIMojC/QFR7aAHAz8yeM1uekaQA9hmSq2ijkR+MIzcM1B86ivq6k6hpOgVXUT4mzZ8Nd4FSCYvWN6Jh7SZ0tTYjWpGD8kHlwKlW7N+1G1NmzkROXj4a6xowdNRI2ItzsWX3LiH3jR83Do4Y0N7YjFybGx/v2Y14sQ/zZ83Gwb+uR1dTCybNnY6W9lYc3r0XOQX58vOuPbtQf+wEZk+bKdYmzV1d6LDHMXTQEGx8/T0MGDoEA2ZNRofLTqkL6V/hzi4c+ngfuhpaUZxXiEHDhsFTXAh3WRH8jjiiQnoFXDE1pZoJNn3tM/15n0UAyB4tiwDQn95kvdeKgBUBKwJWBKwIWBGwImBFwIqAFQErAlYEPp8R6BMBIAlod3/I3qqdeg6LUdQmiVdJ9jKxZ7fB7nSiy98llbNMujOhpA9W5enKHQK6+ndnZgGQrMbQ10lIxqcl3yRxKNVNQCgYwuBBgw0VgtQkeiJnml5VnBaOs0EAYNI0SALAK39gCStuuukmhFkdGGBFIGVFmZjSJIrUGzg7BIC0cxoy+4nKchPBIJUAkLlvpAL3yfd0JwAkqyalXbISAJjc74kAkAo8ZT5P3wkA995/PxbMW3DaBAAlKzsdb7/9NkaMGIFly5ZJFZb28E2PWvr99ksBgI9uTqh3y61rAoDHIAC8g81bThgKAF5EImHY+V8vBACR4NYAl/EAGmhU1X2ZgGZ1M1q+O9EvdGWkYQ1A31yCDdobu7W5FYOGDEH18WP46b//bwH3Bw4sQWtLAxYtmo8LF82HzcaKbwILHMsKZNQEAF5TAW78Lo0AsOswnvz1CqzfuAuV0ytxx513YPr0KsMDPZlw7w8BgAB+TU2NqD9UVFQIwL9v3z6RwSdAK/OdAf7zjszfyx1yfPfBAqAnAkBCAWD0KHR1UolDVw5y3j89AkC2xfDzRgDobWE/MwKALv5WfZ1gpCIAbEslACxeDEr/UwFAKkATB0dO9kWG5zx85LCcc+KECTh27JiojXCOGTt+nADIZkz+3BAAZCQb47mniJor9DVQqgkAdhnf9I12Ok2IpOlUBOqDwZCA9mop0PNH9j6sSGGsjlZS+rJORAmy8Yu/I+HADP53X+96fCLxewZKY0DO/qOo2fMxKqaOxvDJ4xCK2xCIRxC0hRG1JQlS+skFBOZTsAI4oQCg+gjbjBXHrP7n96z8jwfC8NkcOHn0BOqOHEO+2yvVtIOHDsbRU6dw1N+FkbNmoJOWQQ661yuA2cnn622Y60mR/vNRbQGgCQCb4A/4MWXqZMydO0dA6ISChA2GNUk1PvroI1x88cWJCmUdMzMBgAQPVl+zgpwgP8FFXaVNQoYoHYTDAk6yT9MznqCpqAGZ1n9zT6KyzLkiAHBtYfBSwncWLABUTDQBQPVltU5SqyYuZAD2K3s8CncsAk9To0EAKIV32gy0O32wRVkDzv5HxaXk/i85v6s1LgFo6yGqeTc9UHUSz2oQAny+nAT4T7CV6xHBWiEapPUrZbllqn42SE8kidTV1+Ovq98Xafhp06ejtLxM2vVUY6NU3lOZiX3hTA5NADD3lZ6IYfo655oAwFjV1NSK1QzjQBsBAvKijiT7Krv6m8O4Ia22xXng4IEDou4yvapK9ohUAOA5ZJ/QgwJAXwgAhw8fxv79+3HhhRdmDTdjxznTbEvEMUsrGRJyqJ7TeOoUVq5YgdKyEixYoAgF/JuFtie0N6GNBcF5XzgOXwRwhaIItnUKkauxsx0lY0fAnZ9L5gM6q+uwe9VfMX7sSHhGlMCV50GuzYkNaz+UObAgrwAd7R2YVFUJR1Eu1qz7CG6nG0MGDUZdTR0QCGP84BHY/vFORItzcOGCBTjw7jrs3rEDi65fLnvh9X95F4OGDsbUxfPRHuzCtg/XY8jACrjdHtQ2NyJvUDkGlg3AgY+2omTAQAycNRl+ktIMNZVTtXUItXehyFeIgYOHiI1BwGlDyGVH1Nhb2aNxeA1hDhJ5+iGa1+/ubxEAsofMIgD0u0tZH7AiYEXAioAVASsCVgSsCFgRsCJgRcCKgBWBz10EPiUCgBn8TyTajHwhE0girelxK4lISsYbUJSWD6Zcr1SExBQYkqibTwMwdWLbnGQ2YQOq6osJtrTPJaSlJUFqskCIM6GtZOY72tvB5GcgSMlO8wn097qiOPmzetbkexUBIJ1g0ZdsvDoT3+nxpioA3HDjDfC3d8Jrc8DLysAUedrUHnquCAByFQ0sG3LGcr8pCgCZR8vpEgAS/SitsitxvnNNANitLACSBACb8mV2u0Vmv68KAC+99JIA/3PnzpWKSXobE/RgIpqJ4fTjjAgA0h2N/thDYV1SAcCFV1aQAFCtFABy3UIAcNocAiToClZ9f2YFAD2ezPeu40Fp1+49PnkzCQKAXYPyChrTCgAOo59x3qAdgNPuQm5RPtobm/Cbp55AaWkhJk4cg5LiHFRUlMBuJxgSMRQAorCRvZBw2U7adqixaUc0ZkcgFEFuSSF2ZyIAzKhKAGi64q4/BAAmaGtra/Huu+9K+/KLPsT0pmdlZLrigyYAmMeJRQAwgCVj7J9NBYDe1vRPigBAYFQTAJIrSoKp0uNt8v6OHTsqVf+lZWXSp6ZMnoxRo0dLJbcQc0xj/9MjAGR6hMwEAHWPqQShUCgCfsWMiv2+EgB4VY5XDWRJtTWrbA3SXDbwX02fPUycQiRywB5zoSxmg+fgIRw+sAMls8ehYsoEhGJOhOiZjjDiQgBIPU8CQE0Q6BQyS7sCzhmKAGCXLxL94A8h12bHqSPHUX/kKPKdbthCYQwuH4DjDQ0GAWCmQQCg9Y6ZANDzMyRaRTZT/ScAkJBGUhsVAAgoDhkyJKWhzeQDxoDPTWUGmc9p/UEbKAP8p3XPpk2bpKJ4yZKlUvkfpUx6GvnvkyQASE9MWcCSfbOHHU7PKhipTAJV/W2cnOskQX8hABgkS1r5eKku0dichQAQVf3L2C+mVNBLoLqvvnqPzEvTykiIAqYuYt5vE3BmpTfVN7hWE6iXa2TYxmYiAHCPxH18Xn4+amprsGnrVhSXFKOyqkoUAPLy82QsUoaf4PeZqACYFQB6mjDTx+G5JgDwPgYNHiyErw3r12PsuLEYPWq0APncC2jFl8TfMoYSFsl6H679QBQ1Jk86T9YG2i/o/cLpEgA47mjJQEICFYhKS0uzri16n5cgTduU9Q4PrjW8R4/HjYUL5kt7+nxeUYRS/ykbC27B3NG49DV7OCqgPVWn2jo70RVRlkrRYBBBWmrt24/Ro4ahZHAZIm4bQs449u/ZC28gDh8cCPoDGDFmNJz5Odj28ccyj4yoGIpTR6rR1tiMYCiCskEVKB85FMUFhTi1/wj27d2HyfNnwe3zYtfmbSgdUI7Bk0bD6/Pg43UbEGhrFxJRADEMGDcSRXmF6DhSg5yiInjGD0PA5YDTGCt03EA4Cgf/o2WQx4WQA/LFP4UcJApELAJAb/uqT+r3FgHgk4q0dR0rAlYErAhYEbAiYEXAioAVASsCVgSsCFgR+PQi0C8CQA9J4tMoX8hEANBBoL+7AIsOuxABNIDNy6QoABhSvfK5zPlG/asUmf3uudruz6WTWXICJkhNH2LinZ7SLc0tknguKCoytZ9JEUGypqqSS58gDfpXr8t7+g76mzsLY6ItAF788x9gdzlx/TXXIhIICijgAMtLYj0qeZ9LAoBOpHavzMtc762fK50AoGOWkJY33qhVDXpL0JoJAOKpalILMH+vr9+zAoCSYVZKBKqdkxYAv8f63dvTCAA9WQCoJzLHx2wB8Nxzz+GWW27BJZdcIslc/cXPaA/1lD5wNiwAsgztcFhZANjcLrz66rvYvKUGd9/zDXhzPQhHQnAKMJ+UsDa3o45lZgKAXbVFj2NXA3yqypL4WBJsIVCkrtTS2oLW1hacamhAe2s7SktKEfB3obmpEatXv4sv/90XMXXqREQiXYhFKQ9OD11W/hNMYApaVUemSyMnCQA2BMIR5BabCACbdqFyWiXuuIsKANPOiADAtmdF9uuvvy6g3rXXXit2D36/HwMHDhRZfvN8ZBEA1FyZiVCT7G8ZKCVZLDjOZAHuLwGAEvz67mT+le6nOrNWANhmKACwCnpaZRWWLF4sldGsCiU4baLHmOhvmZ+CY6+6ugar3npL/KpnzJiBCePHC0jX2dkla9m5IwDIAqpn7MRymnKnZkZe4hda1UATAJQFgFYAUE2ZJABQRjoc4r6BoLHQ+hJf6YoTqVFS14kZJDWx04gpRaKMgHziw0kKRm8EAEfMjbIo4D58AAcPfAzX1BEYMHUiAnEHwnFeiwQAJZluPrTijZYB179TRAU7Av6A9AebQ9kCECDLhQ2hugY0HT2OPJtdQLWBxSVCADjmD2DkzJno9LgRomoI51OCUawV7sse7jQJALm5uaDKCO1tZs+eLXNbynOmDdXm5ibxXmdFc25OjvRTVv4T/CeR5cSJalGyoDoKFwECz7r/6nX0kyMAxNJilx38T8bZ3NapATB6tYwbgv7cYwhJTohyFPNP7p8cBnDqaWpG9du0ADAUAFyGAoBIjBPBN9SSMtgcpI8Ps5oWgVkBZdNmmcQdc+2OxYWkoedk9kkZgT1ZO9kNuwU9K8TiYmVBxa/cgnxs3b4NG7dsFiWAYcNHSPuzapz9hv+SCHC6x2eRABAKk0AM5Oflo7auDm+vWiWWTwTe+fcP4yLkSsMOgORngv2srH9t5Wti60LJfY9LkQdpT8bjdAkAnF+2bduGtWvXoqqqSlSJejrYxrwm/wbRFhz8mZX/JHNs27oVnR2dWLz4IhSJlUBc3qv6sLKukb4iwDgVLdQ8SJuDQCgEWsM57E6Jg4eqJx0dcAiZhcogNlEAqO5oknMWww0fnGLrwfO6c3PQ4fcLCbe8qAShxnZ0tnXAlZODOJUkXE6ZN3PsLjCm7ZGg/P3kiHNujKMzHhK7GW80jpaGBiG32L1uxLwu5HpzgLYuOL1eNHltCNgVecEWicEWicPtcMt6HbfbEXHYEKZlhzwv1Q5scETjcKttrWUBcLqD+Sx9ziIAnKVAWqexImBFwIqAFQErAlYErAhYEbAiYEXAioAVgc9wBLISAFrgy/GqqpsEwt6HSrE+Pm46CUCBISq1mJQlJfCXBNB1otecMjUnIzNeuhdsPZOnqBlwS02QJuDoxKUSkqYalCBInHIjBmBlgP3pHsinC/5LnAwCgN+wAGAi67ZrrxcLgDhlYqMxOO1MHiaDYE7MngkBQD9iT9L7PXWDdLynN+qDGRiR9LohJZ+4vlGpmanql+9JSUQbDWO+pvKBTh7dnietg6lKd3UiVuLVtzbjuT+SAKAVAL6OBfMNC4BgGE4qWSTuI9l/zPelfVQp/d7U1ITKykpJarIyVUu66jvsrUKtXxYA6sYSXTITDkQCgNvrBVwuvLriPWzaXIOHHvoevDkutLR2wu0Oi6S+Asy7J/6T8VTPnow3NYwVWCCvSzvapLpVZJ9FNQFwu50IhYPiV3/i+DGpCm1rbZEEOIF/j9eLYCggfums0pLkMP2CCfQjgi996W9QXlaEaJS+uhFQWZdV/4pAoKT/dfskWiehqm5DJGpDkAQAKgB8fBhPPmVYACQIANP7RQBIHxdM8POg77vP51PAVoaD7Z4O/uv7/jwpAPQ0LyTHc/YZobf5pqd5oKfx09v9nM7vzSCa0+3Cjp07cfzECZG2JgEgcYjCjLSivJRCANi0GX5/F6pMBAACv+kWAL2tHxwvJJjU1NYKgEbJdPORGftNQqhNzU1YueI11NTUoaiwFHNmL8CQwcNFGl+BUxxr+v16vTaukCiN7qlN9YSctq9I+ZySgVcEAILfatzqQacA+7hU/1P+X4kCaV3l3vYrxn0n8HxVfc420fNsOjCfJBeoCS9lf9KtsyhAuDQWEwLA4f17UFA5GQOmTEKXDQiyCtZQMUoQ1XToNIBqXruNPZK6XbUvkqp5lx2BsCIAxI7XonHfQRTYHQi1tWP0yJE43tCIo/4gRs6chS43K1IJcql9nR3OFBC7R0LDaRIAOGfV19eLBQAJbGYLk0xwOQF9Vg7TooLe3awMJzHq/fffR11dLebNnYfhI0YIOYBEDVlP0pr5kyAAxBEyYEx2SJvasybGcs/9Tq+TifnIRP7U4L8eT0FE0UkJf5cDbqcTNloiEJA3HtkRJ/AYg6u5SREASkrhrZqB9gQBgNYBVADIvP+TkZRBAUDfm+x0ehIZMW3L9ft5LrVHU5YFPa1jyRmPWwAHQpGwqGo1tbZg5+5dAooWlZSAc09raysGDBggag8DBg7oth/q7/ycTgLIRuDJdO7e1p++3k9PxNWdO3aKutiChQtE+amosEj2NZFQWBYLEhwZlzff+IsA/1WVlYnub7Z00H1E/30iBGob0JsFAIH8EydO4MMPP+zTo3DPQoWPJUuWYOTIkQLWHzx4ECSxBQJ+zJ49B4MqKuChrYFhD6F7o+6X0mdM6j0yBxtzHAnhomog8yD7Fyd49T0/H7GrPqfGhaZb22TNSKi4kMgiNBbudTn3GSOM9kpi8aIsNcx07Ug8CjutLIR4Ybqe/B1nk4p/vhq0x8XKQI0TElOVpYpWluN7aHNAuxa2Oe+WbUPCg1k5pC8crD41SNqbLAuA7FGzCACn06usz1gRsCJgRcCKgBUBKwJWBKwIWBGwImBFwIrA5ysCvRIAfAK46Yrns/1w3ZIeRrLbnJQ0W5SnX7/n6uG+32nGCk4mMo0EfHdAKTVtnUoAUEkgnZxXd5H00u6T127fb11VuniUBcCLr/wBLocTX7juJgFD6S3JBJjLSEjp037aBADz45mBskyPrZPJKTLBJDSYjp6UADI9b8b+k0g2Gq2VlhA320dIgtBEQEglAOxE/oAyZQGQIACE4DQ8WZNxV/3D3A6SGIzH0djYKCAwE7v66C3hfFYsAAzhCjNMp/P3BGTcHi+ReKwgAWBTDR76++/B63Ohpc0PlxAAwirpmaHyT98f8X2CXaz+kgQvva3ZluILrH2D7SgtKUFbRxsaTzWgpa0J1SeOobrmOBpPnRQvXIKOXo9bVYV53CKfy+9ZYZab44PH6zbk/Zm4jaK4KA8erxNx8fOWdCzsTBobxCI9v5gBOP0skm6O2RAIhZGXTgCYXok77rxTgKqEPK/x/NksANL7IN/rdDqF+MHqOQIh6YcG/2WuMc1NfJ9+jWABK73Xrv0A9PAdOnw45sydi8LCIgOXMlo3bhOyBWNIUgWrc6dPq8Lo0aNAWWGeLxWIyjYhGXOdqeNkIlT1Y0pLkMB6+kx/x0OmWPbnfk7nvdkIAL609lVLXncCwBaDAFCpCQD0wGZFYQYFgGwwt7bQIPjKyupuwFPGD58lAoA8mhmO7dYaPRsgJz4XNwgA9AE3EwCMquYYxygJAGFEI3FFAIgrULZvhwmJ4diQ+T/52VQCQHfIWm0TMhMcVD+Io4Re7SQA7NuL4ilVGDDlPHQ4YiDAq8lfifnHOFXiuiYCgDwP5035Rv1fCBhOOzpjJAAAtqM1aN57ELnxOKJdXRg9chSONjTimD9sIgDws0oNx24jASC5pp5tAgAJaTwnlUzoDW4+dJRTgLB4XMgCAysqcN55k6T6/9333hPrg/MmnSeva/BfAWrdm/pcEwDIHrPZI3DY4nCJioICEVWbZaI1JJ86ZS9jAIvJ3kYgMUlKiTrs6LLb4Y9FRQmL459roJbtt8djcMSjvRAA9Lqn7iF9fu6JAKC7dbZRlGk/q98vT5Hhw+lKO3J9OwFbJ46eOI4Dhw9hctVUjB0/HicbGoQMwjWReyL+qwkzfRvb3d/1WScA1FRX4+iRoxgxcgSGDRumVJ9cbuT6fLDDjpaWZuzYvgMnT54UJYwBhqKGbi/ZH2jiht4fGG3RFwKA3k9wP8LxmpOTkzXUbB/aF0ycOBHjx40Xkg4r/0nsoDpBUXER3C43HHZF6kztE0oJQB8ynsUmTM3tQqzR38rPeq42z7fpc68xO3azVFFzXCqBOHU/b35Qvc9S62dyRklfP3mvCcK6iRycSdFF/hI0xkRiv5zclp1ul876OYsAkD2sFgHgnHQ766RWBKwIWBGwImBFwIqAFQErAlYErAhYEbAi8JmKwOeCANBzCrKnJGN/YnymBIAUD/WE5H8ipWUiABiKe77OAAAgAElEQVRVImk3p9P5/bnnxNkNAoA/FsHv/pxKABDZyXgMbqYNzQCdKTHGyEqiKzN+0adb6g2Qy3aSs0kASMQkHcDP4tEsBJKzRgDYgfyB5bj365oAYEM4oQBgBvy7EwB47wSCdCzNVZK9xTf99wSCn332Wbz00kuw24NYfuV83P3l20VeNdzlh8fO/mCCSAwEXCqgzNl740eeTykAeLBixbvYvKkaD/39w/DkeNHa2g63h4nVWEofS0mkagBLexkzoWp8z+RvCT1m41G0t7dLxfPefXvR0FCPY8cOoeFULXVVkZfnxejRIzF2zCgBtHNzclFcVASvj0QJKQGW2BEcEJsHo2qLBIBYNIRoJGyqUlYJXW19ngDeEv0kmUBnQCIxIBgOI48WAGYFgBQCQBKS4/n6QwCQqjgbpazDUh2rnsMANw2wn6/3BMxZBIDU9eGzrgBwugQAemsTAOzNAiB9tWT/IhhBJZHOrq5u/eicKgAI4nKmBADIuKAcsyIAKBJPQtacMvpRrQDw/1MCgMuOrlgQOZTQPlaLxj37UAAbwp2dGD1yNI41NOEoCQAzZiPg8YgfNedVteyfewIASW0kAlDWv7m5ObE8ZILK29s78MEHa6XSecLEidi5cweOHT2GWbNnYerUSqmGJrFRj/NPgwCgOJ5heKIhROpq4InS+FvzQHomACR+k9hvKXJoCgHABIhG4UTMVYDG9i7A7UReWTHsPg/CDgjBk+PAza+mRlS/Y7IAcBoWAHL2nkr4jVtO2//IkE08S+ruLX1uSXmfbCZTtxB9IQDQPoDWJKSjbN2xHaFYFHPmzxO/+ObWZlGA0LHVeyRNaurTBjV9v51OqOnnSXrbj/X1dD0pANDDnoA6j8suu0wAf5HYdzhRX1ePuuoa7N2zB4sWLUrM6yntYChRJKgoutq9jwoA3E9wvJJ4QMIFx222g+oyq1evxqhRozBkyBCsXb1G3j558mSMHTtWEVccQpHpdhqlAJCkAPROAOilY2YhIirlrkzWQamE4vSbTO9rmQgAyc8knzFJXNeEBHUdfYvZiDV97UN9eZ9FAMgeJYsA0JdeZL3HioAVASsCVgSsCFgRsCJgRcCKgBUBKwJWBD7fEegTAYCVtLqcJ1Pa4vTR45TkreSC1LlSFQA+SwSADMldk4Q6yzvMyVyd7lFJXqX3nPo0qenf/nYmJlhdXqUAkE4AYJKfifLPNAFAMnLZn1oqaVISe5kVAPRZ+pWglWqj1P5r/lknVpO3mEEBoK0Zz/5BWQAUGASA+aIAYEOkHwQA3jeTrfyXleAy5AxlgBTVhjRCQ/rzskKeBIDf//73cDhDWLZsXu8EAMbB3BZGSPjcogBgWACsfPVdbN58HA994zvw5PjQ0toq9yqjogecQd2frmqMo6CwwAQKxnHkyCHU1dbg4KEDqKmploR3SUkhKgaVo7g4D1OmTkBZeTFycnyIx8Kw2Z2IRVRFJIF2gn8CmhuJalYSEihlJaXAH3FWTCZlXNWTJhU+dEUY5V5VKto0RuOsLj63BABW//P++a/f7+82GATATVO9ML/JIgD8f4kA4IQvxycVlEoBwC92IEsWL4YmALDvJ49ktbCaMNRvzBFh36GvenFxifhDc3yYj0+GAJBlju9RKzw5L3cnANBAOUmSYVG0sgAgAYDrhbZpSV9cMu1VMs3/ZiAnfc1PW8G7rV+milZjATnXCgBwAH6EEwSAho93o9jlRKC1DeNGj1UEgK4oRs2aIxYABJDjlJaXw2nEy+g7PRHmulkA2LFv3x5s2rwJ/oAfU6ZOxty5c1BSXGKa7xWxjVXEVLfhWiFy3onFOvPyv2H9evgDAfnsgQP7ce2114mMOK0AOA7Ma96nSwAIYsPKV+GJal/6nsF/PS7TyZaJvaERE7OlRyzuQijmRVtXCHllJRg5aRxKhgxC2GmTNuwLAUABrD3v0XsjTKWP3GzbNbNaUk9XFAUCE1EgEFLKJMFwCB+uX4cBgwdh0pTJ8jP3r06XU6rJuaZ3t+PormjQ2x461dKrt3d3/32/9pfZpr0erKdIADh27ChOnKgWAgDVLtjvDx04iJ07diAcDGHmjBkYOmQowuGQzOkpzWsi9Epv7CcBgHOtHq/ck+i9aE+PQgWAt99+G6Wlpejs6EB7WxsWXbBIlJmoUlBeXt5NIck8ASgVN9VbNBnX3GNTFQD63l7phEm9h0p/vTcLiJ6IGvpONFkz/c6SWzY1J/R2nb4/Wf/eaREAssfLIgD0rz9Z77YiYEXAioAVASsCVgSsCFgRsCJgRcCKgBWBz2ME+koASMja95RQP0MSgLn4OIsnaXqIBf44w1KK3hQA9OnVE3ZP8KaTGLQLZQr4LwnPTJWQPZyvj32pLwQAAtHZFADkqU6/+fp4pz2/LVMCP/FuqsMaCWP9msjGZzm0JUCfbsxoXPPjpyT8utkLp7YXLQDq2prx3B9/j3W7dqJgoGEBMI8EALtUK7rcHtVzEsDK/8PemwfHcZ33or+e7pnBDPaF+yaCJrWQBAhKIiVqlyNLce7NfbGvHdt5sajEeZGd/JU4cSpOVVxJKrnlJI4r9fKSVF3ZSclrbnmRRcm7JUuibMsiSIoU950EAS7Ygdl75tX3nT49p3t2YEAC0OkSNASm+/Tp7yx9zvf7fb+vvEPQA2745N695Ygn9DsoyVn85S9/mQkAwZCNJ564uzIBwBlHqh1kv89ksgi2twPJBH78o734znf2ou+u+7B89Qp0LOlCY6QZkYYoWqKNoOhm1WHM0vUBE9lshp3Vtp3GwNBlDA9fx+DgJYyODGNw8DLCYcrxaqOltRl3330XVqxYhhUrlyKXTSGbSyKXy3AZ4vDKwqrjXwAQhtKfiQCQZQKAAB3yErIEKqiHTAlAUWnulMIEAAPJOUgBUKg8kCd8SKeyVAcorGf+LzMlAFBUIaUAOHbsCPp6508KgErjdrYATqXy6/H9zFIAGCx3TtGXTADo70c8FkNPryAAEHDqVwCQhBUP4u+by6kvq1GMXglk1oAv8sj5dxXlm35hz4u4fHkIba2d2HH3LqxauZYu5HQcLEHvvtvyxJp62FGWQfmchQIAkWEI+JcEAKqnAZqjCPxPp0n9g9DtSgSAWgDRCqCuBzCX5TqAVhUEAP/8TZGyaot4JeNpKqP5KV8npi0FckgYGUQoR/zFIVw9fARdDQ2YHh7Gsq6lGE2kcSUXxJre7ZgOWqwAQLnhxfskWN0iyk8ACBAB4Dj27X+zLAGA7qGCZB4yU8H7Vbwnf/TDH+LEyZOs8kJpTNatXVtAXJF942YSAMxcGpPXrjqKOu4KpSSrURLl8mOjUAHA/Y6B2wAQCJK+DnKBAOcpj7a08CfNMQZF/wcgUgD4FAACtsnpqLJuznTn7amkMOK2YUWeKkerTPNT5vRa15JE6CDSZSwRxy/e/CXWda9nAkDCIQC4VnVS0xR7b3rej+VyhlX5mOVOq/f7xz/+KdKfIvyPHT2Khx56CMPXr+P69WF+VzeEw7hnx07Per1Aal5Zz8+UAFByvBaJoCcCwI9+9CNcunQJK1euxP/16//DkwpK1kFG4Ku2pfcXEUL86291TGdnqdjgJ0/WSgDw94VKhABxfv6JCt63deiDtRShCQDlraUJALX0Jn2utoC2gLaAtoC2gLaAtoC2gLaAtoC2gLbAwrRAVQQAkogv5wQvBmzP3Bx+SXYqqZR/cq4JAHkgUFbC8bw6jyeiV7xHvq5O1L+bj7MMAUAWUqS8ss7IKhQA5jsBoFJPKXDY1ZMAUOTm5SPiCgkAg+Mj+NK3v4E3jh5G67Kl+P0//APc6xAAMqk0y9tyH54BAaCYbfz28NeXooaJAPCNb3wD4XAW73n8rqoJAIX3E+BasDEKZFI4fuI8Xn31MMYmkxiLjSKeSqKrcymCZhANVohlaru6Oj3FENCcSMQxPTWJRCKG8clxBh0I0M9lM9i6eYsr7x8MWjBDFml6A9m0OCdHwH/WyVhdqKHqQm4EiDj4fh5CEwQABkGd3NkSNFXTLMj2KZBLLiAAnMMzX3web7x5BD19vdj91G709fUVRLhVkwKgmCNatiVdT8ecEwCuDDHQ0Nfbg+7u9YhNT3M/FXNYfv4qPUad8aBMgv4c05XGd63f1xuAqfX+1Zw/ewLAQYUAsDVPADACyHIOcKcWhhMrWfYF6Umi7MuBvJAIAKZDAKCxUYkAwBr3JZqq/HrFO5+WB/+987q8Xb580Q9yKKcAUA8CgG1kkQpIAsAVDL51GMsbGzF57Rpu3fAunL58DRcSWWy69z5WAEiZlItaEKpmRgAI8tzECgAVCAD+CNlKBACar1944UXOJf7II4/ilnXrSoL/wrqFTa22cMbOMBHve3texKXz5xGxQti18x68q3sD4tMxWCRP7kRJ++euxnQKZ176EZpbW7DxiV/FtRy9iSxBmjFIjaaYmkxpNL2QACBIaS4E6lsHSipazjAYJGelG0fxRrzPsgiZBiyXANCBhm13YtKKQBIAcqB2Lg5I0l/nAwGAIv2nYtPYt78fax0CgFQAkDUvzKku7Fy4PqyWzVDNTF54Tr3fP/7x3xxtxNnTZ/CTl17C0iVLMHDpEpYvX87y+qSCETaDXoKQT7FD7WMzIQCUipyXlvB/T6mLnnvuOU4Z8J73vAcd7e0egoJsDdl+KiDO9K0iBAB1XJeKsK+29W4OASBfu5sV+S9roAkA5XuKJgBUO5L0edoC2gLaAtoC2gLaAtoC2gLaAtoC2gLaAgvXAvOZACA9R0WixDyu9ln6+8opAMiiCVgUsYYCEFCqJqKxlB5wowkAViiERDaNrz/3LQRNEx99328iEYtxlF+xFABqZ1Wfb7524hvtQKuVADAwNowvf/sbePP4EbQuX4rf/wOHAIAApwCQBADFJVhWErSSJG8lAsD09DS++tWv4pvf/CYTAB57z50zJgAw4EAYB+WPJTAeQTS0rMHE6CQuD1/GyPgwxsfHMTUxhYnhEUxPTrJ0s/8gZYCWpkY0RMJo72hHV1cHVq9eha7OTpiRKEAy/ekUqwAQ+E8gUI60993DGyUmUwq4QKsjI+sm1HAHpIBQBA7naHOUCFEUUrm+PAYzJACQ05rsQvmu/USDUo50GcnPVVVUUCpFrM1KAUATAOZk2quFAGBzhKMglpHkMskvHzxQPwJAxdfjglEA0ASAPJEpT0ygWcs2bKQtGw2ZDKyBaxjYfwgrm5sxcfUqYhOTSAbCSLYuxeYHH8YYch4FAFD+gGpklDwKAHkCQP+BfYgn49i6ZTN27NyB9rZ2TwqAsgOsyNqOgMSR4WHO/d7S0lKgcOMvr54EADKDCjSXIgAI4meKLO9G4wuVDS9B1F/X/LvI+2bzv93oWwJKJUAqfjc4QxbfxomKroYAIFJlFFe8mNcEgJRIAcAmZZ6SdyYrpQSw0AholQgAt916K5qbm9HU2IRs1kZyOl6UAODawyUc5/uYJEpTdpSXXnsVFwcHmMSy6/77sHnLVoRCDqmAFbfKK2z51yMjIyOYnJwEET2JqECpmZiIqaR6EESEwnKrIQDU+wVdaT1V6X7VKQAo47tUSpVKN6rT95oAUN6QmgBQp46mi9EW0BbQFtAW0BbQFtAW0BbQFtAW0BbQFpjHFpgHBABFcJsNJR0s0ietgu3FLFnctVm9zVWHkHsvR3rdCeDzSfIqEL/jnFSVAGT0LDttKbrLlf8Xv3vr64ugnYECgCYAVN/W1ZxZGoB36RJuyGHGMDAweh1fee6bePP422hbsQy/94lPYNc994FcqoUEgHwZpYgN84kAQPayM1mkMykYJhBuaIJhNCEXsAAri6yRhW1nSOMZVoAkhwGSDFejb8kBaVkmQpbFn5zSgR3CBGbYyKQpd3dGREHmcuzoFz+OjLejPuLOEy6A74wlN4dszpFFVkaYIlksVEwI61JHYH48yvYongIgg6aOVhx9+yye+eIeoQCwrQe7f6e4AsCCIQBQCoCjR9C3rRcbuteDyCMCaHFjTysMGd/85UT0VTPOZnpOvSMwZ1qPcteVIwA0NDQ4l4r+yBLHDoqpEgD6nRQAvZwC4GEErSBMMwA7YysENBHr7Mdv3TeU09XLkgBKEgB4tPB4fmHPC7h8+coCSgEgFQBEX/Ye5VcMhfNvaesxgOVPAVBAMDLQkcsieOY0zp08jtatd2D5ltsxbRCEnPWkZ6B6SqAzHwwu1hDunOpJASDb30Y2QAQAG8bAdVw6cAgrW1oxcu06bNNC57puxMJNiCxdjumAgUwgnwKgNgIA8bNsTkchFQAEASCGrVu2OASANsfcZZibskGK9E8CE0kJRhLnOMVEEfBQ9E7PUHKbWf6dPqUCwHf3vIiBCgoAtRAASAGA0ihw/L5nkSrmxGLEBPEC8mpT+FNDqUXJ1B1unySAlogBDkHMyOVYAcCTAqB3OyaDeQWASgQAJttVOQmqK6BSl8wkBUAmm0UsEcMv9+3jFAB3bNmMpEMAcPcB7wACANk3GLBw/PgxHKUUAA8+xGmVaD2RtYkUaTMxUp2RVCKESuhVz5krAgD1Q7o/zQU8JxgGqwipA9GtkzOG/fu5kikAlCmvyu5Z1WmaAFCVmd4xJ2kCwDumqfWDagtoC2gLaAtoC2gLaAtoC2gLaAtoC7yDLXCTCQAMM7FHyOtkL+ayryZIrR4tGZBO6RLgiYzWcp3MJUF7J/qYnGQclZMvMP98mgBQa5tVUgSoBKDXej9xvh/8F5F+BKRcYgKAUAAgAsD/84lPiBQArACQQigUFiWwA7ssFDejqvmft2YFAHLMyj6sVE/2V+q2DNYbWQY6SAJZZKF2wCenX+eVMAqfMf+XHOT4klalnNfiUKP1VVP4YQcxelSQVV6v/l2WL6X//cbNR/yLe+f/r7RSLgA7ayCZyqCpvRVHj5zFM1/Ygzf25QkA23p73R5CNSVnOLVJJQWAGTV2kYsKFQD24uzZc1i9dg127LwH7e0dIAlpBoodPQSSkY+EQ7gyNIijR95mAkD3+vWIxbwpACrXsZAAUPmaxXWGGnEqyQks1+1021BDGIcOH8bFSwPY1teHUCgkRo6DEPJpzH3JuQoAB1gBYB/isTi29RAB4BFYlB7D6Vt5C9J9CuE7D/jjy6Hsj6Qt/V4V43tkdNghAFydEwKABDlL9YqAGWAVDcsikMl0ZNfzKQDIbpSmhHhI6XQWuSxFtBMBQI04rRbirKZv5ssqBHmFzfIHIe0WOrIGrLNncfbUEbT2vAsrtmxCkt4flJ6EO4LoLyqRMOtE3LM8vW0zEYuAwABMWGaQ+wJdZxsZWAEgagbRYpiwr4zgzR+9BHtsEqGWVqx/4H5MBUPIGAFkAiZsJ7Lco9NdIXJdtYqdJQKAhYBpcAoAJgAkihAAqnzVVXqfV9Mixc6RrZB2UgB894UXMXDuAiJWkFMAbOzegNh0zLGjU4KPDNPkTwGQBbKG5cjmp5Ej5Rp6E7qKLaIRJahJ866oh0II8HRFoTijvh/Vdxn9m1LntLW1McBK9eW0ME6UdiCXQ9BwCAA//jE6OjrRUEAAoDqW7v+cAqCGo8pmrbrEQMDkaPREMokLly7i/MWLePDhh9DU2sLjnlIayYOewh/hr/afSt8Xq1S9n6fsgxfhxHjUfnjWMrB3715MTExg546d3D/lO0LsI8T6RI34L1jb+O4zVwQA7tm+rkUqBfx3hbTj2pgJLOI3//qtFGFmtuv5uZpfqu7gN/lErQBQvgE0AeAmd1B9e20BbQFtAW0BbQFtAW0BbQFtAW0BbQFtgRtggXlBACgUQPVHidTTfV/OqqqDrdR5LvBZFIT0XiWBf6kEIDxjnoys3j9oBYCKnb6SQ2+2DsPiFZDgvQQ8xScRAC6OXMVXvvMtVgDoWLUcH3uaFACIAEAKAJIAQFGMc+NqrgsBwCHi5CMZ1fzvDnhM0Y6Uc1ywARxSi0AyWZU4QOQAp4OXIDowQK5gZNKRrVpGOrvLdoQS40Q6keV8wTXniNnCQ5X8988veYd1ALZtIJmWBIBzeOYLzwsFgL5e7H7qSWzbtjAIACrpSBAAgrjKBIAj2LatBxsUAkDFQeieoAkAtREAtovIZla/EEaUAIqfANDfvw+JeBzbtvYKBQACXX0EAAH+58kGsiwPAUBJJ0E4YPUEAKodEQCuKwoAXdhx9y6sWrmWoapUKsXl5aOYRURoLQcTAMqEDdMzCwKAiWCQwE965mIEgBzS6ZyPACDmrnIAaC11FefmyyskITnfO89j5AIwskF0UHqHM+dw9tRhtPWux7ItGxEnQD4LmEQQJAIIk6vyywEiAFCfoO/pkUMBCyaZyrYRsHMwGXjOIpZJIpVMIpdIwUikMXnlOobOXcCSljY0rVgBrF2L6aDl1JtnYHEzp+84vbC6NABk+WzWIQAAJ04cdQgASgqAdkoBUP1Ra3+pvmTRUkQAoH76vToSAAiwJgUAE1kEszlYzhtGyvTTAM+3pZgji69hfX3TNw5oniYyEc0xFCWfyqRhmCYCluU2YYgJAKMYYAJABxp671QUAOjW5QkAlQg4tdh7JucSUGyYAW6nkdFRvLlvH961aSPu2rEDE1OTPOd58sD7SBrFCACqrcv1L7mqm0m9Z3SNokgkr6f2lQc1PykivfTST5jwsWvXLiTjifxaawEQAMqtv8XskycAqO1Uiog22/X8XM4vM+oDN/giTQAob3BNALjBHVLfTltAW0BbQFtAW0BbQFtAW0BbQFtAW0Bb4CZYYB4SAFQfaFHgbo7ZAP57UmQzHVwvRW6c/lYcAMi3o3T9ymhqCUf4z3C9wzMgAJjBIBJ2Gl//zrdgmSZ2v/9DSMRinOeXnPVhw/REXfsjjtxnuwndb+HcsjQB4ML1K/jK89/C/lNH0b5yOT728U9g1w6HAJBKc8TvXET+S9vNPQGAe7qjAJCPIpdkGbo/DQ0iAMhox1LPy9Frvug0PyA5mz5RjADgl1xWy+eaE9Dmu+lsCQBUHCkAjI2N1QyI1vr81SoAaAJArZat7vzZEgBkPm8Ge00LTU2NIAWAehEA/E/hx9rLK+toAkBhL6iFAGAwaN+ZA6wzZ3Hu1GG099yCrp5NGLNMpHIGQhkLgZxDoZAphXhtYSBomAjDRIgA/3QGwXQK6bFRZCenkR6fQiyewNDYGOIZG4lUGmk7i4npaTS2tmD7jrsRbG3BeA5Im5RPXr7D6ksA2H9wv1AA2LoZO3bs4Gh19fADcP731VwCdLUSAPwR5KUUAERWmjSC2TSaMxkEszaTNYhslrUFcUM8p0KQchZ/hWtaP0ElD0tTm1GSgSSVb5mwolGkOYWDIB/SmWEsbAIArz8dFYBkOoWz58/j9JnT2H7nnVi1ZjVMy0Q6ncl3KR8BQM1ZX2w9vtAIAIOXB/HWWwexbt06dHd3V00A8K+jVGJZOQWArVt7mJTmrnB9BK5K47XgfSLTUxQhgsk1o9w7VUMAqO4trM8qZQFNACjfNzQBQI8dbQFtAW0BbQFtAW0BbQFtAW0BbQFtAW2BxW+BG0IAKB0RKAA7jo9nW7PcrSJZXHBlFWll691okgAgynUQTOcmpaO6xAlOrEsB6Omto4L6awJAvZuvTuWVJgCcvzaEr+75NhMAOlatxO8+/bSPACBSAMzVUVcCgFtJVQFA9HtKAZBXrzA8kcvSwVyRAKBEsMlb1RMAcsejnDicP5SagaojAAQUBQAnBQArAPRg91O7OXpejnWOcHPkmecbAUBNAUCS4g2sADCEIzoFwKyGZv0IAOBI96amJhw4cAD9/f1IuCkAKigAOE8g+7lKNPP0/WIS1KVfz1oBoGjPUAgA+Ze8cmb+e35r2Da6AJhnz+LCycNYtvkWLNu6CaOWCYrttWwTJimqyOhgXmIIhRUiBsQnYpgen8Tk9WHEJ8YxNjiIqGWhKRRBOBxBY0cnEG5AIBwGwiEkclkksjZaly3BeDyGYCSKrCvHzaX66up0gCpzLPlTAOw/2O9JAdDW2qoufgoIUJUAxVkNRt/Fc00ACNspnPr56wjbjuw5gNh03BWcoFbkllQWiioIKl4cKgHAyQMhU7UYBgj6ThtA85JOdK1ehcauLqRNA2luxhwaDBMhVgD4CTraO9CwTSoABLgfwaASSrNmb7QCQLGasFw8qxzYSKaSOHbiBCanJrHulvXYuGkjm4nIrHzUSACoRDAsO/1V0RnV/Qo3ZxkFFHV+lkX79ztv/vJNTE9N4c677oSdsYViizJvl0oBMF8IAOVMxs8vO4Bvr1Pl9FNFi+hTVAtoAkD5/qAJAHq8aAtoC2gLaAtoC2gLaAtoC2gLaAtoC2gLLH4LzDkBoJjLK29WCRhKAgCBKaFgiKOnbMrdms4gQ8l9HccaOddMihZyDhFpleXISZJIJkcinZ+1s26uULqGZYoNg52IMlJLlqECOHSdLFP6qtiHSjKlTh5tynFJ/krLCrpyyiRRKhx58knyUCjXvRJxoYRTrFIHpLppBYBKVqrH91UQAE4eQ8fqFQoBIICMqwBQjzoUL6OeBADvyPTEZ7lAhTtWnZOp20sCQP760m51/1ioJwFAjlnVUuUc/NURAMwqCABKfO28JABIy4h+TNLSDeEQrgwNOSkAerGhez2mp6edOc07j5XuvUqE69x18Xldcn0IACKPuFAAUAkAMWzr6fGkAKCUG/l+TsSc/O+l+noB6KhYVCsA1Nq9vBHbgsSoluElACBro4Pe0+fP4egv9mJ192qE25rRsGw5wq0tyBk2C8RbWSBoA1Y6i/RUHImJKcTjCZy6dAm2aSFrhRBqakb78uWwoo0INTbCzhnIOnnmc6b4NxEW6UfMyQQ/i/WSoBS4qx4lJYAiZVTOFE4/s23bSQFg4MSJ43AVALZswY6dO+ASABzUcr4rAKjAKcfsKwBuYyaFsy/9CM2tLdj4xNRwv54AACAASURBVBO4ljWQCwSF8pORBhEAzu/7JRMA6DoBcDqwv1OOIHNIkoVfG8cf/S87k5hXaRaeTqeQsyxYjVFYTY1Ysm6tQgCAQwAY8xIArAYEbE4SMa8IAHJFoa4sOK2JY3eZ7mA6HsPJ06dw/sIFdK/vxooVyxFuaEBjUxOnRBgdG0NjYxStra0eaoNYq+fTLZTffdQ67r3nS+De5Ro68zLtIdKZNMZGxxCJRgoVMdS5N5tDzhbEBnqe/f37cfjQIey4eweWL1+OiYkJVpBSRy5J6HPvkP3LKW8hEADUqdLTF2bLwphdUy7qqzUBoHzzagLAou7++uG0BbQFtAW0BbQFtAW0BbQFtAW0BbQFtAXYAlURALIiksgViVRt58hnF+hASkenvK64vSVsJp1BBKQTSE/OLIqGDFDe45AlnNqOoyxgBjwkAHII2hnK85rmXKHsiHWcYwTWE7BC50gHGRMCAgEEqHznXHGNExnnSLmys4qjjcT1mXSa65DL2Zz3nCLhSL7ZcsgHASIm5Oh7spd4XgG8eMkA0u5FLaIVAObpwFykBADqmgxYk+fcO669UYN55QuFq8IXCAKAuLh0nGF+PMhxIe9WbwJALR3onUcAENaneUwSAI4cOYK+bb3o7l6P2PR0HsjiVq2mRWuctGppoAVw7s0mABRLYeE3myYAVOrHtXS0YqCtcr0a0e1E8kftDIIjV3H97AmMXb/KOc+zwQiypoFoc4QzxlOqACIBTFwbQcgIIETZss0gAo3NaOxcgtblK2A0NmKKJOEDASQJ6KR1jLPWobmMyCBSsYhBVVIeQICVBPKztPqsMuK8iud3nsu2s0UIAHFs3bLZIQBQCgDHRg4g63mzKDnPeTYqEzFdRa3KnkK1oNzyqVQK33vhRQycu4CIFcSunfdgY/cGxKZjrv3k+6taAkAul0Qwl0Y0lULIWZuK2dWxqROpnl87e9+B4rdSBABnnqZ1JqsA5GCEQsgFSTWCUgJknRQAOUQCQQRHJQGgCw292zEZJAKAQzuYRwoA7tMqaw133e20ZDaXRTAc4lQWAwMDuDp0BaNjo7CCQU4HQJ/TsRi2bNmCW2+7ldfmfDivIZcAQH2vEvF2Fh3Mjdyn+9N/Tj2IwHXq1EkcPXoMGzZs4PdqqYPKCOTApK+3334bh956C6tWrMT69esRiUSYkGdZlufyhU4A8NtCR/7PohNWcakmAJQ3kiYAVNGJ9CnaAtoC2gLaAtoC2gLaAtoC2gLaAtoC2gIL3ALVEgDYV1kI5ovotxLOdXa+1UYAoOIaOzoAklQlJyeyGEsnEM+kkEgk2JF7efCyx+gUJZNJC7WAdCbDZAB5ECGAHIoMyjuOZgH6EwFAkcKlulKUPwwsX7bM4zhsjEbQGI2io60dTdEoguSEDAQY+Kdyxb3TTAogZ4v0bZJjj2O4nE8PcFoKj6gRS9MKADdq/FVBAFiIKQCqIAAIB21p0Ev4vStDxbKl/MFecwkAVeod1REAFkMKANmGoq00AaBSz6j++/oQAPj1UXMKADUljfp+8b9eZh5gmcPI6HW8sOcFXL58BW2tXdhx9y6sWrmWpeTpfczvU3d+yNUM6LIEeak1hJNSg8iAlmUiGAzAoBcrbIBSkhDoTeS8TBZ2Jod0mvKwExGPot4dYlOZuUu0ciVygN961RMATCOIQNZCLp2AmZ0G0lNAMo5sxkYmI0L1J66P8pqBSiXwPtwY4Zzc4UgDrFAUzc1LkMmZSBKQnc3ApuentYtPCl2A/wQYi3Ik4C8IAOJJC2dpTQCYjQJAIGcjyCCu6PcS/GdzBwxWYKj8bizSn2g8EHkkQGtVIX9P7+EsDKSzNoPeHO2eyyFiWUwAuPzjl9He3oWGbdsxxQoAggBCq+j5kgKgEgGA5gIeB7kcQg1hfm4zEMCFixc5qj6eSODs2XNobm7GPbvuxcpVKzE+MaGkJnJGtEowmCMSQCkCAEXsnzt/DofeOoQHH3wQzc1NRV8mTFxwCAADly7h0OHD6Ghvx4b13QiHw7yXYGUxp2+56yeZKmSBKAA4y8PqX6j6zLpaQBMAyptTEwDq2t10YdoC2gLaAtoC2gLaAtoC2gLaAtoC2gLaAvPSAhUJAA1CTt/NY0pOTe+TFLrPxQkSN5Typ+I8cb28RkrWqmVOT8cwOTmFkZFhjE5PYsJOYiIRx+TkJJMA8oe4j2mSWoCFUCjMn9FIRNxJRmA5UWjkoJUONVU2fWpqyilSOHAnxsaVCP4ckskEGkJhNEYi/BkKWmhpakJnRyd/LuvsQsiyEA6GuHy+NzmDHeCfnMPykJGYLqbKX3g9lJXgCNX6mgBwo0aV7PQKESBncBTe+WtD+Nqeb6P/5DF0UgqA338a9+7chSCKpQCYORRX6klnlQKgLAFA9E1JABD9sgi0yP175s817wkAWQPJVAZN7a04euQsnvnCHryx7wh6tvVg9+/sxrbeXne+IyuQw5WO8fFxjI2N1QyI1tqjOeIxR+BnGgMDl7F3714GSVavXYMdO+9Be3uH24aibE0AqNXG5c6vjQDQx5LODIRJZIRTx4gIUpECoBEHDhzE/v59iMfiTgqAR2AFLQbDvOM9r8zheS/U8IDlR+5iJwDI+awMI88d3er8V+4tnW8TIxdAyIwikYjBsNJoagwiMTmOoGEiGAjBylkIZHK8xiLQniK90yYYxIcVAIwgYlMZmEYIJv3OnAZaYwjyg6rsQOA/zdV0La+xDKHgEdAEgFkoAKRx5qWfoLG1BRve+x5cz1ITBMV4NWxuA57tqcl5vemGodMi0LPWLR3pXIxQku9fJA2fiCeQyaQ5zZQb8c4UlywagiaCo6MY+PFP0dnWhWjPdkwFG2A4KamypFhVZpAzAecGHZUIAHKETU5N8nuUJP8J9G9paUGWVDJMCxcuXMCJkyewavVq3Hb77UzkVfcUom3yD+SqAFQa4tXawCmHgXlnrW9nbF77S9D+2rVr+P73v4/enh7ceded3pKV6+klcOzIUZw+dQrRaCN27tyBoGkhk8m487w63+f3VAsnBYBsi3qZv9pm0ucJC2gCQPmeoAkAeqRoC2gLaAtoC2gLaAtoC2gLaAtoC2gLaAssfguUJQCMIhIlAkA+67ffiSNBfcXd5kCEAvbn6MAckKGIfgDBhgYYVhBp24ZNDuywhbNDA5iMT+Pq1av8Mz0dZ4ctOf6SmRQ6ly1FQ1MjA1nNzS2cG7OjowNtbe0MrjU1RdkJaAZMZDJC8l/+eCOXVS+odNRKl6MEMQ3hbE2nkUwmOeqI8mRPTU1gZHiESQj0SfVLJZPIJlJoNYNY2trOygHtHR1Yvmw5y5RGo1FEow2Ix2IwKRqMZGLtLEfjCXUAFwXiCMhagH9pb00AuJFD1E8CADKG4RIA9p88ho5VK/Gxp1UCQIqjOdXxMRuwvNjTzg0BgKF/l8Xjgv/FgmF92aVvZIvM9l6VFQAM2JIA0NGKo2+fxTNf3IM33lQJANu4GpIaogkAs22VhXV99QSAS9jWJwgAYuoX7xz+zNEnkdkEAeDggYPodwgAvb09ePSRhxG0glUTAORbzX1PyA7qfOEfxqXxwcVIACi+iind67zW8UfRF1KiBMwpVPcNBM2gUAgijX/WChepg1gfKWcwQO+cKtYAAcOV8RcYLpE+8i0p0xJxkzp/5+tlGhaXYCnqIZSNRMMXtrNWACipAGDkEE3bGPrlAQSbo1j9qw/iaiaNSCaIQM7kNlJJcQ7vy7E04//K+7MM0aTEO9VtcU5xZQtSKd1EQbcNw0YuG4c9NIirL+9F9+puRDZtwZQVBsXSEwnEXkAEAElGUEkObEjH1mRFer8eOnwI164PY9Otm9DT24uUow5AJCl37lNTACgcW5pvaf0+NDSEzs4uhBvC3I407xJw39zU7JkK1Pndx9Xl82jfQXsFKjcUCmJ0ZBT79+8HKZORShilLWiMNqKtvQ1NjY3M/BofG+d7EUGwoaEBq1atwrq1a5noQHsPmVKA+ibvZRySmJgevB1GKLAUHnJu4OsdUgSRg1567VVcHBzgeWbX/fdh69YeXqO61FZf+f71pZ+wWUYAzl3qVtrbzJw+urDWCjejtpoAUN7qmgBwM3qlvqe2gLaAtoC2gLaAtoC2gLaAtoC2gLaAtsCNtUBVBABHAUCJ/3V9kO4/8i6cnBFgh5N0DCXicXbaNUSjCEejGLo+jFg6hQsDl3Di3BmMJqcQSyfZEdbV1YUlXUvR1t6O5StWoLWtDe0d7SylagRMBEgK2DQRCJDEr4jYt7NpBurJSVoIrqrRVT4CgCu8K88RLjAC7jl1gJM+QMgMZ0WUXpZSCQQ4dyyRAYYHh3D64CGkpqb5d4rYDIcbGORZs2Y1NmzoRltrCzra2lgmduTKNTQEw7BgCBIAefad3LqVnGTFOoYmANzY4ZKHecV9KT8vKwA8/xz6Tx1D56oV+F2HAEA5nNOptI8AQFe5yEBdKj93BAAxiCXIUSqC0e8AXkjO3OoJAGk0+QkAfT3Y/dRT2LZtmyviwaQnrQBQl369UAqphQDQ19fnzgcC7BLAvyAA5GBaFpoam3DwwAH09/cjEYuhhwkAjyBIObBJAUABg9QUAEXfD84f1QhZz/gsIo/tHb+LlQAwk7etMGZRvFYxvkyHIOdLgt+l/RmUzQqCojwKADVF2l+2ddnz3bWW+l7JkxDU8jUB4AIiVhC7dt6Djd0beB1XjgDQmLZx/Icvo7GzDd3/41FMIItoOgQra8I2Am6qBUG0UDuH87tMP+Gs8aqb07ykDOoqTADgdACSACBakggAlmUjfukizv7gJaxZvhZdvXdjygxyqgib4ubLpNegMuaTAoCsizvHKcC/HE8kj0/pvkhm/8y5c+jr24Zb1q9HwLIwNj6GYDjkUd0RRNv8qiuVSvP3p0+fxsWLF7H9rjuxbNkyTMdEX5Dv72Ljs9jKjUhbpExGQD+RtM6cPo03fvELbN++HU1NTTh37jwTBOLxGH+mEkkmBBDYT+oOmzbdym1A6Q6mp6bQ2tLiCi0xscdJFVBqvpi3BABnsnGpL8UWhhXfP9WNGH1WaQtoAkD53qEJAHr0aAtoC2gLaAtoC2gLaAtoC2gLaAtoC2gLLH4LVE0AEKaQEf8qGJjXBxAxZvJHeCjBzjoC8aficZynXJfHjmF4fByJTJrz3S5ZtQwbNm3Eu971LnaYxWMJBkmiFC0TCCKHDCsIpNIZ2KQcYJMUqCmcoXxICdNi7jmVAKA2p3pu/nqphkrOVrqHUBIQ6gUkwRswAghbDfSbuLOdYFJCanwC169f56ifY0ePY3RkBKOjI0jG42gMh7H5ttuw9bbb0dQQQXIqhkDOYBIAEQAMR853Jp1NEwBmYrXZXOPtY14CwFF0rlqpEAAMhwAQ9t1w4RAAXPl/dsQX6n3IB3N9u0pE6mysfKOurY4AACTTaZECQFUA8BAARBSeJgDcqJabP/epDwHASQFQQACIMwHgER8BQKHb5Zl2RUyigi/y334CgPOa9lytlj8yeh0v7HkBly9fQVtrF3bcvQurVq5lAXKKpBUAlHzPilzotRwM+pUBKQnAoHexRQBbMACDE9qTrLmIqKd3dCaThZ2hNBgEsJtAjt7PrJfvrFpUwN+3JqgAkPpzHtVKAJD2oLtKAkA5+xTrTxUJAO7iTNZOIGtMxPTlCvfeWysAlCQAUFQ4pVV57TU0Njdgw+MPYTSVQsQOwnQIAK4CAKVbYDsrxA6ZG0AZG4UpdPw9wb82EAQhVwHAZRk4BADkEA2HEL9yBWde24s1a7sRWn8rJq0gMoEsMjxGyh/zmgDgTE7qiCUiVLQxionJKVYCuHLlCm697TZ0b9iAYDjIKmCkCKaOOznHkdUi4QgD8efPn8Pe11/H7Vs2szILRd5T2RyBrxwFBBpVTYBmGdNkhY+GSAOrg7196BCGBofw+OOPM8hPkf40flnVIJflPUTQsniPQ32PgH87k+E7CoJHtoAAUG6Kms8EgNm/fyr1Xv19JQtoAkB5C2kCQKUepL/XFtAW0BbQFtAW0BbQFtAW0BbQFtAW0BZY+BaoigBgu1FvTtZLj09cBRZk1lmK2Gf3vGGgtb0N+w8exFtH3sbIxASS2Sw29/Rg5657sXx9N5BJsIQnOecomoZAfnLiZWzKiCscbIYZ4Kh/hsuzWVc+uaAB/GHKZSOvigAVOYMjgYJBCxRpRMBDNkukg7Sbl5MceBSJSc66VCrJ9Q6HQ4hEoggEwkjEJ1nNYPjqVZw8fhyv//SnmBodQ3Mkivt37sSaFasQDlgIZAGL1U3JMajK81YfnagJADd6CJYmAOw/dZRTAJACwK6duxCEgUwqDSu0+AkAshXUaLsb3TIzuZ8mAAzhyJEj6NvWi+7u9YhNTwupaTZmMcnwYlZ2tbBn0gQL/ppZEwAcjI5AIsuy0OgoAOzv7+eo0Z6eXocAYLkpAFxASA64ElasCMD4rlMl5cVX7wAFgEprBN+aomoCAJmP3u8k4+38m0BAr4JDYcPNmABQog+UJ2TMhgAQwIkTx7D/wH7Ek3Fs3bIZO3buQFtrW5504Ty/WrVKkuL1nBDI7mk7w0SV773wIgbO1aAAAKAxk8LJH34flpHByrt7MTg6hrAdRCBLKQBI6crRmZcKAG7lcxD81Dwxxg1DL/eAsqMoOhNeAoAktYhCKIVEhNYXsRguH30bG2/fgtZbezAdDCJtZkGJtmi9WvaWkvVaT8OXmY/cR3TOyRN582oExcaIHIbUn0kphdbmqXQax48fx/nz59EQjWDNmjVYe8stiEQjHMkvxxITYZzmoP3F0OAgrl8fxr59b6KtswOPvvvdWL16NWKxGBMAVMDdPx79EvxU/2wuy6pfx48dx1sHD2J7Xx/a2tr4/g0NEQb4SaWMnotSBtD+gYF/2uNkqa8I5QFqK6aRZBXihkfxxWtYXo3O1xQAyrKgpAJNxffPDeiUi/wWmgBQvoE1AWCRDwD9eNoC2gLaAtoC2gLaAvPQAn68o7YAknn4QDe6SkVje250JfT9tAW0BRaaBepMABDOMANJisIJWcgGAtj31lt4o78fbV0dePQ9j2HjHZtF/lQp78ngtxNdnDNEpIw8hIfLPbdQPt15WXic9N4ouLwTtljjFF6v5tuV8v/CkS+uVx2W+RLzczA55FhK1ADL/scnp9jx/PNXX8WZEydwV28f7t95D1oijUgnEsgR+cGNnHYhm6p6kiYAVGWmOp5USAC4IFMAnDyGztUiBQARACwEHAKAyPnt69R1q1M9UwB4lmJK1D/lEq5mlbE4CQAGkqnFlwKACE5Xrgzh6JG30ddbjABQKHdetNNWz1eqW5+fTwXNhgDAsfOM9YgUAJQzurFJpgDY5yMACOCIziu3RXJzP/sAmGpspgkAfisVAuSVt6c+hYFAngDA3/hIAJ4c40UaqSJhoEhaAs/bpqwiwywIAAEiABzH/oNEAIgtSgJAxE4hfvY4cqk4RrMZpLIGwkYDLCPIBACvwoRod/E+zqd28pIAqhqFnhal4ogQy0Cve09HASAHjA6PoDUaQUdTGK1dS2F2rUHcDCEVyABmjteWap/1r1/nkwIAWcdTH1/d5VpH3SNQtH8sHsfly4MYujKEVDqFltY2dC3p4hRidBCZmEggpCR24vhxbqPW1las7+7GgYMH0N7egTvvuhMrV6zE2OgoE3LFWt+hwjm/C7URIlUQCYHSkVlcFr1Ljx87hjfffBOrV61Gz9at/DeK/ieZf+949BIyij2vp70qvF9LzUfue4DmG5FlBrYBvPTaq7g4OADaoOy6/z5s3drDagRyZesnDFUi7JRSJ1BB/1LpowpmW3cfVM040edUYwFNAChvJU0AqKYX6XO0BbQFtAW0BbQFtAW0BWqwgMu+LnWNb4NDm4XKTpYaKrCoT1WdTX75QEWRUDEoOxBrlOlc1CbUD6ct8E61QJ0JAORlmpiKoam1BQk7g8MnjuPHr7+Oh9/zK9jatw1tXZ2cNz3LP0L5N5DN5p2UHAxfDQFAndD8855CAHAdsWUamL1T+fKKEgA4wstxujo5vv0l+h2pQt4/BzuZQmO4AcnpGA4fOIDvfOOb2NS9AQ/dex+WtnfATiaZKMAOR/6/D0CoUHUzGETCTuPr3/kWLNPE7vd/iHNHp0xwlFHYMMGqyc7hkRN2/lZJBfmdOjwKn7sIAeDqEL625znsP3mMFQA+9vTv4957BAHATqZhhhcQAcC38HJcxwoBp/zabPETAM7hmS8+jzfePIKevl7sfmo3tvVuc8cuPb/MITw+Po6xsbE5X2txhHGO5M/TGBi4jL179+Ls2XNYvXYNduy8h8ENmcpB9GcDWTvLAIUgABxBX29PEQWAssrsekqQc2eRnO0c6e2MpVBDGIcOH8bFS5fQ19fHYAvP8rksJYFhAoD8pMjWpsZGBqX6+1UCwMOsSqMJAHOVAqAUyqYJAO5Ad5QSKAUTSaXTPMcKAIuVAGAA4VwGzbkkzFwGKSanBhDIBRGAhZxMMeEqSKgEAGUd5/u+/MRZuJal+YGAa5Z6lykAFESV1pgBw0Y2l0Aw0ohpuwEpIwjbzCJrZGH6vCl+RYCFQABwV/Qso5/fI0hgW5AjDMTjcYyMjmI6No2x8XFW84rFY6wsFgyHeH28YuVKNDY1orOjk6P2p2LT6O/vZ6WxnTt2oLWlxW2ieCzOagLu2jmbYwUy6vt0LY0DkvPft28fDr11iOfo+++7n+dpUiiQacToGnnI9YH8Xf2uwIPjECBm4g/TBAC9RCELaAJAhRk356e46H6jLaAtoC2gLaAtoC2gLaAtMGMLSCiDNzZKCJmHFKCCEw5TmTZ5DIrQd+ZMtj8zrvICu7AIAaCEL8v1GRAwpV6m7bvA2lxXV1ugThaoIwFAgMwGxqdiWLZyJc5cuoDvvvRjNC1fio889RTC0RaMTQ3DCIVgU1QcR8gDwXSWApXEMY8JAFL60x9B5b6diMhAsrCupKogAARNC9OTU2iMNsBqbMJrL34Xr/z4J3hg5724a2sv7FiM33UKBcGTS7ZcS2sFgDqNg6qL0QSAstHHzhheKCu26lIAqAoAhQQAAnXVyGkJyBMBYHR0lEGAuTw0AWAurVu57EoKAAQ8SQIA5Zom4gUPE00AcO3g0dz2mZwADBpDlmUiGFwcBIDKvSp/xvxUAFg8BAACa+Xhbp2l+k0ug0A2xS4IKxCCQZH/WTrfhJHzKQA4m+o8nCQ32X5FgHKt7yecEOkAsKUCAJGNVMKqkUW4wUQ6G0MsNQHTDMEy2mjViaxhizQuCtmfVy+OzLz7zPMoBYCcF9UGUVdccix4KL5kEiViv7m5mVMDJFNJVu4heX4C9wmwZ/A9IMgClAogkUwywD86NsbKAEQgoOj9jvYOdHZ2cjUoLYB6NDU1MdmOFAWoDIr8P336NDo6O3Hrpk1oaWrG9PQ0EwUaGxs5dZh6aAJA6f5fqEBTy0ypzy1mAU0AKN8vtAKAHjfaAtoC2gLaAtoC2gLaAnW0AG19ifvMkVFyPyz32wo7QDK5XY4AR4Y6J9CmV0esF2kVBTXjbw3H2M72WCUCkPwbS8EJoImjAiQpnbwbC8VjX8e+qYvSFnjHW2CGBADXeajIDEsCwOR0HM3t7Th6+iS+98rL+ODHnsLGzb24OnIFwYYwjCA5J8E/ZhYIZnL86ZapKACwGoySQzcfJ6/OcRUUAFzx8lKt7VcAUCdOknQVlZOBnsVyqpLjis6j78jhKA4x14aDQaSSSRimgXAkirHLg/jqfz6LZe0deOTe+xC0iQDhvadgvlU+NAGgso3qd4Z8Seb7C6lZXCAFgOe/jf2npALA04oCQMqnAFAQ4zXr6s0qBQAvGwIizYazhHDHodMHSf5f9Ob86PNWWuaMz/NWFspyonoCQAZNHa04+vZZPPPFPUIBYFsPdv/Obo7qXjgEANH/hAJAyFUA2Nbbgw3d6xGbjik5hR1SUnVT0az78U0rQHmHzaQOak5oKU3NMu/OcJAEgEuXLsFLAHBo0LzPEUoAll8BIBZDT28PHn3kEVisAMBol6+a3tFWNAVA2SsKn1olo42MXscLe17A5ctX0NbahR1378KqlWvpjcggGEcmK7nOa1UX4/drGQmauSEA5Ge5cvcWE5/PvhU7ia99nIWDu1sraL/yBXpSIpVox3IKPpVSDPifr2RtnJsQ6OlRAHirH/EEpQDYgh07d6CttdVd/4jUSV77VZIUr2jeGk4gm6cd+ffvvfAip2KKWEHs2nkPNnZv4PmuHAGA3n1T05MIhYKIBCMwA0QAMGBzl1Wl3CXIr+RvdxtFJQJUU3nVXkLdRcrO51MAiHJyRhY5JJEzM7CNNBrCURjpBhhZk7+bjwQAsZbIH5UAcXVZUowAQN+rY4T6u9vnAgE0NTcxgSKdSSOdziCVSaOhoQHJZBLDI8MM3NP514evY2hwiEkAlB6gva1NqAVEvRL+BOyPjIxg8PIgX09z4JIlS7D+lvVoa29DIhZnggAB//Rs9OOqhxVJIVagHKYYSF1xVtNz1HPmlQLAjN8/tT61Pt9vAU0AKN8nNAFAj5kbagF6wdALgV5CtJiaS4Y4LR7ohUU/tGijlx69sIglRwfdXzLI57IeN9TA+mbaAovUAhRVQi90iiKQuaf8jyolvmmcE+uVDlqQyo30fDKN3Ayqn+qCWdbVI1urweD51IRl60IbPeKh01Y5IPajmI5PobGxSYDOWcBOA1OpFMxICJYlzrUcaWh2dgVoo5vfCtXqYFowxqqpogLMl1tptg4neSPZZ8AMBoA0AEV92M7kYEPI11lkfGoYOsy8XClvtvX4qqkl9MnaAgvWAjUSABio8LGFWMrfJXgZMMMNoJiXI6dP4SvPfRO/9qEP4N1P/Bqm4lMcaROORGBZIc6hSeCB5fP/u2sBF4miNgAAIABJREFUxQ9aiEF5naSlGUx+YJ1nuCLNVQqyVHK68lUkt1okYkwpkeZXse+ykbNtnmvJgQwzAJJ4PnX4EJ7931/A3Vt68d/e935MnT2vCQDzfgD5wX8RiWcH4CMArMDHnlYJAP4UAPWHxueCACDBfgn+5132heCjcDTnn6v+Tzh3naMyASAAO0sKABk0tbfi6JGzeOYLe/DGPpUAsG0BEACoVST9kwgANho4BcAgpwDY1tvrpACI8ZwsyUvup9Ls/vZd0PyAWYL/xdbLLvjvGMoKBvHW4cO4NDDABIBQkCKJBRGDRc5owe4clFOaUgAc5BQA/YjHYujt3YpHH3nYSwBwjS6UdMoxeIvQhMsOKB9ci7kmAHjlyAqrRraSCgCmRf+mc2zAATgFQJoF7W/S6RxyWRPI0Un+HO3FHju/h6rXLCPt5x8X1ebBrrUeNzp9j50lAoCFgGlwCoD+A/s8BICOjnbPI9xIwN9vu5kQACRhIt9+csVrcFcVv+WJfHK+LGg3sSn3/bnSbFnp7embsIgAYNBq29nDU7/P0YrTca4UIZJWukOt/a/W8ytZwF9esfp6VDGKkEyKWt4pqNy4pO8uXx7EyMgwrl+/Dpq7ly1d6qnSwKVLIqUAEbJMCzt23O2tcpkHrAbQ949n//MXjHdVwcIhH5N93HnIIaNJ0vUrr+/FhcEBZjTvuv8+bNmyldPSuL26zoSd2b1/au1d+ny/BTQBoHyf0AQAPWZuqAUSiQSD/zfy4E1JLufmp5P3lgQAPwvvRtZN30tbQFugtAUkSYhAfCLx0CHzRvnHrX+c07VEBIhERB4rmb/qZtm72DykbhBVIgDVlX6nzb/6nBqgvFmtV/t9ybVFODO7Y+gfcpdh50QIKAHUowCagawNpElqzxLng/OmSQIA/UFcrNtfbG9zIPa/2F6xZZgA4MjNTmQAwxLRQlEDcJYbqQw5zgIIUtSOJgDU3qH1FdoCi8kCMyAAqGADzT4uAYBxDAPTiSQ6li/HifPn8P9+4X9jxW3vwq+891extacHyUTKmcMFiE7y+BxBqDjNihEAKmzhywIg4lrV0Z933lbTlG6OTkfi1U8A8Dv25fuJCACs35pOM2EzFG3CyPUh/J+vfAUHf/FL/N/v+5/Y1XcXpkZGnRQIfldZZVepVgCopgXrcY7q9M/L8HoJAEfRsYoIAB93FAAM2ElJAJg7t/usCQDsQPYqAEhyYb5vFwfKBMZBcMPcPV89Wq9UGVURAGwDybQkAJzDM194XigA9PVi91NPom/7wiAA5GcToQDQwAoAKgGgG7HpaYcAIOZMp1d45ufFRACQ/bvyTFu6F5aKcKayqVwCkTgFwMAA+vq2IxQMwqAxlxPRvcUJAAfRv28f4nFJAHhIgK58nZMazamSIEeXH3+FtJ1qR1VukRMA/GuDau1Spj/Idpl9UfOyBJuDyYgAAJw4cdQhAMSxdctmVgDo6Ojw1HuhEgCqNb6qAFLtNfU7j5LEOxv5nEn0VIf4QnfIuvN3/e43P0ryq2JUagPPyto3VfrnRlJsGZ+YwOTkJMbGxjAxMeF56Ei4gVUuKOq/tbUNiUS8Sr0ulTZSwo7UnBVm84VGAJAzrPrEC3O1OD/6fq210ASA8hbTBIBae5Q+f1YWIALAD37wAwYyCJyL+iRmZlV4kYuJbDA1NYUHHngAbW1tvOk4cOAALly4wBHCBBK2tLTgwQcfrPetdXnaAtoCs7SAjOS/du0avv/977OKB41hIgQ88cQTWL9+vecOkijwi1/8gqWqKB8VjfNNmzbhtttum2VtZn+5SoCixfXevXs9hT7yyCOuOgo9i8yZKE/SAPDs2+BGlVBAAGCPmMMKuDKN7JVxBGI20NkJOxuDubFLSNOznrQTGmq6bkhNAHAbTtiHKABsLlZYMICUCcQB++BJmNFWwE7B7gzD3LiEd5bJjI2AZTLgxIQMKkYrANyo4aDvoy0wvyxQRwKAkPE3MDw+gSWrVuHc0GX827P/iVBnG0LNjdi8eQv6tm3HkiVLYQZMzsupgv+qZCU7jar2ElVymUkXlHT1VXN+vplqJQCMj48hEomiubkJwUCIJW6Gr15B/+GDOPTWW0hMTiGQyqCneyPe++hjmB4ZRcCVBa6NBKAJADdqOGkCQLG0FJoA8CS2b+8rcNrTnEFqbaOjoyzrPpeHVHCkvdLAwGXeT509ew6r167Bjp33oL29gxW0/ASAcCiIq1eHFAUATQCYSTtVIgCQ6gsTAC4RAaCP97OaAKBY2iHWlbL93CoA+NcGM+kB3mtKKQDMvuT5UcJiIwAEhaSEoIhWvebMt0Ul8HluW83xk/BNBPif1ysoTtqb2/rM39KLkgAcwF3WWq6nAyZJ95tMwKJPeVD3oOj6grQvlNKMA1bKHxV3HpoAUMmE+vsaLaAJABXGZM5PUavRwPp0bYFaLHDo0CHeCBAoR9GtBM7P9UEkgNdeew133nkn3+qTn/wk/v3f/53Bf0pJsH37drz++usFYNtc10uXry2gLVDeAlIB4PTp09i6dSuP16amJp43vv3tb+PXf/3XPQXQhpmuuf/++/Hzn/+cVQNonvnEJz6Bf/zHf5w35iZiw8WLF7Fx40ZPnYjk8Nhjj7l/u5kM8nljrAVaEdp0uSkAJODs+EMzBy7hjed+jNzQBBqbmjDWkMPDT30QWNYEBGknlBVEgIAmABQ2f54AIO1rZgNAPIDRF1/HWz/YizVtSzFiJ9Cy81Zs+u8PA1GAFAAMy2SHtSUVAAydAmCBDi9dbW2B2VmgKgIARRKpR/43oQAgIviJVEQEgMlYHFY0ggvXr+K5H34f//23PoQzFy/gpz99FZ2dnbj//gexatUqrF69mvOvSrlKASZSgKOja1K1M7aiW62OCgD0OvI+P1dbqWtjJIpUOsXrtEwyhSMHD2Lfvjdx7vJFdHd347+953H88PkXcEvnMrz7vgeQmpoWfDePSkGx34u8BQxK9xJEwk7j69/5FizTxO73fwiJWIy5YOSsDxumU7643pNOySnyRssIz67T3oyrqyUArFRSAEgFgPCcVrhuCgAedWFaE6iQcRkwYdErAAQUBQAnBQArAPRg91O7sZ0UAHxRe/OfACBkvK9fu4ajR952UgAUIwCI+U6VXC5UAJhN/PycDo2KhddHAUDNBZ6fX6UCAKW6yRMAtgsCQMkUACaaGptw8ICTAiA+7aYACAYdJTxSlVEOrQAwmxQA1b1nK3Yk5YTFTwBYXCkAFjYBgDqeBJ6dlBdyUqtArKmlTy+Wc91VjDJI1Xc3fZ9IJXlNHWloYPWWaQWfITIA7VnoGiLc0fqayAK1BCUVbGuU6bziTsZHWOB2mecpAOQMW3wHuVh61vx9Dk0AKN82WgFg/vbdRVmzkydPYvPmzfwCIWCePssdUra7sbGR5WgI0MtkMvxJQF+lg86hSYCi/glApOMv/uIv8Pd///d8fyrz3nvvZQKAzB9eqUz9vbaAtsCNsQCNX/o5deoUenp6eIxSVAnNG1/60pfw4Q9/2FMRuRh9+OGH8dOf/pTHOIHtn/rUp/A3f/M3BWlAeIGWy7HDmkgGdFDKAFIaWLlyJdrbvTnd6vXU9ExnzpzBjh07WG6LHCOxWAzf/e53WdmADpmixLN49OWoqmXxPZO60/x7+fJlXLlyhUlbRLwg1YXly5cz69d//7muz0ye4WZeQ/sb3vQ4iv78C6WtO3QZb375eaywo4jF45juDGPbb78PWN0MkM/ctDkXgOqG1ikAZEuqBAAS/jPABIBYAIlvvIoLrx5AkxFCPGois2UVbv3NXwUagTTJUgcFo11mybyZfUPfW1tAW+AmWqBqAkBxNJ6ijTgFQM5gAgD5HGOpNCLtrdh//ChefOUl7P6Dj2PDxs04eeYEXnrpZY5STafSWLp0KW69dRPa21qxbNkyNDc1o6trifPeTyOVchxsRt7BZtvZgkgbmVZIAqH0/i3+DlYVAITN6Rq5hyKSJF1HeyX5Se93+l7siwDDoMigAEyTfizKpuKkVhOkS1oz0ZqG1JqOHj2GdCKB5FQMq1avwh3btjDZMTY+jm99+WvYuHI13vPAQ5geHdcEgJs4BKq7dTUEgGNOCoCnnRQAASUFQHV3mclZ9SIA0DjOry6cwcyphXikiJ9C9NeR/6+arTOTR5yza6pLAWBWIAD0LhgCAM9jMooxEAClKXnr4EFQlPqDDz7AKUvSqSSD/jTPMdnJJznv+Z3Io2ImnbM2msuCZ08AoHdNngBA9iWbZjI2SEqapKonJifx45/8BKvWrGY/29jouPvuYeEXBvTF+CECV54AQCkAVAKAkwLAF2laDQFAbaHaRqpOATCX/W9Ble0QwmidI1IAGDhx4jj69/cjnoxh65YtIgUA+Yskm9NHOKTnvZH+ERpZaTvD/q/vvfAiBs5dQMQKYtfOe7CxewNi0zEsfAKAT9lKEwBKDqtqCABkPpq3KU0OgfvqwatAn/9xVpiJb0klhw2/o52JuhI51/v+yfJ1klQt9ziCqC1+Xnl9Ly4MDnBgza7778OWLVsRDIXcNUwpRRtph5mO38Ld14Ka/RZsZTUBoHzTaQLAgu3aC7PipABAQN5MDhrMfqkZ6bAqVx4t2ui+5IAioO3P//zP8Q//8A/8bwK07rvvPlYI0Ie2gLbA/LJAJQLAhz70IU+FOU8ggGoJADT+SVHg/PnzHHl/6dIlJg2QfOV//dd/4QMf+MCcGKQcAeDxxx/nhfZ8IACQU5/s8uqrrzIxgogSn/nMZ/CXf/mXXD9p79kukOfEyHUrdKYOPo9XOe8nnM4BRwZx5EvPY1k2iqlEAlOdYWz+6PuANU2CAGDZyDFWLR1koizvBqQ2d1bdzFFzQTO1X6kb5QkAlAaAcvCaZKzpALJffw0Drx5AJBBCjAgAW1eh+0NPCAKAnYERtvKqDI5woCoQ671jtfad6fNVW37NBtcXaAtoC1SyQFUEACkqWliYIADkFQCICBBLpZgA0H/iKF786Uv4wJMfxe1EXMwC8UQSI8MjOHvuHBOSJ8bHMD42hqVLluCW9begva2dyQCRaISBEJLSpzybRHiU874E/PnN4AD4UiaY3sVEJqz2INBfvr9pX0U/lJJNlku/01pIHpKMTWsCyg9Ka6fx8VH+N5EECfinH1oXUI7QO267DT13bGYHW+uSdjSEIxg4fw7f+spXsXHFajz+wMOYHh3TBIBqG+ymnVeZANB/6hg6V63A7z79NHbdswsWAsgk07DCoTmtdT0JAPm3uCAA5B3SZRQAKmatndPHn1Xh7zwCQJYJHRK0oE8iZJ0+c5p9QQ8/+CDClKNepd2yCJe6jldy0LNqhK9vKEoSCg5Yup08yhNFVp8zXVq6G7LK9ISZ38JLAJC3pMhRI2BgeHQUlIqPAKU777qTI0rpPchEAUL/KcuZ2NXw/8sTAIIIBFhr2mOkagkAMxsomgAwM7stwquciHIiYRYSAOLYumWzQwDocMhiDjXITW8kbDJTAHEmFn1HEgBcll65d/ZMrLnwr5HzvB+M9qt2uOf5+m7R/jsbF0YRyX83FdoiIwAs/N6zMJ9AEwDKt5smACzMfr1ga00A22//9m9z5D0BSpQTu9zR3NyMn/3sZxxdQg4rKQn+wAMPsGOsksOLyifpzWeffZYjeun6T3/60/jsZz/Lmz76nsp65ZVXFqxNdcW1BRarBeaaACBB9oGBASYmkTNbLnT/4z/+Ax/96EfnxLTkTCfFgWIKAJIAUCyv1s2IuN+5cycOHjzIqitEAPjDP/xDfP7zn2e7LJYUBaUZurPZSPpEzeRNJnPA4UGc/NLz6DAaMZ4UBIAeJgA0OgSALHIB1dlVigBQKjrVcTjMSe+tXGjenrOxX6n7kNuVoH8ZgcUUAASIAPC113Hp1QMImSHEGk0Yd6zAeocAkMnmCQBUsswaSJkDix++9it60myer5ryK9tan6EtoC0wAwvUgQBgEwGAwAtWeDGQyKTR0N6KfSeO4rs/fQkffPKjWLXuFmQyWZgBE+GwkNakY2hwEAOXLuLc2bNMQBwdG+X9SGtrKwPoLc2tuPXWW9HU1AxSQKNIrq6uLs+DkioP/RBQT86OalTR1AJoT0XvcLovlU9l0af8ndYb9Du99+mTlJdoD3f8+HHQmikUsjA5Ncl17l7fjW3btmHFyhVYvmw5R3c2BIO814vZSa7j9Ng4vvWVr3kIACY7Gv3zaOV5VeYs1SkAZtD3a7qkNAHg/NUhfG3Pt7H/1FF0rFopCAA7d4Fg1EwqDSu0MFIAUHSYJgD41ow5mk8WTwqAXC5PAJDdn2SMx8bHcejQW4hGIrirr4/ljyktF33GYzGv8INPgt4zbxUB88uSAMqA/7J+VZEISo3lKsqfOfjPu2QYlMZGuT9FZJJf7cTJEyz9T3vGu+6+C1PTMbS0tjABgMB/eucwsULZ4ngJAP0+BQBNADAtAyJluy1SxNH+Jze/UgDU9FpZSCdrAkDR1vKQo256e/p9IbOb3W7648xBBfwWqWSxSv49Lm+mJIAaCAAl/XMLIAXAHDSjLrJKC2gCQHlDaQJAlR1JnzZ7CwiJsCwD+dUe5HTatGkTBgcH2blFP+vWreOIfcqjWcnhJVMNEIGA7k8bElIAkAQA+vuDDz7IcuH60BbQFphfFqgnAeCv//qvC+Yemh9oThgaGmIiEKUaIAcGzTtf/OIX8eSTT86JQcoRACjinubI+UIAeOSRR/Dyyy+znaheH//4x/G5z31uUSkAeDYY7i4pLwVb0AmK7EjoT974FHaRufsj/hed5BAATn3pebQzASCJia4wtn30NwQBgILmCFEiJ48rMyqc8IURBEVIBmoUklJP+qcrqeacU3LvVm7v7FxUbjPpxD+wk6rYPTxOwzIjjOusfO+4vZwoLXkXitkyYcUNZL76Mwy8chBhM8gpAAJ3rMC6Dz3OCgCZXAYBRwGAyqFyyX1JP6oVvc+Vbz+1mipYUIpBr55fEupnrTvS156TaUYXqi2gLVDKAjURAAoHKM0hrAAgCQAwEKfUZgoB4EO7n8SmOzYjmUhhYmISwVCY3+sk+W/bGTQ1Rvl6AsmvX7/OBMTh4WGOTL0+fJ0lk8mJIfcvRGZWD0olQERqIkoTwN7RQRFotR2Ueoii+emT7kNgPxGriQRA7xv6nb6nTwLJiJywdu06dHV1orEpysTqlpYWXjPRp1AvyiCVSCJkBZFIJoFQAE3NTbg6MCgIAMtJAeAhxEbHoAkAtbXXjT9b9n2FCJAzkAkA568N4WvPEwFASQHABIAAEwBI/SF/1P8lNxcKAPkIcPGW9/9e+Dz1f64b0cZVKQBkDSRTGTS1t+LokbN45gt78Ma+I+jZ1oPdv7Mb2/v6FlAKgKybAoDsy2vLgMF9dGhwCJcuXsC1K1ewbOlSrLtlHX9GwnkFFG4TNSWAi857qCNu09HX3D+VBSXdz3+Uo5/615BVZxtQ9gD1hcF89VcAGBopQ1euMFl8ZHQUa9etZVJYS1srYvEYjyTKIy0VGHg2cRQZ6Dkt00JTYyMOHjyA/v5+Jl/09m7Fo488zHtPVqthBYD8pkZIRc/V+NMKADdiHloQ99AEgKLNNL8IAAuiJy2oSrJSi3Ko7e1SdGuZftV3oVOuermrAOD7rmRKAE0AWFD96UZXVhMAyltcEwBudI98B99vJvliyCGlEgDIeUY5qGmTQU4vvwNANa/8Tj2HJgSVAEBOLa0A8A7ulPrR57UFZkIAIMe1dFjL6DhyjpNiiF+ynt0HhsEStn19feyEJ5CbiAFf/epX4U8xUA9jSRlfui9F06lHW1sbO/LJ4UFzXSXJuErf16O+d911F/bt28d1ymQy+KM/+iNOoUI28pO5boZCQT2esYAAwJE+OU4W7wGh3V2PV52fNig2gIxCAqCNDcV6ykxqggxgAFM54O1BHHv2eSzNNmIimcTokjD6dv8GsNpRAKDSSAHARY4lUOzbbUkA2ecpJDcZ35cqxN41QU6QogI5yt/suM6K7t/kc/qJDhL8d4J35Nd0Ly+ILuLz/WXL3/3aBqX2kBKolxvDpOPYtBjyp0PcxYaJYAJIfO3nGHz5IJqNIJIRE7nNK7D6w+8BmgQBwAxZsI0ct5Wou3AKU1niGYS7X9ZPqAQ4h2MwtQvw/KF8Ld2T8nppE1m+U2WltTQBoB7jV5ehLVCzBcoSAMYQiTZwLkyXuOWbzShq2A4IEIMVAGAgYWeYACBTAPzWU7+DjbffjmvXriMUDDs5k/MzBuFB3rnP+9vU1DSD8ZSSiD6Hh0eQTqUZqCfAPZVO8nuY/i3VjPzpAtT9D62LaE1EJEd6nxPhgP5NaZDok9YekqhNT0SKA6Q+QMSDxmiUwf9QMCTWJznKE2rkc4WSqrNtcw5OeZiGwVotGVP8LTY+yQSATZwC4CFMD49qAkDNHfdmXOAnAQAZwxAEgD3fRv/JY+hcLRQA7t0hCQBCUSJ/qCuE+jxDvQkA+dFXHPx3MV/nxV86QUh9nm8uS6lMADBgSwJARyuOvn0Wz3xxD954UyUAbF8wBABeLVIIepnjwrlzGBsbZUIWqZp0tLVh6ZKlPA9SX6P5kfZltA+ifPci/UpeCp/Kp3eG3OMV22+qt6+0fyu6fq6E6BcB/yWA4n90f45lqg89n9x309wvoswzArgPmAiYpgvIE1FtfHwcV64MIZ3OYHhkBF1LlmLlyhVob+/gXMvyIDBJfV7+RnlXeAkA+xwCQA8efeQRBGnvTjmpi6YAmKtRogkAc2XZBVeuJgAUbTJNAFhwPbluFa6ZAOBE/Hvef77a+N9H/KorQzAgxRl5yHc77T/cHRapzTBRW/y88vpeXBgc4PfSrvvvw5YtW5kAKFem/vdxJQWEuhlTFzQnFtAEgPJm1QSAOel2utB6WaDeBAACrFQCAEW93HfffawooA9tAW2B+WWBmRAA6AnoOpk2hBYBBP6XIiDdLAJAKeeQmue3ooNIzU85R033TiIA8H6DdwzObkUByl2VYj8CTOcEgLSDt9PXEjgWoLLw2AUoAoa2GtNEABjCkWefxwqbCAAJDC8NY7ufAEAKAAHKMy3kpTmCpqC9vbsj6RvkOihIds4R3TEkIYCIDeUCz1UCgJ8pQA5Gx8mo8gP8NSkGlHtJAmosT+E+T17P1zh1IBvTPwWgThs9SgZgIIMAQgkg9vVf4MrLB9GaCyHVEEB2ywqs/PBjQDNgkwKAZSJr5Dh6UT6WSl6QBAD1kVWRUwnwS3jA3Tg69fJ+L1UGJLmgiNK1bM8ym9w5Gta6WG2Bd7YFKhIAIgxoCwJA4QCVBAAyokwBkMraQgHg5FF89+WX8ZGndmPjbbUSAPL3IhBKAjIiGEd8Z2dsBuClBDXtY6RMv9qo9Hd50HqD1hNyPUT/FgAWpSYQhABJAJBrJTqXfugcevfEpmMMfBHIxe8mpw4U2UpztHw/Sccc/U7zrR0QjrjYhEMAkAoAmgCwgMagF8DPBAycYwWA59B/6hg6V61wCQAhUgBIp5ks4j3qSwKoJwFA1tNLAvCirQUO6gX83q6eAJBGk58A0NeD3U89he19C5sAoLYuNWVLSzNGR0YwMjKMq1eu4uqVKzxHkrLJ2rVrmdBCKij0ezQahUnryazNJCzac1LaAE6hEk/w/pOCVNQuUpkgnSeH+SeGsmQA5TK5NufrC8gA+VLEv3KuKpg6lkzLAknyU33p7+kMPV8OGdvGdCzGZDR6F5w9d9ZNHbNq1WosXbacbURpbvg9QaqfThRpwbPT7T0EAJOJaAcPkAKAJAD0CgUAlwDgHY+liA31mVQ1AaA+dlwEpWgCQNFG1ASARdC3Z/gIMyUAlFsylVpfleK8BTQBYIat9864TBMAyrezJgC8M8bBgn3K2RAAeHvjl7DxKQBoAsCC7Rq64u8AC0jnN0nz9/b2spOFwHxyuHzpS18qiND3g+oqmM7+kCKA+c0iAKjNJ+cp6ZSvtmkrEQSqLafceYuRAFBqQ6EC6HKjwhxjCaarwLiLrABZC0g5p9H5YacgZh47BACRqZ5QEACHB3Hk2T1YYUeZAHB9aRh3EgFgXaOQDaAYdAeoFjHqDgHAuaesm+ouVMF4BrWVP3D0P/3uRdC9YfueDun8oqL45Xz3vnyjzFlQFBEkyE6lMjnCCcTKUlBPCZI3lcF1dhjcfK0Smi8VBgQBAIIA8LU38gSASAC5zcux4iOPAS2Anc0wkEVOQyIA0BF0vKVE4KC2Uu2qAgGkGMCS3x7hByJ0KOC+Yj/3WrVDFRtkHu9wPUarLkNbQFugKgvUgQAg5xHO2AIDqVzWSQFwDN/96Uv48JNPYtMMCQC0JpApzpjAmCUARkyADMwTgB8Q/6aDzmWgXpHFJJBKHjKyX66pKKqT1lES7Kdr6UdGgfK860S7UtlEhqAoTZPuTfNojt5sRMASdZIEAJJ5lgdNb4JwleN5Nz4+iW86CgBP3P8QYpoAUFVXnR8nFScAfHUPEQCOonOVUADYdTcpABhMAAgHw76qawLA/GhLoZ2UTzGVr1V+7UIKAEAynRYpAFQFAJcAcOeCVQCQfCp13Wxn0ghaQTREGjiFyejoCH8ODg0hNj3NxCupKhcKBbF0+VIGrYmo1dQkouWJHGVnSQnAFipu6rrQt//07t/80EgenFfnU7X/+OkCct3Ny3a5JndO4rhIhURG5FlJAhDvFJr/5bskywA+Pe/k1CRGRkYwOTmF4ZFRJIngkEgw8L9l82aOoGxva0O0sRGt7R38XSwW5++ZGFaCpM73ViL6LctEU6MkAMgUAJoAQO9kso1pEVmP3/QiPRyNYFZnyMLO5JBO55DLErM7r2cmCYKl5xw/TXu+zE7zrB6aAFC0QTQBYJ710xtYnRtFACjlQuGVpMEhNXxoBYAb2PgL5FaaAFC+oTQBYIF05NlKxp9lAAAgAElEQVRUcybS+7O5Xz2v1QSAelpTl6UtMD8tQI4Seln7CTvSCV4tAYCeTgXRVQIA/btSCoCrV69yJNxcpwCoVyvMdwKAbI96PW+9yqmGAMCgNSG/Kvor/y13P7T7IH8LBboFhRIAPzOdR/4tU1zOfxNK/A4BYAhvswJAFJNSAeDJ3wDWOgQAzh1KP06ounxw1eOnygw495FguukA5fJyVmAmlDyphNBTZegnr6LmNa9/56X+7icGOD6njJM6weJ8nYqWvmMAsgdv3IiIoKbzLNewVD82nJLSIJgH7OWjVSQAOAAZVSDtMBKC6nOo5A4V6XfuT3LfZEI6TTa7JYkhKjtA/beflaEyBoqxB8rR4+vV+XU52gLaAjyQX3npFfzbv/1/uDZ8FTs2b8EffXQ32kIhTExSCgBSAHAAnCKpVogwRMA2HXNBAJDvTo7ATAuw3rbFOoki9undb9sZEaEfCCBjC5lm9Z0r10Jy3UOSzgTM0L5K3RdKooEkENDv6lqMCAhOAhu3fAJ3sjmbpZml7H/OISioryuVABAbm/AQAOIjYzoFwIIZi5oAwK9nZfE4txHIc9sxNAGgiLALAfcMfIu5tK21lQFtOb9NTkxw9PvI8AgmpiaQSMQZAI82RtEQDmPZsmWsokKR/9FIlOdl9ShUAPAvvvMLfJeMyv2tcMdSfKko/krvJkkC8PYiL1NXkADyZVPKGUp/QMQHfs7RUX4GUgQQajFBNDU3c0oY+iSyBL0n6SAFmoBJSnsCjPHnj/b3ZiYrKAQJQQBoxMEDBx0FgDiT/kUKAEo9QHsKrx0UPsMcDBatADAHRl2YRRYQAAI4ceIY+vf3I56MY+uWzdixcwc6KO2FQ6ziUesLQLsR/hppYBobaTvD673vvfAiBs5dQMQKYtfOe7CxewMreAQFo6TEXFG5qTQBoLKNFusZdScAFEkR4FGaLOTHgRQANAFgsfaw2T+XJgCUt6EmAMy+j93UEmTUB1VC/Tf9Tk4echqR00dKeRUswm+AhPRsDFSJAFCubLn4UhdhZAc1BQBtWu655x787Gc/41xm5FgjJ9iJEyewZ88ezn197do1zpVJsm933HEHtm7digcffBBbtmxh+9JBoCHl1yQ2eKWDNlhSanN4eBivvPIK/wwMDODKlSv8XXt7O5YvX45f+ZVf4RQFlHtT5tsmsJSeiWwTiUR440WbtTNnzvBib+nSpVznd73rXXwd1a3ag8qkSZNyjh49epTLlvLpO3fuZBvM5lBtJHOIy775/PPPs70pDzvlRqdPek5i19Mz0SdFIz/66KNYuXIl24PqRzbw931ZRyrj0KFD3K60kafrNm3axO1Gf6OD/k72pz7wy1/+kvPBf+QjH8EnP/lJz6OS3elcqi/d8/Tp09i7dy/279+PAwcOuFKtNN56enq4X7373e9mZwAddL2MsJIFz3ZDIJzDaTefK/UbOqgfPPfcczh27Bj/UFvSQRt3+lmzZg3nNXz88cfZHmqkmCyPnlXaSNaXnplAcimxv2rVKtx+++1cBxlZ9qMf/YhtTvc8d+4c9x+yAfXFBx54AH19fbj11lu5bOprqvO5EgGAotYqKQCQTV999VWQuge1E/Xp9evXY8OGDW40Ao2PgwcPst2oX9EzfeADH2DnB/Vx+vzbv/1bPPbYY54+QLa75ZZbuF+SjWms1nJwJF0265IMqA4yEo8+N2/ezH2d6ixtL8fg4cOHeY6iCBR6tkceeYRtR79TW1Gd+/v78frrr3O/pDah8+jZqT92d3fzM3rzsnprT/MR9RfZB6gOH/zgB3H27FluQ5pn3v/+9/McKkEEqgPZ8c4773TnKCpVjmuykwQs6N90//Pnz+MnP/kJ3nrrLZ636If+TvbduHEjj3Pql7t27cL09HRV82ot7aCeq2LA6STVNYTMdApWYwiYAjA0AVwfw9TgdUxcuoKGjIGQI6Uf6WyD2dUGrO4ClrQCS4MCUA8CiekMgo2Wm0++GAFgeTaKqUQCY11h9H70NzhXPboaAQrcvDgNDIwCF4Zw+fIVjsYJBk3ur5ElXUBnK7BxhSAfUGh8U4ABajpETmoB7k9MxtDSHIV9dhTmWApoakVm+BqsDauBdiMPrhcxICsH8OTlECHiGWSuDMPKGkgnk0x+CG5a47Ib0k4EVNgykb48juA0TUZZZCYnYC3vRG5JE9vGIL/DGIDBKeDMRQxeuMBRQ9RPKLKqoSECIxJE86b1wq5NIZbxZ5kFqlBI5N+mf1ZPAKD5l5J2CwKAbQCmIVQGTErLEDGAUQCnLgChKOlsAxFiGsSBVV1AcxhJ2AiHLLazS+agZ6E/nBvB1MnziF0ZxtTQMMIwEQ03IBgJw2yJItcYQvTWbmB1J0B+IiJjUCEyYFaD/zMdwvo6bYHaLVAtAcAF/70DVEjb021zbgqANLJoaKMUAMfw3Zdfwod3PzmrFABqymoJqKjAfV5yX0g1U12ELL8z/ZcAoPzrLFqTVDro6aXkpli35mAQ+J/LMjhDPnLemzggjYjQMZCTCgAApsbG8a0vfw2bVqzB4w88hPjIqCYAVDL8vPm+OAHgnZQCwN8UHslanwrSvGm2EhWpjgBgIJlaPCkA/Ot+j0Q+zZvsW3EUTXi+U+Z8PwZPiiaJOCanJjAyMoopRxZf3oPX+xS9bVq8piVZfNoD099or8My+5aQyw8GLd5DURS+S9oiwF0qvVDfkmAirbEd4Fz+zZXZd95VQnksy5L9qXQayRT5AjNIp1KIx+KYmp7iz3QqyUodJPFPn7F4nFMcELhPn7Qeb2xq4gj/SDTq0AXoXeNQjR0GjFu3QOEiVoL0qvn4HeYAPvRJv5NdSEUhnwJAJQBYgrzvA1RFH56rkaYJAHNl2QVXrp8AECACwHH0H9inCQALrjF1hethgXoQAPyS//56aQJAPVrqnVuGJgCUb3tNAFgkY0NIQQnWsgQaSwG/fkB8PptgrgkAZAsC8gn4pYNA6M997nP4+c9/zqCaBJcJuKJDRt8QkEtg2mc+8xnODVcKgPbbVoKdBPTTtV//+teZOEBtRmAi3VPehz7p7wTWEiBN56uAI5VF9aFzCDgngF7+Tp/vfe97+XnoqEUFgsC/f/qnf8KnPvUpl2BAYDEB5ASiqsdMAGxqU9oA07UE9D/77LP4l3/5FyZASJKD/JQR4NJBSSAkbUrp2f7qr/4K69atE5vhEkQWKvv3fu/3uFyy7RNPPIFvfvObDF4SkPaDH/wAf/zHfwyKMKfvpf3ob5/97GddkgXVQ/YHArb/9V//lduOgGP/IaVUaTwSIP/0008zYEogO7VZMZn3mdhR9g9ZZwn4/ud//if++Z//mUFbtVw1Okz+m/oTkVn+7M/+DA899BD3E2l7+VzqfLF79268+OKLIKCY/v6bv/mb+MpXvsJ2+/znP89j5+LFi3xfSbooNr+8733vw5/8yZ8wSUIC3DRfFXNEk82kAkAlAoCs+7Zt23Dy5EmuFwHIf/qnf4r/9b/+F4P2dA/q39QmdJAN5PiV40+2lRz38hk+/vGP83NSXWsZU8VsQP2dQG66N92HyqP+6Ccd0LVEQLr//vvx9ttvu/PEkSNHmHxBpADqizQeiNjgrzPVVfY5GsdkB7I//d3/jvjGN77Bc41ahgT+acyqf5egPtWb5p4f/vCHnvKkfahf0v3pXjSv/t3f/R2IJELkBCpTfXfJ+Zbamdrp4Ycfxqc//WkmO/j75azfW4pHisBgOhiLncoAQQuYAKZe68fw6UsYPHsBiKXQHowinAFCNkUPGUiFLKTDFtINJuINJrp39qLjvju4oLhtI9xusgKAdJ3nUwAIBYBlDgFgqjOMLb/1G8CKRmLuYeAHP8bo6UuIjmdhJYCsLeQeKTqJI3GsAFKhADo234LOB+8Gbu1kNJwi/infskUgDIepO5H4U8D+//MChvefxLKWTozbKazbuRVrfm0H4FfpdQxLLj7CtTkAnn5JAYm3z+AX338ZZiwNK2hhEkk89pH/CXQvFXmhQxSJ+v+z9x5wclRX9vCpzpOTRhkhoZwlQBISCEwUGQTYSICNRPYaY8Ouf/bu33Ftr3fX2F4Hgg0CjAkiByWSjbDBBINQQhFZCSU0Gk3qHOr7zqu63dU1Pd2TJDSiHj8xM91Vr967775XVe+ce64OH4Gff9ZjxUMvoizuwsFoGL6BtZh89aVAhQvYHcH+t1bg4KrNQGMovfYKQYo/kz43/H1r4OpVjmPPPBXo7TPSIxA09xkgPn/NTwDog35XnWOkAEi2JgDw3CL2rZ7KDDo2PvkCgnvq4OPGbZEXn0Ya4O1fiemXnQ/UVgJFZsSWcZsGwkDs/Y3Y9OFaNJIcEk2iNOlGccoNn86UDyRlpBDUEmjREkBlMWqHHIP+J4wHxvQ3iB6ibnDINjK7PFOcChwLHH0WaBcBgEBFNvAphiDIwrVWCAA8LlcKgOGjR2P//jr4vIzatyZD0UG8JHvaZ1/LwKLMqE4TmMomABjrkUG2M2RLDicBQNRj0s+ZOmWITRUCE0ATBQC2s7m+wVQAOAazTjkNkQZHAaDnTKzWBIDt+/fi8UUv4MOPN6BapQC4GTOmMgWASwGKPi/ZidaSey511gZ2Iguf9R9//HH1juf3p3D2OSfgxhuuhotEaRIMCaiaRBlj4pAQqKmIaSmZX63U0NwtbCtnbWf7czjP6zgBYBsWPLgI772/DhMmT8S8+fNw/OTje1QKAKt97cC0Wj/zEQByDE5pWSmSzHXPf8lU1n4A/ejA/rr0+x3fafiulyF8U8rdUHNh0IDP71dzRtZzWfkV8cqU0ichIBPxaKQbkGh7ujXvQRL5z9tWSyik2mekJDDUbJRijEoVo6G0uFjJy/PdjMR6vh/yd76H8ad1v4LvY1za+a+jBAC7UkbHCQAkR9gJAPRghwDgpAA4DKtmFgHA8EWlAOAQAA6D8Z1LHIkWcAgAR+KoOG2yWsAhAOT3B4cA0MPni0RAE5jZu3evimolqELQmJGUfNmQSFs+dNtBq84Cj4fLbF0hALCN9g0CfmZVAGD9jDZl1CxBwR/84AcK9CUASJsKqSJrC0PT1AMgga1Ro0bh5ZdfViQAiW4tZJtly5bhG9/4Bnbs2NEq/yY3MAQs4wsYI255LbaH13ryySdVRC+LyKbzdwKXs2fPxksvvaRe3FgHz2FEMI9vL0GBdbFfjLxlxLGoDBBwJ9DbETWBtuwgfkgwkAAySQBCrBDgT45hHfxOXlAJGtKf2a7q6mpFcCCILBHL9vF+8MEHcf311ysgnqoGF110EV588UVl9/vuuw8EdCWinPWRjMG6Gf3/P//zP+mc87Qnr0H7fu1rX1MgtxA25IVaSAZ8eRbCANvP+UiA9KGHHlLz0q4CYH3hL+Q7bX3P8We0/cUXX6yUCeS6hmysiJC3PltsyW/Yr9/97nfKl9g3UWiwnnXTTTfh0UcfNaMVXIo08PTTT2POnDlq043nCbmC9fB3QzrQyE1Ln5V6ee0f/ehHiiDBDRAhhog9hNhhJQDIufyM5A6C1fYbPo+h8gJVAHgN/k0CwE9/+lPVFl7nxz/+Me688051KseKbaPvyd8yt+zKKew/yR8dmU+5xozXZKQ9o+ZlQ4jHEchnxL20Q9ZnRvdzPSfhRBQoSPrhmnDppZcqtQd+Tl+2FlELEWKFSAHfcMMN+P3vf9+qaayH5AAeL2oonHO5CtcX2pb/pk6dinfffTdrvRW7ii257hL8Z6GfyHopm2I8ngoqrI9jJIX94jylIgNJO91W+AbDqeEywGT+qbarmwFs3I1tL72J4NZ9KNW9CPj8KCkqQrA5ZGyiKXV+FxJejyIC6LEkokjhgB5D5aghGH7B6cCxHiCQyTev8HjWT3Ou3Ye1f1qE3noRQuEIIlV+jJo7mwgJ1r3yMtwHm1AU01DhroA7xTE1tv0yhKgkonoc3qoi7HOFMfbSM4GJw4FiDbpHh2aCMM3BFpT5y4E4sOWRJWhcsQXV/lIEXcDY82YCpw8HDAXPVkUyBrDNAWJLYQC7W7DyvkdRlfBAd2vY541i2k3XAIPLEGmJIlDqVxuErgSQWrcHG/6wGL3jAQRTcZQc1x+9rj1XEQk2P/gUgtt2o8ITQMDFSCivis4X/6TaQUJPIa6nENJTiAU8GHfdXOA4n0FY8BliAF4z6o5tzaQAWI0K3YdYkQZ9XG/0mzvLJAAYObLTKQBozxjgo0oBxRYeXYq6dVvQr6YXWvQ4DrjCKBs7AKOuvAAooVQAJUsBja5Je+yLYeMjLyC2ux6paAx9KqvhiiXgSehwJ3VoSR1uStRx7fN5kPK40BBuQSgVg7vIh8qJQ1F13lRgQHFG4dUhAXTb9HYqciyQ1wI9jADAvljBff5tjcjvCgGgXZ5iwVpEAYDR/SzynKKWL5NYJ1CvQwBol3V7wEEOAcA+SJ93AgDV3MQGacUPXVekZL5vdztp1zYA8n7Gd4Zdu3Yr5bOtW7dh4KBjMHXaSaiqqjaez3PMrlwEAB5JWXq1ptkVAGx1qHcr1uwiz9Z4v7UqBrBt/JvH8V2Hz7QqvQDfgdXeEsm8LkSjMQRDIfXOk4iLhpe5V2eC7VzbFdDPtsn6KgoBBMY1zSB5K0H/DAmgV20tbxIqut7ldqvnV+5H8P2LqgSpBNUDPYrMy7aybSyKaKAZe1yGOoCRgqaktMyo31QA4PUKpcTInYqAZAX1QqN+8r0mvwKAQwBwe7iPwtEhccQg+xnk+RSSCSpB0nfdgG7mY1MeXIjEVOj7HnBbOhxNdAgAOa3spAA4HM53ZF7DIQAcmePitCpjAYcAkN8bHAJAD58tfABcsGCB+sfIZAKYBFQIQjJam4AVwR7+ze8I2lhB/887AYAgJWX2Gc3/9a9/Xb3k0EZiK5E1F6l/fmcFxLjAkEDw+uuvZ8mot+VWJBn8+7//u3rZU1GOFnBWQFI5VzGuTbl/+YxjykhbIQGo/Ta+RGkaHn74YVx77bWqXr7kkRxCEJvgZ3vJCayLcvbHH3+88SLodqt+EbwmMNjVIkA9CReXXHIJ6uvr0xLm1rppV3m5t0b4i2S8fE8JehIVGKUsigjWeh555BEwap1gJv8RsCbIStIG+8Nz+LmoZkiEOKOOf/KTn2SRLH7xi1/ge9/7XjpaVcaObRFFAxkzkXq3AuxUK6A0vnUOCuDVWbvK2DNC/pxzzlFR/5LDnnVy3luLAIjizyIzL0D9d7/7XRVJLgC3PSL/K1/5ioqwob25ycN5w2vQ93hdIUFIG0RuPgNcGhsM/JxgNeufP38+7r77bjWvuDFBmxjRzoayQ0cJAKyfEeNM60Bbs57bb79dkXuEwEJ1Cyo8SBEyh8xJ+9yU46655hpFHLEC2B0ZO/ZR0i1wvSZwLiA620lZfLZdiowDFRdIFiBpiGQJ1sPNLqo9sD3i+/YNNzsBgO2m3bm+kQBxxx13ZN0PSKghiaSt/rNdQjCStUcIAPY1UHyH5AWSGpYvX66uzbGXdCsC9CtJTDOlh/SdfsD2kiDBeclUKG+88Ub3bSqqZJUKvUBMM4LLtSYd0fc34uNlf0PRgShKYozhdiHu1xD3ueAuLVbS8dxaSWka6puaUQQvKpMeBDQvkl4v6vQ4IrXlmHTZmcAIvwKsGWGmtuZ4PaYV+OhTrH7EIADEIzHESj0YOucybHj8ERR7NMSaG+GGG5qnDCnNo85X0T6xBHwpDSUur4qyjyfCiASAg5UeTPjKZcDgGgMg50YeVVGIkBO4DwJ1z/4FB95ZD19cQ308gnEXfwH+S483otBzlCR0pVLvhgY/p60iLnyCNX96HiPKeqO+qRHbXC2YPv+LwPiBRg0S8BcBkmt2Y8vvl2FAqgQxVwpVTDlw4anY8NRT0PY1oMLrRyQZVzLayqZul9oETCWSiIUj0CNxlLr8cLu88JSV4mAAGHXHlwByQPwkAKTg5VphKhVkEwD8igCAsb3Q9+pzFQGAObI9Lm6OaeqablPFFLuAXY+9jIMf/RPHVNagORbCJ3oL+k0ZiWNnfwGo9So/USkD2EdG/++KY+dzr6F55Rb0KS6Hq8iHUCKKmB43NoXVVTSUFJeo8Q0Hg0iGo6gpKYPP40EoEsRuVxS9LpiG/jMnwdOnxHBF+35c9wZMdmSpco51LHB0W6CbCAAawQszUp+EpUBVBT7YtAHL3ngdc669FvkVAAzIxijC/rHEINuU+e15lbsrBUC7BtoK7JspAHISAKQ3JmHAIACopwWlAPDcYwsxoq+ZAkApABhgRqbI77lgO8tRXI+9XnUPeeLF59S9Y97lcxAJhRBzQ4FZfs2tyHpSrAThtLXzX6Zdpjn6D7L6pvF7QtNABYCFi5/His0bUDOQCgC3YLooAJjpnjK26f6bWZcVANTzA9NUmI+CGU8xZ2R+X8wCQI/aFAAJlFZXYP1HW7HgwcWGAsCkCZh33TyVzu1IJAAcM+gYTJk2DVVVNW0SANSKZCFcKlDbDJKR1TgfwKUI1163ynWfTCbS4LmcI0ooBNNF8j/Y0qIk/6mMQcIrL6mk+RNxpZxiBAcYaVUU4J9MplO7iGsqoN9lkAsU/0ClWeHjPtOwWBQAKNoVj6nrqfc+rxfhkJHCkMeq7DAkJJh5woWwbd13oXqA6qfbIJZzrljncyH/T8+eHMRWOwHA7XGjrMRIAfDBig8QCYUxccJEnHH66cbegrkvYL1POAoA+QgA6btentuTQwBo173bXOQk3WG2AkAI48eNw9RpU1HNFJwWFqT9/nS49ttl3sWTRtqPZUuWYte2HSjyeDFj2kkYftxQhIIheA1GSVo1pF22sBzkEAA6arGj5/j2PaVnP/3JfTV9Lyvw7C3PZeKjVusZhEOrIo7xssT7qFUlh5dQ+2ca8Ne/v4Ude3YpUtyMU07GuHHj4aUasah02pSEP6v5e/R4yWfbE4cAkN/+DgHgs/XPDl1doqIlkpYnM/KWoI01atdaKR9YGCVL2WrmH7PLpR+uB5IOddRyMPtFmWzmZRcwi0Aqc0cThCzU/kIKALQPQWRG3ouc+8CBA1VULaPeeW0CnATcGFlNoJOR8ALsylgQhLvuuuvSEYzpR2/zhZLHLVy4EHPnzk33TiS1CYRTpp45uhnhymOZkoDjyn9sl8HYNnJ99+nTR+WdZ1S7NVKeFTMimGCwyK/zBf3NN99sFzmB5xNoo/y9RAfzxYspEtpLcGjPOBMQZEQ8I6CtYDVtTRUDEiqmTJmSVlngGNMeixcvVtH7tAFBR+ZqpzQ6gV2mR7Dbgm0hQHrzzTerugg2XnHFFUrpgX2iuoIAzLQl/YvtoV8xWpnEGQFsCVAzQt4K6Mv8Y7Q5/zF/OftGP+FY008IXloJI+PHj1d9EcJAe+yV7xghVJx33nn485//rPojqhUkibC/BJmpksC+EfhlG6lCwUh+Ssqz0MdpV9pQQGjay674IAQAWUcIRss1STiRnPFUWqA/c27x802bNqk0FQ888EBaoUA9DCrpWh3f/OY31bhY501nCADG5oampONJABB1B1F04JhzjjHSnUQGziteh3OMPk7/FwLCzJkzwbXAWjjOJCy0VQqtRwLU8zjmvWeqArZJCAiSAkCOk7GkDceMGYO6ujrVPvo+UwJQdUFsSAIIU1zQxyZMmKA+J3GAwDuj56m0Ieshx4lEBBJSOEZS3nvvPUWM4HdsF69DhQf6sMxVrr+8FtvEa/Dn4MGD8fOf/7yVWdgPpph4//33lc+LwgfPI5mJxAD6J+c7CwkOVAahEgUVLeiDMs/5Pet6/vnnlZ8JkaJzc0gH43coAGC8LmgqghzrPsWaB59FdRjo5S1FNBhGtMiNllo/KscOQfnQY+CuqQIqSo3L7mmAvq8Be99ei/r1O1HpLUOcbxrV5Yj0LsKoK04GjitS7IJISwsC3oBBANhQh5WPLkZtMgBPMoWED+jVuxr7d+9EMBVGtMKNodMmo2ToMKCyEqgyUfo9Laj7xxrsee8jBIJxVPn88Po9aNbiCIwaiF5fmWUQAEhucGtIKqKZX4H3O/64GMFVW1HtK0N9PIzBZ56IosumtEEAMOQ1+UrFVyyNfSKRYMOnWP3gU6gmwuLSEKz2YyRl/YdVGui4CFCEgMSavdi04CX0jvvhKvZBD7iBEi927NoOL9MUlPoxYMIolB03EBgyEAh4gPoGdcXgpi3Y8NYKlDQm4Y+5oWteBH1A/5PGoOayE5FMhZAsdcPr9qnxa60AEEAsAGjjeqEPCQAVQCwZh0/zGKQIFr4ZfgJ8fO8LcO1tRBm/82jYowVROnM0jrv8ZDONgkg3mOB/Ejj44F/R8uEWVMY0+IuLsD3eCNfAStTSRwb1BQb2BXwGcQAHGoFd+5DccxAf/+VtlMSB6soKNOgx7PMlMPna2YgOq4KrvAheYTMoNoBpT0cVoHNT3DnLsUA+C3QHAUCtkAYBQKUAQAqBygqs2LweS99Yjqvmz88QAHy2FAAKIM+GVPIlNBZAiYBTGvi35VzO9b5jNUFbzyeFzpP1ksBThq+QHzzgnrlSytGogmPs9AUbm/DcowsxvN9AzJp5KkKMEm5FAJDFOb/7sl6HAHA4prgd/KcPaIrUoQgAi543UwD0ww0kAEwzUwDE4mpzNVO6/0bWLQQAM0I8Q8PJ3trOEHTsu9WtCTuHYzS66xqFUwC4kExpiMYSKK2qwPp1W7HggcV47wMrAWDSEUQA2JVWAKDSHhUAKqp7KQJA20XomsbKa0S2t6+otbQVYzPvpSzJwNpY6YWRoMl9wVhj7RQx+99yVaGeZjzVYCtn/Z1uYloroH0dTh+VeX62Ai38WlLc2IF/43E2c79Q6cIslLe0AgAJAKtWYcUHH6j3ysnjMwQAeS/PNNZJAdC2AoBAWoXYbQ4BoCPOT0IMFTNcbk2lAPhw1QqEIxkCQKUoFJoTw/68dSW9QzEAACAASURBVDgARevdi6R3EgBeWrIUn+QgAJCMrp62uv/W3BGzOsf2UAsUWl3s3crrZhaFMVWvlZzXhn3aqk9IiQoTMP2bARyvv/k37LQQAMaPn+AQAHqo77Wn2Q4BIL+VHAJAe7zoCDpGIosJbFFG/g9/+IMCSQiISJSttbkiN37rrbemI157kgLAoSYA8CWDNpKIYwKmv/3tb9G3b18FDBKwkihmISBQAvy2225T54jk+ciRI5UCQ1uFQBtBM6ZpINhKoLFfv3646667VMStFH4u+cXZd4KEjMoW2Xo57l/+5V/UufYIbYLU9957rwLNCPSyLgKA06dPL0iWYN0E/aiIQBUA+hiBPxICKJ8u0eJdmQ4ErAkwsj4W9pHXYTQ+AWkWie63X4d9vf/++xWgb7xsGrd/gr0EtBVT3SaBbicAXH755Yo8QHvKdUhG+PKXv6wijLlxUEnAzaKsQIWBM844Q4GvHDv6TO/evcH0AjyHIDh9SKTOeS7nJNMEkNjx9ttvq78F5KUCBPsvjPuu2JP1Mtc9QVS2SwgpEydOVPnk2c5chesIx5bqEPQXaRuPpSQ/fTxXCgA7AUD6wL4TSGaKBOalF9talSfYVspCkrDBcRSAn37F45YsWaIAbLF9dxMACFDLWslrSD57zu/9+/ertBckzwiJgOk2SASy+prYsq2N9ENNACARir5GP+fc5hjyd65ZJCbYCRtCENm1a5cC26m8wSKED/owVUNYSA6hBL/V93k+iRCU92fhtbkeUFlESlvqIvQNplrgeLMQsOd8Z/nWt76F//7v/26VnoLrrShDkIREJQ4ht3Hs2B6SRUho6Px6ZGx6EPxnxk1GsTCqXtsbwtaHX4JnWz2q4EekJYiGZAS9Jw1H+eVnAuUuoNSXAbmJOkeSgMcNbIug+ZV30Lh5LxBKwV9ciqZAChUnD0WvmWOAfgbTHokU0KIB6+uw6tHFqAi5UKy5AY+OuBZHVItCqy3GkC/NAgbUGHX7XIh5DXzdTd17Xnflp/jo6aWoCKdQ6fEjGo8iWOPHoJtnA32KjYPNCCKX26sIADsfXoLgym1ZBIDA7BNyEABsm0KKhq0Zke/r9ysCQFXMDc3lQrjKj+FXXwKMrLDkUDDUApJr92PD/UvRJ+6HN0Dpfjc+qd8NX3UJ/LUlGHTWyUD/aqDMB5h8CvW2RikG8gC27MHax5ahqAVwJX2IezXofUsw8svnA/01RD1ReFx+aC5vDgKAoQCQGleL/lfNUgSARCIOj98LHIgAZQFgRxwb/7gYoU17MLC8Brpbx+5YI8ZedCq8Z402iBRCaGC0FNtGFYQ6YNfdz6LokyZUV/bC3gO7kRpei/5XngfUeIBSI/WDalQsaVDPGW5Fh/vzh1j3yl9xbHkNEtEo9keDKJ8yEr2vnYWIHwjwGpKxhbc30226co9wznUs4FgghwW6SABQwDaYV9lUANA1lbJEKQC0mwCQD/LPbrNsHlufMwttMNt73SUCgOWZ26i3IwQA44xgQxOee+xxjOg3QBEAgooAIPV0bDvRIQAcrlmdjo8ydmUVWmCo6AgBYMXH61EzoB+uv+WrigDAmKp4mgBw6NCF7iAAUMlJvDnt1wLAmiSdbIUKq927X9XgcI1quwgASQ3RuBAAtmHBA4sMBYDJEzFv/rWYfPyRSADYqt7jp06bjoqaXtCp0Z+ztF6/OkcAsK3TeQdQ5o+x7luChVufZSMXCCc07auKsZB9/7BGTBoVZvyz9eoqBID2eVyrWWwFbCQlgEZbW6B+K1/MvF+wHntaQoMA4EFZaQlWrlyFFaYCQJoA4PHCRcUEda+Q4hAA8hMA2jOuDgGgPVaSY6gqZBAAgE2b1uPDVR8aBIDxY9UenOwdyvGFns8K7Rd1pG2ZWWHexTQgmTAVABYvxSfbWysAOASAzljYOedQWSAN3HfxkdEhAByqEepZ9ToEgPzj5RAAepY/p1tLQIbRkARfJFczgRL7A4WAyQRPGFnJ6Gqr7PiheADpTpMeDgKAek3SNFDemxH+BMIE9JcofT5o05ZiO4JpjEgn6MpC4Gzjxo3o379/Vvc5PgS0CLJRjl4KCQaM3mWEPq/BegmOMjqZIBf/FjCPf/N6BEgF9GM9jHAmAG0tZE+LfL9Eq3//+99XudYFSMs3PsybTr+SVAe8HgFsyo93R6E9GB3+2muvpckLjIImMCm2pb2ElEFAkP/4nZBcCEIzCpjjxHEjkYK2l3lgbaedAEBiBDdQOW6M2CeQeP3116fBe1ERYL1UheDfV199tUq7wHbJeSRVEOimAoHImgsJgH9LVDbHjv3l+fQREiyoNsBofY59d5Rf/vKX+M53vpNuH8F8KkeQyJF+KTCVKPjiLTJmbC/XBfoWCRFsH23NzRMSVth2AsXWNYJ+TGUDeRHntWgTqg2wj4zqZjS9lXhg3bCW35lugyQA1iPpMCh9Tx+XuSfzQFIAMKpdIuNZD+cq56y9WBUA6L/0ORIdCFrzevzemuKAvzMVBecNAXYhQ1DFQdJeiG+KLT5LAgD7KxL97B/Hg8Qle7oQHieKBpwb27dvV8oXnDdCZCHxhXa0jpE1TQHrIEGGygCiAEACC+cNj6Md+JNzyV5WrFih2sXrck7Q9hxTEpeolkI72wvbwTbTJ9jGpUuX4sorr1SfyZziGsn1gooInSvGpgdjUIjRekkBCAMNb63B+qeXY0RpXyAYQ0MsiP4njUXRuScDFZoBlCvZTB1ImOkD+EE0ZQC8DcCO+xchvqsRVa5iNCUiaKx1Y+INlwAjzL5yoyyoAR/VYeWflqAirCGQYCQjECpKITaoDCMuO9u4VmmA+RYAjwtxj5F2nvF06t2IKgIr92LzY0vRVytCLBzGjlQTJv3L5dBG9QdK3UAkbhAI2LYQsPvhVywEgCiGnHkiPBePK0wA4BUJYqcJAE8bBACNBIAAhjP1wLDiTMQ62xcGUmvqsGnBMvSLeBHweqEXu7El9CkCw3pj6BVnA8eWZPYnZY+WQ0PQmyB4M7D/8T+jecMeuCIu6B43toX34fTbrgIm9UIs0QTozF9anIMA4EOk2IXYhD4YPPdsoIRsjyQQpxW9wP4Etj6xBOGdB1GuBRANh6FXFaH25NGomDISGBAwwH+2gwZX405mF4BNzVj9mycwWCtDMhZDvMKP3hedDJw8wBggEhhkX40OxjqSunF9eLD1hVcQfncDqhJuhKJhBPuUYMKPvpoeB15GOABsQhffhTs3RZyzHAsc7RboYQQADkehCLJCkfzd+77HHMTZEbNZ5PIsBQDDmRwCQE+cVA4BwCEAUAGgNQFg0qSJyqHFQ+Q9iSm++G7cvetN67ljfc8myZlp0ZgGr7MEgI7NTiLg2bB6YQpTNmFECaNknZSOqc+pLpA+NBOEn7Y/f+FjuippcN64Xtvt0tPRv0ZX7Io02RbJRQKQI4zvMteTKE65ttACFG+BKcrUq5TxrUMAyO159G+D8O+G28PfeVwS0AzlIYcA0LEZ29WjHQJAVy3onO9YoG0LOAQAxzu60wIOASC/NR0CQHd622GoiyAu/zGKmhGUkr/cKq0sEazqUTGZTINFjBr/zW9+4xAA/uM/lP2sud/5O2XKe/XqlR5FsZ01wpUAFj8nAMzIff4tJAGCUoy0txeC6lYwlucwupjn23OlS8Su1MFr8fp8oWYUOhUB+NDPz2666SYVqc1FTpQh+N3ZZ5+tyAH0A35HKXYCeHZ2qlxDQFH+TQUByt3zWCoInHbaaUoS3t6uzro6JckJfDM6noAzwcNf/OIXSlHBSkxpq34e/9RTT2HevHlplQNKkjOdgMi5W8996KGHlJ34EkWbkQBAEJ59JujNiHN+x2vze/5OgJRpAGhT5hyncgPbSlCSxzzzzDOg5L6QEuR6osZgz8fOMSO4TXlzydFOVQemGRCwu7P25Hk/+9nPVKS0jCPBVqYhYER+PpvK8QSQaU9Jk8Cf9FlGxLMv1k0cHvenP/0pLZMvxBixZS6fEhKMtS30Lfoz0wKIIgbt9/LLLyv/FfBf1jBG5reHACCKBPRbzgGZm0IAEMKO+IqMB+1FeX/OM7aN9ZCgw3FmkTVVlA0+KwLAnj17VFvYL7aRRAoqG7S18S/tlLWMgDz9l/1mHWStcy2TdA8is8ixENsw1QA31gi8897Da/LeI9/nWhvYHs47pnyQucM6Oc9JxJC1yR4JImk4aHNei21k/0hwYdt4TV6PJCCSezpXjF03/p/bKO6UC9jdjNWPLUFySz2OKavFwfqD0HuVYsT1lwD9S4AyqNz03GBzM8cYTyQRQO16mTBtBEj9bTM+WPQGBnkMFZFdaMbx15wHTKhFszus1igvCQBr9+ODPy1FVcSDYp1Sq1E0lgNj/uUy6L0D0KqLAG6SGck9EXcx5z1TdqZQTDsQIa4H9t27GN7dTXAnEtgWrcfQa85C6UljgDIXdOb79PtVKgAEgT0Pv6YIADW+chyIRzHkjBPgvnhM+wgAogCwrg6rH3gaVXGDABCq9GPEvCuAwSZgTlPQsCQArD2AzfcvxYCIF0UuD5JlHnzsbcaYq88HJtdkdo2tUm8kiURjTOAMH2UPdgSx5dFlcDemoLnd2B7ci1OuOReukwYgGkhQuwFubwBJuFQKh9DC97Bv+SpU6D6Ei92ITeiPIXPPMPpI8J4khu37se3F5YjuaUCRJ4CU242IX8Ooi88AxvcBqk1miBpkTn5XmgAQ3htFaM1OfLLwdQz1VyEci6Kl1IUhc2cBk6sN8F+pL5igP3XnlJOZPIBEAslP6vDePU+gNu5WxI1knzKMnXcxAiP6q0OpSiG8A4oQtBW/1jnfd85yLOBYQFmguwgAjF5kCgBoiIkCwKb1WPbGcsy9rlAKgI4RfI40AkAqDwGA65bLXEITbuN+G2powrOPLTQVAE4zFQAMMCO7FIbSHAWAwzWP8xAAPt2LhYuZAmA9qgf0x/W33IIZKgWAhkQsDo+Pd7BDV7pDAYAS8dk4rAHsSnS2/dvs3hztCgAuiwKAmQJAKQBMwLz58zBp0gTjEUl4kiqxPNR71NFKAMiA8Lmjp9teubJ9Rf1ljeC363CnFQAyNQqobt6+Wk0sIQAYvlvYN7MvaSoCtNEBeUxvk5Cq+mJ8qyyjfrWSDzKKAzJvhQjgEAByr5GFCQBUNkshmSC5XofOd1mdLyDtpQ07CgAduTv1qBQAjgJAR4bWOfYIsIBDADgCBuEoaoJDAMg/mA4BoIc6O8EqArNShAltBf/5nQA5BFoIZIpUuno0z5sb7cgwzKFWABCA/c4771TS1vJiks82PIcg8vDhw7Nk4Qk2i5y2WI/2nzt3rsqjTTCL/WHkKiOsBRC1EgwkAt0O3PKaBNMIvrFtBOzIcmck+bBhwxQwzXNJZGBEL9shCgA8nhH3BHTtUbc8h22UCGDmD5dUBiQn8JqMsu4uAgCJCCRDiHQ5201wkUCkgH/8aVVBEJBQQHyC8pdccklafYHR5iQAMLLeviFEiXMrAUCAR+aEJ4hpT6Fgtzv7zkhwFraD7RQ5dCtxoq3ZItHUBOgZNS2EDypArFu3TrW5q4VEAoKqEu3OdjGdwlVXXZWOuuZ3uXyafWKudYKpQoCorq5WqgBso0RuSxspM0//EmCdnzNCmzYSkLk9/aH/0o4kRtBPBZj/9re/rQgNQqzh+IgCANMaSFoCfkYigl0BQPy4LQKA3T9InKJfUbWA9fMnCz+zKgBY19l8/Su0pgo5hMeRGEL1C64lojrAtA0kQMhxbB/bTPtw3WAKEVnXBw0ahNdff10RfAoBA9JmpoxhCg25T4wYMQL/+Mc/FEgv17T2j8eRsENlEY45x41kCo6RyPVbbWPtPwkoVFQQtYGBAwcqX7OrKBSyGe1DpROSQDgunFNUWiHBg8oTHS/WTQ++JWuIv7YSK577CwaV9kM8nEBYS2HYGVPhPm80UGQAsoQpuL3pJjBPKX9Gr6i9FoK8LiY6VpH2K+59GrGPP0VNWSUiRS7UHH8cKk4ZBt+ASrVB5gkbBIAVf1qCahIA4EY4HkTvGaNRdNlJSNa4TeV3kwDAzXTNAIbZcraBueLdLUYu+sjq7Sh3ebAr3oDycyag7wUnKwn6ZDIKN1OiUK8wSAWAVxFcuR3VvnLUx6gAcAI8l3SWAECVExeCFV6MvO5LwCC/RZ7AIAAk19bhnw+8hP4hD/xw4aAvDu/Jw1B57TQkk1CS9wyYV0CRNR+oEDPIeKgH6h77MxrX74ZX8+Cg3oLhs05A8awxiAfi8HgC0DUPktDgjQLhhe+nCQCRYg/Co3rjuOvONDgaFGF4bSf2vvE+gp/UodRXhLCeQFORhnFXnAnXpIEmgJ8C3AmVQgGaB9BJAHAZDpAE6t/4GNseeRVDfJVoScQQLfNi2HkzgNMHG46iFAAUIgi4NKS4E5oip0EHfBrCnx5E4p/7EN9XD1c8gUCfKriG9YO3bxXcHpfyEQf07/isds5wLNAhC3SVAKCWA0sKAMqeWwgAS99Yjquum49ho0dj//46+Hz+dI5k1U4T/GnvVn2H+nYYDlYCzHoqK3+s9V7O6FYSI9hR3hp1TbcQAAZi1kyDAOBKpwCQRgsClZ8E4BAADsMgq0u0TQDYQQLAouex4uMNZgqAWzDjpBnwwIVElCl3eIc/dKVbCAAEKbPypDsEAGN9YmCBux0EAIMsoR53jnICgB0wtxOXWq9Y1tU9NwEge3ZYQvjlJmGlp1jJsum5mX4DU4+oHIiMMIH97mJTLMj6OhcBIHNAmgBgrcKqgGDL4ZwhABjzy7jfGb7CyP+MEoARye6kAGi9TuYnABivGYmkjmQihXgsBZ3gP99XHAJA9950TD831DOZAkDDpk0bMykAxo3D1GlTUVlRYV7XmAz2vY327tN0pfHppyeHANAVMzrn9mALOCkAevDgdWPTHQJAfmM6BIBudLbDUZUAxJRkJ4AoeaztDxryNwExAYIJcH344YfpZhYCXg5Hfwpd41ATAGhPXkOi9ztDABDwLhcBgIDZ2LFjFfBFAI1A3g9/+EOVF5s55RlpLtL8VjBeInQlIpffEai78MILFWAo4840BBdccEEWAYDMe0p9UxJPxp6ANyNp7YVMfbaB9b/55ptpQJa+UVtbq6LkGXmt3iu7iTDCdhFYJoBIYJrgI1MO8OFa5P5FRl/ay/bJ8bfffjuYH5yF9mQ7SVqgDLn9AZsEBiEAEDxm6dOnD95///1W6Rr4nZUAQDtyzjByX8aYagV33HFHVi55GTchKkjueukD62QaBRJwqC7AseW/F154IZ3zvtA8yPe9ED7S2wCapmxBlQmmc5CodYnmlz7SHrI+8Hfal0Xyy0t9VpIEpdtJFhC/ou8sWLBApTnIJemer92cG0xJwrnB69O/6LckBghA3VECgJAQ2G+qGNgVAHo6AYCAupC9vvCFLygCQK7o/7bmqhAAxAe6kwDAseY40n+4VpGEIeQm/vzqV7+K3/72tx0iAAjJhmlMOPc4vkJGYgqJXCkgCs8lCwGAgG3ChdgTb2DrGytR5q+A7gtgvx7GpOu/CIwpRdST2QIn3u8iAYAINne03MaLvq65oCXdQNQFfLwfqI8DcR1gzvm+pcDgYgPtVkYC8FEj1jyyBBUtgF/XENTDGHLOFGiXjAcD313Q4VabZcamoXk1tcEnkUOeIHDgwb8h/OFW9PL4sTt6EGXnTEDtxTMAbwoJLQG3ywXN5clBAIiZBIDRnVAAeAZVMRILNLSUezD6xjlAf58iSqT3nUgAWLMfWx96BX2CLhURWFeUQNWlU1Fy/ggViM9/jA8kXk583ti9NNgAXIk8psrBnsdeQ/PqXSiGF40IYfg5J8B33hgkixNwe4pUjleVyiGLAOBHpMiD5uG9MOLGswyGwdYo1t7zOKpDmiIkuEsCiFUH0Pvsk4AZtdBjOjTFSDB1+xUwxRF3A5rbaB9JCVuDWPebJ9A77oPu86DZlcB+LYxpl58LjDvGSDfAeliNMBzMrjFzhOorC/tHVYKEjqQrjohHh8frhpeKNGlbcBepsEc7RzgWcCzQQQu0iwCQgpaOpMyeiAS0kwrIMBQAOFE/bwQApQBgMUvbBABDajqjAGASAOob1L0ukzNFxrBwZKJDAOigv3f68KObAEAHZuR0Vpy1owDwuSEAtEUzygmd2/3EqlyS6zmtVRR+hgRgROlnJqXt7mJ+wXWz7bVQqBcmvp4W8M/E3cv1cpOqcioAWNcJS/ulvZl22lIgWAkAaTsZkL9cJwPMmA+4KhWAQwBoa2lWBACPGx63S5GD3Xzf5IuIqU6mpzRDASCpmwQAMu2EPtyeF4fC99lO3zaOphPNOZhMpnIQAMIYP26sSQCg8p9pU4cAcDR5gNOXHmQBhwDQgwbrEDbVIQDkN65DADiEzncoqhaAZdasWSpymtGQauvJBs5aCQCSL5qR14wwzXX8oWhrd9R5qAkABCEJQIu0toCY+cBugpKiALB///40OJyLAMC0AqNGjVIgHceB0bAEZqngQMCVwHd7FABoS16X+bhJ4qBEP+X0hUwgKQBYJ6/BKF9GMEs+baoFrFy5MmfEuUTcUwHhkUceUfJ9LLnyg3fHmLIOe55x6Z/ULyktCOAKWElAnrntCcDT/vy8MwSA66+/XqU5YN12BQCD4UtICirCmCAmiwDelIpnxLU1Z3o+AgDbR0CUY3/SSSeBedE55uz/j370IxDY7ErhekBSAQlBzH1oLbQP14kbbrhBKSbQpuyHFCFESAoEfi4pLqxgvhVgpu2oqiBR3fSr1atXq79pt/akcbC28Vvf+haovsF2yTpFYhNtLIXXlxQAsv7xJ1UO5syZk9VnOwFAxo3KAlR8OBoIANLhb3zjG/jVr36V033aSwCgegjTMHANtPq0tdLjjz8+rQDA9VhUGuwKAOI/HEeOKWX75V5Du1OxhsSMjigACNhPBQIqEfBcmbNMaXPXXXd1YvqYL+j8EU0CUS+a73kWoQ274SmqwP54BKl+5RjzH1cqADfuNgP9Bd9W0vxmHkaXrnBhtRGX1OBOEBh3GaAIwWKDU2OA48ayosB4rK/Hh48uRv9kEeKhMMJFOoZfOQuY2he6j/s7Zhu5n2OSANRLjVUtOQjU//FNhFb+E33cBgGg5Ozx6HXpyWQVIOmiML4OTfOaBIBXEFy5w1QAiJsEgFHtJwCE2e4DWP1AhgDQXO7CmFuuAvp4DeBbShiIr92HrQ++gj4RDwgU1ZUDw2+5EBhToboRUSQHwywukcrn+Qy2d/MzAA3AzsdeQ3jVLpSmvGhBBMedPRmeiyYgGaDCQaANAkAA4SIv3NNGoM9Fk4CVn+Kj195C0e4mDCiuUO3ZHjqAUfMuAU7orcarSQ+hqIIDFYc3lTRSPFA9geA/YXvan206AEQe/gua1m035PopEOBzI+4H+ow+FsWjjgXGDQaYTchkbijqmRvw0i+SQIIfxBPwUDnC7TL8w224Cw9R+3z8lx001glfd05xLOBYIKcF2ksA4Mk55JT5UYIKAGak++FIAXAkjSQVAAoRANyKsUYFAHsKAFEAaIA7rQBgheIKAxMOAeBweUPbBIDtR0EKAIcAkO1HadhQKQAc3SkADHC97WILcDfIvunDbWtU1ndykOUBLi2Rb4uqb0UCyID1BnCeey1Un6p9P7M+dZoQRnUz4t4KArfuayFFgwz5zbyKNWWBCum31Wk+s2Z6YLTPIQC04WN5yB1qNJlyzuOG12uQADTK6hQkAFhfGgqRAArfZw/XXeaIvk4PJQCkkkkVYPbKspewc+t2FHm8mDHtJAw/bihCwRB8VAhMp+s4okfAaZxjgXZbwCEAtNtUR/WBDgEg//A6BIAe5v4C0hCE+fWvf60ikY0HRS2dA1z+5k+CjQQICYQROP3pT3+aPr4ndP1QEwAI0FLWnQoABK7aowDQEQIAo7y/+MUvKmCVhaAzwflevXopwJTj1pYCgICpEknOOgi+klRAwI7jevXVVyvQXkAxkQzfvHmzil5nfxgNTrWBxx9/XAGm4kP8yePZJkqfE+xm3VIX0wtQot3qT93lM8yzTp9k39kXFo4Ff2ebSazgMQSDSXRgBD2l/9kvkbqXtpSXl6t2kxTBvlhLLgWAp556CsyFThJBSYkVtWI+NUOVgONCifmvfe1rqo20PUFugo6cU8yHfvDgQaWeICkU2lIAIJhO3yJYSQIBz2HfbrnlFkVE6EoRJYj77rsPt956qyJ40C9EQp/f04/oAxzfkSNHKn+fOXOm6oOMP9vAY9kXtlci7yXPu7RRFABEEeG8887Dc889p65BO7FvhYo1dcK9994LkgC4jrHN9AmODxUFrCkFhAAgkv1CAGD6AWv5PBEACP6TBJCrtJcAQKIFSSmiApLrvI4QAOR8RvtzbKVwXtP36YcdJQAIKYdqBUybIIVrGde0zhVjgwyhOBDyYt//PoLA/hi0ohLsjDWj36njUX31SWrXS4HRchG1X2JqwWs6UlrK3J4j/OOGprvh0jSEGqMoDviNcG+eI3nh1TUBbDiAFY8swjEoRTQYQrjcjeHXXQYMLTLC4gmKMMpDKc9TEt7cXUyy3eYGTwg4+NCbCK4yFAD2ROtResY41F56ClCkI+VJQUulDAJACNj9x5dNAkAF6mOdUADIQQBoqtAwVhEAfK0IALE1e/HxA8vQL+ZDLJXEwWo3Rn3naiRrAbcCz1hSRkQ8cxxIAlMamx/ygCZg2+OvIrZiN8pTPkUAGHLmJLhnT0bcF4LXSwUAzaYAsBoVuh9xvw+ecceieuhgbP7bu9Drm1Gl+eFTAHwcdQjDO+kYHHfNWQAzsbgJ/bO2ODyJpDFuHhIAzAZJDghm4Vj9CVY99iLKfEUo0jyINrWg/8D+2Lx7G1AVQKK6CBWD+qPP4GNR1Lsa6FNjqEaUms6kpCRMYawwPwAAIABJREFUp+Jwsr9mlgFReMhsNTsqAJ2b485ZjgXyWKAgASCAVJKrryA72ZvpXK6SJhxEBQCCJTGkEKiswIrN66FSAMyfj+FHcQqAggQAdZs1CAAswcYmPPfYQgzvaxAAQgcdAsCRP0fF7y1EAF1TaR227zdSAHz48QZUD+iHG265BdOnzYCXqjyxOLxZ72OFwKiOW6I7UgDYCQCZ6GnDZ+1/Z1pptUvH2/5Zn6EoOZpBzLGWLAJASkM0lkBpVQXWr9uKBQ8sxnsfrMOESRMw77p5mDRxommjnpMCIAvAz9F/sUXGDpbntKyg/Q4SABQXqu05kB1hbyimGKunQaLKVTLJF8xv00i78Q5hKIgZ9eQ8v1W92ce1IgBYqyoAXsvsKUwAYFOZAsCNstISrFy5CitWfIBIKIzJ4yfijNNPh9fjhcvtshH4VRKaQ6iQpaP+YB2WLF6C3bv3obKiF6ZOmYEB/Qeph3W1t6LRwuIHJFt3cI3La0PDgkoVzOtRJIA0A9yuAMAUAHGmAOCzil0BIF+bHAJAu9bhHkwACIfCeO2VV7B9yz9R7PU7BIB2DbhzUE+2gEMA6Mmj131tdwgA+W3pEAC6z9cOS00ClK1duxbTp09PRyYTtBQJb3kI5Wc8nj8J2BFEZR7pDj+kHpae5b7IZ0UASL8E5nig58uKKAAQOJcoY4LN8+bNy+oIc7MzRzvtT4CbIDUj2TkmAlZKlKsAyaxfZNsFrOff9vHlhQiKUf5eZOcF1GebLr74YhDEpw35OYkIVB8QxQF+FgwGFehOEJdkAh7LwpzbTAnQ3UX6w76zHQTVWahqQEULqhSsWbNG/RQVAH7P/ks+eiFT8HP6MnOhv/POOypnvT2iXwgAPF9ynDOaePTo0arOXPLpotbAcWPUuJybyxYyl3LVI2No/c5KvhAJ967YmH5I8Ja2ZEQ8CQv0M5IiOJa8ttVe4qsE/4cPH66AdpIBhOjB9UIUC6wKAdJGOwGAigCUYhe728HdQn2jTL+kKeB1eU2md7jxxhvTUu/5FADsBAAhcJxyyinKn+wpAOztEZ/gPCZhZt++fcqn2BaCy5dddlmhLmR9X2htlevxOILZkyZNUmuJECqo0HL22WenfVUIPRxTrt1MASDHkjxCEkm+Ym8PQXmC8/K5EADoL22VjhAAZE6eccYZWL58eTpinwoVVNRoS2GlkN1YL+skCYj+wH9MrcL7YKeLCkNPATtbsO23L6Am7IPucWFHshGDLjkJ5WeOM/LGWxOyy/6YuSHA+H9ji46bLIy3d6nodsGKvRKxb92TUQoAB7DykcXolwggFYsjVunFsXPPB0aWGdHgZpSHbKJlQChlYeNfEGh84C00r9qOCr8Pu6P1KJs5Gv1nzzSi+r069ETCQgB4KQcBYEwnFQDc0N0aSAAYpwgA/ux6wkB07W5s/MNiHKOXIhqPIdg7gKH/Ogd6JaDRrqpQTUE3wH9uXrnMzSr+IAGgmQSA1xBfsRsVSR9CiGHgF8bD86XJiHjCCPioAJCbAOBx+xDzuZFwaYjHYqoNMT2FVCKBCm8AnoAXzb4EBs2cCP95Yw25fkXYSBhgPcfY60ZK0S9I7jBNTy4f1R32AavvfRRVcTdcLTFocdoaSHqABj2KOKN3dA0+XwBFZWVwlxShrF8tKsYOB46rNKQPONa8Luvm3yL9r8xAVNHqfJ32dOdExwKOBewWyEsAOIiiYhIADIglF8rAqUrekigA8BiuL4GqCqzYZBAArr5uPoaPGo39++vg8/mhqfmcidi0xur1tAEqpABAu1DJRBEAlKQJEGwwCAAj+g3ErFMcAkDPGXM7CYC+rxkEgMXPY8XmDagZ2B/XkwAwVQgAMRshu/u9vbsJABmoLDf4LyCtLAmyOvScccy0tDABQENSCADVFVj/0VYseHAx3nvfSgCYlF4d1RMw1a8ApSLIfY72PNd3xXYS+ML3RqYW5DsflfCoTDd12nRU1PRSz+RSsuBtBf7nBsbleDt0mn10LgKA/Yzsv/MJDlgJABnw30wxlu5BofpljmVi8Nu2r9l+a5WtCAq29reqrC1ignGgoVCQKa1TABjnZxMAVn5uCAC6SqGTy4YZ3/J4PfD7ffD5vNCpPGdRXuDziUoBkGBqvCR0Bf6b71I5n1tyeXT+OdCV+XnUnNuDCQDBliCW/+V1bN282SEAHDUO6XQknwUcAoDjH7SAQwDI7wcOAaAHzhNG+BLYItjH/N8ClBLcs4J2fDmSCGGRc7dG3/aErh9tBACOm0Q6CxgoUdccG34mBAABnhmFLWMpJAAZOwJ4GzduVD4gL98i9X7PPfeoqHCCmfQNqg4QaBewT17O6SOMbCeATECeke0/+9nP0hLe3e0nvB4BTYKZbOPzzz+PnTt3Kp+2gv7pl3BT3cLaZ4Kn8vLPl/333nuvXQQAkh0oeU7wuy3QXogZQgDgdXkt/hNQ35piQ9IvyHEyx3gs/1lJCfIdzznxxBNVrvSuFmkv7UrixHe/+128+uqryp4EXKk2wPZWV1crdQB+xp8sPJdjPnToUOUDzKlOG0n/RNVA2kgCANccIRIIAUBA2c4SAFi/zA0hAFhJLaJoYU0BQOWLq666Kst8DgEg25sKEQAGDx6s1gQSQtoqXSEACKmjuwgA3OCTNaJ7CAA6sCOIf/5uEWojfqSQxE69Cf1nT0P1WeNa5XA3dqsEwzE2aRQQouJACERrCsPlNg23Yojvqnzu1v1zTr11B/DRI4tQm/ArqflohRfHzDk3QwBQygKCBvP0HFEcQTeaFpAAsAMlRT7sitajYsZIDJx9qhGN7yWWHbcQAJZlUgDEoxhy5onwXDyuCwQA2AgAljZGgMjaXdhwz4sY4qpAKBpBpG8xhtx+JcA0iQFLVDvl9oXUYN0wTBMAXkXigz2oSPoVAaD/F8bDO2cSQq4Iiv0kABhcAW8UCC98H/uWr0KFHkBA80Jzu9ESiyCkJxANuFA8qK96JvIeCKG6qBhxPYFdyUaMueZ8YFgvw26MruFGG6NWPS4wkQJHU7ZWVfANL8pmb41i12tvo27jNgRiOhCJKVlFl9+nwK/SpAeeBBUHEgjrSUQCbtTpMZQOG4ihUybAd1w/YAAQrouiqLc/4yduw6+Mce9gVFFXbyjO+Y4FPg8WaBcBwFQAyGEPfhNXucI1UAGAa0Jc1xUB4IPN67FsuUMA4BJKme2kmQJAKQA8ahIAZp6GcL2jANBzplr2vYjEum1KAeAFrPh4A2oG9EsTAHxUAIjH4fNmK7J1d06b7iQApN830wPSOjq2leJ5D741t58AEEepnQAweQLmzZ+vCMwShH2kEwDSkHh6zLoa/dwWAaBtpyhIALAlGLAqNFgj6lv7qvGJNWLfSB5mAuzmz9bwrx38zZ7jhdy7EHRs5xM4BIDs1b5tAoDx7keFHe6LkADAfyn1rpTxu1SKBICkhQCgZqFxkZxkDocA0Kn7bQ8mALQ0t+Bvy9/A5o0bUeoLOAoAnXIA56SeZAGHANCTRuvQtdUhAOS3rUMAOHS+d8hqJigu0f1z587Fiy++qB4SBTzmhfk9wTJr5Pcha9AhrPhIJACwu6IAwIjhjigAWE0lAHZXzDdq1KgsBQCCG6yX/kCAnZHdlMenNDyBfcraE+QV1QFem9LcPG7v3r0KXGNEOWXBCQ7aJeC70laey+tyUSbw/8Mf/lARAUKhUFYKC0l5IOD0wIEDldIBfzKfPRUCbrrpJlUP+8vPCaTX1ta2AvXtKQCoEkCyAEkDbIu9fwLY86edAGAfO/WClqLsWu7X4FzRD/QVIX6wLdu2beuqSZUN2A/pC32TY0r1Byo+MCKCKRUI9NPeQhSRFAzSAH5OUgKBdeaGp7/YI8MdAkCBG2oBCcAjTQGA6hlUxMhHACB4z2O4ptB/vvOd7yiCkDVFg1hFCC6iAHDEEwCiJAC0YMvvXlQEAKRS2GUSACrOHN9aASDdUfMXU0KUAHRSicenRRpVMLlK7U482ari3gxgzQFsfWSRkqqnjHSkwoNj5pyXJgDoCmU2UCVjyyYXAcCDlvtJANiJ4iIfPonVo3z6cBwz+zSAmTiYtj4eg+byGSkAHl5qEgDKUB+PYMgZU+C5eILRyKzqrRub5oYgP8pKAUAFAKCxUsP4W+YaCgBFlmj1KBBZ8wnW3/0ChnqqEIyEEetfimO/8UWTAODKXFOlVMgBdNOoLcC2x15FUggAWgJ9Z46B75rJCCEfAcAPn8uDqJ5AcyoGX20lKoYPRPElUxF6exPWPvMqhpbXQk+m0IQotEFVGHLNRUBfzVQBMAgAuktT48ooMrZQsH+OCAU5PdyPY0qHT+NoWLUBjVt3I1bfhJaDjSiHFxUhcgo88Ht9SGkaWpJxhF1Aizul2lXepwbDrroYGGHu29HOLoPQwA16+lBO8keX7xpOBY4FPucWaDcBIOvJL/0HRUuMxF4wCABc/4UAsGk9lr2xHNcwBcDnWAGAdwRJAcB7YKihCc+aCgDnnuIQAHrWDMxNAHh8MQkA61EzwFAAmDGFCgCaIgD4vcxnZJ8/hWDF9lvFIQC031b2I9tHAACi8biRAsCqAJBFAMjQFI9kBYBcBIBCEvL5AHsrECuP6K0k+e3enwcxz0jJGycpNXfz/MzvmehuK6dYLpMt2S/P8fmJDtlNyszxLJ5ELjczD7CenyfDgWEi82AFfLOkHAWA3AoAVgIAFVz9igCQTBqJ06QYip92AoBlnc4akFxk4q6SYDq//vSoM3soAUBP6WhqbMBbf30TmzZscAgAPcrpnMZ21gIOAaCzlju6znMIAPnH0yEA9FB/54svgT+CeART77zzTiUpTYeXiPEBAwbgtttuwze/+U3VSyvo21O6fbQQAARsJdDGvN2M3CeYxnzy7COjsgspAAihwzp2TClAqX+Jnpcxlhfx22+/XeXiFqD6rLPOwtKlS9NgMa+9ZMkSXHHFFapa+g4lyJctW6bSR7Dd3VEEGGQ7CPz/+Mc/ThMneE2CiezL7NmzMWTIECXHzp/9+vUzGdD+tJzkb37zG+XTQnIhAeDdd99F//79CxIAaPe///3v6NOnT5sEAIlmZyS9NQUAAf377rsvbQ7amG1Q77EmEUDSCohagNQlJ4n6A+cuCQsXXnhhl8wr6RxYCaP6S0pKFJnCCs6SpEJlAJI6Vq9erX7fsGFD+rqM+BdiBj8kMeHpp58GI7/bqwAglcmGXFvSj3YFEqYAIPmE9iNYTAKKKADw2tKXjz/+WPmEkDb4Hcks+RQAOM7iI//2b/+Gn//8561s/XlPAXCoCQCiYtLdCgD0I6ZE6HIKgGgK2BXC5t88j95hPzw68EmyEQMvnYaSs8abIfw5pmh6Z84AbAkEGSQAA8omOOylBLI1BYDg4yQArG7A7kdeRCn8iGspRCq8GEACwPASdU2DAGBAz0bJsXnT4kHw/r8rAkBRsZUAcGqaAIB4DEgTAJZYCABhgwBw0SRDASAfAUB2H5kdZv0BrH7gGfRKepFACo2VMAkAAehFBkiuSpoA8DyGearQoggAZTj2G1cAlRoQ6AgB4BUkP9hrKABoSfSdORa+ayYiiBiK/V5TAUCDLwKEFr6HfctXo0L3weP2oCEeRKjYhX5TxqDijOlArUEq2PKH55HYUYdqTwlCkRCS5V4cc8oEeC+YZKo+pJDiiHo8aRqGZPu0CgCwvypLRJS6twCqAewA8MluoK4ZwU07oTVHEG4OIhGJwqvIAH5F62BKgqRbQ7DGhyE3zQZ6G+kAqOLJDAPc/mX8pEMA6NIt0jnZsUBuC7SLAMA1WEr2GmwQAIz1OUMAgKEA0AMJAPZ0VkJQ5k9RY7I+v7UnBYBDADiaJp9DAFBrgQXxLAR4Hsmj7xAACueQPxIIAMrd0mSAfAQAzcSShTJM+RXmpc+kOrA+5ltfYTJ+aiMAGBkIcpbsdhmHFJoPVmBGnfD/7wep83QdHrcbZaUl5l7FB4iEwpg8fiLOOP10eD1euNz2lI2Fx69r809H/cE6LFm8BLt370NlRS9MnTIDA/oPUi993HtxURkyHZFPW3eM3FRIASCZSirgP0MA4BtmpggBIJVMIRZLqGxqWXJzrQgA1u9ze0DXbHaUnt2KAODCpk0b8OHKDxGOhjF+3FhMnTYVlRWUtzNJFST92/zBTljrqL+0x7pZpCGHANAekznHHGUWcAgAR9mAdrI7DgEgv+EcAkAnHetIOY3R0wSRWZgfmZG+jOAmmMqoaf60lkPxwHEobdHTCQAvv/wyzjvvvHQucoK+lLyfMmWKAjsZlW0lAPCBnv8IiguILxLyIjUvKQIEdOaxBDolX7hEgvP8devWYcKECWkZ+pqaGrz++usYP368euliHXPmzMGiRYvU7/z34IMPgikjrOByV8dYAGnmAT/ttNPS9pB6SWC5+eablfx8obJgwQKlBCDR+h0lAEgaBNnUzDU/2F7mY2cOeP5O27JtjKznGMqYWeX9rWkBhACQqy/dTcQRogbbIj7TFhAvKUGomMAxZ7Q/cyeSgCIkAP684IIL8NRTT9lyeAJ2BQCSRWgnKYVecKSNXLfopyQaMI0A7SskkCeeeAJnnnmmqtIhAPClXldkIQLeVPXgWNH/7r77btxyyy15p0uhFADdTQCQxlx77bXKf+ibHHOmHyFBTe5V9na1J3UE5znvb6J0c9FFF6m1tNOFb8okANQl8PGvnkFNkwvFLi8+iR1E5ZljUHPxdEMSnmh+W4V1MO+7Cf7zMCV620BEmCH4Zl57St4Ll4opAFY2YO8jL6JE8yPWJQLAOyYBgO0WBYCZAJdRcpO6mwCwrg5v/vohDCvrreTzSQAYpxQAAoasv5QYEF2zC+vvziYADCIBoIq2aMdGmakAsF0pAJAAEEBYS6LPzLHwXjMeYSTg97qVxHQCLvjDQHDhu9irUgD44Pa4EfSlMPD0E4DZ4wASGKj4UKEBaxvxzgNPoKpJRy9/CULxMCJVXgy/ahYwuh8QYAKGeJoAwG0+t7kVyiFPxM2NOM2NYDCoNihLSnyGRAC/kp/s5gEAe+uB/U34+NW/Ib63AcdV9kW0MQi3x4M9WhjxSQMw+trzgXIg5ZbIYocA0Om57ZzoWKCQBbqJAMApniYApEwCQCdTAPC5iO9sfI7jusL7JYmdvOfxGd+uWCXgPJ/Z+N7H+6218DwhnYpSGT/jMwTrkpRxPMf6LCt1WFXK7Io/7SIAtJkC4BjMUikADsKtUAt7JGLhyETeWt1eLyLJOJ548TkFIM27fA4ioRBibiCZSsGvuVUml1zPp+kI2jxRuYVc6PP1fW4CwOcpBYB9vLMAYkvEdk/wi/YRADREY04KgNzjaVuj1PjbibqW59ycYHpm8cmrAJBuQHb9WeRQVb+VrmYSACw54639aB8BoG36qYE1Ky/KrK+tHutz91/tEyjzGXRahwBg9zCDGJFIJhQBgPuEvGfb6RgM/OFeQCgYMu/9FhU2xRqxD4j9b+fm16612k4AcJEAsBEfriIBIOQQANplROcgxwKHxwIOAeDw2PlIv4pDAMg/Qg4B4Ej34Dzts4JtAqDIBhC/k6hyaxUOAQBK2v1///d/VQQ6gbWpU6eqqHBuiBUCMMWW7U0BQPl15lfng7piDLtceOmll8BIfFFwsALtEjEuQK51Y876md0trHXYge0ZM2bgnXfeSZ/y29/+VuV7py80NjZi+vTp6YhwkkZ4LDchu8NXrJH//P2SSy5RigPsCyO+mZf+rrvuUpHwvJ5E1LcFYPNzAtdf/OIX1Xhx/Bj5TwUAAoT28bOnAKACAAkA3CzNVaTP3Bhl1DlBVxbZPCV54gtf+ILaLOXGrJWwkIsAwPbx5U0K28fzeH0reaczy5BVdYDtpY+Jv/A69s1i6/H8nWsFz/vBD36AX//61+pcbjizXewXZd+PPfbYrKYJAUD8mTYnyYT9yUeoaKt/lJPnXJRxo51JThCCimxwcyxIZGF7RVae5AW7AoBsUp966qmguoCM27e//W2l5mAvbSkA0D9JRCABpCOl0Jw52lMACKDwox/9CP/1X/+l5rmoAHzwwQdqXFk6SgDYvn27Uk0RQIK+TSWVXKoO7R4v7kEldGgNwN7fL4VnawPKPUX4NNkCTO6HgZefDvTyGJLwbRVTvZ7RoCyuSAqp/Y2IbNmNYkbe+zwIuXQUTz3OCOsmmUARAOqw408voFTzqyhSKgAcO+dcYExlWgGAEDQ3BSWep1UTlAJAZwgA5aiPiwLAxDwKAOZmo+xzEkD/+xa8/eiLGFJUYxIANJMA4M9BANhtIQCElALAIKYAqOKC2lECwB6TAJCyEACS8Hk0pJhjWnMjEAJaFr5jEgD8gM+F4pF9UfLFs4A+LoOZEUwBfpdKZ5B4dxO2vPAmapJexCNhRIs04LgaDJ57PtA3APh0lZ6BQ+xRW6tmm0lMCMaAIo6vAfZTxUHTDAWENF9E7MbjaTv+YxqF19/Hnr+vQi93CZLhOOpTUTT08WPMtUwFUAHdZ6hJcGPU0Jdph63a7fTOgY4FHAuY0wt/ff2vuPfeu7H/wKeYOnYc7vjKPFT6fGhqPoii4gBSVCFKm6u1AkDCogBA+eWYnq0AcPV17U8BIARf3uN4fxOyJNN3sfBZ3f58y81/Pl/yOYff2QkA/J7P2HIenz3lvcf+/sjrCnFViJfyTMfnPSHcClGgPQQAt0kASJgofLCxCc8+uhAj+h2DWUwBcNAhAPSc2diaALB9/148vugFfPjxBlSrFAA3Y8ZUpgBwqRQAPq/xTpIpdoC0a723zweSZh5//HE8++yz8PtTOPucE3DjDVfDpeuIh8Lw83k0TTjhrZVKRHyGyG6h8VdhEoo9QrxQBHTXetu9Z3ecALANCx5chPfeX4cJkydi3vx5mDRxUvoJhSbsaSkAsuQcOmzedhIALE6R/SSXfX4+AkDb8ycb5LXWr+qjAkCXCQC5nz9z+U9r/8/dPhX57hAAkE8BIKUbxAivxwOfzwuP1wO3K/MyKvdrPjdw/y8Wi5sKAOItuQgAHXZy5wT1CmbM1WQypfYouc4pBQCHAOD4h2OBI84CDgHgiBuSz6RBDgEgv9kdAsBn4pbde1FDBsqIoOVmEB8aZWOovYB297ao+2rr6QoAHBcClxs3blQbb+zP97//fRAgk0jwXLm0rRa0RuYwApibfASW+bN3794qn71EgecabwKsJD0IaHvOOecocJNy8S+++CLmzp2r2sXyve99D//5n//ZbQNolQzdu3cvTj75ZBXFLO1kBDk3bATUFUC9LSCVLzoPPfQQbr31VuXrTU1NSrL+vffeUwQA9ayuaen67QQAphWwEgCs17H+LpFTJG9Yo64JIjP9AMdSJOrTr1um3JdsmloJG2w3QUyC61RhkAh41t+VQj/49NNP04Aqx5j1C5FC6hZ78yd9UsgWBw8eBDeYmQJCoqnZr/Lycvzud79rBbDbCQCsn+eR2EEfFBKC3Sa5+si2n3/++Vi+fHn6a4K877//vmqTlTxyuAkAtM+TTz7pEAAAUL6fZBCOLceMpI2f/exnWWkmZADp1/R/qtHQp0Q9g2PJNUjWlvYSAHge6yNB5V//9V/Tc5vzjykgSATqcmkE4k+8gwN/34Aqbwma3HHs7+fFmKvOAYZU5CcAWBX6+XsTsP6ppWj+YAO8sSRavDp6jRuB0fMvNbTiiQ5zqV3VgO1/ehGVKT+SSCFa7kU/pgAYYaQASKkUAEYUSFsEAC3oRvC+t9G8akcHUwAIAWAqPBdN6BABoH7Re9jy6rvoqxVDdwMNlRom3HIV0NePVEBjNgSjRIHwml3YcNcLGOatREvEIAAcSwKASgFAfcQCI5dWAGAKADsBYAJCSMDnNbZNE5obRSEg+AQVAJgCIICoHyidPhgV18wEojGg1AQjJFdDM1D3wDLEt36KZCQC3aOhUY9gyKmTUHLtqUg0twBlxWoUfGxsXAPCKaA5CoTiQGUZkAoCZV4g4EZUI1nApcgC3qS5wcl7gttt9JUNbaAqA4CX3sX+1R8jEHUhFAzjQKwFY665EDj1OGM8zNzZbZI/uuz0TgWOBT7nFugGBYDuJACoOa/reOaZZxQJV1QASBY+44wzVNoqeU6XkRNgnqmdSMJkyixrYX0kdVKlic9VV199tSJ18rmP92C+A0gRgqg8Kwp5j5/z+ZWfS4o5WZ9SBHKs4KlF8pabcA4B4GiaYw4BwD6an3cCwOTJk9MpzJV3mO/eJCtxjbGT0Lt7Nsj1uJdCJbu33noLDLrgnsjUadNRUdMLuvlUapXGlicshwBgt0BmjqtlXbcQX22D5xAADn0KAJIAXKaUPFMguFx8gTRuuCr9gDnfeBzTAKRS1oh+hwDQbeuNQwDoNlM6FTkWONQWcAgAh9rCPaN+hwCQf5wcAkDP8OOcrWwrStp+sD3Soyd1uacTAGh7gqZ//OMfFWBNAI2AGjfjJMLHCpLbx8Yuyzl8+HAlDUrgm3VZo6CtwLfUw88IEJ944onYuXOn+pgAMaX4Gd3OtrEOvkBTMYIv0IzSpd25cdjVF3j2TTYOmXeeeeXZbha2jUAio7PlM2u0fC4/pT0o/880BRKt3pEUAB0lAMybN0/J1LMQzLRK3lMFwrqBmksBQPpAEsGkSZOUhLnkpb///vuV/H1XCjc7Zs6cqUgKVG3gpguB68svv7xVlLWkiBCQnuNSX1+vzlu2bBkuvfRSBfIKo/z//u//FNHCWoQAIH3gdzfeeCP+8Ic/pKPzrcfbgV4hqvAYqilwY5vHcNwJHl988cUqeocbzvQ9/mN7hAAgEfT0g4cffjinAgDbdsopp6RVPXgOwWNGi9vbI2QNzpGJEydi3759apObtqGEfVsKAG2tvUerAgBJM/QNjl8+AgBtzVJXV6f8nfakrTi+I0eOVOuezP1cfpLLfqyTKiZr4YfAAAAgAElEQVRsgygMcK0iSMIx62wx1fuNqOxl67B18dvo6y5FyuvCNk8QY79yATC+FvC3JZOoGRi9VMQI/11RrPz94yjd14Kaqkp8ordg5Nkz4JsxQcm7KzUBEgDWNGDLH19ATdJnEPYqTALAyFIFADMDvaEAkF7JbZHgGlxBDS33vaUIAMXFPuxkCoAZIzBo9mkABU64VxSjJDRDyjV88tASRFfsQI23HAcSYRx7pkEA0Ak4mxfij2QiCbebUL75IfvHYQ0De/74Cg6s2IQq+KD7XDhQoWHiV69SKQCSxZTJN4oeMQgAm+56AcM9VWiJhhClAsBtTAEAIOBiGs38RQgAj7+E+Iq9KDdTAPSdOQ7+qyYijDi8XpfSSEhpLviDQOjJ97D39dWo1IsQKtIRm1iF46jkUFNs2F4MKn16/1Osf2wRAi1xVBeVIJaII1bpx4DLTldqAKjxcqfNyFVKbf79Eax9/mU0/HM3SkpK0eSJY8ypU1F74jjAoyPuNiKuPATGXOyjJX8E69BdQLMObNqLTU8vQ39vFVr2NyAYDmLo2ScBl51opJ0wdl9N+xRiSnR2BjjnORb4HFugqwQARTwyFFpUCgCLAsCKTeux9I3l6IgCAEfiwIEDiihHRTIqk/F5kcTZWbNm4f/9v/9nygBnxoz3Rh5DUjHvhV/72teyBpTEWj4PUY3n0Ucfxb333qtIuHx2JdlWnrvt6mJpYMFMK2X9Pk0m5R3KQgBoReoTAgB0JNQyqCPY0ITnHnsCI/oNVAoAIaUAIDdRaXpucWq7pzopAA7n3JV7UAYgTGgaqACwcPHzWLF5A2oGUgHgFkwXBYBYzEYI7t7of+VRRtLrdOmwAgCf9XnHNuX7M3dao16DXmi9F2fbXKkCWW7TPUlQu/0KAAmUVldg/UdbseDBxYYCwKQJmHfdPPQkAkCrUVTy9flHLP+TV+vzdUWAspxlC4lvXV/7UgBkvM4+h7LzTmQE+0U5TFQG2u5n9jetCQB5V5lCKQBy9J9XIFDNuaUi4M15zBQuZaUlWLlyJVas+ACRUBiTx0/EGaefrlJsEQDPnu+m/Q/Z47GO+oN1WLJ4CXbv3ofKil6YOmUGBvQfRPjdUPQkCJ9WCtE7rJrZtgKAUVcyxRcvkuCN92oSANzmO4XsGyrVHqqXpmhP65oo72+HzECH8wb02V7LRBQlFVNaAWD1CoQjTAEwDlOnTUVlRUXmfmESN6wNPxwBedY7Fq/X2NiAv//tTWxavwGlvgBmTDsJw48bqtJG+DyGokRPUq75bB3BuXpPsICVAMD2UuEpqQGvv/k37NyzS+3pzDjlZIwfPwFenwrvMP5ZCMy5ni8L7e/2BNt8ntroEADyj7ZDAPg8zYYe2NeeTgDgDWPx4sVgvmrJ3c2fzN89f/78tGy69cZiBc05ZBItzqh9ArCMziYBgBE/69evVxHwUtp6wLzttttA6X8CcQSCf/KTn+CrX/0qSCggSMeIWm4M/vnPf+52L5H0BIzSP+2009SLkxAbfvnLX+L2229X1xTw0NoAISDIyw7ziJPM0NDQkJZ3Hzx4MCgvLlHjVhuIAoDIkDP6iS+YkgLArgBgB/E5doxu55jRbgQgGaFFsFyUG6TdbKt9I1X6TttzDOR72pt9sY5dZwzP+TFlyhSsXbtWjS0BWo4ro/cp98oNYGvUlgDq/Ix9Zfu4QUwwnv1kHyWS/5577gFzuVsLCRGMvLbWw7FkFD/HVh6aRJGE12H9YleJCOc5VJ54+eWX07K1BJjvu+8+XHPNNcbLbzKp/IT/hAAggD3HmKQa1mEvQgAgmUVka++44w5FAGgrjQbJMWPHjlUb49I3bphfeeWVqnrxQxlz+zyTNhR6QOyJKQBGjx6tUoTQrhxX2vLOO+9Mz2MjNyHUmkQfFHIIySMkhlhtx3N/8YtfpOeOrHUCOMg8ZX30X9bNcSBRRsaSx3JcqBzS+WJs/akNMwLN25P4+O4nMDheAlc0gZ2herhG1uKYG84Fql2A16PeEAzFf4nLNj8gkN2oA1ENqWUfYsdba1CWKkLIlcDeygimzL8MGFChcHg9AGgkCqxpxOYHnkPfuE9t3ASrvOg39zxgZBlSxXwhz0cAMF5X3EGg5f430bxqG4qK/dgZO4jSGcMxhOA1CQA8LBEDkmygB/ueXI7gX9ahl6sEe+NB+MYNwuBvXahejnhonCpCsQT83GzzmFHrsndEG735T7x/3zMYgGIUub2IFbuxrxwYrwgARUgWZ+TvSQCIrN6FrfcsNggAkRAiA8rQ7+uzgSpTAaBdBIAUtj/+EsIr96I0FUDIlUT/U8ahdM5khPWYuYGhKaqENwhEnvwHPn1jDSqSfgQDSUUAGHzdRYBXB3w21QE6QDPQ9Nr72PHim+ibCiASjkIvKUbxkGNQ8+VzgePoYXEgyQSrPmBfFB8+8gJaNu7BgJr+2NPYgAHjR2HwnJmGK9Luak+Fx5vMEOViBpnDzbfQEIAdDdj67KsINCeRCsXQEo9i5CVnAqcNUwoQRuJq/itkpM7PAOdMxwKfawt0AwEgyTmuGwQA3hdUCoDKCqzYbBAArpo/H8NHj8b+/XXw+fwqTYiVWGWHc0hEJFlxy5YtSqWL91M+hy1dulQ97/B+yZRZVJMioY7Peoz+J2mgoqJCvVewDhJk+axBki9T5fA5lupVZ555piLnkVzAdwnW9+Mf/1gRD/j8RQLml770JSxcuFARMfk93xFuvvlmRRxmG9gWPnPf+vVbMWH8BOyr24fi4iLE40biEilcwpQCAG9DlhQAzz26EMNJAJh5ahsEAHP9LOCcDgHgcM1eO/hvRJYmXDAIAIueN1MA9MMNJABMM1MAxOJqczVTuh+I6hYCAKNos+h22aB/2yQAq10O11h033UKEwBcSKY0RGMJlFZVYP26rVjwwGK894GVADCpxygAiOUygLfxjJaH3muckvcA+/ld83HxtaxLZmH82fVnK1DYry0kgLY70bprtvoLrcEddEdVexqkbosAsOpzQwAIhYPqvuv1etT9mwEcvOdzn4mgP0kPLExFZH1X5mdJEor5uuF2m0oABLAszxeAIgdWV1UjUBQwVHyMU5zSSQuQkMGxcrk1MwVAGwQAcxp9VoCizGumsGtqaMBbf3sTmx0CQCdH3TmtJ1pA3RtJiuI2nUMA6IlD2OU2OwSA/CZ0CABddjGngkNpgaOBAED7nH766VlS54xaJ5DMjTgVARqJpOW8uGjxpYAPj5ImgN8ToCRQKfneKeW/aNGitPlzgZKsg6Apgf0LL7xQXYt/U4WAkfeMFJecVr/61a/UhmJ3FwHBN23aBIKJvL6ArALkEXglKM5/1sIIJX5Gm/B3bk4uWbJERd4TIGSpra1VYDrrJGDYVQKA9UWL16AEK/PSS70E7dkGRjhzXHhdGS/1YpZMpmX2+TkjuJiTnhKFBFBpD0Z0vfTSS102Na91yy23qGh4UVro1asX/vKXv2DEiBHKV6yEEkkNQJBf/IhtZAQZN4KlUF2BqgCMpLcWEgCoGCF+JX3ntbjJTJla8TEB8fmT42J9GSKJ4Ctf+Yr6TD7nZvWaNWuypOVpX/rL5s2blb2tZcGCBa0UAFiXEADefvvt9OFM28BUGPbUCHIASTBUvuALs6TKoAIAZexJwKGdhTQiyh08t6OM7p5GAGBfp0+frlJsiHLE17/+dUUAEFIO+yTECPq2jDXnO9c3yoFKYR2PPfaYWneshXXRHzk/hEjDOU9iDxUuWK+1cO5wDnWuGNu9hGTVf/yzDmh5ZQWi72xBSUsCoXgEkRovas4aB//pkwCduu0JI+87wXE1+MwFnzBk4bnRvS2MfQ8vgac+Bpfux+5UCzwnDcDIL59lRHUngRQDytmVtU3YvOAZ9IkbuZtJAOg/91xgZDmSRe0jAHgUAeCvaF69FUVFAeyMH0TZ9BEYfNkZGQJAKg6kXEDSjdBfVmHnwjdwXGkfNCGBvf44xt44GxhWAUTihpS99IsBJwqxNtIaYHcLtj+5FNqW/ahMedSmUzigYW+ZjrFfvUYpAKRKLHC1SQDYdu8SDHcbCgAkAPS59dL2EwDYhuYkti9chiAJALpJADh5HMrnnIBoMgKfh202ovhcQSD61D+wTxEAfAgFUohPrMKg+SYBwN867UC8KQJvxIs997+A1OZ9qPaWIZEAIr4AameMBmaPBXxhwO0BXF7gYBK7X34bB97cgFpXOfbVHYRWWYYJN14FUH27FABvYel9OF2B+RwCBfYxjUBTAli1Fauffw0lUTf+P/beMzqO68oa3RU6IQcSIAGCmRJFgkliVJYsyZIcZTnICjYlx/G8mbfeBK+ZWfaaeT++WW9mLb/n8ffZHs9YchpZsj3KlGQrkiIpiZmURFIkRYIRJAgiA41Gd1fV+/atvt3VjdANsEmiwVtaFIDuCrf2PXXvrXP22ae4pBQnIl1Y8fAXgAWTXAJAQnJSEQDG9oSroxQCWRE4TwKACGyLkSehAAANMRsIVpZjxxgJAFxvSgIAg/Bz587Fa6+9JtbqVL6qr68XxADOy1zf3HXXXWJ9+t3vfhdVVVWCXEelHBI6OY8ePXpUlBs7fvy4IBJQSYfrGZIjeR3O7SThkjzLNSOD/STuUZ2KJIT58+eLa5FEwLUZS/iwpBnXtNMapuGf/u9/wpy5c8Ra3Ev0JPaCAEDRExKgEjwmVwHgCVwxtV4QAPqEAkD2LNWh+lIRALJaeJ52SOZHuYsCkS6oCV6hJADs/Gg/quun4mvf/jNBAGBOVSxJADi/oOhIN5EPAoCdyPrKDAzLYGVmbfb09mRSePIE+UU4TU4EAEvDQEwSAI7i0cdecBUAli3B2oe/imVXFx4BQEI73P3L71P9P3RnCHtJT8C/YL02XIZuZgmKdImrC9acMZ3Yi6fM/BcKMkIJwIFpmAkFgMuHABAMBUSgn+/X0airwknfIEtYMHOb33MjAUAmmkgfWbi/H+G+PuGXMH0+l5BPonJGbbX+/jAMwyUYxGOukoDaxoYASRcuAQA4eHA/du3Z5SoALFoofB1U0/Rul4oAkHqNd9DV6SoAKALA2PpcHVWgCJDfpwgABdp5+Wm2IgCMjKMiAOTHztRZLhAChU4AYECLjjFm0zDoJQPfhItON9azZ9YNNwa4pWQn/5aBcwYl6ZQjYcCbJU8H4OrVq8WxuWQk0/nHgBr3pbOQLw6UkOc5GTTmSwgl8vO9yYAws/YZUGY2sReH559/XgTzpPy89/rcjzjs3btXOCE3btyYzATmfvyeUqasUc7sfgYR+ZnEw6sAQEfm9OnThQIAj5HHe68n5d/lZ1zA0xHLrHQpsc/+ZID82WefFaoJ3jIJdK7yexloJqNbZrrznDLTmRKvdL7mY6OsqyRuyIx7ysGyFAAxGWojPjLYynIQtEGSMGQbmeHFrPvMjaoVJABIm5MZ9bRbkjto57Qhr9S/PIcks1ANgaoPXjl/st6ZtUZCiAywc3+eVxIAeE/yM/70lr/w9hd/J+GG98V+YFvoQGcG3HAbg9QsT0EiCe2Q5yexgqQYGdzmi7c3+D/UczfRFACIA9VLGISQWDIgz2CBfM6GumeJ0/e+9z0RlJBEGWJGfP/xH/9R2IAkFXj7hc87Med4x3GPfcNryBIEHEdp28OpOWR/ptyAA0M3MTjwM1rLMgDNUZx4dB38zd0I6Ab67QjilT4Uz5mCqk/cCFQxxT0O+AzASGT/05/Cf8djaH/qFXTtP4mqQClsR0Pf5BBqvnQt/MtrkmUC6O7Sqcq/twsHHnsKk6wAWL8xXOHDDBIArihHnAQAkLvvUhRcx7TX0ez+7g8DPT9fj949R1AUCuJUtBNla67AtHtudQPRIhOdjfMBYQv4qBVNP38Rk6MB6D4/TnSdQ3BOLWZ8+dOu1D33rTASKZucgOh5Ii59OParp9B/vAXTJ02FFrPhxGPoMSycLaYCwANCAcAu1pP56qIEwHvHceRnL2JuogRAtK4UdX/+WaCCCgC6yMhnL7h1tKWqQirj3WRgqDuOY0+8jL49KQWA+usaUXrfCkQtShh6ou1hIPqHbTjz1vsoswII++OIL67G9Ec+KSAQgXkJpddIyCPbfxp7f/UsZlpl0PuBLttGbEoRGr64EphbDZQWMeXGlfDffwYnn1iPktYYNNtAZ3wAztQKzLz/M8Bk3SV78Fqy5IDsOsuBc/QMtKgPh37zPIxz/fDHdKCiGD3Ty3HV2s+4ZSL8hN2VNzWUAkD2x1ntoRAYCwIFQgBgMJ9zJedCruFZkorrSq61Vq1ahb/5m78RGfp33nmnKBPAuZrB+5MnT4p58vvf/75Ah8oBnIvnzJkj3kVIqOSamhn9XLeSTMy1Et9JSNKjOhMJCCx7xTmf5bpeffVV/P3f/70ov7N7z2784pePYc2116K9vS1B1E2VPFEEgLEY5Xg8RhEARk4Dv3AEhwtpDfkgAFx99bK0lSnby7U/1+wco/j+diE3+T7N9xQS7Elsok+DAdSVq9agvHoSnGHWUIoAcCF7ZvC5FQFgMCaWHcf27dtEabx43EJxcRFKSkqFP2zy5Emiiph4i7PtZKIE52huRaGQUAvo6e1FPOaqrQT8VONLH4+ozGdZcYRCRbDiSgLgfKxeEQDOBz11rELgIiKgCAAXEezxeSlFABi5XxQBYHzarWpVAoFCJwBIqXsGy1ifkxKdDKTxb5mdzSyee+65RzjZ+OLKRT2D5QzAMnOfQWw69BgUYxCMgduHHnpIOOq4DRf853fe4BzluOkolJuU1ObfPB+zyC/Uxnvl9RhUZXYRNykVTizo4HzggQfE/Xs33j8zy+mcJCbcZIaxrF/KzxgM5vF8OZLBd+IyHAGACgLcMh0UmcFM+TflUkkEEDJqjiOuwZ9UJLj55ptFwJmEDp6Xzg/KrFKinEoBO3fudF/YioqEc4R2wAxq2raUTz9f3FkGQNZX5zmJNwPWbDfVByjPL4kJbAMzuOgooYOYgXeZ0c92sJ9YQoDZ/pmKDJIAIPenrdJ5zP2IPYkVLBvAoHFjY6NQZ+B90hnNMgW0WQaPvf3E/mcb6XAmdmSqy02SR6gAkAsBQNr8cASA4VQyaEvEkM8Z+1jaBQkrdIJT/pb3yew3YirLE2Szn8x+lVnz/MlrkXRA4oUsD/LKK68Ih7skR/BZ58ZrUyGhubk5uS/HEj5PI22Z9izJIvJzEmJInvFi7j0f+4nkFz5/7Ce2gxuDDVQkoU1RPYHYERfagXxGeA+0eZKUtmzZIsY14kwbYcYg75PPLPtVqjuQ6EOCEIkXdOZJNQb53DNDcdOmTaINfNa85JvcnyGpAABEbAum7oPVbyMU1HH211vQ8s4HqLZMFGk6ovEBhE0L9pQSzL5lNTCrHigKuonZOmC/dwQDLV049s57CPbEUWr7oP3v8azLiGPqDUsQ/PxS9NrAQCyC8rIgTPpmIgD2dWH/L59CpRUQof5IuYk5993lEgBERQUG7t2CA+nBf/GEumNXGOh69E30vncEJcEgmiOdKF99BepIACjWEgFvnsME+uNAexwtv/4jevadQkWoDP2RCBAwYU4uxdSbVwDzZwBFrtAB+qNAXwRt7+xE9+ETsFo6URYqRmlVBayBKLSefvRa0RQBYGox7JAGjVLY4h4dhPeewIH/WIe5vkr09YcRqytBw3dYAsAN/ot/uptFm+m00qC7maEJAkB4z2kU20H0swQACQCfX4kYwvCRAMCgPC9KAsB/b0PzRpZgIAHAgr2oCjPWJggAbqWKzEslSA796Hl9J86++R7KYwEUlVfhVKQNZUumoJYlFWqLmIYD+A2gEzjx709DO9yGKl8JevrCiIR8sCuLMHP5ImgNNUB9pYs/42HEg7doAd0b3sWJ7XtR0hVHkWWK7Lrj8V7M+vwtmHrn1S5RweCuLu3DyHDmDbLxwdDl/hioPRUClzMCOREA3NIdqS31l6sA4D7eogSAwxIAjqsAcHA/Xt6wHl9+5PxKAEydOlUE9bkOZlCe2f9Uo6J6Ete2JFtyTc/SOlyvUQ2A5b1qamrEeoFrBK43ORdTCYBrUq5nPve5zwkygVRuIgGU1yABkmWYuA6jksC+fftE5j+vR0UoBv5JIuC2b99ePPiVhzB9RgPCYZe87F1vSAIA940brlR2uLMbT//2yYQCwE0JBQA3CzR9G053O7WXUgC4WA/vCASAs2fw5DqWANiPqvo6fO3b38a1ogSAhng0BtOfruiW7xbnQwGAddu9JQBk+R6lAKDDsnSPAkCiBIBQAFiMtQ+vxdVUAMhYUhUKAUCQgAen0KeP9iMMQ0oBYHRPsyIADMZr955deO65Z4Ui5/LlK3D0aJNQhly2bBnuvvtudHe76nl8pjjWtZxtwaLGReKz9z94H6dOnsQNN96IKbW1OHWqGefOtaVdhP4XvkPTB9Pe3uEm+KiC76MzXM/ehVICgE12XzmVAsCYO1sdWNgIKAJAYfdfHlqvCAAjg6gIAHkwMnWKC4cAg0kMNDEYLoM9lGBn0IpBuWxbpoOAgVE61BiApbOKASsGR7nolsG5kc7JABaPI6uW2d9sF4N3bCeDmwxoeTfJUOdnHIwYGGVQWLZL1mfnT/5jUItBMy7YmfkvA63eQBgDaszakTXvR2qv1yHHOp/M0m5vb09TEuB1ef8MZA8nkZ4N52zfy4xgBnL5ssOgpyQASIzYv/L+GXhkBoHcGDwkxtznn//5n4UzU2ase/dhjVMGK3m9vr4+PPPMMyIgzT7i9ZjFT8dmWRlTLQcTADLvQ+LHfr///vtF1n/mxjbJ8gV0gjJoy/bzJx2vQt7ONMXvbB8D3fnapM3ynhiUlTbDdssMadk+2hBVHxjEpf3ynni8VGOQhBBKzdIJTAwzA8gkALAOrAz403FM2X/uL22cP3lOYsx75jlI3pA2z76UwWF+TuILA9+yfIP3mWEb2E7WvCWhQBImaAskZHzhC18YEkpvyQ0+T9/5zneEfG0m4ULeH/uLDnSekxux4j14SSb8XBJveByP8ZZ+4PfZFABkY4mFl9QglT0yCQDcn3bEgDnHm/3794tr0JaZ0fe1r31tRFPKbA/76Zvf/KY4B22BwXgqYtBRMNz4x2A8Awzsc7aFdsKf3rGVYxLtWpZJkI3idViTmP3BYAI3PoMMMMiMfh7D5554eu2E+9KGOGazH0hWWL9+fVKlRCqkjP5Zct29DLFHRJa1Af8AoCeSIw7/7m20bdyDBqMEejQGR7PRp8fhBE1oQT90wxDyxrqlQY85sKIWYrTzuI0SR0ePGUfPzHIsve9uYEYJBky3FrI4RkrqH2jDvt+9hKn+MnR2dyFe4ce8b90HTAacAINKdqIOvLCqDBdrQnc0DLT+5yvofu8ISgMhnI50ovb6hZjymVuBIh1gwFvUXhZF6N2M/vdaseOxP6BKL4E5YKPMF8KAFUOPFkPx5Ep0RsIIsp7zQARWXxjFtoZIfxhhzUJZXQ1mffledPzxVQROdMCKx3Gm2Ma8r9wDzKl0A9dCgcUnguqxD0/j/f98AVNifgQCfnSVapj9F18CyjU30E0CAIEZrta9KAEQx9HH16H/vTMoN0rQ40RRsXQWah+6BQhYgEUsEvr6/UDPk2+jffthFNs+tEa7EFoxDTPXfiKlACDjdwkBB0GlYHUHYtMLHPu33yN2vAOmZaCouAgR9KPu2gUwP70aMX8MvhK/y8040omezXvQd+AUnO4BxAboatEFGcAfCiJUWoxAUUCoOERjAwgPhBHj/GU5KDb8CMR19MdiQFUJqpfPR+kdy4FJmuBqSEQYlqAChNikIzoz2TDTQV2YyYijf4TVEQqB80UgZwLA0A8Vn04+9Qz8kwAghhIPAeClDetx/yMPY+5VV6G19Rz8/kB6jV46qDJGdq7NuFahQhRLEnGOZWYrCcJUAOB8z/maaxUqZ1Hhieuav/u7vxOkU651SRTgvE4CAAP2XLNwY9klygtz/c99SRRgaQAqI3EdxTUk3xGo0ER1Mc7XnL/fe+89odjDNcc//dM/iXcI7rd8xXL8xV/+hRgnRb1iMbmlNk49Li6OKAHAYFuKADANH7/BJQDoyRIAydVR4peRSQCKAHC+D0Cuxw9PADhOAsALz2LnRx8mSgB8G9euvhYmdMQHYjAD/lwvMqb98kIAoMpSmpS7WxteEQBIADCyEACWFDQBwFUCG3rLtpS6mASAMT0c4+wgRQAY3CE/+49/Rzwew7e+9W3Mnj1L+G8ef/y3ImGCySVvv71ZvGtzXmdJwubTzfjG178hVH5IvJe+JZIFWO6H+0yb1oA5c2bj8OEjoqTPXXfdiddff0PM594EIPe9IpuVjzMjulTNSRCF6KdxSwBoOHjwQKoEQGMjVq5aiYpk8oq7uMv0v2TOV7n6i8Zy24oAMBbU1DETBgFFAJgwXTnWG1EEgJGRUwSAsVqWOu6iIMAgD51WDAzJwNP5EAAYZGKtc2axyCAeg1cMLHFxlpnxPNRN8hwM0JNNy0AqA4VcpA9FAJDHy6Amr0FnHQkIDIDJoJsMvvI83FcGBBkAYyBbypBzoc8Memb4yCzhbB3hXWTSufizn/1MBEJlNi/rfDKwKCXas53vfL9nJhGJEPIeZWY8MeUmg6qynjiDf3Q+XnnllWAGMzOX6NxkpjD7i/cn6p/ZtpA2pUSqzK6nqgFfnljigE5Pyp/S0SkDlSOpJ7AtxESSL/iTUvLsO17LS8rw9jOD/TL4zv7k3zKTmsFUtoX2zEB4LvaWK97MmCYBhS+GvH8pZZ95j15CAPeTuPM6rO/+ox/9KGkLmcdKAoDM5iYBgFlpDBCzxiw3Pp90EBMjWdKCfShtmD9lxjszyygtW1dXNyThQNouCT8smcB7kjXlmc123333DYKH52fAmeUi5PYP//AP4rnP3GT9eraH5TGoRMDnQmUX3GwAACAASURBVD6PmRL1dKbz+ZP2lUmSyPZCl6kAwLpxtBH5j0ScW2+9NS0YT+zYptmzZ4vxhoQL2jKz+77xjW+MaB6Z7Xn00UdFLWEG4WmDHMMYUJCEmKFORmfEHXfcIcYIiQt/0nbZNv7O75977rlBBCISF/isUXGCQQSOkXxW5XNLHL2EDzkmSuKMtD8GKEh4IFFBbhL7bJgPvqcUAYBiipRZDzBALpPuo4Dz9lF88Me3UBJ14LdIEkiJ8bvheR0+zUTIMUXQp83pR9gegG7HUd04E1Puux2Y5kPcAmzGu5khartJ5DpVUY9GsevR30FvD4ty72ZtGRZ87QvAFNPNHGdtTKmGLzLIM0NFTKcEzvzmDXS9fwRlgRBa+jsxedV81H/6Y24mP8/j9e8w0N0PhN/Yi11/ehvlURM1RhHMqA1mNsQdC46uwQj4YBk2YrEoQoaBU93nULxgBq74xG3ApHLse+K/ETxyDvFwv8h0v+LBe4RygeAZRGKiHiW9qrGDZ7HnsRdQE/cj5Peju1THnO983iUAMFbE+5MZ8kMZHvskAnzwn08iurcVsyc34EhrM2pWzse0R251JfajCVl+nisCxF98H6ff2Q+j30ZzXxvKVs/AFVIBwIOH7Gqh0i/7nmUgPmjB7t+9hGq7CEEWObZiaPH3Y+E3PwVtQY3bZpoPA1vH2rD3v/+I/uPnUI4QSrUQQnZAtCnGjiclQNyng5gTR1yzhS3AMISkZzfimHH9MpTftcIlKFS6IAyZ1D9cpr8iAOQ6Par9FALpCOREAEgEAofAziUAiFhhItCtIebYSQWAsRAAuE7kOo6qUVzHcd1LdR1KAjOozzUKSa0k/3Ku5FqLxF2WCWCwnyWUGETg3/X19ULZh2tlbgwAcO1EQgHJlJT/P3jwoFD+4rkkSZdEV66tOZ9znqZiAFWAOFeTmECSItd/d3/iblyz/BoYphv4z5yH0wkA7kDV19WNZ377JOZNkQSATuhJypN3MEvPyR7KdBUB4GI90BObACDWc4oAkDSm5JLRUQSAkZ4wRQAY3fijCACD8fq3H/0Qfr9PqOdxriaJ7uWXXxLzPAkAr732ung35+8k7/Pd+fbbbxOfFxWFUFdfj+3btmP16lWCXEg/5qpVK0VS00svvSzWEJ/61CfFmsK2Hdx335c8jeCgpwgAOVmxIAA4sCx7CAJAPxY1LkwQACoSb3CKAJATrmonhcCFQkARAC4UsgVzXkUAGLmrFAGgYEz58m0o65EzA5iBYgacGABjVoo3GDQcOkMxLlkzkwQAKSXPTBsunOnUyrbJAB4daVKSm4MMF+k8JzNzRtpkYHjDhg0iA4eOOilznnmczLLm55QKp0z+Jz7xCZEtS4cdg4GZGbfDXVs655jZwwA6NzoX6fT7l3/5F/z1X/91tlvPy/cya5rBWQaNGXxkQJovNrJNDLpzk4FBkh0YKP7ud78rcObnlKinkgMxYnCUx/BzEguYpS/vl6UBeCz7mrZDZyYJAHSmchuJAMDvpNS7y/z1iWAnJez/9V//VfyU9uDNuJdybTw/f6fiAYOfDEqzvVIqNZ8lAGTn8DlhIJ4kCErMy80bZOVnvA+2QxIcWIaC7HC+OMrs96HwYQYaSwZIAgBl3Jn5zX6l8gKzyeho9pIKeG3+IxZ8hrkvnx32Hwkt7H9JShjqmjyWDnHi6N1IPOCL8VAbJeVZcoB9xrYwe46ZbbIkhzxGPo9sE/uG98IsNzrT2aZMiX862EkAkEoZoyUAyPICvC6z76huwj6QahG8PjHl35JYxDYw4E/M+MzzmvzHdpCQMdKW6ZTnMSQNyEA+MwhHKgEgz02lEz6vlN+XyhzsS9o/nyuOKW+99VaS+OJtk1dlgcEDPrschzIVPGh38nnjMbx/9jkljBmAyNxyUWwZGhv3ZZ4xXMrP69BgihRFIBIDgkxao/JicxinNm3DwMlWRE62IhgHfLqOmKYh7GPQw0Bp3Afdb2Kg3MBAsYaF110NrJklgu99rLsYMN0kfFl6kYHeXqD/wEm88V/PoNYKIOQPwC4PYtHn7gDmVsLx0yWdCIAk/TMZBAB+PQDs/+XLaN97BOX+EFrDnZh50zLM+vQtLgEgscnLs8XRzhj8xT50rj+K4+/uhX2iHcX9NopiLD2vwzGAAdNGpNSAHXKj3XWLrkDpLdcADTrQHMNbj/8egdPdCGkGzPISLHiACgDu3GnHAJ33SALAoQ689ZMnMZkEAJ8PfaU6lv5fDwKlicB/thmF0TUTOPTrl9G1/ShKEURYt1C1bC5mPHAzYiaJFY7rxOLNRYAzT76D1h0fIWiZOBvpRNW1s3DVV+8UAXYpNM3TMuZPXMgJEFmq8sMgcOq/d2L/uncwragKA5EwwsUOIjOLcf0Dn4RWWywC+qaI7xvsZHRt3o0T2z5E/HQvjC4bIQTc0gS0FScGS7eg+QHbB8RMDT3xKGpmNGDW8kUwGqe5jWDVE06BMmFS2ssQvI9ssKnvFQIKgRwQyAMBQJQASBAASBGLeggAYykBwDlPKmNxzcr3DM7/XDdwzcV1K9cAJNbx/Yefc33DuZiBfc7nXMtwHpXkOklilGsffidL9fBdggRjbrwuP+d6hNeiUgDX1rwO28V5X+4v1oimIbL6h8r+F2vMNAUARQDIwSLH6S4TuwSAIgCkm106AUCVABjuoVQEgNENV4oAMBivJ578rZjj6VfgPEvfybZtW8Xcfc89n8Prr78m5mL6/ejT6esLi5J6/Jx+sVmzZuP06WZRQo/le/he/aUv3Ycbbrgeb7zxJl566UXU1k4RawYmUCxe7JYPcDdFAMjZghUBIGeo1I4KgXGBgCIAjItuuJSNUASAkdFXBIBLaZ3q2lkRoIOLNeDpvGLwl0EjZr1QDjuXbSgCAAODDCgyC5aONAaFly9fPmTwaqhryKAfpfy5SQcd63Yx62akjQOSDDbyJ4PRlALfunWr+Cnlrun84wsB5TaZXbtq1aqkVDvPL8shZAtgeyXeeQwzfvgCQWeeDFrzuqI22EXe6Fxk3VHW/WZdUzocmb1EJyTbw/qkxJSBcxIdZLY8j6PDkxKorIPKQCodkpQ7I5Oa+8tsJgYut2/fLhyXPI59zmwquWVTAJDBSwY5+SJG+2Nb2HfMkqINMLuZ8muUOuc1aJ8krfAFjcFcZnnzWNkmXpvH0xbOt+SCzKrndWWwWmZRs218ISQLvKmpSfzk/bB0BmvL8ieJJaxzT8exPI7t4vkkQcZrFpkEANaSfeqpp8RLLPfnsSR3sEQFsaed8Vy8f9ozM8/47LKP5L3zZZfY8O/MgLt4TdU0nDhxAj/84Q+T0vX8m0oafHaH2tgGXlsGuvkcMYM+MyDOQDvvm+OAlxTC8/MflQy8G2XoFy9eLM4jSQ3ec2bLRicWtGM+i3TYs74un3n2I39+8pOfFJeTxATuK1UKqA7ATSorULmDihYjbZntoc0yu4DPA8/Le/Y+D5nnop3yHFKunzixX/ms8hmkY0ESoEgCkO2W/eY9H+9PEnUOHDggyAR8NmmXDEJIRQE+98x65PPM8hBS6YSY8fwS+6GukfsQRulPkgAc6A5r1ydk5GXWPYOx/EcvX1MfcOQUIs2tCHf3IK5r6PUzb1HHZH8ZymomAXPrgXq/m8XNY3xAV/8ASoMBt7SAhwAQ74nBjDjo/egkSnylriSAFQHmTBXBcdtkormXADBEFJhfM/rUQan9I/D5Q+jv60Rodi0woyqlHpC4NOPV3HiYiDFTbKUFwKHTiJ46h4GWDvhtSuE66OWNTy5G1fQp0BvqgSo/UJFQL7CBvsMnUTzAtysT/V0dCC1dAFS5547FbPhNl0zRdaQVgdO9CJLRYPqAYgOYW+2SE4SqQZbeklnvB88AbTGgLw4UB4HZU4DJGiKGjWDCicUMPp28sY96EDl4CsHSKsCwMFBhI7CgHo7P7U7yBIiFxINYsAoB1RlEewzAPh6B3haHfbIVeu1kINaDNq0X1QumY6BMh2241RU0cVHTLSFwNga0D8DZdxzx3hh6e8Pop6KNSUUFE/4iH7SQW0Ki/Mp5QEPQ7QhKEAhmRuKnVNGW9iLtMXfDVnsqBBQCuSAwKgLA4Ew5yRvipUgiYimAKGwEK8qx89B+CAWAhx/GvBxLAEgisFwDyXmXn3ONyax/OWdzvcW5kHOwXPvxd37PuZRrKbm2lWsA/s1/XKdJEh+vxfUs10E8RiozcU3G+Zb7c87mtTj3cx3HY/guxr9jVmxIqVuxhlEEgFyssAD28dTNkYLvjibKOhxrdUsA7ProQ1TVT8XXv/1trFl1LXwsARCNwef3lgDIf7ZpPkoAZBIAXPKlXC1JMmbq71SHeXEpgG7MaKIQv9cGS+CnEQBsDQPROEoqy7F/XxMefWwdtu7Yh8VLF2PtI2tx9bJlBVcCILXsHPr+JUwpHNxPhqy+lKYcUXg2cDFbrAgAg9E+fOQjUXZw5swZYh6mz+GDvXvx2c98BnfddTf+4z9+Jnxin/nMZ/Dqq6/BNA3cfvsdggAQDIZQVzcVbW3tQgGAfrCXX/6jUPahairfzUka+OCD9wVBgMQAytenjV9KASC3R0ARAHLDSe2lEBgvCCgCwHjpiUvWDkUAGBl6RQC4ZKapLjwREcgWUM78PteaUJmBvGyBRmIrM9FljXf+pBQ6Jexllj2Zx5RSlw7Ai9Unw+HgDe5drLaM5TreYP5Yjs/XMZllIHK1p1yuP1SGdSYBgMoBDPZ7pe29587FTuX+8l5Gc0wu9yH3yczW5+e54DXcMz1UO7O1XTrhuTAZaayQWf50to89032wLO9o8JL7ets5El7edmbDIdd2SLy8+3tVN87vOtIV6PHiSS+fTJuXWvGuonvKCygDs/IU/Fv+88jas7xxwnfgHst9JCFARqLleXkcM9VZOzBBAHDvbxjHuYxAyWi2kJdPBJUFYG7jvCLW/EQoEpA84EogpNrjvRehjZ/4J6X6ZdslNt79fW5QnZULjAQ2msyq9wTX2T7HHPaOhjYLb8o+90jcI31Xach478uLaaI/vHyDzAR70Uf8kCeUuHjMQ1zTAOJOHJqhibrV7jFUIGCpACNVQsJ7IW8DvV0pSyCI2th8Tj14J1HwGlyuT4zaTyGgEMgJgREJAJ0IFQVhW7Yo/uIOpenjMMdpKsjwU7fWfUoBYOdBlwDwwCMPY978q9Daeg5+P8tVcXBMnMdViR1udB/xFuQ8nKloJA+SRLzM+XE0x3n39RL7xJ1qnKEcQRgbblMEgJyssEB2yiQBAHFNcwkA657FzkMfonpaHb5GAsBKSQCICuJoahurtQ8PUb4JAKkn3LXrwWQAD3FRDAv5JzVcLIPITgDQYEkCQFU59u9twqO/WIet270EgKsLigCQNloJ8sPILNTM3vUOd3JKyMZjvVj9Od6vowgAg3vI9BnYtGmjSEgi6a6zs0uUQ2Sgn0H/AwcOYuvWLaI8QHFxCQxDx/XX3yD2pVogE6QqKyuEEuLBg4dEiZ577vmsIADQ30eVymeffQ633HIz7r338+jr600fjxUBILfHRhEAcsNJ7aUQGC8IKALAeOmJS9YORQAYGXpFALhkpqkuPBERGC0BIFcMxkIAkOfmS4KsnU7JcWYey/r1v/rVr4REvtwn1/ao/cYHAtnsLd+tzEYAyPf18n2+bASc0VxvrASA0VzjfPc9vwC5e/Wx2Fg+riuvPdT1z2c8PF9MR3N8qu2uK9EbU+YfJAjITYR7ZfA8sWdWHDO9j2lpSzKA7HFjpjVghDsZzqs5hL+buw4b8844j/Q3jRe3uRcOkhdEIJ7bMA10uJPnbt3+TQQ2RCR/CODETbsnlF8nryO7YFgCQLp9pDfNDcKlmjpeUB3NE6L2VQhcIgSyEgBCsC0rQQAY/GyRABDTPAQAR0NMlgA4tB8vrx+/BIBcEZcEA0UAyBWxibxfegCfSkhHBQHgOZcAUD9VEACulQSAWAx+n5cAIGev/M1T+SQAeKfixMp3kExR5vReyPGz3AkAMZRkEgCWLcbahx/G1csKhwAgV2apPstcuY787HoD2Mm1vFIAyHnAUwSAwVAFgn6RfNPR0Y5jx46jtrZGqEMePXoMDQ0NmDVrplCWbG/vwKRJk8D3j5qaWlF2h348lgSgsiKPI3mASpVU5/H7fdiz5z1BHrBtB7fd9jFcccWViMfd8prJl5xCHsBytrw87DjBCABzZ89Bf18YftNVhFBmkAcbUacYXwgoAsD46o9L0BpFAMiypnXG4t2/BB2pLqkQKAQEsj1O2b4f7h7PJ+Al5et/85vfiGC/DP6TJUz5fb4w8KWD2caytEAhYK3aOLbg7PngpggAntfnQVG87Bn3Y33+x9pnWQPIOZx4LG3Ox3XFi6k3Qu75+3zGwxxu+YLtMuh+ZCq6DBALAkAqiJwTjkMG9aVzM/9Zd0OBMxwBYFhmwAVD+MKe2O2/1N1mEjyGvXqCBJB0gmbGQLxS/2kkDveMqUw1kY+c3NIz2Phd/oIrFxZJdXaFwCVGIE8EAN6FVABIEgAO7sfLG9bjQZYAGIcKALkirwgAuSJ1Oew3mADQdO4MnnjhOew+tB/V9a4CAAkAJjTEYzEEfIEMYPK7HlEEgLHbXW4EAGAgFnNLAHgVAJIEgGsKRgFgKAKAi8HwGHoJH4oAMHZb45GKADAYPxK+3eQbnygBwPGMhIDeXrckHpUADMMU0v2xWByxWFQE9OXn9NsVFxeJwD/fFUtKS9HT3S3k/1ledMuWLVi+fIUo+8lzpI+XZK+o94WcrHqCEACKA0Fcu3I15s6Zg/7eMAKKAJBT96udChABRQAowE7Lb5MVAWBkPJUCQH7tTZ3tMkcgW7As2/fDwTfWgJd8oWB9zzvuuAOvvvqquAT//tu//Vv8j//xP0TdUL505KMm/WXe/Rf99sdqT2NtqCIApJBTCgAjOM6GIEeMxeYmPAFAEhwSjhipACCxyokAMCSwMlCtisiPxe6GO+a8FESEr9l1umX2c9IJPcgfJ0P8KZaHdxfbSxYRTtb8BljyiZ06l0JgXCGQQQBYsbARf/2VtagI+NHV3YmiIioAsASATJFKfzhdBQCXwaUIAIN7VpUAGFfWnofGpM8tMV0DCQBPZhAA3BIAmsg29ZuBjPhqfueni04AEGNBCspCjp8pAkCiBIAiAORhbMh+CkUASMdI04mII7L6LcsW8v7yfY9Bfwb3KdkfChWJkp0M9J8+fUasS/gZ9+U+/f3hJHmAn7FcQFtbOywrLkoFUEmAW09Pz+CSLIU8gGU3ufztMYgAoOPgwQ+xa/cu9A/0Y1HjQqxctRIV5RWJCcIlFg1Xgun83++z3xqnKQsOujs7sXnjJhza/yFIAFizajXmeRQAeGvKDLLjqfYoMAQUAaDAOiz/zVUEgJExVQSA/NucOqNCYFgEzjdgO1JAiOfmP69cJ9nFPIZ12r/85S8LpjA3viRs2LABixcvhreOqFIAUMY7EgIkADz22GMoKnJZ53fffTfWrVtXsKCd7/OYeeNjD9gWLIQXvOEj9VGh453N/s7v/qQ8/QXvosv2Atn6b9D4kOlpyXQ+D+GMzqxTqwgAl625qRvPJwIOsGH9W/j3n/4ErW1nsbKxEX/1UIIA0NOJolAIDgkAyRIemQQAJ1ECwHEJABexBICEIdv4c37zx2AFHu/5RPhsqJInicaNTABowMdvuAl9HR3QRUQ1U447uzw3u8Xw+RCxYvjd88/ANAysvfc+RMJhRA3Asm0ENANsx1B4yd4c4RbyaW0T4FwjEQBSJQBIADChJwgA/gxKWmETAAbP555PCkwOPjcCgIaBqCoBwF5WCgDnN4QpAsAQ+CUCy/KbtPk14c9jxr/cdEEaSG3e7/ipXA+wRICuG2kBaPr5qByQmgw1aIOYyBltlJPjoPeWRJsul8hxJgFAJwHgAHbtIQEgPG4JALbjoKurE29v3ISDHgKAtwSA0oA4v3FNHT1OEVAEgHHaMRevWYoAMDLWigBw8WxRXUkhMKZ62l7Ysjn0GJR94YUX0NjYiNmzZ6O1tRV/+MMf8P3vfx/hcBjBYFCwgr/zne/gxz/+8aD2ZDu/6sLLGwFFAMgyoeYp8/3ytrL0u1cEAGUN4xWBbAG4zHa7wUTPlgMBIC3lMOOESgFgvFqGate4RyBBAPjpT3+Cc21nsaIxoQDg96OrpxOhYBCw4SEApN8RFQDi3AEuAYDqG1HHRrCyHDsSJQAeeOTClACQLck2/pzvej7z/HkhADz+JOZNVQSAcf98DGrgMASAdc9h98EPMUmUAPgWVicIALF4DAFznBMAGADTNPBZllvq1+wklEzySCHFw0ZPADiKR3/xArZu34fFy5Zg7cNrcfWyqwu6BMBIa6tBazd+4KkYIEKgBUb6uJRjzkQgAKxaeR3qpjKjXhfZ94auQ/MQ2Pj6zzkza2A9OdikjzHe49yEHltI/g+/ZZC8hwvYJ06QRiCgEpkiAOT2SKQRAHwiyUooABQAAaC7qxOb39qEgx9+iCKWAFi1GnM8JQAUASA3E1B7FRgCigBQYB2W/+YqAsDImCoCQP5tTp1RITAsAtkcdtmgy+bQ6+rqwooVK3DixAkR7Cfrl/XAQqFQMvu/trYW69evx7x589LUAsT7rApgZuuCy/p7RQDIMqGq5+eCPh8jBSQu6IUv0MmzzQdqPL5AwOfptNn6b5ATWREA8oS8Oo1C4DwRGIYAUO7zoaevW8jl6nSSJxUA0q+nCABjVABQBIDzNNxLdfhgAsARlgBY9xz2kABQV4evkwCw6loY0KEIAJeqn3K7bj4IAMuWLYOMOQrr0DQRAKUfoqOjAxdaUVBejxLpp06dwubNm9HU1CRkz1euWoPy6klw4JbBkmHU1BIsO8HDi6RSAMjNrobbayIRAGxHQ3RgQKjOpAgAtijtJeT8Rfa9nj3hJ00BgAH51BjL4L9j22AW99Cbl41CGxcRr8SubqmxzE0RAMZowxOIAMASAHNJAOgLI2CYGSV6xoiPOkwhMN4QUASA8dYjF709igAwMuSKAHDRTVJd8HJGYLQBg0EBhCwBRmb5r169Gnv37hXBfw6ApaWlIvufL8ncfv7zn4OBXKoFkCSQ9pKrApiXs3lmvXdFAMgyoarnJ6sNnc8OigBwPuipY/ONwGjn87EpALDV0gmY7tRzRAay3JiDrPI58t3H6nwTFAEHWP/mBggFgI5WrFzYiL/6ylqQANDb1w2fzycCmdkIAAwAiBIAHgWAnQf346UN66EUANyxKy5icA76urrxzOO/w7yp0zwlAFwVhdSWDNWNaHiqBMDFfC6TBROkGDpiuoam9hY8/sxTggBQM60eX/+zP/MQAKIZCgD5lf8XFpURHOvr68MTTzyBp59+GoGAjdvvuAbf+PoD0B0HsXA/Aroufk/am84CFJqIlaXn0ro26Ab3vPNvOuZivvVMzSPl6l7M3srlWrkTAOIoqSrH/r1NePQX61wFgKWLsfaRtSgkAsCgXtREEZMRoRok0OQtJ+IaSJYz5NITl8c+hUUAcMeI9o42vLjuRTQ3n0VFeTVWr74eU2ungUn50f4IggYl9V0inK05sJy46EzT8HHlAJ2y+7YD07GgOZanZI6OuKYjYpqwNE2UqWG5IcMw4ZBEQ7uyHWh2QgWAnyXMhLFoTqcaxzHNvZ4DBnIdGE7c/RwGbCqbuJWJXBKMqEnvEgXEN1Qq0F1yjLvxDOLMybHQ4L1RiUB8zrUQ97Pd+xTiKUaaKsaEteQEy8myLLEuTCoAvLcT/RGWAGjEylUrUVFenpovBN4Z72sZ89WFJvjLEgBSASBEBYDVqyFLACgCwIS12Mv+xsQjy/FTg1B4sjTgzU0bceL0KUDXcO3112HRosXw+VMqVZf6eb3sOy3PACgCwMiAKgJAng1OnU4hcCkRYKD/uuuuEwQALlT5t9zKysrwgx/8APfff7+o4a42hcBoEXjooYfw+OOPuy+5pomPfexjePnllwXZhIunC/1CM9r2qv0VAgoBhUBBIOD1RXv8Rq6TOhVlGD7Er4L/BdHPqpHjBoE339iAn/77T9DW3opVixfj4U9+Bg3V1QhH+ugjQsDwizIAiQrQae0WTiVvCQBmBcJGsKIcOw+5BID7H34Y8666Cq2t5+D3BxIO+MRzmkjgK9SnVoTPMjXQPQgxqOESI4A4/wASBACWACAB4Eb0trdDT2AoUE46zIcOzHkDvnTsmX4/IlYMv3v+GZGNufbe+xAJhxE1AMu2EdAMEVyRm/f4ZEi7kKK2l+TJyQz+u9mlMQM42t6KX/zht3jv4IeonzUTX/+z74gSAMyLjVsxmIYpAmHuGfJv6XkhACSCa6kZNj3oPzwJwIvLJemY87podgKADsvWMBCNo6SyHPv3NeHRx9Zh6w4vAWBpwSgAJMeA1GjAKOqwAfyktSbMIdN6xceKAJCzDY5HAkBaSZtEcJaZ93K93dnVmSAAtKCiohqrV12PqVPqEY/bsPoHUFNUDMeOo9+Jirm/N9IP0+eDaegI6QaKbQ16Tzd6jh9GX2cruJcv4MekyloEa+rRUVmNPsMHvwVEw/1ijWAE/IgZGuLROPwxCDWBqAZErDhj9tAtByVmALCiqKoO4cSpEzADpXCiMTjd7agoKkJRaRUONDVhysxpGHCAtq4eTK6ZItQEfKYGayAMw3Bg2zHELUtQAjTdB83wk0Yg/pEo5bNJKADijg+Oo6G/NwzT1GAwb8hwoOtm8iHI/+ies2ldtB0tmwQAE7qhJUoADEMASIBxoQOKIyy/BCYsEdfV2YlNG90SAGkEgN4w/IYBXSWtXDT7URe6OAhkPheSALB+00Yc9xAAGhsXKQLAxemSS3IVRQAYGXZFALgkZqkuqhC4cAh873vfw7Zt24QkHh0k5eXluOmmm/DVr34VdXV1IBFA9vIpYgAAIABJREFUbQqBsSDwyiuv4OjRo6KkRG9vLxobG7Fq1arkqSibqzaFgEJAIaAQGAMCQyb6pzLV3FDK5eBqGwN26hCFwCgR2LhxM3784/+FltYzWL5wIb752XvRMKka4f4+EQQI0dE+DAGAAeg4bJEvJwLdDIo6NoKV5dihCAAi8J4iALgd09fZjWd++wTmTa3Hx29MEACSGdmsnTzy2KYIAKM08LzsLuecxM9ESQwSAA6dbcYv//AE9n50ELPmX4FHvvktrF5OAgAQc+LQNR3870LNWPkgADBTlluKB0JmDkNisub7SFLxhTsf50QAsDQMxCQB4CgefewFVwFg2RKsffirWHZ14REA5CMx3P3L770B66EeI0UAGN3gUrgEgJfQ3HxGEADWrL4RU2rrBAHA6etDXSgALTaAsB1D2LYRthyARL+AD8VwMMW20bR9G+Ld7SgpCaKophxnz55FvD0Mo2IyKlasRLSoBH0dXfCRLKXrYDjeMXUEdB+K4lQs0RDWbEEACAZDCOgmrO4++A1AN6OChBgsmYS2U804vW8PGmpqUT9jHk6ea0OfCdQ0TENvOCzIWMz4j0YH4PMZggRQXRpEd1c74pqB4soq9AxYiMFAXDdg2IC/P4Kecx3wGwHUTq1DNB5HFHFENP7fgc5zUlXAU41gdFZRWHuTVOgSAICDB/dj155drgLAooVYuXIlKioq0m7okhMARDkWDwEgGMS1LAEwe44gcygCQGHZn2ptbgh4CQBi9ZZQAFAEgNzwmyh7KQLAyD2pCAATxdLVfSgEEghQpooZ2VKuinX4otGoqGkq5LwcMne90l8KOoVAbgjQpmRdR5aUoMqE2hQCCgGFgEIgDwgoAkAeQFSnUAjkhsDWrdvxbz/6N5w4eQxL5s3DX375QUyrqkIk2g/btlDkCyoCwDBQ5qIA4HPcmuAsAUBneG9HlyIA5Gaa42iv4QkAH5xowuPP/jcOHW/CvAUL8ODDD2P1NWtE8DwOS+T+KwLAOOpKT1PyQQBYunSJOKO0EOlX6OrqQmdnZ1ZCz/kiwzGF4wvfRZnwsHnzZjQ1NaGhoQErV61BefWkhHz54CspAsD5oj+64ycSASAWtaH1daMq1o2B9lacbe1EW88A5i5bgWioGAPFxSjTLWDvDjTt3oFZi5ahfsEC9Jgaikw/Wnd8gF3bd2Lxx25FYFI1jjafRG3dFAFoV0cHQoaJuopqdJ9swelTp9Cv25hcPwWTJlWjNBBC80dHURIMoK37HDSfDxVV09B19ixO79+NWXV1mD1vEU5198GcOgX+0iKc+mgfwj0dqKysQn/MxrS5V6Hn3DnorSdgD/QhYhqIF4VQ1tCAaDCAsKHDtHSU9MTRdrAJsbZWBIsDqLpiJiIBEwP+IGzT7yoAaBeO4DU6C7vwexcaAYCBz86ODqEAcOjAAeEDvm71GsyZNVuUsDA1HYZSALjwhqOucFERUASAiwr3uL2YIgCM3DWKADBuTVc1TCEwNgQikQiCQWp0Dd5IBGAAN5MAkC3zZmwtUUdNJAS85BESASQZwGtLyo4mUo+re1EIKAQuKgJDEgBEldGEo/1C5VJe1LtUF1MIjAsEdu3agx/8vz/A0eNNaJw9G3/1lbWCAMCsLmb2swQAM/CGUt0QWSWJWrrMdGewM5pQANh50C0B8OVHLu8SAH5HQzweR9yAeO/o7ezCM48/iSum1uOOG25SJQDGxVOQrRHDEwB2NR3EE88/IwJY8xc14r6HvoJVV69KEACojsFS0RcuQJQPBQBRc1spACSNICV9r8OydI8CQKIEgFAAWIy1D6/F0qWLE+sSd4QsJAKArN0+kvWPJLGtFACyjRvp308sAoADvacdkYO7UOLE4ZjFiJnFCE2ZjkioFAPFpajQYgh+uA2nDuzFFTfeDn1KPY50daKmtBy+plN47+13MGXOTDhFQRxpOYXF1ywFY7GnT5xEyALmT5uBj3buQVVlBQZMB2c7zmHK1CmoKinFvu27UF5aiqJJ5Tjb3YNJtTNR4vPjg42vYtrkyahrmIdj5zoQmlqHnoF+tJ46isqyYjEXd3T3YsGSFejrbMOZvTswtaZKEACOtLehrnEBqmbORL9pQIsBJT0OfJ090LraEB3oxTmrH1plJfxTpsEsq4St6aJ8wOWyFVoJAI5RnZ0pAoDP9OH6a6/F7JmzEBuIwiRBbwgCwOXTo5eL5V5e95kLAeC6G27AwoULVQmACWwaigAwcucqAsAENn51awqBoRDIdJpwHxW4VbaSDYGh7CbzGGVH2VBU3ysEFAIKAYWAQkAhcKkROPTREUEA+OjIISH9/+17vyiIAH3hHgT8fpiOK8E7JAFA1Fi1oTkOy+GKfUQJgIpyCALAWy4BYO5VV6G19Zyo7yvkcqXDPCGbW6jO1lwUAAKg5HAUcd2BL+BLKAA8iSunTMNtJAC0tYEhBCnA7q4f02uwe21ElQC4FE/M8ASAzXv34NlXX0bTyRO45eN34IGvrsW0qQ2ikZZjwdCMC1q0Ji8EAFJ90mq5qxIAogMdEgCMHAgAbgiwEAkAKWrl4Ocq27isCACjG4smAgFg9arrMXfOfHS0d+Pknp2wD+zCFQ11qJwzD/HSSrTGNFj+UpjBMlQ5MbRtWodwewvm3XAbrOrJ6NB1TCouhX74BA7v2ImKmiqYJUEcPHUcVzZehcqqSmzZtBkNlTWoL6vEvi3bUDelBtUz6rD34H6YpoFptVNw5shxPp6oXTgbAz4fQqWTYVo2Dm15C8sWLEBFTQPeeXcbGqY34PDRY/AVVWDBoiVo7+jARwf2Yfa0WgxEenCm7TSuWtqI0sk1eGvbdliBIGY3LsIAA/sxB6EBHfVlFdAjXWg7dRwf7nkffTYQmjkHDYsXI6rrkCVURmcNBbZ3IqLoqqqyBICGgwcPpEoANDZi5aqVqCgvT9yYu7i71CUAeP14LCYUAHbt3AlD17Fk8RI0LlwI2DZgOykFgMSyS4572ca/AutB1dzLCIGhCADt3V3YtnsnTrWcgeEzccONN+LK+fMVAWAC24UiAIzcuYoAMIGNX92aQmAoBLxOExWwVTYyGgSykQCUPY0GTbWvQkAhoBBQCCgEFAIXGwH6O8+0tOLHP/0xtm57FzUlJfjq3Z/CmiVLEO7vFQQAw9ZgwBO09zSSx2cSAKgAEKoox66EAsB9X7u8CQAhzQAVyWK6g0AogJ72TjzzWy8BoB264wZcGYxLrR+HrruuCAAX9ylhL1DZIinyniTDaIgawMtvb8AfN21Aa2cHPnnPPfjyQw+htLgcFixROsPUxz8BgPdmKwJA0rDSFQAUAWC4J04RAEY3FhUeAcBBZ1cXXlz3IpqbW1BRUY1VK6/DpOpa2BYQ7A8j2HIc4Y5zaHccWKXlKK2fAS1QAp+vGJWw0LNnM05/dACzFi/DzMWLcaynE0bcgXbyLM42HcXs+fPQF4/gxJnTuKpxIYqKirDl7XdRN6kWZszCh1u2Yc7smaiorxUqK6ZhYNFVVyF8tgPNrc3oDVkiW7+6dhamVFbiw7ffwJWzZqJycgP27NmLqrJStHV0oahqKq5Y0CjIeFs2v4X66lJAt3Gqux1XLluCskk12LRlG5xACFcuWoL+uA077iDoGOg4cwY9bWcR1DTokRjKqidBq50Mu7gYtmleRgQAB5ZlD0EA6MeixoUJAkBFgsA4PgkAzPZftmQpFlx1FXSSPGy3TE8axbXAiamjG5XU3hMRgeEIAG9v24ozrS0IlRTj5ltuwcxZsxQBYCIaQOKeFAFAEQAmsHmrW1MIjB4BRQAYPWbqCBcBRQBQlqAQUAgoBBQCCgGFQCEjwADOQCyOX/36V3j2+WdQauj4/E234s4bbkDciokMKb/uy4kAoDsApcSpACAIAAf24+UN66EIAC4BgCUAQkVBdJ5rVwSAAnloZIBTUACcxL9EqIDi/iQA/OK5P+Dt3TthGzrue/BBfP7eL4myGJbDrHBXXpjO2KFkhvMBQz4UABQBIL0nVAmAFB6qBEA+nlL3HIVJAOhMIwBct+ZGlJVWwtRNVIZCCET7cfbUSZxtP4cBB6ibPRe23wf4fSjWAOPMaZzdvw+luoP58+eiM96HlpYWRFp7YFnAsptvxLnODuzb8z6WLVkGn+nHu1u3Y8bcuSgNFaFpz/uomzIFtbOm4/CJ46K0Z8j0Qw9HoekWgjVBbNy2BWZwElYsWYLD2zagflI1qmqn4+Dh4yirrkZfuB9FoSBqa2sRj8ewf/+HqK+vQyQWR3NbGxYsWYry6hps2rodjj9BALAcWPE4/JqDY4eb0NfTj8rqSQiWlaCsphIIGeju64Xf9Iu5YcJvCYJioREAmPFP0gcVAHbv2iUy/q9etgxXzZ8P0zBhWXF3bvYG/RUBYMKb80S/weEIAG9u2oi2znaUVpTjtttvR119vSIATGBjUAQARQCYwOatbk0hMHoEFAFg9JipIxQBQNmAQkAhoBBQCCgEFAKFj4Cb3Qw89cLzePQXP4cvHsfdq1bj3jvvgk8Dov0RhPzBYQkARMB2bDdzPfF/S9cQLC/Fzn178eL6N3D/N7+OeVctwNnWVgT8QbjJ7imHuQiQFiiU2UoAsCxCwNHRP9CPuE9HqKQIHWfP4dnfPon5tdNw+/U3ore9QykAjNP+l7L4IpBva6IUBrMGbQci6zNiAD/8zc+x48N9KC0vxyPf+AZuu+3jiDlWUjGgEAkAWkYJisy/PeHhxK+F+QTz+SU7QxbckPeVRgCwNQxE4yipLMf+fU149LF12LpjHxYvXYy1j6zF0iVLksHdQikBkLrfoe9/MA6eALbnWVUKAKMbuAqbAHBGKADcfNNtqJk8BbGBGJyYBVhxlASDsOMxdHZ3Qvf7YZs6HL+OoGag0tIRPnECrQf3osgHDGAAJ06dhBPTUT65FtfcchM6e3qx6+0tmD19plgfHDzShEUrrsH0adNx5IN9CPf2oaxmElrOnUNpaRnKikoQ6eyFbUWghyx09vWiYtI01E2ejH3vbkBFSTGqa6bh+JlWTJ83Dx3dnYj198LUNXR2dEA3/Vi4eClONJ/BydMt4vfK6snYvGUbNH8I8xsXI2JZYL17w4kjHovDMELQ/EFEfRriuoW43Q84FkzHgKkZozOEQty7QAkAVFSKRaPYvGnzIAKAz+cT5QG4j1AASAT+08gAhdhXqs2XPQKSAMCSa3xH41qWJQBeeeN1dPR2o2rSJHz8rjsxefJkRQCYwNaiCAAjd64qATCBjV/dmkJAIaAQUAgoBBQCCgGFgEJAIaAQUAi4CLgS/sCOPbvx//3wBzjZdATL51+JR774RcycXItoTx8Cpg+GZsr8xSR0wsGkuQQAhtDoQGVQVPOZ8JeUYPsH7+GFN17DZ77yAJYuX4nevj7YFmuuupLqSQdVxpkLqYRSLgQAnwVEYgMYCOooKitBe0sr/vTUs5hbNgm3rlyDcHePIgCM0weSTlNK45Ow4iMBwNZE1iBVM/zFRdhz+CD+55O/xJGWZkyfPgP/x1/+n1ixYqXI/md5Yd2g/H+GvHCe7zXfCgCpUL4bJh5MBkgMHO6XiSc/zzd1kU6XnQCgwZIEgKpy7N/bhEd/sQ5bt3sJAEsTOLlkKjpcuXV1daGzs3NQDex83xrHS9pALBbDqVOnsHnzZjQ1NaGhoQErV61BefUkOKKES2rM9w7ig+kP6S3MpHZkZha6NqC2XBAoLAKAS+xzSwCsQ/PpM6gor8bya1ahvm46NM1ANBKFO8Jxc/ePW3Fohg4YJvyOhuK4hhADq7Eo2tpa0HKuJQGVLuwmVF6GybU1iA9EcexoE0rLilFcUozislLYlgMfTLS2tOJsWxtMnx9zZs9GKBBEuK8fJ0+egI04yirKUF1Ti4qycpw4ckS0x9J0WJqGippq9EX60NXZjq7OThSXlKK4pATFxaWixZ1d3ZhSVw9dN9By9hxMfwA+fxD+YAC2bcFxrMRaxQBVXxxDgyNIQ+IvQQjjfxN+K1ACAMdGKjmcOnkSr7/2OppPncK8OXOxZPFi1NXVCQJAYipTBIAJb8SXzw1mEgD4lnbmXCte2/CmWNNOqq0RBIBQqEgRACawWSgCwMidqwgAE9j41a0pBBQCCgGFgEJAIaAQUAgoBBQCCgGFQCoYRCf4nr0f4Je/egwf7NmFGbWT8eVPfRqrrloI9EdF1rOb4ZYeCpIOJhsuAYAbSwBQCj1YWoJd+/Zi3Ruv475vfQ0zrrgCbefa4PcFYIia6CnJVa80usjC0grHmZ5OAJBhMImTAyoAmHEHkVgU0ZCOoooy9HZ04vGf/hyNNdNw++rrMRAO540A4NMNfPXz9yESDgt5esu2EdAMsDyD3NLUzxIfjiTzfTk/KyQAWBrEM+CzNBgsA6Dp0EwfBmDjnfd343dvvISmM81YvnwlvvHNb2LGjJmwKBHA/XS9oAgAsq/TSQDp4d1MWylk9evcCQAxlGQSAJYtxtqHH8bSpUvT5KPHMwFA9mSqz/hJ7uF7bwBbjPeJyFnuZ7icR5NCKwHAlYHtEgBefBHNzaeFAsDyq1ehrm46qS6IDVA+Xc7Xri3ZtiupToKAz9HhizOIr7uf6QyZyzRr7u2gtfUsaqfUwu/3o6enC5pui3M4ji0IAIbuA3genx+OnVAa4viqG+jrC8M0DeiGDt3UYRgmTMMvSEli7IYN23CgmWRxAbF4DNFoDLbNdtpCbUDs6zjiHCw/QNIWr8ONCgBsh7u5VeJdgiID/3KUdH8WEnFxTE9hgRIAGPxn/55rbcWbb7yJ40ePom5qHRYuWIBZM2cl+1cpAIzJKtRB4xQBuU4TY5tJ0moUR44fw+Yt78Lwm5g9by6uv+EGEfznP3d0GzyOZRJMJ/w4N077c6zNUgSAkZFTBICxWpY6TiGgEFAIKAQUAgoBhYBCQCGgEFAIKAQKDgFm1z393NP4/e9+i7KAH5+4+Rbc87HbUQQd1kAsNwIAs6WhIRKPobSyEnsPHsQrGzfglk/djSUrV6Czs5veJeFscqujuxEkKb+adLGLgEJhSIqnCABDh8AMx4ERsxGNx2AHDRSXl+HIwUP4w2O/xm1Xr8bqRUsR6evLCwHg9889A9NIEQBieoIAQMKFIgCM6ZkcigAQsywEq6vR2duNXz/9e7z13g70OxYefPAhfOELXxSZpG58iqQZNzgmnatjakSWg/KpACAvpQgACSQcKgAAA7GYWwLAqwCQRgBIqTwUGgHAG5AdytS8Y4ciAJzfE1x4CgAkAHTi5ZdfxqlTzSgvr0onAETjadnv7rjhJOYblkwBTCr+yJrqQq2CQfX0AHsg4EcgEBDB2LgVQzweFT+5PvAZfkEcTAbgAZG17XKsDJimCdtxlQcsK0XC49gd47mcOAy/AV6DBAQeF4+n2uDzB9BNFR5NQ1l5OaLRuCDOuZujCADJScEleFiWDZ/PhG5oOHjwAHbu2olINILFixqxatUqlJWVJahBbqdnBgzzHVDMRl6krdBGWPph08ZNOHzoIxSFQpg7dy7mz5+PgM+XmqNVCYDzG+DU0eMOgVgsjqLiInT39mD3++/jgw/3wR8KYtW1a7CgcaFYryoCwLjrtrw1SBEARoZSEQDyZmrqRAoBhYBCQCGgEFAIKAQUAgoBhYBCQCEwbhFIyPizfa9veBO//OWjaD56BLeuWYNHvnAfqoJFGOjpgwl9UGZ+pgKAkEt3HPRGIiivrsahpia8sWkj6ufOxhcfuB/QDLR1dkD3+1zx3ESU0a2RnsiiSyoADE8AyLcDOfN8SX93MsNv+N5LJwAMrQBgxCxXZjZgorS8FC899wJ2bHwbX/nsFzB7aj16u7rgiiG7AYeUw9x1uMssW9kKmZ0o9tYgnHcRKwYSAHyGga8kFABGIgCkoZtKyBy3ZnohG5aJb6IbRNDeLQHglqugAgDttD8WRdmUWuw+sA//9exTOHT6BOpmTMdXv7oWq1ddD8uKutn/iX9Je7pAN6EIAGMHNjcFACdFANh3FI8+9oJbAmDZEqx9eC2WLl0mDEWSPMYdAaBqklBmSY4f/CXxZ3KEGYFvpQgAY7evzCMLjwDAEgAd+OMf/4iTJ08lCAArUVc/XWTlx5IEAM/8nZjKvBnVqXI/cn5zdxKZ+7qOaGwA8Vic/EAOne5PN2kf8ZiF4qISQRro7OgSJLfS0lLELRv9kYjI1jdMEwzky7kzpUzhCLl+nVwsBq9t2x2XdV2oAIhPHcCKW4n2kLwlCxq5x6SPr0oBIEUA0HHw4IfYsXOHIAAsWbwIq1evFn3jaoOMDwJANBqFz+dDf18f3nn7HXy4f7/o9JkzZ2FRYyOKi4pgkrRnu6UeMklOhUFFzd8Ypc40sRAgAYAlVTq6u7D53XeECkBRSTHuuPPjmD5zphjvFAFgYvW5924UAWDkvlUEgIlr++rOFAIKAYWAQkAhoBBQCCgEFAIKAYWAQsAbDWKym2XjRMtJ/ORnP8auHVsxpbISX/7kp3HD1SugReJwonTOp7tCUxKTtlsTl5K79KabJhxdR8y2cezkCbz65nrMvXI+Pv6Ju1Ha0AA7GkFbdyfMoB+RyABC/oArI0w5Xjrfxc/BXSRrXfMbyvfKTQbchuvU4SQrhwv8Z57HezyPcaWDE/XRdQ2a4UoCy2ABZYR7+3qFQ7kkGIQxYKG0mA64Try1YQO2v7MFK5csxepFy1BVUopIX28iHpc4ZxJnQS8YJIZAh513Y63ilrZzeGX9G6IG8mfv/IQoARAfQgFAtNR7vAr+Dy82IcgxlKxmBqsr/8+dHZ8PdtCH59e/hhfffBUtHR249bbb8J3v/DlKikuSMtFuKYsLHz7IFwGAt+fhAyVMjNm8oxB4L7B68BOfALAaFUMQAJI9Osr+UgoA57d0KCwCgDundXd34eU/vowTJ04Kef2bbrwFdfUNgGOMSAAgUoOJZo7IwpdlJ8QVHJYQSmwstyJBSnzE4DzLBomzuQcIqX+RpZ/MMOc4LYPz7oGSBKCBawUh9O+ObxrpdoPHZXccdRUC0ufYTGKfe35v6SJxrzkQBs/Pei7x0ZklAHQSAA5g646tiMWjggBw7XXXorioeFwRAEi+JNGEdtR05Aje3vw2zra0oG7qVKxZswY1kyYLm+L3jpUggrAvPWujCz+LX+K+VZefsAhwLAsGg9ixezd27dmNmGOhfvp0fPyuOxEqCiFu24oAMGF7H4JgN23aNPHemu1deQLDMOytKQLA5djr6p4VAgoBhYBCQCGgEFAIKAQUAgoBhcDlhgB92zH6a230Rnvx9HNP4de//gWChoHbr7sOn7vjbkwOlcEZiInAsXSEegMZNh34CQKAyOw3dOFyt+lDdYDdu9/Dzt174CsqwpKVy7F49XKUTa5GxI67DvdoHI5lC4c+r0FHbFKC19FQVFSU7BVm+4kMPbYlw+Ge6ZCXB7kBh8GbzKTPDKjLPeX5Mo9PC7gmMhZZK5iSxW4moYbKykqE/EHAiaOvtQPv79yJ7du24eyZM7jzY7fjipmzEDJM6JYNOx4XwYlke70EgATLwhuCzQz4BotCOH22BX947lk0LlyIW6+9HgP9kREJANlkcy+Xx0CqUAwV4vbktIoMb93RhBoAAn6cDXfj1y88hfcPHUBvbxgPPPAAPnfPvSgqKhX1q0VZi0IhACRSbodWQnADZ6PZUvXlR3PUpdl3IhAAJHKxWAzNzc3YtGkTmpqa0NDQgJWrEgQAOXJnBPxTmdK54a8IALnhNNxehUoA+NOf/oRjx0/ANHxZCQDi3r1MorT4eboCAM3SzbiXm5MgALjqK5ynxFyfHJwSiwrunpgn3XUAmQNuuZXMjQQmlx4gCXYpvR3R1DSCk0sA4DbcuiBzfTB43j4/Gxm3RycIAMSLBAwGk6gAsGX7FsRiUSxduhjX33A9QsHQuCIACNKm5ZZ8aGtrw6a3NuL48WOinYsXLcL8K+cL5aRBBICEHUtll3HbL6phCgEPAhy3+O6SHHY1HX3hPhH8P3z0KHSfgatXrMCSpUvgC/gFAcD0+ZIKRhe6ZIfqrIuLgCIAjIy3IgBcXHtUV1MIKAQUAgoBhYBCQCGgEFAIKAQUAgqBS4EAI/UxetktIGhi24538T//149w7PBHmNfQgK/c+0VcM28BzLgDBpiEXL/IiE5l93kJAEIBwDChGQbiDiVVNRQHQjjb2oYN776NYy2nETGBBdcsRU1DPabU1aG+Zgp8uilkfJk139vbJ5CQjn0dZjKrWjhzR0sAGCYzTzr+sxMA3I6R2f9SAUAcrwGm34Bh6vCZJkzTACU3eQ/HjjXh+JEmtJ88g+amo6guL8eN116HK2fPheEAsciAyDjTKEt8HgQAzdDx/r692L5nF2772G2YM206opEBWLobxPBR8jjhDZQKAIoAkOhTjxT6UI+fsHYh7+7+tHQNwcpy/OFPL2Ld2+vR3tuNaVPq8Zd//heYf9UC+EzWsbaStnuxFQBok319fXjiiSfw9NNPIxCwcfsd1+AbX3sAuuMg1h9GkMEbEfSSRuFqbisCQMoCkpQh9rk9vksAJOupWxZOnz6Nt956SxEALsVcmsM1RyIA8HBmupeWFGP37j3YSWn1cD+WLVqCW2+5BT7TJzKZ0wPWQ6vE5NCU5C6ZCjfuXOdmzUsFgFdfexVHjx6HoZseAoAu5Pk1J13pJJXfP7gVJAqK63mIbZn0Ijdj3yUAiHVAcq3hBvglcc9LzHOz/9MD+6l1iqti4pIApAJAqm1i/pcPvKMNqT6UC56XiwJAJgHgnS1vgwTIZVcvxY033ADTZybUEcZHCQD2nUWSpa6JIP+Wd9/Fnt270dcXxpxZs7FqxQqUFrslJrif6SWSJExDKQDk8gSofS41At53GaGYxjnlf5cFO9LUhJ27d6G3PwzDZ+Iz99yDybU1MHw+xKy4ePeSRBf+Gz9aAAAgAElEQVRFALjUvZjf6ysCwMh4KgJAfu1NnU0hoBBQCCgEFAIKAYWAQkAhoBBQCCgExiMC9BBFbaEAQALAR4cP4Lnnn8X6N1+HYVlYvWgpHvzUPZhcWinq2DNbnQ7SwQQA12FPAgCD/46uuQ58GxjoCaNmWgMsK46mUyexfd97OHzyODrCPQgWF2POnLmYOWMmZsycAdMwUV9fl0TKgY6e8AAFd13nP4P/CaWAQSUJGOgeAuNsJQDcYMeQByYkhsWV3esDKCmhxK270cVmxaLo7uxEa+tZdHV14cSJEzh95jTOnTsHxOK4YtoMzJ81B7Onz0BZqAi9Xd2MzMMvnG6J7EZPG9z2JrIiEwETt3axe3feABDb0xcO45XXXkWwrASfvPtumBYQi0YFAYD7egkA4nh7KAHk8WicF6ZNmYHuwfntKSsSTlHLDRox+z+ua+iyovjJf/0Se44eQtSx8eAX78fnP3cvAoGghwBwceT/B9lDPggASUASGbNJcspwSgCep26UkvIXpodzP+tEUABgTW4Gt2zLFuPO+vXrcbTpKKbPmI6VK6kAUJ2SPB+C8CJLPwyHWuaY6iUPjVZBIPeemZh75koAeG/Pe9ixfTv6+/txzdJluOWmm2FyvhhEZrtIBIBXX8PRY8c8BIBp0DUT0YG4IPm5EfR0S/EG8JMzqFg4kAAg+1fOc57+luQkb0mS5DVS85+r0JOe6SpVA9y5WZIHEsF/WbZHKLOkNpHx72n6cMuBbBZ5eRAAEuseTROBRSoACAKAE8eyZUtx0003uuoAiTVMqkRDCr1MBaPzxS0XMqNbWsoWY+T+ffuwc+dOdHZ0orysDMuWLEH91DrRZhIESOT0mGe66lU2I1DfKwQuMgKZ6mBJdbTEOKvrhgj+UwGAAf/S8jJ89nP3oKS0FLrJUioWdIMlVhJjZsYck+/n9SLDc9lfThEARjYBRQC47B8RBYBCQCGgEFAIKAQUAgoBhYBCQCGgEJi4CCSdOgwGC71+G7YBWLCxa9cO/Mv/88+w41FUF5Xg/k/eg1vXXI9zLWcRME0YoBx6KojMrBMh9y+y9hxRxJd/i4w8CgLYrmoA89z5uW4a6OjqRPOZMzjX3YmPmk8iYsUxMDAA0zBQUzMZ1dVVmFpXh/KqSaicUgcYPvh8PjfL3udzlQhELEFLBr9IUBAyronyANKJO5KDWeJAJ4nf7xcdzgx/N7PfFO3p6O4S/APhT9OB7u5udHR24uzZFvR1dOLEh4dgDUQRiUQQjUZRWloi6suy/aXBEGqKyxHUDZHBKTL+k2blSnUS+0Ro33XCJbOxZc1iZiU6ybIIzALlxrqe0WgMTz/zNDq7unDPFz6PyooKGJYjiBqWUEt2RH8lsZDX9ngNMx18E9fqU3Whh4Ah8VFSKFr8TexMK4F9wI/ueBRvbH0HT/3pJTR3tePm227DNx7+ugggkLyiaXSkZkSULjCgaYSQHAgAft0QmhpDKgAkY2HSQIb7KeFKx+sC32reT1/oBAD2DhUKOGZw3Dpz+jTeePNNHDt6TBAAVq9ejfKKqvSa595gZyLTOiu1w6Mg4u0ERQAYnUl6CQDukW5gkj+ldHNVRaUoF7Njxw5Bult+9XLcdOMNifnUFioBqS2/BADRoqQ6iNvpbe1t+OD997Fl61YwmLRo4RI0Ni5GIBBCpH8AumZ4SADyrtIz+NNQSrM/TuLeEgBcPqSC+oKcIjX5PSdxT5FQZyHZMOM7L0HR/VaWEcjsr+zj13Dz4/kGrkdnOeNnb5dsxJWihY2b3sKp5hMwfQZuv/02zJ07J0UASPTzpc4oTtqPQxIlVStieOP1N/DBB+/DZ5iY2TAdK5YvR1lZGXq6uxHwB9LpLB6BCEkqSRsDlTzA+DHOy6wlg1ZnfBdLkIX5PuPz+3Hoo4+we89utJw9C5YLW3XtGixeskQoAWi6jrhtJRUALjP4LovbVQSAkbtZEQAui8dA3aRCQCGgEFAIKAQUAgoBhYBCQCGgELg8EUgjACTq7DI4T6duJNKPX/3yMbzw/LOoKCrGVdNm4r7P3ouZ0xpgR6NwojGXAJBwjDLrX2aRikQ9Zp4LQgCD9CQL0FXvydQDRGCdgXz4TLT29aD53FmcPHlSZDyea2tFPB5HLB5H1LIR9wVgBkMoLioSWda1tbUoLi5GRUUFiouKRSDc5zNFgJ0kAf6dCA+4P4cpAcDviAOvFY/FEY1Fxe99vX2IxWOIxqPi59nWs6KGZmdnO8LhXvT19ibKAVjQLRsNlZNRGihCaWkpgsEAZs+ehaJQCKFQCE7MAiJRIG4nM/dlhr9reQlZ4sTv4m8GQBJOZQaF+Dex4u9sD++ZW9PRJpHJRuLEDTfeiMrJ1bDjFkKmXxANRH86DpjPNlKW3GVFABgiAzp9BEgIRcvghQOEdJ8gfFRMrcWO/Xvx+5dewOEzp9BrxfDAgw/h/i/dD7/pS5yG5IwCJACIVE1vyz0lAjy2OZTEhteCC200nQgEgLhli8Asy6ecOdOCjRvfwuHDh1FXV4+VK1di0uSadAKAt5M4Royg2jA4YJ3ew4oAMDqLz4UA8P+zd+dfcl33gdi/vS/YN2IjAILgJm4ixU0LRe2Sx7LlJWNPYo8dL2PpzJmZzJl/IcmPOclJzpmMJx5PxrE99olmbEWLJVELZYmSSFnivgJcRYIgQexAN4Bec+599apeVVd3dQMg0Ch+6hwSZHct737uffcV3vd7v3dkcCgee/SxeOyxx/I1I5Uo//C9H84flPr4YicAjJ8ej+efez4e/OEPc8D/mmuui/feelusXr22lgCQKu8UwfhyKX21ykqnFdo5abDNFjj17xS1lftlsKsM/heVB2oJc5X5up7s1lTJZL6qN+XGAPP3owSAZpu0Wjhtc3P8+NG8+v/Q4YOxctXK+OQnPx47d+6MFHBK/5SPS54AkMZPHmJFAkD67vnoo4/Go488EkcOHY7NmzbFe254T2zbti0/bzAFRitB//LyV69z0ZItVX5XW9pM4NkEzl+gPnOW32tnZmNqOl0jemNwaCjOTpyNRx59NF546cWcnHzlzp1x9/vviW1Xbi+2XMtbqs3UKwCc/xF5h+UmIAFg4R6RALDcRqzjIUCAAAECBAgQIECAAIELJlDe1M6r5Ws3NIu9cGfzCq4nn3w0/rf/9X+J1195JUZ6+uK/+aXPxec+849ipH8gJk6N5QSAFNhPj1xetdwxuLZKvrbmLv++N++hXjzKm8GpFGsKZk9OT8eKNWsientjxaqVMT01GcdPHI9TY2Nx5MjRODk2Hm8dORKnJybi1Nh4nJmYyEkA6SbXZNqSIB1HLUCeVrv09/flYFj5yKHYBRIAyuNP2xOk90uJAGmFWE4AmDgbU9NTsW7tmuKG2kBfDPT1xtDAYGxYtza2bN4SG9auiy0bN0XPTNqaIHLgfXq62Cohl+bO7a+V1mxauVmrT9y0x2xNrZIAkH+SgvgDAzkJ4cCBN+Po0SPxxhsH4tDhQ/lmdgr+33jTTXHw0Nt5FfrIwGBR0aGGnj9/viW+LVsKXLABtkzfqLxZPz9HcwJAGthpxePZqamYHRyIP/vrv4ofPvqzOD07HdfefFP863/zb2L3jqsqNRbyKJ9TDvud5GhXAeAv//Iv42//9m9jcGgmPv3pO+KP/vC38jk7efp0DPX1z60AIAGgqYsaJaB78gr7s5OTsXLdmnj2mVfiT//jV+InP30mbr39vfF7v/97cdttt+fgZ9nrZfArbQdy7NixjvPP+YyNNI4nJ4sVfOnx5psH4qGHHornn98bGzdujNtuvz127NgpAeB8kC/gaxdKACg/ZnpyKp5+8ql4+umncrD/7qYEgJlaefXGFa5IYjn3g2wfoG0E5fv6+/KWEt/5znfj4MFDsXnz1rjzjrtiw4ZNxXY8eUuZ2uivTbDF/Nqm8kybw0yX5+YaALXF/bXnttuiopFwMLfpc4K39W8n7Yw6JwCcu2x3vjKNl5Rw+eJL++Jnj/w0To2diC1bN8cnP/XJ2LhxQ2502h6gfCyXBIDyFEnJmQfeeCPPk48/9nisXb0mdlx5ZVxzzTVxxaZNRZUmCQDdOXi7rFWtCQCpeSkhOP0dbnhkOJ56+ulcAeCttw/mhORP/8JnYtfu3TE0NJTztXIFgDTee8/jAtJlpt3WHAkAC/eoBIBuG/HaQ4AAAQIECBAgQIAAAQJ1gWoCQPnDsvTv1NRkXmn49a9/Nf78P/2n6Jmcjm2bNsVvfO7X4o6bb4mp8dM5qF0PLFdX6OUtAMr1fLUVei03U4v9YYvAdqq2nx5pH/sUvE7BhrUb1+cAdroxldft9fZGqgKckgUmp2dyKcuzExORViaeOXs2l95Pz00rXFLA/tSpseL9aytby8+br/tHV4zm6gEpyD7Y35+rCKTA+uDgQPT39+ay+sODg7FiZDhGBgdrJfVriROpgkAtaWBmuvhZf29PLejXuKlWX83YchD1xIjKPuvVCgBlAkD62cuvvhpPPvlEjJ8+nRMSUmDvuuuvi+3btsepsVMxfvZMrpLQV+xgUGzDUO6DLAGgPiby2Gjqh0o/pZ/nEtTFz9LwHJ88Gxu3bonv/uD78Tdf/UqMTU1G7/BQfOFf/Iu46557YqB3oBJ/u7jB//I8qp7D4+Pj8Rd/8Rc5AWBgcCo+85m74guf/53omZ6JifExCQCVvi+Dp60ByGoCwMxsT5yZOBsr16+LZ59+Kf7Dn345Hv6Hp+P2O26P3/+DP8jldJdLAsBbb74ZP/3pT+OZZ56JdevXxS233Bq7r95Tn2/T9iEpYFtdtZp3SF/g/v+CyUP5fGk9n1xo5xPolACQfn/y+Il49plnY9++vTE4MBh333V33Hvvh4r5qJZU1nj/d3ILgGKmTJVtUnWe++//Vrz00iuxZs3auPuue3IiQG/a5qdNAkBxfOVa/TkTbvPs21gs3vTzfO0rV7ZWxlgjOFv+sjkJYO5QXuDiV6/BY8x2Fii+yKXvIqnKUtoq6vEnHovJqYm4aveu+MQnP57HSnqk7yflRXG5JACUI3J4cChXuXryiSfjwQd/kL+zjY6MxtVXXx03vuc96etrI2GyVj0gbzVVpvapANB5qHjGRRFolwBw5vSZXPo/JTF/57vfjROnTua/L+3YuTN+4Rf/UYyMjkRvX3/tLwfFXxJy8rdHVwpIAFi4WyUAdOWw1ygCBAgQIECAAAECBAgQKAVaVw6nn6f9iHtzALsvDh0+EP/xT/4kfvT9B6N3ejau3LwlfuNXfzVuuva6mBgbj+mJyVi7anUuO18PEtXuzpc37ueuxmtejV4JEdQOazYH//PN2ry3b+2fvFqlr3YDOt1c7sm/z+Vm+/ryDazpVB453diqlUqeTqsTK6Uxc6WCWkn9oq3F/69YWZTUT4+ULJAKGqd9NCcnJ3J44PT4qehJlQZq+wj35mcU98/yf+UqCsVPCoeyBHwRWEv/l8tszwmUNW661VIiina3qQCQfp6CkPv3749169bnm3grV6zMK/FSAkQZLEmf31csqSxW+LRJAGgNkLybbv7NrQDQsgd0T8SRo8dj7bp1he30VJzpjdj36ivxX770pXh1//5cDeAf/7f/JH73938/BvuH6qtX547lizPXtJ7HaTx88YtfjH//7/99rFs/HL/8uXvjD37vnxQVAMZP59X/A2VVjDRwynLNTQOjsQK4aEXt/9sEii/vLQCKE6T19ncRqC3O43oFgA3rY++zr8S//bf/b/z0Z8/GbXfcHp//whfipptvqa92znNCzfNiVAAo5ro8a9TnzL3PPx/f+MY38krA99x4Y9x9zz3FVifT0zmpaWpquingn8piN5Vur8RrF8gLqI8KCQCLP8/bJQCkZLuzZ07noOr6detj39698fBDD8eht9+ObVu3xsc+9rG4atdV9etV+R5FhzeVkFn8gVSeuXCFnNk8jtIYSWXTH3zwwTwVbN22Pe778EdjoH8wpqdS6ZsyWj93xDQdb5sjnG/1aVMCQPV4q+/RpvhBpzHbeghCX4sZNmUZoSIh5I033ohvfvPrMT07nUuNf+jeD8Z73nND/v6YvoMVSZezy29lcf56OZ0TV1Kizd7nnouf/exnedV/qhx137335nMtHX0KpKbn1r7ZSQBYzDDxnIsq0JoAMD01nbdGe+PAgXj08cfilVdfidHRFTExNZlX/6fvAymRur7dU/q7Rkvw35YWF7UL3/EPkwCwMLEEgHd8CPoAAgQIECBAgAABAgQIELiUAvMlABTlW3tiZvZsPPnEE/Ef/+RPY9+zz8WWDRvjyq1b49c++9nYvmlzxPRMxORUDPcP1rcDyO3JK/pag9uNlrYGBJpv2Jdrrxuvr+7em4P6tcB9sTq+lizQU+w7m1a4lgGNVN4y/ayoNJBK8xfP7esrlhzOpLIClUfxvJm0HCa/bwoL9vb1RKqOWdwELlb4p5vH5YrfdKO7vgIyByPK1hSB5dm8mrxdAkD52WWx5IpPmwSA1KZ0RKniwdo1a3IQL63wyStCa4kQ5Tu0SwAof9cuIeNyTwDIgvNFfVoCRO0TAGodXFsNmsZbCqKngNzAqhXxyIt746/+9r/Giy+/EpOTU/GBD30o/uAP/zB2X31NzEQKEBQB1KUGni7Uud96HqeA3Ve+8pWcADA0NBOf+vSd8fk/+u0Y6OuL6VQedmY2Bnp7i2SVnABQO/JOCQDzLAW//BMA2q1gb8w6E5PTOcFodO2a+IeHn4j/8CdfjmefezXu+eD74/f/8A/i+utvaFrtfLETANJcVN7DT/PE83ufj/vvvz9SAsL27dvj/R/4QKxeszrPhSmQm/b8bdzkT8lejQSAcuYuZ6dOY7o89wRRF3c2t0sASHvHTE9N5eo3aXXy008/HU8+/kScHh+PPXv2xMc/9rFYs2ZNpGtf6ui8urraQWU22uIOYc6zOm2RU46bvXufj29969t5C5qNGzbFbbffEVu3bIu+nv58DWwuI9EYORcyAaB+dV1gwHUas60Axm6HgVO/UBQXjFQ+PM0xjz/2aJw+cyZ279kdd99zd2zZvDlXYUpJRsVjGSYARORzLY35vuiNkydOxNe++tV46cUXY8P6DbFxw4a47b3vzf+dxn3xfXCmOc+mbbbYOZ58Xkagg0Cn+am8lqe/36Txmr63Pvb4Y/Hs88/nbcPSd5cP3fuheN8dd8bA0ED09PXNSXhs+nvQUidQPbisBSQALNw9EgCW9fB1cAQIECBAgAABAgQIECBwvgJzVn7Uokhp8VYKCk1Pn81l9h/4znfjW/d/Mw4deDMmTp+OD951d9z3gQ/EtTt3R9/0bMxMTDa2A8gr94ubv43H3FtY1Z/Mvd/UHBxvujlV23M4r+RPn1JLCMg3dFOFgNoK+hTkz4GNvOKrSBooH9WAR5lMkG6SpfdKz03/ZIOUKJCKDeSCA2VZ/+YEgLxav/7WZQWA5iSAcrVNdUVjcSy1IGNLkLq1AkB53OlGXzrO8bHxfJM93YhPq9ZSG1L1g9z2WhWD1jt8VePWOG7rODjfcXUxX79g8L8O18gPWEwCQNoKIgX60znwwhuvxX++/2vxzCsvx8jwSKxasTJ+93f/+7j99ttj7dr1tU9IR3Hp7pq29l9KAHjggQfij//4j2Nq+mTcdc+18S//xe/HypGRiLTScXom+stdu/OhL5wAUJjV15q16d7zjEBezAHT8lkLB7CLfh0/czYGhgZjaHgovvGN78df/efvxJtvnYz7PnZf/He/9Vtx1e7dTQkglyIBoDr+Drx5IL7z7e/E/jf252DAjTfdFNddf32sXLmi2D4kBQDqw7VIAKgmWbWuALQFwIUboO0SAFL+TdpyZnp6Oq+2/+k//EMOSKay5O+99dZc/j9fm2rXvHy2ledsccE7r+mnUwJA+og0jg4fPhrf+c63c4JCWlV61a7dcdt7b4/BwaG8V0pjHqqVu6mx5dSo+aJYRWPmBW6dr88lAaBTAO3C9W6XvVM98N88/58aO5lXzR986604OzkRH77vw/G+O27P30dS4txAf+172DLbVzw1p/i+V0sarSVzpiTXdL1M8+LkxGRctWtXXHvNNbFl69YYGRqOs+Pj9QSA+Xr40l39u2zMaU6TwPx/E6pPrvWpNW+ZNjsbL7/8cjzz3LNx8O23Y83atbF565b48H33xerVq6O3vy/6+vsX3PJHF3SXgASAhftTAkB3jXetIUCAAAECBAgQIECAAIHW4Fdr6cfK/xc3SVM51744cfJEfPPrX4+/+S9fjJnJqZwE8JEP3Rv/6BOfimuu3BmnDh6O/vT0HMhOq76KD6oX1q6X2C5uZy2+xGTz7a9ytX36MwX7izKzlcBDbeV+DvjXVvenZ5Qr3Mvnl8H8MvDRLhGiCNanvbJn84rZ6nGnLQDqJbebEgCKxpVrwVsDD/O1u3VVfk4ASB/YEjfJWwjkRIUU8J+J6empfFxpv8+8KrT2yO2cJ+rReqO6SKK4vEIkrUH/Tkffsha1haZI2ii2Z+iJ6ZRk0dsTwytWxHN798a3Hvx+PPHqS3H41Mm82vVXf+VX46P3fSRWr14TZ8+ejoGBwZyEcSkf7RIAHnrooZwAcOLUobjp5h3xr/+HP4q1a0ZjoHc2YnKiSACY7Y3evE/EfAkAtbO4FrWsnb0tTS1H++UZAqnPMG0PP1VBmY1T46djdOWq6OsbiC9+8Wvxpb/5fpwam41PfOpT8Y9/8zfiyiu3Ne1rclETAOonQ6MBaV74zne+Gy+++GJMTE7Exk2b4n3ve1+sW78+J3Slkt2Nsut5b5XGFgC1tyldOgVcF06guJRnxfL77HaWaaZPW+6MDA/n4P+Rw4fjxz/6URx440Bs2rgxPvD+98fNN9+UK9iUj/r7lOdtZe4/l1Z3SgA4efJkrFy5MhUqiL379sU3v/nNnDSSEqLuvuvuXA0gXX+KxLlUcad28Sqmj+J6WL34Vc61Iv+o/dzR8ja5aZ3GY/U5pUXTt4jWj2qzhcC5GHbda+pZP0mv+P5TPGbjkUd+Fs89/1zu7/Ub1sdHP/bR2L37qtyPqSpRSmZJHdVpXF1ss9YEgPS9J31XSgl/P/j+9+Oxxx6PiVQhp7c3duzYETfeeGNcuW17UwJA9btSnkMvwBYUF9vB510eAvPNW3P+XpGrmc3kvxMcOXokHn74J/nP3v7+2LJ1S9z30Y/E1m3b4uSpU7Fqzeri7xAVgsvzm9vl0YfL4SglACzcCxIAlsModQwECBAgQIAAAQIECBAg8I4LtA2Az6ab+Tk8HL29/XH06KH427/5r/GXf/HnuUzxurVr4/bbbotP3POhuGXrrpg5OV5b/dWfy+aXZaZTAL0IaKdgenEDeWmP8g5r8br8XjnQX9y8rT6K1fjF83Lp1tpH5WoBPT050NL6/IWOpTzSMgGgqJk+/17HxS/nTwCY77PaJQDUpRZYPFk+J9lWb7a33nhvXcE7JwYyU13/u7TeudjPXkzwv22iRf2H1db35MoVvVPT+ebpzGB/9K9aEb0rR+Injz8a3/zeA/HY00/H+Omzsf3KHfHLv/y5+NznPheDg4NFT5cDpCUAd6kDHymQeODNN+OLX/xifPVr/1+sX78y/tW//IO45/03xOhwxNmx49EfvdE70x89s30LBOAa5149+N8mgHYptz84t/HXaMT8K+yK56TcmJ6BwejvH4nXXzsYf/zH/0/89B9S8Gs4Pv/5fxW/8mu/GH1DaTA0gmTvdALAnAoe9d2pC43Tp8fjrTffim/c/808J4+OjsY1114bd9x1Zw4MpKSVFLyqzaj1LQDmVscoZ7Tan22mbgkAixuB7YP/jRk8BR1T8PGRnz0SL7/0Ug7479q5M375l38p+vtSuk6SblwDmz41zz/nHsbpNF9NTU3l6gQp0amoLvK9eOrJp2LturUxNDgc99374bz6O11607EW2wc1gv/Fdbp6znW+DrfO86XU/I5z+6E6XNu9X/0VkgCa8ZqC/7MxNT2ZKw6l0vmvv/56fO/vH8gVIdKYSKXFb7n1lhgeGaonJtarLy3u1Ljozyq+PxbJKuXj1MmT8ewzz8Szzz4bBw8ejBVpztyzJ95zw3vy99087moJA2k8V+fgpu9etTc897PxonP4wGUo0C74X/4sJawcP3EiH/WqVatixcqVMXbqVLzy6ivxzDPPxtFjR+Pk2Fhs33FlfPDeD8UVWzbnJJf0T7klWmuTjddlOAgu0CFJAFgYUgLABRpo3oYAAQIECBAgQIAAAQIElrfAfFsBFEdd3iyNXFL6/vu/Gd/65rfi8JHD+ebT7TfcGJ/7wEfi1j3Xxez0TIydOBGDfX3RkwPxRdB/trcnZmqr6ZcuMTdEVx7vnEB3CmrVVrO37ouePnfO8xcoPVw9zsZ7lcey0O2yeohi0U2dLwGg0J9bCaD1jeeU7G5NjKi/0dxDyikeqa8q0ZLlfDOwk0e7QE/jZn0tEFVva0/0pJv6KfjfMxt9K1fE9PBAPP7Cc/HXX/5SPPrs03nl96Z1G+PXfuXX4+Mf/2QOes1M10oIl5xLTCxZ9MA4xyem/jx8+HB89e/+Lv7sz/7vWLVqRdx9183x2//0F2PL5pURU6dzBYCUANC7UAJATj6pR/LqIcjW8XFOeT3n2LYL87LWgGSb+OlsrmUSqatne/tieMX6+MZX01YoP4jnn3s19uy5OX7v9/553H73NTnwOVsmAPREvsmeHsePH49jx45d8JWwnRIABvv74/CRI/HDH/0o9u7bm5OhVq9ZE7ff8b7YsWtnnB4/Hb19qex/MbnUtwCYJ9mo06rrxVd0ad97rXkFS51/LpfXt0/Emo2B/v6YmpqMxx55NN7Yvz9SMDIFWD/ykftiz56roz+Pp9YEgIrSnAoASxPslACQeq2aBPDWW2/F3//99+ONN96I4aGh2GG/0GYAACAASURBVLJ5S9z4nhtj48ZNcfbsRK0iSnGOpTb3VgKtxaWocf6lVjWqUTSPj/y7eU74pgDsPM+pf3OovUmb/JXaGdD8BgtteXFh5p9l/i6VZKbUW0NDAzE0PBgvvfRS/PSn/xDHjh+L0+PjcdNNN8VnfuEzeWuUcguiNPctZjxdSoF0fUxzYjlP177m5vPumWeeiUceeSSOHTsaI0MjsXPHjrjh+utzNY40LtK1fyB9v600oCkRVTLJpezarvrs1oS8okpV5IB/SuybnJzMFdpSIs6BAwfiueeeizffeitOnjoZO6/aFfd84ANxw43vydv+pOB/2tJsznZfKlh01Zhp1xgJAAt3sQSArj8FNJAAAQIECBAgQIAAAQIE8g35BbYCKCoA9NTK+0YOaH3ta1+Lb3/72zkAsGJoKK7euj0+/sEPxZ233habVq2N00eOx8DMbPSnlVY9EZP9qbR6utM03y34Tv3Q/Lq5CQCNlZHF7xqVAKrtO/8EgE7HWf5+CQGY2g24pnXplQB+p4B3bl/6V+UNFrwB3+aGX66QUB56jXoJLVgsygV5XjuPOaMqZzUUH5f+M63yz/9dbs9QSQBI4/PYiaOxaduWOHrmdNz/g+/FI88+FS/ufz3Ozs7Ejp1XxSc++on49Kd+IQf/m/e6rjWpsZCw+JxFJpZcEJB53iSVYv7ZI4/Ev/t3/2ccOLA/1q4djj/8w9+Mj3307pieGI/e2enomymqVbTdMqJ2szknANS28ChvSC8U8F96+ss7qdDmvesnS3GkOaw6Z7AXAcrZ6I3p6YjhFatjbGwy/o///f+KH/3wZzE7Oxif/eyvx+/8038WKzf0xmzaiaMSNEs32tPjUiUApKBsWqmdVgSmJID9+/fnsv87d18Vd9xxR1ENZZEJAJ2C/y3TxtI7syU42zoPdXzDy+T17ebTcgSm/KFXX3klfvLwT+LMmdM5ke76666LT37qkzE6Mpz2aGlJAGhZ8d+UgLT0M3Cx81WZBLB27fr44YM/jB/96Ef5eNOq/91X7Y5rrrkmb43S05O2RCmOo0gAaLq6NScA5FLxLRNoY/Og+RMAKgOv3ISkMVaKCb56blf/e+781foOS6yIMycDb4nfc5bT6/N3tEaySfrv4ZHBOHjwrXjyqSfjpRdfzN8Ht2/fHh++78Oxc+fOmJyayj12OQT/87ho+b5bHzezEWm7i8cefTT27dsXh95+O8+V11y9pykJoDqey/HddH4vsfs7znGe8O4TqCTjlYH/8qvL+PjpGB4ZjoH+gfz3shT4f+nll+LokaPFdmD9fXnl/7XXXx+DOTlnJgf/y63Q2o3V1uvTcv3+/+4bCOffYgkACxtKADj/MeYdCBAgQIAAAQIECBAgQOAyEOicAJBu6Kc956fzPtjpv7/0pS/FV77ylXjjwP5Yt3ZNzExMxt233BafufejsW3N+hiajhisrZSe6o+8t/r8CQCNO6bFHsIL30EtV/kXKwebV0a2TQCoVQWorzSs3XBvrDxceA1pdd/Xtt05Z0nu0m6fFWuNG49qQKT1yFqD/UWgo/lZPQvtCd02AaBRvrwIjswNqSw8jBf263wKLP715TOrMZMiSN3sVx8jZQJAbS/qxjCsrfDunY3RDWviyeeeie/+8Afx6DNPxZnZ6Xj72LG48db3xmd/6Zfjo/d9LIaHR4qtkHujCPiWj5zYkqJY1TG8tP7v7LO0Z5SrGw8eeju+/o2vx1//9X+O0dH+uOWmPfFH/+x3Yt3q0eiNqeiL6eiZnZmzlUb5aUXQrBZMqyUBpN/NuVlc2XqjDK61bs+xUAs6ne9La/1inl0E+Itzp3hUeq/2uyIBYGomPW8ofvTjn8V//S9fjdd+fiC2b78qPve5X4/P/tJnI1LF86lKBYD06kucADA1ORnpn5WrVsXjTzwRDzzw3RhduTLOTk7E9iuvjNtvv31uAkBLIL0+vGv/cc65Wx26o3WV42ITDupjdJ4EgMUe76X6/Go7x0+Px4MP/iAOHXw7bwOwauWq+IXPfDq2b98WIyPDMTszvYQEgPIMXfwctNgEgPTOU1PpWIoEu+9973vx3LPPFhVRZmdj2/btcftt7yvmyjIBICdE9TZ2z8mH1wj4pytfUYGi+mgkC87Xj41EkcaWO413KL4TlIGz2iWt/hnNAbBiLmhNUVj8VkUpUtdiXQ+iL3IuOp/X59dewM/Px14mnBQz49FjR+KJJx7LCZ8TkxOxatXKuOeeu+POO+/MfTc1nRIAGpVP6nPHMkiEa9cDC15vZiPOnjmdKwE8/fTT8eaBN6O/ry927dxVTwLobRkvqR7A4s+2xYwJz3m3ChR//5lp/K2mnojZqATW19+f59y33347b8mxb9/enGyYKgNs2LAhbrr55rzyv2+gP6/+T98DqnPhQmO1nG+N5+4ZgRIAFu5LCQDdM9a1hAABAgQIECBAgAABAgSWIDA3IaARIE5vk/YCnp6eiIcf/kl87Rt/F8+99EKcOnEiVg+OxC17rouP3vH+2LJmXWxesyZ6Zmbi7MTZvCploLYHZdOhVPabTYGIFPtP75/3WZ3nBnL7CgCzkQLf7bYAKFe+NIKSxe2txvt3SADokJAwN1iwtNtneX/nyiHMXRFZEWtTprttAHyeW9Jz8zCKLR6qj3w7eymr2M4zAWJOYkiHmuLNwf8isaQeyE3lfaebDz6V9k2rVAcHB/OfAwP90d8/EKdOjsUbh96KF9/eHw889MN44eWX4+z0VAyMjMStt90eH/vEJ+OWW98ba1avy7f46zdHqytWywSAahdd4ooAqTRs6sKJyal4ff9r8T//T/9jjI2diDPjp+LDH7onfve3fyO2b98YMT0WM9Nnc/CuOCGKP8rzpWxSSgJoWkFbWdVbnLMzOaCcH/mJqQ+ax9RC0898JcCXMGUt/qn1DJrGOZryg8oxlcqV56DW1HQMjYxE9I/G9x/4SXz5y/fHvn2vxMmT4/Ern/tc/Pqv/0bs2H1V0eQ83iopBBc5AaDouEZ70hw4XQvKpUoA3/nud+OFl17MJYNXr10TV+26Km68+aZYu3ZtDhCk/m4NhJeg1UD1fLNau6SkxXZIawJG/fMW+QaXw+unp2diZmY6Zqam83mxfsP63FvjY+O51HgKNh5862AuQT6SS/9/JHZfdVWsXLkiUo5bMT+3JhhVeqNlC5LW8dCJcikJAHl+mJ7NYyZVA3r6qafj4Yceir7e3rwl0KZNV8TNN98SK1esyvvGT05OFVtkNF1Dl54AkFpbCjSPwzYB+FrVknI6yn9WLmmtCQDV8G0xx6e0hMY5sbDfxU8AaL7ctqYPlomWi7uAp7kufd9K3TM9NZWD+SkBYGCgLyanJvKK+BT837//9ZiYOBsbNqyPW269OW677bZYt25dvP32oRhdsSInwTWV1K9eD5dpIsB8/To0MBiHDh3KyS3p3EyB1vTdYeXoaKwYXREfev8Hat8l+vI5nBIA0vhPgdn0SNfCdE6V59Vivw3O12Ne32kGa3z1aPfMy80vjaM0X06ma3iqzpUTTHsipQWk/0/l/Pfu2xcvvLAvjh09FqnaU7rmX3nllXHHnXfE7quvLubKtCVa/mpQJBWUicELzfcSABY31i6nZ0kA6HAFn734KciX0/hxrAQIECBAgAABAgQIECDQpQKdKgKcPHkil6BMNxZe+vmr8ZVvfD0eeeRncezg4eibnI61wyvilmuvj9tvvimuu2p37Np+ZcTkVEynlalTk0XAKW0PkIMCzVsDpABJ+nFrELJK3VwBIIckihuv6SZZLdBQbUNzwkAtWJY+th44qQbw5q6oW7ACQL672Ob1i7v/XgvdNb9+wQSAtmXLWz4/BagXiNa1tnCmEmAqAt2LvWVa9srCfp1Pk6W9vhqMLvSLMVTcdC8CuMU/xU3TqZmZfDM0reRLe6YODgzEW28djKefeTb2vvJSPPzMY3GmZyb6BgZicnom7v3wh+MXP/tLcd1118fJk2OxYnRlfT/r9HlN/ZMxq14pEaW5xUsNsHX2mv8ZafV/3uO4toos3Rz+6le/En/x538eA7390Rsz8amP3xuf+uSH4urrt6dsm5gZOxwTExMxMTWZ33hkZLTxAZUVaPUtACoBvTI4WSaRlBJpleTyfDRGf9mPsymJodwKIa9ynonRNetidiolOT0Wf/ZnX4q33z4Zx0+MxY033hj//AtfiBve856IvoE8p7UGvnr6+vKUcPzE8RwkvdD9P3dVdPs5q0wCGBsfj4d+8nA88eQTuWTw6OiK2LZ9W1x/ww2xc9fOnCiSAn9Tab+DNo+5SUNzn7TI6W7uC9vkGtWn1MUMoMvg9adPj0dfb1+ef9I1Z3h4OKYmp+KVl1/OAfS0n/ORI4fjio2b4u677o49e/a0Cf5XEwBaJpiLnACQLhfFNXomB6CeevLJHCgdHxuLdevWx+DgUFx/3fU5INWYL4v5oKzQU63AUVQAKOeL5u8DiwtIVYLwLavv6wki8yQAFO9fveYVwf98rIuewub//MUM4WxRnVw7ZN/NyberJgAtqfpARJGcUrQ3Jcf19vXE2bOnY3Z2Ol7f/3rs2/t8nDh5PF8f1m9YF7fcfFPcfMvNMTQ0GH19/bU5oxBrnefKefFCz3+LMz33Z509fSbP6em8fO211+InDz8chw8fjsmJiRgeHIqtm7fEls2bY9u2bbFh/fr6FkPFWC8s0jxb/n9OZu1wOPVvQK1PbLNFVLu38vq5W2EVJ/Hi0qGWi18aN6lkf3qkpOmUDJDGVLo+nzl7Nm+38ZOf/CSOHD0aY+Nj+ZxNv7/ppptyUs6OHTvi5NipPJ3ksVid92pfTBdKuFzcfHvu55ZXXnwBCQALm6sAcPHHpE8kQIAAAQIECBAgQIAAgWUgsFA+fBHr7ImJqbN5D8rxM6fzSpUHHnggvv2tb8XzzzwX/Wk14IoVsXrlirhm25Xxvquuiz1bt8fOXbticHg4B83SdgLpn/xZlZvWZQLAQsdQ3rBOe9E2gu9FALgMMFQTCOYkANRuthevr90lbFpf2HwXtvy8ebum6aZ7uxWJ83dqEbpbegJA8x3lxuvrJZXnWXU39wZfWQGgsb7yckgAKNtftLxMAKgFxmoJAKl/09YTfSuG48Tp8Thx4kQOUu3duzdeefXV2PfiS/HWkUMxun519A4Pxo5dO+Pue94fH7nvI7Fu7fp8E39ocDSmp2bmT4qoJABk8jbRy4sZACkDDznJJgfcZuLkqRPxV3/51/Gd+78XU2fPxsoV/fGB998Sn/7M3XHttTvSkt7iLOhJwe9if4PeFMSunh2tgYla0Cgnj6QKAbUqErkgQptg0DKY1mqHUE0AKsZLEXxsrNjs7e3PwZ8fPfTj+Ju/+Xrsf+1UnDo1E9ded118/gufj/fd9t7oG0plziOmUnWTilWeHfvSStDZXJb32LHjlyQBILdrZjYHDkZGR+L1/W/EY48/Fk8/80yMjZ3Kqwiv2r07brypqASQVrgODA3m/k/zZZFEUpM55+j+4nq9dXX2Ysv318dnS3B3ub0+reRPgdackDEzGydPnYxnn3k2Xn7xpZwQl6o0rFm9Jm6/7ba45ZZbYmhoqKiAU7suzK0AcGkTAPIVKycBFOf92KmxeORnj8QLL7yQA8X5kt7Tm/eJv/6663J70nhLwariUV6ni3OvKQGgJYBdTqcLB1CrCTDVa2kjKNiaYlaOneL9q9sIzEZPmUTYKWpbH97zf/7izoClvX5uwZ2lvb56TCk4lKrhFFVPpnKlioMH34y9+56P/a+/npM8kmJa+X/zLTfFDTdcH+vWrc1jNo3nVD0gXQrSXNE6D9aNL7MKACkBYKC/P4/Z8fGx2Ld3X7z66qtx4I038or/mampWLliZZ43d+7YEVs3b45UNSCN85wI0dtIRM2jvVIxZ77xUMtDmZP6sbjx3zzOq5/h9Y0kgIXOxeXin86nFPgvgv7TORkgzamHjxyO1/fvj8NHjuSqHGlcpnNudGQ0b8Vxww03xKZNmyJtJ1NsSVVb+d8uQW5OwlhDRgLA4mbsy+lZEgAW7i0JAJfTaHasBAgQIECAAAECBAgQIHDBBBYuiFeUphzsH8yfd2r8VKwYHU3rZ+OxJx6LH/7wwXjyqafi4KGDcfDgW7F+eEVcMTCaEwHS6pSNGzfG1VdfHatXrY7Vq1fnm8hlcd8yUFqW4W4XOC2CmkVEqljJktdbFWG8VPKyVnm80YZasKG64n+2CKAUpTXTf7ULDzTu/i9YASC/UWu58+oN+abqzW37KK1Tb7ppm1fqzB99aIrHtRx/EVBp+fyWT52zyKypxHRZ6n7R0Y+Ofp0H5sL+ra9vbX8Kdecy9TOzOWifAhLpxmkaAykB4M1jh+O1A/vj+b17Y//+N/KqvnQTNfr6YuWa1bHlym1x+53viw988IOxY9euWDm0On/kxOSZ6OtJQat2+0wXR1Vd+dhcUaJx1JcqASAdQQrgDPYPxKs//3n83Ve+GQ9+/8E4dHB/jI7Oxs0374p7770rrtlzdWzcuCHWbNpUtHtsrN62so2tu0KU22nkqgvp3GsN8tQSBNr2XXVo1RIGOo+RhnfTqbHk1zfOjeocUVjl3oxHH30sHnnkkXj8icfjxImJmDg7FFu3XhW/+U9+Mz74wQ/EwPBQ/fycmjiTV8I2nb+XJAGgvWBqU6oAsGbNmjh05HB8//vfj+effz4HFVJVjFQNIM3HW7dtiy1bt8TA4GAOPpePslJLp9lgsTkCc+ae2gc10o8WHgmX4+vT9THNN0dqwZuf//zncezo0RxMTI/+/r748L33xg3X31AP/heln4vksDlbtFT7p34dLN1KoU49dj7zU/He5dhIySPHjx2Pp556Kh599NGYmJjMFQ7Sz9O2AKkSwNq162L9unU5qJqCXOlRXK9TdLSRbFQ5y+sHWL/E1X5SrtAv/rfdta62gr/263oVgMrrGzpFwl5Vq14BoGUoNsZ4ZdIpamzP+8z2o3nh1ze3b+47tLa/UT2h1Ot0NjZ/fn9/f5w8eSqOHjkSJ06eiBdf3BenTp2KicmJHAjfsnVzXvl//Q3Xx+rVq+LgwYO5QkUZpMxbCOStoVoSU0rvyygBILUpJbamRIiU5JBW/a9auSqOHj0ae59/Pl5+6eV488CBPH+mhImhwaHYcsUVsXnTFbF5y+Y85lOFjzTOk106j6vz6UKz23y9ttgz2evb615ufmnVf75eHD0ax0+ciNdffz1vo5aC+2lMprGVxti2rdtix84dsXXrtli/fl0MDgzm350+c7opASDP1RWa4jvb0q6zHZ7u18tYQAJAh7FuC4BlPHodGgECBAgQIECAAAECBAhcNIHWhIAi2Ne4pZTKUqZHWTb12WefiaefeSoeeujHcTDdLD11OtWazSWQr9i0MUZGVuTVU1s2b4l1a9fE0OBA3i84lVcdGBjIAbU5AcXKSpZqmf8U+C3WgJdbCqQjab691byife4N+xRvb+wi3/La2t2zNj/NbS7SD5r3aJ77+a1d1fJu+b75/CGw9iW/i/e8UJ9fbX/rzcGFPj8dQ7kKvNHKyjvUmrWQX1GZ9NzaX0TJZnP5+nzDfnIy72ue/jsFPtOfTz7zdJw+eyZOnRqLM6fPxsjoaAwPj8TOnTvjjrvujNved1tcccUVsXHD5ppp6s8i6J/3r65vV1G0ohz/85VSvZgB/9aRVV29XRxrRF9OlOmNQ4eOxNe+/JX42le/HCdPHo01q0djZHggrtq5I7c/7Q2/as3qfJ4WJ3RxrjS2VqiFnloHyMxMvWx2tSebx0MlqFw5RdNq29aA19xARvM5W67Wy29zTq9vvF/6r7T3derjN998M1566aV45rnn8jhKQZ+BweG45tob47d++3dykkiqXlJ4zuYEktnpRqnnhF0khBR77h4/fiK/x3wrYy/IBN4m6lNKl79KKwnzuOiJvJ/1qz9/NV566eV49ZVXconhoeGRPO+uW78uNm/ekoN7KZCVVrQOpKBCWpHYvmOL86E3lXBf3KN8n+oxFvPn4h5tj2OewGO7d3wnPr9aKr7cVmJqsjYfTU3mQH+qBnHwrYNx/PixvC3E6MhIvs7lPdVvvjmuvWZPTohLwdQiKa6Yd+rzYlPDm0sezJ1vOoV3Fme92GdNT03Xq+8cOXI0fvzjh+Lw4SNx+PCh/PO0hUq6tq9dtzZWrV6dx1dKNEnjK42zwqycZ4q95NPc2jZwmmPXtQTAemC5OJ+bEldqtb/bjcs5AfamCgBlTmARJG9KHqj/f+u7LjUJYP7XN8Zn83OqPdq4Vpc91Pj8cm6c+5xGb6YtKdL8lq6NKVHj7bcPxamxsZyUkq6ZY6dOxfDIUA4yXnnl9rj22mtiz56rY8WK0fy68hpTBvzT97F2wf9LeR1c7NhtfV6jilTtN7MR6Vwux1Y6jx966KE8r6e5NP1uoK8/ZlO1oKGhWLNmba5+tXbNmli3fn0OyqbvtuU8md6/L43vFIStXWfrq67rCamVo2r7/aml3H1TdLelRV5f2Ldjab1QzvvEd+71qQra5MRkTihJQf40nlLA//SZM/l7bPpzemY6VyRKXZm2XkuVe1Iy9a5du2LdunVzhnr970et25jU5stOV4dOvz/Xc8vrLo2ABICF3VUAuDTj0qcSIECAAAECBAgQIECAwDITqCYAzHdTN+9dWdtDOgWTTo2diBde2Jf3T003Svfv3x+vv/bzfKPr9OkzuRzwcCo7PTAQoyPD+aZoCjym1Wg5AFBZNVYLt2WVFGxpSgCorf7OIfxaZYB2CQBNa14qq/ZyAkG7+/eVPiif0vhR9YZ7sd/6vEtq2r29z6/fkr0Q/rX0j5iplUw9OzlRG2eni5XOaVX7xGRs3Lgp9lx9Td6KIt1Ave29t8Xu3VdFX19RzaKsBNFIRaglAKTgaQ7G1RIAyp0G5ttm4RKueCyDM41tL1I1hOkYyBU7ZvOe3d/4+t/Fwz/+cb7RfOrkyZg4czrWrFoVg0ND+YZyTngo95CtBbSLqhzNe8rW75e3SwCo30Vu3hIjhzQrd5jzmdQSxK8G+IsoXHPywPm9PrWh8X7p3M5B/LRSfmwsl2c/cfJUDsZu374tdl51VXz6M78Q111/XQ6IpVhlawJUWXGjOK4ikJn8U7DoHU8AaHOtKANKVadc3ruW5pSCWalc+74XXoi0Gn1qaiaXG07PGRkezkkBRWnwxly84D7WGWWRF602FRuKMuOLf8z5qNrexvV3WOhY3oHPbxdkTteoXI1kZiYHTdNK4hTEOXvmbF4VnwL/e/bsiWuvvTZWjAzXgv8pcaR4XZ6N6tezxtxUtLH5gnWpAq3l8VWPNwXzjxw+Eq+99npONDnwxoG8RUBOp+rpiZGRkRgYSlUAemulrntrwdXGFhxlP87XrjKA3wj41+blSkJAPXDfMhbK8v5zqwhUru7VE6c2XzXerykloPai1gHXYQDWrzX1ljaGbm3yq75DcwJeMTe3rOmtv76WGtE0x1bPrBSoTgkmaWuQtN1SqpSTrgHpz5TIkf5MVZpS4D9dIzdsWJerw4yOjub5IfVJ+T1vvhX/nfpv8Wf68nhm8k8VAZJXav/oihXx85+/Gi+//Eq88vLL+TqaEilS0lcqyZ6SxFaOrsgJAemakc7//KiVXq8H/MsEgPKMXsL3hnYpJEvR8vpmrcVevspXXSi/fJ2YmqpviZbOrWIrjlTJajamZqbzeEvn6xVXbI6rr94dV+/ZU0tiHc7Ji+l63XSOl1uYlJeKlkpVlR8vZch47mUqIAFg4Y6TAHCZDmyHTYAAAQIECBAgQIAAAQKXTiDdKE17r6dgR1plPTlVlJFNJbUfevjHeV/Zs2cm4lSt5GwKuOXgfS2BIAUVUjJA/eZ+S8Am3XhLgaz0yMHOnABQrMAvAhLlrbzan/n1zUHE5gBKKkHc4QZB6wqilgB+pwDWnPv1TQEcn38+/sk+JRH09hUJJClCOzk1mVeYjo6mlc2DsWHDhli5cmXceut7464778qrnNPz877nef/jtOK9kUDSuA9fJACUY60eVandwW8NUF2qQFzbm7/14OFsTEycjeHh0frTpicnchnjH//4x/H333sgDh08GCdPnMgrk1NljjJpolEBIAX/G0k5zfGx2eipJADMDY+VwcpKEL/pbvts9FYSAC7K69P5V3Zy+sDp6TzfpHL4K1etyivhd+7aGXfeeVdcc801sW3XjpiemIozZ07noE7ao7f6KPu9TCxYjgkAqZk56Dc7m9uQAgynx8fjjQMH4rHHnojDhw/nZIUcHOjpqQUHi8oB6f9TAsh8j/Me902B7ubQ5mKuZK0rxdsF5Bd8n/P8/OpwLq8F1b2ck11aBTwyMprnnJRYksbV9u3bc3CwTIArk3fq803toIvrWvlP7qGmK9J5+y8Guc1zWhMAiuNOwdI0ttIK1vH4+as/j9dfey1f71NZ+XTupPklB5xTUDUnOzS2EKnPt/NsIVJtfaPdtbB3ZeubXBa/3f7XtYOcG/CrpH01ZyDlab+xsj6/QTuN2s9avn+0tZ3/9cV3ldp3lvIdW55eVD1qfdS+E9Xb3T6kWY6lZJeSMPM2DLMzOTEjbROSAtjXXX99bFi/Ic+D6TE8PBRTU5O1SjA99cSW1gSASzUOz3H4LvplVe70/Tat6i+rqhw6dCgnuKYkgP1v7M/VPqbPTsTURFFhIX0HmZysVfRIXZtLCqU/Z3LllPwok0SXkACQX1br4rbDYRGt8/oC6VL6leMhXcPS3Fhey1IyZgr8p++xu67aFbuvvjpXaUrjbuWKFXn+TNUC8hYTfb31bVWq3V79nna+CQuLGE6eskwFJAAs3DESAJbpwHVYBAgQIECAAAECBAgQILB8BdIN0rSCJZWNTjceUjA23dRKgY50g+vQ22/n/WbfPFCUHIjS+QAAIABJREFU205lt48eO5JvZqUbpnl1WaquXbs5Wr+dXrmD1UgAKP6rvg1ASyCnuLla27+9/vrm4El+zlISANoEB84tAaDShz5/wQHd1GMt/imgmfp/YKA/BzaLPVDPxObNm3Op1C2bN+dgW0pGSTdU8wrnvlSSN71rWbUilZ0ug7rV/eyLldx5GOUb98133C+XBIByRVkqOZ4qbsxOFys5U+Di7JnT8eIL+2Lv83vzqvBURSGVgc43xlNwqLUCQNlT5YmZT8CZvIq/drq19GVzQKw1wJ8+IffvRX19+am1dKGZYp/mrVu3xu7du+O222+PLVu3xNqNG3Jb0orOlACRApbp0dfb11yhpBa4qQ+PZVgBoHRPSQBppe/oitH856HDhyLFYFPwP+07nJJA0pycxky5pUaxBcT8+wYvZQuA1hO92MGluQJANdTd6UqXxk5rckJxTej0yuL3F+LzmxMACuk0D5XzUZpzUnA1BXDSn1u3bM37q6fHUCqFXysRXl3xP/e/L48EgBTQT6dymmtS+9P/pOSSt986mEvNj42P5TGXgqJ5fE1NFMHQ2jmT2j09XSRjtW49VEwwlRS/esC0sCm2ZKkk+82bANBasKJhWyYLNk1vcxIAWsfW/H2zuFE4/+fXx2j1jea0q/H6IglpziYHTYeRrNN1IG/x0d+fV/iv37A+rrzyypwsNzQ4XLs+1rZBSAlevY3KJmWVindjAkDj+8BMHuOpmkLaQuXEyRM5weXYkSNx8MBbcTRtgXHkcE5KzAkAtcpVaaynSgJzttWqJV4tNlA73/O8vvmMm+8ysJz80nePdD6moH9KSN28ZXOuErNuw/pYsXJlrso0NDyUG5bmzPHx0/n56TtvGoNt58mWa+Bix8Xi5ivPupwEJAAs3FsSAC6n0exYCRAgQIAAAQIECBAgQGBZCJQrRqsrFqs3TXPANpW9rNzgT9sDlI90w+7gwYP5f3N57hxcLAKw9ZvytYBRfeVt7WZXYyVocwipp7Jiv/ic5iSAvIp8Hr026QJzdxSt7UPf9i3mlJyee0vS55+7fy5VPtCfA245SNnbE5uuuCIH+9NKqfJRVodojM9qby28ona+G6z1MbvElXvv9InaGjwsA2zFuE/B7pZFrL19cXb8VBw9cjSXwD969FjjNKkFJhY65mJ7hMqj3V338ikL/a46CbR+4IV6fZv9PlKSSLrhnlb/l8HuPEvUSttXW1dYtmxRUivtXB0PqQ8u1RYA8/VVnhVriRYp0SM98nYq1W1VZmZzMkC5R3hK4ErVXBZaJVkmipzLuJ4zt9feZCkB/HYVAJby+qZryzl8fnlFSX8m4zSOqo+8snp0NEZHRprGV+twL4Pg8zsudBKci/6FeU21EkAOCrdOB7l6ROPEP/DmgWLP67QH/dRkTjYpX1QMz0bi1XzX1PTzVGmoeNQSAOoVAIqft7umF8lGrdPV3AB8+YxqMkm9EsCcg7qwCQDF95XGo7oF0Zw25WSAyuenRIoOCQA52DgwmPcTHxwYyMH/hla12kfxaUViRVEZpF1iRreu/J937LWrGFIZimfHx5vG2Nu177Nl36XrwlIfrZfN+b6vzve+Xt8ss5z80nUhBfrTP+mRqwyl7dBqiWHllmdlC8qE4/z9pEzUnCkToOYfWcvz6rHUM8HzlyogAWBhMQkASx1Rnk+AAAECBAgQIECAAAECBJoEmgPx6VflTaimoFrtp+W+yTlBoBag6kulanuK0pjlGtTZKIJX5d7bxfvW9hDOd/eLssLFY6Hy/7Wn5K0E2j8WtZD0fAPAPv+c/ctkktR76UZXDlZU+qNpBX85Ipr6q3mFemNcNcbD5ZwAkM+Nlr3E8/rQyoDPAdyZ2VwiPj3K0tB1gU7ju13ljeU8E1a38Ej77NbancdQXu3eKMlRZ6pMBJ0qP1zqLQAWoq8Ga+vTY+UFqe2p+kpeiV0v0V6bSeebJFsSIJbc9S0JJIsN3pef01sJLufxvqhJu3KU5/n5rQHlMqminEvSeEhVI0rXJfss8xfMSQCoHm8toF/9UXl+pHLWZfn/+o4ctTG2mCmlOA8b3yga3wfmHwBLTgCorLa/aAkALXsXdBrO+dtLfRAunABQBvCLKgD9xXYfM9NF5aXahNCoqFEkB7XOd3NWr3e6Pizz8bvUw0vXymrqSTmP5j/Tjk71MVxb6T/TSHrNc8I8ySnzHUf+rJbo7VIC2F6//PzyHFj7O0z+zpErbPQ2urm3p5YkXSQclo/8N6pawvK7pQLHUs9Pz28WkACw8IiQAOCMIUCAAAECBAgQIECAAAEC5y3QuFXZPvjf+IDWm5rpxnYqDd4zNZOWqtYCmal6QGXf4MrN58aN6uaS0q0r/osIUeO2eqcAbyeC810B5/OXcju7uTfy/uR5D9TelAFQ++UCJaTbrmhvWXHZEtDo1D/n2/+dxtdSf996vK0JAO3WxhY3kwu/2dm0N3cZEKqthF/gININ6cvnUSYE1VYJV469XNnftr+7NQEgdVxT24pzqdjCpQhaHz1WVISYLxB5vuN/znhd4mBqrQCwxJfPKaG81NmodMkJSJVgTjVAU60ysNTjW+7P7zQ/tsvuSnN2Kl+d+i5VHSkf+b1ma5UpOjS83u+1DljUOJxTkadlXFd+X+YuNH1v6RSNvwCdNbdCwcJvOvd70wIna0SsWLGyqMI0M10k+kw3J0x2cpUA0CJeHRO18VNPEMhbYuQBXdlSpwj2lpUVOg2Z1vHQJqdmwbfw+mae5eRXJIcV37uq1dHK7YbydbeSAFA8r/i+JQGg05nj9+U4Sdu7pO15WscMobz92GLyDVERIECAAAECBAgQIECAAAECixFoXvXfeEW7xIB846sWkrwI99wXc/iesxwFZiOmpybzkdUDuB0GTKdAUacVj60Mnd7vYrN1TgBIR1ScdfVtNGZnc9n3dJNwZGS05ZA7nYGdQqbL9/XtKkR0uh3YVRUA2gzOVJo9lQkfHh7Of6YtABZ6nO/47+Td6fy51J/f6fi6/fdL7b+xsbH6HvSp1HW1rHy783E+v07n4byvW2C6WqhU+pIrS5xjxy+03cZi3nKh4yy3OEkr/tM2DMk79UHVslNg8V2fALBQuKg2tuoJAGm1dj15tei9PN4X05G157S7enr94gGXu1/TPFaruFFWB0itbD0f03e0dj8/3+vg4kU983ISUAFg4d6SAHA5jWbHSoAAAQIECBAgQIAAAQKXlcB8yQBlI6oVT/P6mOoL2sYTOz7h3H063W3tFN8890+u3THu8Abv1s+v3IjP5ZlTKe9FWHS6Udrp9+fbnRf79XMDdM0DulzBP39ArVGCtv2xd6oA0KlTzvcEW8rr5x5L1Wepwczk0c4tvU/a6/no0aM5wLacHkttY6fzYanv12rR6f072V3qz+90fH7fLLCsAsgLVAS42Cv/246TRVzSlrqiudW/08rQ8z0/383jP38nqZVtzwmKba4X9UoTLVuRtHNb7sHsTn3t+NsIpYpTFZiUnNNupXY1WbP6Ls7PTqPu3f17CQAL978EgHf3+aH1BAgQIECAAAECBAgQIHCRBNqF76o/m5MA0HT3Kz2z9R2aS/wXd2DnaUwKHHcoANhxRd5i9sD2+e074AL4zyxpPd3cgG3rgXXbDdWFx3faLqEI4L+zCQDzJQG0O3/n9MgCNa3P9/XN53+nuaBtUKZly4i8v68EgEVfPc73fDuXPhNAWXT3XPAnLqsEgDSzdMgfulgr/+eDvtDHt9Tz5XzPzws+gC6jNyyt60kWs5G3vag+yvG1qH5prTBQvlGnHLvyeV5ffNepedRP/UvoN99WEPPNk8tt/ryMTsd35aFKAFi42yUAvCtPC40mQIAAAQIECBAgQIAAgeUgsPj1/ItMAFgOjXIMF1RgvhvmnW6kdwpodPr9BW3ERXgzCQBtEoIq7q0+ncZPa5epANCpAkOHG7AtAbGlnhJL7a9O/bfUz/f8pQkIYC3N60I/e6nnS7ddDy+050LvNycBoE2iXfn6RfdLu3zXpTTK65u1Fhv8r3dUC/Z5vn6+BID5utT8uZTB7rkSADp8/5xd9MxrMBEgQIAAAQIECBAgQIAAAQKXTqCaBLBwsO/SHaNPvtACEgAWJ9o5AaA4f9pXAFjM+bTQKvzl/3oJAB1ukHYI0J/v7dPzDTBe6s9f3FnoWfMFOs+3/8kuTWCp54v+WZpv9dnvSALAuR+OVy5DgaWeXxIAlmEnLuNDkgDQ4futBIBlPHodGgECBAgQIECAAAECBAgQaBIolzUtdTkOxm4RWGpgY752L/WG7OXuV24BULajuf2LPZ8W2ONiUUCX+vWNgzzfcbTctwBYVHcs4UkXwmsJHzfnqZf688/n2L2WAIHuFhCw7e7+1ToCy1lAAsDCvWMLgOU8eh0bAQIECBAgQIAAAQIECBAgQKAicL6BwPKt3n0JAM3B93db+1tPovMdRxIAljYtne94uxD9tbQj9mwCBAgsTkACwOKcPIsAgQsv0NfXF9u3b4+ZmZlIyQAezQISAIwIAgQIECBAgAABAgQIECBAgMBlJiAguLQOE6Bo9roQ4ye9x/Hjx+Po0aORbsB28+NCeJ2Pz6X+/PM5dq8lQKC7BVxfu7t/tY7Achbo7++Pbdu2RZqHzjfZcjm381yPTQLAucp5HQECBAgQIECAAAECBAgQIEDgEgkICC4NXoCi2etCjB8JAIsfg+d7U/pC9Nfij9YzCRAgsHgB19fFW3kmAQIXVmBwcDA2b96c3/R8v2td2CNbHu8mAWB59IOjIECAAAECBAgQIECAAAECBAgQIHBZCaQKAMeOHXPT9bLqNQdLgAABAgQIELi8BVLAf2BgIK644or8PVQCwNz+lABweY9xR0+AAAECBAgQIECAAAECBAgQIEDgkghIALgk7D6UAAECBAgQIPCuFkgB/1QBYOPGjdHb2ysBoM1okADwrj5FNJ4AAQIECBAgQIAAAQIECBAgQIDAuQlIADg3N68iQIAAAQIECBA4d4GUADA0NBTr1q3LlQA85gpIADAqCBAgQIAAAQIECBAgQIAAAQIECBBYksD09HScOnXKFgBLUvNkAgQIECBAgACB8xVICQDDw8OxZs2aXAnAY66ABACjggABAgQIECBAgAABAgQIECBAgACBRQucOXMml1s9ceJE/se+q4um80QCBAgQIECAAIHzFEjfQ1euXBkrVqzIlQB8F5UAcJ5DyssJECBAgAABAgQIECBAgAABAgQIEJidnY0jR47kf9x0NR4IECBAgAABAgQulkD67rl27VoJAAuAqwBwsUajzyFAgAABAgQIECBAgAABAgQIECDQRQLj4+N5C4C0CsuDAAECBAgQIECAwMUQSAkA/f39uQpA2gJAMupcdQkAF2Mk+gwCBAgQIECAAAECBAgQqAukVaPp4S/pBgUBAgQuD4Fy3i6PdmxsLEZHR3Pgf2Zmxnx+eXSjoyRAgAABAgQIdIVAupdw+PBhCQAL9KYEgK4Y6hpBgAABAgQIECBAgACBy0egDCSloFH6pzWwdPm0xJESIECguwXKRK2+vr7c0PL/09xd/f9SQWJXd48HrSNAgAABAgQILBeBdB9hamoqVwKofgf1fbToIQkAy2WkOg4CBAgQIECAAAECBAgQIECAAAECy1RgMdVbJHQt085zWAQIECBAgACBLhNI3zunp6ejTFQtm1cmALzbEwEkAHTZgNccAgQIECBAgAABAgQIXC4Cp0+fvlwO1XESIEDgXSfQevO0ehM13WxNN13Tz1r/eddBaTABAgQIECBAgMBFFUjbUKVHuyC/BICiKyQAXNQh6cMIECBAgAABAgQIECBAoBSwUtRYIECAwPIW6DRPpxus5XM6PXd5t9TRESBAgAABAgQIXC4C5XdQCQDz95gEgMtlNDtOAgQIECBAgAABAgQIECBAgAABAstAQLB/GXSCQyBAgAABAgQIvEsFygSAsiJVOwZbAPjG/i49PTSbAAECBAgQIECAAAECBAgQIECAAAECBAgQIECAAAECl5/AzMxM220AUkskAEgAuPxGtCMmQIAAAQIECBAgQIAAAQIECBAgQIAAAQIECBAgQIDAu1RgoRC3BAAJAO/S00KzCRAgQIAAAQIECBAgQIAAAQIECBAgQIAAAQIECBAgcPkJSACYv896ZiUAXH4j2hETIECAAAECBAgQIECAAAECBAgQIECAAAECBAgQIECAAIEWAQkAhgQ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BbdncZAAAgAElEQVQ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8P+3awdFAAAwDML8u8YHFwnL+oQ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NMYjYIAAB7sSURBV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gQCuf9xW+buI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CAAAAASACAYAAABrt62cAAAAAXNSR0IArs4c6QAAIABJREFUeF7s3QmYFNXV//EzDMO+KiDKprIKiCgKCIorokQNaEj0VeNujLsGYxTfGHdJ3BKD/tXoKxpXjFERdwNGBdlRUCMIGFFEZdgGGGYYmP/zuz13LIqeXqZ7mO7mW89DgOmqW7c+t4jVdc49N6+8vLzc2BBAAAEEEEAAAQQQQAABBBBAAAEEEEAAAQQQQAABBBBAAAEEEEAgqwXySADI6vGj8wgggAACCCCAAAIIIIAAAggggAACCCCAAAIIIIAAAggggAACCDgBEgC4ER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TSJVBeXm55eXnpao52EEAAAQQQQAABBBBAYAcKkACwA7E5FQIIIIAAAggggAACCCCAAAIIIIAAApku4BMA1q9fb02aNMn07tI/BBBAAAEEEEAAAQQQCAiQAMDtgAACCCCAAAIIIIAAAggggAACCCCAAAKVAlQA4GZAAAEEEEAAAQQQQCB7BUgAyN6xo+cIIIAAAggggAACCCCAAAIIIIAAAgjUiEBJSYnVq1ePpQBqRJdGEUAAAQQQQAABBBCoOQESAGrOlpYRQAABBBBAAAEEEEAAAQQQQAABBBDISoGlS5das2bNbJdddiEJICtHkE4jgAACCCCAAAII7KwCJADsrCPPdSOAAAIIIIAAAggggAACCCCAAAIIIFCFwH/+8x/r2LGjNWrUCCMEEEAAAQQQQAABBBDIIgESALJosOgqAggggAACCCCAAAIIIIAAAggggAACO0KABIAdocw5EEAAAQQQQAABBBBIvwAJAOk3pUUEEEAAAQQQQAABBBBAAAEEEEAAAQSyWoAEgKwePjqPAAIIIIAAAgggsBMLkACwEw8+l44AAggggAACCCCAAAIIIIAAAggggEA0ARIAuC8QQAABBBBAAAEEEMhOARIAsnPc6DUCCCCAAAIIIIAAAggggAACCCCAAAI1JkACQI3R0jACCCCAAAIIIIAAAjUqQAJAjfLSOAIIIIAAAggggAACCCCAAAIIIIAAAtknQAJA9o0ZPUYAAQQQQAABBBBAQAIkAHAfIIAAAggggAACCCCAAAIIIIAAAggggMA2AiQAcEMgkJhAeXn5Njvm5eUldiB7IYAAAggggAACNSRAAkANwdIsAggggAACCCCAAAIIIIAAAggggAAC2SpAAkC2jhz93pECW7ZssTp16mxzShIAduQIcC4EEEAAAQQQiCZAAsBOfl+EM1ST5eCBNlkx9kcAAQQQQAABBBBAAAEEEEAAAQQyX4AEgMwfI3q4YwU2b95sBQUF25y0pKTE6tWrF7MjvD/dsePE2RBAAAEEEECAJQB2+nuABICd/hYAAAEEEEAAAQQQQAABBBBAAAEEENhOgAQAbgoEIgJbt2610tJSW79+vRUXF7s/N2jQwJo0aWKNGjWyunXrxqQiAYA7CQEEEEAAAQR2tAAVAHa0eIadjwSADBsQuoMAAggggAACCCCAAAIIIIAAAghkgAAJABkwCHQhowQWLlxoL774or3xxhvWoUMHu/rqq61nz54Wfr8aDviTAJBRw0hnEEAAAQQQ2CkESADIwmH2D5XpeHgkASA9N0DQMR3jko5epfM+SUd/aAMBBBBAAAEEEEAAAQQQQAABBLJHgASA7Bkrepq6gN6jVfVOz3+mmf/r1q2zMWPG2Oeff27jxo2zffbZx7Zs2WL5+fmVnYiVAKBqAtrq1KmzXad5l5f6ONICAggggAACCEQESADIsjtBa035slKZEmiORaiH2mgPtFnGHrW7/qE81heE2hyjWP3S+mTa6tevb9999519+umntmTJEvvqq6/cF5mVK1fa2rVrraioyBo2bGhNmzZ1pc12331369Spk+23337u91atWrk2/JcXf85cHfNcuG+5BgQQQAABBBBAAAEEEEAAAQQSESABIBEl9sklAb131aZgfvjdlt6l6Z2sPrv11lvt/ffftzvuuMN69+5deYz+oP0KCgoqj9c7MyUIaFOb/l2hfg++N4w2Sas23yvm0rhyLQgggAACCOyMAiQAZNmo62HQPxBu3LjR5s+fn9IVpLsCgB5wmzdvbm3atHG/Z0MCwPTp010/y8rKkk5WGDhwoPOvKrM3Ux7U9eVDgXpthYWF7r5RybKZM2e6wP+KFSsq7yP12X9R0f3hv6j44L7/EqT9+vfvbwcffLANHz7cDjzwQJcs4K/Z36skA6T0T5SDEUAAAQQQQAABBBBAAAEEEKgVARIAaoWdk2aogIL4fqb/bbfdZh988IGNHTvW+vTps817wU2bNlm9evVcIoA2JQ34wH8i78ioApChNwDdQgABBBBAIMsESADIsgFTd/WwqQdGBW67dOmSUVcQTgA45phjbOjQoTZ48GBTFq0+z6RNhp07d3az2xW4Li4uTqp7q1atsmbNmm2XAJDIA31SJ6rmzgrey13B/w8//NDGjx9vL7/8si1fvny7FjXLf8OGDZWz+bWDL1/mM5X1MzmFE0cU+N97773tjDPOsFNOOcVVCtCXHTYEEEAAAQQQQAABBBBAAAEEEMhOARIAsnPc6HX1BfT+SxOEFLz31S79u1i9N1MwX+/Zbr/99soEgH333de9J9Ox+lzvPoMTcYKTo/xEG/9+LTiJJlwRoPpXwZEIIIAAAggggABLAGTlPeATAObMmWMHHXRQSteQ7goA4RnvCqwrqN63b18777zz7MQTT7T27dun1Od0HqyM3d///vfuAV0P58nO2H/kkUfsl7/8pXvIV8A7E7N0P/vsM/vDH/5gL730kvvyol9KCPBfavS7rltJC37WflX3hf8y4r8E6ZrVlux8gofaO//88+3yyy+3Hj16VDlcPqkguEZaOseWthBAAAEEEEAAAQQQQAABBBBAoPoCJABU344js0+gtLTUNNFn/fr1pj8HNy2V2atXL9t1113dj2+88UabOnWqWwJAP9d7sS+//NJV2NQ7M+3XtWtXt++iRYvcEpuaQNS6dWu3zKYm0qjNr7/+2v2uyUk6RhVVYy3pmX2q9BgBBBBAAAEEakuACgC1JZ/CeX3wVYFdZZmmstV0AkC4b3vttZcLRp9++unugVYP1Xrw1eYTG4LHJBuQT8QimHnbrVs3W7x4cWVWb7LnGzBggE2ZMsWd1pfYT6QPNbWPvqDIUV8kNMv/j3/8oz300EPu+vRZvOsL3g+p3hv+C9GYMWNcJQGVQFNCiDZfmcCXQfMe8fpXU260iwACCCCAAAIIIIAAAggggAAC2wqQAMAdsTMJrFu3zvSudeHChW7ClYL1qpT5+uuv25tvvmn33HOPdejQwb13u+WWW+z999+3Bx980Nq1a2dapvX666+3f//736Z3nz/96U/tiCOOsG+++cZeffVVe/fdd91xl112mR177LEu2P/aa6/ZAw88YN9++62dc8457uc6NhuWU92Z7guuFQEEEEAAgWwVIAEgC0fOl4vSF7FsSwBQ3xX0PeGEE2zcuHHWsmVLNwI+eB4OOtdEQFgP3HqY1sP3sGHDqh38V781a3769OnWr1+/jLiTNAtffXr88cftuuuuc5nH2hSA9zPuYy1PkO4EAJ1bX1607ICSLdQPZUU3atTIuYfHtybGOyMGhk4ggAACCCCAAAIIIIAAAgggkGUCJABk2YDR3ZQEFPzX+zQtYzpw4EBr1aqVm0wzc+ZMN/nnwgsvtBYtWrglArQEwKRJk9ykG1W/1Az/P//5z26W/5AhQ9zPmjRp4t6DLVu2zFXJ1PuwG264wQ444AD3cyUXKKlgl112sZ///OfuWFXa1PsyfZ4py4umhMrBCCCAAAIIIFBrAiQA1Bp99U+czQkAPotVgV6Vt1IWrQLEfm2sHZEAoId3ne/Xv/61Pfnkk24gqht41oz2iy66yO68887qD2gaj1S28jXXXGMPP/yw+8IgT33h8CX64315CPunowqALk9fYu6++24799xzXV+UjKAkAG3Bc1R3HNJISFMIIIAAAggggAACCCCAAAIIIGBmJABwG+wsAqpa+f3339tNN93kAvOnnHKKHXbYYa5qaWFhoX311Ve25557uqQAbQrkT5482U1uatu2rU2YMMG6dOliBx98sKt+qfdvwSUvNUnn448/tlNPPdVGjRrlAv1r1qxxE2b0XnTQoEGuXZbJ3FnuOK4TAQQQQACBmhcgAaDmjdN+hmxOAFCA12ex6s96cNZM/D322MNl1TZu3HibYHxNBIQVgFZmbu/eve27775z45PKefSA/9FHH7my+7W99enTx+bPn+++SATXK9MXD790hK61qutNdwKAzqNzK+CvPytR4qqrrnJ/132wIxI+antMOD8CCCCAAAIIIIAAAggggAAC2ShAAkA2jhp9ro6A3lPpPdrEiRNdWX4tWaqJS3q/1r9/f/vJT37ilgTw7y21vOnbb7/tJrro34l+3XbbbdaxY0c34cUH8vXeS+/DPvzwQ7v33nvdBBlVClD7qiqgyqj77LOP7b777tvN+PfvzFJ5Z1kdC45BAAEEEEAAgdwQIAEgC8cxmxMAwgHfgoICVz5fZbP0gKy/Bx9s0/2Q68vgP/PMM3b66advN/rJns9fzz/+8Q+3vteOztTVFwb14csvv7QzzjjDZRP7rarZ+4n6+uPTOUNfyz8om/riiy92lQnUl3S2n4X/nOkyAggggAACCCCAAAIIIIAAAhkpQAJARg4LnaoBAb2b0i9V1nzuueds9uzZ9sUXX9jq1atNy23qHeKZZ57pZvtru/76611V05NPPtlVDtCfr732WhsxYoQL8vuJL/pdE2OKi4vtT3/6k73//vv2+9//3gX9//nPf7rJSVoSwC+NGrw0P5lGx+scc+fOtQEDBrhlCJhQUwM3AU0igAACCCCQYwIkAGThgOZSAoB/YB09erTdeuut261xlWxAPt5w+qUGjj/+eJd0EN6qcz5dg74IaJ2w6hwfr8/xPteMf33B+Oabb7aZ9R+rfL/vZ6z+1kQCgK8G8Nhjj7kvTn4jqzneKPM5AggggAACCCCAAAIIIIAAAjtWgASAHevN2WpPQEF+Bf8//fRT69mzp5ugpKqhc+bMsaeeespVElWAf8iQIS5YrwSAl156yW655RZXvl/vNDU557zzzjO9c1R7wUlCeh+mdh555BHr27eve4+4bNky69Wrl1sCQJ+H342pkqeSADSZZsGCBa6CgJb9VLUATaoJbrXxPrL2RoszI4AAAggggEAiAiQAJKKUYftkQwJAeGa3J4xVYv6VV16xY489tvKhN1ap+uoOiR7AP/nkE7cmlx6i9fdUHpj1EK42mjdv7tpt165ddbtWreOWL19uP/vZz2zatGnu+OADf6oJAGpzz9inAAAgAElEQVQvVhvV6bDa05cafVl64YUX3HgHz8MXluqocgwCCCCAAAIIIIAAAggggAAC6RcgASD9prSYmQIKtn/22Weu/L+C+Pvuu6/rqIL4H3zwgVvSUrP9R40a5d6VjR071lXhvOOOO6xTp062aNEiu+GGG1xJ/1/96leu2qna1PF6/6gKAF999ZXdddddbhlR7aN3k+3bt3dLimqpgfB7Pf1906ZNtmHDBrd86u233+7OO3jw4Mr9vSbv0zLzvqJXCCCAAAII1KYACQC1qV/Nc+daAoAedPUgrAdYPdD6rFf9XhObHsj1gK5N63sFt2QfmH2AXH2977777KKLLnIP+DWRvKB+qu2gi5YdUJkxJSEoOzmY0FBVOTC//li0LxZh72QTAIJtRxu7YHv6gjRv3jxXukxbvGNr4l6gTQQQQAABBBBAAAEEEEAAAQQQiC5AAgB3xs4ioCC9Zv9rRr8C/UcddZSbvKJ3ljNmzDAt/amlN/fee2+3hOn//u//uln5er/YsWNH965O+zz66KN29NFH22WXXWYNGjSorAKwceNGN2tfFQAUyB84cKBLGOjatWvUd2L+/Znel/7www8uAeGNN96ws88+2yUotGrVqjLBoCbfQ+4s4891IoAAAgggkIsCJABk4aimkgDgHyC1xlTTpk1d4D2V7fPPP3eBW/+wqT8rqB4MRscK5Ps1thQw134vvviiK5UVDnSn0sfgsXrgPvTQQ926WdGC29VNAFBGr0p4TZ8+3crKyty1qDpAsu3Fu04tYaC2lQH87LPP2gUXXBDzkOA1emN9qdEXGP1dHn5T2TGtO6YqBt26dXNZyLoG7V9YWGhff/21y4aeOnWq+z3Ynm8jXPkhfP1h80svvdTuuecedw6f7RzPgM8RQAABBBBAAAEEEEAAAQQQQKDmBUgAqHljzpAZAnoP+cUXX9jvf/97V5JfywDsttturnNaCkDb0KFD3fvOV1991S0Dqp8fd9xxNnz4cOvcubONHz/eJkyY4BIEhg0b5t4TKpHAV8LUu0MlEzzzzDNu2QDto3ez2qK9o/QVBPSuUROOFi9e7M6jpAP1xU8G0js1bcElBzJDlV4ggAACCCCAQG0KkABQm/rVPHcqCQDKPlWgVQFwrRmV6sOhHo6XLFliKt8/adIkU0l69U/t+tnoic7k14Ptz3/+c7cmlg8cJ3psopRvvfWWnXDCCaZAerQtmYB98OFcpuqryoLtt99+LoFB16+H/nRuSq7QufSF4fDDD3eJALG2cAKA/1LhA/Vqa8SIES57WO3pi4xPylAig67DX5t+Ljf9PmXKFHvyySfdlxb/RUPH+vXJfJ/iJQCoba2Z5pcCSKcVbSGAAAIIIIAAAggggAACCCCAQPUFSACovh1HZp/A2rVr3fu2Zs2aWePGjSvfa+p9lybI+GU/v/nmG/vyyy/dO7IOHTq4RIFdd93VLQMwf/589y5Qs/333HNPF7DXpvdjememZQNUaeCwww6ztm3bVr6XDScAFBUVuTZ0Dr0nveKKK9wkHvXj/vvvd8uBqp/+/Z5fcjP71OkxAggggAACCNSUAAkANSVbg+2mkgCgY5UEoPWmlNGqh9hUNh+QVrsK/t99993ul4Lh4ZL0iZxHD7d6WFb5rJrYVK7r73//u+ufHrzDW3UTAJTwoDZ/85vf2K233uqaTXfygtqUt6o2KLt42rRpcYmiZRD7LxBackElxDTrX4kECsZHS7zQlw0lM+hzfdFQYoD20/iq/Njo0aPtk08+SaiiQrT+KPj/2muvVWYux70odkAAAQQQQAABBBBAAAEEEEAAgRoXIAGgxok5QQYJaILLhg0bXGBd76+UEKCtefPmlQH88Pu+4OQnPxkq+K51xYoVtn79emvdurVrZ86cOe7XKaec4gL82vzEmuB7RB/Y//DDD92Mf71/89VXzzrrLLvwwgtt//33zyA9uoIAAggggAACmSZAAkCmjUgC/Uk1AUCnWLZsmbVp08YFdFPdgg+oClDfdNNNLgiuRAP9PZlND7OaXT5kyJC0l89XP5TB68vo+4f0YP/8A7auKRysDq9RHy53r8+1FpjWtVcJr1SXMdDxvppCsI9PPPGE6WFfAfmqKhmEzcPXorXKFLjXUgDKINaXEP+lI1wVQmOo47X2mTYlIPhlBLTvmjVr7Pzzz7d33nnHVq9evd1wB5Mqwv1Qm/pipGQGLUvBhgACCCCAAAIIIIAAAggggAACmSFAAkBmjAO92DEC/r2ffvdVMXVmP2FG78f8hBi/r97L+fdl2jf47lDBfy11qiU1R44caa1atXJLairJQMuf+uP0flLvIYPvV/3yog8++KA98MADtnLlSlN7qhqgpQX0XlBVVLUlM5lpx0hyFgQQQAABBBDIBAESADJhFJLsQzoSAPTA2aNHjyTPnPjuWuNKgfxwkDxeCwp633vvvXb22We7YH2qSxQEzzdu3Dg3Q9+XqY9WAcDvr377B+jgcgZVPVQHvyS8/PLLbpmBVDcF2fVLAXJ/3nXr1lm/fv3cumTRkhSinVNJHkrGUPkwHaMvDhdccIGb9a+fJ7P55QH8Mf7LiZICTjrpJHvzzTddUkkw8SP4BSacAKDEAyUQqD/6UsOGAAIIIIAAAggggAACCCCAAAKZIUACQGaMA73Y8QLh91/qgd7RhQP1Vb0n1DtHTZK57777bNasWaaKpKoCoHdzhxxyiFsywG9+Zn+4Lb1be/XVV12l1G+//damT59uAwcOdBO6VE2zf//+rgkSAHb8/cEZEUAAAQQQyAYBEgCyYZRCfczkBAAFcxXUffvtt23YsGEJB6mDl3jZZZfZPffcU60AdXg4Nbtda29pO+KII2zq1Knugd2X14o2/H55AP3ug/+a0a+AuTJwY20am9NOO80tM+CXR0j1FlNffSLEo48+aueee661aNHCzdyPVsXAn88nJSijWF8GFKQfO3asyddXZ1AWczJb+AuQrlEmKlumqhL6ErNq1SpXmUCJCzILbuEEABnr+lQ5QVUA9CWGDQEEEEAAAQQQQAABBBBAAAEEal+ABIDaHwN6UDsC0RIA1JNwsD3eRCH9G5o8ebJ7V3bQQQdZr169rF27dnHfLer8emfm32vOnj3bJRNcffXVrg02BBBAAAEEEEAgngAJAPGEMvDzTE4AUEBawV8Fljt27OhKVEVb970qVu178skn24QJE9ISQPdl+GfMmGGHHXaYCzYrYF1Vn/RwrYd37de1a1cXLNcvv3+8rFrtp+D8Rx995K4/1U2eCqIrAUEB/MMPP9x0LT45IZGEBPVB+5933nlulr3aDK5Hlkwfg27+y4g/Xu2+8MILLqtZ/YpmFW1ZBX+8qgcMHTo0me6wLwIIIIAAAggggAACCCCAAAII1JAACQA1BEuzGS9Q1furRBMAdIF+8lFhYaF7x9msWTP3fk4TlYLVMsMYPvlA59I7Vk3iWbBggUsAGDNmjO22227bLDuQ8Zh0EAEEEEAAAQRqRYAEgFphT+2kmZwA4Mth6SH1uOOOs7feeiupBAAF7E888UR76aWXUkOqOFr9UbbsLbfcYn/84x/dTPpYs//9zHj145xzzrGHH37YOnToYMuXL4/an/CDv8rfN2zY0J3v4osvjvlAn+gF+oD9a6+9ZsOHD3cP+Qqw++uIlZSge0XB/j333NOVCmvZsmXlemRqVx6xvnRE+xLif+bP6ysNqD/6YjJixAi3/IPaDVcoCH+BUhtKFtFxymJWhYLgemmJGrEfAggggAACCCCAAAIIIIAAAgikV4AEgPR60lr2CKSSAKB3inofpvd369evd++99P7NV/eMN8komADg371pGYGHHnrITVLaZ5990rpkavaMCj1FAAEEEEAAgWQESABIRitD9s3kBIAg0a9//WsXQE+mAoAekpU4oDWu0rl16dLFFi9e7ILSOkdVmx7KFVxXIP/pp59269orkH///fcn1B0F/3W81uF677330rIOl++vEhKeeOKJbfrhKxxU1TmV5l+3bp1bkkBLEwSv3S8tEEwgiFfhQOeJFaBfu3atvfzyy/bLX/7SZTQr+SLWpi9D+lIk7yOPPNIlfgS/FCWEzk4IIIAAAggggAACCCCAAAIIIJB2ARIA0k5Kg1kkEOt9Zqz3Z3r3ps+TOT7YXvA4//NPPvnE7rjjDrvuuutcAgAbAggggAACCCAQT4AEgHhCGfh5JicAKKish1MF2jWj++67705KUA/JKiH/+OOPJ3VcVTurvRdffNEtK6Ay+sq8jfUA7hME9tprL1dqv1WrVjZp0iQ7/vjjk+qPzqU1vvr165fUceGdfdbv6tWr3QO+yoYls+n6DzzwQJeMoEoA8UqVpZoAoL599913dtRRR5m+nITbi2avpAuVQtOSC1o6QckA1V2iIBkb9kUAAQQQQAABBBBAAAEEEEAAgaoFSADg7tiZBZIJ4Ff1Pq8qv3jv53RccAIOCQA7853ItSOAAAIIIFA9ARIAqudWq0flegLA7373O7vpppvSEgRWaflzzz3XnnzyybjZtxpUnwBw6aWX2l/+8hc3zppBP3jwYLfeVjLbNddc47JzU9l8mf4XXnjBJUYoUJ7spuu44IIL3LXFK/efSAJAvPMr6eD888+3Z555xlVDCG7hL09+eQP9rioN8+fPdxUASACIp8znCCCAAAIIIIAAAggggAACCNSsAAkANetL69kjEG1Jy1i9r2oJAX9MIgkAwfZJAMiee4WeIoAAAgggkCkCJABkykgk0Y9MTgAIXoaWAND6VMlsurY//elPbk2rVILAPrC8YsUK6969u1tjXpv/vao++Qdwzd4/9NBDzZfJv/zyy23cuHEJL2eg0vYdOnSwRYsWJXP52+2r8yugriQGlf+P9wXBl/iXnY5VBQOtE6a+bNq0ya0/FmtLRwKAzltUVGTffvutNWjQYJvTBb8A6c/a1yc5qG977LGHS1JIZexTAudgBBBAAAEEEEAAAQQQQAABBBBwAiQAcCMgEBEgAYA7AQEEEEAAAQSyTYAEgGwbsYqHTgV69UVs3333TeoK/APrZ599Zj169Ejq2ER39sH3ww47zN5///1ED3P76bqmTZtm/fv3jztbPVbDCnYr+Dx27FhTRYF4a2/5trRfnz59bN68ee5HuhZtH3zwgR1xxBHbnTJawDz4s6efftpGjhxZ7YC2XzdM4xytpH64Q358de0yOP300+2xxx5zs+qr84UlqcGruDejrVXm24lVPk37KCHAVypIRzJCsv1nfwQQQAABBBBAAAEEEEAAAQQQiAiQAMCdgED1BeK9Awu2HO8dGBUAqj8OHIkAAggggMDOKkACQBaOfKZXAFAQd82aNbbXXnvZhg0bkhLefffdbc6cOdasWbPtZo8n05CfuT9s2DB766233KGJPHg3atTIrrvuOhszZkzl6dSWlgEYMmTIdssAxJuRrwD8+PHjXWKDyveHZ8THuyZVLJBl7969XR/CSwAEzx+8Ps2m17ETJkywn/3sZ+78SmaoV6/eNqeM9wUjXv/Cn6sPqSQA+GPDSxWku5/JXhf7I4AAAggggAACCCCAAAIIILCzCZAAsLONONebToFE3kP688V770UCQDpHhrYQQAABBBDYOQRIAMjCcc70BACRPv7443bmmWcmPYtfpe61bIBKyDdt2rRao6MguQLdqiQwaNAgF3TXbPhENj1wKwFh7733dkkI2nxFAyUF3HbbbZXNxJv9rx2V0DB16lTr2LFjIqffbh8F8bUcwfHHH29169bdLgEgfIDuDfVLAfSWLVva7Nmz3bn9NVSrE0kclGoCQPCLT7wvP0l0i10RQAABBBBAAAEEEEAAAQQQQCBJARIAkgRjdwSqEIiXDBDvHRgJANxaCCCAAAIIIJCsAAkAyYplwP6pJgAoOKwHx5pYAkCz5devX2/HHHOMzZgxI24CgA9Ye9YXXnjBBbsVsE52trza0HG6PpW8v/766+3WW2+1Jk2auD4lsgzA4MGDt1m2QNejX8XFxfbpp5+6hAK/JZIAoOtTMoQqAfjEhGRuIc3c/+Mf/2g33HCDlZWVxa1ioPMVFBS4fVWBYeHChc5i48aNpqoAfimAZPqQzL4kACSjxb4IIIAAAggggAACCCCAAAIIZK4ACQCZOzb0LLsESADIrvGitwgggAACCOSCAAkAWTiKqSYAKLD++eefW4cOHVxp+ES3cPDYHxss164g95VXXmkPPvigCzYrIB/cogXN/X79+/e36dOnu93DiQGJ9lF90jk041/tLViwwCUSaCa9bzfYVsOGDd1nOk79uO++++yCCy6oDJQr+K/NX+PBBx9ss2bNckkB0bbw9Sn5oF+/fm4Wvyw0iz+eR7jd0047zZ566in343hLDug6fPl/JWG88cYbzlLXWJ2ECt8XHR8vGzkRj3hfeHT/yIwNAQQQQAABBBBAAAEEEEAAAQRqV4AEgNr15+wIeAEqAHAvIIAAAggggECyAiQAJCuWAfunmgDQvHlzN8t9n332SWlGuILgCtgqiK7fv/32W7v00ktt4sSJlWX34wWsNVvdr0//97//3RTsTsf27LPP2tlnn11ZMl/niBZ8Vpn/DRs2uAC/+jJz5kzr2bOnC/Ar6K1rC27XXXed3XHHHS4YrmB+IgkOCmi/9dZbNmDAgO36EC+orn6feOKJNmnSJNfH8DWEjw8mAJxzzjn2yCOPuGvRsfHOFc1d7amagJZUiBe8j3Z8+Jyx2qhO/9Jxr9AGAggggAACCCCAAAIIIIAAAghsL0ACAHcFApkhQAJAZowDvUAAAQQQQCCbBEgAyKbRquhrqgkAjRo1so8++si6dOniStsnuilAq18+YK/g9+LFi23p0qUu6P/qq6+6UvMKqhcWFrr94iUAaLa69hs6dKhrI9VNQXu1OXLkyMqguZITtFUVfFZCRFFRkVt64KWXXnL76tr8tQT7pIoC++23n2tLQfVwBYVoAW9VFvjtb39rf/jDH1ySQXCLF/RW3w899FC3nIKuK5xwEM1LwXpVQLj99tvdeZUAED5vss7VrciQqedJtl/sjwACCCCAAAIIIIAAAggggMDOJkACwM424lxvpgqQAJCpI0O/EEAAAQQQyFwBEgAyd2yq7FmqCQBquF27dqbAdzIJAL5DmhGuwLSC7QqSKygdDK4HZ8f70vnRlgtQewpW9+7d2959911TYkI6NiUl7L///i6or+B7VbP/da5g/x577DE79dRT3TH6tWbNGmcU3NSmkhXmzZtXWV0g+HlVM967detm8+fPrwzExwv8+zbXr19vBx10kOlLt6oRKLAf63zeXmPzxBNPuOup7ux/fx6NsSoJ6Pdkt2QqAKhtuV944YXuWnVscHmJZM/N/ggggAACCCCAAAIIIIAAAgggUH0BEgCqb8eRCKRTgASAdGrSFgIIIIAAAjuHAAkAWTjOqSQAKKCqGeGJBqDj8VRVkt6Xq/cBeJ3Tbwr6a1PiwAEHHGBPP/207bnnni7Yq/1T3e655x4bPXq0C/z7fsQqPa+Z9S1atHDl/zt06OBO7xMWvFPQa+zYsfa73/0uIcPgeSdMmGAnn3xyZfWARK5TlRS0JMH3339fuaxC8Lho46ilCZSk8dprr7lkhVSD6PqSoSQEJRXU9KZ7Y+7cudajR4/KpQt0znTdrzXdf9pHAAEEEEAAAQQQQAABBBBAIFcESADIlZHkOrJdgASAbB9B+o8AAggggMCOFyABYMebp3zGVBIAUj55qIFYa9L7JQN8f/2hCrgrmDxq1Ch74IEHbNddd01btzRDX+1OnjzZzdBXH+KtO6/PTz/9dFMFAJ+AoISFqpIRtAxAnz594ratiwqe++yzz7YHH3xwm3L88Urr//DDD65CghIAvFs0LB8g90sT6HclABxzzDEpB89rKwFA46dkBm3xlpJI2w1EQwgggAACCCCAAAIIIIAAAggg4ARIAOBGQCAzBEgAyIxxoBcIIIAAAghkkwAJANk0WhV9zZYEgGDw28/u16z/zp0720033WQnnXSSm9WuMvdNmjRxwfJUZ3pPmzbNDj30UNeWZvHHSwBQkF/B/n/84x82fPhw1x9frSBaAoBvc9CgQTZjxoyYyQUaroKCgsolEpTooP517drVjWQi1xsvASBaiX0/4//VV1+1YcOGpXyH11YCgJJE5KeNBICUh5EGEEAAAQQQQAABBBBAAAEEEEhKgASApLjYGYEaEyABoMZoaRgBBBBAAIGcFSABIAuHNhsTABRM12zue++91zQTXqXeNVu/WbNmbl17/b06perDQfSrrrrK/vznP1eW8E9keNu0aeOy2lu2bOl2VwKA+lJVMsLGjRvddYwZMyZmwoKO9+X4/ZICjz76qKtQkOga9ytXrqysAKBguGbFB7eqAuM63+uvv04CQCI3APsggAACCCCAAAIIIIAAAggggMB2AiQAcFMgkBkCJABkxjjQCwQQQAABBLJJgASAbBqtir5mUgJALL5wBQAFqy+77DI788wz3RrvCvqrIoB+V1DdB8WTGRKfAKDfCwsLrX///rZ06dKEm1BZ/V/+8pf20EMPueB6uOR8uIKAL7Gvc2gmvw/sRzthMDjvLY466ih76623KgP5CurHqnqwZs0a69u3ry1fvtydy1cn8OcLH+uTKLTfm2++aUOHDk3YoqodM6ECQFXXm2rFiJRxaAABBBBAAAEEEEAAAQQQQACBHBUgASBHB5bLyjoBEgCybsjoMAIIIIAAArUuQAJArQ9B8h3IlgSAaFemEvsKsp966ql2yy23WKtWrbYJgCvInWwlACURKJA+fvx4O+uss9xpFRj2wftgIkK4TzpO5f+POeYY95EvOe/3q2qGvQLzJ598sk2ePDmpAVSSw6xZs2yfffZxFRC09EGsIHZxcbEddNBBtnDhwoQSAHxbcnzsscdcckO0LZnAOQkASQ0xOyOAAAIIIIAAAggggAACCCCQEwIkAOTEMHIROSBAAkAODCKXgAACCCCAwA4WIAFgB4On43TZngCgoLaC/KoCMGHCBOvZs6erAKDkgGSD/7LYsGGDC6T/4he/sOeee84F1NWOPvO/qnJXH+bNm+eWIVBw3lcA8PtHSwDwCQUPPvigXXTRRUkNqc5x5ZVXuuQHJS7ofPGC8YMHD7apU6e65ISysrKY5wtWRLj22mvt1ltvjbp/vHMGDyIBIKkhZmcEEEAAAQQQQAABBBBAAAEEckKABICcGEYuIgcESADIgUHkEhBAAAEEENjBAiQA7GDwdJwulQQAX8I+1qz4dPQxWhvB2ekK0Kv0f7t27VxJ/Pbt2283+z6RfviKAV988YX17t3bldYPz/6Pda1jxoyxm2++2dauXWvNmzd3CQPBLRwoV/tKYGjcuLFbakAJBDomPz8/5nIAvk3t26tXL/v4448rkxTiBeNVnUBGfsmEWC7B/mv2v6oA+DHXcf7zeOcMnoMEgETuRPZBAAEEEEAAAQQQQAABBBBAILcESADIrfHkarJXgASA7B07eo4AAggggEBtCZAAUFvyKZw31QQArXtfUlKSdA98YN0fqOC7NgXzg6X7qwq4Rws6awb8AQccYNOmTUu6PzpAa90r+H7DDTe42e7hc8dLdJgxY4YdeOCBbja+2omXABC+hhNPPNFeeeUVF5zX7Hxv4i8mvL9vf+LEiTZ8+PCEKh6oyoCqDagCgPoZawuev2/fvqbrCy9rkCy0vvBryYJk25GHr0jg7xGdO1bygRznzp3rEit0jya6JEOy18T+CCCAAAIIIIAAAggggAACCCAQW4AEAO4QBDJDgASAzBgHeoEAAggggEA2CZAAkE2jVdHXVBMAGjVqZI888oh1797d1q1bl5SAyvSvXLnSvvnmGyssLLQpU6a4ILNm0PvAbqygezj4q2QEzai/5557XDl9BYCT2ZQAoF8DBw50gePwEgLxEgCuvvpqa9u2rQvce9fg+cPtabmB4KZzKpivTckMqhAQ3KIFu3Wes88+2x599NGELvXuu+82lfPXcbrWWFswAWC33Xazjz76yPS7NgXU5Z3MpvMtWrTI9ttvv+2uLdF2/JIMvm8kACQqx34IIIAAAggggAACCCCAAAII1J4ACQC1Z8+ZEQgKkADA/YAAAggggAACyQqQAJCsWAbsHy8BwM+6jtZVBbQV1FXJ/A4dOiQ1q1sBXB2rAK6fma1zKRngzjvvdOXmi4qKtptFH+xHOPjrg8KdOnVyiQRt2rRJWnjy5Ml29NFHu7L84QB9vGQEzfr31xQvuO47FqyE4PuvxIhNmzZt1/fw9SpJQLP4W7RoYQsXLrTWrVvHvF7tO3XqVDv22GNdAD+R0v3BJAAtHSAbbWpL5481HtE6o/MuWbIkoXOHjz/ppJPcUgmyUeJJNKPgMeEKAPESQhLxSPqG4gAEEEAAAQQQQAABBBBAAAEEEDASALgJEMgMARIAMmMc6AUCCCCAAALZJEACQDaNVkVfU0kA8OvVa+Z6ly5drGHDhgkLKLCsIHIwwcAvJ6DfNdu8f//+rhS+9lGwWX8ObtESANQHBZn/8pe/2MUXX+x217nCSw5E66gCypod/7e//c0F/6squV9VH/zsdN/neBi+T8FqB94jXP5fbVWVAKBEjP/3//6fnX/++dt4hs+vigLff/+9q9awcePGhJYMCPZD1QMuueSSbRI2Yo1H8DNdl375pBElSyS7KbFj2bJl7l7QvROuqBBujwSAZIXZHwEEEEAAAQQQQAABBBBAAIGaESABoGZcaRWBZAVIAEhWjP0RyDSB8ooO5WVax+gPAgjksAAJAFk4uFUlAMSb7a5L1T4K1s+bN8+6du3qAtTxgrLRiMLn8n+fNGmSjRw50iUWKKgeLokfrS31QbPvjzjiCPvXv/7ldtFx+rkCx1WV0dfP169f74Lja9ascQHyZGeEx1siIFEvtOYAACAASURBVJHbQ+esqp2q+q5g+pAhQ+ztt9+OmejgkwsGDRpks2fPdkH0WNfo++GP09IIqiDgEyrC1xPPS8clc39o3LSkQ/PmzW3BggUuIUR/95UW4i3RoEoKuje7devm7oF4FQASGR/2QQABBBBAAAEEEEAAAQQQQACB5AVIAEjejCMQqAkBEgBqQpU2EdgxAuWm4H8wASC5JIDk9t4x18RZEEAgOwRIAMiOcdqml6kmACjIqgoANZEAoADvWWedZU899VTc9ep1UQpAK8isa+rYsaMLVrdr185VBFBbwQQAH9RWoF8BZSUyPP7443bBBRc4n0RL5Acx05EAEOsWCgbYg+dSYFv9nzZtmvXq1cs1oeC+X1oh3Obo0aPtrrvuqgz+VxW4DycAqL1nn33WRowY4ZoMX2+8BIDq/PNQMofGR+f9n//5n8pzVpUMETwHCQDVEecYBBBAAAEEEEAAAQQQQAABBNIvQAJA+k1pEYHqCJAAUB01jkEgEwQU/o+kAPy4KaSfWFg/8T0z4VrpAwIIZJoACQCZNiIJ9CfTEwC0FMChhx7qAtqxKgD4gLACxn57/fXXbdiwYe44Bf/DM8b9MgQ6Rp/95Cc/cVUDfGn+RAP6ie6XwHDE3KWqBAA/I/6WW25xSxjoehX8jrbpmj/88EMbPHiwu2afCBGt8kC0ygyjRo2y5557ziVI+ASDcDA+nYkA6oOWZlBixpNPPukuKV7Cgr9uEgBSveM4HgEEEEAAAQQQQAABBBBAAIH0CJAAkB5HWkEgVQESAFIV5HgEakuABIDakue8CCBgRgJAFt4FmZwAoMC8AvfDhw83BfNjlY/3AezgmvUPPPCAXXjhhS5YrVny4cCxL0mvAPPixYvt4IMPdssAyERBdb9ufbxhrc0EAH9N6sNee+3lSuUrMB9t9r8v3b927VqXAPDpp59uUwUgnAQQ7bq0HMOMGTOsc+fO25TU90kT8ayS+Vzjr2SGwsJCNzbffPPNNoeHxzPcXxIAktFmXwQQQAABBBBAAAEEEEAAAQRqToAEgJqzpWUEkhGoTgKAn0Dk372lc/JPMn1nXwR2bgESAHbu8efqEahdARIAate/WmfPhAQA3/FwAFfBX5W2HzdunF1++eVVrj0ffPgMBu3PPPNMe+yxx9wM8mgz4n15eVUX+Otf/2pXX321O4e2aDPiqwKu7QSA4EP4xIkT7fjjj7fi4mJTsD7aVlRU5K53zJgx7mMdr+SKeNfcqFEjlyBx7LHH2qRJkyoTMnwihW/LnzPVLwN+fO6991678sorK8cl0RudBIBEpdgPAQQQQAABBBBAAAEEEEAAgZoVIAGgZn1pHYFEBRJNAPDLo+q9oSZoabJUrCVHEz0/+yGAQHUFSACorhzHIYBA6gIkAKRuuMNbyOQEAAWxFcSdOXOmmwGuLZG1331A/sQTT7QXXnjBFEhWBYBomx5ctfXr18/Nng/OqE90MGojASBa39SP8847zx588EHbuHGjNWnSZJvdlFCh69MDu0yPPPJIVx0hvFV1PT45QokA9913n51zzjnuwV+brzgQPDbVBAC1pWSFAw44wFVoCG/x2icBINE7mP0QQAABBBBAAAEEEEAAAQQQqFkBEgBq1pfWEUhUIF4CgN7FNW3a1JYtW2YrV660XXfd1dq1a+feJwYnASV6PvbbGQS0Kr1fmT7aSvPbrlqf6Jr1O4NcMteo8L+cf9SMZl11i8ntnUzP2BcBBHYGARIAsnCUMzkBQAFrBe714KmS8yoFn0wCQP/+/W3KlCkxZ8Lrgfbdd991wXC/JRvQT3b/6t4m8QLe6kerVq1s7ty51r59+21Oowd0JUJopr9/YD/ttNPsmWeecfvFWl7BN6Qgv08YaNOmjU2dOtWNizYlAigbOLjF628iDldddZU9/PDDrvJAeIvXPgkAiQizDwIIIIAAAggggAACCCCAAAI1L0ACQM0bcwYEEhGIlwCgNvQOUe/jNFlK7w8HDBiQ8PvDRPrAPtkrEA7lR65EFXW3uD/lWb7eNAcu0CcHhBMEFI7eGTc5VFx74I9eIrrvj58Gw/+RdhJ3TG7vZMcm0vPyOP1JvLfJnp/9EUCgpgVIAKhp4RpoP5MTAHyAV0FnVQCYN29eUgkAXbp0ccHw8Ex4z7hu3Tpr1qyZm8n+f//3f1HbToS8phMAFJxXAD9ewFvXqZn/Dz30kJ1xxhmVs/LD16BgvZZFmDZtmv30pz91f9YWKwnAn1tfAPzWqVMne+WVV6x3797uvOElB6pK1oh3Hb798ePH27nnnusSFnRMuFpBvHZIAEjk7mUfBBBAAAEEEEAAAQQQQAABBGpegASAmjfmDAgkIhAtASA4s1/vS7/++mu7+eabbfny5TZ69GgbPny4a1rv6NgyXSAccFcwPj1hV7W8JbJ6rtUJxPjLXQJAaUU4ur7lVZ7P90Wf+9C2Dkxfn6o/GoGEhCiB+Oq3W9WRwXGpY1ZeMSZ5Wp5XVY+9UKQzVScCBNtRG8FkC527YoC2S8JQqz+OzI+99O0lmx4QTOhQaz41Ydu+u70qdnVnyEvX3Zj+EaJFBBCILUACQBbeIZmUABCL7+STT7YXX3wxpnA4EK9Z8Hqo1Sz/aJsebvUgqwD22rVrXZA5Vgl7feaD8S1btrTp06e7ZsOB6HiB6aouInzcbbfdZk8//XRlgD7e7aWAtwLxqmbw6quvuuoJ8fpyyimn2LPPPuv2VWJAVfvr5/KSQXCZBBnr+EGDBrl+qkpAVV8GgkkMvg3/M9++T0J4/vnn7ec//3m8S475OQkAKfFxMAIIIIAAAggggAACCCCAAAJpEyABIG2UNIRASgLhBAD/bliTfvSeTu8H9Q5WS4zqPd9vf/tbO+aYY9xnfgnQlDrAwTUo4IO5msBVVhH4V8XWuj/G3/3ZE8wJCAaiy7ZstfKtee7dcEGgEOwWF7MujrwnL2/ozpXn4tJbLc8FpP0vnVQHZkIiiXwUiNevCqoETZIfQJ3AG+jo/Mh5HZhZ+Vaz0rIyq5NfbgX5+W4WvZ9JH1xcQbtHjtJPtSyv/hasyBtMtPC9/PFnkQQAH+j3Y6B21J7aCScTVHWlwV75HkXulK3utzyXKLKlbKvVrZtnder8CBv4o7/85Dk5AgEEakWABIBaYU/tpJmeAKCHTj1cXnTRRe7BM9YWTgDQGlULFy40BeurWqNKs8zPOuusqM2Gg+FqX7PsVY5egfOnnnoq8h8qpa7VwPbhhx+6ygfaFKAvK9ODSdWbrlGb+vj+++9bnz59YvZN1zNz5kxXBUDXtGHDhrj7B8+u4+vXr+9m/t9000126aWXuln6Gi995qsF+MQKP5NfP9cv7aOf+SUJdH1KYLj//vvtlltucV84UtlIAEhFj2MRQAABBBBAAAEEEEAAAQQQSJ8ACQDps6QlBFIRCCcA+HevalPv9VQxdMWKFW7Cj97d/epXv7Kjjz7a/VnLfyayjGgq/ePYVAR8Kf7IO2IXRC7Pt63l+ZE5+RWBbhcCTiDWGw4++56FD43sVxKZA17ewM3y1pbnlgXYUjGfXXv5gHUCJ0+FIaFjKwLo5RWB8Jp5vV/Rk2ACgP6sBACNS+RjX01Bfy0tK7f8upGFFKQXnmf/o5w+DVZS8GMfrrBQWtFSncrg/49JADq72vGJGYkiBM+lhIXI5q5yi1ndCtKVazZa82aNItcYatpXAkj0jAkNKTshgECNCpAAUKO8NdN4picAaFa5Hizvvfdeu/baa2MihBMAFJxevHix7bHHHtvMXA82ohJW77zzjvtRaan+g/jjFi0BQIF4tauHYGW/uoeZUAJAdRMCop3voIMOstmzZ1c8DMR+OFICgPqmh/Vbb73VecXriwLxY8eOdQF8XX+s/cPVEXzCgQL4aqdv376uLNipp57qxkxfIPTFINymxlR9bN68eeThoLzcfvjhB5s4caLdfffd9umnn7qlGYqKilK66UkASImPgxFAAAEEEEAAAQQQQAABBBBImwAJAGmjpCEEUhIIJwDofaDed2pSjiqlvvfeezZ48GB77LHHTJOTrr76apcA4CsAkACQEn8NH6xgrgLbCqvWT+pc0UrOBwO7kXSCSLhWP99SFildXyc/EsBWGLjctlTMXPezzFUBQBPafPBfQWhFh7cP+1Zd8j6py6jcuarAcuQ8+t9IhYS8yhn0kWVvIzPvqy6HX/2AdTAJoI6VV1RBKN1cYvULImO1drXZuvUl1nq3+tagntnGimC6P2e4V8GkDjMt8avAvNrKj/zRHaD7Qb8ilRfyXNKAPvQT7/zPI6X741+fD/7LT6Nez3G6FQ3KzX5YYVa/oVmB4v51IoF//cr/seBBhfK2aQjVG2WOQgCBHSlAAsCO1E7TuTI5AUB98+u+P/fcc3b22WfHvOpwAoB2Xrp0qUsAUCA6WMJfD6vz5s1zpeuLiyMlisJbOHCtme16KO7atasLyivYri28X3UfhMPtKKiuIP5dd91lCmaHExTC/dU+uk6t1dW/f3/3kB4roL9y5UpTlQTtP2LECHv33XcTTgBwD0R6yjOrLPuvwL6SAdq1a2cjR4501Qs6d+7sfunnCurrmlRtQOYLFixwXyzefPNNt2TBmjVrnKm+UGh/Xa9PMvDn8VUBgksRVHVTkACQpv+ToBkEEEAAAQQQQAABBBBAAAEEUhQgASBFQA5HIE0C0SoA6F3mV199ZR999JG1bdvWLZeqpUlVOfSqq65yCQDap6plP9PUNZpJWSAS2FUQu3RTPdtcEmlQr3A12zy/rll+PVVkLbP8OvmWXzH1fNtA/7ad+LEKQGSNdxWg3bTRrGRjnksCUJsNG0eCvnX93DV/kAtAq0+RcvuR4PP2K9HHOn91SIIB8+Dx21c0UIJCpOC+guKR4L+C88GZ9dv2oOrUgER66lInXPuRc5htLiuz+nqfv8ps8RdFVrJljfXt18EK6pltKDFrUKBlFX4MzG9TuSEv8lkkal9s5VZm5eUNXVKDgu768VYX7FeEXlUHfqwCETl95Ad1AgsL6KfxkwB+vK/8cg9lFckKc2attpKScmvTvrl17pRvm3TfVfQl0vaPiSSpWSbizT4IIJBOARIA0qm5g9rK5AQABYt9+XgFiY8//vikVBQ81mzyvffeu7IsvZ+trt+vueYau/POO12bwUCzP0k4eK7gugLQOu7mm2+ufOhNVwWAcAKDzjV//nw78MADXWA8XoWCMM6UKVNcxm4iCQkKxqvagA/iR0umCLcvM117tOv3nymDuGnTppXJEn4ZA32uWf+xNj/2fh8tNaBs5Kq2cD9IAEjqnws7I4AAAggggAACCCCAAAIIIFBjAiQA1BgtDSOQlEA4AUAH632b3qEuWbLETjjhBDfp57rrrrPPPvvMVfs85JBD3BKgbNkgEFl6deOGLbZpfUN745VltuDjZdZtn4522JHtba/ukZnZ4SBvcAZ+VX/W1Zdt2WprC/NswZx19s6bc61OXoGN+sVg697HXNC6ZKPZV0vNiorKbP9+da1OPZ8EEDmjryIQloxVgcDvm2hgOnKe7Tcf/66oUO92UID8xyoFCk9rRrxf137bNqLVBkiuckEk2SDyv5G0A/Vl7RqzD6Ysdsv/HnVsd8tvYFZex2xzqVlemdmaQrNvlxdZ0yZNrXyrWftOZmXlZo2amhWou24rdRUYtm6t56osFFQkY6iuwbq1ZiXrzVauiJTo31hcap32rme7tDar30DH+sUGIssHBK+pKvPiIrPly8utdHOR7dO7mZWWmdWrG2l/4suf2cbiunbk0V1ttzZK/4iUCHB+gQZJAMiG/z+hjwj8KEACQBbeDZmcABAMMKv81OGHH56UsI7/97//7Wb5KzisQLgva6Xy8kOGDDF9AVXQO9oWrSS/gsqTJ0+2gQMHViYNpCsBIFofVAFB/Z8zZ07SSw1cdNFF9pe//MWV0tfs+6o27/z222+7JAslHsgqXhJArM+DJtGSKyof3ELLJ1TVR59lrL4pGSLamJEAkNQ/D3ZGAAEEEEAAAQQQQAABBBBAYIcJkACww6g5EQIxBaIlAMyaNcv08wEDBliPHj3cu0GV/v/444/t8ssvd+9QW7RoEXepUegzQ0BB2E2bSqxkQ31bON/ssb/NtOa7NLaTT+lp/QZVRJ2r6Gp4lnw4wK0KAHlbzL5fZvbME1/a1Pc+sTPP+Yn1P8ysZSuzb/9r9n+PvGPfrfjezvvVKOs3sK5ZncSKywe7tP1s/ViF+RN337JVCS+R4HrTZj6A7pcpUEg6skRBVecP1waItl9VvfFhfwX/I7UHItX4//XGEvt22Rrr338/69En3zZtKbe8unm2eZPZ1Cnr7dtlhdaqdYHt0rKlLflipTVp1tAO6N/KOu5pVqbxcMF+VRbYalvLCyJl9yvSGDZsNPto7ve2YN4yq2NNrUG9xvbRvPlWp06+/c8ZQ11CiBIJ8usoCUBVEHT9keyB7QL0FcO4uVj9Mvvgg5nWuUcj+9kvelmdAlUzMKubb/bVl+U2+Z0l1rhpYzvhpLZWtyBynX4ZgMq4QBLVBhIfYfZEAIGaEiABoKZka7DdTE4AcP/p2rLFzbRXFuq+++6blIQCz88884z94he/cMFsBYgVOFYQ/6WXXrKTTjrJVQbwywyEZ5xHSwDQjHqVylcZe81sd/8xDAWxY5XdT+YC1C/1T9UGbrzxxriHhs/bvHlzW7RokSvzH2uTsRIjlMn7+OOP2yWXXOKSBuJVDoiVAKB++2UXZF7VvolahY/3lQeCyQUkAMS9RdgBAQQQQAABBBBAAAEEEEAAgVoRIAGgVtg5KQLbCYQTAFavXm0LFy50s4/79OljjRs3du9jtSyp/t1eccUVbiKU3htqH78kKrQZLLA1Uqp/a5nZqhVmN1w/1baW59tpZw6wwUeZ5QWnwAcuI1rwPzwb3IfItYT8438rtOefnmnnXXCsHXKM2a5tzFZ8owSAKfbdt6vtvF+NtH328xUAtARA7C1W5QF/ZLw23Lv6Kk7jCvBvMfty6RaXoNCnz+4uCSC8VRXUjywQsG371UkAUAtbKoLtXy81e/qJd2yvTrvbKaf3dPkHmza7eLnNmbXB/vXaQuvYvqMdfuSu1qK52ZeLzZ5/bpp12rOTnTBiD2u1h1leRRUAH7B3CxqUm23ZbLZ0odmihd9b0+b5tvfeu1rZZrNP5hXbGy8vte+/X2FXXHukG6OWu2im/ia3fIBfriFaAkBZmdnyL83G319oM2bMseE/a2dnX9jTGjQ021haavUK6ljdvLo28aV1tvDzr+2oYT2ta/fI8hD160WuKziWiYxnBv9Lo2sI7FQCJABk4XBnegKAMk4VTNY6VHvttVfl+vCijjdDXcHhv/71r3bxxRdXJgD49s455xx7+umnXUKA2teDrdoLthktoKyH39/+9rcu6K8At3uoqMEEAD1Uz5492y0D4M+pa1BSRHhmfbQlC8aPH28jR450pbxatmxZeYcGr1N/9jPrtcO4cePs0ksvjZvVm0gFgKCp+qykAvU7VlUAbxpuX39XtvHBBx9sr7322nb/2kgAyML/A6LLCCCAAAIIIIAAAggggAACO4UACQA7xTBzkVkgEE4AmDBhgptApOB/q1at3LtRTZ4aO3as/fe//3XVQo877jj3XrZJkybuPSpbhgqEo/VbzdavMvvD/86zrVsa2qhTu9tBh0YCxuHAqwKz+lm8CgCq6F+03qxpQ7MXnt1kT//fLDvznEOs/+FmzVtVLAHwpVnRulLbv189K2gUmVO/aUuZFeTX3T44XzGrPFrwP1p5/VgB4+Bn2+4XOYmC4mWlZh/NM1u8eJENHdrVdtk1UpZee2jmvJYEUJF+9Tp8/mgJAC5GEeV2cJUS8nzJexeSr5hRH8m+UM0B9eeFp76zDetKbcCAdrZPrzoRrDpm69aZjbtvltXNa2GjRnWxzl0VCzFbv8Zs/KNLbfF/NtpPftrLDhlqVtBQfdDiBaosEElSKCkzKys2e+6JVbaqcLX9zzmdbfd2kQSItT+YvfVPs9tvnWgnjOpiv75iH9ujk9mmrRutQFP5Ld/ybNuEDXdvbI0sJ/DJHLO/3bvU1q5Zb6ee39mOH9XI9WFLeYlZ+WYrqNPEFn5uNvX9FW7i5ck/62QtWprp/zqimWbovya6hQACIQESALLwlqgqAcD9x0v/VQlsVZXEnzt3rnXt2rWyzH46GPyMfQWmFWhXwHj33Xd368ZrXXl9rqB9rE3HqEzVvffeW1lJQMesW7fOunfvboWFha5dPbgmGpSeNm2a9e3b14qLi7crq5/obPZEfXz1A+1/2GGH2fTp092h+g9ntASAcLsyGjFihD3//PNu/2ife2d9pioASjjQeVU54fTTT9/mkHgVAYI7BwP/3iUZH7+vH2O/JMF9993n1h3bf//9496f+rIyb94869atW+XSD4nasx8CCCCAAAIIIIAAAggggAACCKRPgASA9FnSEgKpCIQTAN544w1X/r9nz562Zs0a17Tee7744ou2ZMkSO/roo+2YY46xAw44wNq0aRN3wlAqfePYFAWiLN6+7AuzP9+9wIo31rXzf9XD+g40Ky6NrNVev75ZnfxIIFrRaQV5S7eWWf06dW3dBrNGDc1WrTZr3NisgVsr3qyimrsLMj/92Fp78pGZdvGlR9tBR5jVa2xWr8CsQYFZyWazOopn5ysgvdXWlay2ZvV3Nc0g31IWWXtef3YVBSrXsTf75rs1tsduLVyAXOcqKdf9aNa8kVlR6WbbXLrJmjdp6uapayvaaNa00Y9uOq/aV9+VqFCn7kZrrOnplmelW8w+/cjszdeX2p57t7IBBze11q0jfXRl6l3l+2JXTL+eRRotLjNrWNdU8MD1p3izWcNADkzwekpKKjy3lludOnnONt9lIgi4tCLFQikUkW3NOrMbfvehHXHYQDtiqFnzXcxKNkVmy8+dZXbjH16xE046yE4/czcrqFsxq7/M7ONZZnfePM0GDOxrV9/c0AX9y8q3WL28fCvZala/TsT/07lmd94014qLi+yC0Z3t6OPaOTcXxJ9mdt3VU23PLg3simsOsP0Gmm0o3WD162mPfMsr9xMfI6khPh3gy6VbbcHsDTb3/Ua2aOFSO2x4czv1rNZWr4n2KrONG4usaaOWVrjW7J//+Nwmv/6lXXvNMOu134+VClK8yzkcAQRqSYAEgFqCT+W0mZwAEJ6RP2jQIJsxY4ZLAPAz9mNdu44/6qij7M0333Qz3JVIoEDy/fff76oChAPa8SoKKPA8efLkymB6vASJVMbFPRpULFugP995551u7S0/g14/ixdQ1/FapmDq1KnWu3fvqN0JXoOqIaiclzb5zpw501UP+O677yqD7ckmAQRPGq+/4Q5qnJWQsHbtWjfmv/nNb9xyCKtWrXJVABYvXrzNIVQASPWO43gEEEAAAQQQQAABBBBAAAEEakaABICacaVVBJIVCCcAaLKVAv569+aXT9VEouuvv97mz5/vKqH279/f2rdvz+z/ZLF35P5RplZrxvaG1WbXXD3HGjfczY7/aTvbs5tZfoHZhnVmhYVF1q17U9uldUWIutysQZ5ZUbHZsv+abdhQZg0a1LUmTcxWrSqzfvvXtc3lZqUKdJebvfjcOnvy0Zl2yaVHuQQAzQL/YuEqK1pbarvu0tYaNi63znsrLFxqJWWbrXHdxrZsqdnK70utWUslFdSzjevN2rUza9TcbGOJWb36keSElT8o+WCTNd+lgW0uK7HVq4qs7W6trFVrs/rq4yazb74qsW+XlVvD+g2sddvI0gYbN5RY3fz6tnplibVoUd+694wE5bX/4kXl9q9XC23a+59ZnwP2tKOO7mBbtxZb9x4NrdVuZsWbNlujBgW2cbNZ4Q9bbM2ajdagQb5t3lxqJSWbrUuX1taokdnqVWbfLd9ka1eXWr38htatW4GtXFVuJaUbLD+/nrVtW88aN430R1UFzDSJ0dUYiPxSUkOZ2dLFZn+9c7YNP66fHTnMrFGTSPJCWYnZe++Y3XX3FBtxanc746zdTYWINZ6qLPCfj81uHzPPevbqbqNvbGgNm6nJLVbX8q148xZrUJDvZvp/tcTsH0+stYVffGqnX9jJBg5pa/UjWQ42+19mo694zzrs1cAuuvIg63eI2ZY6m1zygSlNYEtFAkB+RWJIqVnxBrO5c7603VruabPeNXv5pY9sxKl728mnNbWGLgFAiQilVjevnm0oM3vztW/t5WeW2Vln9LcBh5g1aLIj/0FwLgQQSLcACQDpFt0B7WV6AkCQ4IILLrBHHnnEPWxqzal4AWXN6t9jjz1szpw51rp1a3eMrldZq//+97+TTgC47bbb7He/+52bga/AdE0nAKj/PuD+xRdfuFJceiD3s+HjnV8+akPJA5dccknUNbrCSx5oqYBGepKpSEBQsP3Xv/61y/r1fokmAcTrX7zbW31XX9TO6NGj3RcPfRnRNmTIEHvvvfe2aYIEgHiifI4AAggggAACCCCAAAIIIIBA7QiQAFA77pwVgbBAOAFA7xo1IUjvO7Xp7+vXr7drrrnG9O+WBIAsuYeizP5XsHhTkdkVl0y38q1N7OhjellBo0LbdZeG9u2yTTZj+sd29NFD7IhhdVwAd22xWd08s9kzSuzNN6bb3nt3toP6t7NFCwttwbxldujhfa3/4MiM/c2bzP75bKE99cgsu/jSYdb/CLO69c0mPDXfJr043Zo03t0uveIn1v8ws615W62spI59s9Rs+pT1NmvmXBv+017WtFlDW7eqnm21Lda2k1mX7vVcVYAvvii396d8bLu3a2W9D2hlCxcttM8/WWvt9+hoJ47saM2amK34wezj2evsgbumW726LeyQozpZsxabrEVLla+vb4s+WWsbioptxMm9rWtPs2Xfldm0qUts4oTvbekX8bPsrAAAIABJREFURda1R1vr2Km+te9QbgMHtbd9+zZ3VQk2uyUCNtmkV/5t3bv3sP4DOtrMGYts8cKVtl/fbjbsxF1t2Vel9srzS+2VF2bYbq3a2i/PHGrrN620b5Z/Zcu/3mgjRx5i/QaZ1XVVEzSDXr8qahYoFyDf7LtCsxkz1tmLz8y3n48abEceY1ZQURxg03qz5582e2z8WzbqjN52uk8AKI8E2Zf+x+zG0R9b293b2GXXt7V2e5dbgVu+IJJkoKLOqjywfoPZls1mpZsrqguUlluBBrjU7I1/mN31xzfs6OP3spNP7Wbd9tWhmyqWKiiwvC2RMgduMYR8s8KVZv9dWmjFGzdbzy5t7ZVnzZ6fMMdGndXdRp3R2Bo08stKRMpJbCo3mzW9zJ565DMbfPC+duzxZru2yZJ/S3QTAQSiCpAAkIU3RroSADp37uxmxicaHI5HFZ79r/1vv/12FwTWeTRDPd65FEBWGXgFig888EB3SpXwP/zww11J+GQrAGg9LC1DoIdiBZtTDXDHMlDftflgf1FRkR177LH24YcfVq7FpRn7wS0cAPd/V+KAKidEW6PLX4OvNqBjfJKBHvybNWvmrCZOnGg33nijLViwwJ0/nr17QAgtIZHoccFrUp/HjRtn55xzTqW5bK688krTcgCxrj+4BEBwOYV49x6fI4AAAggggAACCCCAAAIIIIBAegVIAEivJ60hUF0B/Vu85ZZbbMyYMdajR4/KiU56J6jA/+eff+7e/40fP95V4TziiCNYAqC62DvyuCoSAH5Ybva/Y2bYooUrbOTJR9nQ4Y2tY3uzxf8xe/mfS2xz6VY74aQu1m+w2ap1Zt9+afansZPsoP797Kihba3TXmYrvjGb+q7Z1Gnv24VXDLJuPetY/lYFqYvsiYc+tEsvG2oDjjKr18Bs/Wqzp8d/Z69NnGPX/+E4229wZGa7KhH8/dEl9tWiUvvFL3pYz/3Ntmw1e/Wljfb22/+yzj2b2OhrDreP55k9/PAkGzz4EBtyRHNruVtkvyWfmz31+BTbt3fv/8/eecDHVV55+5mu3m25SO4VV4wxxYDBYMDGdBJKChBKsptsSIAkfLspm2RTdhPIks1u2iYksCSEAIYkhGIwGGwDxja49yI39V6nf7/z3rnSSJYs2aiM7HP5CUkz977led87Hs3/f87hggV5jB4HNRWw8m/wn4+8x9kXZPLxT0xh2kwISLT/Dnj2qW00NQS4457ZzDwXyivghafg9eWHmHd+IR+7RTLsWuNLy7BKImxeB7/8xeuMGVfIjTdNonAMVMt1z/hZt34VX/zqxUyb5qJoJzz7xyCvv7Kaa6+7mAsvg81bjvLemt1cf8MCzr8EXD4R0K3P+EWYd0StCH/JwLD/MCx/dQ9vrzjI7Z9cyKWLrBT/Yq4QA8D//jzKs8te5ZY7ZvGpO4fhluq+MQPA0f3wL1/aRkqqj88/NJZJMyIku90ECeLCQyhKzBAAwWiYiMky7DamDUcESg/Bc0828eLfXuIr37ya8y/2mowMYVpwWJI/jojX9CeZBHweOHQQPvxgJ+edNxlHCH7xCKxft5FrbxnDTZ/KNNH9MkS5Phx1EHLAti3w+C92MXZ0ITd+PJmRo2OOApMVQQ8loAQGGwE1AAyyFZO0+PIlUdaS0uncc89tnYGIrCKaStS3HPImsKPALM/LtSJKS50oeb4nwnBPMXU0AUgq/yVLlpCamopEqneXsl+i9EUkl+jxH/3oR6ZbSaP/8MMPm2h4W2S3x9OxPWFjp9xftGiRKSXQX4c9NjuKX77/8Ic/NG/OMzMzTVr8rgR/e4xilJA5yLFixQrzhr2zo6MJIP73+PPFGCBi/H/+539SUlLS6g6W0gqyF+TL3ivyvav1sfdIR/5yjayLjFmeE8ODrJXsLTlsR7K0++yzz3Lbbbe1228deUj5gzfffLP1+viSCv21jtqPElACSkAJKAEloASUgBJQAkpACSgBJYCJJB41alRr1kFlogSUQP8TkM/GJMuolNiULKcTJ048ZhDr1683n6dKMJJ8l88XJbPq1KlTyc3N7TYja//PSns0BLowAFSVwre+8QHFxY3c8okLuO5m8EhK/Gp48nfFrF2zl6XXXcCNn4Cdu+H5P9Tz+vK1fP7BS1l6HTQ2QUYKrFkBjz66ghs+OZKPfWyyEbKX/amRx36+mvu+dDnnXWaleBfx/Ynf7mPl8oPcedfFpjRAZia8/yb8z6NvMWb0UL704BRSciBZ2n0Dnn9uBZOmDWfJ4qn8dVmIteve4+5/nM+MsyDiBI8HaqthzZuVPPW7rdx++0Usug4iIXh3Ofzoh++z+PpxXH9zriknIJ+GN9bA1vXw3YfWsPCy87nxLhheCC89J6nrS7l8aT5XXQtZ6ZiU/yKwVxbDi3+Gl158l89+6VwuvwoqqyA92Zr/449v4JqPjef8CzIZkg2/+p86lv1pDbfceiUfvwNq6iE5CZNJwCcR8Va2/dZDdO9wwCoNcKgYfve7NZQXu/jEredw/gUQCoDbCxXF8D8/rWTFm+/zybvn8Mk7hpo1kzWOhqG4CP7ffdvwJbl54NuTKJzoJ8UrEftWDoAwUVySCcDI8fIl/4UJBjz4a+GVv1XxzFNvc+11V7Lkep8xWUQdIt4HTTYGhylT4MERcZgxiQFk+/ZD5OcP4ax5SdRWwhO/gJVvfsAlS3K46/OjkaS9df4q0rySzTfJzH33Xnjl+SBVZSXc87lCCsbEUKgBQF+0lMCgJKAGgEG4bCLainC6bds2Zs+e3ToDW3zvmCI+for2c4cOHTJ1oOJT1vcGio4GABG9J0+ejNSmkujujhHwnfUpgrJtcJByAEOHDqWioqLHw7NNDeKMlTfG/XV0lgFh+/btzJgxw6TBt9NyHW88dqYEOee+++4zwn1nR2eR+p2dV1dXR1ZWFmVlZTzxxBM89thjyJjkiDcb2GaReEHe7iNe9JfofjlHBH/7eTEHTJs2zbC+7rrrjMlA3Mci5tsGAOnvww8/5Mwzzzzucsge2bRpk8nakJaWZvrormxEf62v9qMElIASUAJKQAkoASWgBJSAElACSuB0IqAGgNNptXWuiULAzvwaH7QlnwE/8sgj5rPCCRMmmM/e7EPOl88cJSBMPuuTQ362g8Ds0pyJMj8dRwcCVvb11kMSzFaUwPe+s5nS0iZu+/Q5XHmdlea/oQ6efOwAq98oYum1C7jlTtiyBb7/zzspKirnri/OpnB8lGCwnqz0EWxZH+CFF57hts9M44rFs0j2wl+eqed3P1/Dl++/gvmXY2rR+40BYAcrXy3mzrsuYe4CyMmA//73AM8/s4pLLp/APz0wCm86iGZ9pAgOFUFGlhWd/s2vvUvukAwe+NczGDMBGv1WZH5LE3z4XpAf/PN73HLrBSy5BVJS4cO3JGPBahZfP5rrby5gxDDJcB/G3+Ji5wfw3Qd2kJmdxR33D+X8BU7+8jT89S8HWLR0OFddJ7oB+JwSnw/bNsEvf1zGhx/u4Y5/msm4KW5CoQaSvXns2gxvvrmSiy4dwVVLJ5KfD4/8+27effMot9+xgCUfg5YQeH1WVgFZhnhPhiyKPBb0R3G4HBwuEQPAe5QXR/jEbecxfz6ExIjggepy+P3/Bnnu+eV8+t657QwAck7RbvjWA5vIycvia98bRfbwAEleF24j4UuAnvTkIGw+C5ecAEbSpykAK/5ezUt/XcOMGbNZes1IUrMhLVNMA+Byyv/FRCC2AReEXUSDsHUTNDS0MOesJJJSoaEGnvk9vLPmCGfNd/HJe4aRki7zDeOISAlmL06Xo50B4G4xAIyKmSLUAKAvXUpgUBJQA8CgXDZMincR1X/2s5+1m0F8mvuuMgDIm0SpBSXPy5vA3s4AED8gEY9//vOfU1RUZNLZd9eXbUiQud17772MGTPGOFxlzHKtzDv+6CiEi4As4rT09dnPfpbCwsJ+W+HOovAbGxvN/A8cOGCct92VIJAsCfImXUwQYny4//77Ox1/Tw0A8bxFlBeOUlpAMiO88sorrFu3zphA7D8u7M66Kpcgj0v2APtLsjvcddddLFy4sLX0gZwj6yTnSLv2Hx/Sv5gy4sfUUdyXP1i++c1vmjIGcqgBoN+2r3akBJSAElACSkAJKAEloASUgBJQAkqgHQE1AOiGUAIDQ8DO8mp/Zrdx40Yef/xx7rzzTmMAkM8P7UM+Z5PPQe2AKvszPfszNw2sGZg1PJleRXyWlPIVR+Hfv7+NqqoQn/7MTOZfAh53zADwuz288cpell6ziFs+42TLZnjoC2uJRDx8/muzScooIxKOkpKUTlVlE/v2bWX+ggmMH19gouKf/r8K/vCb9/ny/Yu54EpITrcNALtZ+eoR7vzMxZx/GaSlwDe+2Mzbb2zmpk9O4x++lErYbdWWlwz5kk3AH4D318B3HnqV2WdN4wv/PJL8USAmBhmvnLNtA3zlc6u57vr5XPtJkI/q166Af//hKq66aQTX3zyOvDwISQ6AqIc9m+HfHtxndI/7vjOJK6/O5pn/g7++sJlFS8ey9Jo0Yy6QDANuJ2zdAP/xjT0UHSzhc1+dwfDRITM+p9NLY32QyqpiCkb7mHvWBFK88OiPt7J+TRlf+KdLOP9ScFpZ81u/ZN3itW75ORCI4HA5OSIZAB5bR3mpn0/cOt8YACSRr4ylvgb+8iz8z8//yqfumcun7hiO2201HAzAzk3wvf+3jgmTxvHQ93PwZoSMmcJpov1d7YwHgRCkuKGxEfbthuUvbSMzI42l140iKxsamy3zRdSJMQzYJgAz8oiHHRsjrH9/L2mpGUyfkU91DYRa4NVlUhLgEOctTOFjn8olJx8ysyVDgeQfcOByO9mzRzIABKgsK+Huz42iYHRszU9mQ+s1SkAJDDgBNQAM+BL0fADxAnNnUf6dCf7Haz2+Zn3PR3H8MztLIW8LwrbjtLM08rYAbUfRy5tWcarKufIm9kQyFdhlAOQNcH++ye0qDb/MQ+ZgZ27ozgQhhG0OXa1pdwaAjm/ybTewPC5s5Q8FGZOkEBNzgkTdy/cjR45w9OhRiouLDTvJ4CCR+Dk5OSaif9iwYcycOZOLLrrIZDbIz883Yr+srXCXOYoJQw77jxTbACDivv1HSWe7SMYo5gcZl5wr49RDCSgBJaAElIASUAJKQAkoASWgBJSAEhgYAmoAGBju2qsSsD8blM/l5DM8+czuySefNAYAKcshj9uH/VmbfP5mZw2Qz+akHKmdxVM+a9Nj8BAoOQQ//vdd1NdHueOuycw5zxKZG2qlBMA+Xn1xB1dfexk3f8bL1s3w8Lc34/Gk8fUfjmXkWCsqXdK7S1R7WMR4L7gc4IrAr/77CH9+YgNfuv9qLrwCfLESAI//Zicrlx/mzs9cyqJrLNH6Fz+EVW/t5uqbJvKZL4hIDxEHtDRamQCSvLBqJTz8nQ0MG5HHQ98bxahR0Bi2ShY01lkC/b9+9R2WLj2Pm+6AwlGwejn8xw/fYMlNBVz/8YmkZ1t16D1OB0W74DsPFlFccpSvP3wW8y/08tQTYgB4l0VLJnPV1dlkZUFVpVUCQMwS//WDcooOHuKh789h7vlQV2cJ70kpkJ4KzQFrPE218Ltf7eaNV3Zz/4NLmH0upGVjpRKIOzoGuwtDYXn4sGQAWE95SYhbbzmHCy6EloDFob4O3nwFvv+DZXz67vP55B35uDwQjYC/GbZ+EOZH/7qaM+dM575v5OBLt9ZU7kwrhj+WgSAKobBlbti7Hd5dVUZyipfFS7LIzIWaWqitgdwhVjmGpmAYj4CwjwisXV3Fjm2HyczMwuv10eIP4YqM5O2XYMf2fUydE+a6mycytCDKyEKHYWT2iQt2GQNACxVlJdz1D2MYNaYtO8LguYN0pEpACdgE1AAwyPZCVzXaeyp0dyXQ9xeGrsZv99/T+dnz7a69nnLprfl3Jcx3HMfxxtWZuaOr8XU3/47Xdey3q4wEtiFDBHlbyJe25I8K+ZI/KrozWNgmBtvwoNH8vbXLtB0loASUgBJQAkpACSgBJaAElIASUAJ9T0ANAH3PWHtQAl0RqKmpobq62gTcSFZNyTAqJQCmT5/eLkOqBONIBlL5kvOkHKcE8Eggj5gA9Bh8BBqr4Vv/speKynruvnc28y6ExibwN8Ebrzbx8l+3cPW187j2E7B/Pzz+8yOse38T3/nxYs6cZ4nKTSErOl3q20skuQjikjZ/2Z/qeOI3b/HAV5Zy7qWWqC9p/P/0ZBGv/nUPt995KRdeCSmSLeA3sOzP7zHv/DHc95V8Uy5AjmAYaqqhuRmqSuHx/6mk2d/Eg/9ayMhxVsp4RxTCzfDSC5IafxXXXHcBd3weGhphy1rJAPAXFl87iWtvmsKI4VDbCOkp8O6b8Oj3t5KRmcQX/nk8U2fA80/Dsmdf54qlM7nmuiHGALDyzYOkpWQzaVw6P/l+Cy+98hI/+eX1nHsRhCLWGGX+koUg5IeMFJDKGT/41nbWvVPM/Q8u5OyLIeKyhPj2yf/bWwDs30qK4fnninh3VRF333MRFy2UcgfNpPqSjemg+AA88OUVnHvBGO7/6jh8qUhSfkIheO0lP7/86ZtcsXgBn7s/iWYpHeCAI0chOwcy0qwRBMJWRob6Klj9Rh1jx2QwaZrk+rcdAvDaK3s56+zxjB2H5E0wZoj6WsgfLp/dxwwQrWKLZdYINcNPf+Dn3TUbufbmqdx2RzoBB+QPsU6UMfrcsGMXPP37I6SnJXHbnbnkD7PGpRUABt/riI5YCQgBNQAMsn3QU4G8q2nFX2//3JOI9N7C1J1g3dP5qQHAWpHueHZct54aImzxXv6IsH+WtmSvSGr/E2knfgw9va639pu2owSUgBJQAkpACSgBJaAElIASUAJKQAmcHAE1AJwcN71KCXxUAmVlZZSWlpqsnGPHjmXLli088sgjpqTrlClTjmlePrsTo0BLS4sJ5JGsmpIFQD+H+6gr0V/XWxXcJRI8HICSIvjetzdQV9vMPZ+dbzIAZEv0dzk893QTy1/ayuKlZ3PNrVb0+qa18F+P/onrbz6PBQtHkSER9Q6oq4WK8mq8SREKRuTiCsOzTzXzx8ff5p7PXs78RZCdZ0Wb/+K/jvLGK/v4+K0XcOUNlgGg7BD86IcbaGps4v6vXEBWPuTmQVMjvPfuPppaGjlzxgx2fggP//gF7nvoCi69IonqWsjNht1b4Q9PbKexLsyn7pzOGXMknT5sfBe+/92/sPCKaVx1zXgmnWE9Xl4Cf332ACtePshnP3eRMSikpMHqlbDsuXcoGJXFrbdNRSpgHDxUypgx+YwphFUr4JGH/8bHPnEuFy7MY0ShlSa/ri5Ac1PQGCdGjUwlxQP/8YP9vL/6IHfdu4DzLoPsIVb0vf1/S+yWfATWIT9b363I+/ffCfH0k+u47ZPnsuBy8IebSfF4aGh201QNv/9tMQ31tSy6cgpnngMtfnCE4Zf/vZ7tW4/yiU9dzaKllkFh/y7489OvMXJUBlcsnsfI4VY2gKK9sGblAUKNIxk33oNTkuRKloLYoLZv38EVS6ZQMBYOHK5k2VM7qKuNcufdFzAk3zIRtCr2UaucQ2UJ/OanAd57ZwuXLZnA7fdm4MuwDAOmqkPE2gfr18Kf/28L5543nYuvhGwpEaAGgP56IdB+lECvE1ADQK8j7dsGeyqQdzUKNQD07/rYvBM1A0B3NLoaf3fX2c93lWGgp9freUpACSgBJaAElIASUAJKQAkoASWgBJTAwBBQA8DAcNdelUBFRYXJvimp++0SnmIA+NrXvsakSZO6BaRZOLtFlBAntAmrUUJEaW6O4m9y8eJzFTz9h5W0NEW4Ysl5XHV9ATl5sP4dichfw7ZNZVxy2ZlceWMu02al0dIEq9/eyzurNzN50mQWLJxKMBSlpKSEw0f2cenl80hN8hhB/m/LdvLCM+9y9XULuOiKdGbMzmXfLvjjEyvZtrGWeedMZ9E1Qzh/QbpJsf/OqnpWvbGfUMDB4qtnGIG5vCxEVfUR8ob5mHf2MI4UwQvLtpqysuedP4/JUzKprYZNH1Ry5EgJCy6ZxqyzICULmuvh4HZ48EuvM21mAedfOJmFi6CySs5v5u2332Hy5Ilce0Mhwwot5fnwAfj971azb+8R7rn740Si4PH5OWOmj9RUTP+bP/Sz/NXVjBs3iquvm2BMCCUlR6ipqeKcc2aYjASH9sFvf7WKrZtKWHrNBVxwRTLT56STkyvqumUD6GgAkAEEpKSCRNEHofQw/Ojf3uWaa87lgkXgS5Erm4jgwRnxsH0zPPnYe4wfP4Grrs3F64N9u+GpP77CpKnDueb6mYwcCXUNsHJ5Nf/xw18xLD+fL3/l05x9odNE8v/58d0898cNhFuySUnOobmllqg4ACIpOFy13H7PPBYuzmLISNi9K8zXH3yOlmZ46JsfY8454E5uv71376hn+0Y/f/ljMevX7uaCS8Zywy1nMnkmZOQESUv14JXmw5KpoJmnHl/Jl+6/kkkzwZsSwYmzXQYAzQaQEC8fOggl0CMCagDoEabEOUkNANZaaAYAi0NfZQDorR2vBoDeIqntKAEloASUgBJQAkpACSgBJaAElIAS6F8CagDoX97amxKwCUgUv52xVbJzbt++vdsMAPGfl8r18b/b7WpGgMTaY21R5lEC0QhNTRHqazwUF8H2LeUEAw7GjsujcBwMGQo7tsCBPS34m5IYXgC5I/1MnubDlwSHDwY5ejDAoaJSMrOTcThDZOekMXxEtjm3sR52bI5wcF8zdVVuRhT4yBzayKgxqdTXwLZNTabvrBwPU2ZCakaUglEOqqvhyH7Y9OFR3G4HGRkpJCU5mDwlg6GSct6NMQocPQzbtpTTUB/A728hIz2HaDiJKVOTGToC0jIhKHXmHfDW3+E73/w7Cy6Zy5VXDaW+WereNxIKRcnJSWPKdHB7IC0DE+0v6enLSqT9I0akTkv3MLwgnYlTk2nxR/C6nPgbYdtmKDlaSyBUR3qGl+zcVNIzkpk+00VVGezdJUaBaghnMKLARWZ+I4XjXAwfkdRqAIgpD3EbxUGTP0KS10k0CnWV8L1vrmTRZQu4cBGkZ0jUfoggARzRFMJ+2LoBDuyvp67xENlZGdRUh8gbksF5F+WQmo4xBUiof+kRePGFg1RX+VmwcCLnXAgtQXh3RZDdW1torHeT7E0mJBH9slnktnbBjLkwZQZkD5UMD7BrM+za1cLYSQ6mzPQxZLgM3x+bg489u8spO+ylujiT2ior64FkDxgxGvLyhX2AVJeXgB+ef6aCF19YyT9//UYKJ4HL24THKXzEJGElFlADQGK9juholMDxCKgB4DTeHx81ursv0HUnaA+2N6oqgPfFLtE2lYASUAJKQAkoASWgBJSAElACSkAJKIG+JqAGgL4mrO0rgZ4R2Lp1qzEA9DQDgLQqJoATyUjas5HoWb1JwDYAyPdwNGoEcKfDSTSM+ZJId6cDHC4rVbuk9W8VgmUgsbrwYRGIgWBIBOEGwiEHDmeE7DwvOek+GvxBHHhMm9KEXGbac0lwmZX+3f4uj4uoL1+mP6ChPkQk7KauBqor/QzL95Gebon6Ma+JOVeE+pKSeo4criUrI5chQ5LJzLLakpT3LncEf4OTD9fAfz/6KhcsOJPrbxqCPyJp6xtIz3STPyzpGIE5FBGRGpPOv6y8lKzsdJKSXSSnuHHgJRJ0EglZc2hoEBNAA5lZaSZbQWqKZSKw0+fLlISpy2XN32ZoZwCQ+Ura/0jsAlOaISRjdxCNRoiGnCx7qpS6Gj9zzs1n+mwfPg8E5bmIhNFjfj98CA4dqjSlOQoKhhkOUsbB3JtRcDmsNS4+Ah+ubyQjy8UFlyRR39xCJJhkhuV2WOsk+0PmZh9uWRt77PKgtFMMBw5VMXFqDjk5MowWoNmUloA0omG3OS8aAafZAPIVxeEI4MKFI+pm/w7Y8H4J0WiYK5eOJCkDos4GfK4UNQD05o2vbSmBfiSgBoB+hJ1oXakBoO9XRA0Afc9Ye1ACSkAJKAEloASUgBJQAkpACSgBJaAEep+AGgB6n6m2qAROhsC2bdtaDQATJ07sURPxn0kOtoCqHk3wFDjJCLtx4m40PrQ6TvBtnar9fPxzsZ9FVI5EoyZbrAjR8j01SWTsoFG5TQp5U9veiuS2Om77MT60u/0wQkZMdpFshGK5pnXMImK3pTHA4YgQjVoGBjlJovjlCEchEAiSLMo48O5y+MG/PcfNt17FNTf68KVDQBR8Vz1erwePI611yvYwIwSJECASlflEcTtE/HfhwEcUF+EIhMMyd4dJ9y/CudvbebR6vJguxgVrClbWDDnEABBtNQBYj4j4jyNCJOShshiefOIdxk4YxpKlY0lKsdqQMchpPjc0tVgCv8fbxsH2bxj8EQgGoL4OdmytIycvlakzXPhDItw7cTm9uI9dKtNR7GFkv0i/5cXw/vt7GDN+KBOnZBhzg2QAiNJsWEXwgnCKCjNr8R3iBnCEzG9JJOEPwjsra1m/bgsXLzyLM2Yk4RR+zhbcDrleMwCcAi85OoXTkIAaAE7DRbenrAaAvl98NQD0PWPtQQkoASWgBJSAElACSkAJKAEloASUgBLofQJqAOh9ptqiEjgZAieTAUANACdDun+vOcYAIN23qu9tgnTbqFqviD1kx/PHlOBoTIQ2In2EZI8VCW7J2XKtOxYRLteJGN+qfltyt2QbMC3b/YjoK1f6TaS9C6eRyS0DQIBoRJRmUaT9OBxOHNFkE9kef0j0vozC7XTS3AzNtfDqC/DU/73OxQvPYf4lacw+FzySZZ4gYQJg+rLMAm0+BWkoQIQQDlOT3m3mYx0iZIvJwTIo2JkLJGuAiP0OyWpgq+adpLG3DABtPbU3AFgzNvxEcY94xAfAKy8fpKE2wvSZY5hyxtB1AAAgAElEQVQ4DTwuE2Bv4ZDTYs25JNNCzF4Q79uQ4ZSXwsGiWpKS3YwYmUpWjnWunNfOLNBhW8b7QGR+Uhpiy5bdLLh0IvlDY+Mwxg/b1iAZDUzIv3mgNY1/rCGfA44ejbBi+VaSknxcsXQSaanSjlV3wBkzj9jbU0sA9O/rhPamBD4KATUAfBR6g/xaNQD0/QKqAaDvGWsPSkAJKAEloASUgBJQAkpACSgBJaAElEDvE1ADQO8z1RaVwMkQUAPAyVBL/GtsQdiIxW0B+SbS3JJx42Vgez4m1jz2i20AEOHbyhUvgrAl0IfxuV1E8ONEovhtA4Ddk4j3Etnd2WHL/CaU3AjskjkgEpLMAqIjN+FwhHA6ki1x3NFsCfLh1Fb12pQSiCnFgVAQr9tDQz1sWFvG6y/t5+D+GjzeKBOmpPPxT89meIELn8dnTABWXn6rb5uRZWCwov/bChnEDAgm3b01HylJIKUQpG9Jld/e1GBL17EUBbH8/21JDNqMD2KgsIR7ay2kf0mTT9RtSgI0NcDKN/aQmupm7vnDSMsQAj5zdqvA3i6vQBtnyRTgcUqZgCgbNnzA7DMnUzgq1ZxgWS7aTAPt9kW8PySOzeYPJNW/k6nTfTg90oYl3AsTy0ZiRm/9JIYI21sSM3wE/PDy31fhceZwzrlnkJsv4wsZW4W0Jv/Fi/5qAEj81xYdoRKwCagBQPeCElACSkAJKAEloASUgBJQAkpACSgBJaAElIASUALtCKgBQDeEEkgMAidjAEiMkesouiPQJnDHn2kLuPFSsv18W6R6m9TclSQrsq+Iv3GKb2s3co0VFh8fmS6/yzXWER9rHt+HZRCwjAtSRz4mWUuK+U6GIiOQZP3+QJS62gCBFo9lWDBdBMjOc5OS3JrYvp3M3TZb+ydbHrfZ2KykMduw0MayzUIRH1cfP7+2AdvZD9rPXuhZUrjJMhBx4nQ6jAmgoryJA0X7cHtbmDlrGj5XsjmzI4KOfIWbZEqIL0VgGxVsA0Bn+8YuS2AbQ6x2HaacgFkJ8YCYtu01txi1ZTRoMwHEL/qG9dtoqG9mzJjxjB+XFetaSi7IYRsAVPbv7l7W55VAIhJQA0AiroqOSQkoASWgBJSAElACSkAJKAEloASUgBJQAkpACQwgATUADCB87VoJxBFQA8CpvR3iJX1rpraoLXLwRxNepYXOigl0JNpR8u8JcVuQFoG5syMu67552sTSh8NEIlYGA6fThcPhwOG0ROqO59tt9mT8PRnv8c6Jt1p0ZgCw7AMuk2FAyhnI76FwmIrKciKRIMOGDTM2h+YWPylJkhmh7WgT7u3H4o0VbedZQn2bAaMj147txBsLbDOA4dpa8kF+O3ZtJGOxlRHAKgFxsKiEzMxMMjKT8cU8FFKKwV4RZyxTwkdlrNcrASXQ/wTUAND/zLVHJaAElIASUAJKQAkoASWgBJSAElACSkAJKAElkNAE1ACQ0MujgzuNCGzZsoVHHnmEr371q0yZMuU0mvnpMdW+NAD0JcHuDADxfdvifkcxvyvRP/7agTUA2GUARC5vnwpfxugPBoxhQ8oXBCIhItGoMTa4HG0zO9YAcPxV6anlo2NmgY7GBVv87zwjgfWonY0gPneCVfbAthTYNoTOslH05e7StpWAEugNAmoA6A2K2oYSUAJKQAkoASWgBJSAElACSkAJKAEloASUgBI4hQioAeAUWkydyqAmoAaAQb183Q6+Vci1s9T3YgaAbjvvtARAT6468XN6Kmx3bPmjGgC667cVe4eO7etE1JfD2Ul9g3AkQigcwuPxEiGKOxZxb+U4sI4TMQDYfZqqCvb1XUygowGgqxUx0n3s5GisLVvejzdmSGYAj8PKQtBm7ojPIdAdyRPfE3qFElACfUtADQB9y1dbVwJKQAkoASWgBJSAElACSkAJKAEloASUgBJQAoOOgBoABt2S6YBPUQJqABjcC9tRqO1SRm0N4e69EgDdkbO77FgCIJGk3mMzJHQ3q7bnWwX1Li6Jn3/8nE90/h1NBMem5+96zJ311bFIwPHE/lajQidd2HH7nRcdsFptMyhYpRisx6xD4/57vtf0TCWQiATUAJCIq6JjUgJKQAkoASWgBJSAElACSkAJKAEloASUgBJQAgNIQA0AAwhfu1YCcQTUADB4t0Nn4nWnomq8wmvCtSXuXeKzT1SKPnFWPTYonHjTvXLFRzUAdEcwvv2+ELyPl8GgJ/0db/729fY5nWUz6LyPtivEAGBnBOi453oyvl5ZZG1ECSiBPiGgBoA+waqNKgEloASUgBJQAkpACSgBJaAElIASUAJKQAkogcFLQA0Ag3ftdOSnFgE1AAyS9exEfY0XZmUWHSOyW2c2gAaARKerBoC2iPyOa9XRAGDvsfjzOjdAxBsApHiBfaWYTuzCAJoBINHvDR2fEuiOgBoAuiOkzysBJaAElIASUAJKQAkoASWgBJSAElACSkAJKIHTjIAaAE6zBdfpJiwBNQAk7NK0DaydgG89HDVV4a3o6igu85iIse3i+jvL7d7PGQASne6JGgA6Ct49yQBgrVdbvoXurjkRZh0zAJzs+Lrqs2N6/56NvX0GAKsQgL071QBwIuur5yqBRCagBoBEXh0dmxJQAkpACSgBJaAElIASUAJKQAkoASWgBJSAEhgAAmoAGADo2qUS6ISAGgASfFt0IuJHHSKp+okSxkUKNS0NJHvTCAUg2ddNZLUaANot+IkYAGzxu2cieFs39hJ2lUL/o+zAeAPAyY7vhPrvzFTSsQGzx9pm3fZT+7ITWgLghMjryUog4QioASDhlkQHpASUgBJQAkpACSgBJaAElIASUAJKQAkoASWgBAaWgBoABpa/9q4EbAJqAEjgvdBpBL8lrUYJEsGJCxeBCOzdFaKluYnZszJwOOxo804kZzUAtFvwEzUAdCv+22vW4cTO+ukNwb6jAaDb8Z3sdu+J8B/fdjsTgL1n20v+agA42cXQ65RAYhBQA0BirIOOQgkoASWgBJSAElACSkAJKAEloASUgBJQAkpACSQMATUAJMxSJPxAutOd+kzwSngyvTNANQD0Dsdeb6XDxpeof/toTbAehXAQ3lsDWzfvo3BUNouXZuN0iQEgbEVhR93th6YGgHY8BtIAIAM50ZT9HfdZ4hoAZKRtm9ji3H62agDo9VcNbVAJ9CsBNQD0K27tTAkoASWgBJSAElACSkAJKAEloASUgBJQAkpACSQ+ATUAJP4aJcoIjyfQqYD00VdJDQAfnWGftBBnADA/mrT/sYh+0fUjEA3Bu6vgp4+uoGBUOvd/5WyGF4DTCQ6HSMNyoqv98OzHaZ+OvU/mMAgaHWgDQEdEsionciS2AaBtJl1lQFAD14mstp6rBBKLgBoAEms9dDRKQAkoASWgBJSAElACSkAJKAEloASUgBJQAkpgwAmoAWDAl2DQDEANAH27VGoA6Fu+J9t6q/4f+yHqkIh+J5GQg4ZazNeWD+AXPy1hy7YPufFTI3ngoRnk5oGztQRAh96N2hozBphobLXQ9IoBoKs0JZ1kbehuP/SJAaAH4zvuuLpLw9LVxd3MX3dfd7tBn1cCiU1ADQCJvT46OiWgBJSAElACSkAJKAEloASUgBJQAkpACSgBJdDvBNQA0O/IT7LDLgpaxyV37ssIzp6Icz0XkY5TnFvotE6ki8LrJ0kw0S9TA0BirlDr3o8F/UMQ8BBohvIj8M5b8Piv91J6eAhllTu558HhPPSvBWYbtxoAWq+NzbHVACAmgHgDQF/exYnJ1x5VT15j7HM7fa3pThyPoe1pP71uAOjh+Lpcpe6u7255jzP/nr92d9eJPq8ElMBAEFADwEBQ1z6VgBJQAkpACSgBJaAElIASUAJKQAkoASWgBJRAAhNQA0ACL07r0OIlq/ZSjTxjpZ6O4ohKZec2AdHh6D0xsbXWeRe4Ooth7lzml+Tp8c/ERnzMFDvr8dSOlFYDQGLei8cKxgGieNm5KcrvfrmOVcsjlBzMxBEZRshVxJe/NZEvPZRCOBozANgNxN+OagA4ZrF7KszLhWoAOIl7RQ0AJwFNL1ECg4OAGgAGxzrpKJWAElACSkAJKAEloASUgBJQAkpACSgBJaAElEC/EVADQL+h7mFHnYV5xkvmUoC8fV7xkBHUo7gjTlNqHEeUqNQXjxkALIm9OzNATH6LxtqwVba4UUdM7fNjj3ayfJy2f6wBIGLEf/s/B1IT3WkqoJuGrczqMXXPfqC9WaB9tHQPkQ6S09QAkJgL1V6Ylt0bMhkA9m6Hvz1zhFWvhtm8vplIOB2nr5j7vj6NLzyYhNwvDocYc2I3zjG3oWx4OzXAqW1u6cnKnmiAe6evaF010iEFfk/G090rZsc2OnZ9suM77thOFJLdWA/mf6Lz7QlDPUcJKIH+IaAGgP7hrL0oASWgBJSAElACSkAJKAEloASUgBJQAkpACSiBQUNADQCJtFSdx8C2xcyLlO9EtH1LNbeOoOQACIMnFHvQDRGXPCoCowNX1I1DhH3JR97VEZVGwxD1YPRNOUSfl0tiWcqjLjvbQFsjrbJlxwh+OcXurlXDDxIlTBSn5CsgFI3icnhwi1Jqi/+2AaDVEWDlN7AakydbT0ikheuVsagBoFcw9noj1taWfWhZbcBt9mE0CFWl8Nrf4IU/F3H0cIiWYDG33zuVe/8pF08yOJxRy7DTej/Ygr88oAaAXl+s+AY7T0HSp132a+M9NQOost+vy6KdKYGBIKAGgIGgrn0qASWgBJSAElACSkAJKAEloASUgBJQAkpACSiBBCagBoBEWZyuE2Dbz0RMgn+xAMRr61FC0QjOsANX2Gk94QkSdohYKVc4jQEAUe+dx6lqHW8AiBP8HSJ5hiwFSZoRyTL+sA0ArVH8XeE0TQSM6BnBhSMmolp2AGtO7Y+YISFW4KDNAGC7EhJl3XpvHGoA6D2WvdmSdf/JTg3GDCheE7hfXwv+Bti4DooPQTAIRYcOcM78HC67MoOkVCsbhxoAenM1TqAtNQBYsNQAcAKbRk9VAoOTgBoABue66aiVgBJQAkpACSgBJaAElIASUAJKQAkoASWgBJRAnxFQA0CfoT3BhrsyAFgSuy2HW5HIQUIEaYmEcUZdpEZ9uOVyV4ioMxSL/LeS6zsljD/iscL5HWIQ6EINikYhYhUt9zscSCtOWvCIVB9NNqH/kU4yAMRPUoZgmxPaDAFRMGYEifm31SiHMRK4cFMRqjTlCnJcOUQImRGbLAdm1naEtH2dVTLgVFW01ABwgrdMP51uZwAQE4DsWrGsyP3gdsCGtfDUk6/xuX+4jJGjwOmGphbIzJTB2fd0Z8YbeU7uZS0B0GfLqAYAC60aAPpsi2nDSiBRCKgBIFFWQsehBJSAElACSkAJKAEloASUgBJQAkpACSgBJaAEEoSAGgASZCFaxcKO42lvAAgQIkQjfloIhcAb8pDpTsXthLCzhRABwiZVuciUIv+7cePDaaR8b/vaAe26kkjlqMkcUGfaCOIljNdcn4oDT7sRxmtKtpQZiWUcMHaDVvFNrAqNyHNOvDhxE4lIMgIXzTRTVF5EyO1nePZwUkjHjce2LRip1VKv7K9TN/pflkINAIlyL7aNo6Mtp/X3CBwtgteX76Gs7Ch3f/YiMnMhHA3idbljmmv8/pU2O+Zsjy9vYSu1qtYm3i5I4BF1VwZAt1MCL54OTQn0HgE1APQeS21JCSgBJaAElIASUAJKQAkoASWgBJSAElACSkAJnBIE1ACQKMt4bAaANm1HMgBYSk4ZtRwMHKCloZ5p6RNJjyTj9nlwGbnez9HGw1RESnGmQpIziRTSSCcTHyl4STHndXZIZoGAmAoIc5QSmiL1JDdDkiMZX0oWqWSTTJLkETCHLV3a3yVBulwrpoOkWAS/nCVp08M0saVuK45wEqOzx+OJeklxJFMbrKWk/jA1jgqS01IY65lqbAteY1sQy4ETopK1QCKoj1O+IFGW8COOQw0AHxFgH1xu35W2lC/fK2sayUpPZeUr8OGGzdx42wxyhkJKiiTYiOKMOozW77TFVykDIHew+S5HV3vZNrr0wUS0SSWgBJSAEjhlCagB4JRdWp2YElACSkAJKAEloASUgBJQAkpACSgBJaAElIASODkCg8cAcKrkc+5sHvZjbZJ/RztAyEiITvYGDhoDQJY3menO8aS70gk7AjTQSGPQT0OkkRZPI1FnhEP1B6lpqCYvJ4+5vnmkkkkyUpj82EPi9AP4qaOWDyo3kJuZRaFrCJEgFAfrqK/zc+bwOYgVwD7iE/SL1C9ZAyTngE9sAlFMNoFm6qmlnPWVG6iv9jNvwvkMZyRppJiI6JLQYQ417aEx2MLI3Cmkk0U6PpOzwG3sBu7TJoe1GgBO7jWs96469t6070Mxuog8L7/X1UNVGbzzRhVOV5QlN+SSlQlBqXYhwn+sGam2YTwARvgPx1Xf6EroVwNA762ltqQElIASOH0IqAHg9FlrnakSUAJKQAkoASWgBJSAElACSkAJKAEloASUgBLoEYHBYACQdPZt6bMdyH/xh/W8iG2Jnu+4/TzaJMWOcr+jdcb2MwEi1BJga/VWgs46JmWOYWR4KEmudFoo50DDYUqD9aRlZZPtyDEsdjRvZUPxWupyKjknax4XsZA8hna6L6SkQBWVbKr+kKqGCs4omMQkx2hTTOCD8C527y3irOx5TMqdQIrT21q9vK0xsQAETMEAwiLaQxNNVLkqOMR+1hxZQ111E1dNv5pJTCGLDHOOGASKg/s4UlNKyJnKqNyxFJCL18zAHcsA0KOtPOhPUgPAQC5h/D3YFqEfbwCIxGpdBP3w/DN7qat2cuGCsZwx24rpD0Qsrd9+FXKaZqJYd7NkB7B+77oouxoABnIHaN9KQAkogcFKQA0Ag3XldNxKQAkoASWgBJTACRGIRCI4rb+09VACSkAJKAEloASUgBJQAkqgGwKJbwAQed+W+C2R3xb6rZrzlqRmnSFSm/VIm8zmMAnpLVHOilOX/yx52RMTmOVxudr6OyJszrNEO/keaT3fbVLcW4c9LqtH6xFb7msT8uRs6TN+ZBI5b9sV5HnremmnNWe4+U2ijm0BspFmDlPMnppdZLtSmZM+E3fQS7InlUqOsqVmOwcDpYweOpFJnGHmVksVyxv/zlvhV8gkja9nfJuRFHS6I+qpYyfbeWH9MuZMOJNZmTMYxQjcJLOF7Wwo3URaMI3CtEImZ00ijQwzKzmsOcisQhafiMc8WEUVpRRTxH7e2rWSqCPC1ROvYzyT8UR8uEIukr1eGqjiiP8IW4v3csaYaUxmrCkD4JByBZJOPdF9Hb30KqMGgF4CeVLNWFH61mazC13Y95+8IjgJRRwEW6CpBv6ybD9Ol5PbPzMatxfqWupI8WUQFROAdXvjcMrrU9TsYfOKYBwAbVk+2g9Txf+TWja9SAkoASWgBFADwCm0CaLRaOwNgzWplpYW5DG3243H4zlmpiKEhEIh5LvL5er0nFMIj06lhwRkzwSDQbxer9k/1pvQYw95zrxv7eL5HnZ3yp5WW1tLZmZmv84vfu36teMB7CwcllRpjlZRV17P5JA9LD8nJSXpHu2F9ZG9ZX911ZwI6335emC/Hsn3QCBw3NcfGYf8u9ZR7Jf9IvvC/jfRfh2z/82Ua+SQ1z89lIASUAJKQAkoASWgBJTA6U5gMBkARMi3hPo2yb2FZiPXS8J4SRcvKehbaImJ+dZ5XjwiJRuRujpUStAdIJscPBKFHokSjDbhcfli6eZFxpZYdr+pad8YbSTgaCaVFLLJwiWmAZHxopLw3k+Tv4n0pHRqm2qNJcCXkoqbNCOKB2PiuMukxg+Z0ctIm2MmgyQzaqd51GWkcxmvJadbcmRb7gMR818ofYokn4uLsxYygtG0hMHtSqKIQ7y0+yUOhvYzZ9JZLHAtMun+/TTzIWv5Y/jXeENOvuC7n5nM7nTLV1DOq/ydFdtWcPmoJcxPu4B8hhgZ/giH2MUO/rLteWaMm8nHkm4mlSyiMRYyAzFXtJkiJPq/kRqqORQ8QLLHx+aGjewu3s4VE5cwnulkMsSslRBopIk6Knj76EtMHDGOqUwnnWycyJqcJuo/oAaAgXw1lv1rGwAk84Q1lqhD7sEWYzUKR5PwN8Lbr7dQWxXkqmvS8SZDslSziF1tvT61WXesoH/LgtS9AWAg5699KwEloASUwGAloAaAwbpyPRx3vGAjbyZscUbEMRFGbLGjh83paac4AVtAlu+yP2wxVUwksnfkcRHQbCFOHtdoWmtT2KxsbvK9O8G0r7aTiKMifJ8Oh+zHjiYAmbf9eicmp86E4NOBzUDM8Ximof4cT7ywb/+7Zz8m92rHPWO/jsm9I+K/bYzrzzFrX0pACSgBJaAElIASUAJKINEIJL4BoE1WtqP/JSa/PlJHrbPKiPROv4vG5hZcWV4CEpcectJSHyA3awipjlRjAPDTgIMWmvy1NEeacTncZHtzSHammBj/UASynXmEABHDG6knhTTKassIuv0MTc0j5PdT4BuJlxTqIzW4nS4qAuUku1JprGvE6Xbid4QJ+Vz4PGlkkUOIFhooMSJiRiiNpuYg9V5w+zwkESYVnxHrvfiMHG4J3m0GAFtKlFj6p8t/Q3Z6GkuSriWXkYRwI7bpo5SyoWY9xaEixuaNZS7nk0amMRS8zev8vvq/ScbLA9kPMaMLA4BE6j/Fk7x/YB03FNzCee755JGHGwdlHGIbG/m/oseYNno6t3M3mQwlGrNVuGIZDsSAIVkZpJxAA3U0UEtFtJx0RyprK9awu3obl09czARmmeslB4OYAJoIU0sJq2teIDMtmTnu+QxjNC5jADh9DjUADNRa2wYWMQDIPRhvAJDXHzEAuGlqdtNYC7/46VtMn3YmS65Nx+0DiceTO1YyhYhdIN6yYsxKxgAgn2FppsKBWmHtVwkoASVwKhNQA8ApurrV1dXs27eP999/n7q6OsrLy5GIZDny8vIoKCggNzeX0aNHM3nyZLKzs43goWLuKbohejAtWX8RyDozhdjPSTN9HeXbg6Em9Cl+v99EF4vAaPPqrwF3Fgl/qt7T9p6Mn/PxOMcbNPprPU61fuJF9c7mZpuE5Lm+yAQQby4QE5scPTGxxZvfEsWgcKrtDZ2PElACSkAJKAEloASUwKlJYDAYAGzykWAEp0ci6JvY17iL7cFNZGdlkx8dSU1THbs9u2kJB5iZPBd/RYhUVwY52dk0UUslZdSVVDEifQQjU0bhcrh4v/xdvBkeCn2FjGMiHpKpizawJ7qdWn81WZEcRqQWmGwCxQ2HKQsdJi8rhxEU4sFDA/Ucrj/MMG8Bqc5UYwA4XHOYGl896SnZjGMCVZSzm400NVYzuqGA8flnUAXsaNiO21tHgTef0Uwhk7x29cHtDABiAJCvMop5suTXjBw2jCVcS3o4C58rmQAhqqgx/9VF6/E5khjCMDO+ZhpZGVjOi6XPMiqzkDsz7jXR9R0P6UsMAL8K/Jw9JXu4ddTtzGEuOeR0agC4g7vJII8oEpTgwGVS/4vQ6TL+hSaaqPRXGOOE39VECsksP/Iy+5t3sWjClUxkNlkMNanW5T8/YWoo5d3Ay1RVlbFwyGImuM7Agae14IKMuWPy9I65Abp7PtHvYDUADMQK2UU2bKuNy2TpaMsA0FaGwxGGF5Yd5mBRCRctmMuZc62cAZGo5CAJWJkrY3k8rJnEypVEYz+pAWAgFlj7VAJKQAmc8gTUAHCKLfEvfvELXnnlFVavXm2Efzsa2U6H3dl0R44cyfz58zn//PO58cYbjTmgs6O3Ur6r0SCxN52sz86dO83X2rVrTSp1EbUlklqMImPHjmXGjBmMGTOG/Pz8LvdKXwiAiU1O0vxZadLr6+t54IEH+n24dlmPr33ta0yZMqVH4mi/D7KXO/zZz37GG2+8wbBhw2hulmSJbYeYnu68806WLl1q9rGdyaKXh3DaNHfvvfced64PPvggkyZNOm7pkI8CS8raSGYLeT3as2cPP/nJT3o0nvjMN7IHXn/9dX7729+SkhLLxRdrRcwEcv+mp6fz8MMP94mJ4aPMX69VAkpACSgBJaAElIASUAL9TWAwGQDkbz6Xx0kJR9hev5l1Fe9wxthpzOQs6mnkz/V/orapnlvz7ySFTKLNDtzJDnazlUPVBxjjG8eElInkM9KI96UcZnPtRnxuL3NT5zGEEdRGatgS+YCqhkrOzbqAXIbixkMNVWz1b6CivowRyYVMT53ODrZxsOwQU4ZOYxzjjZi9N7CHymgluT5prYCjHGQ9a6gtq+SyrIUUesdRR5QDFLG98j1GZxVwnmsBeYyISf1W9L8dk2wbAI5ymD8UP8ao4YXGAJAcTCXVIwJ8hEYaCZsofK/hIOOVx/eyk/dqVrO9YgvnjD2Hi6KXMsE96ZgtZhsAHq19hKN1R/l04d3MYBbZZHdhALgrZgBIjjMAiGhqCac1jhr2Fe8mIysDZ4qMys0LB5eZEgWLxl3JFGaTbTIASM4DsQ+EkQwHa3mDrbs2c82YG5nqnYULr6nGbsdNWyxknpb0b5WEsCKurWIJ7euoW78NnhICagDo71c/6c++2yz7iBH/Yxk4Wk0A8ngEKkvhz09v5KyzJ3PWvCS8HssAEIoGCIesz6OcDiva3y5dYWUAiO1MYwAYPPtxIFZD+1QCSkAJKIETJ6AGgBNnlnBXiCgiYsajjz7K7t27240vXoS1BfzjRXFKdoBPf/rTfPnLX2bIkCH4fG0ptXoaOWmnUDZvjmKCqD0oMSTI8xIhfToKxAm3ecCIpsnJySZDhOyhVatWmS9Zp/jIf/MW1RF7qxr7fvvtt/OFL3yBOXPmGNFb1jsjI8N6Yxzt6K/um6jgRGQqH5IIE7k3+/Ow79E333yTCy+88LS4x8S8tGbNGmN26LjnZEMesFgAACAASURBVP/+y7/8C9/5zndMRgb5gyv+0Negnu/OXbt2MW/ePGMss/eZXebCbuXvf/87V1xxRc8bPcEz4/8NWrlyJZdccslxW9i4cSPTp09vLV8iHwhKev///d//pTMzg8xHvnJyckwGnY4GgRMcrp6uBJSAElACSkAJKAEloAQGPYHBYgCQ1PIhgjRRz352sbF6AyXVJVw17mokfr+eBl7kBdbt+4C7x93HeCabaNxqKniu5kkCQT+3DbmdbHJx4zVt1VHFB03vs6N6C9NHzuAMZlPScpR3aleSnZXDIt9SMsnFhUeKB3CQfazc84ZJ1z9vwtlsD29l+97tTBo7iTmeuaRhfVYiMl+IAG5cLC9/lQPhfYwfNo7LWEQ66Ui8sCTIf+zwE7hbnHxxwufICg+RD1TAaRkAbOHf/n6IIpaV/omC/AKu4BrSIhkkSUcmMaGfqEtS70OQKG7cFHOY1+tfpKylhLHZ45junsUoxpmyBB0P2wDw28iv2HlkFx8v/CRzmXesAeDAY0wbM407uIuM6BCiDjFci4wfxBV1gMP6e/xQtIimSAN5riG00Ew9NayqfYtN5Zu5acItxgAgBRDkPykCEI6GqXSUsYaVbDqwicXDr2G6b5bhLM+7BYIDgg6xCoTsuGrTlyXwW+K/xF/bUde2zGqXjRgMN6oaAAZqlWzx39pR9ied4aBkSIWmZqitgfdWV1FWVsySa6YxohBcxpkir0xiQrH2YZu832YDaP+YGgAGapW1XyWgBJTAqUpADQCDeGVFuN2+fTuf+cxnkDeCdk3j+CmdqAFAhHkRSUaMGMFPf/pTrrvuuhOKIi4tLaW4uNgIx/LVsQ65RJGfccYZlvNR3inpMaAEZK1FpH7iiSf47ne/a0wAIvzb6es7Dq6jAUBEV3nslltu4Rvf+AYTJkww14vIJt/lkD1lH6eD4CoipWRPGGgDwEUXXTSge6u/Ou+JAeDb3/629UFLh9ec02E/9tY6nAoGAPn3R16P1ADQW7tC21ECSkAJKAEloASUgBI41QkMJgNAmCCN1LGf3ez0b2PXnp0snLaIGcyhGT9/iDzBnv37uW30XYx1TTTp8Pexg2eqn8DrdHNv5ufJY5gR+USgb6KOd+ve5r36t5kwciJncT4HWw6ytmY1o/LGcrX742QzxAiCTTRQzBFeLXqFIH7mjp5rou4/KN9Avb+O1ORUstw5ZHuzGJU8nFyyTLT6y6Uvs7t5L5MLpnKu+1yyG7JwRqM0JDfzTsMmnAEntw69moxgpqUoOhxEHJYBQKKR7cTkB6L7eLn0LwzLH85ljmtIJxWfPCkGAMlNLl8uL35aqKaK/S272VDzHjl5WUxxz2Ako4347zVp+9sOO/5ZSgA8FvkVOw7v5OZRn+qBASCPqCO11QBgSe8eqiNVHIzuJegKMpqxZjxSgOEt/0q2V+zh2pE3MpXZpJNpxH0PLqLhMOWuUt7mbTYc2siS4VczzT2TVFLwisEgZgDwOwLGACCHJbtaNdcl44FVTMAdE2Jjqdfb5QRIfOFVDQAD+2pr3wu2ocT+RLuxEQ4egD//6W2T+n/a7GQyc6K4zZaSq+wz21po/Yy0Xcx/+wwVAztb7V0JKAEloAROFQJqABikKykC7fLly7n11ltNBLekRJajo6B1IgYAEXPlS4RbuU6i/7/61a9ii2c9QfXYY49x9913m1TxlZWVx1wyevRoPvjgA/O8lgLoCdG+PUeieSWCXwwA8fW7u+q1owFAxDQ77bxEzUo69htuuMGUC5Do2Y4R2aeD4KoGgL7dsx1bVwNA//A+HQ0Akhmls39X+4e49qIElIASUAJKQAkoASWgBAaewGAxAIjQFomECDtDlFPKruB23tu3hgkFE5mXOp9mArzc+DJNTX4uy7mKka5RRpxbxxr+XPl7hmcM5fOeLzKckUaSC+A3selv1r/K69V/Y8SoAhawhO0Nu/mwfD1zC8/hBvenyAqm0+IJU0ct1VTz19IXqIiUcfbws5nMdA5wgG0lm6kOV1JWX0JaqpfRQ4cx1TeJHPJ44+hb7IzuZebIWVwYvZC8ujwTJ+x3R6j2NOMMOzgjeTRp4SScJqTYaYR/OSdiviwzQFFwLytKX2RY/ggu8lxDKkl4IljiuMkxHjQGgGrKOEoROyt2kJcxhBHekWSSjQefEd0lm0F8GvJ4A4DJAHCSBgBxIjhwsze4hz3hbSQl+RhOAS20mPT+qxpWc7CmjEsLFjON2RRQSKqJ8XcRCYYp85TxOm+x/uhGlgy7mpnOGZbJQeL6I1Z1gRb8JnODzFdMGC1BKyNjsieFZJJbjQDWXRWfiN2O6U5sE4AaAAb29dC6F+z/S3EK6yg5CuvWVbBl82Y+8elLGF4IgVADSe60DgNWA8DArqD2rgSUgBI4PQmoAWAQrrsI/pL++LbbbqO6urp1BhJ1LcJrvOh6IgaAjijslNqSQvtb3/pWjzIBPPXUU2ZcEmnbWRS51OmWN60iFp8OYnCiba+OpovzzjuPd99910Tsy96R5493xBsA7LZSU1NN+n9Zc3nsN7/5jclKYf7M7FAG4HRY80QxAGgJAMx+lNcvzQDw0V+JTgUDgNyb8jrVkwwA+/fvb81gczq8bn30HaItKAEloASUgBJQAkpACZyKBAaNAUC0tXAECbutp5o9oV2sr3yPJG8yZ2acQ0N9E4dcRfi8ycz2zSOPfCSq/YPgep5reIahGbn8k+sLjGCYiauXyPRGGnit/mVeK/kbI0YXsNh7IxvKN7KhYi3zJy7gJvftZAXSafaGqKGSWupYVvMcFU0VzB0xl+nMIkyEAAFTamB/ZA+ltYcJRuuZnDOBcUzk7SNr2O3dy8whs7iZWxjCUBO07ydMI5JVMUIqbiOEy39StsA2AYgBwC4HUBTex0uHn2XEiFEs9NxgpHFnFNxR6+yos4UGGjnkP0iFr5hafy1n+eaZsgRBkc1DIXLcQ0x5AGkzhKTTlx5E6PRQRRVPBH7DjsPbuXHczZzFXHLJMTH1hznADrbw7K4/M2PcDG5x30YKmZL439wSXqy6534iHGzcT0nkIP5QE9muPFqcLVSklbFq/xqK66q5YMrFTG2exnjXOArSh+GNuomGQ5S4S3mTVWw4/CFXDbua6e6ZplyCV6R8+RjLKe0HzLijRGimmd2BneazrjyGkkMuSXjxWFfgiK9YaX6xygQkcg12NQD0/yts/DaxCwHI/gIXLc3g88D2TfD6io1csWQWwwsgKwNqm6tIT24rp2EVALD2WUebSWfFAPp/ptqjElACSkAJnKoE1AAwCFf20KFDiHB75MiRY0Zvi7ASuShGAYnQlsckQ4C88ZWU75J+X77bhzxvR3/bgq393RY+nn76aa666ipTK/54h5x38803t0sBH3++lBaQN62ZmZlaAmAA9p4t2kva/8997nP8/ve/bx2FrHXHfSB7Q/aQmEHEIGCn9bf3Uscp2G28+OKLrbXAuzKkDMD0e73LzgwOwrgnJQCEq/CKZ9oTE8bxJmGX8HjnnXc466yz2pVf6PXJJ0iDmgGgfxbiVDAAyP0mxrRf/epX/OM//mOn4OQ1b8iQIezbt++Yf+/UCNA/e017UQJKQAkoASWgBJSAEkgcAoPLAAC4JRK8jj3BXexhN9meHEYynqEMxU+NkdCTSMeFjwBBNoa385fQa9TV1fOVIfcxlmFEaTAp/UXSf63yNbZWbuTCSReZyHRJn//0gSeYNWY2i7mR7OhQQg5L4D/AXpbXvoajJsmUAJASAq6ImzOcs0gl3Qh/xRxif3QnQVrId4zgYEMR65reY8qQqdzkuIXh0QKjQUsqe0vQDhoBX6TrthT2lgnATv8vkuIhinji0G8ZWTiKpdxKFqmmPyv1ftgwkcwI+/17CbhbyHflk2Ti4pOpoBJHk5PxvklkujKN8UHMDPXUm7T9IxmFHz+rWcFf1i9j6cyrme85n+xQGh53EnvZzera1ZTVlXJO4TnMYo7pWTIiCO90MgzvcCwVv5uQKbIQJEAjLZRSyctHl1PaVMGiCZcxlkIyQ2nkufNwRzymVEKx8yjv8DbbDm5hce5VnJE6C59kLIjYVdkjRJ1W0n8pAiDmjheCz7K/dD83FnyCyUwmnSR8+IwEK+aItg/DbBuFHdOdOPdf/Eg6GgDs8ptSylP+Vt27d68JwpG/aXNzcxk6dKjJ7KrZV09sPY8V/a3rbQHfMouIHQeOHIK3lrewc9cO7vnCbIYVWOf5A80keVPMdW2Cv+w8q/X4/BNW64mdfeLECOrZSkAJKAElkEgE1ACQSKvRw7HccccdPP7448dEV8vlItSKwG+XBBg/fjyzZs1iypQp5g1hVVWV+dqzZw8HDhwwkdv2m0Y7Yl/eMNrCprQlouKYMWNM1oG8vLzjjrKnBoCsrCzNANDD9e6L03784x/zta99rV3Ef3wJANlH9n6Qx2UfxGeXiD+3Y5YJSf0vRo9XX32VsWPHdpmRoi/m1d9tfhQDgG2WsLMu9KQEQ0/nJ/eqZgDQDAA93S89Oe9UMADIa5i8tv32t7/lnnvuOWba8uGIHPLv0+7du0lLa5+yTw0APdkpeo4SUAJKQAkoASWgBJTAqURgUBkATGBulEZq2OPfxT73HlJc6eQynGxycBKKVYJPIokUExF+lAreZiNHaoq5MPNsxjtGkGbEuChb2cueqr2Eoi3MzT2LUYyjnlperH4Wl9fF0tQbSCfLnCslAFaygv3lRYwIjWb68OlsbNqAvyHAeUMvZAQF5JBNSfgIRa49NNHIKMYYoXpd/Ts4W9zcMuRTjKDQRLCLPL6//ABJyT4y0zJJMXkArOh8Wyy0DAAiKToopYTflv2a3KFDuZqPMcTM1zIAhAlSSSkbAms5EjhkWpA2m1qaSE5Kpqy8jJxADpfnX8lw9wiOcoj1FevYUb6TyQXTOT/9Elw42M823ipaQUF2AdMzpjKZscZEsZ5tfFC6iRHefGZlz2Qow834P4iuZcvuLZwz5jyGeUeTxQgjwPtEoZfDHaaKSkqoZGXVKo7UHubisRcwidEUMsJE83uiPoKOsOG0KvwGjQ31XJKxkELHBJzRdCPki8HBEmXdyANimxBTwtM8wdtH3ubiEUu41HEpExhFFlnGAuKKxgTX1jrtVlR3Ih+dZQA4evQoq1evNiZ2+ZLPqF5++WUko93ixYtNYI4YAuTvYD16RqBjov42Q4BtFIkQxSO7jQ/XwdrVlUybkcv0uZCWAaFI2Hze7XLI3XesAaBN6k/sjBM9o6VnKQEloASUQKITUANAoq9Q3PhEKJSoRInsldrtnR1JSUlG0BfB//vf/z6XX355axSjCLpNTU2kp6ebSzdv3szPf/5zfve73xnDQHz6dzv9vzwmP0vk/8MPP8y99957XGJqAEjsDSV74ODBg1x00UUcPnz4mMHKWkt0v2SPkDesZ599NjNmzDDu4fLycj788EPkAwD5o0KyCMRnDZDGRECT/SftiMD2k5/8xLTXMaNEYlPq+eg+igFAepE/xISPHLI2wlMeO9lD1kTW4O9//zsLFy48LUowaAaAk90tJ3ZdZwaAjoK47Dv5gKGvDrnf7D7F5HLJJZcct6uNGzcyffr01swm9rWlpaXmtazjhyDSvpgExMS0YMGC1n8TO85TjQB9tcLarhJQAkpACSgBJaAElECiERg0BgARgKMSDh6ilhp2hXey/OArOLIdRAMu3N5kyhpqycjIYWRGAaMYyVym4cXLAYrZ27KPuppyhmZnk+JKNpHtxfW1hP1hzsgbQzaZDI0WEHQE2cFm9lTvJD99OO6wJMGHgCvIUX8xzoiLsZ7R5Cbl8m5oHSUVZczKncF4zxjSSKamuYKqpHIjDo5irImC380ODpQdZFjmGDJ8OaZNZ9CFK+Am3Z1BXkoeqaSZaPqO0cl2FoAqqnmq/mncPjeXeS+jkEI8sdT7LfjZxx5+s/3XlPvKzBaTQB/rMxwvDQ2NnJE0lXtGfIZ8hrOfXawuXcWWo1uYMeYsLs1eSjpphKhme2ATBysOUTh8JGMcI6mhkT2UUlpTydz0mUxwjceJ2xRQWB1ewVub32DWpDOZkjKLiZxJmojvote7oDpayb6mfZQml/PB0Q3GXDG7YDqjGMZExpFBGl6SCBCmjAqWV7zK0LyhzGc+qWThMFkOpERByCoDEBYDALS4GtnJVn7NT3m97DWGuQu5LOdyFnIxk5lCBlm4SRIKhkFzLLo7ybSWuEdnGQCef/558/nPTTfdxMUXX2zWddmyZfz6178mIyODH/zgB+bz4fi/pRN3hokxsq4NAOaTO6JIRt0k6ivglRerqW+s4u7Pjids0m1ECYaCeN3emI1IDQCJsao6CiWgBJTA6UtADQCDaO1FWJU3byLsi8jX2Nh4TM12ESbkzd1rr71Gfn5+qxhrpxsXQV8EDvt3yQDw0ksvcdddd9HQ0HAMDRFIRJCUkgEitqxYseK4bxxtA0B8BHl8o3YJAM0AMDAbT970f/3rX2/dQ3amiI6jkUwPP/vZz0w5B1l72TeSBUCO5cuX88UvftEYCGwTgP3HhBhQxDwgorYYTWRvzZ0711zfmWg22IW0j2oAEBHTNuQIS7lv7D/ET2aH2CU/Jk6caNqK59tT1r1p1rAF1ZOdU0/+SO0PA0BPxtHZep3sdSez9n19jZjP5syZY8xn9h6Rfxvi74F4A0BP99uJjLu3DADxWTf+P3vnASdHcW39M7NZq5wjApFFkoQECGSDSSaI/BFscrINJj2DjQMmG3hgG2OMccAEGzDBRINNzsaAMGBJCCQhlHNa5U0z871/9dzd2lbPzqxWYQVd/MTuznRXV926Vd1d59xzm2tnWJ3D5BTz9W1zHHfWebvfFzIm63OdKOR68TGxBWILxBaILRBbILZAbIHYApvGApsPAcAhwKrWCi3WIn1O9P6Kz5VsV6TqmjqlS4pVU5JQLfBdpl4dVlRodMevOSJASknN0zzNT81UWVGp6pVSKl2sRVWr1b9LX22Z6K7E8pQ6lHZz0ehrylZouao0t26Og46L0kVKZJJKFBerc3EndVMX1apWJCGYs2KuBnborz7qqUx1vWrr1kgd0uqqripVhWrTtUolidBfojk1i1ReVqkSpPLritW/ZKD7vVRlKlGZIwD4JQAqiUbOqEor9fSy51STrtHIzsM1MNFPHdTOQdqrMjX6rOYzjal7Vyvbr3BVpNJp9y5Xgtpjql57FI3QcA1Re1VqnuZoWma65tbMU2Wis4aU7aWu6qikiNifr0nLJ6m0MqHSdFor62q0ul2pEvVl2rF4kLqrmxJKaLVW6FON1WerJjrbbNN+sLYTqRAgMgTx+nWq18RVn2pp6WJNWjRR7Xu1V99kL1XWlmiL0r7qpPYO3l+jWi3SEn2w7AP17dRXu2uYEiKQosKRDSAAJEFf00knArA8scyRNG6su0pj6z5U7eqUdqkYoiMqjtSo5Fe0jbZSmTu30sVnV0sunQJ6cG05Tj5MAGAP97bbbnMKsT/84Q913HHHOdB/wYIF+t73vqd33nnHfQ45gD3YuBRmgeYIAAEBJ6VMpkivPyeNHztVQ/forlH7dRCiEhlISAT7JJJrifoH8v/odVDi6P/CRiM+KrZAbIHYArEFWmuBmADQWgtuwPP9DXaLuD7qqKMcAGu5vsOXB5iA7clxhYAQAByoAgD2/uhHP8rbG8CfysrKnFHK999/v0499VT3va8oYBV36dLFSSsTUU4BdACEDkst521INmLaPTZl8zpzPeuzf32TdV6XCGvLlRXuiwFAkDBou29rjqVfjJEPjkVFdxswng9QKsQehRyzdOlS7brrrg68jyJpAODTnzfeeEODBg2KBKOxLSoCBx54oObOnev8x/pvMvbWnwceeMCRCCjkJeNlxC8bq9+F2GZdjmktAWD69OnaYostNkhOtvD8t7+ZbxA0wj5tfxvRA6KQScVVVVU1eWG0Y/meecXfUSA/n0Ncsrxz2Jh6GXdTPrB5S11hfyhkDWsJAcCP+KZubEG7/c/pD/+sfeviF5yTCyBlbcglwcd1sZfbiCkpaVhnzS6tUYfw+8E16DtjTd9tHaJ+k8k3JRDUX2jP7NmztdNOO7m0MeF1zepeFwIAbeEfUfc+OY06sYeNjZ+SBHuMGTNGe+21V7PDk0sBgLrCtjQb+2Qlv5/2e9jX/WN8gl24fsad/llanUJ8e118z5+b5uP8ZA5am/xr2+8QkBhzO4b12u6dtMPq5R5RqB9St53HT7Ot3RuxCccwxvzjb8aG69q4W4qidbFFfE5sgdgCsQViC8QWiC0QWyC2QOstsPkQAAgrJ1J8pv6deksTZ03S6IHHqaN6qEztVKJyJzefVkIfaZz+NfYNnbvraeqj3irPdFQyU6RUstqJ7wOaQwqodTLfReqUTiiRVZlPFWeUSiJOT1x6nTu2XBVOnt8hgLwLJuRIBDWqcselXSQ+xwUgfgrAWkmVZdoFoHURgvnBf2nXQv7jiOC/hBPg5zfUBhqBQ8B/+gx8vVK1mqaFGrdggvqVdtOQzoNVqVLXrmrVa1n9CmWKSYHQSCKAOhCUjEpV4lQOuFZdul61yXqtdrHxRSpztIASJ7BQnyRifqW7YrH7HiAfML1CZWnoCiUuzUJdskartFxrtFpzquaoe+ee6qLuKlaZilXheuTeM9z5QPxYqsjZu4MjPWQcnYO/Z2uuJqycoFSmXoM6bCnoFLRKjuBQpFKXBiDo15pEWku1VO/rXd2x8hcar/+qOlGrXmv66PDio3V450O1q3Z0agylqUopUyQVBzQKLNyWS5gAwLs5+8PPP/+8C9hCBZK9VvaZrrrqKpca4Kc//alOO+20OAVACwY2FwEAckhdRkpnpJpV0u9//akq21XqpDMHqFPngNTC/9eG/htVAAISAKUxEUALmhYfGlsgtkBsgdgCsQVabIGYANBik228E8IEANidI0eO1McffxwJ3tKyAQMG6P3331fPnj0d4NqpU6dmG2xANeAOQNq8efMajrfr+wDHyy+/7HKLAx754ICd9Oijj+qEE05okIIPA6SAykgvQyIw+XgeWi0KuhDrGhBkALalKXCPWlmJ6DBAYZ+3FHTB5gDiZqdw+4h2ByCjGHgHQELfjAjgg+MWle23Lyo6fkMB4+QCIw8Y9sbu4QIwg1TYN77xDRfdHyZmWLvpK9H9MIwN0I0iM/zP//yPbr755gZg14+o9a+9ofpbiD+15pi2TAAI96sQAgxgmxEAIHYw3gCz9JN/zAMKQKE/ZkaUac6WllaC+cHxkFFYB8KqBz7oW8jYrAsBwFQt6IMBjUbQMQDeJwDwXUsjpGl7eE7kWn8MKMVG4Tnn292UWwqxS65jwm3A3sxhWz/pJz5g6xr3EdrEPWLHHXd0Ch9hv7dr+QSAKJA4ar7YudjKyBeMAb9DGDOf8wkm3H/effddJ3HYXMlFAKD+qDXHj4A3YotPDjHCC23Cj+1eRBusPrtXGAnN/vavZ/PJ6jaiDD99gL2l9yvaYb5t9je70WcIa6a+k+sebnVwvj+GtMXGJ0yaiRqDMJHGbG59xufMfvibrTvYiWNZf2gr/scatK4qIq2ZK/G5sQViC8QWiC0QWyC2QGyB2AJyKQAhrfNM1pYLcDHg2ix9pndr39LEGZN1+Db/TwO1nSrVyUXK12qFFmqh/qNxmjp7qo7sd4j6qpcq6zspmSpWfaAIr+K0lE5INUUBTFfOa3AGhfm0UkmoAQDFxN1nHKCeTBUFODz/XAXZUPJkrYO3UR3gSGBtItr5KwFLwPT7DdMnob2TGG/8L4AVgwMAu9G4D0gAFGDrgABQo5SWqk6TV36murqVGtiltwaor8pU6igF9el6FSWhEATKjsHZQbSyQZekL3CEhExSqaKMpi6bptKKCnUp6aHKoiKlUgG5gWD7hNaoWKsCgkIK9DOpVDKjTIJxkFIJCBDVWl2/UqtWrlLHTh1VlkB2H0i/nbMbLeFYy6yOtehhRRYjrU9Ua41WaYZmakrV5+rbvq8GFPdTRyL3U0VKFLVz9iylzfQnKa1WvZZrhcbqQ90x81ea23G21pRWa9vybTVkwTB9rfPXtEvZYFdHcao8uHgy5VIHtO34fylMADAStwVqWaAY+7bsw/Xp00fXXHONC+4x4nVbnsNtpW3B7KNkCT3ZhtUbCahe+nhsnd7710ztMHgrjTogIQRTG2fq2j2J4/3byujG7YgtEFsgtsCXzwIxAaANj3kUAYAHt8WLFzcoAIQBle22285FRoYjrXN10wcBAH0fe+yxxpeBdPAy4F/jf//3f3XxxRe767Mxb+CMnQQAdPrpp+e06sCBA/W3v/1NSJQbQG5APqSFfAVQwIAA2g4IPXXqVI0bN86xXMlTD6gI6xWQm+uMGjXKsWHthbUQsNLaQR+JfgYMA/gKkx6oE1tjI4t0/uCDD/Tqq6+6F2XIGn4ZPHiwy0lNnuytt966Icq4OWAsn01a8v0555yjP/3pTzlPoX0Aawb6+qCVgUHYHRtik+23316fffaZGxM+D+fUhixCOgr7fGP1syU2ac2xmxMBgLbiwxA/GI8oELdHjx4NEbs23v/+97+dIsSHH37oXjgZa4tiPuSQQ9z84l+uiHl7KWUuPP300/rkk0+cCgjzirr69esn1i1+Hn300S6FCW1sTmnEH7OWEAAssp81g5di5iptYd0AeOXfNtts45jzkK1Io2KR+GHfLsRvDNgH7DSlA/oNMM21IWuxxixatMhJ62+55ZYO9GSNQKmDdrC+tFaNwG+rgeevvfaaWzexNWQMfvbv39/Zn/WJucsct2htVD8YJ+tLVP/XhQDAmv7mm286H8PXGCPayHVoC5sWX/3qV90/1iPswfesK0cccUSzw5CLAACxi7kQJl/hq6x92AJ/NFDaLmJ9nzZtWuS4ikkNNAAAIABJREFUUB/pU2zuWPQ6iivcE5Bg9P2NerknMtaMPf6PvdcV7DbCANdlTIkEYYz5Zz6G/Vi3+TdixAgxh22dt/O5l9KGsEoIfgipMIr8FzUQRupg7r/99tvufmj+zk/mHe1h3eEntthqq62cssMuu+zi1ijGwAgXhcy5+JjYArEFYgvEFogtEFsgtkBsgfVrgc2FABCg6Skt0yJNSU/W1EVT1bNbP1UkO6p7oreSDiRfrJVaoalaKFUntVf5buqV6aoiEO1ksVYmA+S+fX0AhJNSHsC7GODPEQLqlBIwNXgxkeelSmaSyiSR9XZh/0EzsrnAXWJ6B+o7lDmINrc/s4hgVjTA1enHBAcgZCDvb9BiEOUe6AM0lgA+T7ljizRTMzWxaoIqyyu0a/nOLna/2OW6p2H8azy3kQAQXD2ZDjqcoq/JOk1dOU3l5e3UI9lH7ZIlqnWKBxkVZ0pUlAE0Xx30KVUZcBmK0konUDygNWlVp6tVtXyp2rcvV3lxO5WqUgmVuWh9a0VgBnqaVp3TDiC7epZwkSCdwwLN1hzNWThfu/QYph7qGVAo6hNKFJcrQe+MSFEkpyRQrRpNykzSSwteUHXPNZqzcq6GdNhVR+kw9VVf14Z0yqVrV4ILJgKKRpBWoO1GZocJALz3+eldeV8jqIs9v7feesvt3aIO68yZDZZav6vDF7E2I98Eszzriu5nKi0VJ6SqxdKf7npbvXr20KGjt1WPnsHUtzkc5UExAeCL6Ctxn2ILxBaILbB5WCAmALThcQoTAAAsIACwkc93PNwBWPgF8AJQiUjNQoovr/urX/3KpQKwYtf3gULYoyeffLIDDB588EGdddZZTY43mV97wMzVBpMjBuxhcx+wb+zYsW7zv7lC/YAv9913n+68804HILiHrETCgS4WdWlgm9UF2H7kkUfqu9/9rgPeo0gAvr3tPAgGKBoY8ONHfHIMgM29997rAJEpU6a4NAo8aDNGudIgcB5gB2P061//WnvssYe7nLXJIo1NIaGQccx1TLhPe+65p/7zn/80KEiYnUy6n/H9wQ9+4IBQk0e3ug3UsnYCot1www2OWUz/AfLCICkAHi8pFHw1DBxtrpH/4Tlif5vyw8SJE12+9PD8DI8TvmwpANYFYG6pbxx00EEOOCWymvEKF0B+gEEKfYAwAnBHYfwB43wA2Hx8yJAhQu0BablwIf/cRRdd5Mg6gNwGLIbnEucBLo4ePdrlqWN+hCX7o/ylJQQA1sbf//73QqkE/6WwjpoUOb+zJlKIeiedCXMCQlGhsud+/y163wBt5suTTz7pSDOs1TYGPkHGXuBpB4ou3/zmN/Xtb3/bgaOtLRC8fvnLX7ox9a+PXRlbSwHAPIWIcP755+vCCy906zMEAAhCtmZHtaWlBADyFbKWowrDNbETBXvQHtrFHKJdrNtXXHGFSynCOEHgOPjgg5s1SZgAYCQtrolNw8Wi5wH/Z86cuRZJhu9/8Ytf6Cc/+UmDQoJfB7bh+wsuuMCdS4qUW2+91d0juCdQTDnA1nn/XgVhjXsI91gjfbRUEQOCyT333OOuSx98f7J5jF2pl++GDx/u5CEhfVAsHRA2t7ngr3fXXnutLr300oIkJP/whz84wt8rr7zirmf3Gd9m/mfMf4gBEE9YP88880yXrzKfklFr50V8fmyB2AKxBWILxBaILRBbILZAbgtsLgSADIB0IuVk+WtdzvhFqtJyzZkzTyXpCnVs107LV85VWacylXTqpM7qqh6pjuqaIE1hSulkQqtU4gDl9i6iH2n+hCMAABSjCFCXDGT/3TsLIvTpIII8XRQg0C6C3oUOZyPrE5ycjXH3kf5sqDCX8KOGHUjoKYQ3QpH2YWP0fxhkNLIAMfOf1n+qxUsWaUjPIU7Wn5j7oCNBuxql/5s8mTsCAPLmqWRatYl61ajGqQe0UwcVK6k6rXaQaGm6POA1JGoc6SCTLnX2ySQbCQBOcSFVq/nz5qlfPyT7oSEg2d+oQNDYK45m7NAFCGB4LFNTV6W5K2drdt0c9erZR93VV5XqoCQKhag0FNGqooCgwTgUZ0RyBv6YsXKalrdfrhrV6j81H2hw2Y4aod3UId1RqisNcH7Af/6JfVVsA/Wg7aYBiCIA8O7MHg3fQahH9p93fQK8IFabqmO8xhVqAWZdlvHjqCY2Y/A09jWlSROkx/72qg46ZHeN+mrHBiEPjsxFH4kJAIXaPz4utkBsgdgCsQXWtwViAsD6tuh6rM8Hby1ans36SZMmuY15k3cKX/KSSy4Rkfq28Q/IxPmAONQZBWQVEhVvjFE7Fqn473znOw2XjwLQwxGEUTm+aScPrADoYQKAXdOAsieeeMKBDwCJECLygXLhKGeA9zvuuMMBLFZMohmbWi5i++7ZZ591gCSFdoZBy+OPP17kuX/hhRccGcIICe51JZPNAJX9mcs1ADloE32xvNuARO7h0b0srnsxcIl+oRxBxCfRqKbcYPUbcA2oZrLalq/av7qfQ5rPr7vuOl199dUNOd7D9gHEBYTLN07r3sNNe2ZrFQA+//xzB+xit3C0cUt6VqifEO2LrwK2htU7uB5ALCAv/kiuuHCaiHw+zTn4A/MTAJlrASIztym5lCCi6gWo/9a3vuUAYJsPUTZBfYCX3PD8pE7+XXnllQ7EB/i+7LLLmlQRlmX3560dCCj7l7/8xRF1bE4YaJnL7gbacn3OAYy95ZZb3BxsroTrs/Wzd+/eDpiFcNRSooitk5Cf7r777iaXj1qz/XWH6+Mz999/v+bPn+82EPCbXMSWfAQAS/cCmYB1j6j4lhTay/0NexJNv/feezd7epgAwFjgJwDk55577lrruVWG8sOcOXMi677++usFCB5FYOGEn//8547w8t577znVAr9EqW6E11fqPemkk1wbWTfxiShFAPNvf22FWAIJh42fQu4f1GHPETfeeKOzLaQMCDh2Xw63n/5BCjHSiP+9pTJA5YN7I0obVmin+a4RbviOz1mPuPeF1xvqQ4mCazL/IO2wmcU5zaUwaIlPxcfGFogtEFsgtkBsgdgCsQViCzRvgc2FAADom07XK5lMuAjwOtWrpr7WAdouWJ1I/pKEipMByO8i+N3PIMKe49IJ4OckKeEDif4QnJdOpJXJguhE4SeJfncP3lkom3McMO6h+OFgfa6WPcyOclV4/5qmCTc5cjsqe8nQsAV1BZH3q7VSi1csUZf2XVSeKFdxJumUCjBCQDgIeu0XpyrgPkwonQjoBEDygVC/RewHSDu2c13M2iLj2cFXLahL1au4CBsRXU+ygCCFgRVfBcAXRrAjqmtXqyZdrTXpNerQrpPKVRGoH7ho9qRLlkC9jn8BOIuUvzIqTWeUStaSgECLtEQfabzq1tRr94ph6pPqrXbVpVKyTI5p4EQVCI6gBezDZce0DS4MYQKA/07E+zoEcN61Cebg3ZC9EgvgWleVuTZohg3cpEBJJJiRxdl5QqBCsUvBMXOG9OI/PnfqiTsNKVW//o2iHs01LCYAbOBhi6uPLRBbILZAbIGcFogJAG3YOXywgN8BBgBnAT7CwLp1w+T0kXkC+CKKLhxByLmW89miPpszg98OixzkOj4BwMCIKIC/yUtFCNA2ACIXAYBzTa4ZMPCpp55yoB6AgV3TbJEPXKEuk3wGqAQMJE2AFQNEfSAWQKs5AsB5553nlAUA5gDawhHL1N1cuwA9eGgnMvvhhx92QKfJq68v1zSCAy8Eu+++u5MEM5/gp0VxE3WJVDQkjHzAoLUNoglRudTD+eGIUaStSSnwRX3ZaC0BAGB8QxAAcgHT+QgAvCgSqQ+A6V79I+Zrc37JOBtA+OKLLzr1DCKSjVhjoGnYbjaXqZu5zXrAOZBrjj322GYJJPkIAJAZqB+FAlv3GjYcvP41R25gXt51112uP6ZgECa12DrE50Za4OWbSPPnnnvOKQqQg73Zl8KQvbEF/7AhBdtCgKIUEhnOmgTp4JhjjnEKK2HSR755bn0CaL/99ttdKhXWK4vUD/clHwGA4wHljzvuOLcxER6PfGuetRdwGUID7WmuRKUAoA4i8vMRAGbPnr2W/zO2gP+5CADMF/yE+y5tgwjjl3z3KNZQbMI6CgkA6UYAbyOnGSHA6vTJMcxbFCuWLFnivja1jlz2oS20l3sg9fM7BBFIbMx//C5KAQAfhCgQRVqifZB+iNrne/zPSvg5wlfsyfX8gP8x30gDASGClBgUu6fl85f4+9gCsQViC8QWiC0QWyC2QGyB1ltg8yEAsPdiOe0DyJniAt9DQD7f2JEGr/NMmkwkGrD7JtH4ucyYK2AjFMcRBtsN7ParjSQAcECLYkJMC19OB6E+k3Z9KsoUZYHz4CqJZEAACFIKBMXpFHjBK00FC4JGBPSBwksGVgXnwb6wkkkEogh5Yu0B99OptBvTetTLikvcHgEtNtUEG0PUCIBsaxP8P62K+qRTg6grqlGVlmmSPtfsZfO0XbsdNLCkv7rUtpfqi6UyjoPtsSZL2qjYrBQA/EAuIwPwGcqOBEGgQsc+CKnzmguqKHxEvwxH4lWoSOCkpM6g1CmjEi2vkiZ/Wqu/P/WavvWtg9W5p1RZGRMAvgxeEfcxtkBsgdgCm7MFYgJAGx69KECK6FqirpuTl/dlrCECEEF32GGHuRzDFB9gzgUA5QIq8hEA3MN9BKhmZm6pAgDnAUgAwvMQ6wNYABf5ALXw8FrUIg/HAEBIFDcHJgCqHH744Q0pF8KAFeAjzFqLFm0pAcC386GHHurkkqmj0BzLhbivgStE/pPf3GxoYBL+gD0AoolIp+QCF8PjR7QpxAWzYZiYgu2MtFFolHohfWorx7RFAkBz0en4GHnBDdwLjwnS5j/72c8aQO6wv+cDMPkeJjRS99///vdd1DjAN/5hqgOAilEEACOJ+KAj+dTJDY+SRC6fbI4AQJ3krcevUREJ97cQBQDaDwmJF+bHH39c2NDA0yg/BJRlDSb1Af4/YcKEBsJWlOqCX0e4fVzT2s18xQa2bhUyB5jX2AcgnLos7UHD3kt2gyeXXQCfqYProj5DZDd/+xHcfjvyEQDYPERqno0I6slFZGuub6xXtAeQnXQmzZWNTQBg7SaFymuvveZs1VICgM0Lu4f/+c9/blCriVJRAWCHNPDmm286kgdkD/7GB5vzUWxmCkGMg41/z549RZoYJPvxlaj7dXMEAO6FkEVoR0vIQxwbdX8gVQmqAIw3voiywU477eSICZYioZB5EB8TWyC2QGyB2AKxBWILxBaILbDuFtgcCQBEh+cqQYx4NJDtg/7rmwBgoHUU+O/20XIqABQ6dlZz8DMQMg9+BoIECSWdXQzGdxoGTSs3FcscBIYWcRFoRRQBIKAguOs2J7YfUBlIMJBwZI36+jolk0UqTjaeZQQAI3Sg+kDdZaRi4KxkSsu0TPO1UGMXfKxeFX01uMMO6qYuQU4HGxRSADgiQNlmRQDAhpa6jn0YZ9OsfSAAkOaVtHmkqevRo8d63Wcs1Cs3v+PQvggTAAIVkYkfS2++8bF69CzVV/fbVt16Br0z2k1z8yNWACjcE3LRjFq6/hR+xU1zZMvoVC3kgjXTpdbat7Xnbxprx1eNLfDltkBMAGjD4x9FAAAEZ4M+l/ywbaIDnAGOAx6Z9C4b58h7H3DAAY4QgES3v4leCEAbRQDwo3ftgdOYqOuSAsBnsdJ+ouPHjBnjwCLrt8l95wM5/OG1tvMZqQAAZ4hgB7DJVU8+AgBtAlgzSeyWEABsfH01A6KFibSlFBLhW6j7AthNnz7dyShb7mdSQhBZzPWJGiU9AFLquUgh7pUxxHAnMhOgk8J5YXlyIkmRXgdMYszWJ7Gh0L5vyOPaKgHA5l14vJj3EAAYC0C0MKjI+Bh4COAWlnoPR/E2iRCISHVhkf/4n3+tsN38dcIIDDavSDNy55135hzGXAQAqzPcj3AfrOLwemtqKvY97YdE9fHHHzfLnseuALMAsiZxb3Lq+dar8HhBPmCdMlsA7lKYUyii+Ck5otbvc845R4DInA+QakCrKaHkmutWl+9HHGvqB/weBd7nIwBw70IaP2otaW6eRvXNItybI6VsTAIAbWQ8jFDl+03Yx8L3pbDvGfGCNRnQm/sgn4WLpWMg1QDqLfgsdUHcyedrYbuZDD/+y/l2rw2TZKIIAEZIRCEDkgzn+D5GuywdDRtPbE7xkz5x/+DehDJNFDGIz3hOoU2QR/CxfH3bkGt+XHdsgdgCsQViC8QWiC0QW+DLZoHNiwDQCE04bDfRNGYdaK/Z9w5PvX9DEAD8a68twd9IAmiaAqBQj2tKACAZgAP7G97TjXTbCKMFBIDGv3MRI7yEBoU2JtgjWk8EALsoPfJJA416DwFZIOUIAEmVOAJAcHCdajRf8zR2/niVllVqUOetNEiA5UWeDER9QABIku6g7cKM4RQAkM4JuKGgTErAD3s47HeSQpDUbUOGDNGDDz7ogirikt8CwRyozyaXwB9Qkg2yArzxkhzZ/9iThmnbHTuqIsjcmk0isnbdYU9qu56V3y4b6whba3KtjxurHRv6Orn6GfhT095DalpfBJLm7Mu18/loa8/f0HaN648tEFsg2gIxAaCNe0YUwHjBBRe4HN0GlDXXBdu8DwM6gP9swqMOMHLkSEcqYEMewImNf443kBDwyAejbfOdqHfydPuFHOLPPPOMe8mw3ML+99SPhLVJGgOWGIGA6GM7B7AAQIIoYgAHKwaw8DegAkBbp06dXJQr4Da/AxZMnjzZRUUSIWo2tAhjnzzBZ4DeSONHlTABIBzBCyAHOOMXJPSRLcemyFwT7frII4+4KGSuZ/mLDazxx5jvkE43qe31AZgbWEe/7Xd+8reBMoyDk1P7P4lrP1dz2CY+iEuUN3mjIZpYH3wyBOMA2EzaCsaJvkRFsbbxKdhs81pLACC/vHvIyoKHpspQCBknqmFIc5999tkN4F3Y3kSkI0fPeOPLURHwjKFJgnfr1s2RhlDbmDt3rlO7MDn6cN1hENNvH2O/xRZbaIcddnA+wLzg5ZU2MId8qXBf3YTf+/btqw8++MCtT1ElHwHA90l+J7/7Pvvs4yLa+Zv5+fLLL7tUFbws2/VNsSBMckD+nRQiUQW7MceRp0e+3V8vqMcH7FkLIWORJgOVAs4FsH7rrbeaRLbTRupknSEimvayzr3++uvabbfdXDN80pS1C+CYfkbNYZv3RnJgjAFXGR+uNWnSJLcuYhMjihig29x9xycAhH2YlDEQnPxiKVD4zNY6ro9NWDe4R/E5pAvWRUBuikXI55snG5MAEPZ3IusZb4hW/fr1c+QR7M38sfsSx9h9wMbR7xM+gioMURtRY4xP3Xzzzfrxj3+cU00BX1m2bJnze8h0jDFtYd1Grp+UQoDvdu+1+78pLYSJHrfccosuvvhidz3OoQ30gXs/PoRijz9njKzH8SgSQV5BaYC+WYGcwnpw1VVXOb9jHnK8+aelBaFtkGq4tzIv8o3/5nxvidseWyC2QGyB2AKxBWILxBZoKxbYnAgAvs3SEdHs4VQAUTZuArS0NETTKoyIoC+kqoZrrxPi7kMzGUF2cJQAj6gfVkYIEwDWt89FAVn+NfIpAHBsc8fwvfU6IHeg7yAVpYuDL7I8gJVapinVn2tFcY06FnfSTtpG1atr1K5deyUAdx1XIiMV5YO/1reFWlZfmADw2GOPOYVY9gmI+Gd/l3ck3qcIovje974nyOKkUxs0aFDLLvYlOjo8N5k9ge8F3rdyuTRnhvTOW/PUq08nffWgClV4/HzT3PDhU/Oktu1RbWOQ17b/2u1aHwB4vjV4Q49V+Pqrs4qOtsY5xZZ0pmnKlKwpHD8pV8qZAoexOdIBVeTz2XznWz9I2VJclF18C2xbfFhsgdgCG9YCMQFgw9q31bVHRTcCAAEcGRiyrhdhU53NeaKzYYgCRh544IFuE3/fffdtAKoBMTjOcko1d72HHnpI3/zmN9251O8De5wHOE4EKNezSHQDo4x0wOf8o388wBp4bHmnDaigfnKa33bbbU6+3sA3HxQAPEEy2/KQh+3JtclX/Oijj0Z2Kx8BgPosFUHv3r0dMQPmLdGKJrFs5AnymZN/C4Ck4b0wIsc67cGO4Wj6dRlnI1eEzw0DJz6o11xErXsITiYdsA+YQ7FxoQ7ALiMEMNaANQC4Rgj5ogE2rSUAhAk6ufyi0LGHkAMBwIDnsA/hm4C0Jiefq14ic6+44goRQQ5QZ/niiNZFNQM2ea6o/rBNUCMh5zprFnOWPnMu6QEg+ODrFOYRQKBfaCcAJm3ea6+9IpubiwDAdei/L1dPf3gxxicpRmZi7QAIBaCeOHGi6y9+He4L7cE2ALisl1FzBZUWSFVcPyqHOm2CiMFagW0As8NkCtYj2rJ06dIGYJx+GCDKugXJiBd+iq0xJo3Omv6Nb3xDzz77bBObWXu5JuewCXDTTTe5dZR++elQuAag+xlnnOHGqhDCWZgAYO3insXGA5uHfrH2sGGB0gHAPwooyMizhobJSKznRDHQniiCWdhBNhUBgHYwbyBgXHnllU38gXZjD4ht/MPOftqeMCkHktUPf/jDSN8nch6yGIQa6g0rdli92B5CChEhViCUGAEGFZz77ruvCbGiEAIA9RuxhcgTVC9sTO1+zjUYW+7RzDHAfyPh0V7mPYXfOeekk07S008/3UBAtHsH/oBNGX/SlMQltkBsgdgCsQViC8QWiC0QW2DjWGBzJQC49z0PIC7UWpuKABB53RYhUj68BIQZQOK+UN9a+0AhBYBCbVTocRuTABCAthAAEkoYASBJsAX4fr3maI4mrPpMpSXlGl66m4pVrBKVqaiRNyAFAd9ttoQJALyv8x5GUAUKgQRdsCfAXgbpY/mOzyFwswcbl2gLRK8TGRd3TfR/zUrpjVeXaMw7E3TK6aPUc4BUWRkobPAvmGlNJ+v6AKy/LONV6DrdWps2d53W1l3IWPnX53pu6UkHgXns9UHQymTSDXtv4fU62ZA8pZCrrX1MIXZuzg75zq+prVNRMqnS4mAf1oIw16218VmxBWILrE8LxASA9WnNDVBXFMDIZYiIBLQBCMmXVzrcLF/a2lIAsLnOTcfyXRMdS6Tr/vvv7xZtvg9uSIHMca7yu9/9Tuedd15DPeEbFmDe1KlTXfoBA+zDILVFREIkABwENKRtfu562n388cc7eWsIAoAVFFMtMNCAtgIacSwlLENO+6ifPOP0OVyIlgasM0WCKECPc4jwBLQD+IuS7reIRoBD2sK4UcL2MTAQ9YJcqgQtcbOw/xjg2RwQHyXtbdfEfhAzAP8ZRz9a2+TezUYAnOeff/4XNvofm6wrASAM/LeEgNHc+BNlDQHAIvjDBADGDVA4HwHgySefdEQW2uVHHpv/4MOAdKwLVqIUAHjJfPvtt13ebuqxOc85BmhDOCLq3T7z+2drD77EuhJVAFm5hsmM++3hM9Y01gjOJ3rZlC78ukxiHeWQE088UWPHjm1QQrHjbIzo5/XXXy8US8I+QJ9Gjx7tcqhjY98+duzpp5/uCBHYwgB7W4ftIZnPWXsAQ7GbkWxsjeM4+gXBhnUrHB3+0ksvuWjvqGKKCKxZtBNQmLZaW4wwYWspqg8Qw4gSz0fgCRMAIHRALHj44YddLvvw+f782WWXXdxabZHy2I612ZRKLP0AfSOVRRTBzB8rficqfeedd27yAoWtsD/EsFxrHdHys2fPXqu92In7Iv9ypeHhGPqFCgTkNPvb77tF2UOyIS8j/mm+7o8Z5wKq5yKo3XrrrY4cYPMq6lmA+xfkM+695oPml/4LGdEhEIjwNdpn7Q6vcb4CgKWvoW9EnkB28O9rpg5AXZD5UNqgflOc8fvKPZL2QBCE1MC5di+xZxbWE9YS5nuUIkJL7o3xsbEFYgvEFogtEFsgtkBsgdgChVkgJgAUZqcmR62DAsCGIAC4FADNNL8tKwCsg9WVUV2gGZDJRp9mpER2+3K1VujV5W+rur5G+3X9irqpi2oVYP5J29bYzAgAvEOhNsr+BapxKKXxbsk+KqnZkP0nCAkVuPWZYnRdxqYtnxMFbAbgbK0y9aWaNll66/UJqqldoXO+tadSSamivBH091NRNOxJFCCn3pZtsmHb1lTixOzPVDVbhtctWx9bxIkKdWLTEwCMEtXYCx9dqWvodGAFfw+JM/ITAJraNTyGfv+b2heyi7tiltISXU/u8wP6S12dtGrlSnXt0qj2uGH9KK49tkBsgUItEBMACrXUJjouKmLdQD0AirPOOsuBQC0hAYSj86nPNvJ5WPQjcQEPfvvb34pc776Efq7odICG0047rUHWPwz4AKzwAslGvoFdPgGADX/YqwA3AHsAc7TNB8CokwdZQEpALP4G1DKSggEXRKLzGWQD2sRDsA/a2HU5H9Dvr3/961qjXCgBAOCKiFxj7vkVGfBJG+nP3Xffrcsvv9z9HgWo0S4iMom0bm2JIgA0PJBGyAfli/5HnjlMYDBQ2AeVUZCAbWx5qwF88oGHre3rpjh/XQgAvh2wmU9Ksdzd69qXu+66q0EBIGqO5iMAcA4pRgD5TKHD6uHl0pQATF7e74sPphpYTj2W8sPSX9A3k5NnvXn//fcdwMx1whHMFuVNHX4qEN8+zREA7HwioJE7t4hoP7WGgZ2sF3wO+Qa1grUeuLNpURhzQEjSElgxP+Azn0gU9nlUDFDPsKhnO582+IA3tmAtPOKII1y7/Tnr+xxMfsgIzDOuxTrJGF100UUukj5cqNdy1D/xxBM6+uijm6zDfnttvKmTdAO0Jd99JkwAsFQvhx56qFMTWCviJEswoV2kG4D0RHR8165d1yJroWqAjbh3AJoDwocVI8Jr26YiAKAwgV9zvwszn43QwX1uwoQJGjp0aAPQHUWQILUNeQY53k+wdFW+AAAgAElEQVTDQF8hAeJPnGdkHX/MUVaAdIYaS/ieZJH75jd8T35I0j8YuB5FkAgTAKxe1DVQGfD7YCQS2o7aBTZBAQC/wOfxRSMj2HMJKiOQJ0iZw3zFfpaGiGPpCwQOe25Z17UyPi+2QGyB2AKxBWILxBaILRBboDALbO4EAL+XhUpANwGZ8p0UNmMEQhWuIqrK9ROB2ijSHEBNEABydQCwJ5/AfmE+kuuoXAFNDe9tras+4myQ/KQyjgQQqPq7kpTqVK1XVr6plXWrtHeXvdRTvVSnjEqUVFGQOaAhZcB6b9Y6VGj7bP6pvD+yL4KSInuiFN6fIQBYKkfUT3nfYq8Fkv2wYcPiaNw89g8Dw+Y2qYyUqZOefXy2FsxfqmOP31ldyUxZJBVlp44/u8JTvzVg9Tq4zGZ0SjQBwKLi3beOgRF0KQGfJ5HVW2hicP4wykAAkYdL9NrLOf43nGfgdyFmNI/hZ3BuUBpJIU55xX1sHWEl5lhrY0DOomtVywny/FR9+3VVx04V6tARAD27Ojcu6S5Diasy580iRDDwzrWWuJ+h81OZlEoTRUEmFK/74aAL1yfmhPUtVE/VktWaPGmattlqe3XpWqQiCFXZCjPpRjJWIRaOj4ktEFtg/VogJgCsX3tu8NoMrLILsdkO45NNeTb6/ZzKHOPnv/Yj/zmPzXeT33c3AcuR1iRHWMKBMURdAg4ABvlAXvih9MEHH9SZZ565lvS1tTdMADAgjnoMKKcPAFsA5Ty0+u02cL+5iGADLXxgFQAFNQM73/rLdWkD/4j+BZzwSzgFQFgBgGMBu5HiJl96vmJRtigFIIccVlMwAgFRq4BX66NEgfr2mQ/W8JmBVX5EMG2ArPCLX/yiIcKTz6zt5gP2cIB/jBkzxr1smJ03BPhvqSIKTZUAeEQ7TLZ6fbRpXQgA/tzNBaCv67hD1vnOd77TQEQJt88IACaNH7YBUcKA2IBsAK5+nm5rEz4CWA4wOWXKlIamhucddSGHDxiaiwDCGLKm4Ctz585dK2WIAfiQEqIAbS6ejwBAXyH3AHY3R4gxX+V40nAAkBvgynfYyqLQsQE+bmA/EucA0wCXjIE/P/yxBLg89dRT3UfUbet5eB0woB2ixX777eeON1KFXx/rKTLw+LStHeR7h+FPxH64mD1RXYDclG9Dxs5nHUaN4JlnnolMe2DHhQkA9INNCogPPonLjjeZedQZyA1vSi65/N/sRBoV7PLJJ5802CbqnHwEgFz+QDqXKAUAi3Qn2j1M1vHHhzQTRMPnsy/jD7GC+0xUoU7Id6SlYC760fOzZs1yKRPY4LFrh6931VVXOTJZOL1D+Fp2Hgo+qLbk8jc+z0UAuOyyy9wYGrHA0sH41+IeDEkAaUp8CmKAkV84zn+2MLJernXaJzCs63oZnxdbILZAbIHYArEFYgvEFogtkN8CmzMBwO9dCAtZq+MGfGxo0C5XO1pPAAjDmJFvGN6HG7qn+X1r/R5h/QdYy8azehjfmsQq/avq36pN1Ghwpx3VV/2UVlIlKnEgXISK+/ptXgtr89/t7J2Id2veudgfYX+WwnsT7928n6LSSSEIin2YQvfKWti0L9zh/szxYeFVq6TqldID94zTttsM0qHHVDaQRIBxjWTj3p+zVvmizaoNM9geASALKDsoPYuNL1smjf9okaZ8XKaFCxbppNO3Uj9iGnypBbdgQvhB9YM/mMUB4uyP4dr0Jz6pV8axC6iQixYrkc3/0bgON4L5zga0s2GgOY/r8gnXLM6uH0YsKPLawGers95Snj0+IA7gX+k6aepk6dNPP9G2g9tryLABSmXSKkoklaqT6mukiRNXa3nVKhUlyjRwYEdtsbXfFo/LkPBoDVkCVF2ttHixtHBBSsurarV8RZV22a2PevWVamqldpX8rFO70pK1qGK19QRtFDnrLq1Ka/a0Wq2oKlZJsljdekgDBgVmp70VJUlVLavXB2OmaM70eu0zaicN2FrKijWrvlYqLollMTbMfIprjS2Q3wIxASC/jdrUEVGABaAIAC0gApLARNnxAGiy9Qa8mLS+AXUWNWgdjCIAsCFvkcDI9wK2uXtfJhMZ0Q0BgJzRuSKZ8xEArI3k9UbmN1xMDQCwfsCAAQ6E9qOoDVTjPAOTDDQCfEDq3+8nvxvBwCJi/WsWQgDgARxZLQM0CnEYY+1GEQAYF6IlkeeGCNDaEkUAaK5Orm8S8ow//oQ8NDLtfl3Wdj9KFCDynnvucSoBHGvS5q3tg++jANSArJBbWto3A1bpI76MHHtrSmsIAO7ZMaTC0NL+hNv+61//2uWOpx7GLlx/PgIA8w5gGMCQdcOPlLdrMd5Eh5OnnXQQfjEQmusPHjzYkQmaU3/geMYEqTo2lsIgsc3NdSUA0Dby3JMLHgA1HwGA42kPEe9EV/vrnBEAaCO///3vf3fpQSiQJegLygHMF4qtZb59IGnZizqfY0ebR9RpL+hGNMLHWQNI+eLnibc6IVmwThBFzprLmAOKQzCiTWGZekvxcuedd7pcgFER+X57LU88bYSQhWx+cz4aJgBgK8hjyNjTllz2Z11GIj6XJL+1ybcL8vk33HCD+yoXSLyxCQAWhY86DcB+PvvSX+Yryh1RJUwAMJl8/AQ1FmwWBv/tb8B10nTgk3zWXA42G5clS5Y4/4RckKv4BABTBcI/IA+gPIGPLV26NNL/6S/PAPgDqhCkqeBc1gh+mr2MfJTLH/LZtTVrenxubIHYArEFYgvEFogtEFsgtkBTC3xRCAD0qjmIvPUAfOGeE9WO1l+/UALAFxmiDCBZIwAEIx5kaK9RtaakP1PV6qXqkOigbSq3UbHKVKxSFW9gJYTCPaP5I9lfIW0b+1gDBw50B/MuxV4Bezd+kBe/f1GVONeXPa2exnjuphHcgK9/e+hj1axup/0P3EpbbMvmQ1ae3flM4/Gtn7/ru1dtuT4flk+4iHIHiWcB7Dmza/XZJ9V66sH5euff7+oHV++vo47r2zTy3Rk8rUQDEB8A+UTZh0F/j27gZAUawX8bP0B8gG5TATCmQVNFAddOt3waAQACAueWZV0BUoGRAnyNgYAAIEEAoE7OK1FdjTRvtvT8Pz7RrrvuoB13S6iyE8FCUllSmjVd+mxSjRYtnhUA8elSlZYVqWfvSu2+R/uAD2GyCfa78QHSgUrFrGnS1Kk1WrJkmVL1KdXV1mvRoqUavNPW2m5wpXr2kWpTUmVpY3vNXjV1GZWVJEQG46WLM1o8v06L5q/W0iX0J6FOndtp2IhODuivT0nlJcH1Xn9xprYYOEDb7SL16hP4IekBSjxFgLbsnXHbYgt8ES0QEwA2s1FtLqLQADtYoUSOAlAB2rLxz3dssBvg5m+s+5Hc7qXIUwDgbwMDkdvngdMi3cNyMBzbGgKARfTNnz/fRbAS2RhVABhMEtlyKZvcVZgAwEMwoAagA7mSyaVs/QvLHPP9jTfe2OSSYQJAWAKb69IWoqFbUgD0APaiCABWD3mzTzjhhJZUm/fYfACz+YqBpUSy/uxnP2vIFxaV99pUFXjpuP/++130NNLcYZnzvI0r8ADSLUAwCKeGKPD0hsNOOeUU/eUvf2npaU2Oby0BoFUXjzj5N7/5TYMCAOBcuH35CACodxCha5HpUQQFAzkBH1Gx8AvXM1lvUmIw36wOa0u4Tq5FCgAAzfD8ChMAovwXIgfrna1vYbOcffbZTjK+EAKAzUcAUEB0osCt8J0pJ9AOpPd/8pOfNJCtZsyYoe22284dbsf6Cit8TnoBIqONHIAtmiMA8B3kIuTzo/pOPZCJLrnkkoY88ETpo3bAfAynVLC+zJw500WWtyQiABIF8oG+DH24TVEEAMgGEIiixofz+/fv79ROkKvPV6jDgGzWZvyZv8PrqPkYChSss350Pu1HiQEyQ7hYf9ZVAYD68DPWd/oVLlFEBcaPlDBRYHeYAEBfGTM+B3CHGEOb/XEwoggqHpBBLL0P5IkoQg9t9OcmuSO5p+VK9+ATAIx8R5sgt3AfjHq2MDv433HvpK1IV0ImgjCEMgWRKkYkyuUPMQEg30yJv48tEFsgtkBsgdgCsQViC6w/C8QEgPVnS6spJgCsf5s22hYSQMbB/gB9afdbWvWqV43WaGrVVK1YtkJDBw5VuSpVolIVBRoAbbKYaiLvZ8zFP/zhD44AsOWWWwr1P/Zf2PuxdH+mqsbxKJwaabtNdq6NNCpMAHAAaFqa9bl0z92vaa99dtShh/fKKtI3hqH7ovExAaC5wQxD8kZCwpbB/ExlIAKUqDgZYNpEv//jUen22x/TJT8epcOO6CVSMjRI4GcvF9QU1BNE/4dHIlgPAlpQMHbBMb4cf9C+4Ey+DSL0lckSABKBWkDGEQys7YD4Ndl6KrKt4TMKSHfTJANNJUYA0Ntp2WLptZdna/qM6frmKXurV2+pOh0oIaxeJn3wL+nVV97RyWfspS23kZZVSc//8wON/c9snXbGEdplaLaJIU6X628moZoV0kMPTFN9uk7H/r9t1b2XNG+WdMvP3tWMGfN0/sVHauRXE665gPPJrCKCP1o1a6Tnnl6m6dMWa8Qeg7T7CGl1Ne1eqMcfnKQ99xquk88pU0k7qbJdoFiwYpH0p7v+o3323VFDh7dTuw5SfVpubOMSWyC2wKaxQEwA2DR2b9FVfaA9DLgQdW551gH5AXyICiVykwhAIunIrQxYAigBiAMgTrRoGMC3uv1r8LDIAyXXYbMfiWvANH4H5A1LhEMA4GE0Ciim080pABgBADAPWf1cAIQfKWgAm08AMOMaMG39yRVtb98TEQuo4hcArdGjR7uPsIXlK7ZjAHmwKeCVHy2ca4AtBcDixYtd1DN5jv1ibeHhnQf7s846q0W+ku/gfAQAA1aQDz/xxBOdYgJqBPhMc9G5RFkDpgOaWiRyvras6/cAnIDLjAd+3pICAAbohO8CdhPV3JrSWgIAZAaKgXqmyhH21ULbyLyhf8b09oFP6shHAABsvvnmm91YR70o+j5O9C7R5+FiIPmFF14oFAkoucB/+87aFfax1hIA6D/ziPzkzL1wn8Lj55OhkK1H5t9fT0wNhbXJ/Mfy3AOAMqdtPA3w9q9hwCZj5Eufh4F4A7UZR87PtRZyLfr2xz/+0fWPeiBwEFXO+s+67Rf6DzBMW6PSOzTnZ9TFOc0RAJ599lkH4lIMrP/Rj37k0ofQtvD40jeUFrg/5Yv+p06LZMd+kDNYd0ytxO4fdhw/NzYBgDZss802ThkjSqEkigBgpLlcYwwZYdKkSc72Np+x1Y9//GMnx+/7F99zXcYKVQgIexSOZ122SPvwOPvzE99hLQ/7jp3jEwBMtYKxZfOJOc+5lnrIX8dsfPnM1En43Ta0rP7ddtvNqRBAJiCdSVSxe7s/1oWukfFxsQViC8QWiC0QWyC2QGyB2AIts8AXjQDQXO83Vmz82rLUQataf/22onHQMh9bn0cHcF9AAbD/gt9Tzr6fLJmg5bXLtFPvnVSpTipTuYpMwtsa0vqBWC9d4p2MfV5SMNpP3sd4T4JEzWeWAoD3SfaGeUdj/449PQgAKKfGJbcFwjPG4P1MvfS3Bxe7yOvd9+6sflsEEdUGIgc547OpJrLVr+U2TQPdv8TDkJsAEFB1iMovUn2qWPVZDL04I738d+kXv3hEl125n/bZr6cq2jVdI8P2tr+bRvwHawEAfjB2wPtJB0gXJQOg3tZevg9GNStFYBUl+YU2QgDwS7RSQDrF3lWWG+AdTpR8SREtCQgAH76T0ROPv6gjjt5bQ0e0VyIbIY/IxH/H1Oru37ynEXsM1+HHlat7NpJ+5lTpwT9NVE1NrX5wxS4q7xBcJ5EgrUFAZMqgipAu1Xtv1um+e/6ukjLpO989VgO3lujKvb9J6fHHXtTue3fUNTfsraKsMEFxgjUSBYXAkuD1ixdJN101Rh99+KnOPu8AHXFMX1W2lyZ/Kl181jtO2v/y6/fSnl+R2lcGnZ0zVXro/g9VUdleRx+3rfoMpE212TQLMQvgS7wQxF3fhBaICQCb0PiFXpoHOh+QiwJRDJzhoc/AvyiwlwdBwB9kvvkJwMtmvJEFwtGEYdCma9euDhQDRHI3lpBaQJgAEAY8wgQAXyLerv3AAw/otNNOi5R1tujjXABpuD1RAJ//Gb9bXmwkiQGw/JKPAADgTeRylBpCrvE1EBVp5ldffbXJYT4B4OKLL3bA2YYs+Av/AGzMpkSRX3311YKkkCsC3B/7k08+2bWTsd0Y5bHHHnMqA1ES6/kIDgY40U4IDg899FCrmtxaAgDA3rbbbtuQD7417GxrC0CfEQrCnWstAcDGHb9gvhCZ7hfaYAQAyEL4kn9OlLE5x9oVtidrGf7pkwnCdaAAQLqQ8FplcxvCCFHNAMWF5Ji3dejUU0/VX//61yZzwOqkLoBuA6659h133OEisv3o//AaGQUAN+eAZo/mwPH99tvPrSN2zKWXXupIWrauhevneIgbLW0L9YwYMaIhxUHUGoytfQIA5yD3jiS+kVvC668RKfIRAOx8I07wE3IS9z4DxsNEio1JADA7c280YlfU+hAejz//+c+OTBK1dvFZmABg5DoIa6Rb8cF7uz8y9ocddpizO8XO8RUnovwOv7722mud6kuYPGTH+wQAe9bwAXn/vmYEHs7lGQOCYpiwYPVG9Z/clSiNQCLZfffd10opY/fSVi3i8cmxBWILxBaILRBbILZAbIHYAs1a4ItEAPhyDPWGoxdsLvYLIn4tR3vwV0p1Tup/7KqPNGPlVO3Qa0f11gC1U3sVZ0oaA3TbCPhP+1EmJKgLFUGU0qZMmeLe1Xg/QjXVLxYc5b9X+4Emm8vYbdR2ZiXdjQQAfLq6TmpXIk38VLrvrrd00Nf31r4HJVWrNS5lhIH+AQGgEZBuFvy3TrUh39qodm5yMZ9yEYDBy1bVqFNlmarrpUxaSjMutdIHb0k33PCMzrpgVx1z4hZaVZ1Rx3IgaqlaUqmkFTUpFSeLVFqCqH5WnL8+iKInpYArCVPKT6tISa1OESiTVDJR5qLSU6ngX0L1SmSSbp3gGgmAdSqNKK6NKYK5Avn72rpGXyDvfbIoON8v1TUZVZRBMwgIDw/8aYbee+dDXXPTUerYTaqtX62y4nZKZKTHHpire+98X1ddfYSGfSXobElSWrRAeu0Z6Xd3PKbrbjlOI/aREqX1SibqlCEVgSM41EqZMk2ZIP353ue1qnqpLrv8JPXoI6WqpYf+KN1/35va+4BOuuLaXVVcIS1bsUadO9JZjFbk1sOihLR4sXTvnTP0yYQpOuqEnXTE0T21uEqqXyWdd8onWrpkuS6/bk/tvb9U0T4YgzXLpTdfXaVXXvpEQ4dvpRNO76aEIz0wYo2ki03ng/GVYwt8+SwQEwDa+Jj7AJC/iW/NNsmnjh07NkSANkcACIM+RNsjNU/kO2A8zFKfBBAFAN9+++0uwtSPxLf2GAHAHjo3BAGguSHLRwCI6o9FKxJ5aBGTdg0IAORypkRFsIYJAIUAPkYWACiJiqA2u24MAgD9MlWChQsXOqD18ccfb4g4jrIXduAFhHaSMgEgCt/cWPnFYgJA9Aww38sFsHHW+iAAWAQ4AGOYAGC+jT8YASAfSLchCQCsaaRCgQBg6UKaWz8gG9AHwErWOCLr/TlgACrHAXSzPhgwDQGA+WOy6PYC7l+vpaB71HoW/swIAPY5cvum0hIFqm9IAgA554not/WSnxAAnnrqKXdf8YFivuMzIwDkGx+zM33C/hwP6YgNESubmgBAG5FibCkB4IwzzogE3LEPfTQFAOxnRJbzzjvPqVv4fbd7NwSAr371qw2pIyz6P5//AdBD5rriiityEkh8AoBP4KMdjA2pe6677jrddtttTaYabbJnmOaeMfyTjADEZ8wt0iVwTc7HB8LXb+OPc3HzYgvEFogtEFsgtkBsgdgCm6UFYgLAZjlscaNDFiAFAJHGn2uyJq+eoPYVHbRbYrjaq7NKUlkCAKrficw6keU3hMFRruQdDSVL9nwnT57s3rVIIbf11lu7QJ64tMICHgGAWG4IAGvqpFVLpDdfr9KiRYv1lf221jaDyZO+RGVFHbNRzME1jQAQievHPJy1BwabOGMxF6Wamoyqa0rUuaO0ao20cJE0d95sF5nfv3cvvfWC9Js7ntV3v7+Hjjqhh1aulqqqVmvNqhKVlpaoaw/qkFZUBfnnu3YKpOwdAJ+UamqlmTMXacnSxSouKVHHDp3Vq3dXdekoIHIhbz996gqtWl6qbt3K1KdvELm/eD5A+2q1r2ynAQMVRNlDVFgmtSsPlCBqa6Xx4xcqWZRWcQl4QakG9u/iVAqKSgNSACQAv9TUpVSGBICkuQukpx+eqkULF+r87+2hDp1TqkuvVmmyg2pXSw//ea4e+fNHuuqaQ7V7lgBA21YtlV77u3Trz5/Vj645VPsenFRZezQOVkiZSpcTIJOsldJlql4hTf08pVRmjfr0a6/uPaXk/7Xr2stX6o3X39c3ztxZp5zVXRUVAXEio6YpDNLpgOQw8zOpulrqvUUA8vPZjM+ki855TUOH7aKzL+qmrXaQ6jNSOd2rlyZ9LN3zx4+1/eD+OvmcTiorXSU5gkJMAGjFihWfGltgnS0QEwDW2XQb78R8ABotIQoS0Ko5BQBAAMvtbRK8PEwCCgBYANi99dZbTirYjyr0e8rn3/zmN0WUPtcM5xTenAkAyA6jiuCDJGEFgHBqA2TCfQWAzZEAgM9ARGD8YRRTwkCd+QA+huz+SSedpJtuuklbbLFF9kFomYjW3BglJgBEW7ktEgAgC+UDHTcUAQArsc61hgBw1113NTF2mACAAoB78UsknALARRdd5IhClA1FAAivx80RAKIIBOuDAGB2CNe/sQkARMezKdJWFABoBwoAto4Wcj9AAaAlBADu2Wz04GvML/M/i/43otrOO++ssWPHumcCU6XItz5DLrj++uvdplIuBQBA+EsuucQ9S0Sl1GA8AObff/99R6B59NFHnTSltc+IHLQlKuo/7N/UhZQldYwaNUrYi5Q7kAPChI98/Yu/jy0QWyC2QGyB2AKxBWILxBZouQViAkDLbRaf0fYskBL/1Wuh5mq8PtSCefN1WO9j1FFdVJIubVAAaEsEAPYUeO/ivYd3OojhRgAg9VxMAGi9n1k8OgCoiyyvlf77rvTyi+P1tYO31i5DK1RSUad0ZrXKitorkZVZd+/h3r/IluRSvm99sze/GpoE/tcGSToyZS7KfM4M6fHHJ2vAVu201da9VdGuSAvmSG8+Lz3y6D90+bUH6sjjSrVggfTJx8s1YVyVFi1Zor33HaS+fTvq3beXaPqUqTrkwJ203/7lyH3ohRdmKFlSpI4dOzjcoqKiTFMmL1FNzWqNGNlfPXtJC+ZJY/69RBM+WqVUfa0GbF2jEXttpeKShBbPr9O0yVKnzu30lQOL1LGztLo6UIf4dJz06iuTte1OZerRq1L1teWaO7tK5WWdNXRYpbr1DoYnSBCQasgFgL+QZAA/e+udRXr71fnq16+7Rh/XS+0q17hEJUpXavkS6f67p+m5p8fpqmuO0PC9AyWCOpQN6qRX/y5de/UTOv97B+iYEzuqQxdpTf1ilRR1kjLFUiLliAD1dQkVFQdpB2rqpDUrpWlTpLt/N1FlFeU6+eyB2mm3QCmBXUzWx4DMwl/8RjKAhBB+5hgUGlBMWDxXuvuP0zRh/BSdfPoB2vdgqaJMWpElOBDnv3q5dM1PPlWffj10yjnd1L17TRb8D7EiNj9PjlscW2CztEBMAGjjw2bR2UTakq8cANYvfN+hQwfNnTtXp5xyiovwtUhsi9QNd5FNdx4i+cnmukXtIvm+0047acGCBe7hMioik3OQ5H3ttdciLRcmAIQPArDhBRL2ajiCj7ppC3WQAiAXCE2bc+VLbo0CAASAKAWA0aNHu274EYzWLyMAGEmjEMDHjs2lAGD9Ix/7+k4BEEUm+e1vfytkwwGWrFj+8DB426dPHwf8I49OMf/cWNOI9qNQEKcAWNvim4IA8MILLzRpiEV5+woA+XyjOQKArUNI6wN2RgGGpABAySRqvcB/AelRAPCjjnO1yfLW84KNj4dTRBjgaAoApFLhd9YGCACodlAHJCprj6VvyRfhHtWmfOsZ3wPov/zyyw0R9r4CQGsJALZe2D3CUgC0lACAFL2lDPDbxO8tVQDATqxVtKktpgAYNGjQBiMA0Hf8jRfYyy67rOH+wHhYyof27ds7+0BE4F4bjv7Pd49irnEPXrp0aeQ0aY4AYPcLSGKA9owRv5Na591333VkOWQs58yZk5cYZP5iRBq7J5177rlO4YL64xJbILZAbIHYArEFYgvEFogtsOEtEBMANryN4ytseAsArqECsEQL9KnGasbc6fp6nyPUVT1UolJlUuiEZwK5cJfAe9MWf/+C33mvI3CL/TgUAAYPHrxpG7jZXr0pKt9IAAjGfPZM6b036jRjxnSd8Z1t1L6zVF9fo6LipEo8PXhPXT4LmkYYJCYANBrFDO1YExAAih0UDgj/zJMr9emnkzVy397ac58+6thJmjxB+svvq/Tccy/r2p8fo8OPTqq0WBo/TnryscV65dXXtNueHXX66Qdp/Ed1+tfrr+moI3bXqL26Opn8hx/5tzp2LdLRx+6hfv2lJYulcR9KL730pvYcuYv2GdVZ5RXSR+9LLz+7SmPeG6Mdh6T1jdNGadC2pVo0T3rk3gUaP2GczrpgJ+13QG8H3P/3P9K/XqrWlM8n6azv7qqddpWWL5WefmK63n5zvM4+53DtPjLA/FOOAlDXQAAoUrFSWW954smZGvfBYo0aNUR7jpLatcMm7PcE1773rs/1+ssf62oIACOlZAmBn1JFkfTqM9IVP35EZ37nq/rG6b3Vtae0snaRyksgANwx/dEAACAASURBVBjAnlB1da0q25G2Qpo/P6WqRUV68vFxmjunTIcfuZ1230fq2jFIp5DI1KgkUZRtHbC/S4Lg2sT51amAIjN/jvTGi8v01BNv6PgTjtCe+0hbDJKq04HqQiaTVkUiqVSt9KPLPlXnLp11ytm91X8Lep70UmhstgtI3PDYApulBWICQBsfNgNYiUQF2PHljmk6D4Js/PMweNZZZzlAoFOnTg3Rp+E8zfkAJQPwDUwIP/iyGQ/oDfDFdcL12fnhSHkzM3mrPvnkkwYCQDiCkPMA7I499tgGkoI/RFwPgOP1119vALzC3/N3uN32d1T/aQPRhT179tSAAQOaeERzCgDURd6tN954wwFRNh5+BVES+vYgz7mfffbZWh5oKQmuuuoqXX311evVQ7Gv5dAGUEHOmZcHACVsQIGAANCJwoP9jR8ed9xxeuSRR5q0J5ed12ujvcpoOyDSiSee6BQHwhLn+SJKOR+/nT9/vk444QTdeuutrWpqFJhGmyZOnKhhw4Y1IVVEXQgG97bbbuv6ERVR29LG5ev/+k4B8Pzzz6/VRAPtLQVAvj74BIDwsfgXdllXAgB1E4UMocjITs21h7aTVgUf2XfffZ0iil9YK6iT+QBBgGhki8hGRQNSD3UwnhaJzfHM6X79+rnj+R3SVr6xsghsm7NGrvDXdOYsaw/EHCMakBeeewEkq/D9gjr79++vt99+Wz169FgrgjuXbQCdAXK33357N3f8KG7/nCgFAKLFkYO3+1R4vSaVAgBxIZss1nfsD+ltu+22c2NhtrLvra4PP/xQRML70ezY6d577xVAcrjYmEBUmz17duR9hIgL/vlKOX49SDFGreu5bOsrAISPoa20xVIA8L35Fn4N4YS+MTZ+Sh7zQaLwd9xxR+f7fgS+3atsHPExfAlQfc8999SYMWNy+qdPALA5hS2ak+O3dZp2oY5Au7AR93p+4lMU5oUpOkQR/Yx4wrrDc0iYEJlvrYm/jy0QWyC2QGyB2AKxBWILxBZouQViAkDLbRaf0fYsQMQxQtlVWqzPNVHTFkzT7j33UD9toRKVqb4+pWLCZb1SyDvqhuppVIAHc5E9X/bweBfOR+7eUG3b/Or1kXg/FJ0Y57RLDZFWuYM833u7Vg/+5SWd+I3DNGJUgN0iee7nlM8J/ueS/TeDbXpeySYcOrM78xAso8jZ9aknVuj2W5/Ut887VUeeSORdNktAnfSPR6U7bn9GF11+oA4ZXa4SQPBV0isvSNff+IhOOWe4jjxqkCqS0vw59erVu1ilRdKtN07RrJlzdMZ5+2ivryRVXRekBkhVS9df/S+tWl6s0Ufuqf2+LlUtkV7/p3Tnb5/RuReO0tHHd1ZphVS3Wnr5aen225/VpVftrf0P6qKa1dLjf12qP/3mfV1w0UH6+nFBVHz3rtK/XpMeuPt17TVyqE44vaMqKon2R1IfBYASZ3fgb2DwdEa6649TNH7sHJ11xlc0dFjgX5Q11dL0adIffjdJH7w3Vddc+3WN2FtKEslfGrTrpaelK3/6gE47e5ROOm2gevd1OzyqU40SGSrCaYtdtD5l6QLp88+XavasNZo3r0gzZ5Vol6FdHQFg6/4SSECRalTsZoD9a3TWVdVSZbk0+fNlmvLZUs2cIs2YtlqDBg7W9oOlYSOl8rIgrQJjS28z/2eX39xapaVVy3T0Cd21626VDYoZm9AJ40vHFvjSWiAmAGwmQ3///fc7wCkKUDag6cADDxQRuRaRapvu/jn5CABszJM72KIMAVfCBYAAACkKwGotAYBrARAA2lh6gvD1AQYAf5ABXp8lyl75CACAbIAlgD4G0DX3wgDIYiDjwIEDHXATLgBltOX3v/+9zj777PXZRQfy8I92A+R8//vfd6AP7TDiQViiGcLFNddcIxQJwoD7xiQA+CCSkSjCPhiV89w3IMfjPxah2lrjftkJABCBwv6+PgkA1M2YGpkganxRAHjnnXciAWT8EwCal+RCIvAZT9ZT1FBYB3nB9gvqKhzD+njllVe6eWEkrY8++shF40MgoFCPEaEM9AfI5XcjBTS3oWC+le8Yi87neK4HCI9CBiVMADPw+L333nMElUI2DKx/M2fOdIQn5k5LCACQbCCvRSk0cH2IV+QyLIQUAdBs0e6vvvqqDjrooCbjarbalAQApBjpT6FlXQkAb775pvNRKwaO+9eF6IAyEH4BoSsqap5xMRILPrz//vtr+fLlDb4b7keYAGDfM5ZRvsr9Br/D78Pf06558+YJQB8SyEsvveRIKxDSjKjmX9/mP+oHN998c0GkkULHIT4utkBsgdgCsQViC8QWiC0QWyDaAjEBIPaML4IFgB2BtFaoSrM0XXOWzVbXiu7asnSQOqiT0shbFxGV3Ah8tTUCAMFUvF9DAGAPcmPux23ePuCD/o1AdBDhHBBD0irTqirppRcWaMH8BTr1zJ1VWkl0WUqJTBAZjTBEs5H/TQgAEeH/X1YCgAsjt2h4QGL2vJNaNF/69a1j9cYrE3Xr7cdr8PCmBIB/OgLAk7rk8kN08OHlKi2R2EJ/5Xnp+hv+psuuPFgHfb2jKpPS8iqpXQdp9nTpusv/q+7deumCy3ur/9ZSTapGZSVlrgl//M1cPfvEpzr2uK/p5G9JVVXS689CAHhW5164TwMBoHaN9PJT0m9uf06XXrm39juwo2ZNk556ZL6ee3KmLvmf4dp+mFSXSKlDZZE+HV+rV56bpFR6pb598V7aciugf6L/QcMDAkBRIliF6lLSn+6aqfFjZ+msM0dq2FApkQ3cB4KZPUe66/ez9OarE3XNtQe4KHvEJ0pLpZpV0otPSddc9Veddd4oHfeNAerZh9rxYfCbhLtekZJKYveUlE5lo/hrpZkzpSeerNebb7+r/b6+pU76Zj916yKVFtW5c0z6PyNTAwi6sKRKqmzP/qy0okoa+x/p+que0vDhu+us8/pr250lRFSoARoVBIBf/2qpIwAce3xv7bxruUv38GWdApv3+hm3/otggZgAsJmMIlHPSO+Hiw86A6RMmDDBRa8CUPEwaLmi/E16v44wAJSPAAB4ethhh4k87ABD4Qj+9UEAYJMfAgAPt+EHWq7HdYm6xx5hpQEfJPb7GY4MjbKjAWn+NYlQPPzwwxvSJQBA+bakXoB6Im7tfL/ucPstWpW85ETU5yqAYZA5iHJc3wVABpCQCHg/8t8AOvMJ2kB0MSkCLLI53wvGhnxBwr7m1xZtymfNEVyibGdzZn20NSYAbFwCQBTpqLkUAAD2pDUB8OZc/m6uGBhKKpCvfe1rLsrbL0a2wu9QwwBot3lP6hRUA9ggY53Cv5jvln+duljH99hjD1dvcxHT4TXaB77971j/7PqWnmDcuHEuVzogbhQBgPMhRADKF0IAMHD4vvvuc7nqfSn/8BwKKwDQNkDdI488siEPfHh95BiIVigB5Cu0F1uwbl1xxRW64YYb3Cm51qVNoQCAogdEj0JLSwkAjAe+A1Buigxcy8bfv+7ee+8tiBIUfMX3fwPsLe0F48BGEmoNzRV8B1KNr1jCPcXIM7SD8eBv/N/yUtq9OkxU4Dhbx6dOnerUPoxYFOW/fAbxwfpVqJ3j42ILxBaILRBbILZAbIHYArEF1s0CMQFg3ewWn9X2LJBWSrWq1mIt0sKa+Vpcu1BbdRik3hqg0gwR4E0lqtfHntG6WiFKASAmAKyrNTnPj0AnKpuSFEAnoGwmLb38zzWaOWOBvrL/QG23fSDezv8TKnHAZTagOnckcwPm31RlwFXj0kp8SeHPBgIA+2uA4KhmlmjcB9Idt72nubPqdf3/7q3tdkOSNmulWikgAPxDl/zwEH398KQDwNcQmf9coABw46+P1ciRxSrPDm9tWvpkrHTpt17VyL2+orMvLtYW2xCZXq0ilbvM9g/dt1K/u3WMDj5klL5/bUlAAHhG+t1v/6lzL9pTRx3f1SkAQAB45Snp9t88rct++lXte0BnfTZRuucP4/Xqc9N02mmjtfVgKZ2cq5KSpFauqNOalWXKaKUOP3YrEa8IsURE5KeDPiUN5HcEgOkaP3aezjpjz4AAwFYlyrCZpBYtke69e6H++dQkXXs1KgYBAYDtzJpq6cUnIAA8pfMvG6kjj++pTl2k2lStiouy0v2oK9RL6Vo5FYDiItcEl0YAgsFLz0u/uvVDJUuq9T+XjtR++0vlAUchOz5oAtDiUqdYsGKJVF4uVbSTlq2ByCAtXyRdeelsTRg/TRddvo9OOi1IJeATAG67LUsA+H+9tUtMAGjN4hWfG1ug1RaICQCtNuHGqWDRokUaOnSokyV2S3JW+h9ANHiWCDbcfdltf2PdHlzzKQAA4APyABQY2Or3kM19NuiJfCWaMLxB31oCgIESgOOA5GEAjn4AFvzoRz9y4E+u/uQChKZPn95kwEw221IAEO3ul7ACQJgAwPEQBCxXeD5Azb4///zzhVS3ye6Hvahbt24aO3asSJnQmmL29MkJ//3vf12kchVPOuJGXt6gCoD8stmka9euevHFFx0ZwyKHN6UCgPk9YwuYFAV4RQHEZj/zCQM0W2PXhkejTFNWr/lnW0gBYGuC38/1nQJgYysArAsBgHUMYlNUxHvYB4hur6ysdOA4ecajCEi2BpDTfPfdd29Yj/kcAgBqBBblb4oftJt/v/zlL52ShvlyPh/k+vgrigSrVq1a63DSYJi6gLUVYJg5O2PGjLXab5HYEHqeeeaZgggA2I/7AWlZnnzyyRYRAOgz0fAjRoxwhAS7V/kdAcw/55xzHCmhEIIGc5/7DpHqpIKJqnNTKgBsSAIA9rT1C3Cdew+pJ2wNDzsIvnzttdc6n+P4sH2xJXVCKEBRAKKG3Rdy+aZPAMCfGD+UA0hTxN++EgAS/bR3+PDhOuaYY5zKg08AMJIA42lkQo5nHkHaidpwo0/4E6oBYQJivvkUfx9bILZAbIHYArEFYgvEFogt0HILxASAltssPqNtWgBArl51WplZoQX18/TJ8nHapts22lLbqZ3YCyR6thGkTTrQdtOUmACwYeyO3L9Un6UDEOWMymMQsfy72yeqrr5W37loF5WWEzwNNYDjA2DV6CGRXhEG/+0g+zwmADi7GwEgky7RxPHSzTe+rRVV5freD4ZpyN5ZBQBs10AAeM4pAHx9dBABbwSAn934iG66/VgNHVasdkUByL1sVUqzphbpO998VqP2+ZrO/347DSA/faZORYkS1VZLD96zUI//ZbqGDd9eV93SQVXLAgLAnXc8p3MvHqGjj++mEksB8HcUAJ7UpT/9mvY9oJOmTJb+fPfHmjSuWmeetbuG7BEA90j6I4G/arnUvaeUKEUyH09LBMh7pikBoCYl3f2nzzX+o8U664wRGjo0AOczIPbJUi1bKf3lvgV64sGJuvbqr2ivUQEBgAwl1TXSS49L11zztC7+8V46/NieatdeWlOTUllZkRL4Mh5bL73xUp0mffKZBgxM6Mhjdgi4CGlp3IfSLf+7WOPGjdWpp++j8y8qVft2wXmUoMlppwgwfXZKD937oXbddYiGjCxW7+4ByD9/nnT7DdJfH3hBp5+3vc69YKC69Q7Oh0uAosqvbluqJUurdMKJ/bTLLqVxCoANs6TFtcYWKMgCMQGgIDO1jYOINiXynk1vQJlwxLa1krzuAFgcw4Y8m/65NspNFpufCxcu1MEHH+wi7wFXLerU7z1AAZGgRI9HFSMQ5MqPjPT8tGnTBHAOOAZAYFG1pijA35bywL6zaxkxgbzGAB8A5e4Gk5XN53cjJVgqBK4DSIHtTBrb6jP5e77/+OOPNWjQoCbdykcAsIOJGN51111dVCZgDO3xI2Ut6pw2ER3Ksc3J1Y8ePdqBbVEgd0u80cAYrmu/E2lL9KRJ/lOfDxbT9i233NIBLOQLN5uGIzdb0g6ONRA0TBppaT1t6fgowgfjWigBgKhxiBY211rLMLe1weZ7uH1fdAJA2DdYrwAUjz76aD3xxBMNX/MZNrL5hZ2YuwCU48ePF5HTlovcr5N1gnPJt8dGmM0p+4nkOmogucrgwYMdGYF1zyTOTSHAxp65SrtJJYCaC0Qh6uR31kh8xYhf/fr1ExH/tAu/MwITqT2I5I5SSKFu6mGNPfnkk90xfv54azuS8bSTegF4R44c2YQU5gO9dk5YAYDPOR/7s5aG0zBYHYC6EL5QPLGIceujf+/iePrP2n/IIYc0AMRtSQHAUgBE2SfKL1qqAGD3NerCN0gTg9/ir7kK9z7sFU4BYEQq5PcvvPBCRxqh+NH64TXETwEAYYZro2zBPYs55Bf8x4gxKNqYT/tpK/zj8Ut8GdLCVVddlVMBiPnJNeMSWyC2QGyB2AKxBWILxBaILbDhLRATADa8jeMrbDwLAGxVp6q1MDFPL834h3becmdtq53USV0bgN5crdnYdIDwu1hYASDcztbuJ228Udg0VwoATiLQiXAOpOiLXFy49MLzCzR9ykr1H9BNB43u5KKc6x0UGiQKoCSzsujODxzKmu3HWtL/WcTXI5O4gze2A20aM6991VAKACBiUgDMnoHU/ad66/XJuuHmI7TrnlJtRqqtSaluVZHefkH61S+f0IXfP1iHjK5UZTtp1Qrp329Kv/7NS7rspwdq1FekNcukTp2k+oQ0ZZJ03fffVqeOvfWtSwZpp6FSfUaqq5VKk9If7pij156frf0PGKHv/kBatDBQGnj8sbd19gXDNfqYUtWnpTUrpLdfkm655W+66PL9dNCh3UX85b13zdZjf/1QP7thtPY5IKA0AMqXlUgrlkqzZi3TbkM6ORidaH4TnjAFAEyxpk566MHp+mxCnY46chsNGy6VlLF3RsrgMq2ulx5+cJbu/d2Huuj8I3TEUVJpB6mmXlpZJT39V+n3f3hUt/7heO08XK69lPpaqUuHbJtWSrdcs1hPP/FPnXDK9rr40hGOKFCckN5+S7r5pmkOAzrz7BE66RQ529JG+jN/idS5i1S1NKN/vTZV9/72Y/Xu01vnXLSrBm6TVPt2JVo2X7r9Z/V6/p9v6YQzBujSn2zt+kAdWaED/c+l49W+QyedduoAbbt10ynTVlwzbkdsgS+LBWICwGYw0kROsslOxCYRevkKm+7f/va3XZQ+gLtf2Hg32Wh+BwwCBAPAJgoT8CsMGvnnk7ce+X2AYTb7wxHz+QgA1EXUMLmbo4BgQAz6St0AKQCkPjhtEYyAID/5yU903XXXOYABkMiALP7mn5EHuA5RqESMUp9fAEQgCBCd+Oijj64FygNaHXHEEe4UP6e31WHAG+oMjz/+uADkKAbuWXSl9ZXoSlIoED1MfQZyWX2AfIAkd999t84888x8Q93i7x944AE3ztgrCjDCH2gzY4S9AAHdA2+W+Zzrp3v+zUbD20/rG+CekR043/61uPFt8ITWEgAAufAhAwtb+8Jm0uDkg4OkE474/bIRAPBzAGV8HUAc9RKfFOPLlTNHWXeOP/74BgnysMvZGvCDH/xAN91001oeyQP0DjvsoKVLl6pHjx7ugdovROyj0oLUuhGFjBhj84K/jQTAukzKgPCabKk7UBJBqcAHyTmWNZrxX7JkyVpttHUHHwF8BkyF1ECdtMHIQkaqog4UWYgQ90lN/rpgFwkTAAB08cmHH364gWzg+7j5J58NGTLEkTRQPTGg3whftNnIGsjEo2DAz/B6ZO1YVwUAW8d69+6tWbNmrXWPol7uOXbfCc9/zt/QBAB/QPFr5PBRdYkqRvLiPo3PHnrooeIezj2W54rPPvvMEfpQsOFvn3BmftkcAYBrMr5z5swR5BZTebC2WMoeUsmgjMH9kXuzPTeE6zai3LnnnusUBcLF7vPcG6O+b4O3iLhJsQViC8QWiC0QWyC2QGyBzd4CMQFgsx/CuAPuRa/RDPWq16LEPL255GV179pd22qweql/Nsbb4KumZtsUAu4xAWD9um6jMH+wz5lUhVZXSyuWAci+rU6duurw0TuoU3e+rFUSPXpXjACAEkAWx89HAHDnhbzmS00AQEkBBWNA8VIXiV5dLT3/3HLde9eLOuHEY3TA4Ul17yGlMtK8GdJzfyNS/lldf8vhOujQ4NTUGunF56Sf//I5/ejqQ7Tf14Jo89WrpfIOQRT+Q3cv0n/GfKqvfX0rHf+Nfq4+IvRnTZNu++W7Ki/toYMPGaR9Dw7y2T/zsPTgA6/rnAtG6sBDS1VWLi1dJI15Q7rxhod0xc+O09dHlzgvePlF6YF73tV22w3Uud/t7doL/r5ipfTZp0tUX79KQ4b3VVkx/ShqWHccASAp1dVLqYT05hu1evf1Jdp15976+uFSaXlaGdUqmSjXmrQ05r1q/fn3/9GO2+6gE0/opj79pBXV0uyZ0mMPLtDipfN04eW7autB0qxF0nvvTtTMqSs1ZNgQ7TK0SBWl0rWXL9H7747Td767rw4/MpDwpzzzFCkA/qOSshpdfd3eGryLVFYqvf3mMo15/xNttV1/7bl3f+e+4z6s0u9+MUZDhwzT6ed1U+/+AcD//9l7EzA5qvPe+9/V2+ybZtOMttG+INCCkAQIsQnbMV7wJRjjBZs4xDH58Bqc+N7EzvM4wc7N95HY8cpNnJj7mNiAgYDBbGIHISGBhPYdbTOj0exbr1Xf8z/VZ7qm1DPdPfuM3uIZZqa76tQ5v3OqatT///u+Z08B//Orh7B3zwHc/Vfr8T8+NQ3+HDv6n2NlpoZv/c+dqKycji98vhI11YkqGCN7SUtrQkAIZEhADAAZghrP3RhlpyP3GL3NSLrBNor+FHSmT5+OT37yk0rgYU1oCjz8sJ6CN4VdfmcKZUaC8sN5ijUDpaTX56Nwpesu88N+t8EgnQGAAsMll1yiRKvly5crgYXiMFPzU5CiWKwF/3/913/FN77xDfW+Ti2s+0EBgULVnXfeqYwApaWlSjRyphJWf6ZZloospaBAsUQL2k5+PB/rVJOTuy53OgMAzRbkxvMwQpaiRF1dnRqDZk3u3FjG4bOf/ayKXuUxA20UUmgQcJsrhrsGuSY2bNiA7du3n1dCQrfNflMc4tzQiODkkUoQcop5+h8nzswGFGxoOqAoOhW34RgA3Cn6R8IYobM0UMRmdLA788dENABwveh+pTJA8H1naRP3OrriiivwxhtvKPHSOR+6rjhFUH3dMzvKV77ylfO48Hrk/YHCIu8XWmB3n0vfr5jhgVkAUs2/Fojd5h62pdulGMsofQqjWuzm/s4IbRqSmLpdl33h8drUxGP4M+/bvJ/qedZZX3gemsUY2e3edIkP7kuhm/fsa665pu/ez2ue86CzwtBIwGhrZ0S7Hrd7DZMdI811X3WEOflznt55551+Ud3st16z3IcZAGh+IlungYvtcY4oynOt7N27t69uPN8byDhDA4XzOcP9OH5mauAzwb3p96uqqhR3t0ktEwNAtiUAKMCz7E6q65995Rwxa0yq5wGPuffee/Htb39bZYjgPTvVmuVr+r5MgwXb4vO7oaGhLwsPn/3ODA36fu9sj685MwDw/FqUv/766/tKMjiP4d8INNYwu9Bvf/vbPtOhM/uGc39m4qFJjqaCVGZEnu/nP/95H7Op+FyRMQkBISAEhIAQEAJCYCIREAPARJoN6cuQCVC9owbppQAXRzMasQfvorO7E4vyLsJszzx44VNfqbaJYADgv4Pvu+8+FVDAz0+nUnbNIc9rFgcmDQA9Ssz1Ig+RGPDqi814441tWHv5AtywaZ6SqVUZVCq2DuOIkQjiP0/HT5UBQPVLDAAKgzJL8OLj5+B+wPTZLxlAfSPwm/+7B6FeL9ZfuRg1tYDPDzSdtiPzn35qB269/RJs+pAX08ptAfz1V2N4/L834447b8DKVQDj8JiKP7cQ8BvAyaPAA/+xA2XleVi3frEqHcASAYf2Ay+/vBNXb1qKD37Ij4YG4NhB4OVnuvHWW2/jIzcvwborKlE9HTh5nK8Djz/+3/jjz1yCTTfOxux5ACvpbn46im1vvYOPfGwNptd64PMB4QjQ0tKEaeVBzJmXB8oAlpW4l3giqoiEFfcjEgV8OcCJ48CTD/fCinfjz/6iHDl5MZhWFDCCCJsGujqAF/7QigPvHcf6Sxdh1co89ESBLW+1Y9c77+Ommy/G/OVAYQFwthl44tGD+Om/vIAbP/ohfOlrc1BeDjz2u27EQ0EsX+ZTpQG4b0M98MhDTXj/1BmsXj8Nd/75DOTlA7Ew8N+/7caPfvhfmL2gGl+958O4eCXAmKbf/64BVeXVqFsAFBcB3e3AscPAgw+8jllzyvHpOxZh7iJVvQC5rHpg2fP0v+/bibq583HH5/NRVCAGgCxuVbKrEBhxAmIAGHGko9sghRjW/U31Qb8+s05r7/ydH5pTIOAH/6wlzQ//aSzgh/46bTjfpwimhfRU0Y0nT57sF6HpFhjTGQC0YMTjaFCgCMD+UJxmamyKJ3qj4MPo1127dvWZAnREKEU9ClgUCGbNmqVEp7Vr16KyslKlVKfYzrTVFPYppnNje27Biq/TVMHIVb7nTrmfzgCg01Wz/9wodlB8pdC+aNEi1cf6+noVUUxxjGPlH5JaqHOvFgp3zNzAP+h16YLhrCgt6PAfBuRAgY0b+eta5s72tbDI47hWuEbU32uJGubZ9oVtsJYzSzbotM/ZtjGR9x+uAUCPTYt/w/0HnI525xp88MEHz/sH4YVkANBsec/Qhhuu+9WrV+O2225TdcT5HqP1X3jhBZXBg5lC9LWhBW/nHHN+/uqv/grf+973+gni+lz6fkoTEO+V7o2GIe7D8/JexXli5PuyZcvUPYH3ERqE2B+m9uf9WN+f2RbPT7MTM4kwKp+R9bxGed9im/yua8TznsbMJs7Nac7RZgS2/6lPfUoJtLz/0gBAwfm1115TWWdoznJeu5qLzobg5OM2AOh7B+81v/jFipwPowAAIABJREFUL1QGBi3W6+PcZguuYWawoWGAHLnxGcCyJewPx85zk4XzHqZL4jjHm60BgG3w3kcDAOfPnUFjohkA+DxhH2leo7lioI1Mydtp8NP3HD2P2jDjLl3jfj44DQBkxTXNNUdzDTOauPfn73qOr776apU5g6YVt1mP+3F+WYqAa855b3SuMbb10ksvgVl3tLluIj8jpG9CQAgIASEgBISAEJjsBMQAMNlnUPqvCDgMADFPHO1ownEcwum201hYuBRV3loUoFgMAFNsuTi1ecrxUcuCx9MLD1ha149oL/Cjf34JK1ctx8q10xDI6UFxoR0qnUhy2kckMwMAle3EWZ0lAC7U6P8+ejoDAA0AXjszfsJfwdT1Tz/ViKamswgEvcjN8SFg1KL5dD62bzsFT/Ak/ujGFait9WPPnkM4eiyOttYoyipyUV3tw4YNszF/oZ/N9tl3jh8Gdr93CmfONKCsrBQdHTGEuvJw6WUzUbcYKC0DztBM8PIx7H+vG4bhBfz1WLFqHubPn41DB5px4L1O9Zlc0bROrLm8DtUzC7BgQSFiIeDFF3pw7OheZS7IyfWjbFoB5s6rRe2MHOTm83bDdP7MIMH8ALYBIBo1YFkBeAO2EP+HR8M4cmg//td3L0F+IbMDhGFSQDeCik/7OeDNV06j+Uwjqiqr0BuN4lxLKxYvWoqN1wURZ0YEcowBO7Za+P3vjqO8sgyf/3Kx8llwGR45GMORffXwGznwey0cPdqIhnoP1qy7CGuuAKZVAYVB28Cw/XXgrbfa0HDuFK79wEVYcyUQiwFnTwN7d59GJNKFnEAemuq7sH/fcVy0bCWu21SNilpb/KffJd8HxKLAgX0h/OLfdqjPOm//fDG8nJvUyVWm2B1HhiMEJiYBMQBMzHk570N0LVzzO0V2RpLrD791dKuOTk01pIEiJN2vMwKfDzhdJ5of7rN9mgpYR5hp4SkYaZOA+1wUjphtgCINxZlUAqkz0lGLSTwP3awzZ87sl4afQtjNN9/cF8GrSxjwvG4hydnuQJHEfJ0iPUUzioI0PVA40UKTu780ALC2MTe3aE7e/NKRvlqU0iLbYBHzOtJUj0Ofl0IOzQLaWOA2WGS7XNkXzgPn82//9m9V6mpd79uZll+3q/uRToh2c9K/u1/nGmVZCabF1tHA2Y5hsu1PBowQX7VqlRLGnJuTz0DXZDbjdbehhVoKy0zr7d6cBgCuf/c8M+L8H//xH9V16zbDONcIz8soXa5V56ZNNLwmKPb+6Ec/SjscZwaAVDuzL0x1/+Mf/zhlWwNlALD/wWapL67/VBH5g3VOX6P8zvsixVaWPqEYzVT+uuSIuw3eL59++ml13+LmLh2S7by7DQjkxVTqjP5nfzgufU1rAVvPKzMn/OxnP1PvUyjWArC7D+57qb4v6+dOKjOYzrjgfI8ZB2io4uYUknX7TN1Pg4MzY4HT4KBZ6v1T9ZPceQ+niU1nYNFGJ+dzkm25DQD6GakzALjH5TQAnDhxol+mCN2Xv//7v1c16t3PN93WcDIAuNcS26QZQWcASHW9cx5o7mKpGhrfeM/lfUc/u51t6nWi54ft6XFwfdAgxmwQHKNm6maks2how4AuG8M2Kezz3ufMcOPsM9uigYWMaMRhHzmXzOzAzDQ07bmfRfoa4nl4bTFzA80ksgkBISAEhIAQEAJCQAiMDQExAIwNZznLKBOgokYtjrXdDRPdaEcEndjS+BoWFi9CVbAW+Z4yePvSvvfvz3hkAHATYbY0yQCQfp04RX/nzwbrtcdj8BhRBD25iEeBt98C3nhjFzZsvBgr1thR6dw43/pYrd3ba8BtKUjfH9mDBHjxUa6m6u8FvRGJ0vXq+7lmE9FYVGVdMDwWPAjAw4L0PMJrz4vXsFQYOY9Vv1NUNoCADyoKP7G7mjgrziwOgMUv7cfg64kLWVW51SkhdEc493qyeSr9usrfb2cZ4DnZNoVxfsXVeeLsFgIBr0ql7/UxCj4Ggweok9gNxc04LMsPeD2Ix4AnH4lg25YduO22dbhkJeDxApF4FHGvT+kdzCXc1QW0N5vo7uqCx2+gsLgApSWAl80YQDgG+HmaOLD9TWD/gdO44SO1KhtCXq7NL9QFnDkVRqinG4WFJSgpMVBQBBg+m6OP98Q40N5ip+4/dDgOf24PLru8EKTqoa2CZRnqY2hv6wRtFsVFhSimz8AP+IN21D/nguUWQu3Aow+9jZ6efFx19RIsWmYTUP2UTQgIgXEhIAaAccGe+UlTCS98EPz0pz9VApszMtMZ3ek+QyYGAF0PW9dt5u/8wJ2iAYW8O+64I229ch5LEWGgaEQt0jsFJ/6sDQAUtpwbx88SBUyRrB78htGXnlrvl0741/vpdMLaOEExjCmJKZYOJOYNZgDQc8PUW0eOHFGivVNkHMwAoPukBSf+ztTMFFSZsnokN71Gbr/9djzwwAMpjRMjeT5nW9oAMHfu3NE6xYRrdywNAO7Ba+GWa5rR4e7tQjMA0ODDNPuM7Of1ma7ESSqeLInB43hvI1PWUedrWgB1H6NLlnBfGrW4aTE2W/Gfx+r7jDZl6bIanONUm/OZQSMWM6Nw/MPdKESTJ+vG67Hr9abbTmUAcJ6XWQ2Y1UVnQdAR/G5D1ECc9DOOLFjLnhujxbXg7DYOZGsA0BlmOFa26yyBMhENAHze8DmtTQB33323EtG1uUc/g5xz4GTLdUwjBV/j84dGgkcffVSVyXDOsfN4pwHAXTKHWSNYCkBn23E/y/m7XsfO57fzOeicQ91/beygkYwZZWgi4N8mvK5kEwJCQAgIASEgBISAEBhdAmIAGF2+0voYEnAEZveiG+dwBnsadqK2uAazcuuQizL4lex2/iYGgDGcp2GeKpnq326Ivyd0fUTMuPq3rs/jx7kzwP/9z11YtKQON3yoEL7c1GnKtfDfX/xnyxNhVQwT1pgd7pwVkrRpOk0AJkwVKW+or/4mDEsdQaHZsqPkmclBJVvwwDBpGrAFdO7HIzNJuNCvcoOLQ7bH99/fbR3R69CEBUPZIGhOYKmCbW+eQW9XCz5ww0WYWcfyJLaRgUYFtWZpYIhyfwsmxXgvyzAmQ+l9NEQACIeAg3uiOHHiNFatnYXaGnvFk2ksbijTgvIxGAlDRaLDyhyRMENEQsChQ51oPteD2XPLMXMO32JW4FxlAohGmVnZVH3zBwxlvHAaZVpau1BRWoCGE8DPf/IYLr9ytcq4UFJuWz9oEJBNCAiB8SEgBoDx4Z7xWd0GAFWHiJYzQGUC+PrXv47Gxsa07WViAHCKK1pQoeDDeruf/OQn+yICnYJ7qhMz8vgzn/lMyvq96QwAjGjVG8euo0hZJ/mb3/ymEisoGmUqGLn7pyP2KUwzivDWW29VUZ4cr65H7TwmnQGA/WXN6i996Us4fvx4v1rUmRoAKIgwwwKNDixlQFGHQtRQxMKBFgIFN2ZmoCDmZKf+ZFXWx9HZxAAwuhkA3LM2GQ0ANN9oY0KqtTicDAAVFRX4t3/7N3V9NjU19YtMzmTFUyBlNDX78IMf/ADMkKANNakyaLD/OtMFr7n7778ff/3Xf90nyA7FgKD7yXsE7/2M6GcJg4E29zPj6NGjuOWWW9S1P9SNpTyYGYLiMu9TvAc7o7x1u7xfujMAuM/57LPPKjMZo9XZjuaVyuyWqr+aO58JfDa9+eabfSYJ9/rRBgCdhYHfefxAGQD0s4DlGZgBIBsDAPvKMSxcuFBFwWe6/fKXv1Q8Ut2L3RkABsrMohk2Nzertf7cc8/1KxPkFNWdjLQpjuUk/uEf/kH1nSn+v/3tb6tnr3uO2Z/BDAB8n2uA7XFzG+J4bp39gfu6M/pooV+z47pjRiK+ziw9zEJEgxzXjaT/z3SFyX5CQAgIASEgBISAEBgeATEADI+fHD1RCOgaAB4g7oXpjeMsGnC4/RBCRggzCmdiJuYiF6lNxhNB6mV2TWcGgIGyNk4U4uPVj1QGAErDlEopwPb0Ah2twKHdwFO/fwl33nU15i+0hddUn46KAWCkZjIpjOs5cn6Pw1Tiv20C0BkYrKTYn3gtRjWbYrbHUPt7E/YOS5Ve4DyfrzSnmtfBDADuEQ/3ePvzokQlEo/9PdQD7N/djleefRcf/tBGFSnvDbJMhW0A4Dm9HkDL/dF4TAn6BssXGz7E4zH4vX5EYxE0Nfbg4L5WLFhQh+pawPSY8HtpODBV2QGekOJ/Xz/sZAr2llDxoxFgx/YjCPqLsWRZOYJ5EfYSQA5M1lewGHySyOVg2iUGmIVAV7qIMovAOeCdN1txtrEel19TjXkLy9RVZ1954gAYqStJ2hEC2RIQA0C2xMZ4f6cowg+9lVPR5+uLhOc/xigwMeX0YOJSJgYAdd9PCFj8cJ01oX/yk59g+vTpfedzR3y6ceh01BQQ/vmf//k8ASFbAwDPR5GCQgzTXTGlNQUfbQLIdjrIbtasWeqPZo5Pp/F3Cw+63XQGAEYXU2TiH94U71nGQG+ZGAC4D2sZU6Tkd71RdOSY06Xiz3T8NE4w7TJFN/uB3/9PndEyAWgDAMUbp6Ej035P1v14XY5FCQA3n5E0AHBNpFp/+hwjVQJgOAYA9oXGljfeeENdg+51zdcoxlIYZYr0TMxSTqZsj5kDKDR/+tOfVqVD+Lsug+K8H+prSGdQ0d+Zqp9GLd63sr3OnNH/FKUpFm/cuLHPtOSOwHZf21qApYjKDCCM0B/K9o1vfEMJw3/2Z3+m7lXaGOEucZHOAKCFamYkoKmM93Tdx0zYkAfv4bx///mf/zmuuuoqvP7662pO+J5bsOa9+eKLL1brWBs3uB85MpW8e72QJ5+jZM0MAE6ROV0GAM1eGwDSPSv1PGRiANi3b5/KvuC+Hp1rjVz0xrX2q1/9SkX0nzlzRplfuLk/IOIz684778SHP/zhvvf43OZ803DCshfu64EGABphdGkZ5/vavMbzc374AZXe9LOf8+DmzuuJa8P9Ovlz//Xr1yujHTPJpDKKZLJ2hrLu5RghIASEgBAQAkJACAgBQAwAsgqmBoE4LERtcTAWUOG1nUYnjoaO4HjkOIpzi7HavxYFyFPprPW/57RI5tTKxouHGAAyIz+QASCOKPwIoL0DqD8FvPbiSdTUVuO6D/oRMYG8vPMNAOen/3dGd49eMFVmI51ke7kC450Z+JVUbZnqMzP7P0a9myq9PgVv9XmG4bWz9jvS9FNSpglAb7Zwfv68pDLwuNfJYDQzOd59VrfBQBkAEqUP+B5zjTS3A1teOom25nbc8MGLUDEdai1yCBTs2WYsGkY8FgUNDvzsxOv1wQsfYvEIfN4A4vEojh45g6aGMFasWAhfEAioRCZRZYiwLJ8qV8CsCSyx4GPOf8em+9nTFcee3QdQM30OamfkAV6K/xHYxQj8iEZ5ftuOEI5ZCPg8ygTAMbGNtvYwDu5txMnDcaxcUYeq2SEUFhmwwHsvbRr8zEpMAJPsqpXuThECYgCYRBPJD8idGQDYdR2lt23bNiVqPPbYY0pQoTDD75lEVTrFb6bUZfQ+owidgvRAmFJ98M7zsq8UX7773e+qaERu+kN+Z1scj06PffbsWZWu2725x8DIz3/5l39RdZGZBngg8V79gZAQBSmOzJkzR4l4f/mXf9mXOjgdn3QGAEYosiY422ZbbPuhhx5SoouOrkzFjiwo6LC2OQ0cOvKUggfHo4UUzq+zj9kKHTyWa6G1tRVr1qzpE4Lc5SJGymjgHitrpbPm97Jly/qVq9D7ZTueiX65akGO9awpkHNNj+Wm02tTXH3wwQfPE5xpeqFgSiFbX5PO/rGsCIVebbDR0brua5br5aabbsLjjz/eb3i8zngsj/vc5z6nIuDTbbxOPvGJT6jyF24BV5sQKDz/8Ic/PE8A5ftXXHGFMgDw3qENLvqcvP6ZlpxlSSg633vvvSqKmIYYbs71p68znVKd47j66quV8EgTFIVhXu/ayKINPs7oarbpLCei32Mq/ueff15lEXj77bfVfWmg+4OzzAl/5n2YJVAo4JMrX9PlWrSoOhhjHWXN8bAEyPe+9z2cPHmyrw/Okihsh79rMX3JkiX41re+pcR6nvcLX/gCmOGFG+faff9k+niKyvreO1i/eF9i1DkzGmiB2r0/x6nT8nMcnMfvfOc76hycDwrD/BDEGWnubIMlB3jv0c8I/Z3rkmvKfd/jOXgNlZWV4fTp0/3WiJ7L73//++qe7b43a3bMCpNNyQU+z9gXXXLH2X+uNwrx/NCVzwv3/VI//2iA4DXtjopnm8wAwWdxS0uLWnM0N9CQxe/OjDv6vH/3d3+nnts8L9t3bpxvlgPicyuVAYD7aoGf19jDDz+sntXsv359sLXvfC5wrBs2bFB/izBTDze93pzzme7+Iu8LASEgBISAEBACQkAIDI+AGACGx0+OnhgEbBEqbEehxnNUpyLeGLrRhSfOPIrS4jJsyL8WJShEzKRoZsLw2vHIff9OcQ1lrOVfMQBktpZSGwCAzu4OlOQXobsLeGlzB3a9ewCf+dwalFUDUTOMojy7/MNAWQDss6dK75465Xtmvb2A9nIq4joFfaIMgF0OwN5BX3Vu041+X8+QLgugAv8Tn+8NFNWfiYA/2EykO97dV92PZH+YtYCCvBcm/GqkkVgc+T4v2lqAt97ch9lzKlFalo/SihylkzNlPk0DhodZDRj7byLOrNCGT92XlD5k2J/LhUNxlabf7weMvtgQRvCrPALq+2DaAs8TicTg8/rt9a9KKoT5CSc88PMTQLuNAa4Pvl5/phtHDp1Brr8cs+eUoqKGDdFEEFN5GTzgfTdZvuACWvkyVCEw7gTEADDuU5B5B/TN2vkhuFMQoHhGoYni4zPPPKM+9Kewwtf43Sk4UXSnWEDRjELA6tWrldD00Y9+FEVFRf3E+sHE4VQCrhZBKfBQmDh27JgS60+dOqXECOfGPuXn52PevHkqrXUqQd75mhZdKP6wFjDFZf6DlO1TcKAAyHOyTX6vra1VNacZ/UuRnq9TVFF/trmi4FPNRLYGAPaPotNLL72kvthH50bWixcvVgIWhUtGNHLT0an6Z32Mm2+2gjmFMS3ivvLKKyqdcqqxZ9tupquW4h1rQuvIUzfz0Tpvpv0b6f10hDPnk8YXtzA5HDNHJn3Vde6nTZumrmm3gM97go6C53u6Brtum9chvwa65ikI8r7B9xnZ7hZuec3z3DScsJ0VK1ak7TYZ8Zqpr69XYq9z43nYT6byZ/1vd8Q718+rr76qOPO+kyoF3tq1a9U1r8fELB0vvviiuj/yi/cSRjqz7xwbxdFrr71WXZ8UILXYqMVV5314sPWr3+P+mjP57dy5U/WZ/WBKfZ6f4i3fo+jK+y+jyHmf+PjHP67Gzfu0NoCRjzNzSVrAiR30PYacnnzySfWM4LOCc8Xxa3asBU9hnYYhXWqA75EPhW2WOuE64zH87tyuu+469atmrQ0Kg3HiPZvzQWMB2+d5yINc+JzifZtGDPaJ9xLnmiY/rhvuq80izv7wvu/cdKkXGnN4b3b3SxsOuA6vueYadV92Gzz4vDly5EhfVgFn+1yH5MdnzkCb+x5Asxjb5DndBhgy5prg+FOZcXg/ZzYGblwfzmc8+61LyTifL+ki6JmtgqI9WbjvDzyWoj7NP855TjVWzY5zc/jwYTXH77zzjmLHNcT1zvc4Lv1c5vXNjA28/vhd3z8GMvlNtedHptey7CcEhIAQEAJCQAgIgbEkIAaAsaQt5xotArYBgBkAGLUaVDqu6bHQ4+nGy13Pq88H1xdejVKU2gmr+6KRB04nLgaA0Zqt4bU7kAFAS4/vbKMBYA9mz52Gq6+vRn4xxdgI8gMBdeJUYu/APXKeLbsjhzfKSXp0ChMAA97dBgA9D+pzh8RQeQXbr9tXnjIAMJW9RpGmvG26CP10RNMdn+p9u8f8PwtMUAz3wUKueoWffnaGwkAsqMYRZGISL4X3pMruXFEm4ipLAksfKA4qjT9/HujMJJskONjn8So7gWXBYmp/tqlcFTH13fDQAKDrBwzgAGA2g+Y4YhGOw4v8fMCfQ1MHTVecKfaS15dkAEi3zuR9ITAaBMQAMBpUR6nNVMLTQB+Ac18d+dne3q6EOn6noEAhi4KYFrsosujNKRTo1wYTyt3n12IXv+v3KCSkEhR5LgoMfJ/CiTvlvdvwwN+1yEHhie1rswH7SqMDBQW+R9FECyZsW0d26oh4HUmrHpqJPxJSsczWAKCjg3k+Lew5RRkaAPg6x+wWdLT4k0roSf49k/k/MZxzQLHFOc9jJcSTA8elo4qdvN0/j9JlM+bNUsDketelOsayA9qAkOqcnAt9nQ0mnDnXzUB91+Ye9afsAOUktACY7lzurCbOc3Z1dfUZdpxirPN6oFjM652bM7OFzoCi08OrP2Ytq185E65NpwDPSH8tamtRmcc4I6szMQ5pLpql8/5HdlqI5n7agMDvNE8w0pubNu9wf51VwVn+ZSjriuuD5yEvts/7ECPDyZB91KYwLbjq+ynPxT47WehyL8OpO+i8x+s0/ZqHvm+UlpaqezTXAoVi/qyfbfpeqXlmkslEc9UR6c5nnjYs6GeNNlo471X6+ubzyrkW9HOG62ew6zDVvDnXcDbzSgNAQ0ODmk8aOdwZdMiH73GOyEjzG+gc3IfmNIr1qViyHZpmli5dOqzyNGTFv0n49wjXNPtFI4N+RjmvVc47f+f7mdybsuEn+woBISAEhIAQEAJCQAikJyAGgPSMZI+JT8CuQm3HECej+g30ogv78C6az7XgktJ1KPdWJuJlnaJk8gh3pO9YjlwyAGRGezADQDgM/P6RMA4cPIRPfu4i1M4GAl4gbAKBhDaZnYyfygBwYWYEcEffp/30OhFOrgna12jy+tTHa8lYy9l9q4C6g2NJTLQAAXtctrXBNgDwi6PJVa8wup6J8Xl3UeOmCO8ocdDP3JCwEdjt6Vh8bQDQEDTJ1OQHNwDYpid760c1+dnPIMvaTBzKsgXO3tgjsttLux4yu7xlLyEgBIZAQAwAQ4A2XodkYgDQwr+O3HOmi3b22/lgpFihBSYt/GhhXgsiA43Z2Y7zYTKQMcApqKgHQEJ8p+hDQSVVe7rdgYR69j9V9Kezz1qI1sK7FgrT/YGQrQFAiyYULSi+uFMys08UWQYSh9OJi+n66xyzkxsZ6Wj0VKmrs2k3k/Wv29M8LpQMAGTDtUz2bkNLJtyGuw/XNUVBrjt3dLY23Ogoeq5DzpNTwKUQqTNkpDIDcR3xOG3ASRV1rMtu6FT2A41JX4Na+E11z+Ca1UK1Uxxkm3p9832OV5ceca49p5mG8+I2G6S7DvX+TkE33TXa98duwrCk78H6dQrIbIPnTmX20ZH+zvfc98ChrBPn/HOe9dzr9aDPq+fd3Te3+OrOSKDv5+meGe6+s11tTHHfv/g6n0Vk5Vy3ukwD9ydP9pnrI9Ua0m0OZpbjPpoPz6XXsHPM6e6RQ5kjbWDTDJwZMPQz3J31wsmIpQjuu+8+0CTB/jsNMNyPJRyY+cVp2OHr2qygx6rbZEYFZhugWZCb2wTA6/7EiRNgaZdMjR8cmx6nNiE5DXDO+4D7mZ3tWhrKdSHHCAEhIASEgBAQAkJACAxOQAwAskImPYGEcKVrVTOVNkU5L7zoQhvO4hROt53BjIL5KPdVoQh21lCKV3bUsS0Ja2F4vIQsMQBkthKdQnRy9oBIFDh5DHj9pVYUFAbw8U/lIxSLI8/nVQYAf6LmuvpsI7NT9a2T/runUkqzazGr00+AnfWIbYFay/jOAhopOunApI5i0A5Tz7vKbmhyboOByo/v2NJ9ZjPWmOzeaQMASwDwvsPRMAuA/Z6RSIlvlzOw7zB9WFwDVlH6Ckb/Nwylq6QyorhWJfk6XrKPS9zpLDPxGatzUuzsAk5RX+09wFIOhS34/fb+3MVp2FAJBdTcyiYEhMB4EBADwHhQH8Y50zm21KNgkNT26R6IzmO16DXYMakEl3TnyGb4g40303YyFexStZetAUC3MZBZIZM+D2akyOR49z4j3Z6zfTfbgVhrIWkoItlQxjxex3B8WrB09mEkr4mhji3T60CbgNxiudNcNFBGh2yvV7eonOnY9Hm0WJ1uXekxDWUeBprTdH1V/3hJZELRppuB+jmUfqU7f6r7QLrzpOM40Dmdxw11TlO1rRm676v6HOnG43weZrOvuy+ZHJvtfHB/d6aAbJ/dP/nJT3DXXXcpI4nOyODsB80Dv//973HllVeqfXQWDW044LhoAmA/uO+mTZuUYcBdioBZBGgaufnmm/HQQw+pbAM0HWRzvet9B3sejRbnocyNHCMEhIAQEAJCQAgIASFgExADgKyESU0gGV7cl9vd9FCcYjkAE93oRAjd2Ne2H1GvhXmFCzALs+CFH6aK2KUg5x138Z9zIAaADFfiefq7rT72dAG/fmA3ms/14E/+9DIUV7AkuQVWVI9acfhU7vXkll2y8qQEnrqX2eUVyHCk47ubw1ijPntRvaHsS7Gb4+V1k5R8zxN/nWp04k2njJ0R//NcAQkkKZTmgXbVENOJ00M/3nkTck7ZQGvC49b41UG2+D/w5rAOpNwpXf+Z/9/+rI2Hs1SKawbc58+AsXMX9/nT8R7fxS1nFwJTi4AYACbZfI6lAUDd8tPV0Enz/nDxZiMwDHSuTIXPVMeLAWC4M3jhHO8Wpfv9WTfK10kmlIdyHTivf6eA574v6N9H4nodylgyFa7T3c9SnXso3NLdiwbil8nYR3OfTDm6+zDU49KNZSADQN8/0Eb4uhporoeybtKNbShrzd2Pffv24dJLL1XiPDd3xD4F/3nz5uHRRx/F/PnzlcjvjNzXEfk89t5771VfNDBp7jT66JI1NAk89thj+NjHPqYMAvzdnWVkME5iABjKipBjhIAQEAKSS2HwAAAgAElEQVRCQAgIASEw/gTEADD+cyA9GAYBp/aWiEK1vJQpY7AQRRi9iCGKPZ17cdY6h9lFc7AYS5CLAmUSYFyuLRHbybvHU7QSA0CG68BlAIibFsyYB0cPAn94agcqqvJw2+2LEaNWbdgV6PnvVa+HVdmTW0YCdN/uTul6oH46V894rqQMOfYbG39xgnVEj/eLSWeUOQ0AKna8r+a73jtTE4B9fJotnaLtamCwGcrEnpH18SkV78Ei9V2OCufwE56AwfwO6Xil67/6zMYyk2WSszAAOPt1nv8mMQ633yNdf9NNv7wvBIRA5gTEAJA5qwmxpxgAsn9EDEfAGw8DwEgvtMEiLkf6XBdye5kI5OPNJ9trYbIYADLlOhQhN1tmg/VlIKF8KP3KdMzZ7DdUIX+ox6XrWzr2I81tshkAmKr/y1/+Mn7961+DUfpM9e/cGN1PsZ4p+++++27ccsstqKysRHl5uXq9ubkZO3bswM9//nNs3rxZGQl0VgCaCSj+syRIb2+vEv4Z/c/NndFFn1MMAOlWtLwvBISAEBACQkAICIHJR0AMAJNvzqTHDgIpDADUJU0PLQAR9cVPGQ+ED+JQxyHMrJiJpViGQhSo+t1JA4Ady5ydKDyyMyEGgMx4JnweaudYjGUDgUgv8NCD7yEvvwAbr61D7ayko0MLk+65zW6unfLqQBKos/+ZSM6ZjXd099LjsstmJGu6a3Hf6Jd8Piny2sclC2ckBf1MTAAZjWlSGgA4MofQn0riGGD5pBPw06kl6Y5X0f8KvH0FqbT9/Zas6wyOX/WubntD32dFrsIFk2X1Z7QOZSchMAkIiAFgEkySs4tiAEj3SDt/QtOJSIMtgUwNALNnz+5L9832hlMCYKSXpBgARppo6vbEAHB++ZGRFmg1+aFe00Ppz1DPlWqViAEgu2sxHfuhzOdgPZhsBgD299ChQ9iwYQNoBmAZAOfGaH8d0a+j+WfMmIGamhrwd36Y29LSoqL5dRkBHs/3+HtXV5dqjvuzNACP5evuLZPnnWQAyG7ty95CQAgIASEgBISAEJgoBMQAMFFmQvoxZAJOEwAbMZhOmwaAqPrPBy+OxY5hX+c+lBWVYpl3KUpQosRLVulmBoD+8cxD7smwDhQDQHp8Tu3UtIBYBOjqhEr//8AvX8Wlly3HhutKkJMDxLUOm2jWcH3cPLoGAJ50MsigzovHaQBI5sRI7sGfUlNzZgAY1ACgsaSf6pRp8vsdNiEzALiU8FTjHXcDgE1RDACZLELZRwhMDgJiAJgc85RxL9MJJhk3lOGOIy3AZHjaMdvt6aefxk033aQiIdUD0JFymqxzc3Px3nvvoa6uThkA3CmYpzqfMZuISXKiwQw6k2QIg3Zzoo5vtCLQR3rOJiq/kR7nSLYnBqaBaVKgZ4T+b37zG9x+++3qOcVMADQCUMTXqfop8Du3VJk9nO/rMgH8zn2fffZZXHXVVeoZN9iW7nk33ONHcl1JW0JACAgBISAEhIAQEAKZERADQGacZK8JTsCVf9pEHPaXCQMGGtGI3b3voau9ExurN6Ac09R7fNeEX6UzZ4X47EThkWUiBoDUPN1R55aaNZ+K/vf5gDPHgf9+/G1UVtTg0rU1mDmP2rFd3gFWMu2/s8JgdtL8YLHVg/4LOpNE9yO7iEa8NQtRMwqvwSuEV4cXoTAQ6gVYUSEvHzA8cViWCcPD6yhFav+BPmbIPv5vxEd3QTeYRYYF564D5b9w3YLTl3i4oOHL4IXAyBIQA8DI8hz31tJ9wD7SHUz3gf9In2+s23vmmWdw8803KyGFooqbb2FhoTIA6AwA7v5NdT5jPR8T/XxTXeCdqOMTA8BEvzKG3j8xAAzMTqVo83hU6v4nnngCd911l0rrT+FeR+qbpqki/LUJgCY1LfDr7ACpzlBaWoqqqir84he/UBkG+AxMFf3vPDbd8y7d3yfpjh/6KpIjhYAQEAJCQAgIASEgBIZKQAwAQyUnx00MAv1VLPs3O7m//o+vdKIDu81daD7bhKuqN6BMGQDiKgOACZ8yABiJqubjNS4xAKQmb8vvWoSn+Z1fAcSjBnwe4Pgh4MEHX8X1m9Zi6cUBFBQDMSuaCPBiOgjb1jE0A8BQxX91xslnAEih7vIlxhyYJtDZChw9DLS0nkXNbAvzF5Uj1+9FV2878nKLVFaNtBkA9DSLAWC8bjX2ebMwAOiOuksAOKeQ+SOcUyvTO77TK2e/sAiIAWCKzXe6D9hHerhT/QP7xx57DLfeemuf8E8RxLnl5OT0MwC4BZKpzmek19Nkb2+iCuQjxXWqj2+kOA3UjvAbbcIXXvvaBMCR79u3D/fccw+ef/55hEIhBAIBlZVGmwCcGWr4Go9NlZqfWQT43LvvvvtAk5vObpPu74t0z7vhHn/hza6MWAgIASEgBISAEBAC409ADADjPwfSg6ERSIrC/Y/vHzFuVyoPoxe7rB0419SIdRXrUYpSGB6veo/x5Iz996aWL4fWuSEcJQaA1NCSBgAt/sdgIaii++tPAFtf70B3Vxeu+2ANambZbcTigMebqGufyAIgBoDBFiVZseQgDRN+MDmgGQdYhbA3DER6gNefB7ZtacTp+iPY9EdL8PHbSmH4Q8gL5ijRny1IBoAhXPjjdYgYAMaLvJxXCIw4ATEAjDjS8W0w3QfsI927dB/4j/T5xrq9N954A7fddht8Pp+KmnTy5c+Mqty1a5dKw8xNBL6xnqGJdb6pPv9TfXyjvZqE32gTvrDa1+I/v3d3d6sIfab+f+utt1Tk/lNPPYWWlpY+E4DzGZXKALB48WLccsstKuvN8uXLFUw+45gpgM9Ad4kbN+10fw+k+/sk3fEX1uzKaIWAEBACQkAICAEhMDEIiAFgYsyD9CJ7Am4DQH89yxmJ7EEIIRzAXpysfx+XTF+uSgDkIBceeJVwSeHTzgEwfnGrYgBQ/6I9byEko445U8zaEAOQp0o2vPZiDx7+zYv4i7s/jNo5QG6e3QIj1m0DAE0DPsDywHBN7eAznSrpeTZrdLJF/5MpS+P6EY8HVH34Pe8BB/cD27Ydx+F9HWg7k4eernZctCqI/+eei7B4BeDz90/5T2opuaYSm8fvUstmIqf2voOZAFLMj3t35y6DvTe1IcrohMD4ExADwPjPgfRACAgBISAEhIAQEAJZEXAaAFJF8jc0NOD9999XJjV+P3ToUL/2KyoqUFNTg0WLFmHGjBm4/PLL+70vgn1W0yE7CwEhIASEgBAQAkJgShIQA8CUnNYLaFA66b895GQGc1ua0gJVCFE0oAkHzu1Db7gda2pXYVrCBGAbCSj9U1IeP1VSDACp0+3brzJTAzPcmTARg8fMQfNp4PlnT+Ncyyn8yZ1rkV+cnD4eYyjxn1vS2JHZ7Gaa9n+w1jI708S5UGkAoGHCQMz0oeEU8NsHevHYQ8dw7AgzAPhQGARmzOnCN7+7Atd92EBu/sTpvfRkdAno++pAfgG92ifbqh9datK6EBg7AmIAGDvWciYhIASEgBAQAkJACIwIgcEEemc0vU7179yf0fzpIu7FADAi0ySNCAEhIASEgBAQAkJgUhMQA8Cknj7pvIPAYBGoEZjoRAgHu/fjeMd+XDJ9GWZjDvLBbJ86ebkYAMZvQQ0suut3mKGhvacHfl8O8gIGNj9tYtu2XfjoJ1Zg3iLA62fv7XwONHWwsINOSp+yNn3KwWYq/ifbHj9mI3nmOHp6W5GXWwQTAXS0Af/1S+C//rMVh/cbMEwfqqtC+MCNJfji17yYvXAkzy1tTQYCg10Zky3fxWTgLX0UAtkQEANANrRkXyEgBISAEBACQkAITAACoy3Qj3b7EwChdEEICAEhIASEgBAQAkIgDQExAMgSuRAIsGp8BHG8bx7DjvotWFg7D4uwFAUoSNQtp4RFyXj8Ylgv7AwA6QwAFPS96ArHkB/04fBBYOsbjQiFuvGpz81FbzSOkmIaOGwDALdkOQf7p8xm9kI1AJjoCrUhL6cYJrzobAc6zwH/798Dm59pQOu5NtTNA771vxbjxk8CKlmGbBcUATEAXFDTLYOdZATEADDJJky6KwSEgBAQAkJACAiB4Qj0+tjBsgAMp32ZHSEgBISAEBACQkAICIGpQUAMAFNjHmUUgxOgLBxFDE1owI72t1BWXIqluBhFKLaFYhMwPMyiZseNj8cmBoDzE4w7RcdIPIocb1BNzXN/6MSudw/iox9fjdIqoLwUYBJ7Fgqwt/4x/yNvAMi8xfFYS5mcs+/zAI9HFcHQK787AjQ1AP9x/24Y8dlobczH88+9gKXLSvC976/BvKVA1AKCgUzOIvtMFQIDpf/X48vMYDNVaMg4hMDEIiAGgIk1H9IbISAEhIAQEAJCQAgIASEgBISAEBACQkAICAEhMO4ExAAw7lMgHRgjAnEzjk6jFXuxCx2RDiwPrMY0VMJjGrCiQE5Q5ZAft00MAAMbAOz4fyASV04OPPCfR+APxLHpQwsxvRrojPQiN5DjiPJPxv9zQlPK9c7TKfUy0+j/yS/+60VuWhYsD8V/D4i2JwScOgY88vB2VFfn4JqNy+CJAy+92ISy0iA+dlMRwMvEmzQMjNsFIycWAkJACAgBRUAMALIQhIAQEAJCQAgIASEgBISAEBACQkAICAEhIASEgBDoR0AMALIgLggCFmBFYggHu7EH7+L9rpO4pGAtKlCDHOTBEwX8/vGNYb2wDQBuAd5W5y3Y0ekmDBWh3tsLPPtkOw4dPIIP3LgC8xcbyA9ClXfgHk7Z3zmb6Q0AmYr/SmrJuKDAZLi2KPx3hwHTBHa9a+HF57Zj7twarL9iOmqme+AxgcZ6oLQEKCoBrESljPHLlTEZqEofhYAQEAJjR0AMAGPHWs4kBISAEBACQkAICAEhIASEgBAQAkJACAgBISAEJgUBMQBMimmSTg6XAPXdUBzR3B5lANjVtBvLy9ditmcBylBoB3+Pr/4PMQDYkr+qx6C+awMAE/sb8AFobAR++qO3MHNWJf74tjrkFtgB6TyCX27RXy8bp2RvJdpOmgWyEf/Z4kQ1ADgW8XnZDfpfQHy7u6cHuXl5iMBE0zkLO97qwtYtu7FmXR0uXVODmkp7pIZuy8P5IGWjX8mA4V6acrwQEAJCQAgMj4AYAIbHT44WAkJACAgBISAEhIAQEAJCQAgIASEgBISAEBACU46AGACm3JReYANyqJMpR554n3nOIxYiwU4cwB7sbt6LOSVLMcs7H9NRYdc/H2cTQCoDAOu0ezzj7EwY0xXFSWBMuj0ZTP3PL9MCutuB93ZaOHDgfVyycg4uXWN3bDDxPzW55Jqx38/GADARxX/df343oHL6Ozf+avW/TrgLXybpIye68e67x7D73XOoqCzDn37pYgQBhK0IAh5mVfDBigMeb686xkKOyswgGQDG9MKQkwkBISAEBiQgBgBZHEJACAgBISAEhIAQEAJCQAgIASEgBISAEBACQkAI9CMgBgBZEJOXgFO4TSXMut43PYgY3ajHCbwfO4VYzI8ZObNRh9nwK+F0fLMADGQAiEQi8Pl88Hq9MJmnnTKvMVXlV44v3hdp7lHx/fZ2/BDw+ON7sHLNLKy6rBA5uRSxY4DKDZDctPzdP+o/+X5qywglbb05w+fdLU80M4bOmGCvC8CbyNHvMrRYJiwrDo/X5hkJA4EgcPAIsOPtBhw+chir1s7ApZfNwbRCIBw3keO1yy4kN32Oqbr2Ju+dUHouBITAhU1ADAAX9vzL6IWAEBACQkAICAEhIASEgBAQAkJACAgBISAEhMB5BMQAIItichJIFbXtFmed+9iiZQxhdKAVZ9CIYx1nML1gOpYbSxFkzPMEMwCwvxT9uVH4D4fDygjg9ydF8ck5d4P1miIzRX2O2YBh2OJ+dxfw0nNh7N23F1deOwvr101DTMWhx1WEOjfn9KWzg+gSA7onuhwAcw6430v2dqJG/+uMCewp1zlNAA7GHtfCNoFwGDhyFHjhhV3o6Taw6YMXYeY8oKIoWYSBLU00u8PUW+8yIiEgBITA8AmIAWD4DKUFISAEhIAQEAJCQAgIASEgBISAEBACQkAICAEhMKUIiAFgLKczXbr6kenLYPHLI3OGidBKJmnb+2cAYO33OGKIIoZWtOG1lrdQXjgNl/svQw7yJpwBIBaLIRhkMnago6MDgUAAfI0GAP36RJiJke2DNgB4YMb9UIkOPMCud008+sjLuPyKtVi3IQ+GHwgG+BYNALZJQm8DyfTJ1ZDaPGKbAJLvnS9+T1QDgHudOyP0ySeq0PSGY8gNFiAWBo4fBR5++D3k5OXhmk3zMH8xkBOw7QMi+o/sipbWhIAQEAKjTUAMAKNNWNoXAkJACAgBISAEhIAQEAJCQAgIASEgBISAEBACk4yAGADGasLSpasfuX7YZ+pvNpiI0uXwRpytAYC14jUTA23owMvdryE/JweXeVegxCwBVLT5+Mmf7hIA8Xhcif4U/48cOYLt27ejt7cXc+bMwbp161BRUdGH0LIseDzj1/fhzaXzaLsEAKPY4zHWn7ej/7dvb8W2bbvwkY9txOIlnEv7ywOzXzX6wdZ58rpIZZHpXzCAmQD605zIV1ByPPon+zvHoEn5EIkYyjSxcwfw2KMvYXr1XFx51SzUzAFKCoHeOBDwqvwBsgkBISAEhMAkIiAGgEk0WdJVISAEhIAQEAJCQAgIASEgBISAEBACQkAICAEhMBYExAAwFpRtMS6Zl3t0xUSK//0NAHZs81SQh5OzlYkBIMldE/GAorIXPQjh981/QF5REKv9y1CKYgSQ35dOfqxWhfM8bgNANBrFsWPHsGvXLhiGocwAnZ2d4H7t7e246aabcP3116v3poYBQM8pv3tVnfpICDh8KI7XXtuKFauWYunyYpSU2mvZLeP3W+MpyjmcbwBwXhFuuT+VAWA8VkXm59Sif/LatzMB6HwAnZ3Aqy+3YcubO7Bi5VIsXVaNGbOAQA4Qi5vICzgzB2R+XtlTCAgBISAExpeAGADGl7+cXQgIASEgBISAEBACQkAICAEhIASEgBAQAkJACEw4AmIAyG5K+pXWzurQzAwAzlheW5LMTrbvL/7r45MtqZ8GrUQw9BFmhWPYO2dqALAHzP9sChQ5DfQigq2xt9EZacNsbwXqgnOQi2J4EXD1LJXMPOzOp2zAbQCg2L9161YcPXoUS5cuVV+hUAjPPPMMHnjgAVUG4Pvf/z5Wrlw5Oh0a01Zd82kZsEygswN4/dUWvL39bXzpL25AYQng9QPM1dA/7t1lcsnYAJD6+pqMhpkkQUb922K+aQLxGNDTDWzd0oMtb72DJUvn4KqNtSgoAgpybY7xuAmfVwwAY7rk5WRCQAgIgREiIAaAEQIpzQgBISAEhIAQEAJCQAgIASEgBISAEBACQkAICIGpQuBCMgAMqntnMKHO+GQKhMbgSrqrRR5NYY5b6krbyfYpVlu2hGd5gAxTuzvF/6Q4akuZWtD0DOpDcI9wIsug2RgAFMiEmcIWfGkAOI1GHGjdi0AkgvVVaxFECfwIuoTl5HkcFDNYLdnv4jYA8PennnoKpmnirrvuQklJiWqUxoAf/OAHuP/++/HFL34R3/nOd+D3+yd5CQDX9aHWPXDkAPDs07tRNb0Cm26sgi8A+Px2mvr+WQB4zdgzNNCWOgPAZDIADH4Hc14Rdg4FIBwCWpuBd3d2Y/v2XViyvA43/FG1ghfwx+FXHCXpf/ZXqxwhBISAEJg4BMQAMHHmQnoiBISAEBACQkAICAEhIASEgBAQAkJACAgBISAEJgSBqWAAOC9mPaH1Wqrqu5bC7DhwLRJmF1dvT5WWKG0Z34TXjMOgOO+xBX2ezxbbjaTenDjSQjzRF7u6OEU3g7s7dGlqnnbFbtsA4OOb6n2PI8W7a7Qq2NeWQp3yfXJx2SK+pmAbABJtKIeBfdJ4JA5v0AvTE0csMQ4vfH3pw+0WhkJtNJd5tiYADthEHHGEEUUvotjdvBORSBsunX4p8lCBAPwuA4CeJHtmR9ME4DYAvPDCC/jRj36Erq4ufO9738Py5ctRVFSk1sJ9992nXluxYgV+/etfo7KyUpUCmLybnksDcV5XLNPQCTzz1Ps4fbodX/jixYj7gGAe4DP6W2jslWmvac7PQCtVXzk6Rf7gdoGJttrdzh19T0q+rnNc2N898FpAyzlg29ZevPzK67j6+nW4bH0BAvlA0AOEY10IGH74jODkXTbScyEgBISAEIAYAGQRCAEhIASEgBAQAkJACAgBISAEhIAQEAJCQAgIASHQj8BkNwC4JWBDq/QqRN+W02PwIQY7bbiOvc9Kyk4oh1qgjymBPg5vPGbHzqrU2V70xruR6y1U4lu4qwfBgjzF2kQoIep7YaojKe4H4Isy93b/jsU9UH01wOhcGgAsgKq9ZUL9Z5nKb+CxPDBMn20+UAYAnsc2F/TfkgYAjwl44iYMKwZ4PXYudRMwO+1TeEp4bhPN6ALHWIFixczeKMqmzlwwvpeU0xDh7okjYlobKRBHBGHEEIcPfhxo2o+orxc1pTNQhhnw9UnJNlH7S0uqhssEMLIjdxsAmPr/iSeewIEDB/CVr3wFCxYsgM/nU5H+P/3pT/H1r38da9euxY9//GMsW7ZsZDszBq2dZ9whbYv16KMIeP3YuZU16/ehtDyAG2+ah8JSIGYBvsQS13aHZDu8AnRpgNT5ANyrJav7wBgwGfgUTqFf78U7Am8gcfWdxgbTNOA1gjAsP47sA1568SDa2ttw7abLcPGqRFqAhJXHLoYxAkaHiegNGte5kpMLASEgBMaWgBgAxpa3nE0ICAEhIASEgBAQAkJACAgBISAEhIAQEAJCQAhMeAJTxQCg5TGl+1sAhfQeNKIHPYghFzkoRBFyVUx71ontHQYAym3aAOA3YzCMhDAPoAu9CEUiyLXyURy007VTnAuhN2EAYH15GgCi8COAYMxvq/1U2RNZuLUBgHsFEuKeHbWuhWjmF9DSXeIglSjAA8vj7Ytedwqd9v66Kjh/iqh+2bK2H564V/UjZsbRZfTinNGJXjOC8uA05MCHfGVX0EnXJ/ySTnTQFTGdSClPUjQAMFsDDQBnuk6h0ayHz5eLBXmXINCX84DNUFAePwNAb28v+NXR0YGamhrk5uYiEomokgD33nsv/umf/glf/epXcc8996C4uHiyTExfP88z77A0QziOYMCrPC0/+//2IxgoxI2fqEVZFeDx2nYMLfyfn+/AbtHOw+EsfNEfjcMWMsmY2eOz/9PmFF7HvCvRMuRFADno7AYaz1h46oktiMUMXL5hDdatN0C/kTY89JUEcREYkiFi8gKdZPMv3RUCQkAIpCYgBgBZGUJACAgBISAEhIAQEAJCQAgIASEgBISAEBACQkAI9CMw2Q0AHIwd9G8hqmQxWx6LohsHu9/G8e5jaAr0ojKvFpsC16EYxdknsj/PAEC93oJfWQEi6EYvehBCI1oRi1go805DtbdGCc20B0QQUhHnljqKin8PgvChNF4BrxmE6bfHQOMCdWoKdRxRQI0oQlsBwogoGwDjmoNKlvfBTtHP7zQWGH0lCnSK8+REkwvJUDQMwYsu1SfG+XsQQAGKEUAezIgPvfEoWo02dHg6EQqEUIA8zEIt8q1cu7khKYTjcdGlMADobjjG0IZmvNOzFV09IVxZ/iHkIEcN0bZY0CLhNACMbQkARvozrT9T/nd3d6OgoADhcBivvvqqMgAwG8D3v/99rFy5cjwAD/ucqQwAPb0W8oIeHNwHvPnKKVRUluGaD+bBnwuwwoEz2Dy1AUCX0JiKBgD7bsd7iC36816iy5zkJu4DwM63gc2b30FpuYVLVs3HkouK1HXr8/Y3ALgvB3dGhrSX+uRNpzDstSsNCAEhIAQmEgExAEyk2ZC+CAEhIASEgBAQAkJACAgBISAEhIAQEAJCQAgIgQlAYLwNABQ3+4QoT1rJaUBilGkphzGFPYXyKLpwDsfwxrnXsCt+GNMC1fjT0j9FBSrSUtd9ogDbtyWUR30eJtv3K3G/Ey1oRxdCOHLuJKrLZ6AK1WCcPvsRQxRh9KpmOlq6YBkx9Oacg2FZuCh3BXJQAB9y1PuqfAGAaOK0PnVkJzrRjTDCaEOryhyQG8mD3/LDG+SRuUrA96re2J3UMcLOzvP4M9F6wBNGXiyGWDyEVm8IsQAQNJgfoQyzsECJ3x1oRztasS9+EEXeYizEApSjTAnRzq0fn7RUx2MHVwmAFApnB1qxJfwKemNRrM//APJQmCh7wDINOkW6LqzgjJ8e+fG4SwBEo1Hk5NhrQ2987W/+5m/w5ptv4u6778ZHPvIRBAIB9PT0IC/PLjkxWTa3ASAcicDnCSgHzP0/extFhdW48aMzkF8GeHx9lS7U8AbL4qFzANCukWqbtAHriXsQTUG2AcDOdWCvVDtHx3NP9WL/3tMoKcvB+o01mD/PtknofAGDcUtVPGTQtSQGgMlyqUk/hYAQmOIExAAwxSdYhicEhIAQEAJCQAgIASEgBISAEBACQkAICAEhIASyJTCeBgC3oKyEvWGYAFQ9e4+d/j+GMEJowgkcx6OhpxBui+Nr1d9AJSoHRJSqP3pnT1/osUedg796YaIF9TiAw2g414y6/MWYnjtTFRyIqhj7HhwK70ez7yyqvVWYh/loj7RiX2APtu3Zhg0Lr8FK/ypUsU9U6BQA+8uOOw+hGY1oRBO21G/FzOIZmJ5bgxKzDJFQBCc7TyAnJxczC+egxluLKGKJ8gC2MqcFUBoCmtGKHdiNSKQXKwILYXXH0Z4bwVunt+JAdA+umns11uFqlJpFsIxOdKANL3dvQTgaw9UlG1GFKlU8wWudH3fdx2g4c5ftws12f7fanODciTbswBbUt5zFmrJrMRMzVMtkGYQXXtMDNfeOuRmtLAipDABck0z9z+8sB0zP4AIAACAASURBVPAf//EfeO+997B+/XrceuutqhwATQI0Bvj9/mypjOv+qTIARELA6WPAww9txcZrL8Oyi4FgAeAxnCUsktORegDOPAHcY9JK/v2H188AYCJuWjAMRv4DbS3Ai891Ye+ew5g+MxebPrgI02f2P9yZ9j+VNcJNrV+6Bd2UW/QfaAUN3cs1rmtSTi4EhIAQmIwExAAwGWdN+iwEhIAQEAJCQAgIASEgBISAEBACQkAICAEhIARGkcCoGADOU5LsAbgF9sEMAFkbAZg+P2EAiBkU0Bkl24n3cRS/CT2K3o4IvlH5l6hEVR/N1P2x4+e5GVQdExH1fZGzFMATJgMvIjiJ97E9vAvhSByrCtagylNN2VjJ/93oxMunN6PJdwYrq1biYqxAD3qwF3vwUuvLyOssxAdmfRCrsYrSOlRQr0OlYxmDUziBvdiPA+cO47LytZiJWShDuWrnGA5h+563sXbhFVjoXwxDFQXwO+p82ypczIqi3nMWvz3+OAoK8vDx8g9gGqahBd14qvUpbG77A1bUrcItuB1VmAYfOtCNdmzDfrT0dmB+bh3qMAf5yEfQDPbxc89R1nM2iuv6vKbd0f+JHbrQjiPYh1NdjZiZuxgzvfOQC5/K3JADP3w60Jr7U2kdLIR6mONxGwBisZiK7idXCvwvvvginnvuOaxYsQK33HKLKg/g9XrVe9yXRoHJsunpcE5LqAewosAj/3UC+fnFWLW2GNNnAb6AHf0/NPSuUhCj5d4YEfBpjAqJEiF2GREgGvUh6AeaGoE3X2vGe++ewsrVy7DuKh/KyuyMKNpZZBevsO8HGXN0dydT8V+fZESYSCNCQAgIASGQjoAYANIRkveFgBAQAkJACAgBISAEhIAQEAJCQAgIASEgBITABUZgxA0AWm9zqEwU2vkVj8f7mQB0jfNUwjFfy0RQ1m0z9X/EYyHmYQmAGGDGkG94cALH8Oveh9Dd2asMAEzPz2MYOc0vfbw+n635x9W5DfhUFXhLiY8WDP6gqsMzywBtAt04huN4rvlVFBeXYoNvnZ0qX5UiiKAxXo9Xdr+oMgAsX3wJ1nuvQgRhbMebeLblDzDO+vHJxZ/BKqyHH37ATCh8idP0oh1HcQQv9L6EznAPbij5EOZiPkpQjHZ0YD924cndT2DF7FVYXXgZpqFSlQTQm05cH4704iya8NC+R1GUn4+P1F6HsmApTMOPx9ofx9ONj2Hp3OW4zfclVKEMuWhHGD04gS4ciZ1AKNSB5QVLUYuZyDcL+tqfNAYAl5DJ0gxME8+yCczScA4NONXTgFg4gNml81CMQhiwkAc/jHE0AFDgJ2NG/h84cADPPPMM1q1bh7Vr16qo/6amJpw8eRJ1dXUoKCiY8BkAkvqx/ZNen4lfEO4B9u+x8NjDW3Dbp9djxjwgmM+sIP18MVneoVMZACZiRoCk8WgwiV6TI7vOdsCMAG+9bmLLmzvw4Y9eiplzgGnTAZ8yQak7lTIB8G6mTEYjYQDQ0f1SAiDLtSi7CwEhIARGh4AYAEaHq7QqBISAEBACQkAICAEhIASEgBAQAkJACAgBISAEJi2BUTMAUHYyKIRHEUIIcURVZL0S3Q1LRasHLB98LO6tJCr+x30osTPKnD9FVEr7APJhMLLdYop/C6xnTxGXIi2PiiCKqPoeV7+zPjaToZehEPU4jQc6H0RvTxhfq2IJgAp1tjjiaI21qnT+hmmnTvf7WU2bPeN/PngRVMKZXWmbAeAGlBuAAr/HRBitOI7jePLEC5g5YxY2GJejDEVKZlMmBBg4FD2INqMFZd5yVGMmWtGMt/EyXjj8LNZUXI4NxddjGVYmo/8T8blMNNCFFhzAPjzS+CgKCkuwKe9DmI+FKEQhzqEJe7ETrza9gnxPPtaVX4HFuBiFifOTXjTBNR6JqLGG8mhL6MFC1KoMBS3owvOtm7Hl7JtYsXA1Puz5BMpRhBz0KgNDDwzsMvdiX/O7WFOxGguwBMVmad9aH9gAMMGUQYfeyxUTQ0xR5kxzHXSgFU3RFhw7dwp10+djBmYw9h8Bxkzr4ukcNb0fA1dAGPY9wJ0BgNH93A4ePIjNmzdj+fLlWLp0KYLBoBL7t27dqjIC3HnnnaipqRn2+Uezgf4R//ZvjEi3r3fb+9JUD/zm19tQXTUHGzZWoLSa0f8sa+FzZLUYSi/d6zGVAWA8c9Zr8V/nHrHnXRcCse8+yYVnsfsmcOww8NwfduP0yU587Kb1qFsAlCeqiYTNGAIG7616AZO2NzuOqTIAuDFNRC/FUJaIHCMEhIAQmMQExAAwiSdPui4EhIAQEAJCQAgIASEgBISAEBACQkAICAEhIARGg8DIGgASEezUnAygM96LVl8LjlqHcbrlJOpKZyHHyMGprjMoyStBnTEDechVwn0n2nGi9xCCuXmI9eajo70VOXldqC6sRJ3nUvjMQuRQsDWA93ECZ3ACvS1t8AY96DC60dbbiVllc9Eb6gbCEdTkV2Oub66KlP/P5l8hHjPx5aq/wDSUIKbS83fgYOgAwh4LBahEMOhHfds+lOQXYJF/OTwIIhcFtCkoSwHlM8PywmPZomXUiKIDZ7Gz7R3s6ziElbMuwxwsQjHykYc4PDDRgzhC6mz8fxxB5KAJp7ENm3H85FFsKLwB60s2oBDlQCQKK+BLxOrS/mCiC63Ya+3Gvx/9JebPWojP+u9ApVkFwzLR4m1RpQEebXwUMOO4Zvp1uBRXogxlCNjeA4QM21fgjZvwew2EAWWeCKMFPejEYRzD22d2AUYerqy+AoswE0VgTXEK4yxA0I4DkX14pfElrJu5HhfjUpSZNFDYW9IA4FF+DUZq28aNVFHXiTDu0VjEWbRJrvFEcnSaPNjTsBVCs9WEV8+8jJUzVmEW5iMvlmNrrhnnS8+iEwPsumfPHtx333341re+hXnz5im+Tz75pPpihD9fc26HDx9GeXk5vvrVr6qMAMwYMBG389P984piRLot/Ps8QE8I2Lk1jj889TJuue1azFsEeAMxeD1ReBxZLYYu05/fi/6sxnCiEyfW0fxa6Ld/d7pMWMYkaT/S6zUSAk4eAx576ADy8vNw+caZWHIR4KWPKelRchQ7sHMt2MQT124mC2WC+Xgy6bLsIwSEgBC4EAmIAeBCnHUZsxAQAkJACAgBISAEhIAQEAJCQAgIASEgBISAEBiEwMgZAFR8vx3XaxkqQr4ZLdjRsR0ncQLlReUoQYkSqI/gMN4/dgyrapZjbnCuqmf/XsNORAIdmFE2B0WYqST6PW0vIt/Ix6aiW1GgIvcNnEMztsa34sCZvVhduwz5Rg4acA4ne07DG/ehrnAWKlGGfORiOmrRiS78+7l/V5r07RVfwEzUKhF+X8dunImewZxp81CNOvSiB404goazp7G0ZCUWBi5SKeLtOHBKZwa8lle1Q10sZETQiJPYeW4HWiPNuKTmUkzHPBSgAHlWHF7LUiUJ+MV8BWFEsKvhXZzznkFXRT2qMA1rcQVqMJf1BICohUiOXxkAGLdrIYpedGAf9uD/HL0fC2ctwed9X0RFtBLwRNHia8FuHMTvzj6qWr+m8jqsw1WoMMvtuvUUtv12XwMJPT5sAS3WOZw0DuKs5wyOt51AQUk5ajyLMAO1mI5c5CMHlvqiBaAVR60D+EPD01g6fTnW4xqUm1V9q6nPAGAlqotrfZGpGtSZudEc4JJth67iDvtatlepDYiCKjfLMtHsOYtXWp7H9LLpWBJfqVaqDrxO4EwkUB92FwZswG0AOHr0KH74wx/ikUceQV5eniqh4dzKysrw2c9+FnfccQcKCwtHr2PDbNm5GrguOAOUpJndg3cMxrsfPx7HttcaYcYtbNxUi2mVgNfXC69aRyxrMdxF078XqYfkPMdwz5cemt2jRDi/+m7nGdEb7wG8Du3XAyoPQjgM7H4HePH5XaiYVouVl07D0hWAzw/EdBPJK69fJ7SfJXltOt/mOZyKv23q6beNPpL00GQPISAEhIAQOI+AGABkUQgBISAEhIAQEAJCQAgIASEgBISAEBACQkAICAEh0I/ASBkAbFmVSecp0/vRhS7sxx5sPrUZhi+ADdXXogy1KEIhTuMQXjv1EooCxbikcjm8iGHXsXfh8QMXzViOOVigMgI8az6OQ0cO4YsL/gJ1WIxORHAU72Nz72YcOX4If7LkdlSjGkdxHO90vIOmcw1YN/cyXI51SrLPRQ6acQ7/1v1/YJnAZwtvRz7y8Q62YUf92yjPm4Y1xauV9N2FbpxDO14++Drm5M/FhtqNyEeBsgAw9b/P8sHDmgaUyTxAlxHGMRzF26e3oDg3iIvKLsI01KqsATzGZwJGPA7T40HY60WPJ4JtDVvR4D+JrmlnUY0SrMcK1GIOYOXCivgQDfqU3OdXsiBT8JPhXmUAWDB7EW733oHKeCU8nhhajFbsxmE81vgYLCuK66qvxTpcgWnxafAkNEPT51F99arfTXR7Qmg3W3AudgrN5lk0hJpgFOci36hEOcqxADWKjy24sqRCK87gOB5vfAw102biBt9HUGklU80nDQD99X6WVbDrjyfimVMlBOi3Csc/j3g7WrA9/CZ6Q71YlbcO0/0zzuvhaOufbgPAu+++i71796ovsnYbACj633jjjViyZAkCgcCEvbM5hW472b2eb15PXvR0Au++3YE3XtuJm27agFnzAF8Q8BrhhEWAJUGGm93AuQgzWW+jnxEg2aNkf5yau/1z8kridf3yCz3Yuf19lJUV4oqNM1A3n0YJW6vvbw9JEnPStvOXDDR+twEgtXHH7QvQC2+0r48Ju8ClY0JACAiBcSYgBoBxngA5vRAQAkJACAgBISAEhIAQEAJCQAgIASEgBISAEJhoBEbKAED5P46wEvc88KMNrXgGv8eOMztQHZiF68s/jDxMU1W/e3EW2+vfQjhk4qK6pShHPhp7zyBsxFAeLEcd6tCNTryO1/HqgVfxJ4vuxBJcjDA8OI5TeBGbceLkcXxp5p2YiZnYj4N4tf1V1J85hWuXXIPLsR7+kBdmThSNaMD9bb9Q2L9a8k00ohHPxZ7GsZYjuLj4EqwLrlbnt+BFE8LYfPh1lHlKsbJuBWqNWsbzw2sZ8JqMv01IXB6gwwhhHw5iy9FXsah6BpbkLUQxKhFAAQwEVRyvEQ+p8zL5f9gbUzH9LF2wFW/iyIn9uKziEqzLXYcqLFBZAMJeW+5jIQBG/4bRjb2JDADzZy/AZ72fR6VVCQ/iaPO0KwPAE/W/h8eM4draq7EGa1AeL0vqe15b7lMB+QYtBVFl0vCotnvRijY8ffZ5HI83Yvn05diEjShEEQwUKOExijacwxk80vQwCnNK8bHCP0aVVdu3hPsZAPhqQvhnSQeOgBuNGAFaKHQm88R+/a8DLUqOvug60PXHkhC7YtvR1NqE1RWXYTpmMufDmF6uqUoAmKapUvsnyy0ku2RZlnqd3/k1kUsA2FH/lKjtO4R9XfCqC6D1LPDK5nqcOHkEX/vGlQjHAJav9xlcq7YlxhkZP7RJydYAoBfq6MjaA+UjUHJ/opxGn9CeUPdfeqEFu3YeRUXZdHzwQ7UoqQBiiCgDUF4w3y5s4VDnjX5d10UXMjUAJJxOjnue5p6q7+N35Q5tNchRQkAICIGpREAMAFNpNmUsQkAICAEhIASEgBAQAkJACAgBISAEhIAQEAJCYAQIjJwBgAI3DQB2EntG3v/GfAC76/dgefGlWFWwFkVWCYKmgYi3He09rYj0ejBz2kwUI4g2NOOoeRKlRgmqzQq0xlrxqrEFh48exV0Lv4wZmA0/CnEcJ/Gi9QIOHz+IT9d9EuWowCEcwZ7uvYi0RHDlzCuxEisQ6PEimhdGPU7j/s6fK13sa4XfRBOacH/LT3A21IBLcy/DFaXrUBml6O1HvbcXRxtOo8CXh4sql6IA+chDDgJmAF4zIQYnlC4aAA7gMF4++AJW1s3HfH8dSlGFIAphWYFE1vtuRNALD4KqHQ+6lfB+AMfwUP0TON55FpsW3oA/xkdREM9FNwVdH+nFETN7YRlxlWXgX47eh7pZc/Fx3//AXNTBgIU2dOA9HMKzp59DqKsbH1y0CauxAtNQ1qcBMneBEvKtOGKeODriHSj1liAAPzrRgna0Yyu246Fzv4PR48M3Zn0Vi7BUGQBoHdAGgIfOPoQ8bwFunnYbqq2Z/VddIlM4hUt+tYTbEPV3o9DIQxQx5k5AAPnwKxsARUi7hoLC6NFR3eNvAAihB6dxHPsa92FJ1TJUoApFKLUF1dHRgPs4UuSPRqM4ePAg7rvvPtxzzz2YN28eOjo6oA0AFPd9Ph+8Xq8S+nNyctR73LQJgN9TGQVG4DYxrCbs2aUBQEnUyhbCleCzVwMefvB9hHosbLx2DmpmAEy0YXgp+ccSBgA7U0DGWQBSBrgPJLkPNrSRlbXPj+53eHUUoxgiFsecg0BizcVMoPEk8O6OHryz8w2svnQxrtgwA0VFidwASU9Smoz9tF240/y7x+6K7VelOzznrX8xAAzrcpiyBw+UGUIPeJRvo8Pmmq7/k2UcwwYhDUxKAmIAmJTTJp0WAkJACAgBISAEhIAQEAJCQAgIASEgBISAEBACo0dgtA0AO0/uwurKK3Bt7nUoUoJ6QGUKYPRvXMXK56AFZ3G48yAaOhuwoGY+LsEyJRf+Fx7C/iMH8afzvogazEABStCIJryFLTjeeAQby65Esb8Yp1CPE21nUJM/G0v8SzAT1Yh1RxHPiaHRewY/b/2ZErG+UvJ1lZngocivcKTpMDaWX4crgleiAuUIIAdt6EUPIn3lA1hCwA8/cq28vrT6Osq92wjhOI7hlcMvoq62Fgtz56EK05GDIlimHyEjhnocRUu8EUWxIswO1qDA9ClRfw9O4FeNv8MrLdtx7eLr8EXPbZgVqoEvB2DOAB8sVe+7G+34/9l7D/i8zvLu/3vOsx9tybZk2XK8t+MRJ7Gd2ImzIGwSZgkNFCi8QBkvs4yXDlpaWgr/t29ZHVBKyQ6QkIQMsmwnjh3He+8lybK29OjZ5/x73fc50iNF3lYsO/fxx9Y6476/9zj+6Pe7rmsfe/jXhp9SXlbOu+PvU9kRpHJ9B90qA8Dj+58kFgyzvG4Zs5mhUvhLzL2uGq7TrXfRQ3O6lYZcPWOLhOQYcuRoo40XWc1/dv4XdtLmz6u/wgxmE/QMAGlaOMZhHmx8kJGlNbw5/k5tAPCVHE8clw85XHryWVrzzdQ7++hwWpgQn0gZVZQwUpkORMK1lEFETAAW9jAyAGRIcYyj7GnfRUVpJdV2LTWMwXI9k8IQqFci+udyORW9L8L+qlWr+hkA6uvrVdp/+ZkI+5Lyv7S0VP0VE4Cf9n+g6D/cTABaMJY/fpJ6YarzKzQ1wT2/fImS4jLu+NB0Jf5LSnstPec9A4B85ZsATmMvHJDJXl9xoQ0AuvCBn/3Ab5HfGz3LJEdHDicfImiHlMLf3Q6rnk2zYsUL3P7eaxk/OUR5hcYRsL3sHt5NlF7vHa+2LvhOlpPJnAU/U58aA8BpzLZL/JRB3TSD9vlkK+z8WmmGBvnp7BCD9+P0GQ1Ny81dDQF5F8j/JMxhCBgChoAhYAgYAoaAIWAIGAKGgCFgCBgChoAhYAgYAoaAR+D8GQAGlgBo5zme4tm9zzJt1BzeWPIGxjJSCeo6sbfIwBYddPIiL7H50AaWjL2CifZlVDOKDtr4A0+w4fAG3lv3fqpUrH+lyjKwnZ00dNYzPz6bWD5OIpClJ+0wvmgmRSoFf4ZUOkHYDnM8dJyfHv+RErM+NfIzZEiwmqdYs281i2qXcVX0OqqoI+5GwZIMBjkSJEmRIUSEGEVEnKhKoy8CmwiU8kvWFEmaOcKLh1/ALokwrXwaE7iMYrcEOx+iLdjNw4nfcKB9N2OdShaNvoKpwWm4hNnGEf6r6R5Wtq3g5mk38nE+qkwLEs/dlkoSdPKUxYtVlP4+9nJf4l6SqRQfrLqTCYwnhE0XCbZzgId2PMLE2nFcXXqVyg4gQnwSh5hqu0uUCI20s6V9Mw/tvZ/5s+ZyS/RWJW53kuAl1vAfbT/DSjt8teaLzGCGyrQgQn2S4xxwd/FYw6NMrZ3BtdxADQUZAAp0D/k0kU/TFmhlpfssLx5cxYzx05nDfKYyizLKezMAaCnUwnakQICLa0nPJZ29tghciENSqXfSxr70HjrzXdTFxzGJKdhOqFcHPd/tkl/Xt7a2kkqliEQiHD58WBkAvvKVr6gMAHIUlgBob29Xwr+f6r+iQpRgnQGg8BieBoB+2elVc1uPw4pnt9FQ387Ntyxh/JQ+8V/1S+0QhaaB05QRh50BwLdA+AYAPV79xRoxxsjqdUll8iQ6YyRaLJ56Yj9t7U0sW34FMy8PEisCW8T/QhOOtzfJ0imUIvvPCmMAON/r99K/X6Ekfuq1d/4NAK+tsH52BoAzY3TpzxnTwwtFwBgALhR581xDwBAwBAwBQ8AQMAQMAUPAEDAEDAFDwBAwBAwBQ2CYEjhfBgAd3+sJuVh008kB9vDg3l9TWlLF8lHXM4mxRNwI3W4ex7ZJ5pO0BtpZmXqRLTs28f5572AiY6mggjZaeZEXWHt4LbfWvZlSihlBJWGCHOQQx2hkGlNVHLGDrdLMxylXqfxDWIRU6vkwrbTwb4l/U/Q/VvQxwjg0sIun9/+BuuppzI0vVgaAYqJk050k0u10Ot24AZvqklqCRAg7EWUAcGyXvCW5CQJkSdLFMV5qXE1TuItJlVOYz1zKnDIlbLcHO3k8+zg7W7YyNlzJ8srrGMFoIMp2DnFP070cTG3lDeNu5D28jzIqaaWHfcf3ErCzjKmqIYBFI/U8nXyKo031vPeyD1DHOEkQToIUezjArzc+xJXTFjA/Op9yKminiyM0KQF/mmJZzmGaWFX/Ijvszcyomc7VLKacSpVWfQObuOvoPZB2+OzETzKVKQSIKfE1SQt7Utt58tgTXHHZQhZwFaPcWlGc9Wz2480KBOhuunmI33L31l/hVuWZUzOPa7mRcYxnDNXKkBCQHAuuRdCVPAdSD0DyQchtL5wBIE+WFAkOuQfY3rqDyVWTmcUcAkSGbOUeOXKEnp4eiouLqa2tZcOGDf0MAGIKKDzEDCAZAfxDMgPIMbwMAP1lbf8rJeU7qL8hSWHhQFcr/Pu/rWDSlBpuffMUlQHDF6375Ea9p/S5ME7DIHJC3fB0JD6f7qkFz9OfGDr/gVoyflS9d7HsJjo1v+6ljGhXNxxvgEd+vZVIuIg5C2qYMTtKeSVISQDJtxEQI4ikARgsaN+794lJnQiQLimhD3ETDJ7+329rYf/PJ63T52rO7CNwPsXyrFfQpXA/9kf41baSwlHQrdDzyHXtvleFekv7+S8K3Styplde51VdOJc+Fa71wlIz2iWj7qya0beA+rJz6DUpa1YsagNWhb86elew31+dpcR/lpmbhsBrS8AYAF5b3uZphoAhYAgYAoaAIWAIGAKGgCFgCBgChoAhYAgYAobAsCdw/gwA/aNPU3TRQhP7OMCWtp1E3CiLK69QgnSGPMe6WygpLiVHnj25/azf8DILJ85hWuUkKiimjS6ePL6S9nQndaW1VIeqGRMbTykl7GQzK5pXkAq6pINZsqEUoTxMio+jzh3HHEsE7iqO5Y6wO72L57OraG45zkcm/TEzmYhFD3va9/JKy25GVI1mftnljLPG0JJpIZ1OEw6GKYmVqhj6gCSvlyhwMQAEsqo0gUOQLFkSNLM9t5VX0pupLRrHjdxClVOmdIW03cO21Gb2d+wjUBRgUvE0RjJGZT5YIdaGA88wZ/xYrmAOs5lPiCL20cDj+x+nNdXAkhlXsYAFIHzYzu7mvRTbI5hbeSUVjKApc4zfH3iUklElLChfqGrWS3tfzqzjydbf097RzO3j3sKs2AwgxEGOsqVjF9VlNcxgsjJSSF+e2vMMe9OHmT5uOm8uuZUYMU/EcIkTYmN2A4/tf4gbpl7PZKYxwh05+JwWhwSOMn6s4WV+deiXrA6tIB3PM8aaysLoIt4RfqvKUiDPiDlS/CGs72V5ovYFNAA4aiZmqecIq46voqq4iuWx6wlToproS9Dnc0E3NzcTDAZVKn/5uGvXrn4GABH4/QwA/nMla4Av+PsJf4dLxL+f5H4gIy2x2aRSOfVZNBqktRnWv5Bn355DLFk+mjnzo/2ENjUtlGDoC3n+CIjAdhomgBMO1MCI3ROdeC7P6H9PX/rXH/vEfvlMxMVsLgtukFhIi5Ob1sGjj6wlHg9xw83zmHm5Fv6DYpxQWSG89P/+xBzYhZM2/ez732fmeDUzYwA4952hv3XmJPcbVCgvFNfPcu6qJSZ7cac3M+VdECow3+i1V9jOfm3u3SQz6hzHCZPsEYNXmlg8gG1J7h9pp9xT7iT7gdwzos0mhf3qJ86fXn/681Mry2u73wf5WpfWUOcqrV7aoGevyP3eClPfUQYbj4SsOfG5qb/eWfqj8PItAr4B4PTae+4zxtzBEOgjYAwAZjYYAoaAIWAIGAKGgCFgCBgChoAhYAgYAoaAIWAIGAKGQD8C59MA4P8C37IkkX4PPUoO7mYfR9jfcJDZI2dSbEsOa4tkuodgJEwxRSRJcrjpkEprPaqyinggRJocjSToTPcQyOWI28WMiU2mhyT72M5B9wCHmhvIiAEgmCLo5okm81RboxkfvJyFlYtodY7RmGlka343XV2dLK9ZzEwmUUM5rU4723IHsMIBavLlRPMRHNcm4AYpj5ap7AEBlWw/RCDvRSjaaRxLfuUfIodOGn+Q/Tx07BGmVc/kOm6ikkoCbg7HkmIDHRzuOEKrlSBeUkG1dRkN+Ua2Z7bSnWpibkUdUxjPKOrIYLGPo6xufonGnkNMq57M0sgyKimnmzYa3AaONDczbuRE4tlSOns62J3YzsTaCYxm6JHTdwAAIABJREFUrBJVJA/CbnayKvMMLW2N3FJ9A5OZhEjtrXTSmG3HsS3Vs6JAjESmm4amYxRXljMuLhH6YwgQQIo5yJ8MaXb37GJr80aWjFvEWGopc8rV+PUevaKNGCNySAaAvezj0fTvuCv53xwNNRJPj2BaeiYfrHgv10eXqWIOpKE4XKQFFiU6ifwiGQEujHgi+SukB0008mLXC0RCYZZExUhSrcQhP1L7fLbOj+aXlP4i4m/ZsuW0DAA+++Ei/Ov26Cj3E4uYFslkhmAwQiQEjfXwg+88x/Lly3jD2y0cb4n19q2fVO4LbINHIZ/Zlj5QAD+fIzp4Swqf2EdKPrPwNH19oQPPPZ3l5Ze2E4uHWXr9dMaOh3ippP3PEbD02f0EyMGAn5EB4PT7P7Afhb01BoAzm4WDnX0yvqe6ex//c7UqiUje4Ynasj+LScu/e58BYDATQF9cvxgAbJx8kJC3rsXAYlkZbFVLR2d+sXzjl1oFgf4GgH5ugFP13t+BCuP55Z3iZ0vxMxnIPhLs1etdpe/LOf7m0zcC8v5znBwWEYKW5AHQ4r9KeuOZALQVwjcAaMuA/nv6a+r0embOMgROTcAYAE7NyJxhCBgChoAhYAgYAoaAIWAIGAKGgCFgCBgChoAhYAi8rgicDwNAn+wn8q38kl2i6rJKIhchPykR/9kWYoFibCdALBhRvybP5TLEgyJPh+jKd9Od7tE1zh2HQCSIEwireMFup4OIHSNMGZu6tlIfOEpNfARjqZH4fO+JKVo5ypHMEXYdPMybpryF0YxSP+sgTZ4cpYQZSRlllKhyBR10kyaDnXdxkg62FaAkXkrEkiICEv8XVOn8UUqBRDJm1e/2HUsbABx6aKOZx1qepLS0nGtD16kMBSKZBLx0x13ZBJ1uhnTAJuFAe7KTSLHLWLuKAAmqqMQiRlsmQTxcSj1HacwfpsiJM9WaoT4SdsiQpD7VQDgaJpvOksvniMYjFFOiRHMhLmn9JbvCEXbSmDnKqHAtI9QTdBR7Q76FVCBHIpsm77oqnXxxLI6QLVZ30jXlM6rAQYID7KWp8xjBfIi5FZdTQhExR6JCBxyWhWu5JFRWhB46aWYd6/h+y4846BxhdGAMV4Qu582h5VwVXcAYJpAhh+UGVOCnxN7LEZaCDipt9GsvoIj4L2PcQRuv5F4mnUkyNTCV8ZGJ2ESUPUCVLhhCcefSNgBI+v+8MtSkEvDSC93s2nqU65ZPY5pEuLs5lQXBP/oLmq8KDT6HPXo4GABkrllksg4xTyFta4Z1L8LGjbsYUZPnTW+bQdVIyDqQyXdQEo7hEO4T/0/ktDjl0jn7/hsDwDlMu9O49PQMAIWR7V4GFXk1eQL1aTzmFKfIm6THy3kiJUhkTRYab/pycvg30lNRctvoiHvXMw1IYotMWp8VCYNULPG39t72qvkqJ8k7wBfQCz/2f4r+arBJLv8LEZuWb4DwBXn52o/y9/YX75Tec3u3F2mDnBvS0r6bwckHyGVCWF7pkpAkE7D9TAD+/3X8Z8r9TQmAc5+D5g5nQ8AYAM6GmrnGEDAEDAFDwBAwBAwBQ8AQMAQMAUPAEDAEDAFDwBC4hAmcuwHAj/sVqV5+Ie7X7NZyhv/rd4mlk3rqIriXEKUnnyQWEKHdFxfkugApkmQzaeLheG80nfxKXSoI9+Dw+0NPcTzSzOLqK6lRkrSkDpfrpIJ7K7vYyUv7N7BkwjXMYKqStV0ihAgR07aDfqnGRTSQP+RdLNcmFAhhq1A/S32ta2H7EyDvGQACKmpdDADddHCQwzR0NzG/eKFqT1Ti6OV+WRs7GIZgXD0zCaQUk7RKwB92XSJWkJwronteieGSDaGDVvIJhxlF03CTkAuCEh6QzAop2mhT9oRyKlTbhZlLkFQKiqNxEjTS0HaE0RWSbj9KsRsDK0zOSZC2JU4/SIqsyO1K3smmuom6YUpjFaqr0oYEnWzIrCPRnWBSdBpT41MJuBZBCdUeKNArA4DIRnllAOimnf3s518O/JSGfBMTR0xiSdkVvJlljKKSKOVqPCXjQt4Sq4iIR67iFrxABgA/yX8X7WzLbyKR7WaUO4oxsXEUUapmb3CIMhRkMhllxti7d+8lnQFA7BPZDOzdAb9+4AVuumkJ8xdC0POU9Il3hTLf2QvWJ962Cw0FQ7+5+z2QnU5/rlOfZ3M20SC0t8CGdXlWr9rF1KnjWHpTESOrRfgHy84TsuT8iNpD1G554jQLr+7MoIaAM++/f8XJfAen9B4MPeqL+gknNwC4OG6eoHpfZLGtUL/gc5Wa/hyDz3W5EUGoM7Jo8V+O/knvB7ZTz4kcNl7qf2JYrkUuA7t3iZnAYfqM4r7I+ULDgq/Tk/H+7yDfCODK+1eVhNHvvf5H30zzS6QMbJP+P4N/yL3lGl3KRxLY+P9LUWcUJAoofJL0PuNCc1OSrvYs1SNKKS4GO6RZW+rCvhICOpOAMQBc1IvwIm68MQBcxINnmm4IGAKGgCFgCBgChoAhYAgYAoaAIWAIGAKGgCFgCAwFgfNhAPBlrf7iv/ebfVGGB0uLW/gb+4LgP9Hc5Udah+j7FX4+IPJggOePreGAc4C60TVMZ6zKHiC/gk+TJkk3Wzq20drdzdIxy5goP3eipGwR/bUNQKK4s574LQK/NiDo54hooZRsX/CQsL9+1d+18JBTKfDzBJSdIUkL7RxNNJJOZBhTMZoxoZGEiYOUDnDD+nY2ZFT5gP7xi0qWUAW+87SL9J9pw7HzlAYrKKMKywmCrWuhhx0L1xYLQI/KUBDLlajm5UJpsjgqk0AXHbRkDpBMdDOlYo4yPkj8ulY8IuStIFlbZwyQQ0QOifNUXZXDRon/RzjIgeQeKmNVTGGWMhu4eXlGwdHPCKC59dhSGEEyI7TwwrGnGVk9UkUut7W2MLdsMpMC44lQoqLqcUOeAUDsIRfaAKD7JdaHJo6wr30PxZFyxsbGUUGlZ5aQHAXnV+BxVU5pfWzduvUSNgDohZ3qhheeybFy1Wru/Mi1TJis55yD1AcfrATEUBgAhmInPfE9C+V22YfE7iPzX5Z923F44K69tLZ0s/T62cy6PEDlSE+T7FX8JbJaLDORMxP/T9bN01DrB8quJ/MdFOyary3cS+hpJzcAOGRzPUSCxSqqftf2LPt2JGlvTzBhcilLlxf1vmfOHImLCOlyuI5FIKDU7f6vvoKbDmYA0FJ9TkXhZ/Iu4UCE3dtg794mRtQEWHClZLyRTB+erUAyv4i5Taa2bAFB6ElnKK/QWQ10TP3A0h+v7pmYp8LhsDIWyWs5nZEMPVAsr9/ed5oU2JEj3GsA8O+USkMmpR8or/5QGGIxvf7k3agyCHXB44++QHd7kPe+5yqKSvVLXMpy9JUQ8N0Xp7GwznyAzBWGwCkJGAPAKRGZEwwBQ8AQMAQMAUPAEDAEDAFDwBAwBAwBQ8AQMAQMgdcXgXM3AHi8lJApoX06jleLRSKXeuF2fVp+f8D+yV7WX8m471fltSVwTysBKrguaeVoyB7jaOAIrp2lNBUnlA/g2C65gJQaSJC3XYJ2EZOCExjllkI2BKGsEpolpb/cUMRGuanlakFN1SKW9ovYXnjYUrjYL3Ag5gBbiQT6XmJHkPtk6KaHlnQ7x7vaiAbCjC+vpdgaoRUIV8IFvUQCnrlB2wfkSv2jmBL6MvRYCdoz7SqdfnGonDBFWBK1qLpvE/KCDTMBbQAIpaNauIg4ZCwRX0Iq/r4rf5x8KsPYovEEcza2Aikqa0wVJpAg/kJRMlAYomznOU49h1MHcKMONYxmJGMI5yRMW49v78XKCCGH30GLXAC6ySiTQpJWQgRpI8HR1qMUYXNZZR1VVBMiiu2ElFiTUxHOkjg6cMFKAKhuSCYGK0U3rWxt2YxVFGZMtI5RjCKsWhdSRoDzebyeDACyxNeuSvPi8/tYsHAGs+ZDxQhNU6KaJbr5ROm9++bZ+aQ/9Pfqi5zXG5lXTIRMDlqb4L67VpFNlnP98llMmAaVsm3I3pDNEfZLIliSIUNWcMHCPR9NP4VWeXJBun8DjAFg8AE5k2QNJz83TybfTTRQRiYDjYfgdw80s/6VrUyfU8qnPjufSNGZB6DrKeC/ZPVn2bR+Hcr0k7T9vVu8/6ofEJOv2y3vQy3ZZ3PQeDTLlvVtJBJJFi27jNo6fW95mzXVw7ZNnRw8tI0JE2oJh4I0NDZQd9kEFi6upKcH4nE5X8979fL3mljISL1HpVyQbSsjwWMPtbH/wEHectsMJk6IkPfddkqol3dxmID335F0GjrbYd3aPbS1dVM3diLPP7+abDbD3AXTuO22KertLoYCORoOp3j2iV3UVNdwwy2jCIYgHBHTkjxETAvn1xh2Ppa3ucfri4AxALy+xtv01hAwBAwBQ8AQMAQMAUPAEDAEDAFDwBAwBAwBQ8AQOCWB82IA8H8r70Ws5m2dGFcH9ouw60oQe19mYfVbfVHRJW9xn+Ynv3AXGVtX4bWIZkWUV2q7EhjyrkM2nKGDZjpJkMsFlYisb5En72SIhuOU2yNVOvmom/OC+4Mqbb1E7ksCfFsl45dMAMVaSCepxAtE5Pa1EKX3u7iWjtn1wyv9bgRU0n3poZQCyNGdT9KeTZBNZym3Y1SVjNIqCgHyVkAJI9INuU6DyPdWWhZp3XbFbGCRynYqo0E0XKpYKOnflX72qS5uIK+zFeQ80SEIWVvaoSvZO46rShBEe8sX6PzQuYCMBoQKlT0RRDx9RbSePCkOu3toaDvK5MopxFXBhiICjkRP9glFOk2DJu9awtVSQ6V7pscxJnXOJYKSdtqyLexv2EldTS3jwxOJEyOYl4hveb6MvFgTgqrsgjWwxMApZ/F5OkGyKVhSjCHFps6NtAY6GV1Uy2WMJy4MlA3DGAAGp61LgfStFb1mew/H5tgReHl1Kw31rbzn/ZMpH6WXlcxcNZ/VlLp4I2hPJODq7+sFLKUkmpvgyEF4/pl1RCJRlt84i8nTIOBldRfxX6KL7UBa7U+S2cOSPcCPyi4cgEInj//9EyEc2EBjADhPG4e+zWDjfy4GgP7X6jw3NmEcQqS74ZnfwW8eXMmEKSV8/dtzcdSefGZd8qeAfnNAdzJLWwskupJMn1quSgKodnivar+fhW3zP1evMNn/s/Dk43tprO9h1pwpXL4wSigCOS9j/pMPJTiw5zBXLBpB3bhS2lo6WbtmB6lkBbe8cRbjp4q4Ls+VzDDeC0r4qrb0psVQ7ZX/EwQsm13bMvzgO5s4fryVb37nZubNt7QBQG0q0v4s+ZxLOBgmm4eGowmONwZorG8nEHIYN66WxoYUK5/fyraNrbz5rcu45R0RKkaB4+ZUJp7Vz+Z5+g8reMs7ZjNzzggisZT3PvdqmAxAf/HuZGc2h8zZw4OAMQAMj3EwrTAEDAFDwBAwBAwBQ8AQMAQMAUPAEDAEDAFDwBAwBIYNgfNiAPBVAS/KXzLf+wYASe0eUmK522cA8H8prwoO61+Ty6WSqN+vqqsMAHm5xjMAiDAYkIi/LBm7myARkuo3+0H1r/xNud3qwZWhcs3XTUpOYxDxWgngIh/kCCA5f6VicVx9FAOAukveMwB47XMk+r+fAUB6I2K3RDvKk31V3iXr5EhZORWRaKeyxIIRQqJiyHOl3r06X+Q8+UzL5Gnvs7BI30pbD0JOt00Ko+tMBQFsX6EvMCcoVcbXQiS433KQ9opArTQg9RiJ1pfsBgEl1mel0ZLmuLAAsgiwngFA4q+TbgcHOncTCAeoi40j6Ee+uwGFUmVO8GevEmu1ASAvfweIYFI/OSsqjJVVIv+GxnUEozZ15XWMoIpit1hlKCCQ8WoQyEy5gAYAiV71RmV3ehe7U/uoLqthBlMpkxIIqrfGAHCizavQV6K3BIng9dZ4HjaugZfX7mLmrIlcc6OfbUMMF6ECA8Cw2RrPqCG9ImjBVX0RzPJNvS4lffvWjbB29T6yuTTXXDuD2fNREcUq8j+XVQaYQEBS/steIGssjuUGtAHAPwpKR+hveT88leo4MIT6JL0cOJ4nA/J6ywDguA62yg6jczP0DssgkE6fo+x+snXrQdJf9RtdZbERS4jsQi+vgHvv2kl5lctnvjCdqKSmH8QA4Ley8E6FuVv0s6ArmaGlNU39kRwdLR0sXTKesjKdGl/MBb5fbzDxX+4hmQlUNpkc/OtPN1JUYnHHnZcrg1nQy+yzca3LA7/azNgx1dzx4WpKqyCThH274IG791FSWspHPj2CQAQiYbGViQlQ77naACDWMvmuvOksetLQ3NzFij808osf1VNdPZqv/NVUZl+uDQfeK0pl+cnls4QDUZWhYOfWbp554giLrp7OrHkQCIOThxVPww++8wLFJUG++d2rmDNX3olZ8tkQzUfgwfteobzS5U1vvYKKEXkiQRmvgPLGFXqXXm/r4Yw2S3PykBAwBoAhwWpuaggYAoaAIWAIGAKGgCFgCBgChoAhYAgYAoaAIWAIXLwEzqsBwFMGJI1/YfVeiTtXgsOrIlD7q1W+UOLr3CprgP+FXO+dLiK+jjXWKcP7ftkugkHhr95F/JYLPVVEovp1rLoaMKf3ehEqdYr/3lTD6ty+mGY/VYHfJF0CQAR23UDVHqUAeH1V/ZWwSd1ofZYfwqtBiNDjf1+3WtqZV3fQVoG+aEf184H8/K8HU3PUAwoBilDvRXL2dUK3TfVV11zOkfGiLHXKcb/mvURoF0j/esJ7zxcDgLql+th3VuHTM2QkDwDb27aRi2SZGp9ONWOIZ8SckNYGACuEawUuUAYAGQsxoGiBqZ56NnZvwHZdlpYsogwJV5fj/BoACneOLVu28P3vf5+vfOUrTJo0iUAgoGpz28oo4yEvEH4vWKaEwbY7bykULre8kyaVzFJSVEx3B/zqFxvoSST55GcWy1ATUDUtcrhuVM3tgm5eFBvqiZajXhoyi7JKrE3meogFy2hvgaMq8v8QyXQ3f/a5mcrzoyofqM2ucK8orIGuCqn0GW/0auvbT9VlZyA5Dtw3TkD79IXrM3r6RTG2J2uk5pIn76YIWSp/C5ksug69rWvI9yQh7vnJsl76F9+oJvfO5CGbhVhUv8VkJaRySaJBsaJZpN0MEStOQi5WGWE041QGisJirIIVj8OD969j1OgwX/jyHIrLIOWJ3gHJwpOXV4CDZUuafDENBEjn0wQCISKSBycHYfGc5fQ7oCcDe/ak2bj+OKNHjmLxFWGqRuhsLgFb3pun3vuSXfD8E7B2zVYWLIlz85snkM5BcRQ6O+C7f/sy9QfyvPP2q3nTO7yaAMIzC3/+2X0cPdLM1//2KiZOhYj455SJyDMAqDem5AvRafczGVuVK9iwvoPNr3SzeU2QdKabz319kiovIktE249kxHQ5H1UGyIX7frWPf//nTdz6plt4xx1xLpsIyQwcOww/+V4Hq198mU995Ure+I5S1faOlENxxOaJR5q57+4n+fbfvJ9RYyEY0P/XkVetWoEFPpxTeXEu+oVgOjCsCBgDwLAaDtMYQ8AQMAQMAUPAEDAEDAFDwBAwBAwBQ8AQMAQMAUPgwhM4bwYArXqpo09QLhStLkBfByp0gzWhX1StbntfV/obAETaLtTOVEJ99Y2Bv+o/gcJ2AkWgUI8vFN0Km+/Le4MaKU6E9lVRwgNO7B9SrARw/cyBxgxtahCR1rcwFJ7V107NR0SQ/uglC0JW/TnAAfYm9xG1Y1wZuYpSJ05AQi/lsAO41oXJAKD7LuYLHbfdTjsbM+vIZdNcXbSASmUA0Hkfhuq4tAwAQjRNNh0kZAV5eXUHWzcf4rIJo7nhDSOU18ayJMJdjqhS0S4mA4A/v0+2xaiIfydL2A7R3g4bXkqxdvV2xk+s44abRlBWqaeTpUpgiIwYGWT1aUJ98v7JZPnCdXsS+dEYAM5pCesRcElnE/R0u6R7SlT6BtnGqipRUenpLCoFfdVIsEOQ6NHJWOQQ4T+ddkgmHaprghSXQCIJFXFIkSadkdI1MXq6bZUxIptzcB2bkA3RGITjUFksRhJ48N71VNfG+fwXpxGJwZ59OSrKguoZYiyJRMEOuuRzsqsFSfY4pFI9qm0BO0pRUZDKSkim9d/f/PYoD9z/En/07tu4aan423LEKzNUlUu2nJMfiQQEHfj+3zSo+XzTO0qYe2Up0p2iCHS0wre/tYXjjVk++KH5XHeLeL7EcObiZiP85Zda2b7tIJ/+ynyWXAfBoAj4YjzQ7xMd+S97dFYVmEknYef2LB0dNplEgAfvOk4608nnvjaJGZfr/USyNIiJS93DdbFtbSZ47qkW/uIrDzFrzjQ+8+dXMPoy+W6Etgb48T8kWfH8Gv7kM7O55W1VjKoBqUYUsWDVcx08cNcGPvjB65i5QI+Hshc4wrOPz0BP3qnYmZ8bAudKwBgAzpWgud4QMAQMAUPAEDAEDAFDwBAwBAwBQ8AQMAQMAUPAELjECJxXA0ABm7541gsI7FQGgAEa2eCiXp9a9ip57VT3H9j1YW8A8Gu4v3rMtPGgf4f97hR+VxsA+owS+k46m4HkF+iimx3sZf+RfVwzdh6jqKIoXwq5sAR1XjDHiDYASKyraHkWaVJsdjbQk+pkZny6KgEQo0QVjBiq46I2APSKdD4dSWGfx3FDHD8Cd/1yLZUjinnbO2dQPkKfIwYBfUTOJH59qPCf9n1PJv4XrgVJiS6R26luePShY+zYup/L50/mjW8b0ZtyXNVWt0/XAOCL/ydX8PtMPP03nN6vjAHgtMe634neS63QsLVnV5oXnm1i07omujst3nn7AkbUwu8eXUk4FOXd713IuMnQ3gF7d7oc2N9AOtvByJHVtDVnqayqZPLUkIp4l1kgGrKkqJdI+rWroP5oB+n8IUpLZY+sZszYKLMWQFGRLqnx4H0vUz26hM9/YRptHfD8s/Xs2dFOJpOmbmKQmXPGMGlyJZEwPP90O03H2snlO6moqOLQ/lZGj6lm2fJR5Bx45rl27rrrefbtzXDLDddwWXULlZVtLLx2EvPm1Z6SmRgArBx89qMrmT//ct77J6WUSAYBF4IWdLfB//nztbS3Wnz28wuZv6i/AeAf/zLNyhUbeM+HL+P9f1yjBHU/gl+L/9om46osNWGaGlDZCiqrRlJaJKn7j5GRDAD9DACOSq4h5r10Kkc0pvfvg4daOHLQwXHyXHtdjdp/xLSxdZ3OALBnzz4+/3/ms3AplI3Qti9py7bN8Ju7tzFx0mXc8rYiisu1UUFlG5C1XEDJmABOOWXMCeeRgDEAnEeY5laGgCFgCBgChoAhYAgYAoaAIWAIGAKGgCFgCBgChsClQGCoDADDgs2pBPpBDAAnumTQBNunuv9ACKdpAJDLBsb5vjYZAE5uAJAIysEEjtMxAGhhPaNsAIepZ8vRTYwYUcTUyBQqqSGUiaK09QuUN7kvA4DQl+rrKfayg450G7WRWuIUU8UowhKtPkTHpWUA0IJZMglbXoaXXtzB3CtqWXpjaW96dIeMN+Chi8YAcLrivyxgSU9+5CCsfHYfTcdaWbBgJgsXxZWgKKnNRRiVlCO2LRHNIlGGeyueFGbakOmmi2sMfPrgi6Vv7+jbtfrtX8YAcHYr2OPmZ7jJSZR9Hja/DM8+2cPvf/cKt775Wm77APziVytYv24nn/6zjzJ1BmzfkWTnjsPMmT1VfR2N6rnxwsrjpNNplt88lnFTIR6FXTvlfvtoOOSy5JpJTJml0/T/4bEutmxdz4f/15XMnhNjzUr49f0vUF1Tzue/MBMxnGzeBL99YDV142p4x3vGU1kFXZ2wdxf88udP8sZbb2bJMl2e4OWX4JHfrWHJ0hksu6FEJdb/xX/leOKJndz5gVlcMQvKyiFSispWcTq5T9qPw1c+/QJLly7hjk/pUgfCK5+DRBv8+ZdW0tMV4mvfuJrpc/sMAE42wv/7O3j00ed5420VfPaLc3oFdS+vjBozaaNfXmjls8eJhKqYMt3m6CH44fcaSWcSygAwc46fAUCMSJKpxyKVyhCPRXHIks6mCYeKVbYFy84TC+rsG489CD/+wSaCYYfv/nAel03te570/8ABePieetLpFG+6rY6J00LYtpRpgYClUwAMfEdeoFfa2c1xc9VFS8AYAC7aoTMNNwQMAUPAEDAEDAFDwBAwBAwBQ8AQMAQMAUPAEDAEhobAJW0AGBpkQ3rXkxkQzvjBpzIo9FMmdLmDMzJAnKBBfRGyfbKl/p78yZKnh6P5I2zo2EJl6SjmBa+ggrIz7t75vKCw91KDO0uKRo5yNHWYpJNmcnwqVVQTp+h8PrbfvS5uA0B/gtIxSXkuUbw//v4uRo2qZukNZYys1bXJde1sqXwuR3BYGwAGromBhhfpgY5U1tHOAS8SuH4/3HfPTkLRDIuXzKSmNsDIGh0xLLXZJZ25yjeh1qGsFXHAyOx79dHfAHDyKWgMAEOwRH2oUt7E0mnoc6q8QwntTfDw/Wl+8N2H+dRn38U7PwgdPSK6tzFvdgV7d8OPf/IkVy2eyLveN4l4mU6mkk3CgV3wnb9YydLl8/ngJ4ooLoKnHoHv/f09vPHNi/nAneMoG6kF9Ad/1cM9d9/LX//jHzF9epgXnoa7/vsZZsycxCc/NY6mZnh+5QHisQhLlo5mVLUuN9CwH/7ymyuZc/kc3vbOMsZOhFgUdm+HX/xsB6lkltveM4dZV8J9D2a4/75X+NiHF3HdIigqhlBc+psj4KVoOZGg3dMDrY3wzS8+y/XXL+OOj9s4wT4DQGcLfPl/P0MqEeXr31zMzPlSpkCXACAX4cffg/vvf5rbPziWj//ZVGUA0JK6Tr0gn8v6yuZh/74edm1vZv68cZSWw/at8K//fJh0uofPfX2aMgCEgrL/SAkBMc84ZHNJgsEwjhtUWWpUhhK1BwWx3TDHj8J//OQoL67cxMc/fSs3vhWQ3RBwAAAgAElEQVRcKdEhY+5C2Ia2VnjkPslUsIo7P3EFVy6R95ajTAQBZZEQI0/fMahxcAimp7mlIWAMAGYOGAKGgCFgCBgChoAhYAgYAoaAIWAIGAKGgCFgCBgChkA/AsYAcAlPiGFkAPBlHF3TOUMPnax3t3G8s4NxgclMK56uEsEHPclHn+8nMx/6GMoCfQ/LBceSIgDdbOzcyIHkYa6sXsRIaigbQqPCxW0A8A0e3lg50HIMOtvg0Ye3sOz62UydDbEiyEtKbksn89aHFr31lUM/1me64gdm4/CvH7i8OrsSlJUUIV3btwsee/gA0WiYRUtrmTgFwlHP+OB33dIh5LpkhsibAVzX9gwB/VtpDABnOmpDcH5vBgARxDMqo0mIMtqbxQDQzL/98AW+9NW3cdNtOp1/JqmrmvzuQfjhD+/iY3+2lLe/ZyyRuI7ol3nSdBi++YUtjK2r5s5PjaS4BB67D/7zZ7/lG99+O7eICA2kMrB3Gxw+1MnCa0qpqoTnfq9LAIwYWcZNN09h7bp9zFswgXGTLGrrIB5ClQVY8wz87V/9jre+8xpueEMFxRViQMlzvAGeevwVDuxt4U8/9UbmLhIDQBv33buZP/3wMq6/BuLFLnY4q0R0KX8isvmZGgBkajsOdLXClz73HF3tQb76tWuYd3V/A8A//z08/PCzvPvOy7jzoxMIh/Ru4GcAkBWSyUFDA+zd20JpSSVTpljKpLB7B3z/O42kMj18/msTmXE5ah+3rbwyEohIL2Mme43rxhRT20or0d4hQCoB9/93My+v2cW1y+Zy061FFFWAG+hLORAOeAaAe7OsXPGiMgAsXlpEnjw2OaxBDDzGADAE69DcclACxgBgJoYhYAgYAoaAIWAIGAKGgCFgCBgChoAhYAgYAoaAIWAI9CNgDACX8IQYZgaAPjEkR54UrbSyo3s/7ekcU6qmMY5RxJVkpsVkKRcgh61Ep6EVhvsZAOSxdpo0STZ3b2F9xybmjrmCyUyj0i3vmzDnuUkXvwGgT9KX4PZjh+AXP3+JmbPHs/zmalUvO0eKIKHeNN6Fsn+fAeA8gz3HJT6YAWCwpSVaYToDOzfBiuf2ks8nueHm2UyfDcGQb5DIgaNLHsgMV9HDliQpL5A6B+m+MQCc4yCej8v7lQDIk3eyhOwo7S3w8AOH+flP1vCtv7qdK5dL1LyOXm9phF/+m8MjjzzKp7+8iLe8c4QSn3vSUBRBXfu5j64nnc7xyS/Np6IsyAO/yPDUk8/xz/9xMwuvhpTX9nwWAgGd2l6myMon4Fc/30gkarN4yRwefPBJ3vW+63jD28OE41AUgsZj8PDd8NMf3c2dH7ueZTfWEIplSGc7SCZzNBxp5+jhLt5461WMniAR+C3cd88OPvbha7juGigqkTT9el1LZguZ4yc0ACShtUEyADzD9ddfpzIAuHKtRNDnIdsDn/v0KlqO5fjCl6/j6mW6BIDa73NhvvfXOZ55eg3v/tBl3P6+MSobwkADQDINm9fDkSMtTJ1ZxYgROqPG4f3w/b876JUAmKkyAEQikgEgrzMAiMlGwvjdQG8xDTEGyP2b6mHf7gzr1x1m9JiRLF1eSrwUgmFvP/NeXGEL2trgkXvyrFyx2jMARMmTxUZMElJGIGAyAJyPtWbuccYEjAHgjJGZCwwBQ8AQMAQMAUPAEDAEDAFDwBAwBAwBQ8AQMAQMgUubgDEAXMLjezIDwCAqjo64P/FFpyvL9pUY70vgLJT7X59R6Zd3ZPZSTzcV4SomMZpiokogliOH1EaXjAHyR2wAIq6cbivObFz7ZwCQEPUMnbl2jgWPs7Z7A2VFlVxtLWaEK2GhujMibL26X2f23MKzL2YDgD/m6qP8k4d1q+CBB57lvXcsZd5CUS5F7k6qSGI/t8PAuH89vkMzxmc7Mn2rQrdai/X66J3rLqSTsHVTDxvX1dPc3MqHPnIVNWOhswsiMYdgUKKEXSxXlEURJLXBRQwAaj5599QlAV596EjoU7l6/DNezfFMqZ76Sf3beKb3P9vxuGDX+eveG/lc3iEUCGgDwIOH+OEPnubvvvshZlwFJVUQs2HPHvjvn7bz9NPP842/vZmbb4mpwg9dKYhGIdEGX//MTtpau/jIZ2ZSVRXnrp92s2H9Fr75d4uYt0hlqKc0Ivsh9GQcImEL27VYvwp+8A/PEysKcPvt17D2pUaONm7nPR9cwNLlZQSC0HwMfvsrh1/f/xQf+PASbnhDMUXl4NpiVukhFIwTCUEopO9//31N3H/XXj76J4tZtgziRXqfkwh+OSfomQ8G2/cyWT+jwfNcv3wZd3wCrDDkHG9FZ+HP/tdzNB7O89n/fQNLbxIDgORKEANAiO9+K8mLL27iXXeO5c1vH0N5mU6/788reZvUNzqsf7kZxwlRXmURjYVxnRjHjlr86z9vUn36/NcWqQwAFRUQCYMt27nXYLVniw/A1dk4kj2wYa1E9L/CVYsWMndBQIn/PSmIx7yZJn22tfmhXUoA3IMyAHzoE/NZtCyiMkFoA0AUS52lD7/dl/y6uGAL0jy4kIAxAJj5YAgYAoaAIWAIGAKGgCFgCBgChoAhYAgYAoaAIWAIGAL9CBgDwPCaEP2E1IKmvXay6JnKfifjN6jLQCuU2htABx1sS++npaOFmaPGU0IR5ZkqQuEQOTJkEaOAo8T/MBGvzvL5H7NCaVVqQ4sc1pXppjucZCf76Mx3c01gMVVOnwHA8fqgPvS5Hs66cacyAKgI1sI5cSKl+KxbcGYXDpwphaN9cB8890QD1TU1XLXUoqJKeQIUVy3ye2pqgZg+UPwfLsKZnht9/8rk1dK90mZ1ivYErFsNTz35LHXjy3nbO+ZRMUILmHLIR1uUSEkOL+qrb2VRiqT315tPJx+Fwpl6MkLDhd6ZzalhfbY/ZQcs9tZjUuaimf/3T7/nb757B0veAPlgJ/kcJFpLeeRu+K9fPMTHP7eQt72rVu19sQh09uSJWAE+9r51RKMxPveNmRQVwf0/y3Hv3Y/wF3//dt56mxbmZZ51y9QRIT4igjlsWgO/++1mSsui3HHHFBVl//WvPUZd3Tju+NAsJs/UQvdLT8M3vvoQH/7YW7npVouqMWIkcCmLSjEWPYGzosPb8NtfH+e+X+7l7W9fxFveoctW7N7ZQyQaZNq0MIEBBoDCWSalPfZth7/+8iquWXoVH/tCCCuYIuOECdk2PQn4+2+v4dAeizfeeiVvfQ8EoimCQQsrF+FbX2xiz54jfPFbC5h7BTg56OlGGRmiMb1/9PRk6Wx3SXTnyWTyysAQDNhs2+Ty7/+ygbLyEm7/YC3X3RwnFtOvmaBXcsMWbrIO5XsBuRe0NsPjjx5k8eLLqJuoS5R0d8Px4yk6OlLUjilnxCgpF6BNEG1NOqPC3r37+cTnJzB2ouAT8V8yDYhxTRsAjPg/rFfyJdk4YwC4JIfVdMoQMAQMAUPAEDAEDAFDwBAwBAwBQ8AQMAQMAUPAEDh7AsYAcPbshurKweJ8XzsDwFD1ylNK/c5pDZQEPRyjjfrEURI9zUwZOYmJTFViVi6QIUdOZQEQA0BIGQD6IizPZ0v7GwD0M7M4dNHDDvbQlGzimthiRrlVEsau2m4MAIXx6C49yW6KYyVK6Fu7+jhP/X4rd37oeibP0inPJSW3hufH/w8Uqftm+XCa7770r00AumXymeOCpAVvqIcXVzSzZeM+li5byIJFNmVS7kBF+LvgBJSAKKnbRc5V91FRyX4aCd8AcDqi/UADwOlccz5Xyuv4Xr0GAJGiLdrbeigrLSbRBQ892Mr3/u7X/NP//QhL3whpetTYRyhizfPw439ZyZXX1HLrWyeqrBASTS8C9M4t8O2vP8bNtyzjvR8porwcnv89/N/vP8otb5rPW28bTdlILYJLCYC2Vmhtb2Bs7WjWvZBj1YqNjB5Tzp0fmqRS4T/1+wy//A8R4Bfyrg+WUDMaGg/C9767gXhRhPd+YAaz50NXGqIR6OhyePqp9cyZcwVj6uDJ3x/n7p/v4t3vvoY3vAVa2qH+SAcjR5UxfqLOAOAf3hbe+3U645DusvnsR1dx9dULeN/HY5RW9JB3owQsW/X30YfqeeLhA8ydO4OPfrqCWBzyDuzdBT/6/hac/0mo//W/mUtpOSTa4YWVB0l093DV4hlMnARpV6L2XdJJi6iuFqPW0pYN8ON/OkQun+WL35rE7AV6fYrnZv92WPtSA1NmxZgxq5yiOOSyICalp586SvXIMUybrqoDUFoGXZ3Q0Jigtq6IUaOhvEI/Rq6pPwC/+VWScMTmjz4aobRKpoKI/5KpRt5NGtBw2r9exyv2ddV1YwB4XQ236awhYAgYAoaAIWAIGAKGgCFgCBgChoAhYAgYAoaAIXBqAsYAcGpGr/UZl6QBYGCnbInolIrwGXrI0EUHW4+to6q4gilF06lghBKDJPV/gKAqADDUR1/2BS3SWgSVAWAne9l/fB9LRy5mFJUEHYnHtVQgd0Eyg3Nu3sWYAaAvC4CrRqi72+LwvjyrVmzFJcRtt8+gqEKLjVo2FbK+AWAgsuFsAOgzO/h9llnQ0ABrVmRZv34zy66fxpJlRYSikEwniUZF4A+AE+pnAOjttVoTBQK+dggUHIOJ+8YAcM4L7Wxv0GsAkJh8OYLkMtoA8vBvtvHD/+9xvvzVz3H9myxG1oFkkJcI++P1sOaFBI8/tpI33Ho911wfUWJ9WzP85EfPEItW8Ka3zGP+Ym2POXYYfn3fBnbtaOSdt72RuVdq80hjA+zYvodrr5tMKAB/eDTPIw89S83YGP/7S0uoGAlHDsLXPvM8ne153vWB2Sy5biRjxsDqFxP88uePsWDBFbzttglUj4bjLbB58x4qyquZOLmE8hGwaX2GX/xkG8XxEXzsE2Np7cwTimaoqY0xYoSOhPfnv8jdhTM0kcwQ+Z+c/3/x5c1UVVXylveOZMLUELZtqTIAcnLLMbj3Fwc41tDO574wj1FjIdMNjz6S5JUNm5h/5WTeeVsVyRyk2uEvv/Eo61/ey/vueBOf+NwktYfIrSQ7QCQIuTykUrD+JfjHv9qI4zh89a/mM/sKbbJIdsMfHk7xwH2PM3FKFR/502upHQcH9sOv79rPQ79ey+iacdh2AMuWcbVwcmFGjnb4i39YSGU1xEKQER9PFrauhwf++xDXLx/HDW/VqRkGi/Y3BoCzXWTmurMlYAwAZ0vOXGcIGAKGgCFgCBgChoAhYAgYAoaAIWAIGAKGgCFgCFyiBIwBYPgN7MDU6n4LL+pY34EGAEuSoWfJWTmy/xP1mSXNfmcnrW0tVAVGMKv8ciX+S9S/LaH2vtI+lBA8gS9PXj0uSIAEefawl931O1lYO5cqyihxRdoLK+221wAgubbPMSX/xW0AgGQyR1EsyIqnunlp9Sbe80dLGDdR19OWeud6Xnt171+17CQevv/gDuVQn+6qL5y2/T53Ye9OWPnsbhKdYS6fexmLl2q9n4DkU0+p1OQqLbgTLjAA6EII6pA54xsAlGJY2OOTSYj+DjEcCJ0uyUvgvAEGAMcN0lDfSUc7bN3UxMG9eebNn0bF6CR1E8NUlgfUjJYpcawJNr6Sxcm7xEp6yGazONkykj0Zps8sZuIUlKgvR2cKEh3w/NP1BAJhYsUJsDLUjZlCd3eCKdOLVGr87Ztg/95GSsosFi6qZuSYLJ1tLltWh1m35ghjJ7osXV7H6DrIpGHNqlY6OzKMHFVKR2cTEyeNpaOzhZkzq1WJjpwL6RRseRn270lTOQKKStNMnVlKWSWEw1rs9jEMzAAgIn+qC+75eT1Hjx7jzbdPZfa8IpX5I5V3iEr9AGDPTnjmqQOUlUUoLSmjqzNPJttDzbgIi5eWq/OzkgEmAc88nmbDy4eZeXkdt7w9AqEsthVS7RAzgvRLUvavXd3EoV2ldHV3MWehzcSpMerq4kq037VZft7I0aP1vPt9C5h3FezcCc89fpzu9iLq65sIh6Kk0xmCwSj5nE3lqBSf/NJYSiv0+KXz4GTEyAH3/fJlPvHJhUyfr+sLyHvqxLlMLoF5b7pwURAwBoCLYphMIw0BQ8AQMAQMAUPAEDAEDAFDwBAwBAwBQ8AQMAQMgdeOgDEAvHasX9dPGhi4LFKwJVK7RPm7ZEipLACbmzYTDoYZGa9mUnQKIaJYeU9pHxhyer6Berpq3nKQeHaJ8BYp9yiNHOraTzaTZErVeGqpJkiRzu5uqZhRLyn8QEnszBp4sRsALKkBvlvSiG+gtLSYt79rMvFiyDqFqcMHt7f44v9wk7T9aSsfJVW5f+zaluGllY10tGW44qrJLLoGLIkGDjhKrJU5oTwhYgBw5a+O4ta1wuUoEP/9m8oJvdr+cCNxZnP5Uj7bVXHocgTUcKWS0N6q57gavgC4dg8jR8T9kVYfszlob4Mjh4/Rk8hQO7qO0lIokwwZIZ0ho/dwoaMNuhNwvLkBlxxjx9QRCevI9lwOuju1Z0RZReSZoW413+xcRBsPwhAWzTykzwuHdAmB/fub6ehoZezYGsrK4pSVB7EDYMn2JXtaBjrb4ciRTioq41TXBonFID/A4zSYRUXa1NEEP/uPF5kwuYx3vX8mEfFLedkQnLwuZSCp+bdt6aajvVsBKyuPcvmCEq22k8YliJOWsi9iRoB0FqbO8dwU3hpR9xKjQBaamtLE4xENI5DHsnsoikcojYbVOQ1HpPzAdq67fgYTpmuuyYT2I/VG8Hvjp5gGoGKkQ8SWRR8kkYKOZnjqsSPs3N7Axz5+JWMngS0vCW85F7oATAaAS3kHGJ59MwaA4TkuplWGgCFgCBgChoAhYAgYAoaAIWAIGAKGgCFgCBgChsAFI2AMABcM/evrwYUGAC/TuUqzL3XSRWMJZOgkof7saN1O2Iowu2IepZRh+bn2h1JV8dtnueSU30BJt6ppHfRwNH+Q3ce3M6G6junWVKJuCa5rKwMAltgEtGVAokHP9riYDAADEzoosTsH992zn/r6Rt769sXUSc1wrX2fsib2UA7t2Y5HofivM0KIGAvbtx/jlbW7iIVrufLKScxbqCOEpU675dUD75eywtWR4LY4JNTMOlGOjwIDidH/z3bYhvg6XcJCj2D/WVuYCn6wzBEyfyTJvIj3bW0upaWWinb3NWS5Y4HHRKW3lyh3MRZ09uSJR3WKAEe2zLy3rgpD8n2DVMHDLdvFEkXbhbAncIuRpb09TXFxBAnKl3IE8mTVK0lhISaAnH6GXBoQA4Gt21aYpGKwnS4hen4WHvvdUXJ5h0VL6lQ5BDeQwrZDWJZeC8GANgFkpUaCBaGwHjZHWa7kb4hsOqTS/D/3dCfBoMviZWWeQcAzKkhzpa1iBHDADkFAIdKmsmw2R1EoqjKQHDmU4KUXdrNo0TymTNd9EVOB9NXvkxpTEf9tMetIGZguVVIgZJcRJMjmV+CJ37/ClKmXcf0NVRSVaaPAYMdw3M+GeGGY219gAsYAcIEHwDzeEDAEDAFDwBAwBAwBQ8AQMAQMAUPAEDAEDAFDwBAYbgSMAWC4jcgl2p5egV2LLL0SmoS9qtLLolA5Soba6m6kubWZ8UWTGRsdp4DY6o+IR57MNlBDVd8+y9TovYKZhGnr5kgjVTC3reWoJhpY2fA0tSNruDK4kGAugh2Iqic6XsR3gPDrxACgR8+XshV1BxoPwL13b2FEjcsf/8kcdU5WUuGjOZ1M0x5uglm/yH9vSbY3QcNh+N3DKxk/cQzXXDeBkTUQi6hpQ0bmi4r69w7vEy34u0rM7Zujr17nlgrBNsr/8N0B9f7yKvOLt1/4grg+SyRmv2K9Vun1HBel21J7jL8mTmQZ8quKyM+lKEnOy4Qior3OJtH/8DNL+AYFvT5dT1QX9T+k5qdc6+Qd7IDsqfrw7+V4nVNz1f+mCO2OV62ioLED2y0ifC4DkRDs3gGvrGmmuraEq6+LYIVElA9osd3O4MiDchFVVkCOrHpwnkDvg22VKUCyILy8+iilZXEWXevl4y/otlzmupJtw8WyA94aU1YF8jkIBy3aWmD/vlZVdmHCxGpqavpu0G+dSx/lfop2Cqw0ATuCmy8i2SnR/400NDTwgQ/Np7IKVJMVI3mefNG3fofbfjZ815Rp2fkiYAwA54ukuY8hYAgYAoaAIWAIGAKGgCFgCBgChoAhYAgYAoaAIXCJEDAGgEtkIC+GbijBxBfRRJ6ytEYmIfeimISlcnoP3bSzpW0TUTvOpLLJlFBGiDABnVt78J5afuzsWUgvveYErd7mPOXLNwDIndtpZWX7M5QUx7k8eDmxTAmRcKknBqaVABR8XRgANCytfdkk8y7BgB7He/+ziVismLkL41RVQ0lpRqUut4j3EytPJHFfcOm7wKWgjB0FEq58seqpLlY9+wpz583lqiXljB7riZckCRIhL3PTy+Ou+lLQIctylPjZJyH3n8ayFrQBwBzDl4A/en3KuBbb+yXv98bYLwvS51QSuV3nFbG1cUitJBGb5dyAsjgNPPR5WSVe57NBAoGwyhoggeepjDYoqZT1kqreyz4h5SfkGY7aL3WGEhG2cSM4eZdAQN9V5psyVVm9tqrex6uoes+lICUElGnL21r9HhW2Vsn3eR2NL9+X9q14NsnRhv3c+KbJVIwI66oX8gS7R9/QiamsBHJkyXrmKeUQ0JH5wNqX9hEJVTF1WhkRqajQD5G3F4k7wcvBorIdqPGwcfI2sjU1NcLePfuZNWcCsbjOSpJOZyiKafeB7FGqkItkP1BfC8scrpslbBWRc2DdmqNs2dDAwivnMfeK4AATiE4lYKlcDn0NvOD72fBdSKZlQ0DAGACGAKq5pSFgCBgChoAhYAgYAoaAIWAIGAKGgCFgCBgChoAhcDETMAaAi3n0Lsa2+/KRjopVqpIKnnTIkyNDmiwZjnOMjV3rKLJKuLb4BgI9IaLR6ABV1eu/Ev+16DVAITp9QAXiry/nSYpq1UoLEnSyMb+WVKaHabFZVDGSMEVaOFLilTw5OKiId7qNGNYlAHrNG34KdJH/bTqTWvRrPgZ3/9cqZs2cwpvePkqJlI5E0aoj2hvu7Itiw0ocK5iSbj5PJpcjEonQkYJYFNra4cUV7bz4zAssu+Yqll43gngpWGGZc1JIXGZBENxYb4B/b7B/QYf7if+eEaZ3bkhktjEAnO5SGTbn+ZlMpEGSvUQf+mPfHNefSX4Tf4/ybUoFQfan7JMS8b00/LLT9VkLCp+qY/7l6bJC9TmeQO7YfSn8Zf4pRb+vnYXp/eVZKhjfS7OvftZrYPHaMaDFEhGvDABe4xJdsHnLNjL5dubMm0lpabne6qVWiGqfFtx9yVzz0T/p554pfGX0e6Yfee/3X2c86OuTGAkslb1Ayimocgbqkbosgs7I0XeoiH7/kL662iTR1Zli44ZtVJSPZMqUOmIxf6w9QMrAoXvyaivFKYfVnGAInBcCxgBwXjCamxgChoAhYAgYAoaAIWAIGAKGgCFgCBgChoAhYAgYApcOAWMAuHTG8mLuSV7J6CllAhAxJUmCbWyivqmeWdH5TCmdQtgVgSXSGyGq+qu0Ij/Vtqg75xZF7ScD6L21ZwxI0s1uttLU3cT42ETGBC4jRESJWGJdkGZIhgIR3c72GLYGACWMiRtCGy00IxEXA6qOtuC/9+49ODmXy+dO4vIFNqHAiQ0AvbrbAMHtbLmd83VeO1zHISup0YNBVXddjt0H4blnDrJ/7yFuXHolM6ZHGT1Ghzg7SOaHjCf6hcCVKOcC2de/rx897Yu2A8V/LzHGYJHY59w3c4PXjIDjuoXD308MHijWD2aEOdE5J+rAQBPNwOtP1fGTnX8yo84J9XjZHfKSil8/WdLyd3Z10dLaQnFJCZVVVZ4BwDce+LK5Pr/PANC/5QONFL0/9SL//a8Llt4puq4XpF3oeJDnDwCiMho4Drl8nmONDdTW1hCNhD2Dxasf8SrjwqkGwPzcEDiPBIwB4DzCNLcyBAwBQ8AQMAQMAUPAEDAEDAFDwBAwBAwBQ8AQMAQuBQLGAHApjOLF3wcdtyp/csoEIH+76GB9/SsqqnNm7UzKKaOYMmxiSHR+bwis3ZdG+1wNAEJyMIErRYJ6DrGzeQfVsdFML5qp0r4HCfUKQiqd9jnUcB/WBgAl/kuqazEAiPhvk3VdspkwDQfgvnvXseTaOcy/Iky8WKcmt5VALoeYNvTRG9s7mPp4gdMCpFN57GBApfxOJODwQVi//hDNzS3MmTOZG5aXEArqVOchldHcy5GuylLYWJ4C2ZtMomAiqdhmL4Jan+aVwCjgMDAi+QLjuPg3lVP04EwF91MBOZkBYLBrC+Pc++cOKIjKP9VDC39+Bh0a+LwTta/w+wOzFZxoforwr2a4fFSR9haJVJJwJHLGBoCTGhH8lAgFjRzYxsFNDqrghsoC0A+fZP73vqFeLy5ks3kiUZ2pQB+FL56B1AZkLjiTsTPnGgLnSMAYAM4RoLncEDAEDAFDwBAwBAwBQ8AQMAQMAUPAEDAEDAFDwBC41AgYA8ClNqIXcX9UVmrJBJBRVgCJqN+X3M3mlvVUjapkangaxZQTo4wQIR2QLpKMLaK0rqN9LgL8ycilSdLGcdYeeYmK0krmlM4lSpHKAuDnt/dkpbMegGFrAFA9kiwLuta1RP6r6P+8S8vxIC8820Jbaw83vaGOSZMgmZU04FlCqta4HLrWdq+Ydzqhyq+h+j3Q8NHcCocPwaoV28ik88xbMIW586KUSNp/IeDkCQZFQPR65RbMul71v7+T5NUGAI9HAYtCPdJIiWe9jE77wldl+zjtKwc/UQwAhcdAgXngVaeK4Pd8IufYqhNcPiCdv9pHT/KkwcwKJzMA+H3PZDKEwhI1r61DYgrwf6b3y0LR3dvQ+xcAOKGlyjcaFO4tA91bJzIAqEID/WoeFADwLlIFBjERRJYAACAASURBVFwIBAvBGAPA0ExIc9dzJWAMAOdK0FxvCBgChoAhYAgYAoaAIWAIGAKGgCFgCBgChoAhYAhcYgSMAeASG9CLuTueeCop9UVmtvMBOu12tuReobGngVHRGqZGplNKObmePCXRMtVbxxa7gEjSQ1eDOUOKHrpYc2w1RFzqyi9jIlMIE+slfq7mg+FtAPAzAIhQGFT2DImUX7+ulZ/96zPc+ce3M2cBlMQhlXOVASDYG9Ie1FKfBASfyfw8o5PP5Mb6XEnvbauC5Z69wYVMGvbvhCce20JZaYSly6YwdTok0xCNSU3wDLi61IP8GbRHA1RHifj305P3/mhgHQQxERT01xgAznw8z/SKUxkATiSID9m0PB1jzJl28mTnF3TkVBkBTms+niCrh89Z9vTCo/9+2Tcap/Wsc+GgFuMpRrGwqf1OlU3sZDNjyGbHufTYXPs6IGAMAK+DQTZdNAQMAUPAEDAEDAFDwBAwBAwBQ8AQMAQMAUPAEDAEzoSAMQCcCS1z7pAS8AwAIhQpcSgN2UiGeg5ywNlPTzrNuNhl1FJNOBumKFCuhJycygCgDQBiARiKI4vkAOhmd2Ynx1INVEQrmRe+khjF5+1xw9sAoGN45RDSUi+7oQF2bG9hy+YjfOCOuZRWQsCGvJNTH71S4OBlZjihbnYigkMzlP2els3nSeezOG4URxkaOnn6iQ2MGT2aG2+YwuhaCEuSBytNMKQzIOBIRoOgZwAQQVC+Lyp/qE/p95/SL+3/gCjrAUAKBdH/n733gK7rvO58f7cX9A4QYAML2KlKiZKoLsu2LFuy4+Q5LjPxZPy8ZuwUObHzkrWceSkvyXIcje2XTBJPZvIS24md2JZlSZZMW5ZEyWoUey9gA0gQvd9+zlv7O+cAF5cAAZCg2fbhAgHinvOV3/edA/D+/3vvGUiUc7bvrp2GCnM5TD2zyeK4J4tyL5R6L+m6/KINAIKnwARwUdL2HBgALilf5+GVX4jk/Fs/P5vH2Jnuzpn02XTJR3/t3Ko6kzknoAaAOUeqDSoBJaAElIASUAJKQAkoASWgBJSAElACSkAJKIGrm4AaAK7u9bs2Ry8J/SUDgJ+sP0vCN0wffewc2UNJvIQlvibqqCFsifgeIOu3Tc6AkInLvjSqcZY0CUbopYvdozsI5sJsKrmfOCVj0e0X2/WVbQAYT5FtItot2Lkdnn3mJT744XtpWeUI/kl7lIBPijdI1P+42Oal+z5vnvHCzTwXSzmZgptXyVu6SGOTSPp445Ucr776Dktaitm0aTlLF0jub4tEcoBYNITsMikzYdtRx9RgapynwTfqGgBKwJqQL9zxBUh/7lzGMwCcq5aqAeBinmbTxfOPt51/ZqFlIH/LTaFnX+xtPvUk1QAwoSTAxeyGKa+djQFg0kbUAHBJ1kUbvWgCagC4aITagBJQAkpACSgBJaAElIASUAJKQAkoASWgBJSAEri2CKgB4Npaz2tlNpZt4bP9SDmArC9DwjfKAQ7SM3iWplgdS0NLKKLcRGNn/U5sukiv41Hnc0sii5cDYIBduW2Q9XF7ZJMxAPitIL456PiKNwAIUsupiy0GgH/91jHaTrfzn//LXRSVgs8neRiS+Mei4ydW+S7Mej/tCs3KACA7IOc2KTuhoMi5T14LYFspfH6/2EtIWz5Cfj+nzubYsa2NfbsHWL58CWtvKmLhApDAf0i67QbcDAg+bFsyAIjVxHIMAHgGgFKwXQNAnrLsaY5jadbdyH9fvhvClACYOOFZTX9amNfyCZ6k79WQL5TxPfKyhs6Nmsk5X40tky8vs7sXyO02Y1lS0mLcziLXX5K1+UUbAAomMV330875PBkAnEfHxBM8w8t4u846TtvPRW3lvHocF9qOuX9/obkhLnSket11REANANfRYutUlYASUAJKQAkoASWgBJSAElACSkAJKAEloASUwEwIqAFgJpT0nEtHwBFSnGzLE6Uf27aRD/y2ib/voo3W/kMMWgMsqFzCctYRs4uxXK13iorsczL0HFkkL0Ef3bzW9zKxSIzV8fVUU0fEjp0j3l5Ip4UGAK8+fb4wbHi4R6FgfCF95l9zvvTf3nnpBITD8OzTJ9i56wAf/PDDzG+Goihk3ZX0vBBjUf+TDWzS9NoXMwNJw+8K8cQdO8iYuiviv7zuJ5MdJJFKECuqxEcRx0/KXA7QebaXh96zhhWrSykvg3Q6R0k4ULAjxf1gclOYgYrhwbGeSPvyvfC5uuDYYjlfTGQsYmd+DPqllT4vhu6Ve22++C9rMWazcL+W78m9K7tRjBuSvQFGhmHbG1BRBuEohMJQXwfJFIwmIJmGVKaPmroiKqrC5KwMoUDIWXfv/rtyoVxxI8tflfzBnctyOhvCxU5tBvfYVKkfJnQ9mQHgYsem1yuBCyegBoALZ6dXKgEloASUgBJQAkpACSgBJaAElIASUAJKQAkogWuSgBoArsllvSYm5RkAROjO+VKk6OMs7RxLnSCdsrml9C7KqCFIQDwClygs10EpmQhEOpISAHuzuxgZHWZ+cDFN8YWUUzknvK8EA8D54lol6l+C1Ae7YfOP20hm+nj3+9YSL8sRCwXG4u8LAqjnhM30jYjAn3A3QRHYeSkZfPKaiPRi4cjhNyJwkGNtOTZv3k0mWcXCRXXcckeYklII+kCk3kmTOlg2thfBb7REb+MV1P8+jz7oWV4mZAAwE9Qa4tOvc+EZngkj//P4ObLijgFAVipEgKjZCQPd8L1v5ti9vRfLylJTU0k0GqCn7zihWB/zFgS4455mGhdEqal0TAOWacs1f1zax83sMVwFV2jc/FWwSDrEq5aAGgCu2qXTgSsBJaAElIASUAJKQAkoASWgBJSAElACSkAJKIFLQ0ANAJeGq7Y6NwS8iHfbl8EiyShDtNPO8e5TzKteyHyaKaGSkBeEPYMAzwsZmSP+2SYDgJgAjvYdIZqMs7JhDXU0YFu+iy4DcKUbACxJmx6At16Gbe/s5+bbm7hlYwlZO0vI7yOHpFgfl7En6OMXAn1W14i86G6CCeK/NCJp+m1yVoCAP0gyCa1H4ZUthxgYHOT+d9/Mret8Jtm/jFmMDtHzlnTIU/fHvpQc8gUDzjcB5L0mhRImT3WuBoBZLbk52ZOVHarOMZ4LJD/yPJXNEQ4GSGeg/yy88iP4yp/vpO14imCwiKw1TLSkn3UbgmzYVMqHf3UtdY0ZisLO4lkmg4B8qFVj9us0vlL51+qOvxCSeo0SOJeAGgB0VygBJaAElIASUAJKQAkoASWgBJSAElACSkAJKAElMIGAGgB0Q1zJBMZT3ufw+bJYZOmkk8N9R8hEcjTHW6hlPlFClzR+2okkhkH6STLC7t6djPSPcmPzzTSx0IiO8udijkIDQCAQMCUQfpElAKYKXPfE/P4e+Me/30ZNTS3v/6UmIsUy9STBgIj/Top0OYywl5/dfkowMzpp5ljztXnbyVhgu+J7LgfZDOzeZfHqlp2EwyXcfe9SmpZAeRyG0jni4YCxMXjNTL6i7qtew/mTzh/ppFMTodp54VyvisqhM13oift0IlHnX3mV5W1nPUeHIRyR8g4w0AU/3wxf/YuDDPVUk8lA1neaO++fx4c/XsWmhyAUh3jYKS0xnBkmHqpRA8BMF2iS86ZK7n+JPFsXMVK9VAlcfQTUAHD1rZmOWAkoASWgBJSAElACSkAJKAEloASUgBJQAkpACVxSAmoAuKR4tfE5I+DVWs+RIs1ZOjmSPEIqleGmso2UUUEIP4VV2+ese1dUHGXEZCHooJ2zfR2sqlhDGZXEKTHCrlQav9BjMgOAtGVZFrlcDr/fb8wAYgoQc8BcH5Ol6JY+PPFfBNTtW7s4tK+flauaWb8hQDCSwee38PuFfHBsSDMzAOT3eJHi9zTqYiYLZzuh/RRseXk7kWiI939gDRVVUFLsFQhwYseFrOy2ixzReHWAMSpTEfZOuOge53pLXJHt5VPMj/AXg0dGHB7BBMGAFHoopi9hQc6Pz4LOM5BJwVtvHeLAvjOEcis5czzG9jcGyNmj3HZfhP/0XxZyy52QtiAclj0g2SNkX/svfj9ckTR1UEpACVwLBNQAcC2sos5BCSgBJaAElIASUAJKQAkoASWgBJSAElACSkAJzCEBNQDMIUxt6tIRMKqfFKGXD5sRRmillSOdR2mqWMyyUAtFJg/AeBS6M5j8iGtPnL9wkT5LxhgAeuiidegI80oaqWUeVdSaGuEXkwVgqgwA+VDzswHMNezzytM29HXCP/3vl1m+bBW331lDvByC4QR+vzAPuBLp+KjOnwFgjiuCTwz6noDm7BkoKoGXtvSzY+cBVixbzq23VtLYBAFR/G3IWU6mAMkY4Hez+V/4LplsZaYT/+UaNQB45Kbyczh39MR08vJvMWxIiQpLHg9BCPmcfBQ9xrQyyNY399N66ATr1q1h7dol1NVGSAzB4X3w//3PvSxcVMMnPl3LinUQKQLZ0iGzgeXDyQOhqzPXTxxtTwkogbkioAaAuSKp7SgBJaAElIASUAJKQAkoASWgBJSAElACSkAJKIFrhIAaAK6RhbyWp5Ef5ms7ed1z/jQ99LCzbxepUIrlxS000UgcyUk/fkjqftvUhhcBT/549cEvQN41IrMlCcHNx+7kTnw+P8siq6imliBBnATyF3YUGgAk6l+OYNCJrM9mszz33HM0NTVxyy23XFgn57nqvBJ1Dl57McPmH7/Cr37iAVashXQuhT+QxU98LM++iOfTH+fLNTCjBibtwllnkYKl/bD5Mp2AbBqe+VEHB06cYvnKxTz6SDWREFhZEfttoxzbtoUvEHSzLFwKsfd6NgA4N7Dkx5jpMZUBoDD6vzCHRBg4fRZ27Rxk544j+H1RikvKqK6OE4+PUlcfY3FzJVXlzkhOt8NT/3aElpVLue8hSGUhnYVIFMIF9R/UADDT1dPzlIAS+EUTUAPAL5q49qcElIASUAJKQAkoASWgBJSAElACSkAJKAEloASucAJqALjCF0iHNzHk11UG7aDNEEN00smBwf3EwnGWR1dSRw1hEeFFPPcHTLYAm6ybnl/SeItA75kAZgF3LBhYWksxxCA7ktsYHB1iXeVN1FJPhIgxAVzoUWgAkJT/Z86c4fDhw7S3t9PX18d3v/tdPvjBD/KZz3zmQruZ8rqJErWNZVv4fQGHfw6+9Mevc+uG29h0vx9b0AYl+l+U3Zhgdr6e9jifED57idWTlh3h31lnR76PmFXuOQOvvtLNvoNHWX7jMu59sJLymJPmP52zCfpt/HKtz49t+5wiDq5OPXO5etpJu6YEOe98tQrmtseZjOrSn+OstzNrh+/5j/H9IedOdb5pzx6nKb6g3TuHOHK4nTPtw2ZPxuJlVFVV0LykiAULIRqDeNzpPZW1TJmAXBb6uqG62ikD4Q+C8RhJTgu/F/vvlsHwymFcemjagxJQAkpgVgTUADArXHqyElACSkAJKAEloASUgBJQAkpACSgBJaAElIASuPYJqAHg2l/ja2KGhbqxKzZ3M8Dx0WO093RQXlHHsuKFNBCFZBpfqMhR7vxZV3gV2df7mE6ILKDm9S+GAl/WlCDYnthKW89p1jfdRBPziRIjLJHnF3gUGgAk3X9rayv79u0zn9955x1efPFFfu/3fo/PfvazF9jL1JflS68iqOcsCzsXorfb5tSxIV766S7e//67aFkNo2kIRy18fsmdHxxLm3/+QU0XBT8zA0C+hO58beEzBoCck+/B8pPLhOlqh59vOcOJ4yfYsHENK9YXU1fniLpG7DXystfazPq+MOiFon9+n16Ls9yPFzaQy3DVeAkOzwTgGAHOtUI4BJx1lCNAyJzn5XTwCMkd3NMDg71w7CicPTNCeXkRZzqP0z/USTQWYvWaZWy4vdjc/+IDMp/97uMgj4K0OWlWAdvG73PyhTiHsYZMa1+4DIC1SyWgBJQAagDQTaAElIASUAJKQAkoASWgBJSAElACSkAJKAEloASUwAQCagDQDXFVECjM9e1zhLshUvTTT9tQB932AAtL61lKJUVpP4RiE2N2fSLnXWAGAOlNlEgJdffZJBllb2Yvbf3tNNbMp5EmKqkkIuaDCzwmMwDYto1lWQwPD/Pss8/y5JNP8tGPfpQnnnjiAnuZ+rJxxI5hwrICBP1+dm9P8uLmt1i2rIVbN9RRWQvZHAQjLg/bEUad9P9TRbhP95q8PjMRfqJ47JV4kNwOQRIpSCag+yy8+JOdtJ06y/sefRe33Tk+b8vYBCTyv0DQtfND/ycX5Atnl3+Wk3tgsvkXmgwmMwDM+XJeEQ16GRommjbGKU1OwjENWLYrvzu3HJk09PXA0ACMDkNPp8Xrr+2gq3OIm25ey4Y7KmlohKoaSKXdRB8SxR+Qf+TwEcJHcGyXeWt3rgHAGZXsj/xjRgkurgjqOggloASuNwJqALjeVlznqwSUgBJQAkpACSgBJaAElIASUAJKQAkoASWgBKYhoAYA3SJXBYF8BdEV/1NYpMmRIk0/A+wa2kFlUTErWUS9vxIRev2mHEAYk7PeRALPTGSeyMSVCCU3uBw+SJPiFKdoG2kn48syPz6fBSwihpgOLuwoNAAEAjJgSUluMzQ0ZNL//+mf/ikf//jH+cM//MML6+Q8V40LoaPGKJHLRggFYfMzvbz15k4++ev3UVPn+CDCUch5OLwwauF9UYHsU6xNgUrsyMMSJS4fjpgPMQKSByALO9+Bn/xkG4HIAO99393UNwQIhqA4bmwNbjmI6aK5Jx/L+Q0AE60J56K4kL0358t8yRucKt+B2cvnFEPwvlMotzu362gShgcdwf/UMWg/1ceJE0dJJAZZtXopi5ubWLrMT1EJJFNQVu5MTwwA4vfx+Wx8fhH/pcyD7BDH9lG4NhPH5eUqUAPAJd8s2oESUAJzQkANAHOCURtRAkpACSgBJaAElIASUAJKQAkoASWgBJSAElAC1w4BNQBcO2t5Pc1EpF8R/yVWPYdNglH2WzsZGuylObqQ5ugCAgQIE8Kfi4LlHw/+nxGoiTHLE6VLHxkyxnTQbrXT2tfKwqpFrGa1KQMggr18SAp/+ZjpUWgASKfTxGKOoUAyAPzgBz/gy1/+Mh/+8IdNBoBIRELw5/bI2llsRgn4ikiNBji0L83+PR1UVVby0PuLjcAu0f/hCORMRgT5kBT8TkT9xR3nEcjzTAA2WSPoWsYAID1L4fYgZOAnLyTYu6eNktIgDz+6mOo6EEwDgxnKS0NmtzjjHHMtnGfI58Z8T5KIYux6sRZ4GRAmn8m1bwDwlul8eRC8rADj95R8J+jkTpC/3Jz/XZ3QcSZLa+txOk730dWRonHefFasXMj8BRCJQWk5RKKQtSCRTBKPh4mGnHXLmA0qqfydhn1+Ef7Pyfswtn5jY3eNPoX37sXu7ou7N/RqJaAElMDUBNQAoLtDCSgBJaAElIASUAJKQAkoASWgBJSAElACSkAJKIEJBNQAoBvi6iHgSYc+I/p7MeBSnVsi8s9yghMDrWTsLMvKl9HEPOLE8En0v6R3n7H+OjGS2+Ej33Nqk0tycKk2nyZLBx283vFzFtUv4hZuJUzEpOwXA4Df778oA0AikaC4uNj0KAaAp59+mi9+8Yt8+tOf5jd/8zcJBoOzan8m65zKpMCXNQYAXxb+7V9a2b//MP/lMw9T0+BUULAk/X/Q0WmdQwwA8jFjwFMMZZrrZQlM9oekm2o/SCJtEQtHSKfgZ89b7N93jNp5ITbdu4D6+W4aeFfuF1nYGedMj9kaALx9IjvS2W4Tj4vlM9NxX+h5kyfkn2lrk4v/zr3klF2QSHynVIMI8YlsklAwTBA/g6NZ4rGgMZjs3wOvvXKAkyfaaWisYdHiapoW1FBWHkJuh5JS53YUA4BAdjw2YlwRO5Acskk81tLTuDVFRuM3pUD0UAJKQAlcOwTUAHDtrKXORAkoASWgBJSAElACSkAJKAEloASUgBJQAkpACcwJATUAzAlGbeSSEzBVwd0K646MKzKrGyxsDAEBkrRxioPJ46RG0myqup0SigkSNNkApkv67kxhMvFfvi89iQFAXg+M9X+a07ze9xo1FdXczh3EiGNbTtp+E3E8c7WZwgwAqVSKeDxuRlVoAPjc5z43ZjKYS/SpTBa/L4idhdYD8ObrJ4kWpXn8l5YSdAXXMUxjc3NSrIvUOpnsPfPxTS+QO3sgafpJZ/wEAxGyKfjh90/SedqiaX4962+JUlUPMUEnxePdAXujm/mSXE8GgPPlNpjZCk5+53gFG3JYOcmKESDsl3vRidrP5WCgH9pOdbFr1yF8dpxMKkwwIJvNZvGSRlpWRqmoHr8zzS7xgT8g7cm+c+5L2RuF4r/82zEAjK/6bLJyzGzmepYSUAJK4PISUAPA5eWvvSsBJaAElIASUAJKQAkoASWgBJSAElACSkAJKIErjoAaAK64JdEBTULAEX7HDQBOjLV/LG24BPyGRShnkIO0caSzlRW1i5lHLTGKiBAhJOHrbhT5hC4mBD5PJWNK3xk3sltSyYsJAMQAsCu3DTtncUd4E+VWpak9fiHHlWAAkPT+wQB0tcPLmxP09Hbx4HsXsGSF2B/SjgnCdsoSjJsbnJT8Ett96QwAjpDs5H3IYBNicChAwPLzwjNnOXq4nRWrF3Lr7VXMmw+JlFOmwDFuuKngp6j/PvVaXa8GALO6s17L/DtnYgkAuVsdCd6yMNkaMmk40wadHRmOH+tgYKCfweGz1M8ro2XlfBYsqmF+k+wn55gqJ8fYi1MsotiEvNl4p6gB4EKeTnqNElACVzIBNQBcyaujY1MCSkAJKAEloASUgBJQAkpACSgBJaAElIASUAKXgYAaAC4DdO1y1gQc8d/549R9d+p5u+W6nYruVsqkqO9giNbsMYYzXbTEllNONUUUE5HU42N16/OGMEMDgGUMANJrxKQYF9OBlAA4xB7O9p9lU/l9VOSqiQbEiuAekxkOppj95TQAeMPMZsGXg6MH4cfPnWReUxmP/2qZMTXkGHZF4RjYUt7Am4gYAExy9RlmWZhu+b0F8QRgSe9uqrmPmT5k3fftSfPGawfo7Upz++23cOOtUFwGOXcyXu13L3OD32SBcI7pswBMLoBPFLYntjP+mjPaiX3MXlCfjtLFvV44k8kS+J9LyZuVZLgw0fU+WXmnGISzPo5YP2H/u+r9YD/09kLH6SH6eocZHcnRebYfPyHq51Wz8c4qisogEpc1lI2YxOeXVsP4/UFCvnFDgLRvbB22uwb2eL9jo3a/8EwA3pjUAHBxO0evVgJK4MojoAaAK29NdERKQAkoASWgBJSAElACSkAJKAEloASUgBJQAkrgshJQA8Blxa+dT0vAUQ/H//YuKEjrbU7IYfkzpMhxlk52ZraC5eO2yN1E7ThlvuJxA4A04ymFYwaAqdL/O1XMc4jQ7SdguQK/H3rp4ThH2Ht2HzdW30ZjoIkKSscyDYwJlNMrzrMuAWCmMJsaAwWsJ5OAE8NQFIK/+svtlJaW8OgHl1LVABl7hFAgaAR447IQsX+Mm5OCXVKtO4cz2RlMOW9E0pgXrS+13KWtqLv2o2b9E6kgRZEIo0no7Yanvnuc06fP8Kn/upGmBWDZUt89fwQTJ+y8JBJ24cy9a/JHPPnoz2cAmHYrX1En5Av+MzEDeCvqmG+k5IZt+wmN7T/JzeBE+Xu7QEphdHbA0CAEfNDVCTu2H2fnrrcpK4vy8HvuYdGiUhY2OxflZPnzki44BT7G+530ls3fQYUeBp+bx2B2G/GKWiUdjBJQAkpgJgTUADATSnqOElACSkAJKAEloASUgBJQAkpACSgBJaAElIASuI4IqAHgOlrsq3aq58r/Iu3l1/U2mq4owGTJBbIMM8xednN6qINF8RYWBhZTTikhggUhyi4Uo2ZPLgzLGZb5IxJngEBOhHBHBx9miDOcYkfXTpbVrKGBeVRTTiAXMK8bUdrjPo0QOdsMANLsxRoA8meczebIpgJ0nYLNPz7J4uXFbLy7kmgcUtkEoaCX2cCJZh+fjhfx7kW5O6/NTncVsVeMBE66fsdkIKUW5F8JbIImUryrWyLI4dkfbiUWLecjH1tKaTWEhPU0ies9A8Bk6zw+o9mN+qq9pcb2urfv3bQJLvGJ8zL5NfKMOGK+8ZucHJlc1twZkUDUrFguB4kEpJLQ1w2HDw1x4MAJBgdGmd/YSMO8apqXRKiqgeraccE/fxRmX3u35QwAe+ea2z//dnYbugiPzAx611OUgBJQApefgBoALv8a6AiUgBJQAkpACSgBJaAElIASUAJKQAkoASWgBJTAFUVADQBX1HLoYKYkME3stRc8LkJlMM0oSXrp4/DwUdK+DI1FTSxkATFiBKQUgOTvzz+MASA/4njiy071eUvi//HnXEk/ACmSDNDD7uE9VBTXUWv+VBG2I0bFlHT0Y4nLr3ADgNRnTw7B09/pIRgKc9u9JTQtcgwMyYxNICj51h1GgssvdQHM4ayNiML50f+zk9Kl3YyjCNuO8O+pwJ63w8rBG6+neXHzOyxdupB77ptH/TxMeQKJMPesA1NtITUATEVmMvl9MguHlGKQPyL+y92QIWiyNASQ0hGyam0nYf++JCdPtXP06BGWLlvEvKYKGpuqqKoKUFEJsTik0xBx/SReyQbv/nP2kRu9P4sn4lhCillco6cqASWgBK4FAmoAuBZWUeegBJSAElACSkAJKAEloASUgBJQAkpACSgBJaAE5pCAGgDmEKY2dfkIeAHkolsGs6TJkCDNCCPsGtlJJpvm9rLbKDFZAMKQ9RHwu9K8aM5YeanhJ6t97lQ6N3XkJVBdjoDkG8iSZIQD6QPY4QCVVNJADTFKnKQEMpxzM5lPymn37t385V/+JV/84hdpbm4mlUoRjYrACsPDwzz99NPmtU9/+tN87nOff8tLSgAAIABJREFUM9+XDACWKPeTZAOYLjtA1rLw+/1ksxmCwRCpBJw6Bl//6x/zyPvexd3vhpFUiqJohExOhHYxADiTdwwAE1Pme8KteX3WGQA8Edo/7sOQdZHa7pbz8cqrg7yzdT+N9Yu466465i+WnnL0dXdRUV1vfAji65gsl0NhtoLCBfCKFkzIKnH5dvNl6nl6CT2f7fAIlBbBqVOw9a0T7NnZSmlJFZVVVZSUxohELeYvrGbBYiguhkwWIm4Cjt7+IcpKS5zSEWYf2WbtnBINkmFgthkkxvM6zM54cplQa7dKQAkogTkkoAaAOYSpTSkBJaAElIASUAJKQAkoASWgBJSAElACSkAJKIFrgYAaAK6FVdQ5GNVXtGlRpgNSoVwExCCjpNjPXk71Hac2UsWK+AqKKIWUn0jQidK3/U6Cf5EdJxeAHWFUpEkjcruh5iJYWn6Jg04zyAA/73udaDjC7UW3EKcMCJvo/4AXmj4eID/pgu3YsYMvfelL/Nmf/RkLFiwgl8tx9uxZjh07RkdHB1Ii4LXXXmP9+vWsWbPGmARWrlxJZWUlmUyGUCh03pIAhYaAVCZNJBRmJJGgKBajqwO+/92txGOl3HX3choWOCaHgFvKID/G3tR6L8itflEGgMJM9K4CnMvCUB9s3txOT18vldUl3HLzIpqXOIkH7MQAvrAPgiGwo8YBYMmaSv33SZXgqUs9FBYuuFxCspgerpS09Vk7jW3nCPljZs9aWWfrHj4IrYeTDA2msX05RkaH6OvppGXVQtbdWENDk7N3zD5xc0R4hQTGuHrGGPdukEwO+RaEWfHPr2Cgj0MloASUwHVGQA0A19mC63SVgBJQAkpACSgBJaAElIASUAJKQAkoASWgBJTAdATUADAdIX39yifgirqmCLyXpl6kd7/xBJzkJKfTJxlO9NFctpgG5hNMh4kGXFEzIOnMcwQkun/SyvWeLCkKpRti7kKxfDY5X44hBtmSeAURTO+I30YpVQQoJuhlAJAmpjEA7Ny5ky9/+cv8t//231i8eLER89va2ti3bx/t7e1G5B8dHaW+vp7BwUFqa2tZt26dMQKIWaBQ4D/fv3OWVHCHoN9PMpMmlwmz6500zz3zIo996AFuvDlExgKfYBQxfaw8wvhuyDcAGOznGALOt3MKFNv8CgzuZYkkJEdh8/PHaT3exsZ71tGyopR6qR3vZXyQvPPpESdVgC9m3AreEuULyuMjmd4AkLfal27rF0w/nc1hW040vGSmEJRjFRYu3SgmtJyvx0u5Bc+IINkXUkkY7IWTJ5P09AzS35eivydHNmuxaEk9q9fGaWwE8dQEw44XRw6/a5vxlteL7DdmANlf+SPwKkq431MDwC9o4bUbJaAErnoCagC46pdQJ6AElIASUAJKQAkoASWgBJSAElACSkAJKAEloATmloAaAOaWp7b2iyYgNclFuhxP4e9F/2P5sWxIBXJ02G0cGNxOaXEJywOrqKSGQE7kecgFsmMGAL9bf3zyWbih5d6LrlIsnwb8A7zBa3SOdHBn0R1UU0+Qcik2QEjUUDnJFdOnIiRC/1e+8hV+4zd+g2XLlpHNZgkGgxMi+yXdv6Ttt237HMHdKwXgtT9RkPc5UeWu8JyXcN986/CRQfZty3D0cBsf+cR6yqshEHKj/40HoCBc2y05YARd0d4nKUFwzjzHwru93vMSvXuvSVS/qxYfOwLbtrZx4OB+7rxvHWs21FJT4sjCdsrCZzmKcbr1BOHKUqiuwHajzs05BcvljGdyA4BXAsCZiewpEa9nJUHPeuNbVg6/P4CUYujq6jalHEqKS4jH4gSDhX17gKSbuRuXoWHbWLaTgt+2/Ng5EAOAbNfuLujphsQInG4bNNkoBoe7WdTcwL33r6KuAUIRyFpOiv9AwCYU8plrPdre5/wMALKfbHJ5+0poO6adCUd+SoBZE9YLlIASUALXBwE1AFwf66yzVAJKQAkoASWgBJSAElACSkAJKAEloASUgBJQAjMmoAaAGaPSE69IAuMGAEe29UKrA/iyjgwpUexDvhH2Z3fQNXSWhSXNNAeXEaMInwU5v2QAsAiaDAAiQJ4rdju1AkwovNuHe5pTuJzhwAjb2cqZ5GlWR1dTyzyKqCLsypoikk+n28q9+LWvfY1PfepTtLS0jAn9pkfbJplMUl5ebvpLp9OEw2EjGps5utH3cp53TDAA2K4BwJzsUJIrhVDagtdeaePVFw/y3vc+wPLVEC+GXJ746pNa7bYt1RXATQNPyIdlW/hDDmfpO1+vNdkU8vqSF00SBINMGgqMGxk8M4XlRIbLy//9yzsN6wcevoHFLZAJjRAJpwnnwoSDRTAInO5n+/Y3WXfHzQTmV4vnA7/jB3GO/C0RwpQHmMwE4BR/cM0FxkzirrcM02vLVbVtv2sQKMzTP5lY7fXvcZMuJGtBAHLZDIFgiKyd42TrCRI9g8yrraeipgbieU4GMxGvjoSXVP/ib8axobnMZSuJ8C9p/sUEIML/yy+dYN/ewwT8fm68YQ23b6wlVgThqJS/gPIyGE7axKIyrrRLUGwvE4/C7e8YALJTGABcg8OMPA/qELj4naAtKAElcLUTUAPA1b6COn4loASUgBJQAkpACSgBJaAElIASUAJKQAkoASUwxwTUADDHQLW5y0BABFlH0nY+i3zrRDL7fH6TSj1NhrOc4UymneM9raypX0cTiymieKxO+cwHnh+u7hQuT/vTnKad48njpJJZ1pffSAXlRAiSJGfGFXaLDBT2I2J+V1cXhw8f5pvf/Ca/9Vu/xcKFC026f8kCIMK/fEgJABH9i4uLicViVFZWmqZEeJesAFMdxnwgh2cScEV5SfEf9sPJ4/DmG6cZHj3O+95/B7XVkMxA0EmQ4JQAcCsr+EdzHPvX57AzOebfewuhhfVQ5JyYHYucB79XiQHIBOQ1p9OITwT6HGQz5Ahi+2V9bJP23ks5f2AX/OiZXTQ0zGfVmgoj/keKnbGOHZ0pON7FoX37Wf7gnVAZg6gEkPscg0IGSEj9h7Oc2L2PhWuXw+pGLBHfz8kCkC//y6uSXUAm5IeUtDHIYOsxUuUham5oMf3IS8GAF+c+BfmsDRLJL+PoTJDbeojRXJqSR2+FmIjsGXyBkOEWzPk489ouOltPsv7uTVBRAmXiZvDa9moeiDjuLUx+v56lw10wd+EcP4hnbIBsLmeMHf5AANkyxgCShaF+h+/Rw/Dznx+ls7OTmtpKFi6ax4JFJZSVQ2kZxARzxCFollTW2R3jeJYIJ7PD+fIUzCiHwRTa/rgvID+bw7iBY+b3sZ6pBJSAErg2CKgB4NpYR52FElACSkAJKAEloASUgBJQAkpACSgBJaAElIASmDMCagCYM5Ta0GUl4JkAvFhjV510ZcisL0eKFD10sy+1y4x0VWQ9FVQTJUr4vKn/CyeWH14u/fjJ+TIMMsihkaN0pftZW7GWBpMBIMwIaSOYRgkSLOinu7ubwcFBE8Hf1tbG17/+db7whS+wZMkSAoGAEf1TqZQR+MUMkMvlTNS/nC9mgEgkYkoEyLkTU/6Pj9kxAIhSK0q+xPI7Aq6J8Lfgme8nOH68lQff20TLqjJTtkCyAoiW7h0i6BuPwYk+3vmf/05HWzuP/F//FRoroSjgmCDEAOCzCVgQMGUBnAwAGb/EevtNDHuRNDiQoKfjDGV1tQRLiiDgdJROwYG98N1/e5FVK1ezYlUdzcsgUgIBV6w2J4q4f6yXvv3HTOaGqrtuhJIgGV+GUCjI8OkeOvYfI3Wym4ETHQyf7uKuR99F/KEbsMQkMJUBYExwljB4OPXGHjg9yPDedrM2t374YcpvaoHSIHZIMioUyNgFgnWib5Czx9voO95BvDtF5892UrNgHis+/zEoN04IM52cGEMkQ0BnisHtexnq7afxvk1QE8IshjmkcS/1ghgACiV0L0OAd66bM0BSHtgBUwpDMivImgdDEPI7rw8Pw759A+zYdpj+Lot4vILa2mrqGipYuBhKy6Gk1BH55cPZE7YxncghDByp37vvxiHIdslHUpgFYOxFb4pTVT3I+/645J8v/ns0zmc6mJHl4LI+wbRzJaAElMCFElADwIWS0+uUgBJQAkpACSgBJaAElIASUAJKQAkoASWgBJTANUpADQDX6MJel9OamDM8Px2+ZUK6/QzQTxcdHO4/RGVxJY3BBVRSQxHxGVoAPOHR++wIi1my5MixL3GQEyNnaKlezmIajblg1KS7h0hBBgC592SMZWVl1NXVsX//fp588kljAFi+fLm5Rl7PF5pF/PeyAYgpQMR/+ZDDO69QmHYMAKLoO+OwCWHjI5WC/l54+nsnSaYG+fXPrCEWdoLO87PoyzUi6huEPQmS+08wNDxEzc0tUFVqUtpnMllyAZ9JFR+Uc0VwNr4Ap7a89CxZGcxIj3RzYNsOWm5fja+uEiscoacf9my12Pb2AeYvLuG2jfOpqIFo3BGdRfJ2igYAQ9D26jYGTp9l9c03QHO9icoXE4ak1B8+003HgWOE+jMcfnMnidO9PPrJj8LGxVMaAKQCvSNIi3PBMQB07TuO7/QwPW8cYs+u3Wz6xGPU3rYKqmKTB+EX3nNZ6D7eRu/xM8R70uz5lxeY17yQdV/8T9glFj6BavZOkKD0LdkGDnew+4c/Ze2mO2D9Iih1DBveLhsX2j3R3etU/i10jLUD23yAJYtgBU2kfioBxcXQPwCtR+Ct148yPJwiHg9QP6+cQDBNeWWUxUtrqK+HsJvgIN9aICUfclYOv8+P3+czn51j3ADgjHVcjM+3BkyQ4fNvV+eSiUeBoWKi5D/xX5NdPrE5JyuBHkpACSiBa5GAGgCuxVXVOSkBJaAElIASUAJKQAkoASWgBJSAElACSkAJKIGLIKAGgIuAp5de0QTyDQAiF4pgOUKSNAm2D7xDb6aH5dXLaWABxXYpEV9oBiaAfOHRywQgIq7EcQfZk9zPwaFWltQ0s5QFFFHkVkb3EcLnCNjuIYJ/dXU1JSUlJqr/+PHj/MVf/AWf//znWb169QS2kglABH8R9/OjrydL/Z8/b2nEGAAkhN9EkEuCe1Hmg0YO/cFTZzh5vJ+bblnJXZscGVdm5cnLngbrz4I/LSpyXs53OwXlEey0RSKbJhAMEA6EHKOAKM6iDUvnUiXBJB9wxeI3TrPzxVdY/9j9UFNFTyrAoRNDbH3jFNW11bz30VrCcQi4ZgRhJuNxLBySkj/Fnp++TDKX5paPvg8yOYzrIBJwshxI1LtkCejPsfffnqVt+wEe/rWPwobGSQwAjjBs2jXLKePNOSBGLMiE4af7+PH3n2bt4/fRsGk91ESdgRQI1PkLZkRvKQEgEx8Fzozw8//n76id38DSz38EyuRsSf7vGACMdD+Qxj7Vzakfv0H9vHnENq2FhiJJMGEOJ8W+J8fnG1Dk6sDYcMYsKtK9TMW95J23R+k828vISJJYrIxDB9rM/lveMp8ly6C8CuJxp69kLoNN2on4t8V+IXtvYpkJuZ/yMwCMZwKYvADAORkAXNxj3C7SAJDPf3K5X00AV/QDWwenBJTABRNQA8AFo9MLlYASUAJKQAkoASWgBJSAElACSkAJKAEloASUwLVJQA0A1+a66qwmJyC6cIoEIwzy+uAWYrEYy0IrqaaGOHFXij0fvcKwZedcSUUvr5yinTe7thLAz/01d1FKGZaR/p347HwJtVCo37dvH1/60pf4nd/5HVauXGnEVRH4xRyQfxjRtTD9/IwWXGLoJTJcUsIH6OqAb3xjK4sWz+eR99fhD7lVAtxx5s9U9HV7KIM9MIo/6YNsGupLoDJCZiRLIBg016e6B4kEwtiDQ04MeHkJxAIQCUISaO2h/4Wd7H5zBxt++f1EVizl+VdPs731KPe890aWrS6mvNIzDDiTmsAtA8lXj3LmxEnCCyppvGO9c1IuDdGQYzwQ0T3rM6L7nmd/xpl3DvDQLz8G9y3FinmgJqr3Zl1MggQxALi8rYAj3j+7h+f/7fus++WHmPfALVAZnGgAkMvyxGtpxojdUgpBXhPfxb4e3v7at4mVF7Hm9z4GNfKKkxdByiPIITI7bSNk3zjI9q1baXr3Rho2rnXKAIy176yhc8h1ASycLAHGb+G+ks5B5xno64GRIYn4H+TUqROkkkOUVUS55dYWFi4pMun9S4rHDR+mAdOI3Ck5g9MxAASM8cTMyz1n4h6UnBITDz/+abP8n3fbzjIDwIR7ZNJ4fzUAzOgxoScpASVw1RFQA8BVt2Q6YCWgBJSAElACSkAJKAEloASUgBJQAkpACSgBJXBpCczWAGBJ+me/F8c8WQjsuamZHUVpsvTLhedeWQLN2OzOE+nrrM60J1zaRdTWpyfgLpHRhiW4m0GOsJ9TQyeojtWyNLicciqJSS758x6TGwBEGs1i0U0v2zO76O/v5YGau6ikAh+xMXE2/y6YzADwV3/1VzzxxBOsWLFiSpH/nBT/MzADWDmbnJ0hFHSiuXMWPPXvHZw42cWGO5u5a2ORyUDv3YGFd6tkq8/0jdKxr5Wz2w9j2xYLNq6h/oYWZ/unLRgY5uShQ6RyWbKJJGW+EBWVFUTrq/DVVMNwiiM/20H3Mzvobe+n8YF7aPeFOD5os2DdYu54Ty1lNY68LcJzIG8QnoFCBPnO77/O0OAg1XeuomzFfEdlz2Qh6Nkr/M4inxlh9zMvcXbrAR4UA8D9S/IMABMX+RwDgDCV0HsxADy9l83f+R5rP/Iw9WIAqPAbw4cI3GOZ711wYh2YIM97iRf29vLW//tt4qVx1vzuR6BBVP1JDAB9Nuw4xpbnnmf5e++m7rY1UjvCdRLImJ30/k4uCec5LK1YTlMMDUJnJ/T2pOnoGODokVMM9o8Yo8vtt91E82I/jU3gC+AYPvKezEbsdwV+25Y+bCxjqPByMIi3wjEBmPNMegDvmNwAMP2NeZ4z1ABwUfj0YiWgBK4fAmoAuH7W+rqZaf4vyRfmer1uUOlElYASUALXBIHC2ofXxKR0EkpACSgBJaAElIASUAJK4DITmJ0BwCaXyxIISCXvfPE+P67Zk8Dy1ZvC2GeZtLyen9J6shjpAjjT6ex5r3vvG+X/P8KphW5ywc+Iuhd3bbKn5+evnnC5Nw/T8KRGB08yG6+KPaPux06a6npnjj4nxbvX/eyavj7O9vi4ayifkr4MIwzw9tDrpKMpGkNNLGcVJVYpBZnOXUb5+33y/ZMmxzCj7OUgrV2HeajmDqqoJEwJPklLX+Bvmc4AMFl6/8kWbEbvi9owOpIlXhw0W7mnC/7yz1/gzk13s+mhGBFJue9OazIbjgTFm9vmaB87//lHDPX3U3v3Kpa/914zpJHW0xzb/BqlpcU03Xcr/oZq2HeS1595nqWrWqi58QaoKIOTI5z53na2vPgOp6sqqNuwiqW3NLNodSVVjZDzieicNKUD/CZzgjxrnDvL3Ie9sPtvvkMgHGTlJ95NpipKOOR3M+O7d6wsoGsA2PXDl+h6+yAPGANAM5ab4r6Qo2k7566x/MPvI4efQAJ4ai8vfvt7rPnIw9Q+WGAA8BoSv4DPFePzjBRB0y6wt5c3v/ZtiqYwAJinn2cWONTPU3//P9n42Lupu9U1AEhyA/MYMnI/NiGyYspIQWoUMmlIp+DttwbZs+cwidQoy1qaWL1uPvWNQXy+UYqLolSVOM/qZAYirgFgnEXeDTIh6YSUfbDN/JxbyWe+nnioAeD6eJjqLJWAErgSCagB4EpcFR2TIZBft2qmSM6pZTUDp+tM29bzlIASUAJK4PIQmEzg1+f95VkL7VUJKAEloASUgBJQAkrg+iEwUwOAiXC2c6REnDNqmVQSDxAl5kSjeoKRz8L2Sf1o5xtSXdtni3o1sX60yY/tc8Qs50NMAuGJvgKngcmPwu/nifROlHeODCLJSoJtSXruJ2JFnGrffpmNjFAieeUrJ2ZXXvObM52xioYo3RgRz9XGRMe1jDQogpf8LZHfOTci2J2v24Y3Yyc5fH5d7HE2kr7buVr+zpi06QHCZhzj03fGmEW4ijDqjNGM1xa+rjKXX2D++tnC0880X7uXs23IBSQj/QjtnOJk7hhDvYNsrLmTUioIE8G2/QRcJ4Dn/ZCIaCfZ+tQGgBFGOc5JTiWOsy7WQgVllFEJOTdt/JhbY/w9UW8C+/btJz8DwFwbALwNlRiBI4cTvP3mSTbe1ULjEojmJT6Y1ABgQ3YkTdgXpv2vn+Hw3n3Mf8/NLPnAAzCQ5vRr73D6la2su/VGwh+4CyTVfmeKM5tfofXAQTbc/yCh21dAF3R9Zw/PPv1T5r/vARbfu4bmjQ5Sud8sUlh2ymQ/CIwZAGS/Oyn16czw0h//HVW1Naz6T4+QrS8iEnT3v6Q1MDeN3xHdT48iBoDutw5y/y9/AB5wDACTrZ5ZV8vdKLJGPrm3/fgkA8APHAPA2v/jXdQ8eCtU+cmYwg5uBgD3RpXb0HuamT5skKHJNy3JAPDVf6W4pIg1n/9VqBP13XkuZN0RBWXMMtEjwzzz9X/g1vc8MMEAIG3nb+XEKBw+BNu2HuLIoRNUVpazcOFi6uqq8Qdh3nxYsBhGM1mCwQRhnzyxA05pBvNZPrzDK1wgc/IMFe5rZkPkDDin/0l2iE++K98fd2FdqOFpbEgFt1q+j8dBXnhjT3wUTFznyXb19I8OPUMJKAElcDUQUAPA1bBK1+kYTf0g2za/2HmO1ami+3O5HNms/NISNDWwpjpm5Hy9TnnrtJWAElACVyoB7+dB/s+A6d7w0Of9lbqaOi4loASUgBJQAkpACSiBq4XATA0AImInyNJPLyc5bOTzJhZQTz1hSZsuJaNFjwnaWP6UEcXlCIpYbUWcmtz5keqSU9wvkp+ktBYZPAhynqdyeQA9FcfTb/JVnYkZqMdEeukqQZosSc5Yp0gkByj1FzM/sJCIHcYKpcj6bNKETO8iwTvauZ8wccJONW6TEl3efTIxyF5pcVMde1QqYhOhiFGSDJEhQgibEaLmqyJXyHcmI7OTr5zhCkmZt7QdMuLfKFlSjNJLGxVUUEqda68wVJwM5yTYNbCdaGmUOl89lVSbsYfsMH7PAGCikD3IUqt7ZpkOrpa9esHj9HTCcTRmYbO+LMMMcjbZwdmhM2TDSVaUraSMWnI5H5FAfEzy9/aBU9V8XOQcH5OPjJ0j4Rulh7OcyZ5mxE6yLLSURTSAFXU20wT5OT/M2sfevftmZACYal3zp5fPymwJdyvkMtB2DP7+6z/gkcfuoWV1OcVl8nqecOt+mZ8oQ16WW5YEdH3jJXa9/TYrH7mdefdugq4EP/3zrxDLwh3vvg9uXwYhG2LlcOIM3/rq33L3u95P03s2cGp7hsP/8hwjA33c+Z8fp3JjGdkIpPxZQiGwrMzYe8QiVju739h2HANAxygv/+n/pqKqinX/9UPYVSF8zu0KOTcPvllcMQAk2GMyABzgPjEAPNhMLuYmzs+HZdLae3k2RPYXM4CI4G4JgGf38JPvfI8bfuVdVIsBoDpgKgPExMOUv4TB8fT/RgrPQcB9+zq5t4dt//1fKC4tZt3vftQxAMgYxKvgGgdMnhR56BzoYvM3/5WqdS3c9Ni7oNiZXtaGkWE4eRwOH+yno6OXTEa4+aifV8yC5iJqaoupq/UjVVryo/TlGecYWKRL72HqWZ3cB5xnbsm/0Dy4nD0//mxxWvJP+nyZ7N644Dv3nAsL97hjApjJoc/CmVDSc5SAErg6CagB4Opct+ti1J7gI+J+4SHCT/4vtXKOnB8IBNQAcF3sDp2kElACSsAhUJgJwOOib2jpDlECSkAJKAEloASUgBJQAhdHYKYGABGb09i0087Pcy9xprON+xsepplFVFEBGVdgEUErkCHjitxBggRzoYm5sUUUM2qXRL3L+0FOTWufFZ4TA0DaGABSDNDDsdRBgnaO5dFl1NBoxMQEPaRI050adsp8W0MMJgfI+m0WlixjHotMjXQpKS6zEgOAfJaRiq6YYdjQkO92pvrpTScJhP2E7aSJqY1FRcavoNjE2waMvcDJFyBXSCtyrVPJuz87yulcHz1WNwm7i1QqRbGvltqiJmpCdZRSZCrIi5nhJK2cTrZTFCwyNeujFBOxomOScr74L7tC/7/k3huTGQBMiXfbZImQtT+daOMkx2ioaKCJZoJ2jJhPjBxOxLS3D6YyADgZMmzSvgQj9HHWPsvhkZMsK17CShYRpGiSEhETxUvHAPAkTzzxBCtWrJjyvc/zGQDOFUjHtX15rafTYs+2JNt27OIDv3wz8xaGCIj3xrLGarp7XoB8gdcYAKSBBJz9xkvsfuttVj1yG/PuuhM607z2F18jHopw4313wKp59FijZINBRnoSDB/pZt78FXTHytnyo59ReeQ0QWuUR37vEwRvLTGLlLGy2IGcEcT9PmHuBX45YrW5d2wLziZ4+Y/+kerqWlb/5oeRR49zqjh0LEf1lptaDEmnE+z94Uuc3XpgLAOAyUww4XDS24vOLfe2rG9QSmt4BgApAfDcHjZ/57vc/OGHqRQDQI1jAIhKpQAviYkTVD/B32F5ZRN84BgAvkVJSTFrP/9RqHezneSVDvB8DOwb5dVv/Bvz79zAwgdXkk7DsTOwdetRBvoyBPxhKiurSSZHqKgqZUlzEfOaIFLsGA5kGF48v/N+ihMtL3q9fC4MqRs3BOQ5RcbC7cfj7iem/R8P5Lu4n0Czv/rSWgxmPx69QgkoASVwuQmoAeByr4D2PyWB/IhPEfZnesgvpt7h/eIrn7VG9EwJ6nlK4MogoPfslbEOV8Io8mt0TjWewjc69A2tK2HldAxKQAkoASWgBJSAElACVzOB2RgAJJL9FGd4LvMMOw7v5P0rH6PFt5Rm6gnZUUe8l1TeJgO3876NJO8eq4Pt6UtululxkUpaFvHiXTwwAAAgAElEQVTNjUidKshaGpwykFMEQFG6fCaR/ghJ9rOLkUw/DaFqlrKUCKWIPHuCVkboJz00SnW8knQ6S+vgCQ7arTTUzOfWwO00Mp+QEX+DRv71huTE9KdJM0qrfZj+4SGCiRJKwyUURaB7sItMDGpKa1hIHREiWISNkCw2ABMWbGfAn2bEGqTTHuCE1ctAbpBwwKJrqJMu/yDxYBlri2+kmcXUUmmEyX56ODiyj0G7n3nFjSxjDdFMBMtvY/ks/D5Hyit8v+xq3p9zMvbJMoUb4dXZsCmStI22czBzmEA0yNLIMqqpNtkrxMAiGSE8E8BYmomCyGOvkESGJGmG6aWHn3e8xfL6ZaxFzBoSZm8q2edN6fwGgNm8TyqNTjHNseB+KwsH9vXzykuHWd6yjFvuLKe0xLltxbzgCLz22PkTDACyg90MAGe/8bIxAKx+ZAMNm+6Angw//YuvUROvYN09m2DVAnqtEXzlUXKZKMm2EGfPDPLKji0sLS3j5lSYPTve5F2//x9hfQkM26RS/YRrS7BMXfp8Ro4BwPk7B2dH2fJ//xO1NQ20/O4Hneh4g9G5B6Qchi/ndzw2pxPsf+YlTm87yAMf/gDcs9gpTeA4cdwPN7rdGACkVIjtJCYRE4Fkn00Cz+xh87e/yy0ffpiKB5wMACmfYwwyBgDvQeYZALzheyn9pe293Wz7yreIl8ZZ84WPYtdL6ZSJh3k8SgaAvQle/MYPGa6soXb1erpSUhghwokTnfj8GRYtKebW25tomgfJLISCkmnFOUwZBXdb5SUDMSYHJ2B/hgaAObnxLk0jagC4NFy1VSWgBK5eAmoAuHrX7roZeX9/P8eOHaOzs5Pt27dPmPeiRYtobm5m+fLlJv1/PB6f8Pp0BgAxC5wvjbTWmJ7dNjufYJvJZAhJzi49lMAMCUx1f3r3pQq8MwR5jZzW19dnntdeBhh55nt7YLLyL7o/rpGFn+NpTFZeyLzV4ZYcKuxuLp83kq1otm/UzfH0J23OYyL31lTP3el+X/pFjFP7UAJKQAkoASWgBH7xBGZqAPDCMM7Sw494gTda32RT0z2sDi9jJfOJSYSz7bwf4GWk92YzFqCb95onVuaLYPm63AR91T3p/AZyRxaSjAJpfAwzyk/PvMDChnm0sJRioxQG6bS72e/by4DVSW0qzorYMhNJf4hjfLPz37FyPt4Tfy8Pl72XDCl8hN3k2WMZu41+KGL8lsSLWLbNElbRHF9MEUH29O3kmH2KivIybvCvJE4xforwGytE1lFbRaAMJWjlMIOmiIATPlxNKb308jbbOHTmKCvKVrM2vo41rKKEYobo52zuNMczR0gNpHmw7hHimThpXwZ/0Okhn5v+fynvfposNN5NeS57pifXz5HsSc4MdtBQVsuS8GLiRAlbQUKSodS1qEzuQJGyDlLmQbI6ZEkzxCD9/Ojoj1nevIwbfGsoodJVnvODn34xBgCZpojBg/3w5uut7Nl9jE/8xwcoq4FgwNGvc0Z9du/ysRIA43enMUBIxHsCOv/JMQCsfN8G5t1zB/RlePbP/5rGWBU3PPwuuL0RqQoykIXhQdj6QjtH9x/lhtsWcv+ahaR/tp8Xnnuahz7/CaIrGrB6uukZ6aXmpmVYxi2Uf3hKvVOqw9ed4OU//Cca6ppY/rkPOIK+O8yMmGDkTsr4nfodpxMcfPZlTm4/yENSAuDuRRMNAOZh5SrmMnev76Tk9hdV3W3n2d08/6/f47ZfehcV922AqoBJECBp9scSegg6k9Ukz+PhGZ7ktX3dvPXVfyVeFmPN538FGmKmzIccjuEABkagaBSC+xJ8/5vf43A6hVVTQ7CyipvvuIPlS6G6BpI5iBdDyA+JbIpcLkA0LO+dSCaHcXYTDQayeM6EHZvQOOf8QgC/+J9As+9RDQCzZ6ZXKAElcG0TUAPAtb2+V8XsJIVZJBIxb76L2C9fi5D/wx/+kOeee46nn36ajo4OiouLGRwcnHRO8+fPZ926dTz22GN88pOfJJvNmjexo9EoiUSCWCzGwMAAZWXiqh0/vDe0v/KVr/DCCy9QU1NjzvvEJz7Bo48+akwF5zv0P0wT6QjPf/7nf+bll182wlx3dzePPPIIn/rUp8bW4arYlDrIK4KAJ5Z9/OMf5xvf+IYxkLS0tLBr165JxzfZ/ejd43Mp4l0RcK7BQYyOjppnvzyzw+GwEUp7enrYvHkz3/zmN9m6dav5OSE/M+TzqlWreP75583PDDlfn8fX4Ka4iCmJafDzn/88vb295me/mNC++tWvmp/z6XTa7Jn8Q/bUP/zDP/Abv/EbZi/J8+fw4cM0NTVNurcuZL95/f7kJz/h7/7u78wel37uuecePvOZz1zEbC/u0nwDgIzHm5uMV36PkntOnr/nM0xe3Aj0aiWgBJSAElACSuBKJTBTA4A3/gF6eY7nee3oG9y7+B5W+ZfRTC1RishmbIJ+KbLtBgbkZZSW67PmjxN1LfHwwbxI3zGxyoumLXirJpfOERC10k2ZLe1NELjcvtJ2klFfloPJw+xr30Vz0yLWRVaZlPypXI7hwAhbUi/z1q4tbGhYzQ1Na6iklqOc5Hv8kO17d/N/Lvg0d5bcTQml+AiZqFppXsTdiIkGhx3s4LsHv8XGlo3cyp00UGvsB6c5xZbMFo63t/LIonexkEVEqTSR5Dajkg8B0lGGwjmezTxFZ+4MyyLLuM13q+lllFH2sJcXOp+nN9XDB+c/zk3cQh11RlkcZoB97KStrY17Gx6iyl9LIpOgJCyp1EUk1VrXhfeaV919XPR0KJmEEa5bJenPMuRLcSJ3gv3tO1m9YAWLrWaKc0X4QrIDxD4i/78oTKA+3ptjasmaEhEjDPNOcocxiNwQW0cNtW42ianeg/Sxd++eCSUAZmssLswA4I1UROFUAg7uS7D5x1toaVnEPQ8sp6hcbiK54QImatyLEJ9qBwm1wCh0/dMrxgDQ8uitND56N5wcpXXzm5x6/QB3PfwQgfctZdiC9iF4/aVW2t9u5b6Nt3DH/eXQa9Pxws95+SebefSJTxJft4CB3QcZtZM0bFrvGgDyTQDjBgAjXg9leecvv0dJtIRFj28gvLgaAj4jvid9FlFZn6QNHUPgL+X4D37CkW0HePAjj8FtTVBa8OBIwdA7e0w2iPCCWqL11ZBIQyAMsaApeZB+Zgc/+vb3eOhXHyN+541Q7Ib/y3aQoUpZhO37KKusJFpTBeUhx+gThlx/loCUI2gf5tUnv0WsNMLNf/QxKJZcEWGSyTDpHmd99h1OcnLbTiIHTpIe6WP943ez5K4V+CshWgphMR24Dz5JUGAomfXzvumxcr5TaKUYS+3gvpL/rBjPcHGl/qTScSkBJaAElMBUBNQAoHvjshKQN5XlTXgR6eSXV3kT+p133uFzn/scr7zyytjY5BwR9fMjyL03qOVaeZPa/Erj8yFmgD/4gz/gV37lV8z5Ig5J2564VDhhGcPHPvYx/v3f/33spT/6oz/it3/7t6fMKOCdeCECwGUFfok7F4FFxJO//du/NWsh6/lrv/Zr5t+TRehe4uFo81c5AS9rRKEBYOfOnWP3e/4U8+9HEbHk8KLFr3IU19XwPZFUxP8PfehDvPrqq2Yd5Xkuz3HvEFOYCLT19fXXFR+d7MwIHD16lHvvvde8+Sm/Q8i+euONN7jtttucGpbOO1hjh3zvf/2v/3WOAaCxsdGce7ElJvLLGokR4Xd/93fNz0V5zokB4MUXX5zZxC7hWZ7pSsuvXELI2rQSUAJKQAkogauMwOwNAH08z4947chr3Lf0flpoZj7VplL9oJUk7IsR90m0fcQlkSNHkhQZI6TL/+K8hN7ylQjjTpJ1P73DncSLYoR8IeSqVDplVH75f0KRieB30oOLoOt5C8Z+43MLVKd8CbroY3v/TpKjCZbWNNMSWkKcItKpNHbE4iiHOD561JQGmB9qJEKMVo7xZOdXGOof5VMLP8udkXvM96V9R/4VwThLwBcgRZZXc6/woxNPcX/zfdxmDAAi0EMn7WzmBfa07eSRxodZ5VtDKQ0EbDEvjJgZS42AgRB8u/9bHO04QIvdzIMr7qfWV8sQw+xkB890PmPMAY83PMYGbqOeRsJESJLgALs43nWMJdEWFpcsIZexKQ2VOXW+1QBQcAc6u8X74+wh+ePHZ4mbxC0f73dKV3TQyb7+Xfhtm5VlqyjzlzllLAgQNgaA6QwWWXLGxjHMLns//SODrCpeRQPzCBt5emoDwJ69e3jyr57kiSeeYMWKFbPOLDaZASCRsgn4fSa4//mnz7Bjxx5+84mHiJWALyxXiDodxpagdzdC3DNM5M9UdpbMPZSA7n8UA8BWVv/SHdTeswHSfjibZMvff5uqhkZWPf4Ax1MZfvbmIdpOdNJcUcm7H7iBqmZnaYZfPMBz33+KD336PxBoqGboaCtDVoJ599yAbaLwz80CIGMy65aCE9/YQqJvmLo7llFxwzJHFY/CMDmK3ah6uoGzI+z+/gucPdbBfR98D4E7F5OJZckGxYDkx+ofZuRYO5v/8V8oise49+OPU9LSDJmMkwEgHoZTCY798BW2/GgzD37wEeZtWA/VRVAVGYv2t4728INvfYdwNMpt995N9folyNtVqXSauD9sHiD2nrO88Nc/oK6hnhs/eR+Zch+DgSBHTw7xzhunOXzoDAsXN3JbczPLkjZvvbqZtR/YQNO9TjYFSUoQnRi47zyTxADgmQDkGWOygDglS4xZKv9umFATwHsOOydMtA5cZT/EdLhKQAkogeucgBoArvMNcCVMX95wFnFnaGiIL3zhCyYqTt58lv/EeSmePdEnP/pM3qz3Dnlz34vW98696aabjKi/ePFiE2F3Pnfs448/zlNPPWUyBSSTSf7kT/6E3//93zciwYTfhwoEAzUAnLuDJNr/61//OqWlpSZjw6//+q/zN3/zN2aNZ+tQvhL2p47h8hHwhODZGAA804CIfn/8x39s9pxEsIoR6M/+7M/GJqMC1+Vb16l6lsh/WS95nsv63H///bz00ktjkceyH+Q5L89zeTarAeDKW8MraUSSOWjNmjUmi4RkAJDsPpI9ZO3atebnvDwT8g8vA8BnP/tZI/bLHhODyVwZALzfQ2Qfy+8Y8pFvAJC9frkPzxgh5Zb+x//4H+Yek9+pJPOKvNGohxJQAkpACSgBJXD9EZipAcBkygYjrv+UZ3nj6GtsXHgHDcEGYqkI2ZEMfh+Ux8uZF2kkav7EjRAq9dB76KffGgV/EF/Ohy/jJ0qM0mgFpZQRMYmpE3TTQe9IL8lUyrznIO8jyf8fmooWUEu9EcEl1bocE0QrK2DqfmejKQ5wmJfbtrCiZDVLi5tpDNQQlIrd6RyEpZ72ICMStkvUzGmEAU5zkn88/nUaqhbwWMl/YCWrx9oX8VFsB37bb9Ltd9DNi6M/5Y3OLTyy6L3cyu3UU4edzDIc7edpvsvr7Vt4uPIhNsXuo4ImyPjw+aWguKhyUVJBi4PZg5zubqfOV82qupUmK0IffbzDOzzf+TwjwyP8UvOHWM96E0Eur8txVGbYfwhr1Gb9vJsooYK4XURATK2XagtftXm3x8V/y6y2I3xK2nOf5HGXb8ncTO542QsSuz/EoY7DhCpD1IXnUU41xcSNdD89X7GLpEgwZLJKtA6eZGHxYhb7l1BEnICpHO8cE2VuH3v27eHJLz/J5+bIAGD6cN/y3L71NPu2p1kwfyG33e0jEIFgSMR/seRExwYkkfBOqIVTK97TnEV+l++EE9Dzj1vY/ebbLPvgBho33QTRuClCn3m7jY5TvfSNRHh16x7ileUsallIy5om6uZH8Vc5DVqH+9j1xtumWH1VVRWlpSXEassJL61z0/CfE7tulsmkqrfBerOD/W/voKSpjAUPbwQrC8VB5O6SZ0PmeCcjR85QngxxdNsBrKRN7dIFjNSDr6GYsvn1lFVUIIkdksdPs+2pHzE80M+a+zcyb+NN2JEAqWSWM3tasTqGSJ7sJtk3SHFVKXXNTeSKgsQaa4gvrnfS/h/p4Yff/A6pVJo73/UADRvWIBH6w8kUp48cJ9Q9gq/DInMiQtuJbvqDo4wU8/+z9x5wcl3l+f8zdWf7rlbaXa16L1axZVu2ccOAATeKgQBpJP8AoSQECCXlhwMJCSnYpoUEEggESEIzzcY2YDC4SbZlW5LVe1u17X2n/j/fc+edvRrNFhXbsn2PPqvZnbn3lPe859w793ne51WqIaHmpfMUrq5UOCY11JVpYU2NtH6PNj3xuC64+WUqO79B6Qw0jazKwyem+PCc2SVw8M2Yl4PALBgQAJ6pDTGoN7BAYIHAAueOBQICwLkzFy/KnhgIB1B8/fXX66GHHlJ1dbX7EmcR5CYFvXr1ahe55y+bNm1yD/QPHDhQeBsAiQf7PLRGDYBUAitXrnSy0gCBftDe2ocAQAoAPifP9Mc//nHdcsstDoTylzONAHyhTzJqCigA/Nd//VdB0YGUDJ///Ofd0AMCwAvdA87u+E6VAEDrnMP6Z28A/IN4UllZ6d579NFHHSHInwN8rPV9dkcT1DaeBfzRx0ikv+lNb3LR0bxve/Wll17qAFlAXa4bP/vZz9wDPwhjASFrPAu/uD5vbW11135SAJjK0AMPPODuI7hWcb33FyMA+KX4zyYBwD0my+XcD9dEFAD8KQBIdXEuFPbQL3zhC/rQhz7kPSjK5cT919q1a8+F7gV9CCwQWCCwQGCBwAKBBZ5lC0yUAOBS1zsCQJfu051au/tBzU3M0+KGxZpRNl0VKtfmI5sVLy9TZaJKDWUNmqlZ6lOPdmun2tWpvoFh1VVMctH8wIz72/Zr6uQWzdQcVSmhAbVr/eA6pbrTmts8VzWq097OPepWj6bXz9RyXaBKVSunbB6O9AGyRL8OhzSU6NcGbdA923+uV82+SfPic9WgaoXQOM9FpUxKg+FeZaLAZBVqU7tah/brWOSANg+t0/Lq87VKL9MkNeVBR45LKQJonItqIDSkvdqrn3feoy09T+uGWTfqfF2kqZpKQm4NlPfqx/qRfr7/Xl0/6dVaXXWZpmmu4sn4CGPBpRZPayA0rHAorCrFHdjK06njatNjeky/PHqfwsfDeuOyN2mhFqk6V6MYUckiSv2Qnu7doD1te3TZnCtc/VXpKpHhcnSA2nQT8pG/ecWEku4WKjq2OJR4fBT8WfbisZo7UQHAIslLEQByEU/AP6a4nmpfp32xA5pZM0vTNduRVGIeBD1OgQCQVFIDOoo/H9+khqomzS9foHrV5tMIeFUY94DfISU4AsBtt+vPP/BBLTktBQBvdFYA/yNhqb9P+v53HlFmuE7XXrtE0+db+xAA8Lq4d1ZWyoWz+ZQXOYdtR/GTdJ4hAcNnUOr6+sNa/+hjann1eVpw/VVSeZzwe3f+unu36KH7n9SsmbO0aPkcLV7VouFoTmVT8rL5iLsisZ/O6ei23QrnQpoytUlqqJWqwlKklAKAkSXyQvVHpKd+cLdrdtFbrpNSw8rVoY7heAjKHO9R//7jSgxIZemIouW1ams/okhzQmpIKDG5XuVVhNVnpP6k1JfUjoce0nB5WMuuvVqqSqivZ0DZo70aaO1QLJlVQ22devt7VVadUOdwnxKN9apdMN0z5IDUvm6Letp7NXXOHCXmTJEqvM60H5CObzukrQ9vUrQnoY5jvYpVlSlUF9e8S5do1gVTVNkiZbJSTUxqf/qA9v5ijWorqzXv6osVmtuggXRKFYk8ceTEGDbP6HkFAI+mxEyOeOnoaQACBYDxVnLweWCBwAKBBZ4vFggIAM+XmXoB95NIXQB4gHwAHEsLwENowB4exvM5QJ7JQPuBHo6/88479bWvfc29AgQBGgH4UceCBQscsWDSpEknyfhafvA3vvGN+sEPfuCi3QCVPvaxjzkSQHEJCABjOyJ2f8973qP//M//dPZnbt7xjne4FABB7uAX8CJ+hoZ2OgQASxXy8MMP6/LLL3f7AQByS0uLA7B4BdCytT9W1wNA+Rma2AlU61d9ACRtamrSXXfd5eavvr5+5KFFHlAN9pcJGPVFdsj+/ftdtH9fX19BzYcUQxCD8KliQhr7Ateu9773vYX9AQIAPlcqlcjp3A8YyeX22z3pTrtPueqqq5zaxblQ6CP98xMUrrnmmnMiRcG5YJ+gD4EFAgsEFggsEFjgxWaBiRIAzC7H1K179WM9sudBLa9brtX1q7RAs1yEfau6tHl4u9a3b9Ssxlm6NvoKDWlAd2V+on3H9ujyKZdqTnSOmjRVSQ3pnsyPdPhYq66Z+mq1aLruHPyJjh4/rJc0v0QXxIlsr9NhHdb63Hp1dnTrpQ3XapZmOzB+cLhPVWWeRH+4gHKF1Bnq0kZt1AN7H3YEgPmarxqk1120d1iZnDQc84De/uFOtafbdCBzQMd1SH2xI5pVPlMrdaka1Oxk49EliLnY+7gjEPSE+nVA2/XLtru1rWOLblj4Gi3XJY4AEMmm1Rnu0rf1Ez2w82G9bvprdEniIjVpssqyFR7iC54a8SJ6PRBaiimlXAgFhZi2aYd+0v8jHe89pqtqr9TF5auVUI0DjuPkalfGRamv7XlEa4+v0dXzXq4lulANmRpFyDIwigNzXjrnpdZ0UvYoJoBVO9A34zBDd/9LPvUQsfIePO2k8kEyi9OyP28Wil/8f2QQblyA2yZtASnDCQJkFNawU4V4JPmoOvvbdUP9q5wn1DLHjLuELSwlhTfJSeLQ1achPdX6tLJl0uyG2ZqmqYoWUmN4hBp/jzZteVqfQQHgtAgAjJP49xEA2GDgLU9Jd/7kN1q1erZWnD9TU7xsFXk9BO93p6aRH4TnJSheZBUlL0Jbn3LHujRUXqXy6nq1/fcDOrB3j+a+/hLVvnKRckNS36C05r4Obdu0W1OnxXXlS5ercVrIw6IxM24Fhm0DtsH7lSUwLp0oSNX7yAx5f3MaF/1S5+PbdWzjFi1YvljhixcpE88q4wlkKE74vQXG28SYWbwA+ZFB81v7gDrbjquzr0dzly6VyiPe+UylH3B3deWkcNZtOtkIXuSto3THoA5tOaRp0+YrXCO19Uubd/SrqzejtrZ+VcZDig4f1qxpdZo5Z7pqG2Iqn+p1YygtZQeHVFGW0PDmPdr48OM6/8ILFZ0/0ykb4DJQNRwFoOQ69N4c0UXx6j1ZR2H0RRukAHjebGhBRwMLBBYILHCSBQICQOAUz7kFiPy/5557CpK7dAgpt0984hN6//vfP6p8v0XSATKbbPQ3vvENfeADH3DRoRUVFY4IwM8NN9zgyAHFoB9/U8+b3/zmkwgAf/M3fzNuzt8AIDzZfQD8AwLAc76sXhAdOFUCgO0J7AdjEQBY96XSgpwOoPeCMPQ5OIjXvva1+vGPf1xIJQKx6DOf+YwjdAQlsMBELLBnzx6df/75JxEAUAUopUZjBIB3v/vd7l4Bef6zSQBgz+EHxQrISN/5znecOgmkpSVLlgjSy3NdTPXo1ltvDQgAz/VkBO0HFggsEFggsEBggXPEAqdKAGhTj+7Wj/Tw3ge1uvEiXVRxgRZqpgPIe5TVE3padxz/gSrLKvT7Nb+rjFL6XuY7OtrRqrdOeYPmaa5qVa9+9einuTu0/8g+XVp/lWoSk/S9zjs0ODSo65uv0wWhVarRJA1oSGu0Rhu2bdIrW27Q0uqlqlWlQg6qTTksz4ue9/61qU2btFkP7VurV83yCADVSiiSCyubjbg870lkyJVTTEn1qdtFapN6YF37r1Ubr9CF1ZdquVYqrbRiiirqpMcBzcvUG+krEAA2H9uom5a+TufrJS7HOzBduzr0Hd2jB3Y+otdNv0mXJC5UiyYrlkt4gHtYGnL4YtYBlRGwxNCA0uEhdeR69XT3Fm1IP+2IAa9qfIXmap4yijpgN+pGndawkvp11/1a27NGV868Rit0mRpztR52P4pfcdahoT2KJKRyVSqhSqd5T70ppVwEeoWTuaeVfA5xV5cnmP+8CvovsoGX074YDs1Hk+cJAADUpLLPOQLAoAbVp63araMDh1UXSmh5+UqVaYoqDMAvSolwIgGAic5oUEnt6tirI8NH1TKlRQui8xXLn8/xfgIAvTk7BAAG7yHhrIveTukbX92glmlNuuzqJtU1SLG495kf23aYuI8AwK8RvjMNZdXx4BP61b33a/7qy7XyvNXa9M27NTg8pBVveaXiC+vUPiitXbdHOzb3avacWbrkilo1t0gppPnxsFzM1Y2CPT+jlsIUQQLwfK9kATDf067j6zYrG85p6stXK5mQouVxj2MTyvtrvpqiTK9elXlRA14P7dmv7u4uNTY2anKzJ+sPqcERFqwbLhcC0fbeqRBCIBPxRyYFgC89+NONqq5oUCYWU18yq517W3W8u091U1t09dXztHyBFIObwDkZKYQ9Ih7nhnQIOtanQ09sVFdvr8676gqpttLLzhAubB3jrsNTAf39tg0IAOfIBTnoRmCBwAKBBU7DAgEB4DSMFpxy9izw2c9+1oH87hY0EnEPxydPnqwvfelLuvnmm13OXgCf8vLyAhhvIB/nmNw3D9CR+OdYJH5vvPFGB/zzoN1UBb761a/qbW972wmR6AEB4OzNpdUUEADOvk1frDU+kwQA9gwAPvd9LRQqSMyf8CWn5DfBF+tsPPPj9qcAQL0BkJSUMFwHvvjFL+qd73xnIZKb60UQ9f/Mz8nzuYVTJQAw1v/4j//Qu971Ludn3E+cLQIAvs2eYypG56pdAwLAuTozQb8CCwQWCCwQWCCwwHNngTMhAFw5/UqtiC7TPM1wkc3DimqDNuu/+v9T3f2delfjO11U8vf7v6PBwX69afLrNSM9XdFIVP3qVWeoTXuO7tasqrnKVOb0rfZvKVYW0+urbnay98lUSopFtH14t3Zu3atrZr9Ci3DPHQgAACAASURBVGoXFhEAgKfHJwAAcCUdfB5W1om5E1HrhcAnFVKbjumO4W+qtWufliSW6vra69WsZkWSJEsf8LDIbKX6I/3aTwqAtnu0oWOdXrPwNVqtl6hZMxxA2BFq0//pJ/rN7of0uuk36tL4ak1Xi6KZmIf4RqSBCNSCjIPbI9mksuF+DapfOzN7tWHvNlXXNGrJlCWaoxaVqVzDjuwAYSFEHL/61KeHeh/UYx2P6cpZL9MyXaIpTiXAL/59ok8NqEvb9Lh61e7SD2RdNvpqZRRRv4ZUpWrN1wI1qsmB1C7fPVkTsG0e9DRaQB46f+6c9rRaPpkAUKgGFQTSHoSwMraBYpFRr1LaN7xfB7t3aVHjYjVrlqpVrTKjnYyg/oad+4T9MxrQoDoyndrYulGT66doZdVKxR2iy6rA80aIFth085andftpKwCMrAEP2o9qsEfatT2ne++5X1dceaEuu7rG03XI5UHnYjsWEQBiuZzCQxkdfuQJ3X/P/Tpv9RWaO22Bdj24XjPnLlT9K2eqt0ta80i7Nm/brkuuukCLliVU3yAls2mFQqysqJRFPeNUCAD5jvnxf+NwGFI9KGW3HtC2rVs1/YIlqp7RpFwiogwkmFBYZCsoCAmM5i+sx5C0f89upTMpzV0wTwp7z5AGewdUXomOv8kjYDfvhFwu7NkQMD8l7dklPb3+iA7u6VRr6xElqqSFS6bp6msWKpaQyqp4Hi5lh6WyuBSFDxHySAB8L4XtU5bKKbnniNb8+gFded0rFZpcJ1W6PCUF5RBbh6fl/uOcFBAAngmrBnUGFggsEFjg2bFAQAB4duwctOKzgD8KH2Dfcjy7+6ZQSHfccYde97rXFQC5oSEyNcnl6+UhukXpWk7oUiAQOejJPU8BKKKd+fPnC/nf4uNNAeCHP/yhi8br6uoS0f/82MNw6/6ZRAhbf0dzBmvr2VAVGK8vZ+KwAQHAs94zaeMzmR87l3XoX0vnIpg6HgEAGxtxiP6XUgDgc8ZK3nhLAcDffgKAf+z+NW/2mUi6AOzqP+5cn/9SPjSRPpdSTjgb/kgdqLkgiU4bRGlv2rTJ/U2//vZv/1bve9/7HKmrVPT22epDUM+5Y4GJrrvRenwuEQBG66Pd01jaouLjJrImT3XGbI/jtdT9EPVNVAHA+lfcT9uLz8XryqnaKzg+sEBggcACgQUCC7zYLXDqBIBu/RQFgN0P6qVzrtGK0DIhbh7JxjUUDmujtugbya+qa6hDv1vzOw5yv6vzTmWTab2z6Y/UomZllNGwhpwM/1B2SBXhSh3UQX3l8FdUU1ejm8vfoOmaoUpVatgBsYiSR1SbqVVzBIA6rMFkn6rjFS42fTQCwKtnvUbzNE9ViiuTzSgdzrlW+zTsULVKRVWucsVUqc68ssGvW3+hulS1bp71el2mSxUbrpDiXQ6kU65CA6GUWnVU9xy9W+u6H9FrFt6gy3S5RwDIKxB8jxQAux7S66bdqNWJi9UMkE8UdCbtpMOHwiGllVO5g2OHlHQQ/KDWtK7TpMlTNTU+X3WqL0D6EACSmbQqIlAWkupQp9b0PaInjz+pq+dcq6W6WHWqdLHlowVYD6hTP2/9vvbGt2tHeKfast1KD8WUCUU1FMuovm+S/r/pf6hV8VWqUI3iWad74EoWxQSHppK2wIP/nRT7C6R498/A8RnlQpAzUsq4v2LqUq+2DT+t9u52nTdlhVpCzapyOgnxfKQ9eddHAsotPpz6htysDujBvQ9oSkOTVlavUrkq8nQOL4rciiMAbM4TAD74QS1evPiUvhcbF8FL3YCvRtXXIX3+sz/TosXT9ZIrl6oFF7U5LeUrED5Cntw8BX2ICJh3R5+GjnapvTup+uomVWTKpYaIupPSoxsGtXXjNl39svM15zypvC4P9LteDCmLHL+fADAW0jwGR6NgZDuffvXl1L5th/YcOaiVl12sWEN1ngCQT2nAIMwwJULjM8m0IrGoujraFY1FVVVb6/l7FqXZtKKRhCIRAH/PHoXXvIk3bcxo7dqntGfvIZVX1Gnp0lWa0lilaTMkshpOIrOhk1LwOpFOovYhhaI8G/fqTGek3r4B5Xr7dfjJLZo1fYaqZrcoVxZWqMJTTihINeQzE5Radme6GgMCwAtkMwuGEVggsMCL0gIBAeBFOe3P7aB50M0N9F//9V/r05/+dEHiGbDtH/7hH/Tnf/7no8o8+6P/GUUxWG6KAKgBvP71r9e99957wmABAFevXu3eM7BpIgQA2gEwpIwlQW25xUvlFvb3FxtQiECmbgMBJkIwsLQGpDgYq4z1AL4UqGBqCP46DSi1FAsT8ZzTJQBA9KAdy9leyobF/fbbayJgEXbu7e1VXV3dhHLAT2S8ox1DXy3ik7H4QRfzE84tjmRmfs3HxgJ/igkjpcZv5Bpr3+rFbkYA8PeR/rCGeI9jAW/882D98Uvojwael1qfp2rPiRAAbP3QX8eO5otqOKyHHnpIV1xxhfud95ubm/XYY49p6tSpbs2NBUxxPG0zXohHfqCMvYUCME0d2Jh1zPG8mr1s7QBYm13981kqBznHmUw44xmLDES7tEE/ShXqMf8q5Uecb31lHBxfKs95cd3mn6PtdaX6Yv5i+50dY/setrP5wF68f/XVV7s5ZHz0k2vF29/+9pPWy1g+Rb02L8yj7fmcA9ELdQF8HTubrU83xYDNG2Ms5VvF63W0ftu1gePNd0qBrP79sriuUvONHWzN29rmPL9NTnV90o75UfF+Pdp+fCqANn1mXugv42UO7TpVylc53vyez48dO+aIJP39/a6ftA0JcLQUAIyf9DXFCgCQh/w+MpqdToW851+fts+N58t8bj5hx5r9bZ8z3/Pvhf56rS1b7+YD2NZfIAB86EMfKhCsrrnmGv3yl7+csIv47z/8/ksF9hl9gZzp3w9471TuNybcoeDAwAKBBQILBBYILBBY4LQtcOoEgC79VD92BIArZ1ypC2Lna46miwTcqUhM27VLtx36F0XKpd+f9HuqVpW+2/E9JXsH9a5Z79B8zXX55ZHAB21MhFAOGNZu7dbXD39dFTWVuqnyJk3TNJerPqyYBpwwe05xxVSjSidwjhg+YvUeIO3uQnwpALboof1r9KqZN2mu5qpCMeVSWYViMe3WHt3R8X2nUPDqhmu1KLFUDeHp6lKP1uphfW/v/yoSyujq6Vfo5sgbVKcp6snuVSIcVzobVSRcoXb16JHBR/TDnd/WTcuvdwSAGZqpvvSAuqK9+qnu1ZN7ntSb57xRC7VQ1ZqkSsWVTfcoGq1x0dmMJ5ftVyic1lEdVWvnYU2tm6FwJkFyAOVCWeVCvQoNhzQlNsuLyUemPjKkwzqodYPr9OjOdbpp+Ru0UOcrkStTRcjE3092hzTR6GrVg12/1F1DP9ZT6fXqiQ852fuaikYtzS7Ve6veoSVapESuQvFUQmWhirxOuRelTLoAD8r04MJTuT8+bQd91k7MStmUFM44pYicIopmyzQYHtJBHdKR4cNuLubVzFKDo5TEFHHR/LEibHoEiketAQLApsENUi6sRRUrnNKCl2bAD/57gPWmTZt1+22364OnSQDAVKwrqBt9/VLrHukb/32vrnrZXF37qgWj54fw2dhSE3hv5dwaUzorZcJSnzTcJ5VVSIf2S/f8pl3t3d267tVzteQ8KVrlRcvnlHJjDCni5O5DaFegAFCMUp8mau3w+FROoeEceQakLKPOKFxfoWzerBMBtLOpnMLRMfJmQM8ZkrJJicezx49LR49I69ft1fqntqqhfpIWLJ6tBcsaVd8kRcqkeJlUFvOk/gtPcmycedewSH6zRzIlpXuHVcHOhoolbuU9ZvKK5WpwKSrGLqdp0mdtlQUNBRYILBBYILDA2bdAQAA4+zYNapyABbZv366Xv/zlOnjwoHvYCxDDg+2nn35akyZNcg/rix9Iu9vLPKVyNDCFLxgDAwOuzv/+7/92ktH+wkNtbpbtgTQPwXlQ/pa3vEU/+MEPVFVV5QBiyAkoALh7qWzW9a2jo8MBiK2trers7HSfzZw50wGLkApom+PsAXtfX59TFPAX+wJEHw3ALwY0bGyc5//CVAycGBCHPDbt+h+ku/vdVMqBWwb+GlAIgGnHAv4AWDGeXbt2ufH5ywUXXKBFixa5tAwTLadLALD66bcBzzZmbGngqh9o4jiAIQAi7P7kk0+qra3N+VV7e7sDgwBvFi5c6F5RgeC48cDViY51rOOYVwOd8OWenh4RkUq/rH/0pba2VlOmTHFEGOyNrW1ME4l09gM9ftDFDyoBetH27t27XRvXXnttAbjDRgZ6WnQ3dR4+fNjZk1d8H19saWlxuar5KSagGCDsBz/P9Av/eAQA2jIA0w9M4/eM+bLLLnP+z3joO+PB1gZO+m1kfsecmqoA/fdH5vrJGczh5s2btXfvXh06dEh//Md/7NqwYnPhBw5ZZ5zH/scra5e9jz2PvWfWrFmaN2+e6uvrC8SCsWxIG4wff2E+/IAx79k6Z9537typp556yq0J2iJ/3UUXXaTp06e7NUE77FcTnTPqpz32y/Xr12vjxo0u1zq+xF7D64IFC5y/QbgxABr7GKmCtug/r4zFT2YAcPz1r3/t3mds//iP/+iAWSPM2L5p82t+V7x/GkEDH8YG2J49gj7Qd3LE00f8wubXP89jrXGbY2xhpBIbi1/qnWvGE088of3797t97M1vfrNb9xRshh358bdrfk3dANj4M9dHfsdf8JMLL7zQ7Rf0w9axEQN4z/Z/5uf+++939fv3myuvvNIdgw/aXjOR6w9zSf/wF8aJH3P9YH1hUwp14mP4APuvkUwM9J2IjTmGdvAl7ENfAfVpZ8OGDe5v1gr1087cuXPd8Zb6B7szv9iYY/nhXAgAo5VnmgBg46ZPrE/shW2w5Wj7PXNqa8P8i/5jd64bnM89xeOPP+7WIb6OX2B/9iTWOXVje9pnbuw+wPrD30aS4fXv//7v9f/+3/87gQBQTKjkHNqfyFyavbkOMQfsSbTD2Fh7zB9zZdcV/7XsbFyPgzoCCwQWCCwQWCCwQGCB07fAqRAAAJ/a1Kl7dZfWHnhEK+vO10XVq7RY851UfZ/SeiCzRt/f9z3NnT1b14Vf6fLK/6z/F2o9dFA3zbtWCyJzlXDi93GV5bzv0ZloWsnKlL568GuKlkd1adXFOq/sPNWoxikAtGX61Nc3oMbayapy53pZ6j0CgOGaJxMAXj7t1ZofWaAaJZTL5BSPlGuztuhr7V9RW/cxvXPuO7RAS1StyWpTh36l+3TvrrvUUFOrG6d4wD5x9Zv1uANDJ2mqajVFQ0rp6dwG/c+2r+iCxefrWl2vOVrs8sbv0wHdl/6VDuzfr7fOfZNmaJaT2x9AfL97n5prm9SkGR4BQint0A4dyB5WPJzQPM12qRRSed3vbh1Wda5G07VYMRKGp6RUbEj7tFtPDq/X7iP79PJZ12mWFiuhMhFC4mV/P7mgxJCUd+6D+pWe0Dr9rOPn6tWgGmItWlV2ga4LvUzLwovVGGlWvRqcZWN5EoanLZBTDvTSlRcgASCXVjZESggvQXwiG1U6lFF3qE8dpFA4skULmtG7mKx0Nqm6MDZKuEh+g/1HAFhk/jNeaofcVvX3D2pa2QI1xqaK1PJ8ihebggUWhQBw26gEAIN+S0O8eD+1elkmwtq1M6VH7j+sWCysK18xVdOmEc8/UvyYtL3r0tz78Gbq9Mg2OYGsJ3s9gHvdmqTWrN2maNlUnX/hZC1YKE1qslq8fnhKBCGX2h4iAHU7wLtUJ05x+3ItZKQwMVwwDNx0heBiKBsZia4fFwz3mZRIfGLCXFX5CP14WDreJj31WJc2btimWEyaMrlRddXN7sCpU8vV0Cg18JioTEqHUOFMQx1xKiUumYDLuZDfpPwEgNCJah2QDMJe5gbvx1/GnvpTtF5weGCBwAKBBQILvNAsEBAAnmczeirRc+fi0AA/efj8rW99SwDF/ii4j370o+6hM1/weDBeKhLTD06UGh8Pxy1SEIAN8NpfUAWAGOCP3KVOABkjAPBQ/ZZbbnEEAI7jYfXtt9+uH//4x+6BOw+o6TdAg0XdzZkzR3/4h3/o1Av8wL772pPXbrIH94ASRLcCUhhoRfoByATF0X3FYzTQi+jVm266yQH31As48O1vf9sBIcXlX//1X/XZz37W9Qv7/8Vf/IXe+973OlCE8i//8i/68pe/rOPHjxfmw18H4N3v/u7vunNmz55dkpjhP34sAsBYUfrYE1u///3vd0CNHQsAzVxQb/H8Y799+/a5vM2kjtiyZYvrSqkoSIA3gJA/+qM/0mtf+1oHSk4EYD+TdYSf0Kevfe1r+tWvfuVAQIo/KtxfP0DIK1/5Sv3e7/2e8xHmtZgE4j8egBufpADs4QMAugY60y6+Cyhk/kdUJ3NO8ctPG9D2f//3fyKFBoAjawlgivkA7KE/HAfw+Nu//dt6z3vecwKYS52jAYinY8fxCAB8bkSh2267zY0LQMqANcAmf5kxY4YDTwHLbH/BbwCfDDAH5Hr3u9/t/IP3br75Zn3yk58skIaYzy984Qv67ne/64A228MAJJcvX35Cewbi/uY3v9G//du/uT2E4y163w42wguv+AD7EYQC1Ar8oHyx/wNksw/gA6wXAND//d//LShcAPp+4hOfcD7InmHEKlM4wE7skQB9b3jDGwrkpdHmyk/OWbNmjVNs+cUvfuF8y0hN+ArzYgUg8tWvfrWr//rrry8Zwcwa/oM/+AO39+Nj1AFZgcK+hR25bmAb2mLd8gqhi7ptzy+2D8dAIvjc5z7n1ASOHj16UtoLbMHaaWpq0tve9jb309DQcNLaK2WTL37xiy41AWOkj3/1V3/lrgOMAz/ERuy/+AqFY9jnH3jgAeGLHAep4dFHH3VANuNgDXMM4wW4/+d//md3bTLlCXyEvYyC75Mu5wMf+IDzPexiwC5AOfZhLeMnpa6d+P2b3vQmfeQjHyl5zS1FBjFFBeqD+PKlL33J9Znrh1276Rv9MFUO9jTIePT1dAq++41vfEOf+cxnHCHJbwsjQGEv9kOuVW984xvdeCBc+BUAaBuQfMWKFQX1neL+jEcAGGs/Ho88Y2QU/Jtr7t/93d+5/Zr5ue6669we4S9G0OOazT7FnsRa5zhIXBRISFzfv/Od7zj/Mtv4iQL4GimRuIazhmyf5hj2I0gl7Ddcn4wowFwyp/4C8ctfuB/AN0dTIeFY7jPoM/PHWqAt26+KbQ8xCTIm/YQMEJTAAoEFAgsEFggsEFjg3LDAqRAAhpMZdcY7dL9+ocePPaZlVcu1vGKZFmquE0XfrUNa17NBh4fatKJxuRZolupUpy3aoY2HntKkyqjm1M1Us6arMlft7mG7e7sUr4gpGovrgfQaHe9tU/1whVY3X6wmTVW/hnWU+Py+fs2rmqNaVTtwDYiRGGw/AQDQsV0d2qRNTgHgisnXaHHFEk1WrSJ5KPOgDutH3T9Wb1+3bmy5TlNDLSJTeasO6ad9P9ThzkO6sOFivariekUUV7fa9ZPu/1N/uk9vaPhtzdJclSmmg9qtO/u+q0w4p2sqbtB8LVG/+rQ1vUWb+7epIlShV9S8VI1q0mG1aWtyq546vlbzW2bqshAy++Xar8N6cPBR7QkdVW2CqPIhR2pAej6RSWhBZJYWaalmaImzLwSAZGxIu7RNG9ObNDCU1AVVl6hRM10KAIDlYuzQvIzM9gNKKq2MupyN1uvbg9/U3r7daog0afWk1Wrsr9fkbL0qE1WqiFSqJoy1a1WnBlW4+onkHomtHu/+uAD2jofEnhMApwfYo8zg6XlmFFfKRdMrk1BvZFBP9j2hbHxYC+LTVaMqVapOYVU4mLwUAYBkApBCjuuw9rTvV312muZPWaRqN9MDjuwBAcCRNnLS1s1bdevtt+kDeQWAkeALD1T3SunYdq/3eHKZ+vtCeuSBA3r0ob16/Ruu1HkXgEP7tRtGxABKRZTbex52Tc38H3YS9puekn7zi01qqJukl1wxVYtXeCkD8D3IB9Y7q8PFeIVyeQWAvCOcxnyfdIoxFTyegfczshlMaHMt9NGU+iX1DkiHDqbVfnxI+/d1KBxOqK+nX+1txzRjBgT4aZq/IK6aGmloWApHpEhcCkWwFWqSSQf9h5znsBp9lBwjANhsllJFyPvCONM9ofEFBwUWCCwQWCCwwIvDAgEB4Hk2z893AgDm5oH97//+77sHxzyw5gE0IA9gh0XQ8ncpsHg8AoC73c0D7oAp9jDcphkgAbDeopUtOh7ADRAesI1jAJz5AfgDQANMMKl067NFGfK3RQwDMDMuHuq7+zJLAuXrF1GoAC8UzgPMIfK+GDws5ZpmE6ItOR7bAchgr5/+9KcONPYXjidyFkUDkxwHpGJsAJ2AbpAIGANgkslPWx3+qG6A06985SsOoLZjS5E0xiIA+AkftGFgFe0T3fqqV73K9cei/zgGUgVACfNaTJAAEAK8cl+/MpnC5+YDJj1u9dk8nXfeeU7q+dJLLy3M07hfTk9jr8B3Pv7xjzsgzC/VbCAmc2+RugbGm6oBwCJzVSzB7+8GEZ6ARxRASNYQAA91AaT8/Oc/dzZmvgyQA+j51Kc+dQKwDNgDMeW3fuu3tG3btoJKAuuBdYQdTdrcZNVpE5AGABAFDGvH7Hg29ipTJIAQ8c1vftPZEcAasN3qt3QFkBEAxmzv8Csw+G1mUae8B/D78MMPa+nSpQXwG7D2d37ndwr+9JrXvMYBnBQ+gxwAqIXPsi8YMQKw3fzJ2mOdsvYA57Alx5p0uamPmC8YKckATfoJUYr1ZiSA4v0PktPFF1/sgG36who1lQOAbMhOtica4Qh70TbzyQ/APW1D6GBN2L5m+5d/XRCtzPnve9/73HxQLNLdgHvzFT7jWPzHCiQA9hDmyEgPfAbZhHHYnJba5wHU8VN/gYgBWOjfr/yfAzhDugBcN9UWfIhx+xUETEmBV65B//7v/+7ICuMRhJhbSBCMnfr4HYINBeAdYN4IOoyXcfMD4G/XCIBcyEFmDwgLANnsG3bt8YPpfgUES53AmFjrRPRT8EVAcAhffml42z+NgMJ46Tt9ufPOO08izJXaE/EBxoBv/tmf/ZkbH/Xgf2ZH+mA2tn2Nv5l/7DLW9aN4m8UetAOJxa/eYiQTU5NgPVq54YYb3F6A3SAAmKw8cwSxZNmyZaPu5qUIAKj8WPqKMyEA2J7EnOC7+Aq2pJ+sc67h/mL9xo+ZH0vdgO2xJcQ31iI2Zq0xv2YHI4qYj9A2+zR7GGo4HG/APZ9x7b3vvvsKaU9sf/L3x66jtj4hzRw5cmRUW/IBJBnuN7hOmf8ZQY0+8mP7BAQA9iP2ZeaQ/euZuC6P2eHgw8ACgQUCCwQWCCwQWOAkC5wKAWBwKKn+RL8e11pt2P+UVjSt1MzYDDWlJyuZSWrr0A515vpUX9eo5nCzpmqykzo/qnYdGT6k7Yee1NyWmWqJzFR1pFbtne2qqqlUeaxcw0qpRwPaM7hHQx3daq5s0pza+UqmMuqPDzv5+UY1qlY1+XhiFACofSQFAASALnVpp3bqN7sf0HmNK7WkaolmarrF46pXA3pK60VEfHVPhWoS1eqNDag1fUhPtT2q2spanV99sVaEVrn494Pap2+3fV3t/e26aeYbdXFotSoU1zEd0l5t04Zjm7Ss4hJNq5qpVG5AOw5t00BsSMualqk51ahJsUlq1XE90rZGvzn0Sy2ePVcvr3mJJoXqdH/7I3p6YKf25o4oXJlVZLBPURTNFVV5skLLqpfoZU3XaroWqkwJZdNZJaOD2qEt2pLZqqrwJC0KLVONGhwBAKhxNAWAtHIayusOAFW2ar92apN+fvBeNSaadcnk1WrSFA1rUO3JdvX19KksklB1rEYNiSmqjdJClYttjjo6BXHOvhmAGFDAd5ktQzl96H/Ii1O3YjM3YaLAM7h+6ReqDIDdXnJQaBhDjmSiZKUy0YyOho9p7eGHNKWqWquqVyqmcsWc7gLwd3HJKamks+ewBvTEwfWK5Cq0fMZK1atSw7khxUOIvvsJAFt06+23FxEA/OA/bZxIAPDsCQpOwgG0IyrUdli6+65tKi+r1vU3tShcSQaCPiUiVYWzT67lRJZGPs29A/X54e91j6a1bs12NdZP06qVtVqyVBpKA3n3qyZRWSAAOK0IIv9JB+BAb49K4KU9cDkCvDIeMSR/WEn6QzFz4YS6JtYA6gT0xb3kpA0bj6mjo1+tB/vU3j4oMrvW1ddqyeLZWrSoTBUJqYo0B2FpYCAlhVCz47lLIj+UwTx9hHEysxAAjJVgiUp8Hc13M/+I+wT7FWT/8xM1sRE9gwskqDqwQGCBwAKBBc5ZCwQEgHN2ak7umAFDfOKX2SYKj6hPHt7aQ3HAFCLKAIQNNB4r+vrZNANRZcgXA6KZLLDllzXA1oB5/zgn0kfOLyVl7D+XB8oc5wcqTQGAB+I8gP6nf/on91AdANb6YPXysJpi4LfJvNsDd2Tm7777bhfFSbGH5dbegQMHClL0vAewACA0kYg3A8iQz4UAQF8pgCBElRKZ7S8cTwTpX/7lXxbSEwD+AiiQHx1/MclmA5aKSQDuvjsPvgPyQBwASPCnMfC3ORYBwGxlQIARAIjONUUD2jBCAsA/IBrtG9BqUd98BkjmXxc2L7RjoB/n2tzYXJoMNeDSqlWrSpJNJuJvpY4xQB+gGLCTQnSq2dkiM4nmhGxiBfDDIngNnPnYxz7m5s5KMTCKZDzr36KYAZzxYUBrQEUKfzNeA/uIxCUi2nwJW/3P//xPAcwzG5pEukmT21o1QNHWKHb+yU9+4sBvwEDGZX5/puCN9ZE+AzgDhDNm1ovNpUXVQmYBMDKVApOGL7YZgJutG+YFAgCAoKkNAK4RRWxEAfyZaF3Gvm/OgQAAIABJREFUiHIE79s+a4QWxguJBwIQBaAaHyY6nahazjEg1M7FNvTVD5D7fcGk4X/0ox85QJh5KI60RYGAqFzANeoDvCbCGcAUIhJ7SzEJyohA1g/2MX44DhIFwKTf38xfLQ0H1xUUDbCrgdal9gwDxY34YrZCUYG5tD2FOlCouOqqq9x64G/GWsoutkfZnoS6BX22Ym2xn0BogCBhdmP9GRGH440MZGuE8eAbtiZZe5BwKEbcKLa/EXysLvoDIEukM68UPxBL/awX9mqIaBT2YZQCzD/wIwgjkJuMDFS8zzAOuw5xDH1HLYL0Buxp7O9+FQY7vngtYBv6jq9y3cJuEIlYx5aioLht6uC6yHWFfcfWSbGqiRFdTAWA8fHDtR4QGpWF4nsSfAwb2x7DfQ2EJdpkPKx/SzNh0ev+NWh9ZUzcY7BuIUKwPiztCwQZCD+jFQDrP/mTPymkvWH9QrQaT51n1Ap9HxhQT18+/elPC9Uj268gghRL7Jt9UGlg/8EO1MHejsID7/vvQ/x9sOueEV24rvI7+yf+hh9aYf4hILCui9eIf581f7bzsDE+56/H1gh1Qt5jLRiBEl9h72Vf8qf+4Hyuf8yt7Qt8zrWZtYDSgPnTROwcHBNYILBAYIHAAoEFAgucXQtMlADgfQ/OKh1Lq1c9SimpaDaq7EBaye4hDaeGpYqcEjUVKk+Q8Z6kAOUOUgVY9aDQPvUP92mge1DDg0ktmOUFTgAEA5Z6ICxxzMPq7uhUJB1VIl6uSHlM8WhclZEqB4QT948sucmnk188F/Iilcm53q52HdQBbTq4QRdMv1ArdZHiORJrS8lQWn3qcW1s3P+kUtGkBuMDyoYzapnUpElq0BS1KO6A3aiGldR+7dHR7DFND89WnSapUqSCzKlHXUoqpb6BpIba+zUpUa7qioTilQkXLV+WSqgsltCQGzuR+zu1//A+XTH1cgek7+87oMH4sPrjAw6+jTImF2EfViQbUX2kTtWqUb0mU5sD3dMa1qN6UDvbd+iyhqvVolmqULUSXqz6KJiqlx6B6H/vN35nZEPa1bNLkUxM8+sXOHt6GdyBkpPa0b9N3cOd6k/1KV4R1+TqqYoopsma7CLg48xyKq5EpFwKoZvu+aaX3oC4+JCU9UHNYQ9g92gAyN/n6RvnALppIDP984LK8a+Mm48QqQAiKCgMaWvfFu3v2alpDVN1ftlK5+MeyGvUixGAd1hDzpL49P6eAzqUadXS+iViVokOj6jc2SBGOoCctGXLNt3qSwHgEWuxqD9WHfULf6IBPh/Ki+6HlUsn9MAvMnrg10/qD99+kZPmD+P6EQgHcbfWGJsFzBfqdlr9lmQ+7JT1B1NyoHdHj/TommFteGKTVixboktWl6umVormk9x7iQcong38KgAGe4+nYDDermbzU/AmJsnLSpH3O48EwY+lV/AOCHukjkzWI46HYyovK9fwkNTXKw0PSq0HpaNH+7XvwE4dPnpA1bWVuvzKizVrTpWqaqTqCq8J12Se2OBWSo53PGoD/4dCtG8dsp4WaC4+8kv+PR+JgWXvPzNfsWcWH2eilGKD2dz/Op49g88DCwQWCCwQWOCFY4GAAPA8mkt/hLD7YpJMuugqHsZbhKA/aosHsUje8xCch7oWpfdcD5kIvMsvv9z12cAlZJMBS4vB3DMFECcyVuxiBACLOOZh/IMPPliQyeehOQ/IAb55GE0h9zeqAT/72c8cGGN5inmITcTbBz/4QScD/VwSAOgnZAY/AQBAE7KI5eDlwTrgO+AlIBAP4gGVARKJhgSIYxyMi/kBXAIwBmQpBYqMRQAwkJVXbA0wgA2JVqYdA60AkQGY3v72txdUAsxXsCfgJsCOvwDmAqYBGhD1yTgoRCj+8pe/dPMEaGL1MF8QZYi6HA3smoj/+I8xMJroU6I7Le+5+QAAMiQNy0HN8dgBEJpIZaTQAbkASXgfkGzt2rVOnpzxjEcAAEglCpmofEAW6reUFAZ6Aw4DLgKKAfZh/7e+9a3ueCPlMCaiidk/iH5l/iHu4BMAMkScM0eAqvgBticCmVzqNmZ/iotTtaMdbwQAfMMiSGmLgu/YemUvAXzF7vTVAGQeVrkvOXkSCCkymGsDdHnF9uYr+ATgNIoDBmShBgAQDAgPeYf2sasfoKZNwDPmtVi1wMZCH7AZe9/LXvYyB1BSF/PCWqSvX/3qVwty9jYf2PSRRx5xc1+83ooJACiLEMn7+c9/3jXLuAA7AV0hDPE3deAngI2AzRbRTT/4nEhjv5KIAYjUB6CH3LitIWsDv2btQUBgPyHaHlsBRrPuTCnBbGFpKCy3Oeof+CXnYEtsiCIFPmcAKX6Iv5piAq8QgCC7+AsqGC996UsLQL6Rb7A9c0g/UQDBntgPQJi0F6akYXXR5z/90z9168lsUGz/YgIAoC5ze8kllxTSLTBGzrO9D4UO5hNZduo1AgD9ASB9xSte4ebAQHCIYYyR/Zn5wSasNfZmA2stopr0JqRkIPUF56MIwdrGh7ArewF7DNe273//+87XDBjnGgapivsJCn5ha42/LXqdY0i1gX1MDYQ6IFxgV1O32bFjh1sT+BnrheMt7QxjvOeeewqpSvzXeUvnwL7E/kOhH9iH8xkH1yvWEfsin+E3+PL3vvc9N48A9uz1FunOe9iDfgDos07HIhdiY9sT6PfZKkaUYW1jw/EIALZ3ca2DAGAkLMglqJJAcKGwNrguc23x359g+7vuuqtAArL0Raxj0n74xwaRhmshdZlsP/Ub0Qs7m2qF2YP1iNqEERUA7fmdV9YzhCw/+YR1wJxAImL+2IvxO+aEexIIKH4CAe2wZ0P4ou+lFIfO1twE9QQWCCwQWCCwQGCBwAKjW2CiBAD3LAcwNGygpNWZ09DQgFLppCKRkGLxmKIRoGwvw7mn1O0BZQBxwM4DyQH3Xiwed0C5uy/yRfJbPnOvBu8fv1HCeSl/D9pz6uJ52Bqsmbh+LxK6U+2679g9mjqpRRdFL9ek7BSXjzwbyigTTglwFkICUuz8DnRZrUqVu/h+AP6oUg4oz+qYjrvUBI0VTaqMVKtMZQ7Ap2XAXSBHhNDLkjkPpielVy6kMIBqHg5NhpPaM7BbXf3dWjJlmRuHBw4DxRM5nHHv2TgZOxH2Xqy9vR9Wu47r6ewTGh5K6pKKKzVZTQUbMQYPxPcXg049Mfd8vHPe2vngmVxYoYhFsTNm9AIgYgypW53qUJu61aVDPUc10DeounidFk1e5NQYAMD5580j/fRmzZtRA5R9/XEqAB6MedLnE4wIfybW84iVRmoP5Uag9kwIYkROR9KHtX1gs2KxsBaWz9NkTXLeEBIo+wisTi14WDYHuB/R8dQxbRx+So01kzVTMx2tg8TxxQSA20YlAFgPWVPeuhpZgailhZVKx7Rne1JPrO1XJp3V69/SoHCZFI0zM975xUr5I7MBuB3xUG68Oe1J2yNzf/8vk/rpnT/Xm990g3hcOn2mJ3nvFaNL8PsIUcGDuL01az7n/X6i9sCpzGUB6x9p1qOTOOA9m/d8Gyft0Mmo5/VZaXAAJTspm5ZaD+X01BM7tHPnYfX1pDR/wQKdt3yWaidJjc1SRbUUyXcfwgSrwovo90bmEQBOhOOLn28X81pG/P70HN2vhFBst9O36qnMQHBsYIHAAoEFAgucixYICADn4qyM0yei83gIjrQ7QDM3ESYVyw2GRdzZQ3cetgLYjpWn9dk0AwAiAJvdDNFPi5w86SbFtI6ewQ76CQA0Y9FpFtkIeI7MPACS5fTmOMvPC1BBxDDAhYE2RP8jWcxD63ONAGDgCH1F5hqCACAh48GPAD7sxhQwjYhdAEqLvsW/eFC/ePHiQv51//SMRQDgOAPC+B2AAvDQL99M20Q9A/K4rwJ8qQqFCqArQATR5gDjVgAyvv71rzvwjLVhag3+3ODkg2YsgJ+M0fIQE2WKXH4x4HW6LgfhALAVcJG+8wOI8bWvfc0RSKxvgCwGMpk/sS4sX7iBhpB8LAq2GLQC7AGkMQUAorepA9+1yGfWP0Aa5A4AFwAeA1KYV8BKA9eZG0gHRMFDADDygEWusocwPkBA+uVXA3jJS17iIlMBdAysPlUFj9Fsbj5gn5tdqR/fMWls9z0v6zG38V38xCLK8RFSBwBasecwFuop3hfZKwH9LdIf9QEAbQA3O5b1QvQt6QhYB8yD2Yo+QOYAeKUv1h9877bbbnOgLCQP6wM+ik8wBshRRB+zvqzg7wDpRPoXA2D0y68AgO9jDwOdmSPSrYwGnEFSYu+lmL+xl5Gv29YOtmRPBFAF3MVvbW+EbMP+B5htiiB+tQnqBcwm/zjrzaLA8UNk/+fOnXuCEgu+g134YW8CGOQc5hCwHbl/frcfI3aYrbA1/gyoT2Hc2JZoe2yByoDfJ2mHYwDMIU1gC1NloS5swpqi/6VKMQGAXO20bZHc1IUPItfOnsB4IQDQJ0vrQJ9MAQA72x5JhDZEHSPn2J5s88I+wVrH7/ADv6IB/b7xxhsdWaMYtDWCCvZg/m390DZEN/rP/BYXjoOkhyILxxp5ALIFJAnWgalJcK6pvTDPELkgdKCuYKQF0ieYwoLNCXuw1Y0qB3sNx7PuUNXAjsyREU3wRexo+xA+CKjO2ChmE79tIDGtWLHCteMvpgpkIHuxb53u9cB/3pkSAOw+z+zFXL7//e939yeQIYrvT2gb4gD+y3xZGiN8i8h9UwGgHvrGvJv6A3PNvBmAzz7D/uQvdq9Jv5gj81HmCN9iz6VdSzeCqgbkA84zsh+f2TWRPfbDH/6wI3T4lVpITQNJh/JskELPxlwHdQQWCCwQWCCwQGCBF5IFTpUA4F20PbUwr+SUzeZFwkOeEuOIKD/QmZdH3APOPBjSA829fx4MbICYH7zzsmjz70SwMw/BoVhGW3kCAD3JhjyojjKgPm1Ir1N3f5eW1q5Qo6YqlitTBNWCcMYRAQDgAbv5zZN8J2odaB+SaNRpEkAAOK7jautqU0t5k2rLal3kO6C8gYEeESCtkAN7uacJu74BOpot0uGU9nfuUnlFuVrKpueF36kDAsCAA+chAHgy6V7x8rZ79oNkkFFI2/q36dDAAc2ZMldztVgVSrhR0H6ZE6wvTgJQmgDgpjEPkBYazCOsXj75jFMBoF7s1Ktub4yS2nRch7pb1dXfpbr6SWoun6oaB2nXqlpVTpFAuZgL/vfHhoeLA6S9Tnjl9DDRs7oUT4qu9gG8fAYtIhka0u7MdrUPHFM8FNG8qrmqU70SIkBl5DuId3zSI7/kQuoP9empocc1mBzQqpoL1aCmPOWDGfPA621bt+u2W717bb5/ObMUFADGIgB4ZkgPS/fceUA7dxzXzW9cpcYZUqzMi09nZeBdxcWNKU8NKM9KzJHre1rq7ODZxy4dPXZcL73mUq26UIqXSekMSpSjmb4YpvZUJUYm+SxNdMFXU/mof1ZaPD9SD/AvbEt599q5TXrqyQPatWuf4mVxNbc0aNasJs2cU6XySmwlVVRKkaiUTEmJPCfGi+/3GjQSgp8AwJp3JXyWxjaKaQMCwFld7kFlgQUCCwQWeMFYICAAPM+m0mRTydNN9DIPUf0PU/35rfliBXjEg3PIAjwYPxcKD4eJAOWhr5EXiOgujuT0bmaf2Rsk2vATAAxYxI60zQNrQB3sDqhikf6cZ+AR55CLl4g3Az04F5lnIk6LCQAA0YCxHGtg0zOVAoB+FisAmGQ0oAAR08yDgXqW593swisRfkS12vgBSm699Vb3paNUKSYAACJgHysm+3/HHXc4ENWv+kBUNDmi8W3rAyCC2Zr3iD4HeARQAnSgX4AggEkG4vj9xtJKMA8A3QCERHhSmE8iV2mT4840wpC1BnhONKWtRdYgvmBR/540Ytq1ZyoIFlHNPHAcUbq8x+cAbgDH/jkxWxYTAAC3sQ/1EAkOKQLA2T8u9gzq7u/vd8QVIrTNvgClrEUAbgMaS80xgCM2w+amYsAagdwDSHe2gH/aNsDS/MQAOgONzI6M0QBmfAIQnehqjsNPmAfAPwgwFI4pJhbwPjYjnYCBhkSsMq9GEIF0hb9Z+5xjoBnHAUgC4pNHHkCe81jvJpVtyif4B7/busJ+HA/Ixr5hpBj6iCoBpIRiufNiAgB1WvoMIqzxdYuYNzv6CRr0HQIOIKEV5t4icS1qG/uhKgF4ZwQpU64gMt1k2XmP8dCmRffTJ6LNWevUY4A1vkLUsikdGJBLPxgDwDhR3aYeAKj7rne9a8xLGKohzI+RjOgDpBv2GubRgE4jZhgBx/aNT37yk7rllltcGwYqsycBYpdSCSkmALB+2tvbnb9AimDdQmSirlJ7C/2BaAMBgHm2NmmfaGwITZZ73j9w81siwZkX21Nsj8CujNnmwMZjdZh9mHvICnZ9Y94gyUBYsjbsmsh+y3pib6JwLMAse7tdN4qJOKZMADDP9QY/oy0jwEDGwmZ2nK0xlB24btka4RxUYiBRUYxUY8SZ4n0C4gMEAwO8Tb2A4/wKAP6IDPudOaC/dj04m8TJMyUA2HWCV2yCnfB382u/SoiluWHMqEWgZkEx5RJISqQoMb9kzAb2s+bwXda7KXCwHlHS8Rf/Hmx2g/gG6QV/MRUa6kPdhD0AG5iflyKaQMZ5+ctf7kg5pk5BPRAS8LezeW0ZczMJPgwsEFggsEBggcACgQUKFjhdAoBVgAx2uKAKYBHm3qcjMccGZhsU6X1usfMeSD4Cb3kC/yPAtcnFu/tUJ5HvAf+A7O4919iI5DanpiLDatcxbe/ZqrpEvSbHGzVZjYpm4yN4ZF5CwIuNTymrIVdXVOUK5WJKuajvDPC/2tvbNC3RpEmJOqdwYEoEVpkXXW9AodernEsy7pVsOK0Dx3ZpWmOLylQjEW3tOg7FYNABxcUEAL+bJpVWlwa05fg2ZbJZnde0TJNzUxyEPxTylAQgJqAZcOJTthG7Oslyh1aORLanXArMkGKEiVNbvsuWKoB+QZZAW4G+QgvoVa/a1aEufsv2qau3R5F0WNOrp6oxjpWbHInCo1R4s0m/ynLhQoR5YeLOIQJA8bZQ/H0Cq2XCafWoQ0d0SDuPbtP8pgWaodmqyFYpRrh9IQ7dU1IYIQD0ars26WjHEV0w6WJVq07lqsqrO3gEgO0lCQD+tWEgtEeKwX1xMXDnTFY6clD6wR1PqiwR1jvetdIB+yGRVjSWTzlASoaT8XiIGk7e3lPQd8A5UfJf/vcNCodjWnHBfJ1/YUxl5fllluN5y1ibaF5GYESfP3/w2Y5TJyAnI4WyyuVQYQg74N+2DjhKB/dJGzce1L69h9XRNqympuma2tKkyuqYZs+NqrrWi/YPx7wMCINDHh2iPAGd5uRiBAC31glm8rNGngUCwFhWf+afrgcXzsACgQUCCwQWOBctEBAAzsVZGaNPAAuARACMgLfjAeTccPDwFRBw8+bN7tznuvAgmqhKf85gJKCJMBtvPM9E34sJAAY0EkHpB8bsBs7fB+svQBxRhUjnWyQcedaRZLZix/oJADzM5uE2BAADiMe8Tc7y5Tkscr0TUWr5vWkTuWXLQe6vAyAFWWe/FC+RnoBrRHuXGo+9Z4QHUiIgLW1R0YA5flDfX4efAEBfiVIFpDIZbUADpJqJTDbJYM6nT0TjAx4wJwZkGujBMUasIKIdoM3ACcAMgDYjF3CsAQ3FQDGACXmJAcABTgBJLQLXD+qerq9hG8Bx1hogDKAFa5Xx+yP+/fX7SSJmPwNJOB+7GHHDfx4EAKIl7XwjrqAYYJHd/uP9Ud1ElZPWwiJyOQ6AB5CPQn/HA79sH+J41jPgMSA7djRZ6NO1o51nwHWxvWw9GUBpfsLxjAlpf2SmLUqVyGv2GXzer0JR3L9iAgDjsghW/AyZbeaRvbh4Ppkj3gfARwGEc7EDQJ1Jq49lD+sXdoTkZfOAXDhgb7F/FhMADACE8AUhqXg/9T+goG76y5wDuFGon7HSd3LK+wE69mz2burEpnzGPgTpxEpx/QZU0g5APOQGgHTARkgS7E20V/zghH6gKMG6NL9nP4UAQJ2lQED2XqTujdxDHai2ILePcoGfRDTaHNAP1h9goz8Cmb9LqQAUEwBMRYH2AOC5ptm+VeqVPpkCgP9zFDYg/phE+2jXRUglXAeMAIBdWLPYjff95Cp//TZ+UgEQwc9x2Isf1g0EKyMkmN0gRtAvy9WOj0IWKFVvqf5SH0QYCATYiXrxAYBmm0/eI+qfPYjrpO2BRLdAouI+xl+K2zEiA+dB0sFnIRtALDCi5GgpAMwH/b7or/9s3JucKQGAsdM/9jjWLOStiRT2JFJJAMozDvoBSQJ1EyOY2H5texB7COpHRsBhT8M3RtuH7X3mlOsr+yzzATmIut797nePe/9p12+IIax/SxlBH4yIMxpxayJ2CI4JLBBYILBAYIHAAoEFTs8CEyUAFH8XGPmO6+5i8jmwT47+9aBmD9Dnd0sN4J2VUzYfye8nAIwoCBiaRxJsD3qzCHkP7PLQNyMFOBJAvgu5WE496nSR6z2DvSoPl6uxrJms9S7nvVMdOAG8yykb7vcyemdBOqMCrx4OpTWUJwaQICCcCikcDY8bsc648p1zLwDoWQ0LWflYrlpK5+G6SFbZCDncM4q4COaTo7Q5P6WUNnRtUTqU1dSaaZocalRFhlQDUioKlSLtssljH0+bwErxnPiJFc56+QPz6QockSJvWsNxUfIPpd0PgLYniJ7ToFLq16C6cl3qHu7WcIp30hrMJqV0VssbFjpFgDJVuF5BUOCfpxGRB4P9c3AOI5iQOehzLswsDqpNR7UrtV29ff1aXX+5ylWphBKFlBaeagP/APdDTuXh8b6H1TXYrVVTLlOVqp1tItmIMmHP0Du2bNftPgUAI1KPTIj95kWiM2OZDN/zvXz2P7v7iFpbD+vVr7lA8YpBNTXTZxIXVDhdiwiZAvzYPNXFpKHtRzVEwMy0RikR0ZG90sMPHFY4nNJFq2dq3kLvtPiEsqf5/c0/oWdzcj3VEZZYhHB9b4F5BslJe7ZKj6/tUFdXvyNDRGIDmjS52u01M2dN1fxFUnnFyaYwkouXSMP2mpE9p+QO+zzx39O7OgRnBRYILBBYILDA88ECAQHg+TBLvj5ahCkPR5HqBaAdqxgoxgNxQGYe7D/XpZgAwBgAEgAUnoviJwDQPg/XAVEAxrCzv5QCuOxzwFRyM/Owmofpn/rUpxwI4S/MBwAID7NN2tpPABirfnfPeoYEAANaiI5E3WA8gIg26TNAAA/xDeB685vf7EDpUqBIsQIAst2A0cwztvnyl7/sJO0NWAWUZu6RHYcEYT5rEah++9FfQEQ/0YHjyWdMNDrnABoAZBkYbvVYXwHHAD8AsphngAoUKfz5rk/XD+kfoDNr09Q38APAj7FySdu8cz7jIJLZIusnQgCgv1YHICjg/njjoU9EqVshzzRR2djJ/MJsNhr4tXPnTqfWgLS3FYgoRDX75ahP157jnVfqIZOfAACQaFGoSGRv2rRpXAIAfgg5xXydeWMsRIezd/G3ERyKfRRgG1AexQxSMwA+4o933323rrnmmvGG45QEII4AymJHA0DJLU/b4xEA8GdIIexDSL+P9hDOOkL9AK2AewCvzDP2gsQBeO1XxQCsRw3FSAKcSzsQIiist9H2L9Y4qQCwA34JyMjeivpGcaEOIwCQ5sMAf/aQYgKAydcz5+QbNxuxdvgMAJj9x/b1iRB8mDf2F4gE2JO+k9uefaf4/GICgBGSIDihhGGKDcXryP4uVgDgfQgSRD9DXvATg0o5D8dhf9afrVsIV9jCiDHF1x//34DhrBFLX1NMAOBv7IhPM1+0Z+sCfyBC3K4RY7Vjn7G2UNewdUMKDfwccg62YAyQp5hHI7exTzOPKACMd70y0gLtcZ2FTAZRDH+wfrM323Wm1LV9NAJAqXGOu6CLDjhTAoApx2ATJPFvuOGGMbvgJ2GRCob1io9iW65LyO37C2u6mABgRJjRCAD+8438RGoZ9kn2M67tXHNHI7/5z7f+Yieu6VwHjbjIvoRaBddX/JK+ng1SxqnOYXB8YIHAAoEFAgsEFngxWuB0CQCerQz9KkUA8EXkF0gARbHpOU+qm8jbE+8387V7GvpeO7mR1AIntu0nAORr4fBITsOhQSdfP6gBJYdSqoxWuZ+YqQAUg3eRQa+CNAQAD1BMRcjlDnIqVZCzPZ3vb2mcvjAMwEmveu9/RwAIpRTKhhTLlHva+IyNtOtRQFoIAMQcl46SZhwb2jepvqFBU9RU6Iurm7zmLkmAB1xOjABQ7O2065D+EfN66d294nIbeHL2jhmR5wsMK60BDahf/Y7ccUxtOtDfqu7uDlXlwqovr1F1ok41FXUuQUClKhV1/yArIEofyRM4rJ1zeBU6RQeIIhl1q0tH1aqdnbs0pXKqZsfnOlC/HJJInvAC+O8UAFDB04CeTq5TW1+7Zk9aoia1aFKuStFsRMmIl+wBAsBnRiUAjEzLSEqN/PqRtGe39N3vPKi582foxptnqTyK3/bkaTZVimcjigyRs9OxSbyfQ8fUduy4Ojs7VN7coumXz9OvH+vVukd2qb6mRpddNlczZkmVtZ6KX1m5xcSXcn7/YjK/P3sEgGwuo0yGTocUiZQ51YO+bqmqVupplzasP6yhIamzfUidHUkND2U1ODigZcsX6sLV1WpslpI8Xo9I0diIWr+froDeh7cwPef2yEZjEACKh3w2OQ7n8DIIuhZYILBAYIHAAueWBQICwLk1H+P2hofkPKBFopeczPZAebQTDfzic/JzAyw918UIAJaD+1wiANAn+gN4RnRrcSkFqBlgBWgIwAHABRBIxC8Akb+MRwAYb27OlACAvwAw4gtEBJ70la5EygXGRwQ7kX0miw7ZwfJcF9dRTABABQEJYtpOR3rxAAAgAElEQVRGCYDIZIvK5j1IKT/60Y9cxLExmO3BfrG9Gb+lAODVQH6OB7wmb7hFs1q/qMP/XnFEudnULzE/3jyM9TlR5pabGl+aOXOmA53Hioj3jxMAjzQCFnkJ2YK89KWingF7LVLWwEZysiPtXaoYKAhQAwgG2GkKAES+kxLAbzd+Hwtkob63vOUtzvb0l72JyGWAm2cDnHmmCQBGJsA3AYBNQcXmshhkNRlswHTSTXA8awbyAQDYROSrAXNZmwCYJukPYYV9c7wUAPQH+6MYwNoqVnAothf9AQwkwpo+29pA7QMSh0V/8z5qKAD2lmYBGxDRjVQ9hCYj7hTvd/ztV+bwf14M6PLZqRAAOJ7obuwE4E4fsTntkeph/fr1J6mcjLV2OY+6IDyZBD3gOHs60dYAyv4CWQdFEb+KBkQPgFZ/3vnRCACMFUDTUgBQNzZm/ZstxlqD3APQJ4B5A0U/85nPOIUg5q6YsFC8JrnGcT6y7RT8gShvSAVG/uBaBhmOfYjfqaOlpcUpK/Baqn+jrf3Dhw87MgU+bjYjVQXpSmy8lpKC/YT9s7m5uZC6YzwCgLVrIDZkA/Y1Uzfg/dEIAH57j+YjZ7qnnSkBAH/BJoDqRMmP1x/Wqs0j12Fk+PFl1sxHPvIRRwLwl7EIABBASA0yViFdEEQDSzPAsVzzURooRegbrS4eHkIiMFIo+xi2g6iHCgV1jadOM2ZHgw8DCwQWCCwQWCCwQGCBU7LA6RMA/OC/u9vy5St3d5ElfnxdAyAHU7ZqSuHeDkTnIO88L9IfDNrfNukAfKA1cuZhYFcPfvV6ElI6lVYkFFUsEvMweXDskMWzE6VNjnQw7oiUj6znGH4dDgGuS3En2D5ajP7JZveTAGiL6HjgxHg6ppDhjHmSAQQAZPJH4xWQoOBY5piqIlUu2jzGqHwCCd548nY6oSujKQD4D7JofF/rThbeG7eLiIaAYfNlh/kAT2Ldhx3NwZO+TyqprR1b1ZvqUV+qS3WTqlRRXqb6UK0jAVSoUtWqdWOJyDEYRjo/DpDqd5lTcvYzOjhvR7T2FXYpJrrVrR2pnTo+2KaZNbM1W3NcXD/AsT+FAv43qD7t1VYd7G1VItOgZXXL1ZCtUDgTVTLmeerOcQgAIzMJYQCyhhf53t8rrX20XXv379OV16zSvHkka0ji9a6vObQJUMqH33I4K+09Jh3v0uZ167Tl0F41XXyeVt3wOj2+W1q7cZvqJw3p+utXiuyK0Rg9S3s5AdDU10iagxFzUjHHJTyEvVCemfD4dErKpaWjrVJ3h7RnV1q7d+9VV89hVVaHtXT5TK08f4aava+zbp8ZTkkVFSf27OQd7EQH8dzco9WULAEB4IxWVHByYIHAAoEFAgucHQsEBICzY8dntRYejgKaItM8XrEHxDwAn2ie+fHqPNPP/QoAPMjlITUKAGc7BcBYD5wNEOaV4wA3yH1OlCD9IeqavNvFgFmpsfOwm/PI0f3tb3/bPWAHAAbottztdt65QABAGhr5/1IS78WAAmADPwCQgGIGapWKBrQxFhMA+JuofyJ4P/jBD7oH99iVB/pEuyJDDSjE37RloL7VVyqqmBzXkAYsqhMwib5BACA9ALmNqdufd9vAWmu7VP7hM/VtO98PEAM6GZBcKg+494XD+2bgz0FudRkBoBTY4ycAGCDL3DK2UuPDLwF5kJe/+uqrHVCD3QHyeM8fpTle9LH1D7ln1rQdT/T7fffdd7ZMOWY9zwYBABIVaxlA2GT/LTK/uHMGXmNnsyVzb6k0xiMAEK1M5CuS8xTmHP9h7ZACoHi8pVIAkJrj7W9/e0FhxN/HUmsJ8BeSCn2krxxz1113uTVEARRnzTJ20nTQH65BVhcRwtiH/N7FpCKOYcyMy6+cwLr1p+Yo7uNEFQDwXdvnITEAGpqNIdKQM96f3348pwQYpe1169Y5aX6LPqZO1DIYI/uKlVIEAPY6iDSMdzwFAOphL4UAYAQKA0z9+8JoQC9AOsAs9wLmk+yLpEPxK3n4rz9+GyAJb2oHFoHvTwHAvDPf+D5EBwOPkZ+H5FA8vtHa8e+LpNYB9LfCNRJ/ZR5ZM9iDexUKNoS0CKmJeSm2Q/Hf5pPYAt+ApHbzzTcXlAPo7/OZAGDpMCDgoQDA2hurGGEUO7IeuKexFA6QRD7/+c+fcHopAoAR0SCqcK0eq5gihp1TX1/vSAMoPYy395Wqlz0I8glzyVzj69aHiaT0GG+9B58HFggsEFggsEBggcACE7PA2SMA8P2muE0DlouQaQPODPQt3Gj6zueU/HEG+J9MAPCOLxAA8uSADHL1+WQDLn435wHYVqiPHw/g5jXrgPdoLpInAOQRbkD1iJQKc4zkZRn3BcWPY2LLAuCixkPEF2dcfH4sE5ZTfc8H06fzWC5i5qNh3/SUNACAkTEH/+fJE8UYa8kKxiIB+IgaPgaBJ2FviqRE6WPHfJt+IxS+DEipDOOUIlGg55x6NaAOtatPnRpWr/Ye2KWqigrVVdSrPFzhUjLUqlZliudz1JflLexVWmgmh1qmz7/y9vKbvyBUMDG3P42j8mi7I12ElYlk1KMeRzN5svdJDQ8OaVXj+apRdSHlgV9tP+nSBrRqT+8edfYO6JKWSzVFNYqny5SMejH9YykAnKi14QH7mWxYkZzUfkz6+tfX6LKrztPFl1VrKJVRRdwjAcSVUDYdUiwlpdYdVt/6vWr99Xod3rpHCAJULZuvqa97mVrjlXpo3UEtXrFQV760Rg2TpWymT7nMoOLRMoXCUSmEh5pKhd+EA/nFWkwAGNvM2YyXAnVUp8+f7tYRIP6w1NtDlL/U253Rlk0HtHXzXpUn6nXhhSu14nwvTUF1nVRWIaVMrSNPNsqGkgqhAODSUJyoX0JTI+s173+h0fQ4rGNF4wsUAE5jXQWnBBYILBBYILDAmVogIACcqQWf5fMtAg6gkwej46UAMHCEB/nIX8+dO/dZ7vHJzRloYgAQfQS0IApwvIjFU+k8tvJLWPvPtehIA7wAWQEZDPD46Ec/6vJ2A1SNVQxM5jzqIBLaJHORRyYS94QvHeOkABhvfDafAF0A+URkUgB7yZFsctz+egBvAO8NLDeAtlT0bTGgwjH4GCAv47E6iBoFKCoV9Ws5tE3iH2IEkcLY1AA1GwevAEvY2sgYfmnfUgQM+kPUO+Pg1YqRAACsiP5Fmh57kHscwgyS2syTgfP+6Mjx7D6Rz80X/DY0wN8vh0+7AKKAb8iM8wpIQkQta9RAUyMs4FcWEVwMohQTAIiCRn58tGJ1fv/733ckF/wGEgBR06bMwLmsDyPJjAXcWPoKUg4g98ycI3vPvExE8nkidj2VYxif9Rt7WgoAfIJI4s2bNwtQaizwCJAMsMz2Auq0tAZmP79Chf93bGWy9KPZjToA1TkOO+3du9dFqvMK8I5vGLBqUdK33nqrm5/iUooAQF8ByiYCuNEX6li2bJnzRQNOAXdf8YpXnCQjDxEBkA97slezFhk/YwEYX7BggQP7WHuo1NAPP2BO/wHZ/ekpivchI1Fw7ngpAKgP/0XJgv2Q3wEfef3c5z7nIuEpE7EFx5n/AKyjkHHo0CG3Z/FD+gPIGf49j2hkvwIAPg8BBzICZSIR60YAMADfTwAYz/chZVxyySXioaydD5ENAgDzU2r/9Nc5UQIA+wopHCiscQgjpBBhLimlgHlbK/4+cO53v/vdgpoG/Wd/A8ymHDhwwNmd91kDHI+SDtcem4fi66n/bz8BgN9RRoCUQj+tj0YAGGuPtM/Gi7Afb36KPz9TBQD2W9YcKh+k5Bmv2DWO84jCR4nH9pTR7k9sb7T7BkuDgSIIe8tY5a1vfau7BzKiIMQ+yJ22tiZqV5tHiGXce7Cu2GMgqm3fvt2N4WzPzXi2DD4PLBBYILBAYIHAAi9mC5w+AcDdBZxgutLX8AlGz441CacArBmg7xQJ8pL4Lt98iWBkD3Y1QXVPKcAh2IaX51Xx7S1/bPOp+gz5xx3xIEuMNISEESkB6qeMk1VAnlC8l6H89Etx2HLhLu6kKj3LULz2Rm3Vd5gzHYB9Xl0BZQCP+pBUZ7ZdqXBSrT3H1DXYrYHUgKqqE5pcW6tJmqJ6zVTMKQJgiayimZAigNxGC8gD//AUnM1805qfqlESKJy+tUa8HH/ypCP4DQEHCBLYqD3TroPte5SrGtDcitmqUL36e4dVVz1FaEt4Qg0ZVSmu/dqtB48+oIVNC7RAi1WZq1YW5kwupB1bt+n2W29zgTV852Q9ue+n+e6PvALdhzScDKunPaaHfzWkI0c6dN3NLWqa7pFWYqGcMtmUysNxqV/qXLtb6/7rh9LWNk3pSajraK+iU5s0+3XXac2Ucq3t2KWrr1ykFStmqLk55CT2lYWwkvWUH8jT4RQAvP743Df/14nvlLb4iO857Y1MVplsRtEYKzXq/DuDUkEoomwmpOEhj3BCqz1d0u5d0kMPrdWevTu1YsUSrTh/qRoaEqqBwx+SmqfmSSJOvcIrflDf47d4c2j+4l8Nhd/zv2ADH21orBVwZg4WnB1YILBAYIHAAoEFzsACAQHgDIz3XJxqEs3kxOXhqEWEjdYXy0FNNCMg3blQiG41SVj6wxiQLSYv/NkkALgvIKGQA4PsxphXA2UB4XgwzsNmIwAYIApgDijN5/5SKuLQACsjAFj02wuBAODdEOfc/DAesw8EAEDrUl/g/QQAgELkz/1y/QYeMu+Ag0Qg45sA9f75LwVe0Z7JiQPwEpFLtDXgM8Vk6C3i3gAQAG7ACEgDRJQCCk2ePNmdY7LfZxNQAEShbZNwB4iCYEJudWS7idgF6DWwn34Ug4WWT9wIAMWpDTgHAgCgmYGSt9xyy0lpJ/z+a7Yj6tZANQOlsBHA25kU1hZzgJoAgPuzXc42AcCAbXwd/xkLUGV+DLTEzgamA14BQDL3+CzkHUBIXgGai/cXbMgasb2dNgHjIAAU70djEQBszxtrDvwEANaopYwxAkCxT9InADnAcPrID4Qn3mcdFo8FwG7FihW69tprHaFgzpw5jliBXbHL2UgBQF2AgkSy0x9L44LcOZH4EwX/6TvzZ2OBNLRz5043JIBoIslJxeEvxQQAfJ4HpBzPOpgIAYC9FKKDgaanSgBg3NZP5vNsEwDYHywS2z92f4qD0XzMf901+9qxRiZDMp40EvSdcUDagthmJDFIdJANTMZ/rOtxcT/wacgt7LV2P/B8JwBwP/PhD394wgQA838jANh1joeGpQiKfgIA5Av2I9bYRO4hUXeAxGRr3E8UZC1Y22Nda/17LKlk2GvM17hmk2JnypQpBVWdZ/saE7QXWCCwQGCBwAKBBV6MFjgzAsCJFjvl79yjYdHFE3EKeLdJr7v7w/y/QnUn4tmlp7s4WN4C5M/QOew+yN0H56F+p5hwCmM7wy7kT584AeB02zvxe7Vn0KxLowANIKVe9elQ8pCGY4MazPVpINWl9JAUH56kyZUtmlI5WVUuUUC5UzuA8AD5wiLBjQDgnyoDdEuJE5zuOOy8EYt5lAgvYcTI1A1nkjrUt1dbBtdpWvNUzdMSlavGk+n3Ekt4EefptNrDR/XE8CNqKm/SLC1UnRoUyUWdQsX2rVudymgpAsCJfRhUTjFFFdOObdK3vvqYrr76Yq1Y7UW/RyI8K/UkJsIwJYYlHZMG7nhE6/7nF8rtG1JZrE6pqc1qnVqtYxfN0Lxrl2rpvIhamlBj8BQXnC0d+D9iQWzv+ApFrntqbjxydk9fnyDH1FZXF5ZCJsV3d+n/Z+89wCyryqz/dUPFDtU50Jmm6UaRIAhKMDEGRDGHvzpG1NERAwjPzOiMz4xhjCCijhmc0U9HP0EFEVBARBHJdIRuQudc3VVdXfmG//fbt97qU6dv1b23QldV826eorruPWefvdfeJ+213vXu3CGtXLldj63bKGz/Z8+Zo5kzp+qYeVM1ZVqB8A/GBCkpl5dSSSndo6LpFUtEpnvEBCR0KC64OSR46REeFEmhOtS55Ps7Ao6AI+AIOALDjYALAIYb0RGuzxbFyS9NlJ9ZB/d3WBZiISIgH1nAHQuFSHUIIRaVKRAB5Or91re+VdLit9L2Q9hAukFs8QPBA7lPhHg0F3xUAAB5x8K3RaVHj+kCgELEeLkCAKIVjQRjEZ+xhgiEYKQeIwog/8k7bpHB/ZH/jIXld+bfEDuf+9znQoQ8xHp8rCAvGHeLhjWSElLoX//1X0PKALaBJOnPnr+SOWfRzfSZ/NqQkLQNkt6KtcUIEesrWOBSABG/YcOGsDnzjajK//mf/+kzX62uuACA6HW274/0tPYxvyGV4wQl1wrD2IQt/dVl54KJHay91EEUtOVvrgS/oW47EgIAlPXYTk+fPv2w5sXnKXgyP4385drDmPzmN78Jc5XzIRoZHSfE2B+bfa5BJhDhM4g6UgDEBVJHWgBghC4kHE4uRHPbuDNPONdMjGJzi7/BhIJ1+Sc/+clwL+KzuKCBbSpxAKAO6uc++KIXvaiXNKZeiHDI5UqKkZ+0nWsSqQCsf294wxtCipdosZQdRmafeuqpevDBB3vP1VIR+LTdBABWx1gTAHCfxGUA4tzcU0o549g4mguP4cB+zBPqtPs/AgYEEHzGvAIP/s0Ysg3XPrumxfEstYDc2toaUgvhEGGF8cFloBJhSCVzaKBth8MBoBIBQJR0H4wAgHPVxoGUMX/84x8HhMLmsrkgIRxBEMB1z64Ndj71V1F0jK+55hq9973v7d2UeyTjx70l6qozXOPj9TgCjoAj4Ag4Ao5AcQRGVQAwQoNiRF6Bdh1EiXLkg6yi2FEPPQv1RNQPY93l9/JICwB6yGKi2XEjVJfyygQpQLva1KT92pPdreauFnXnEAlAmadUm6zT7Lp5mqjJqtXkkCagXiml80mC5Q+Lii9oKQ79Vz4epbc0oYHZxlt0OQQyTgBQ/DuyO/Xgvr+pqj6tFROeqbmaGxwC0korlce6IKG2zna11rXo4c57la5Ja5meoVmaG2z6E9mEHn1sna644qsDCgAKApd2SfVqb5H+elerHnl4pd705udp/nzaAhPeLSWzyoaI/WqluhLSXqn7L5v14K/+rLbHD6ipVXoykdCCl5ys5W9YrhPOmhqAIEQqmm6h6BTt+TBqo3/IFyG8EUQTOPQLMLhmSe0AhjQ1I23bIj22Ttq2dZ+ampuUqs5o5uxazZ03QVOmpzTnmCmaMaVvlcFNoDeyvy+tf7gDwKF9XQBQeu77Fo6AI+AIOAJjHwEXAIz9MerTQhMA8CGkBxHN0XzM8e4QYQ2RTfSoRf+OdpeJfIWApT0USC1yCv/ud78Lf/faWMUTLJVouL0sRV0RiNpE/ECdJobA1tmITosQf8tb3hIIIyK2owKAUo4ERuax3ZF2ADBrY2AZqRQA1D0UBwDwBXciOiF/IJ0/9rGPhch9rOppN8Q7xDyEPPbi/ZFmUawhUvhhHBlb6v/pT38ahAXY6PNjRBPHNRLSIu6NnMRmHIIWIt3ytA/H+QFRCMlO5L8RmmbrbuOFOwcR0ZAlS5cuDdbpCGGwWQcn2k0fKxEA/OhHP+oly+Jzl+NCHlHnf/7nf4YfKyaUMALdCFtwK0aU9TdG4MqYQhRBGh7pEhcAkLfaotpxomBeQORHRSTxNkZTAHBtxaIdBwC7NkW3L0ZIWgoA5jIkebHCvLXzgrnHucxcIOr8Na95TRB33Xrrrb123YNJATASDgBG7nO+WVoZxBEIHMzVwkhfS+lhpLGdv+CBSwiuIswVK1Z3VABgAje+Y3siwaNzEkEL5xHiIchGI4SZz7fddpsY/0qKtZV9ECkgVjPreaKbzare6owLAGiD3cc4z4oJHKLtGQ8CAMaD+zX3bQp94h4ZvZ71h3Fc4MI1jWsQxazoSRVhNvGIDLgms59tS3ogzgc+K+WoEG8H21M/Aiwj38eTAMDuV6RguOGGGwL2JgDgHlGqHGkBAMQ81wFzQTLRjDlzRM/1/toebTMCuosuuig8I5qTCmIRc/soR4hSCiP/3hFwBBwBR8ARcARKI3A0CgBK93p0tqhU8Do6rRz6UaP9LMgNeizl4XhxZctnlEynlAkSgLZgpN+tbm3XVrVmD6i9o0NV6WopT7BHraqr6jVFUzRTk1QX8rcXkgJYcoBDtH8h/n/Qwo9+uh43hSjE1vctzWrWTu3Uk41PamrtFC2esFBT1aCafJUSpN7MZZWsqtZ+7dcDrfcER4Ql1cs0Nz1fk/NTlMgk9Oj6dfrqlf0LAAriCHhyhBIprb5f+u0Nf9PZL1iqZz97hibXS4lkVsp1SsmcOvI51VZNlpqkPQ/u0t71jUockNp2ten2P9+t5S98nk678Dk65kypPZFRTSpdiPzH7T84HfS10D/0vH84UAUBhkkjCmMeR+mwVAZoFRIF0n/t6ibta+xQPlelfDaNZ4S6M606/oT5WvEMaeo0qTPP/GlRKp1SjWpCC9mu4KiBBKHgthAtlQgA+uQLQMLgDgBDvxh4DY6AI+AIOAIjjoALAEYc4uE9QPRBmQXxTZs2hdzqFploi+osjJKPmfzEF1xwQSAZx0LElJFA0ehKECIvNxbZxx57bAAsKnQoF0EjBywXMnWAASQseLCITITa7bff3psDHFKA7cZLCgDDgj4RxWg5mFlwh6zCPjleIAqw0bVoe4vALxWdavUMRQBgxDuR/SzmI8igPnJPkyd8586dvbnWmbvkmcYdgnGBkI8ShOwH6cTnJuCgjcxri/Lnb/blvMCGHhKQqFIIJnKcI4ghapr5xm/qIWoX0o5/R6MUy5138e1++ctfCuKDYlHRtJu5iPCB3/SdSP9p06YFIiyar/sTn/hEsHXjM+Z0JQIARBVgXErM8N3vfjek3GB8rN+4ZZQSvET7yrZGrkfdNDjXILKjed4Hi+Vg9jMSF/IYMrFSAQARx+94xzvCNQPiCvJz1apVRR0Y4u1je47PdRf7aorZV4M11z1EW5yDCBHIpQ7+Ns+t7eecc04QHdj1fLQEAFGhBMSjzWf+ba4qUQwgVx955BHdcccd4ffGjRuDuIf9LJe4Xds/9KEPiVQ2ds7SV7s/sD3kPQ4KJmRAAMA+xYQN3DvA1kQE7M+5gJhiMIXUDDgKPPzww6HdXFPe+ta3hmj0aMF95FOf+lTvNYx7LUQtJUpk2j7FItYRmDBX7frMuYlAopxCyo6BUgCUqsOuw1wb6SO43X333eH8ZSyMYOWazLXUBHKIIxAQmaNKvF/2d7F7DJ/RV+qCmOeej8sGzyhr164N10YEJnZOMEcsCrxSAQCR/9wTuU+aU4mlACjlHlAKu8F8b6IJrglf+cpXgpW/pdXBHeOWW27pU61dD8aLAIBrG+e+XbcQbiAO4noRvZcPhJ3NQzDi2QUhHf/mc5ybEEbx7DMWnmcHMwd8H0fAEXAEHAFHYDwi4AKA8Thq46vNfezi+7DpsM1ZdQdKu5AiIKeMciF2PqPH25/Sga4WtXQeVFW6SpNrJqihZrIa0lNUozrVa6JqgyQAMnjk7BTiAgBLM4EEgehzSlfoQ05r29Zo28FNmjVhhp434Sw8C9SVa1Znvkt1qQY1qUkbtUEPPfqQTl98ho6pWaiZmqNEp/ToE4/qq1d+pV8HAItYb89IbS3SH27cp9VrVuujlz9fU6ZK6QA07ekqMPfJggNkx5+b9Mjd61U3fbEaZs/SvQ8/rOa2nXrZy0/RghPmSFOkXNXhlL0JAMrlwYtltMjk8srlc0omWf+SWsksmJdamqXdO6UDzdK+fQe0efMmNTXt0wnPXKSTT1ukRUsSStDhHtUAaQ2SqUzwkCgUaH8j/JF8IArpW8rNMFKozWodoJKRm2Lj64T21joCjoAj4AiMKQRcADCmhqPyxhjxxksZhOeOHTtCpBSRWLZIysI6JUrSVX6k4duDRW1ECyyAW2GBFzKFz2kn1r0QiINdpKcOSDuikC3nPJ8RfQ6ZFiUmaM94cQAwvMhtvGDBgoAVGDHGf/rTn0IkcbzQ38svv7w3Hz3k48033xw2K0cEMBQBgNV/3XXXBZcHyE77jJQPH//4x8PCPuQAv7EZJuKTqN64Y4XtZxHp1vdohHo0gjc637HUv/POOwPhCDEZHuATiTDH2Ad7debfYIQnUbwh0iDPcJkwAg2ilMj81772tYHIsOh6SJJo1LO1aagCAMiigc512sX4Q84Y4UqudshbCJZKShQvE9Nw7KhAo5L6hmPbqAAActUIePoWdwAodn3pTwBg9vCl2giJB/EMNpBUHB9bf6zdOfesFCOwxpoAwNpq4xx3TogSslFi3qL/Ed8giLnqqqv6uHBwTnCNx2IfAU4xLCCZEUFYxD/OGP/4j/9YFP7m5mYxh6nH5v7VV18dHAMqKbYv11ccOaiXaxP1QkQS8R8tAwkAil1fx5oAAAEW+HPdMsFCVABggiiEF9/+9rd7x+LVr351EFhYKfc+Hb1e2JhbZD7XQ4j6+fPnC2GD2cjjYISghvsBwoFoKXVc0rAguDIxD9ubAKCSeTFc21YqAGB77m+IuhCWgBFkOvcIBEal+j8UBwDqZ85HUwBA7g+EPw42//3f/93r1oD7As+llZD19Jkf+kragh/84Afh31x7EEzxrMs84O9yRQXDNX5ejyPgCDgCjoAj8HRFwAUAT9eRP3L9NiI28KdRNt2UAYE5hm4morsgAuC/drWrVQcL/+UOauO2zaqprtOk6gZNnzhDk6saVI3FfT6pqny1JmiiqpJVw9yxQwklCv0o0P/xUhACJLVTO7S58wm1tbTq5BmnapImhv4gcKhRvVrVqu3arJVPPaJlxyzXMTULNDe/QIl26bGnHtVX+ggAWNdK9kIWXPLzUjYj/fXP+3XfXzfrnHNP1unnEBnfobpUbSEnQSIr5VMB691379COdftUXTdHWzul+1BMIBkAACAASURBVDes1YrTlujss+drxoRuJVlOTlcVrAViBHcYqjxtKPS2FKFeVAAAZ5+U0klp6zYp0y1t3ZLT6lUbtG3bbqXTVVq2bImWr5itpcukKl4J04X+pNLdSqfSSqkuxPjjE9HTwR6nh0MCANqXjHk/RP0ISk2KYm0/rMN98ImjYQkRXCVQCmv/3hFwBBwBR2B4EXABwPDiOSq1GWlENB7kP4vsZj8cJUeHSm4OZ+cgG4nwNDtg6n7mM58ZrMOJzh6sAMDyStNvIhQteowFZUiAn//85yEvNIvaREnzWdwBgOhDct9CPMQJ8viCuxGoRyoFgI0BEaOQmxSL4sYBAPI5XljIR1hhRBYkJFF04QG9jDQLQxEAgPvb3/72sIgfjy4HZ6JqIfyjBA0RteDPIn+8fYwZP/SZ76MEus1vy7Nu1v/003JO0wZs2b/whS/0RhXyPc4QWJkzb0qRKgOdBwgMLr744lAPIgbmN5H1F154YajX5iF1RCMdo8eMCgDokzkAFIsoxjZ+8+bN4Xh8D9kKWRQVQkTba9cGBApE2hLpTJs45+67776QiqCSwr7WDxM02P42dkPBs5K22LbDLQDguoSYqJSrgh0fMRGOLDg8QGTiOoHrCOcmbTOCi+3N/SHe9rHiAMA5amk2omNhYo+oxb2lU2Hc7TwyApk5issKggDuUxb1zPUZEt3EFXEHAMjoqAMAAoC4A4BhCpGNwMOuCZwHnA+VFGsH18eXvexlYXzM8h77f/oQLaUEAOUc2/Km2zUQoQjEZzllqA4ApQQAtIlxvfbaa3ut2BkjxBmQwRC7dg+KtreYAwDXXkvPE/3enlEMe8PDHBEYB8QGloqh2HH6w4r7PeejzQm2G80UAONBAGAiHwSaOAeVEgBE79GIdC699NJeBwBEHNxXcHiw561y5jViD8QgjD0uHHa9wInCnl36u8eVU79v4wg4Ao6AI+AIOAKVIeACgMrw8q0Hg0AfCUCowHQAIard/kjANheEABC9iAHyygRz9xa1a5/ataezSfuampXJZ5RPZlQ/qVYT6kgR0KDZ+TlqUMOQ1nz69u6QWiHfY2lv0f+Ho4B4AaI/o/1q0ubGzequ6da8iQs1RTNUo9rwfbc61KxGrWlco2mTpmtu9XzN12Il2kwA8GVdcsmlWrFi+aH0qQEBYMophetARvq/P9+mJ558XBd/7AWaOLGnNVF+vPH/5ebbltE9t96riStO1VMHO7Vqy1Yds2SGXn3BHE2dUjAKCN0yIUY6JgKIctyJnpQAAwx/MoxVUtl8UtkuKdPFWp3U3Cw17ZdWr9qvRx/boNb2fVq0ZLZOP+NEzZ5bpSlTpFqECMmC2CBHFoNcTulUMggHoPltJMDASgGVQ6WQEuJQcQHAYM5V38cRcAQcAUdgvCHgAoDxNmKx9katVaNkjRFzbM7C+VCJzeGCyUha2s3iLqSrRZGySA8x+9GPfvSwSL/+jh8XNVAvpIVFYmPzDhYsakOWYmM8b968XlvwqADg+uuvD2RXVAAQP+5ICAAgRlgkx7HBSpQ8jZJi9A9ihIhaouet0A+iZYsJAMxG12x5sbYGh3IX0IcqAHjb294mbK2j0ZtGMkAIYtNuqQzoD9bov/jFL4IFtxHWRo7xG/ED1uIQq5CJkNYnnHBCr7uA5WCPCw7oL98xxkSwYk0cTZlB2gDyxA+FsCb6HrcDs87G3po+WkQ0/bPvwIDjx4sJANgOUmygFACVCgA4lrWFtmGRbZ99//vf77XaruR8JyczDgu0l3Ek2h2RSbnzq5JjlbNtKQHAjBkzDnOXiNYbdQAAf9xUEABQb3xOxdvDfH3Ws56lxx9/vJccxb6c+W9EpxHWbBsXTUQdACC/LfIVFw/O97gFOtc35v7evXt7SU6cQCyPeqm5TBuogzQHRL1buoTf//73YQwtcpdrIuPMb34QN3Ct4VylRIVm/M1+/LAdx6DdiAAQU4AhZCDfv/CFL9RNN93Ui4NtS7/NGt8wNgcAjhW/n2Flj/DmV7/6VbjOQCDikMIxKymGPxHnCIUgHjkWfWY8THRldY53AQBjzn2H+6WVeAoA7p/cpxkry+3OuCPWY95UUhhz6ieFDQIprt/UyzWcMeMawjzHvcGulcwhrvlsE53/NucGErHhXID4jPlGYVvSRZx00knDku6lkr6z7XgSAJhzENcE7lW485gDANeVYoI0BDekueH85Xt+f/Ob39R73vOew1wAit0fomJWE6cwR2ze4eD0+c9/flQdZiodc9/eEXAEHAFHwBE4GhBwAcDRMIpjuQ/RkP+CiX2wlu/54ZNkrwAgPNVLCAHyhLITyc7vvDLJvDqUUHsg0bPBGQAyfU/Hbu3Ys0259pxOmX+yZtfPDvnhsd4vRHUX4sKx64c87xufnZDy/ETw6+MFH227kfCFNh4e/817cZfSyRp1qV1PHHxSj3Ws0/wZC7VAx6lBU9WtLqVCHHub1jWvUXZCSrPSc7RYS1XVldDa9Wv11StNALBCyWSisA7Qg1Umlw0OB7/5TZMeXbdJp5w6R2c+d7bqJuZUncwp0ZUugLs/q86NzXr45tVafMIZurelWWsad+nYE5fpBS+s09Q6qRpW3Rjy4BpAfsNiAgDGgw3YPB2h3w9pB/jOIugZurBRTlqzSrrrrge0ecsONTTM1IoTnqV58+o1+xipulaaOqPQjtZOaWKN1KGO0FMi/qmGuUG9lgmgbyoGJBmHPikcv/CfWRnEx6hYzH70zDksdn/AHdwBYCxfdbxtjoAj4Ag8nRBwAcDTabTHQF+jhD32zxAqkGwWHQgpACHE50ZUWuTYQGQW9WLXPAVpqBQsclnADg+aPBDn8yGaDVcAW7i23+YAgADAchwTmfrv//7vh5HBwyEAwJYY4sTcDyAyWFgnh7WRw3YcfkejbY30wE4fS3vDiIV28mUTBRsvoykAoO0s/kOA2thHozFpKxGvEDU2BxhvyEWz/zZLeRO7vOENb9CNN97YSyjgIvDDH/4wdJtjsH80MtnmAL8hoMAQS/4PfOADgaAwknP9+vXBYngoBVcLCC5zJyAK+cc//nEgukg3EC+GiTl28Ju+E8lsUY9EsFJHMVt/SPxKHQBsbtk5AiG+b9++QMT94Q9/CPiBNW4i8fkOEcQP31l7GF8i3s15gbEkX/topRwZSADA4hVuBzbmcfKQ/mJh/c53vjPMDfoAwY4AwCLbB5ofEKrkHIeQt+hoXCGIXI+T99QTJc5tfhPxivgF0tnaB+nFeJUSAPA9ZC3Xz1Lkv50vAwkArK8IO7hmMdcsMhsBzctf/vKwiQlZihG0fG99wwnDrMz5nDlHRK+5B3ANoM/8RsTANc3OXwQAH/7wh3tt6OPj8JOf/CS4jdA+2sM5xz3gkksuKeuUtvlKX4877rhwP7EUDlxXwTVuQX+0CQCYM1y/mMNG4AIec4RrG3buNsZmzR+1dy82x208qQfHApxHtmzZErDlO+59OArs3r07CLAgkbmmc/3jWsN2CAOJLLfrN/fJYgKA6JxHeBUV1XF82sdzB5+XEvOUNWkq3Gi8CQBwDqLQbs4B3BPs+mpinSjmnOdE+zO+9iyD6AfxkLmBGGSW3iB+nTInq8suuyyk7KFOc1PhOsz1eDTGrsKh9s0dAUfAEXAEHIGjCoFyBQBHVae9M0cQgb4kenhPDT8Fqja8D9qHvQxsXvl8ruf7AtGaS0CcY7QP+U6aAIz1c8rkutXR1aHdbbu0PbtVHWpXfXqCpk2YpmOqF4Qt61SnGZquNN7y4egFQjtQy7lk4U+LgjfGubdxh4jeQrvjxK/1ISFl88qncsHuf7/26uGO+7XnwF6dNusMTdccTdRMVQeePaPtXZt1+877tWjhsTpVJ2ii6rRq1Up99Yordekll2r58hWqqkr12O/TC6kzg16hWldevU719ZP05tfN1+wZ1EcHEEWnpc6EulY+qVX3bVZb1zF6qrFDzXUJnXruyVp8rDR7tlQFDL0FkUWuILroVQEke/DgM2wCIOaTymliiPEnzAV4DnZJVSmpBuGApJ2bpXVrpFUrN4T3+oYpEzRpcpVq6/OqnZDTuS+YfYjVp8YY415Io1AYl4JUpG8pJroobHFoRhWqLIgArEe2RfR3n7lX5FjFP+orQTh8m6KJBMqu3Td0BBwBR8ARcAQGg4ALAAaDmu8zbAi88pWv1G9/+9ve+ljUJ5czJBERf1jIUiz6Nh5pGh7QekhfFoVZLGbfiy66KBCSEKosNFMPxEYxQuBICgBoD6QGi+I7duzozXNMRP8//MM/hDZHF7fpb9Qqnv4SHQ/pykK55TeH8GKR/ZRTTjlsbBAA/PM//3Ovzf6LX/ziXgeAcklCCF0IGCOlsWk2gj5+wPe9730h6tKi9i0COu7WwH5GkkIM4kpghCf9xgniiiuu6E1nYWIISAHEHPwNlggniFjmeEZExvtlf0MykQv+M5/5jP7t3/6tl8yEFIbchNgeSiH6G+KJeujbK17xihCVXKwwp400p99gC8kJYUnEI/uzzXAKACCV7ZyCeGMuWPoAfkN+49hAiW4bbz/RurRx7dq1gaiF2AN/2nzzzTeHeumTkUBDwbTSfQcSADBnEXmYu0IxoUhUAEBdEFoQT5RS5wuLY0TKMs/YFkyZZ6S04FyNE6R2PYs6uSBMwY3Bzm1LW8GcHw0BgF1/zj333EDIW7u4Xn3rW98KY87cNacSG6+o44H9m3nBdZjzlu25/pMCxM7t6HyBFLZrDPubA0B/8wE3C4QTTz75ZG+6DcQtzNFp06b1Sb8RrcOITMs7bvnuOaalEeE6RH/jZbwLAJinXLNwALAxKiYAYIwRz332s58N48/4cV5wDZkzZ07425whohiZ04OJn4js/8hHPhI24frBvkT3z5w5s5fcJy0J7kCIoLieUy/bMRcQPNEWjkedxaL/7RzFSeDrX/96nyHj/HnooYfCc0Cpc7nS60452491AQB94Hxn3jPnuW5xbWIcOLd+97vf9bro2LNXdAyYQzxrgDtYm8iR8wRRpW0bFQFGx8HIf55lXvrSl4b9LWXKmWeeGeaAXX84/lhxtipn7H0bR8ARcAQcAUdgPCPgAoDxPHrjpe1G3VaWHz3+PlD4O0rgp5TN5sKz6cGqFjUm92qndupAS7OSuVT4qUpWa2L9JE2vwoh/supVo2qRaB7Wmoj51CEHgKgIIMYQF3pQSABQrFj0OeR/tzrVqXbt1x49tOdBVaWqtGLaSZqj41SnVDjyQTXq19vu1Iy5s3RK8njNUIPWrnlUV371a2HNaPmK5Uqn0j0CgJyy+bTaO6W7/7ZH9z7QqDPOXKHnn62QWEDqLDgltKbUtna71q3crB17u9VePUuNXRktPfk4Pf/FDQU7fTOp7GXHEQ6YBUBVwRHBSkjHQF4BUsOllVdh/bYrL7W1SnU1UuMeacvmVu3d1a4tTx5UXc0UpauSaphSp0WLqzRtpjRjVuG4yZ5j2xHiJH8py/7iAfmHSPlD9RkRH5UAHHKdoA+VU/WlyP/B1TpezmBvpyPgCDgCjsDYRcAFAGN3bJ4WLYOcIbKQRX+iKyEMIE8hlCDBLrjggrBozII/n8VLlFSGGCCym0hZFrEpLCCzYAx5RF7leASnRdCT27mYA0AxwUG0DUZ6cQzqIOew2dVCmH/5y1/u02RbXH/Na14TFtPpL20gqg3rbvpuJFg0wtEIMqzWIUfMun28CwCipBNjTfQtZIORDogCyIdu0deMMaTT+eef34szAEM6QDJECYYo8FGSgbnG/pAMNlYQ9bgKDLVQLwQ45BR9wSqbqEnSTkBkxAlxy3vNcRHCQIhS2I65Sh1vetObhC19NCLX2olIxhwAqJ85zNwqJrbgM3PbMJGJtRccqJ9z7Kc//WnAx8iYKCach7Ydn5PygP5C0lGIPMdFwOobjUjNgQQA9957b0hRYCkoSjkA0Kdly5YFAUCpawHbMhZY53OemrCC8xWMKP0JAPiOsfne974XotwpZrNNPQhWmOPx9sZTAIyEA4BFeCNAQExkhbmNCwCiI0QlzFUcXKLFSHU+g3iFxKOfRgByztIvE3jZ9ZQ+m5sG2/KDCAknBfs7ehxzScEJBJtwExaxDUICcsgjAojPx2jaHEQtXK+x/zfxBu1H4IIrDSlH4mU4BABgwry0dCT/9V//FdxJyiGoEd6cfvrpIeUEBfy4BrzqVa8qK0q6lAAAgYyNDSlSwJI5bm1FfMV1E2y4l8Xv0eaqwHiycAyJjEsGhTq4V4OhzTE7L3E8+fu///vQBxNDMR9weUAgSLF0ONExATPqAkMEAPFz9ukoAAAD5gXPPzxT2bxi0fArX/lKnykNPpxL3Ht4ZsIBgDFkf5xpSFVkzyJ2nY1izHghJuE+gNORFe5nCKt4RmLcuLdw/Sg2xxHw4CzCbxOb8JvUOggFaY/tF/992AnqHzgCjoAj4Ag4Ao7AsCDgAoBhgdErGQEE+hcA9HlLCH90qkv5ZEJtalOXOtWsJm3Zt0m56qy61KWqVEJ1SmtGzTTNSM7RxNxkTRCuiFU90e95ZQLJHbGz7zmMEdYmAuibMyDaFrwJEAB0KatMSEXwVPYJPbZ3jaZNn6Xj06dosiarVrSpWzc13qXqiTV6Zs1SzdYMPbVhk772FYJzPq7jj18u9A7hmTgvZbLSrt3StT98QMfMnqk3vHmh6iYTK59RUu3Svm61PbBfj67ep41dk7Q706n0lHad/eJn64QTqtXWLtXX9bS1Dy9ugoqe9AH8ad77hbfQWF4AaV+TtOlJ6YkN+9TVhTC4XV2d7Uol81q2bIGecWK9Jk+Rau14rIf0aAxSSTPoP/TbECwureirz+g78n1J+b4JHhg1FwCMwGnpVToCjoAj4AiMMQRcADDGBuTp1hwWc3/2s5/p3e9+d1jsNaIXIoCFZQjGf/3Xfw15uIsVIxgeeeSREK0WdROwaHVy0kLMFyssYlMHedYHIwAwu3keussRABiZgn0ypF6U8IK4RcDA4nvUCtsW2on8/+AHP6jW1tbQFUgXrMaNZCvmAEC7sE8u5gBQLHoyjpFtU8wBgEjRYqUSBwBzOKAPkIukXYB0sr5hOw7pYMSSYYF1uB3fnAAgNExw0Z8DAIQp5BriC3C0qHWiW9l/qBHrRHszrrTXLK6Zw9dee22vNXkcs8bGxrAP5C/ki0VcWx3MTRMA2PnBvAO7/gQAhlN/c94+B1uiso3AN/t05icuEzgjRIuJAiB5IFoRC9Am5iuEHpGfjP9oloEEAER3Q/BC9jLnjLCOCnmiDgDMI+zgV65cWRahSr8hOcmPTkHQw7G4hl1++eWHCZCMPCPamfnPtdDES1EMaTPnsDlc8B1tI3UD4iGuAyYYwKoeshQcSpHIbMM5QRQ4xCznHsfHUQMhA8WsupkrkNUUEx5B/EPKIqChxB0VmKfsjwiGyG9EABC6fMZ3EN8Qi1ECmLr5MWLccMDO/+KLL+49vvWXbaM29LiTICxDkGCEP6IP8CV9SLRARvLD/Efg8H/+z//pzdPO2HGNYD5wDhYTswwkACgmwil2XhQTANg5VEpAQx+x6y8mALBxGuhc5DzGjYbflred6yrEvhHsjJPNO3Mo4Tpp4jWi8snzznUkPv42v0nzwDnAeDNubAcBjOgNgY2JR+xexpxExGAOEGBJG2jrl770Jb3kJS8pGv3PtZT7naX/ORoEAIwf89ZSZzAuCCfAodT5HRWYMadKCQDsvOQ+wD0fEYWJ5PgMIQ3XFsaPc477g4l5LBqfZzdS/ti5aqlUGENcALhv4MxRrHAP5DrHNdMcaGgTxD9pZkxA5QKA0bzD+rEdAUfAEXAEno4IuADg6Tjq46PPxQUAfdtuEfmZPJR7IbAf6rdTHWrUbmHI36xmNbbtVnvLAdWn6jQp0aCptdM1qXqSaqpqVKW0kuGnVklVKxmi9As29IELzyPGlhLBGd9I5750NZ9jYc9/iADYslq1wYj+/q57dKC7RfMnHKc5mqMJqlK3Mvpb+yPKJvNakJ6tmcnp2rFht676ylW65NKPaMVyBAA9KQCyUiYj3XW3dPvtq/XaV56oZ59ZiNvHmD/R1KL89qzu/L8rte9gnXbUTlZ7bYfe/b5TNX1mAa+CmKDEuFsIfjQ8nr7nCvuvfTQb0hJs3tyilY88qvWPPa7jlx+vM888TcuXSxPqCXaR0uQ5QNSdkdIpKR057uFygoHbZCgfLg4w2/9D+yeKJg449H1xB4FyzwV3ACgXKd/OEXAEHAFH4Mgi4AKAI4u3H60IAiwkf/vb3w4EmUUA8ptiFsxEOWLbixCAfLAUoh+JtMVCGPLbCsSN2eMTsQhxTvSnke/RJljuaQgerNptYRsxwX/8x3+UjPqNEq0IADgW7YPQIHoOgihaWJCnv/xAfEG8mE0u22F1TCQ8UafmiEBOcCLhiUK2XLhEwpKP+fbbb++NDCe3MQRJvEAUsKhuhDLEHoRMJQIACB4s+SEDWJjHDhzyJl4HeECwkwLAouCjKQCKRVHbYj77Qi4wnhCLjAUEHKQBYxEl1CDwX/e61/XmIzayfcGCBYEQI880Vv/Uw3dErzJXIGa3b98e5pXZ7xPBjLW5zbWhnKR33XVXcGigrYwr/YXEI7f1a1/72mCbbeMAycUYYoHOXGYfxpw5ALFL+yBCIFCYj0S+IoggutIs1BlvcwCgnxA0CA4GEgDQv+j3RE2TMsPEEBb9DGnKXFm8eHFoE/1gPJg7t9xyS2ibCVXYF5IKspRSipgaCsal9rV5wjhDrm7bti3sYiSmuSswv8AUcRAkP5iyDX1417veFf5tAoByHQCoA7EHQh2OY21hLnDtgtTkN9eonTt3hrbdf//9Yt6AJwVMIVWZr0au0U7s17l+IBRiXkGgQnhyHSHnNqIZ8tZzLYTANeJ+ILyYYzhiMK+IBrfrC+cJqQxsrlgdiGQ4t7m+Gp60CRIXy27yhEcLUbz0jR8rnJPsy3WBCGT6aEIurptcN5ifXPMRDFiBkIy6I/C5iU9og+UYRwwGzmACloyDnUfcQxAP8Zt9wR+8uI5yDtJ/ux5TJ5jTZ87ZKJlqbYKIhWymT1wXo24P5QoAcDiB6Gb8aAPXWs5H9i8lSGIcGOt169YFUpX5gCgH0Vt/rjnR8QEjriHgbilbbP4YAWtCEjuncSTB+YG5w/2ANlAQXnC+cQ3G0p/2r1+/Pow9ohS7VzC+jDe4ca+IFtuG7zkvEJbQNnNPMacH7o9c/zlvue5t3LgxnC933nlnH/cNxDF8Z8Qx2yIO4fNS18hS15nBfF9pCgDaCM7veMc7ekWMYAQxj9itlEAkOmdxVDCHIuYGc6xYigQTYSDWYExtHnN+cX+yH87h5cuXBzFdlJA3MQ7PKKQIobCPuXJwL+H8RHQ0d+7ccN4gLmKecO5G3TeYk2yHgwrzGzyi55U7AAxmFvo+joAj4Ag4Ao5A5Qi4AKByzHyP0UGg2BpXMOVPFMj3rIjANyK+QNjyV8G4P6dWNetAtkl72nerqWu/OjJtmtQwSbNrZmu6Zqg6UPaY9FepKl+tmnyN0gnSBVgwOXX21JfIKxpxzqfZ0IrCsRARFFINSFv1pDa1b9b2vbt0xoLnqkGTlFdCO7VXG3Zt0Ozq6Tpl6ila/9iT+noQAHxYK1Ysl3JVQXRAadwl/ffPdmvugll6yUululqpPl1w58880qg/37pKO7tma0trm2Ysm6hXvma5Zk4vZDkIZQDyP5eTujNSTbXU3plRbU1a2ay0v7GQHWDrZmn9Y916bMMadWWatGBxg551yhItPnaK6idKE3si/ckYEA7T0+boIUtpD/qbUVHSvngd5aSXKGebUnPaBQClEPLvHQFHwBFwBEYHARcAjA7uftQYAiw6E3XKojTEnZEfLDpbdLLtYovetpjO4rKRl0bisVAMgYUjgDkBsE2cgDZL9Le+9a0hws4i4Mxyu9yB4rjU8ctf/jKQe5AiCBqIRowWi9zm9zXXXBOIQra3qF9rDwvbRhTbwrlF4hENZzbtECv0lcV4FtAhvqOFdkEUEJlu+0PqgnU5AgDqoq3kAyZC1gpEfZTUsc9pN2MISWgL+RB93/nOd8ImAx2T7Yk+hdixHOqMPzhAOkN0migAzIgWJC+3kQtG8hjpXiyS2tpp5O7xxx8fRBsQ89E87OWOe7HtEH5AbnEMEybYdrSNPlheYyMwLNqYKGnGF7EAc8gcEtif+iCX3/KWtwRsIcYgbiHxjCg2AYARquX0w9wXcEFgvlhkr7XNosKtLjuPLE0DOBP9i4CGfkTLaAoBwIeoVzBhbhDtD6YWgQy29BXhDISwzR/sx9/5zneGvvAZ5DYinGLzN94/tucYzHksq/nbzrtSY2FkL4IdMCeC1q5r7GuR8ZBktIlxQygCUW4iB7aDBEX4ZKT4QMelfeBE/3ERgCjnHDUHAMPE6uCYkJE4FVgx8ru/45g7BPvSL46BSAVXi7hlvOFJ2yGTowIArmOkVYkXm/t8zvlGnYwXoi5IYYtsZxwQSERLPM2KiTaoh3MYxwjGE3I+6r5gdVx22WVBxGDXfIhNyPFKCoIExox+cHwEALhvFCOo4/MNLBEArF69ulewgosB+EZdEfprD64PEKwI0SgcH2EX2Pd3PeR+jGMPaRFMCBK91to1zj4zTE3Ux3xgLBFzxB0DoucY84V+0ZennnoqtM+cJyzFCH2088Lqt/MNoQHnPm2lnZzrtB0xD9fN0SiVCgDseYR7Kn2x+wmCMMQp5RbmEs8nCAA4P8CCOo2gt3o49+2c37FjR0gFgztJ9DrEtnaPRRzGGJl4hO9sf+7L3M+4T/MZ84Fj2/d2n7HPGD+7lvAZf5933nmhjQg9wCI+/10AUO4M8O0cAUfAEXAEHIGhIeACgKHh53sfOQTKEQBYXHhC/Ffwsuc/xAA1SqhFmX7XfQAAIABJREFUrdqr3WrWfrXgDdDdrAP7mpXoko6bu0TT0lM1TTNUo9rwA41/yBOfUPgCxU+VhXoLhc8QH9h/HDvdw74fVIu2ZjZrw8ENmjhpsk5JPVtt6ghOAY/vf0I1uSqdOP0kbV6/XVd/6Spd8okP9ggAqoMAoKNJWrVauuXOtTr/gmfotFOkfEbKtErNG9v0wI0Pa+eubj3amtWpLzpNf3d+g6ZN6yH9iepP8r8ogZ3qVQSEb/JSLi9Vcaxu6WCLtGd3VmtXb9ETj+/VwQNJTZ06Xc85Y5GmzZRmzJbqJhRECAVHBHqOa0IUkUOpFEZ2hpQi96P9jlobVNoqFwBUiphv7wg4Ao6AI3BkEHABwJHB2Y8yAAJGJLLASzQqxDl5hYlmjFpNWySiLfSzwMxCNIvifGeRnkSKQWYSkTxlypQBiV2LsINk4JiWbxi7YmzQyynUQZsgo7HwH0gAQH22aA0pQbQxi/n0m2JkNu1gOwiLKMGFywAL6hyDaFsiyC1PM2IHiL9oYV+w4BhW2IY87YbZQH20F6irr746WPda7mei0CHr4y9YjAVRnfSL8WBMyxUAGDa0Fbtui0SEOICohwyEIKCYcwORgURDGkFkRIUJSJgfFi3Pd9RlggnIDUg+bPT5vFS0bTlzwaITIQ7JQz1QiR6PeYrNO8QfdRChSmS/1WfzAnI6KgDAvQB3A84T+gDBw7w38rdU3nrOMYgyCkQPJBFziv2MrLI+0AZzdTBRCsQoJDttZ07G58NoCQAMN+YM4wzxa/2xuUO/wC0qAKDfENOQ3BTGCPLJHABK9Y9rmTklECltLhmcoxatzny0a5idT+xDNCzHhhBmkQ1il2sE+3E9oC30g3QEEJh8ToQ9JBlzhUL7icglGt+ulwPNQcaHOhHA4EhgmGC3bU4S8esJf3NNgYA0wRX9NucT295IQusrfyPCIKIeVw8jhovVT98QKuEGAlFIHYipuDeU6o99z9yGoIcQZ76CdVSUw5jQBotgN8EHbguQjoha7LyycYqLAHBW4VrFeUE9RKwjJCu3EPGP4AcBgM03EwCYYKIYPvYZBD44FRMAmJvOQG3huombC1jZfZhrKnOwPwcBO7e+8Y1vhPFgfCzS3AQedi1nToCLnXs4W5DmBXEGc6+/64OdZ8wZ5iVkNaIUI40ZK3NwsWsRY8N40Q9cDbC7nz9/fhA42P2VduH2guCFc+pIl6hIDeEIYjHuaQg5OGcRVUQLOPDd2972tiCwsnkI7sy7cgrHBH/uSQjzjFx///vff5gAgPpse8aSZwrcJKIuRdFjIkSKCgA4n0y4YiI0nqve/va3917L+J7x49nGnkHsfsM8Yk4wNgigTEBp88vw608IUA4evo0j4Ag4Ao6AI+AIVI6ACwAqx8z3GB0EigsAFBwADlnFF0je8H94evuB8+4ppAroCo4BGR1Qs1ozLepIt2p94yqpOqf6xARNr52p2Wns+ieqPpj2kyKAxAAF0v/QUQqVxhMDFGrvDiKEWtVrb36PViYe1N62Rp1S/xzVqF41Smtz+ya1trRpxawTtWdDk74RBADvL6QAyFUH2/5Nj0q33rpWDTPqdM7zluiYYwqahK51nbrt9lW6/f7dmnTMfJ161hKdeNIkLZxDA3NK1ZMgIKuETACAeIGWp5RTWpkea/+QGiAvdbRIt/xuvx64/wHV1lXruGWLNH3mJM2ZN0WTpyRVW5/VrJkFScSBTqm+ptBvQyAVjlWo/xBG4S2kZ5sea4BhnT6DEQCU2qdYA10AMKzD5pU5Ao6AI+AIDBsCLgAYNii9ouFEgAhOFquxomaBOTwc/j8yGxLSFqNZyGbBGRKFBWMiYSEKIG6wfzenAGzLzbY23kYjSSCRsdmHiCWqlsg1FshLFRa5rQ4i5LFzj6YAIPqwWLEFbF5QyI8NGQB5aySVRX+zL/2gT5AA2H8bYQvRjk2yLehDHkKURwsL61i8Uz+YENUHYQTJFF5CkPIOUCz/MyQapB0Rf0QKQ6CQ+7sYIfqpT30qRNVje4+bAwIAiLJyjgcukFFE+hLpDDnCZ5DciDIYk2hkK+QI30OMIzqAHLUoX8PFSAMs0/khSpc0CwghmBuWUqLUWFfyPXMCUg8SCvIYi+54IX8yBBXR/hAkkClGdEC88BnElUW0ggXCDcQXZoWNICSaAgCHAJwSyi2Gn1mcM96IWJjHkK9gbdb0HN/IWEg18nAjWIAg5/wqNr6jJQCI9p+5A3mGGACs6AP9Yoxon6UAiGKP2IX5C/70j/3L7Z+lfoBAI1Kecwc7bYuytoh0rh1LliwJP5BsCDsYB4uYt/zynMM2hyH+77jjjjCPKVyrEBrYnOc3bbVUIKXOb/pP3VxfaLcReFiDc47Hx4+2UCfYgSXnHU4Hdo2OC06YM9TPfIFURiwCrhCAzKu4AwDb2nUby3LGzvKBf/7znw9keX+FfQ2nKFFP28hJDi6QyebAQR9MYEabTjrpJHE+vfrVrw74Mk8o/ZH/fMc1B5LSiG6cUcztpJxzECy5PnIdt3sZ12bOrXLmG2NGm8EJLC0FAPfCYikL4m3i3kl/7T7G/uCEAKk/8RBzDOEPhTmAGw3Xe9wWqM8K1y36B95cs7juMldJx2N54QcSKLEvJDG4sD3CCvAGK8bR+mfiDsYMMRfpO7hPIgQEF+6T3E+ZG9y7eKbg2jsWBABcr2kH44gAAEFatJiQCyELaVc4b7gm0SeuUaUKc5yxZW4grGNs7VrPsxJpfeIF3O2Hc485wfnD/Zj7paUx4vzgmQLBSPQ6EXWu4NiMMXXwvMC9BYEZ/bXz0IRRjDEiKOYz9xXGkvE3MSROJQiIKC4AKDXy/r0j4Ag4Ao6AIzC8CLgAYHjx9NpGDoH+3n8PrXr1TTYfyP/w4lVoE7b2/DvJh3DRaSmTkDLKab/2aLe2qkmN6jjYqVQupVQurdpkrSbWTNTE6kmanGgIrgDpIARIhd/mMmCHKeS4JwlARl3qCNvUaKI61a51WqctmW3SgbROmLYiSAD2ZRq1s61RSyYvVfv6Dn3ri1frI5d/QMcvX6FcJqV0Qnrwb9L//uwGvf8D52vpsWmpTdJT0g2//aNu/dtqzXnOC3XSOSfqxBOkxfOkBP3EXyCdCLH5BbEC0oUCPkZlA8HGzdLKVau16andmjp5qbIZ3s9Sqq9P65RnT1PDVKlhilQVsg1QMb4FSeWyCaUSKaV7OX08ADp7Bh+vhagbQHfPUclHwA5RAn4wZHylcyy+LlrOMeMJBw5JTIoffSjuApX2x7d3BBwBR8ARcAQOIeACAJ8NYxoBFoDJ4QuJym8W/o2YYQGZRWJylUOM8btSS9hiNsuVAGLRcsXsofurxyIoi31PLmhIFMhCfhMFDElMVGo5pRghX+wlKL6A3t+LkhFyA9VRimSk3VHBQzn9iG9TLpEMbqQPYK7wm4JgAvzISw2ZW6yYy0K5x6mkDxA2kB7YtO/fvz+QWQsXLgyE/7x58/qtCtKE+cA+kFlE+9v2/UV3D7b9NobxsSQfeHQ+QgpD0tAO25ZjWrR3KceBSnA70tsO9Vow0PnOvGT8IUlNwAIJCVELeRzP5W3YIhzBmQHCDPENBLOVgaKno9b2pXCMOoxEt+3vOhU9l/k3JKFdrxDgRAvzBZKQc6/cMtD1caA62I97A/eF/rABS8aB9rI95yICDAhvxArx+TvY86ncvo7kdkOZz4MdA8Qg0YLwA8LfBCul+lvsXsKYGpGMGICxg9jH/YDnAcQIXJOKXd+LjV/UXaBUe4b7++g1s5y6BzsOVre5nVTyfMK+dtxizxPF2l2qnXxvLjsISLgfIg7k3sIYcT/hfsi1EIFCVFBWzvPLeD5Py5kHvo0j4Ag4Ao6AIzDaCLgAYLRHwI8/YghEeF/y3BPpHo2RCV8nsL/PKZfMqDvREWh7Ivf5/XjTBrUn2tSd7FYNz7HpCZqYmKwZmq0JmqRa1Smtqp54d6hxo8ch3fkrE74jGUBOOR1QVg8cfEQ7Ordp4fR5Ok6LQmz8fW0rle5I6bid8/Xdz/+XLvqXD2npM56hWknbtkg33LhJc2c16JV/N0Up+PNV0t1/XK8bV67VzBOX6LS/W67lz6rV7AlSa2uHsl0ZTZo8QW3ZViWrq5RQlTLdSU2oktrapK2bpaeezKmxsVmdne1qad2jVLpdJ566SHPmNmjunHqlUgrHIgUBP4ViCRYKH0RMFcLfhU8LEoi+9Lk5EFhFhW165Bl9hn/v3j2652/36JSTT9H8+QuGcWqUIvDjh4q2rxwBQVwwMIxN96ocAUfAEXAEHIEBEHABgE+PcYFAOQvM0W2OtgVhi8grRbCWQ8aPiwGPNbKc8TQC0OYBpCr7WbQ8/zayuj8cyznOUPEzS3SIylLjybEgcegD/RmI3BxKu8ohWawtEIs2H8Gr3H4MpX3jcd/+yD6L6i0lwikWVWu4l4vHSM5ny+tNm5gDIzU3y+1rWEoYwNFkICyi945oHSOJXyX9Gsy2pe6ZA9U5lH2L1Vsu8T3Q+EXt8+PjYoKocu9/HkE+mBk1tH3s/kwt3PfsXoy4ie8g/otdE8u5N43n83RoqPrejoAj4Ag4Ao7AkUHABQBHBmc/yugiYM+dhz1/hhQBZuxfEAJkkt0hep/4/h3aru3Z7drdvFe5fEL11ZM0sapBk6umqCE1JaQHwBUAkr8gBoD8DjHywWgfN4ACKZ5UXjXaqzat1cPasv0JnX3M6ZqoyfpT5gG1bG/Rqc0r9L3Pfkfv/5cP69gTTlJtWvrDLU26++7H9L6/P1MLFkt77t2hP12/Ro88ukMzzzxFZ134LK04SWprbdWMSROUz+aVTBXI6I4OqbZW6spKO3dIm5/Ka8f2A9q7t0nZXF6NjXt0wjOW6dnPnqLpM6VkrZRMZ5ROFtbaoOsHorURAES/H5gCjxLw9u/CEbZu26xVK1cqk80GQT+OlZde+gn93XkF57zhKXEL/4HdUvsKFOKOAdG/nfgfnvHxWhwBR8ARcAQGi4ALAAaLnO93RBCw3MFG3nLQgYiAI9KoETqIuQlQvZFpvHxEo71toXug6N8Rat6oVlvpAr/hZmQ1EZDRyOX+OlPpcUqBYoSttSc6tuXsG7VEL7X9UL4vRrLE5+NAUeXDjdtQ+jLW9uUaRhSzYYSQw9IQEPHaH2lplvbR6F279pXbx5Ecl2jdJrKhb1FRy0gevxgG5RDAtCkqqrEUC+xL++NuDOVi/XTfLnqti497OUIn8KtUwGHzDmcAK+WcIy4AGJ3ZGp0jjJ2lcSDiv9i1Ij4f+hOSHOnrzOig50d1BBwBR8ARcARGDwEXAIwe9n7kI4dAvwKA8KJiRDb/yCmfzCurTHACyIV/ZXVQrWpVu/Z2NWr3gV3hs6lTpqo+Va+6/ARVd9bpmLqFmqS6XlI8ERUA5FNSPhHC5Ldqm1bvul8T6qWZk2bpCe1W09Z2LW9fpu9/7rv6+KUf0XHLn6k1j0kPP7hV6e6ULjh3rvJ7pJtuvFEPbdyrBc9arvP/v+dp6ixpck1e1VUJZbtIMSrlsggCpP17pY52qXE/6QXzuu76WzRvwUyd9fzjddqZk1RVa9KEQlqEZFpKpgqR/EZrlysAsJj+/kfUCPgoEZ9WZ1er7r33Pt31p7u0fsOGkCLujtvvCOnTLrzwNcM4QaLHjYsBih2mmEOBoeECgGEcGK/KEXAEHAFHYIgIuABgiAD67kceAVvgL0WGH/mWDd8Ro+QrtRopVarP5RBgw9fKI1dTuQv85dheV0oyDUcvTYgQJRdxAignet5EMCNJTJaKsrQ2WOTmcGDydKnDBABma239xgobAcBAhehY9icPNuNfDrkZra/c86bSsRipeittR3z7gc5tIx/tPALb/ojHobbD9x8cAqXGz1I8RAUFnB8m6ij3GukCgMGNz3DtBfFv9xQi//srLgAYLsS9HkfAEXAEHAFHYGgIuABgaPj53uMDgQEFAD056S1an/eJvPIhZUDB6J6/M2pTu5rVrDa1qUudatEBHTh4QAebWlWTr9fiacdp1oQ5qguOAAVXAf7PTyKXVKozIXQAB6tbtF/b9cjOu9Qwp0GN2YzyzTWauX+2vv/5H+iyj1ym45edoF/euEX7d3bqjecdp87d0u+vu0UrH1+r41/yXL3mXc9TQ4NUbz78GSmXIaJK2rNH2rSpQ3fc9rDaW3OaPXeunnniEtVNkGYdI00hgx9kf1V3IPxTqgoCgP5I/0QsWB4dQ6FvAzsE9J0ZxQUANLi9vTWkRdy3v0k33nijvvfd7+nTn/603vjGNw/j5BouAQA9jzsCDGMzvSpHwBFwBBwBR6BCBFwAUCFgvrkjcKQRMOKK40adEI50O8br8SoRRRxpYpO2HeljjtdxHK/tHsoYVzJ3RwOf8TR3hzIOo4GtHzO2HFTkWlmMIK5kTlayrY/H6CAwGoK90empH9URcAQcAUfAERi7CLgAYOyOjbdseBEo/uzZNzd8IMFhuEOxnPUs1uXVnegMkf+Y/CMQQATQpoNqzO9RY/s+NbbuV1t7h6bWT9fiGUs1XTOVUrVSSolkAVZbl7rVrv168MAdakruV83EmarWJO26e7tu+u/bddnHPq98dqZu/O1DWjZrqV66Yqb+dPMDum/1ozr9pWfoea9dpmkzpequApHf3i01Nkqr7mnTji2N2rxps6bNnKDjV8zUMfOna/6CWtXUSulqKUGEf7qHuQ8N6svu07dQSjnkg05ENFB6pOIpAPg7pXw+27trU1OTrv/Vr/SFL3xBV1xxpV55watKV1v2FoNJARCvvJgrQNkN8A0dAUfAEXAEHIERQcAFACMCq1fqCAwfAi4AGBqWlZCoTggNDWvfe3gRqGTuDu+Ry6vNz5fycPKtRgaBoZ4fPn9HZlyGs1YXAAwnml6XI+AIOAKOgCMwOARcADA43Hyv8YdAeQKARA/5HSN74Y+TWeXyeSVzqRD6nk9l1al2tetgcAbYod3KKq/Orm51HMyq/UC3pjXM1PQpszQtMUWTVKMapZVWlTp0QLu0XqubVqttQkozq+bq0b+u1u9/co8+c8k1Wv/gXu3f1qalM+dpx8oHtWf3Lp3zmtfrlBelVDVJas9I+UZpzaoW3bv+Me3Zd0CLZh6ruTPmauaMGjVMlabPlmrrpbp60rFJ+YieIYxeQe0gJSDhC4R8QfxQEAEMpAEIDgAD5Qc4bHpEa+PfuYKzQuTjggDg+uETAPTJS1CO7X+pOe0CgFII+feOgCPgCDgCRx4BFwAcecz9iI5ARQhEX0KcsKgIusJLSfSNocTujm/l+PoeI4dAJXN35FrRf81+vowG6n5MQ2Co54fP3/E1l+Lj7eM3vsbPW+sIOAKOgCMwfhFwAcD4HTtveWUI9Pd+kYivKQVmO6d8IKnzwcS/sPjUc7xALEOc4wNQ2AZvgC5llVNCB9WubR07tPPAXiXqq5SeUB3SCdQrralq0AzNUY2SqlG3Hml/WI+ntytdVaP1D63VH3/8sC555Te04579ajjYoekT67WzZZdWPPdkLTtzmpo6pbVrM9q5ZbfmT52lpqY9asnvVXV9Rmec9gzNmlGjadN62opIIUqC298R6/6Q9iCR6elaUvmYsX9/IoDBCQDMPh81AlKJvoS6CwAqm8++tSPgCDgCjoAjAAIuAPB54AiMcQRcADC0AaqEJHJCYWhY+97Di0Alc3d4j1xebX6+lIeTbzUyCAz1/PD5OzLjMlK1ugBgpJD1eh0BR8ARcAQcgYERcAGAz5CnCwLxtHH2/Nk3x30+OP8XqP1CZHyyRwCQ6I2OL5D+hUB5/mee+tLBXJvak10hVQCigCYd0N7cPrW0H1Cmq12T05NCaoBJ1RM0uaZKXerQw1qrda3rtWvjTt31ozV6xeSP6piDx6pz5xZNnVaveSct0eRF07WnbZ+27d6nxp1ZpXJpLV4wS8uOn6ZFx0sTGqRMVkolM0omc0on6QTtopjNfqDte4UMvXH+PQ4AeRwAIqR8qSwAlTkA2CzricTPg2FBXmElCACu/5W+8EVSAFwxzCkACkcrK7dB0RNi8NH/uVxOScbDiyPgCDgCjoAjMAIIuABgBED1Kh0BR8ARcAQcAUfAEXAEHAFHwBFwBBwBR8ARcAQcgfGMgAsAxvPoeduHikBUFFAQBBR+CmLiqMd9T/R6DoGARbLbNgWq3PbOiv+QD/AfQoK8surWAe3XwcwBNbc060BHk6bNnRQ+36NGbddO3fPgA1p73W4dv+YVmtR4rBaffLyOOW62JjaktGvvZu3Zt0MLFh6jZcuWauGiWs1fKKWqDjUTSj2bx4MgHwwKkgkjnY3Kt/4U0hwcMvrvaX+voKEnDYJlQygCcuh5RSkACpXs27tbjY2NOu6445RIJpUHT0pC2r+fFAC/7kkBcIVe9apXDXV4B9i/mLwh/ll8/CtrDoKGKVOmqLu7W1VVVUIIwLzip729PYgCampqKqvUt3YEHAFHwBFwBGIIuADAp4Qj4Ag4Ao6AI+AIOAKOgCPgCDgCjoAj4Ag4Ao6AI+AI9EHABQA+IZ5uCEDEZjKZQMQaMWsYGKl9uACgZ4teAUD/qBVzMssmMkopqRY1q1lN4fdTLU+oJdestnyr2tWlRzdu1mM379OEP56giS1L1D4loUmz6/SCs07Wmc9Zojkzpbo6qbZeUg9vnMkhMGhVLp9VMlGnRCJdIPaDAOAQgV2Mq+/rfCAFg4NQBmD+I93u1RdUMIEKAoB9BQFAItEnpef+pmZd/6tfjTEBwCBUDjZVYpH/kP579+4N/e7o6FBdXZ2qq6vV0NAQPkulUu4UUMFc8k0dAUfAEXAEeu7a+aF6qDqSjoAj4Ag4Ao6AI+AIOAKOgCPgCDgCjoAj4Ag4Ao6AI3BUIeACgKNqOL0zJRCA/Id87erq0oQJEwLhunHjRk2cOFGzZs3q2RsHgMFbth+W2gpmvac6vAA6w3/t6lan2nRQO7RDW3fv1p1/flDr72nUkze1am7dIp113sk68aQlOuPZz9CMaRMD+Z9KScFNPinlegwIUulCNH9ITBAi6guR7FEBAH/HqezRFAAsXXrsYRgfbQKA6FRsbm7WjTfeqM2bN+ukk07SmjVrdN999+nYY4/VRRddpGXLlvm56wg4Ao6AI+AIDAoBdwAYFGy+kyPgCDgCjoAj4Ag4Ao6AI+AIOAKOgCPgCDgCjoAjcPQi4AKAo3dsvWeHI4AA4MCBA2prawtk7JNPPqm//OUvWrJkiS655JLeHcyqfTAYFhUAYM+fySqXyCmfyimXzOpgvkU1iWqt3r5Sv/v9bdq8ZZ+e86zz1N04UZmWLrW3bVN9TU7KdKhxzz61dWQ1deoMzZw1Q1OnTtHiYxdp0uSJ4e+GyROVrkIZMFQBQI9MoIhDflQTkc9J/G2/A07xTANFwNu3d09IAbB06dIgvjBbfOQJ+5tIAXCkHACKjSwSCivxFBCDmQmFfbLZrG6++ebQ79NPPz3Y/u/evVsPPPCAfvjDH+rFL36x3vWud+nEE08c/EF8T0fAEXAEHIGnLQIuAHjaDr133BFwBBwBR8ARcAQcAUfAEXAEHAFHwBFwBBwBR8ARKI6ACwB8ZjxdECAXezqd1o4dO/TQQw9p//792rJlSyBnEQD84Ac/CFAY+V9IAzAMBWIcbjklKSN1dnYpkZKqa6v1x3vu0C233ayqmiqdeuoZOvnkMzRl6hzt3blPHQf2qK15vxp371XLgRZNmDRFHZ1damttVUdXpzZv2apMJqtMplu5XEYNDZM0e9ZMLVq8MLgZLF60SJMmTVIqnVYumw19h3TvU/JSpqtLeSXCdslUIpD6+Tw/eSWTiUD0FytsFy2HwVUEvn179qpxX48AIJVSPpfrFQE0NTfr57/4ha688kp97Wtf08te9rLe8bDjDNuYFO9R5NNhGntJGzZs0De/+U0tWLBAH/jAB4LbBGXXrl1673vfq1WrVumTn/yk3v/+9w/DZPMqHAFHwBFwBJ5uCLgA4Ok24t5fR8ARcAQcAUfAEXAEHAFHwBFwBBwBR8ARcAQcAUegBAIuAPAp8nRBgEhsys6dOwMpO2fOHN1///360Y9+pLlz5/YKACDJIZoPI8uHAlReynXllaxKBDHAwZaD+vUNv9b6x9drydLFWnHCCTrttNOVSKWDTgBuPcH/cxnlMhnlslJ1Xb2ymbz27d+nlpYWrVy1OkTN79q5S/v3N6qmploTJ0zQtGlTA/FPjnlEDgcPHgx9Id/89OnTQ1+nTZumRQsWFkQBaY4o5bJ5ZXM5pdMpRcn8IAbIkRbhkBjAyH++s20TZgFw6IPDEGvcu1f7GvcFB4BQX6pHXZDLa/uO7br6G9/QNddcoy9+8Yt605ve1DsOqRRtSoQfKyMrBhjKYB/aF9HJXXfdpcsvvzzMt8suu0xnnXVWwL29vV2f+tSnggsAwgD67MURcAQcAUfAEagUARcAVIqYb+8IOAKOgCPgCDgCjoAj4Ag4Ao6AI+AIOAKOgCPgCBzlCLgA4CgfYO9eQACreUqc1Cf6n4jz2bNnBwEA38e3GSrRnO8hxhNKhPQDpB5YuXKl7rjjj3rO6afr9a9/vabPmB7al+2SkhkpUS9lOrNKpHNKpTKS0mpr7VYqVaPqmr4EfS7IBXJKKq39+/dp69at2ru3MVjOb9y4MfwgAoCMRgCwcOFCzZg+XUsWLwlkf3VVtdJVVaqpq1VNTa1qaws/9fV1SqerwjZBjpDNBYGA4ZHssQbAJYBSrgCgsUcAkM/nwnE7OjqCiGHdo+v0m9/8Rvfcc49e+9rX6hWveEUQMtDmyZMnB9I8WoY6LiN9aoA3opO1a9fqqquuCnPwPe95j170oheFf9NvFwCM9Ch4/Y6AI+AIHP0IuADg6B9j7+HTBAHst8b6A+7TZCi8m2MUAV6uUIZ7cQQcAUdsK2APAAAgAElEQVTAEXAEHAFHwBFwBBwBR8ARKI2ACwBKY+RbHD0IxIUAv/vd74IAYP78+frOd75zmABg6Gtw0P8FCUBXV6f++te/htzvEPRvedNbtHTpcapKpVVbXxui/BO5wo+qUCsUcM/m24Idv3K1GPUriysAP/lssOxPV6WVSiTDd9DwFPqZyWTC+gi/ER50d3Vp565d2vjUU8F+fvOmTcp0Z9Sd6Q6pBOYtmB+If0h3foMJdvW4BfC7uqom1E2qAHBJp0gZkFRVDzFfjgBg715SABQcACiILRBErF61Sk1NTSEqnro7OzvDd4gVTjzxxNCW8eYAQB8oNTU1QQSAIwMuAIwHGHsKgKPnuuI9cQQcAUdgNBFwAcBoou/HdgQqRKCtrU319fV99urq6gpWXRQXAVQI6Ahszhj87W9/0ze+8Y3wEsLDPPm6GKPwUhYpQ39ZHIEOHMVV2rmCEIAX3qoq3poLhbEp5LDrJ4HdUYzLkerar3/963Bu8OL+3Oc+V2984xvDSy5j4bgfqVHw4zgCjoAj4Ag4Ao6AI+AIOALlI+ACgPKx8i3HPwLRNTXeU2+99daQb/6YY47R9773vd6gmzjZHF1XsH+Xs94DCdyd7Q5R9L+98bf6/e//oGOPPVave+3rdNxxx/UF1JaT7DdcfkI9AoK8EvmksN4PLvgJAoTCSschpUD4d9/c9bZGRfQ+EffRNavGvXv6HL/5QIs2b9miNWvWaMuWLcE5gDUW1iinTJmqk08+SYsWLQ7rYHW1taqrnxDe96mzrbVVixYtZOElvP/3sfePrGWSsuDxxx/XKaeeqqpUSt3ZbDhGNptRPltwabA2soZA1D8iBv5twR6Gezn4j8aMZT2Kn+j6E+03UQb/ps+IAi666CItWbJE//Zv/6bTTz99NJo7IsfE/cDW4xB1ME+8OAKOgCPgCIwMAi4AGBlcvVZHYMQQsBeS6ItJ9OEp+sA+Vh94RwycMVAxNl0vfvGLg3KbF5BLL71Un/nMZ3pfSqJN9PEZnQH78Y9/HPKoTZgwQYhqeJEin5oLNEZ2PO68806dd9554eWcRYI77rhDK1asCCIZFwCMLPZeuyPgCDgCjoAj4Ag4Ao6AIzAYBFwAMBjUfJ+jAQETAHz9618PkdkmAIiT/+YaQJ8Hk4P+gYce0PXXXRfI+XPOPkennXaaZs6cWTaE0PrEmkDtHxIA9AgBipD+0Yr7rB/2CgtCTYWfoBfoURoorwMHWkLqgAMtB5RKJtXc3BzcARAwdHZ2hVQCu3fv1vbtO7Rp0yZ1dnQFB4KGyZO1YvlyLVwwXytOOEELFyxQVU+QTA5RQL4QoNHa1qanNm3U4kWLwzpBwDqJd8Eh4UImm1Wmuzt0w4j/YoKMsbjeZtb+EPysR8XHAkEDfcIJgXn35z//WR/72Md04YUXlj0fxvKG8aA1W8tGEEFxx86xPHreNkfAERivCLgAYLyOnLf7aY2AKUZ5OLIHJB4gg81WJO/VWHzgPZoHjnH5l3/5l2ARx4PsqaeeKkhP7LtM5Rztv4/P6MwGyP5/+qd/Ci+UjNPzn/983XLLLX0cAeIv76PT0qPvqAhirrjiinDdeuUrX6nrrrsuCC/ijgxHX8+9R46AI+AIOAKOgCPgCDgCjsD4Q8AFAONvzLzFw4NAXADw/e9/P1QcJZuN0OU3ro9Rl8FS6z0Ej7AOsXrN6mChf8rJp+jMM8/sJb4r6UUwm8z3CAF6uPJEGeaGAwoAgoVAMdeArBKJQ6kVSTeQSCR18GCrWltbtX///vC75cBB7dmzN4gEqOdAc1MvdkT0d3dnAtk9cfKkEAF+zLx5SldVacrUKTp26VJNm9zQCwGx/7Qmm8spl+uJniepQSrVbyrUUvhXgu9wbcv6E3iAD64S8cL8IR3DL37xC91+++163etepxe+8IUhzcJY7E+luJDO4amnnhJzn3nC+vUZZ5xRNIVDpXX79o6AI+AIOALFEXABgM8MR2AcIWAW5l/4whd09913B1Uw6toPf/jDOvvssw9TkB4ND4hjfXiiClbszYn+x8YNMcBPf/rT8MBOMVuyaH98fI7s6PKyReH8wUJt8uTJ4eXqRS96kf7whz8c9kLl4zO848OiCNcrov7BnXPnZz/7md785jcP74G8NkfAEXAEHAFHwBFwBBwBR8ARGBYEXAAwLDB6JeMQgWICgHikOWt0uApCaLI+Z852tk400JoCaSP37NmjBQsWhPU8rP/Zj0AFSiXrEUT+U4ITwCAEAIlotkoj/g8TABzaCBI+k80EF4BUKt3jppgIxy8I/POqqkqHNnV3Z0MawJ3bt6mlpSVEtx9saQlkP/i1d3Sos7tLrW2tajl4sCA5SCRUX1enGTNmBHJ4+rRpmjVrturq6zRxwkTV1tYqnUwe5uI41tfb6C9jznoIKR6i64msGTKPbrrpJv3lL38JYhDIf9wnoqlfx+GpFJq8fv16bd26NayXImgAB9JJgMVLXvISnXvuuWHd1FPbjtcR9nY7Ao7AWEXABQBjdWS8XY5AEQQsT/nLX/5y3XbbbWELXkq+/OUv6+KLLw6K47H+wHu0DSxEPw+wWJrzcE7EP4WH1z/+8Y8DjkclL3RHG26j0R9emihf/epX9alPfSqojfnsBS94QVBXx0t8fHy8hjZqXKtYEPn0pz+t//iP/wgv9bzUImbKZDKHOTAM7Wi+tyPgCDgCjoAj4Ag4Ao6AI+AIDBUBFwAMFUHff7wiUI4AAMIW23tEAHPnzu115IwKAPg36w4Q+9jnP/HEE7rvvvv02GOPhbUIfqZPn95LZg8mjQAYmwjA8C7pABAl/Q8bJFMS9LdR4fOog0BwIVAiIlxIFLIImBNBrKpMV5fSNYU1zHXr1umee+9Vd6Y7CAR27typfC6nhoYpQVhB8MakSRML4oJ8PrgBtLW2BWHAvHnzAn5sB4FsLgw2BtF0g6zdsQ5kTqqMMWt6bAPuI5ma0GzuiXyH9MYBwI5JmxFHrFy5UqtWrQpru29605uCMwREOe2cPXv2eD2VQiDIt771rdCXt771rUHwwrlzww036LLLLtP555+vT3ziE1q6dGlvHz1F57gdbm+4I+AIjDEEXAAwxgbEm+MIDITAQAKASy65xCOYR2H62EvFz3/+c7397W8PlvIU7OHe/e5392mRE8qjMECRQ9oL15e+9KXDBAAIakqNjwsAhmf8nnzyyZDXkJdYXnw5V972trcFFb8XR8ARcAQcAUfAEXAEHAFHwBEYOwi4AGDsjIW35MgiUIkAwBwALCjH1g5YH2LNCMIZ8vOhhx4KgSLkf+cdGNEA78HRqOdS6xL9oTDeBABtrQdVP3GiGvfuDS4ALa0HQ8R/Q0PB+h9MW9va1NzUHNwBNm3cpG3bt2n9Y49p27btqq5Kq2FyQ4iQnzJlik4++eQgsiA4h3EwMUBwC0inw2fgzr8ZF3CGeDe8GW9K3OVhuGYd61HUvW/fvrAOgmCBtpoYgaj/LVu2hDlx4oknBlEDbSJtIpgQJT/eis1rRA8XXXSRWAsibSrpIEn78MADDwRBAOPx3e9+V+edd17ACMFMNJ2Gjct467+31xFwBByBsYCACwDGwih4GxyBMhGICwB4MOIhEgcAFwCUCeIIbIba+6yzztLatWvDgysvHqQDiDsyxA/thPIIDMYAVboA4Mji3d/RUN1feuml+uY3vxk2OeGEE4LF3dSpU8dGA70VjoAj4Ag4Ao6AI+AIOAKOgCMQEHABgE+EpysClQgAeMeFvC62BoTbHQTob3/7Wz344IN6znOeo5e+9KWB1IWM5nvI0CgBHcW83HWj0RYAEP1f+LEysAMAm3a0tWvjpo2qqavVhIkTAyZVVdXKK6+UEoKS7+zqVC6bUyKZUD6XDy4B/N3ctF9N+5tCdDkpBnBUYBxYn+M3xDpW8wgE+A2hzr9Zd+A7xAKIA/gxjONR5/SkXPxLnSdxAQDtmTRpUiC7ifwnhSj9f8YznhHSHrS2toafe+65J6w3XnjhhaUOMaa+Zz6b+AWXjGuvvTYIHF7/+tfrjDPO6O33O9/5ztDuq6666jABwHBhP6aA8cY4Ao6AI3CEEXABwBEG3A/nCAwFgaNJAHA05XX6n//5H73jHe/oHdorr7xSH/vYxwbMRzYcLxJDwRChAi+bw/VA3V9b7AVquI4zlPPHBQCFlCEjaWs30PjwEo6Km+OTcgF1N4skWN1xznzwgx8cyvD6vo6AI+AIOAKOgCPgCDgCjoAjMMwIuABgmAH16sYsAramwVoJ760DCQBsW0sBAIkLoRsVANj63f3336/f/OY3oc5XvOIVvZHqcSBs+0E7AMQs9hNRLr4Y6gOmAIhx+YftX4iWP0SY28FiAoBAoPfsHDtec1OTNm3eFNYEZs6apVQ6rWTPxlkkALm8Uljzx3aPHoExYrzAn7Hg3wgqWPuBPN++fXtIubBjx47wb4hovoP0X7JkiY4//vjwgwADi30s94nKH4l1rGIOAIgQIMU///nP6/rrrw9ziPUSjo+QgX0QBPzDP/yD3vjGN47Zc6dYw6y/9Ie1IPrEmFDoJy4It956q774xS+GtaH3ve99fVIAjKvO9tNYMDCHh6OhP94HR8ARGJ8IuABgfI7buG81D2Zm92wPATxolcrxw0MdD8NsF32w5iGO/cspHDuaFyq6z1AIVauHhzQecOhfNJdUOW2LbxPvl9mHvfzlL9cdd9wR+sExyGn+j//4j0HBSqENPLRWUqjHHtDAgYdmHqYhiXlR4Vj8zRjQN47BQ3K0xF9U2JZ92J7ftg91GdbRbYq+kxQSifUhqo3Ite2pmzrtQTlez0iTz4zHLbfcEg5LbjKcAGbNmlU0p3l0jjEXDVMsy2zs+Iz5TD8ZB8tRFp8P5cxX8GV/e/A08rdcAQAP5fTJjkUbsE2LY9rfC5K9xNpxrb+W893GjO34jjnFywHnN8cAI76zuUZ7+ByldLwP0esK/Y6r701R318KAF5GmOvsZ+2lHsOOdjEuHL9c/Mo9B8HVVOjUDz60wV4WOLad3/3VadvQNvrK9sWuIexvdmqGSX+iABs/foODzQPLVWeqbjtH7Tzsr41RAcJzn/vc4JRBwTUDZTt4M9+8OAKOgCPgCDgCjoAj4Ag4Ao7A6CPgAoDRHwNvwZFBILrm8Yc//EHNzc3iN5b9kMNYlS9evFgnnXSSjj322LAuwDs46wi8gxNdzm/erflhfYJUkRs2bAjEJlHPy5YtC+sNJjKI9qzUeuiRQSF+lFIqAdu+sE5r6wKDbWv8aKU0DIe1tqcN1o729vZguU/QAUR7b2t71pUZP8aZtcrHH388bMvYsSaBFT+R+MuXLw+/WWONroGydkGJrjux3sG6Cb8tlYCt6diaS2NjYzgm0f6sa9E25hgihfh84BgcmzmHc+J4KtH1SltXiraf9Z8f//jHYb0YgQNCjKOtmCAlvnZ+tPXT++MIOAJjGwEXAIzt8TmqWmcPQhBPURWcPRQUU7sORNxWGslqxx8o6tkewmkLD2GVEFHFHnZNDGBRr8X6wwMnx4Wsi+c4YgJECTweXjkOhPNdd90VyEEeGD/72c8GAUD8AWsg/KLEnpF5HM/IdR5OTWxhfeOzKLFazgsK2/MTFWgUU0EWI7OL1R/d18hLO1GsffGH8JE6kRi3++67L6i4ebmjYOWGunsgEQbfMdb8RF8yeaGIErGDEXJYX6MvHPFzpdjLZn8YRc9Pq8fI+2L7xAllE5NwTH4sn5sJAaJinGg7TRgSJeOjxzPiOWrVFhWWDNS2/gQAcZFEdK5jKcdDu+WIi57vQxWYWF9MDBHNOWdkvokBSkXvR4UC8etsdG5Qr4mw+DwumIiPI9tbfcWuU+WIUeJjwjhw7aLNHJ/zhnPJFdIjdcXyeh0BR8ARcAQcAUfAEXAEHIHKEHABQGV4+dbjFwF7p2Xd7aGHHgqW8hC1WMyzLgHBv2jRIj3zmc/UggULQkdNAMAaCWtzrOvxPgu5effdd4f33BUrVuicc84J64tGFhcT4pezvjaW0R0OAQD9MxFApeR/FBsLMDEynr9NmGHb8R0BJnv27AnjDDHPWPOZBZ+xfsyYWUCUBZSxvmmpBew341tsvcYCeyygY9u2beGYiEhszZljxoPa2I/1YParNMBrtOeJrb8b5iaWAUuEDtxXcMZAYPOWt7xFb3/723vdKi2oZKjrbKONgR1/MGtlY6Xt3g5HwBE4OhBwAcDRMY7johc8APCwZOQnD8o8IFuuq2LR28Vu+BDz7McDE0QU+/Nwxr+jhNZAoGzdujU8cNx77719NjvxxBNDJCoP9dFo4sECvHfv3qAyXbduXfhNm8k9hXqYiG8iYC1SvFiEr7UB8hHcyFUVFQCAD/0mnzaWUWwDzryw8PBYSmUYVWHyb1wFnnrqqdBOxoO6582bF5SY/ObhNFpnqRcUvqft5iDAAyztimO7efPmkPNqzZo14QUK9Sc2YMWsz+gbY4c6d/369X2GZuHCheEhGlU1+BbLvzbYsSy2H225+OKL9YMf/CA8kIP9l7/8ZX3oQx8q+uAPHiYU4AGfPpqLA7/pO9/Tv0ceeSRYlVGwx6JvKI+x/+IFwOZ8fw/FHIttmBOW04yXB45ZTjR5VCDCGFr0N+PfnzCG/pPbjsJc5SWY9pnohuMy1g8//HAYu507dwYFPS/QnHOMnY1ZlNg35wva8de//lWrVq0KdYNDdH6CEW0wQU18zEo5AICX2cWx7Z/+9Kdw3nIeUxgj8vWdcsopAQOb11HCfjDzi7nw5JNPhnOAlyGucWAGJs961rPEdYm+DiS84LhRq0LGz2zvGDPaSB3Rl49NmzYFPDk2c+SSSy7p03zwNmcKXobJV8gLMfvxm324lmGdx3Xs9NNPr+icYw4wn21cEM/cfPPNg4HQ93EEHAFHwBFwBBwBR8ARcAQcgRFAwAUAIwCqVznmEWAdgPd9I195R+dd2j7jfZ0fEwDw7j1z5sxAIvNeT8AO7/kXXHCBzj777D5uftEAgOh6Tqn1tTEP2jA1cDgFANFgJ5pXioy1wBW2ZSz5gbDHGYD1P9bUWJdhbYj1I+pjjrCOhVMm652soZhAgM8IgomuVTMvWGthbThK+hcbf9rDHDMhQqmAkGEagiFXQ7tZ2wR/1qNsvTMqAADTjRs3BqHNhRdeqBe+8IW9WA65AaNcgTnsWgDRKDfHD+8IOAJPcwRcAPA0nwBHuvsveMELAsHFgw3k38te9jJ973vfCw89EIc8MEdLf+QmBCJR8AgBIDh5mPjOd76j888/f8Au8RD+9a9/XTfccEOvjXd0B4twff3rXx9IdSy6KilGwEHc/uhHPwp9o3084MX7xQMcD4NYOZHr6G1ve1sfwhuMeMCEfHze854XvjMrdl7CKWatz2+IUCOVeZAiJz3RtQMV2nvbbbfpmmuuCb95uKXwAMtDJsWIQx7U3vve9+qjH/1oICZpW1xwER+vX/7ylwFHI4/p56c//elAVFJQVV9xxRW67rrrwkM0D4bgxQsTpCL4RAvkOhZqDzzwQNFu8TDMyxQKXObW5ZdfHgjGkSo8/GPDBe6m2KXtkKK0I67g/ctf/qL3vOc9ATvw5EXw29/+dm+/ERIwFuBCX9iGeQI2PDyDz7nnnqsPf/jDetWrXtXbrf7ySv3TP/2TfvKTn4SXVM67j3/84/rc5z5Xkki2ipmDn/nMZ0J+dl5a+JsX2G9+85u9dURfoOjPrl27wu5g8L//+7/BroyXZcQln/zkJwPZzBjTN/plc4z+ktOM+WAuATa/OG+vvvrqQA5b7jBwAUeKuSlcdtllAV+EAMVKKQEAbfj9738fxuSmm24KmJuC317yOCbnISIA5uOpp54arj+DEQGAFWOO7RnCGxOHcEzqs78RAbzhDW/QP//zP/eKKfrrH31gnMmlRls516666qrgTGHpPG688UZ97Wtf641I4HhEMGBNGH8h5lpz7bXXhusZ12gThpiS3saP39SBLSLnOWKOcgrXP45rKR84t7FHLJbCoZz6fBtHwBFwBBwBR8ARcAQcAUfAERg+BFwAMHxYek3jB4Foej3WG4gQN2dP+01vTADAWgPrHIjccbbj3ZjIZtZFeN/me1v/6C/C2QUAhfkxHAKASmaaBc8wRhY0Yc6orKFE01nyb8ac9T/GGnEA6xnbt28PqSAg9c0RgHUt6mMdj9+Q/qwRWtAJwWcE+5gzaH9OiLTP1qP+f/bOBNzKqmz/CxD4FDBxSMARc0g0DUQQHFBwCDU1yjSH1PIy+xzS0iynNFLLECO9xPzE+pxFzbk0w+krRxxywD8kCoVDDmHkgIr6v35L7t06L++eztnnnL33ud/rOmzOPu+w1m+t933Xep77eVa1AoC0T3VkRD3Xxb5MnbCfKYNC2i7UiSUhCUSBGfY87GvYgautZzXt3dH7woEgRALVGi2TQ0ez8vVMwATah4AFAO3D1WctQgCH5M9+9rM4AJLzjqhSIpsVQZ0emh2gKG0TTmSc2zgIGTQQQYzjjsFTuskxykALxzWOZkXJs5/W3Ob/Wo9d33Ms18BpKZFBugZ3MeUoTv/jjjsuDggpn1SPinxX+uxUWcrgBrEBxxLti/OLsvHDevI4G5Wym8EQjjg5M3WNLDei6C+44IIWPCRQYPLCoPWwww4LN910U9wHdgxMlHKdfWknysZAluspkvvkk0+Ojv1yg5eLLrooRvNTZpzlCAioI+e66qqr4u9KzSU1NeckFRQCAMpAeWhbBA0IG1IlJeVOlwHQuVRpzkUdSTWel7a8rTcqTlaEBlq3a+zYsdHxWmzgjiN7p512KogryABBBDYTBhynRP3Tn8VCg2StLcbvEgWQeQBnPlzVTtn75ZhjjonOX+oOy0MOOSTyVx8vV3+Ooa3hB0vuA4QqOIMVga+0/fQd+m4qAECoQ5+hDbj32KTA1oSK+qh+9DUG/jfccENBfIMznuUt1M6pQ173vyZD7IM4BTEL67VpSQDVMysA4Np8t8MOO8T7gHv9nHPOaYFFS2HwZdq/xBQhxiWXXBIzK+gZAitlaMjelzIkkF3g0EMPjVke0vR/yoAgNTmTJe5XNiaI8KDflMpQctBBB4VLL7003rvwnzp1ahRG8Bw866yzYh25prIz0M7cb/Q/yk4ZYYc4gWcZbSXRDsz5mxTdUnNrqRI+eZZcfPHFUZBFe9FvpFjP9jn6Mc8J8Tr//PPDwQcfXFDSl+uj/rsJmIAJmIAJmIAJmIAJmED7EbAAoP3Y+szVESgXvV3d2dq2N/ZMZQDAPof9j0AjsmkividwI2svk4i+PWxTbauNjxaB1GGu/+dlJlUWB9ly+MSOoh/sJdjGsOeSERabDkE52FLInsiyEGTDVIZYPmV3li2YfiIbd7ksnsqEqSyxWs61VMu2pyBAyytQLmxa/K4sGtwX2Mf5GxkATj/99PD73/8+YL8kmAQWzbAsJLYx2pDAOOp3wgknRN9Fe3L3nWwCJmACeQQsAHC/6FACpO7Gmc1ASs47nPkIAxgMZFOL5w20KDAOMJSCcrz++Mc/DqeccsoydeE6pPknYpprK6o93VFOfTm9GMQz2FDqdNK5pw6zbJnkAGVAQxr+n/70p1HcwLWV3p3BDS9/bQwC5OhNv2MgeN1118X6SbxANPgWW2zR4nxaD5xBpQaHcqLqfKyhdNlll7VgorWnUKqS5YB07GwwoHxaj506KfpYAgPSWOFApI2Y3BCRjJNPauY8MUBWAIAjmEwNlAunLm3OJierlgjAUc7ACE733ntvLKuyE0g8onKkFVQGAL5T5gLqceqpp4bTTjut5gMtHPA4yOUcp344W9O13NPyZQUAO+64Y3Smk+6KtFcaIHK8HMCpYCTtK7BCTIODli1vMtxWAQD3BOzyBAASpKif5gkAuPdw5t5zzz1xciwBikQc2RsWJzr70PasBca1J02aVLiP2F99lP3gJMd0qqInE8GNN94Ynw95Ezjqo3bjnAg3+EFxzJZGt6tvaoLHdagLv2s/IvQRtFDutB2KKfhx4n/729+O9w7lp6+mggjKkL2fleUAgQDZCcgKUmyTAED3Ciz23HPP2BZXX311IbpefYzzIN4gQwXMKA/PVARQqqfuN4lSsnXTs45zsS/HISD46le/WvIdg1CB8uqZyL1AeeGRVX17otShr2tfzARMwARMwARMwARMwATi8nRkWCsn/jcqE+gIAmm0dursbE1GvraWV2u0Y+fBfoE9D+c/kb4KXNA1ZK9o6zV9fP0TkE0IWw/BVAqowk6MKEBZcVlWERsgdlY+OY7gKS0NQKAcfYrgFp6/CqbBTqJgD9kC+cxb7qBUBoD2tK9gS9Tyv5QNIQR2MDJiEJhEhgzsVSy1QRAItmMCZLC/k922vZdz7ahehO0dgQPL3ZL5kwy1nfGs6qj6+jomYAL1ScACgPpsl6YuFRHQDI7ZGBSjfCTtc97gI08A8PTTT0eHuBxkDAx4ma6//vrLcCMdEynLeenqXAxCiKTFIcagg8E5G1HYKPOIzGUfbTjvFUXOd1klopyZOMNxarMxkMHBz4APx9qXvvSlMGzYsKhyxMGGypHroBCmjIrGpS4MiB555JGYBh0+KEUpKxt15nooSOU853vqgfOUjfOz36677rqMKIJzMeAcN25cTEGURhszoMRxynHwZcOpy0ANpyGM2SirotBJaUY6eH6X4CFtBKLNYce5GeyShQFGpHViEIy4gOPkSGXdeJaBuPLKK+Pa50T8s+Y6QgWdn+vTfl/72tfiedKNiRfZAh588MHY3hrs0h5ElROtX8sNJyxOburPAFeDVq6Rl5Y/KwDA6UyfIEWc7gdEAZQTNTCOZthRH9qA5QX4jvalb6AGvv/++2PUe97WVgEA10FYQ6p7Lc+AsATRAn2bMuQJAGDPRIW2o49LsDJhwoToaP8zE2gAACAASURBVKdtaRv6IH9XZg5F7NPGXOfaa6+Nx8KWpRZwJtM36SP0Y/oz7coP59OyApQLMQ79jS3rrJYAQE53Jhjc84q05/qUlfJTViZgKPm5JoN27l2JPOjD9G32I/MAZdOEL08AQLYAot6pE9fH8U2bwmWvvfZq8Tx67rnn4hIO3AeaPLEv9UNBjFAob5MAQE57ls2gvciioTpzHHWgf3E+xAuIjxD60Kd5DmjpEq17SLp+vh8+fHi8LO1FtAP9muUZeFaky4dwfZ5VgwYNis+NvDRuPJs5L6woI30aIyPPgmICsFrewz6XCZiACZiACZiACZiACZhAcQIWALh31AsB5p7Y0rBNzZ8/P9rccI5il2E+25Fpw5UGHnsGyxyyjB3LH2JbwJmLXY6yaZNYQcvytafztV7aqyuVA3tGusSDbIK0Nxu2Duwl9AstC4BNVJkVZeNjCVic4nzy7OV7BTdha+IHQRb2Nn6w5yAaUGZGBa6k/S7v/3zXnn1Q94fs09gtWaIV29CJJ54Ytttuu1gsbL0EnnAfEbhHBgBs2x15L7dXPyUYjYA+bOZ8YtNVBoD2ZN9e9fF5TcAEGpeABQCN23YNW3Ki6YlaZoDCS4+XIg6nrDO32ICE9cgZMDCg4HjSdyMoyHuB4lAjtbecUjjbSPNN9C2DJbZUSMDvRJ/ipJYqUxHwiANwxKcpwZWq/09/+lN0jKVpoBjIEXVOqvx0LXilEcd5xsCOQc4dd9xRcJDxPYpI1kKnvHkZB1grHacn56UMDJhQSrIvXOVs41r8aPAEMxyNLLtAvfgd5yWDENZYhyXfKd0/x+Ew5LyUh6hgpaXi2vyf+pFWXOulp+VFFMEAjjJxXlL+o3JlcEebMBjGybr77rvHlO8IGXAaUjbq/utf/zoerzXWqAttx/rladvpZsABjGiBNcvpYww2pbbFqY6Tkq2tqeN0POXn/4pexgE8ZsyY+B2D/2xqt6wAIF0Kgwkj9cWRjBOWLXWa0s6wuOaaayJL9UvUpETK5221EABwr3HPcT3au5wA4JVXXon9jfuL/9MfSC9PNPj2229fEHukmQ0QFHzrW98qtI3EHorwZ6JAZg3OJRGMlkNALY3wgnRa6UafkrBCAhv9XQIACRjSzCCUm2h+7hNt6fp/3NcM3LkekzI9x9iXexCxBJtS9KciAAQcCKAQE0iggnCJ+2SbbbZZRlxEXbkGmSYQ0yiDAuw23HDDOInI689E+hNZr6U3eOaSeQORE/cI4iImXPvss08UKHEvc9/xQ3l5/vC8ow9TD9oBxty/WuYgTelPuRALcG/yvOWZoeUVfvjDH0YRSbEJHMYRlO0woZ2oG+0Gf2cAaNjXvAtuAiZgAiZgAiZgAibQJAQsAGiShmyCaiCCl82NeStz07vuuivafFiajzkuATXttWE7k22LICYt/0iACvNXAgoU4KJMo0oRT5n4OzYqRO+cx1vzEJCdN7UX0z+xbxC8hR2U/7PkJba1NAukIsL5xOaGjYs+jb2YYBDsMth2sLFwTv7GJyIYbEb8n8/11lsvilAIcuNTQWKiXMsAi3I2VcqkZTKoN6IdMv9iy8Z2jpCB7xHPsMwo4p6JEydGGxVbsQCSeukx2frn8cCuBQOW/cTGSDAR9re0j9RLfVwOEzCB5iZgAUBzt29d1o6BDxHLcpDxyTIAOMvTwTGFzw5QcDQRIY0jVRuORda3zkZcMzlgYCGHOPvjSMPhzmCcF7EG5TqXHE6oEImSV+Q55cLhxhrZDFL0cscxyDFcnxd6Gl2LA+7AAw8s2wY4wKgTSxTIcYxDjshZBkWpE0x1/MIXvhAnG3Lw4RzFIZnHT45o2OFERNygLAacG+HFrbfeWohcTgucjWC+7bbbogOYc2qZAwahGAVw8mYHabQNaZwY4HJ9HNsarOKExDHJ+bLtoOviFCZiWlkHGCyTHQEuDIyzx6n+1AunMaIFnJr0Ma4HUyZbbR1M0g7wR2Aipyz9DAcvalz1g2y2iKwAQKyJbkcEwiA9r99rPwbFo0ePjrwlAKAMRNDnCWCOPfbYMGXKlNhnKSeOXfoAWyWKWo5hkM45aGfaPBUAKOKe8+OoZjBLlLyWpaCfIOpAoIOjO9ufOB+KZXhxXiLV0zaknDwbcCDzfZanJlRcB8c6fFVXHPlMylHg83cprzknAgDOSZtxDi0nQNQ5zw2ydRRLy6V7FIEQGTNwXCuVPm2CmAkRh0QDqg/HUUfaSupu+jPPFPpm3vOIZ4OWRUEccvTRRxeWEoEbS0DwPMsy43mEqILvuUd43jLpoAxE2yMGQHBTbKM/siSF2otJGm1DnSQogmfeBHL8+PFxKQExQYiBmID7NWvk0PEIjziGjbZAdML7IG2zUvdF2YesdzABEzABEzABEzABEzABE2gVAQsAWoXNB9WQAPPaF154IYrccbQzX2W+z3yZ+TtzR+b9v/zlL2OG0WwgTFuLonkx5UD4juhg5syZcR6P8ICAGuaxsjMpUETf6foESGBDwY6HEMCOwLa2TP0cn+cAVpZDbCOyh9D2abbSampAf+E82KDohzjV+dTv9EdsUtiTFUSV2qixo2IP5V7B9pUGqpWzEUrgILtMWgfZdfQpcY6C9hQ8RnZLrk3fxw7HJ8uFcj+xFCRCAIkWygkMquHWHvvqmaA6697Hrsc9jjiDTK7YQxE5ECiEAABbIcdUYo9tj3L7nCZgAl2TgAUAXbPdO63WUswSKcr6P0odTyprHKBZh27WwUTKJNJ7MdDnhYlDGacfEwAG1wwwOCc/RHzjeMRpyN+IzsUhzP816Mo6zNOXMA4ponLZtL41Cj4cjezHsQyu7r777kK0qiYacrRmHZZ54BmQ4VhH6ahIZeqNo3a//fZrtQBAdeH81JkfnH5M4DW4o/xMXODHoDQbsZ4tL+Ui4hzHo9JbcV6i7RnQKFuAro3znqhh2pW64QBkgEq7we3zn/98YZKUdWJybRyDDAiVwYHJlaK6+Xs6mFVZNYl64okn4vGorJWmHYcw12zrYIvr4pDF+Qo3zofzHmeu1j/Pm8xlBQBy4iMmoF9lB5FZ/lwXzjhI5ehGbZ5GgqfHfPe73221AEAD/OOPPz6uycUktloBAH2DtPJkzlB6/7R8UjhTFwbDiEXSfsDg+N577433czGFPGpqOJKFQk5jrpsKACTS0LUlANByCtSVPkbmCJYZ0HOq1IOSY3Dmf+UrX2mR9p57lolNmoWDepLyDMFAuswBmUN49qUR85pQpZ86F/cS/Y6+BTPankkFG/eVxAKpAID9YIfwhmv97ne/ixO97D2gCdZLL70UnwecT8897nn6gSYqykySFXTwd4wytGO6SRSSnWDq+c5yHrBko62Y+CFgcAaATntV+8ImYAImYAImYAImYAImEAlYAOCO0FkE5EDFHoCTEBE/4nSW2GS+zzyXJULJOkcwBpn1CORpq72H+jIHx+bFnJh5K/NURAjYCVmqD5E9AUdkHFCAkSK7xUv2QX5XZgAFS6T76P95QR2dxd7XrY5AMQFANoulAsqqdXCr/3C+1G4rWy99FdskYgAC2fhEcIKNHFsQf+M+wiajJQMQA9B3+Z2+iyiAe0r78F12S23WxQilAgDuRc7PRmYDbLI4xPmespHhgMwF3EuUp1G2rMhIwXp80hbYeHlGDRkyJC5tOnXq1JhVk6ApngG1eEY1CiuX0wRMoPMJWADQ+W3Q5UrAixLHPJHLctjjcGNdbRxk6ZYdAOO4IyJZa9fjEMbByKZU/vyfQQWR0gxmGBAxcHnooYfiy1YDLa6ddXinUb8oEkm5jmNSKd533nnnqDCW45Lzsg+ObikgGTBpklxp4zKISteTpy44Fom6TRlUmwGAQYWOIXU8GQngoY3MAUTKcw1EFRqYFSu3Jj6k7Vc2BM5H1DtreUvQocEMzkqckWovtRMDH7hlszZkr5sVAJCFgQhrOTWzAo5UcEG5yDCAAIA24RMHKgMwjtP665W2EfvJEcsnGRdwjPN/2gvn6gMPPLCMCCI9f14GABz/DA7ZygkAqBPCCcQtUs3i9GUiyu9Zh2xbBQCcD3HHBRdcEAeo3BNpBgDdF8oAgMOeSYbuK1L+Uzfub45P+wH11X3EfUp6epTzqQAAoQlLTFDv7LHiSr9lgsJ1yIyBUz8VACDM0GRHx0gAwO+K/kfsg9iEDVEBPCvZeAaRQUMbqmrEJ6xtlk7qcGpfeeWVcTfqS19kLTC1e3a9OL6HN5H+2hB6EPHAxIlzUC/6FM9N+rNEJ1//+tfDZZddVnh2UA4mUzxjiYhIJxtpn6E9UgGAJnxMxojil0goVXZnn9cswUF/oV20TABZHHT/pM8znY9lWXgWcf/S/jyneb5kNxtEKumR3scETMAETMAETMAETMAEakfAAoDasfSZqiOQFQAwbySYhGAiHPDMHcnySMZCAkVYKnLChAlFbQfVXf2TvSkDWUyJ6MWOuWDBgrDvvvvGOTjzauwJzHvzHHrZuXb2+nmC+taU0cfUH4Fs2yt4SXbjam0bqa2aPsf5Zf9M/5baXWS/JWsA9m/shgRn4IDnE+c7Nh8JAFg6QME3CqyT7ZVPxC7si40qtcXm1UWZNvmblnhVBl2OVR0qtbvVXwt/EpCWLilMexBIg0AI1tjeCK7B/k2gDPZjbKYWANRja7pMJtDcBCwAaO72rcva4QxkGz58eEwzrYHQUUcdFQfsqdOMv6VpoHF+4aRj8MGgAQc5QgI5uhnY4AzE8Un6LwYtDCxwDOKkS9fsUlR6CknnkWiA9axRGLPxHc49lMWk7ub6lJWIclTHiopFjUz0ajabQV5jSD3JoIH0TZwHZzXlIGU66brTwZQimXEA4/Bk4EWdiX5GGJGX0YA6w5EIXgYelJOBF2pEHNaoLdlwemYjdLNlpixcAwcf7cVGGRjA0BZwTh24WQEA9WRQ+dhjj7W4lpy42esddthhLZYA4NxEaDNwYuKXZgBQdLIGvDBUe2eFBhJ/VKu6TM+DQ1dRywxuqTvR1RIJ5A2C8wQAZHrAYZsOAktNBmgzHLI4gSk//HEM56XY72gBABHpOJA1EUGA8Z3vfKcwcS72QML5jXBg3XXXbdF/br/99pgZQcuFFLuH4IDABxFNNQIA2jON/iftmJzeasdyD1Ec44h1OI5+xT3EfYZRQFlJmASwHuG8efNin+Ue59lC3dgkUMjev/xNIgDuTyZblJGMITxfKDtCGu4H+gNiEFgg9EG4RDtIBEWUPc8lyqgsKMXubyYqCDK0cU6JMdK+mZ3U8ruWHKFOqSFEdUuPp26w4LnPchXKrMIkEGY2iJTrff67CZiACZiACZiACZiACbQvAQsA2pevz16eAHNJHGoEQ5BCnHk/9iA2ltI888wzw4wZM6INEPsd8+BqRP3FSsCclqUOydzHtTfaaKMoMCDIQM7/Ulk0iwkAsAnI3pDapKp1Cpcn5z06i4DaPrVv59lPqimfxAMck/Yb9ae8ZRrT86fZYRWpnv6dzAHcZ9xT2K7o+9hr5PRnqUzuAexFfIctOt3S9P0SAFAmbFLZ7LjcW9iOOD82qrxsA9Ww6Yx9tbQD18aGRR0RV2AXJiBR2Wex+RL8Q+CgBQCd0VK+pgmYgAUA7gOdQgDH7BlnnBF/lMqcCGrSevHSlDM9dfzhIN9iiy3i4IANxzXKOjY5pqWCxNnGIJ0Nh9zEiROjI7JcxHkKg3OhikSxh3NNGxOLMWPGxGvycidqWWmdOIbUPocffnh0PmcHMdkBvQaDSh+kuqQRttUIAIo5zPieCGfSkEsdipgCEQG/y5FeziGusjAwJBqftmDARl0nTZoUhRdpFDsCACKd00kRbUH0fCUb2RZ22223OLhEJMDGulZc8+CDD46OTlSoaaoonJvUR+xxJGrNKZzl1DHrnKykLNl9cPizbIXqT5srorsYxzwBAANr6gDbcqIR2JLyncwIqYiB+4BJaHYrJQAoN7lUn6wmA8DQoUOjIl5p7hn4IlaR0CVbPsrAPa41shCHSFjDOXDqc8+XEgBIFEPEOANspa1HrEMmkEoyALAPohSO0ZZO1Er1DwwLRKz//e9/L6iwEa4gklE6Nu47HPf0O/om4huuh/Gi0k3PLvqYnOX0AZ51LJPAJiOCBAD0e+4b+hViCiYh7MP9mLc8CfcxEzSi8U899dRC5IQmZQiSyADBkg6IoGg36pRNY1isTtnnE8dSNsQKlFnvAs6HOEziJJ2vXJ+tlKX3MwETMAETMAETMAETMAETqIyABQCVcfJe7UMgnUOmmQFlI2AuzHKfzLGZK+OglE1Adolq5pES5/OJKB6bz8svvxztadgmUrtLavuqdA6s/fJSqVdTzvah7bPWkkBe/ygmCKj0uqXsVNX0H9n7VEbsTdiXuK/o+/wfBz8/2JSwFXEfYP9auHBh/GRfrokYB+c/9puBAwfG7BxanpJ+zn2oJT1le65kudxKmXTWfjDBDrjyyivHH7LOPvLII9H+THATWUF5Zv3qV7+KPwTk4F8otrxpZ9XD1zUBE2h+AhYANH8b11UN5XilUKydhfNKGy9BUlQTRYwjiH0ZTEjFiKr35JNPji9LBiFEvvISTTcGF/wNRfCsWbMKmQG4DmpFLTnAMWkKJn7XwEdZAzgXP0T4kvJL21VXXRWje9kfhy6OdJ2P8hLZS1pwpbdOy1fNgExlSo/ROXGq3nnnnQXnM2xY96yYAICByIgRI2KafjmncaBPmzatYuc/5VFZGOzBlFTninw+5JBD4ppr6YA0KwBQCntSw1cSYU19iY5nzSTVTX2DeuA8ZAKGeIT2Zb03BpwMNuk3EoRQXilPVY+0nNW2C+dgAkgfpv4MfCUAkMAi78bLCgAY9JJKjslqJWmgsgIA+irXqxcBAG3AAJi2oawIOCQASPuP2EgAAEOUxsUEANy3xcQRbREASLiDcAHDQWvSj9H29AXEBjIwkKWCdP8wQNXMMiUIYaS4RrBCphAN/HVPqh9K2Z0KhKgn+3MP33LLLYXuhfgAoQTiFu2vJQDgyj3EJIOIBepXzPmvE3Id1ouj3chIwiZBljKkIMJhUjdy5Mh47yEsYHJD+bL3dfb39BnF/zkny5PwTJUAgO8QSCA4aMvzs65efi6MCZiACZiACZiACZiACTQgAQsAGrDRmqTIpQJcmDNj+yOb3BVXXBEDfvbZZ584J9W8UiIBLVVZzu7D/qyXju0IRx4iepx5u+++e1xKMl2eLy1bqfNm61CqacqVr0matctUo1xQSTV9oxJote4/lA97kqL5sW3h9EYQwH2CnZXvyBSAOIDgKwVkYfvC/kSwEzba/v37xyAybGYK6lKdFASU1lHLW+q7SsQ2lTCq5T48fwiAkgAA+ziCIexk2DZhQz2uvvrqcMMNN8TARDK3wgQOWua01u1Wyzr6XCZgAs1BwAKA5mjHhqgFL2wGA1IAMignlTkvSBxVDCR4IRJxLGeflgvgxYhTnQG4Ul+T0h+Hb7px7rlz50aHFOsZaZAgdaHWyeaYbErqrAAgdb4pOpuBj5ztnIMUPjj22NiHevDSZ2CTN5hr64u93BIAeR2BcuBcJdUQAxSpoSdPnhyOPvroeEi5yH+dNy0/UcCss6b2wPmLQzzdUDh+4xvfKAxs4IMDkwFPdl32Yp0Y5y/l/M1vfhMnYgyiOA/tx/9pE22UhcjkLbfcMjplSbGOCpX+o/TiaqvWCAAUhc21cbyy3lxWAFCKZVYAwOQUAUAaeV7qZq53AQCKeLJDiDX3a1sFAPQrRYrnsWmLAEBp+3i2sJxDpfeBysH9RBuyBADHSwyDwIW6y3HOEh2nn356i+df3iQnvc+KTQa5Hn/jXmDihdKarBCf+cxnCngOOuiguMaYykMbIMZIn3+6D7JMJbagXyKyIpOKnsPUR89mri2hApM5shnw3EPYwLOBrB3iKRFAngGHMiFo4Dg9p9kPwcK2227bonhtfX42xIvShTQBEzABEzABEzABEzCBOiJgAUAdNUYXK0p2/qglHjUvRHTPDw56lrzTeuX8HWckwnbmqZWmF2duShZQ7Fwcy1ybuXQ2M53m8gr+qHSeWs7hW+l5ulg3aNrqlusP1Va8rf2n0uh8+r8yQWLzwTb0xhtvRBs8diT+j50O2xHZAagn+2BrYh/uTY5fe+21YzZXgrpwoiOyyW6VBEpVy6lW+2cFAGQlxU+BbY6gNC05ir2LgCMyhbJ8AgE61N0CgFq1hM9jAiZQjoAFAOUI+e81J8BLnwEDjqwpU6aEY445Jl6DwQEvQ9Y4V2SsFLtE8w8fPjwOHPhu8ODBgZdrds16zjtz5syYAYBNAyo5jNOo/EoyAHC8nFIa5JN+G+c5G0sYkJWAjf0oDxHQiiQuplhuLdTWCACoM45q0qMzIaIe1J2o5L322qtqpyeDStqQiF2cdFqSgWhd2i7dsgIAVJD33HNPnEhVshwD52ZAibOTSRiOVJaCgIPUqLQtAyf2VVlUBgZd1PH73/9+XKpBog9FMlc7YZNogeszqKOtYYoQ4Vvf+lZM+15q0J0VAFA+lgDAgVrJ1tECAMr0ve99L9ZLSyeQAh4xhpzJWvMd1a8yAMgxjNOZpRKKLTFRSQYAovO5hgbHWU5tEQAoYp/086zLVe2mdQVp+4suuije/yihudcQw/BMgxvPjPPOO6/AgesofT7/TyP/9TttnYqQ+D8RB9l11jg/GQB4PmqTAEDLU4wfPz462bMCh7Svps8q9XPqRzTFueeeG9MfsmXLQD1oX93PfKJqZskDUjFKmJC3DATXp/0QgSHC0L1Oe9N3EPCkW1sntNW2r/c3ARMwARMwARMwARMwga5OwAKArt4DOq/+WXuaAgOYEzMHRoSPA/GII44orMEtmxdOyBdffDHaGCsVAGDPevjhh+MSoNgUsW9kbVeUSdlCmb9mI5VL0Srn8PV8t/P6WmdcuVx/qLZMbek/lAU7TDUOd45BlKOlObA/YRfEJobdCPuYvmP5XH5eeumlmC0AQQD3JbZQZQjI2qsIKsFmyj1I1gAyp7bnlgaJVXKdrACAemHf1TMBNrC48cYbY9DOz3/+8/i8or4ErmHnTu2BlVzT+5iACZhAawhYANAaaj6mZgRIl4PjmJcigw1egKxLP2bMmMI1eAkjFGA9c6X//9nPfhYzBWQHCAzEcRBLLMCgg/T3TAIYXODQkiMx65SUc5i/UxZ+0gGAxACo9lhbjMEV5cK5x/85ngHJU089VRiYlBMAMGCgjAwMuK7EBjiymdykKck10WAfnKpwYkDEwIk1u0844YTcdkEwgQCAyUvqrEMAMGHChKrbkrLBcu+9945loO0oE+3IJCzdsgIAnLmsh64U8ZUMUDUQ5by0I8KP2267LToNSX0PQ8rAoJPzUUfagt+1oTplsLX//vvHa+OYTcUAlUJIBQBkAOD6im4+6qijYvq5UltWAEC5yM7AJ1u5/sK1GDjusMMOhSUmqDPlWGuttZa5NPcMfVQp8FimQY7ucuzV91lagv5F32atLwQAZL4QPznnUcjTvkyytaF+3W233WJZ2TTA1d9pC/p+dgkA/s7fSLuHM517lTpkN8qoyQaZN7i+sg8wSSAtP2ribLaJs88+Owp3lAqQfqHlK6oZgEughKN76tSp8X7lfkS5TNmV1uu0006LGQAkFuEaTIZ4HqXXS4UAeQKAlBv84UZ9idKn7uqLCBouv/zygsiAZ5ZEHKX6Zyo4YD+ptmkjhDv8cN+98sorMTJC2UTYl7JwPM8HfQ97hDuUTdkS0uvrucl9QdYEflf7/fGPf4z9XFu5/lrpPez9TMAETMAETMAETMAETMAEKidgAUDlrLxnbQmk9hEJypkv4qjnB7sO4nfshNgMmHNqKUhsRNgmsNsoi53sbyqlzskcnuVIsVVhIyCbANntim3pXN3z1Nq2uc/WWASwGWEX01IAlB77JllOdZ/wmSeU4f7kPiUrALYxAv+4F/U74gBs3vokSwCCAGxpsvHzd+xwWvqD68uuLpIqR17GT/2NfbP3crl7OysAyLYczyR8HgRQsQwAtliWB5A9utoMpI3VM1xaEzCBeiJgAUA9tUYXLAsDbpxvvAzlAMehTmQ9jntUfmyk+r/rrrvii5wf1qYmmjy74ehj4ECKLgYici6eeOKJ8Ry83OVIrGQJACYPcloq5TyKPaJa+R1HKGmytTEYYSKCylhO7rSMxQYQqYNS1+E4rq1BQWsEAHKek5YdB72c4nwS1cs6adVsafkRITBJYrBHGXfeeeeY7ijdSgkAqrku+zJ4gk3qCMbZSF8gnRKfsMehrkwAcrhqwEk085e//OV4jkqXIEjLmS4BMGLEiLjcgyLhDz744DBt2rSS1coTAKCCVVqscgPOzhAAsPwC0evciwzGS2UAwFlfawHA5ptvHplmB/F811YBgIQRpAxkTS5t5Qb62k/3E9kwiD5g0sH9wBIkM2bMiOXDMY44AJGAnNtEyCMiYrKSTjRKCQDoZzwPKLP6NRMO+gSCKfV59uGZes011xTqwzIcXI9nbKm6pQYW/V9OeU7G85TzIwDAEIjYikwHCH8Qh9A/2JjQwILICZ7TiAB4JuYp3Pnud7/7XSEDgEQMnJMlJaptk2qfK97fBEzABEzABEzABEzABEygOAELANw7OouA5o+y52DDIcKW+SM2OTLGMd8mpTiONmwWOAuxHTAX5btUAJBXD+wXN910U8zuSGpulrNjvk2gjjcTMIHyBLADYSviPiQIBHsQ9inZs/NsULJvy86bBqPoO5YTIKqegCdsUPwoIE1LB2CD5/988jcCl/g/ggSeB9jAKE+xjKJ5tUttYaVqX04AQPkff/zxmDmXQMH99tsv2sU22mijuCyuNxMwARPoKAIWAHQUaV8nlwADBQbv++yzT3xJM2jgZUjaLS0DMHfu3Lh+PS9wbB4jlAAAIABJREFUHG5Eiir1vJS8Ormc+kS7E/XOBAGnGw5MHHDVbmnaav6fRrzyfyYKRNHrb5wfJzgOOcpWzqFLfRUlnGYbKDYI0cSHlN7KAIDggYwIpLnPbkqPzuQHpSHOccoEF6KCL7zwwqqQqD4MdHDM4rzWdvjhh4df/vKXLc5HFDKOcbUTDmJlAKjqwpmdqVdeair44GT/1a9+Fa699tpCVgAcrShLaReckShGlbq+2nLIQYng4c477yysg85SA6kTOe+8jSYAgCfOY4QcDJjhjgCA3xV5Lx44gOkTTJyLLQGQvR8qyQDAvV8stV5bBQBMSJgkEKGOmEWT/HL3rdoWZz/3H32BAb0mMfQFHPBMXOj73Ku77rprnJggbEINPXv27GWWMCnVF1VXyoZBIhWjaHkGTWq45y699NJChoNDDz00CgD0fNR1svXMc9Br8sW+itjneqkQhzRuiAHIssE9oU0CC65//vnnL5PFgetxflh9/etfL2Sq4PwYGhFKsFUqyKj2Xvb+JmACJmACJmACJmACJmACpQlYAOAe0lkEND+VvY0sdNgicNSTLY75ONG/fE8wCEEvBAMxBydDIYEwqQAA+6OW6cMmRqQx81RsSyxJx7KR/D0v+2BnMfB1TaAeCXBPyoatoDXZjvg9L4AnrYdsZ2nASZqlVzYg7I7Y7LBB839sdpybe5llPrjHsa1hh8R3kAoE8B2Qah+7Emn3dX7KoTJyr6eR+KlNrJwdqpwAgKyWc+bMKZwfZjyvsJtiG/dmAiZgAh1FwAKAjiLt6+QS4OXMi5sXIGsFMQgnGhrH+pZbbhnVvKTmZk0vXvI4zHEyk2692MY5cFLiAFYqMPafNGlSiyUAymUAkGMzHbhozXCtPcYkg0h4nMtK6Y3jDdUwTudsSp/sAEJOPAYZDA5ICaRURjjzSNutTamJqlkCQFHu1GXbbbeN6ePllNO64Dq/6luqqyqVOxOsddZZJ+5KeTj2Rz/6UUyrnm7VCgA0gKykLMrukPLRQI5P6vrNb34zppFiY6CFs5bU7FoiotyALo+F2oxMAkR9ay131Oc4erPlSa/RGQIA7he1OY7hapYAQCTBvTR9+vRCvYgulwCA+7O9BQBM2HHUywGdnTS0ZQkAzkV7olJGmUtKMbZKBQAM+FEhb7311tF4oPuDNISk+eL5xjOA7BT0OaXtx1BB9gjETun1ymUAkBBCYgy1K3xQW/MM4n6kzch2oSwkEgBkJ2GlBACa+KSp2rL35auvvhqf16ma+sorrwxHHnlkzAigjeUYUG1TvvSamoDRJ3nG616inEzkmKTltYdfpyZgAiZgAiZgAiZgAiZgAh1DwAKAjuHsq+QT0BwUZ9/kyZOjzQVBPXN45tvMKRVtfPzxx0eHP/NK5qo4BVMBgJbwYw7PMnpkksTpj+2RZfy0BF420MhtYwImUBkB2a2rTW+fZgDADqlgPGxeqQ1JwgHOL38C9nhsc9zzbBIMcA78Ddim2Ef2OtWEe3/w4MFh3XXXjTZHZSDW38vZi8sJAPBxKCgP3wSiJMqEfUzLwFZG1XuZgAmYQNsIWADQNn4+ukYEGKjjoNdaOKSmnzhxYhQAfOUrXwnXX399vBJOXNJ4kS0gL1qV6Fr+xprlOKMVKbvddtvFTAP8zguXl3tWAMD5GRSk6YEYKJDWHZWhos5xouLIYiDBeQYNGtTC2UU6cBykbFnlcJ4AgMEJ5ycCFucZ9eK4XXbZJTqYs4OdagQAGmxQ1jPPPDNmCqDeTIgYVBG1zEQHZzoDqHJpkTgf5SGamKUatNEutBHLLKQbAgCcobQjmzIAFBtIwQL+TOJQb7LsA+dmokYqJ5hoGQjOl9cH0uvffvvtgfTuqeO1nICkXJeWAODHP/5xZAo3viPrBIIQtrRvpXUlXfqOO+4YB6SUnfR06RIA2WtnOVW7BABOVZyr9FPam7XhSy1ToBTv9D+Y029wXOPc5v+UmbRVOLc5nwQ2tAkTctqX+1Mb9xxCE6XKTx3QcuhrEk52CtLFS0nMvog1UgFAlk9bMwDoWpyXPq0sIeqHxdS/aUowli9hjUA2+gKsb7zxxlhv+gX1pP6ksydKHmZwph04jt9l1EgVyXn9ECYoiImY57kDO1IfkoFAzn6ux7PksssuKzzvWKaE+pWbwFAvUu/zXKBcPE+32mqr2AfyNnFIxQKIbI455pi4PIo2nivcG2RzUB9QlgjKzbOfDCbc+9SJNv/LX/6SK/ood3/67yZgAiZgAiZgAiZgAiZgArUjYAFA7Vj6TNUTkP2FOSr2jXRj7s38kXnkWmutFW2IClQhSx0idGyBstEw98TOdMstt0QbBzYcgpFwArJl7Uvl5s/V18ZHmIAJVEIgtTWlgTLFjsWmJuGAjsWGiX0Kuz6f/CiLJ59kyuUYnjH8EBCE7QrbM8Eo2P355PdslgBsfFwTpz7lYz8FDHJOyqCstfyuoCY9i7TEp58xlfSGyvfJyyJR+dHe0wSal4AFAM3btg1RMzlKSb+Nc1cDeJR4ROQyKMdBTXQraj0cW3Ku5zl/cazhTMeJheOK/0sVTGpq0uDjjFbkbBrdCjAEADicuRY/99xzT/jqV78az0FZ11577fDYY4/FVN4MJjj/3nvvHR312jie43BilRMAyPHH5IT09ExQWAsI5SJp7Em/nm7sL3EAymeuj+rwrLPOCj/4wQ+WaXNNlig/znTSkGsdcnYmMwIOcfaT2rlUx2FwgoqRshJZr4jdESNGxGUZ5OjXOaoVADAIY5BEHWE4duzYgogD5jgFUXvLiVhOAABHJnRkLJDjFcf9SSed1GrnopiS6QFxg5Z6oN1JPYVTX/tkWXa0AIC6nn766bGdKNMee+xRWBohT+whwYjUt0SRE01Ou8OPvpYKAGhvLaVAv0AAwBp62lgOY7fddisobbm/tdWDAIB7gXpxL48aNSpGAWjjmUObphtllvCHunNfkSqQewsFL8fwPc8f1vYSG55LLLnB/cDf6eejR48O9AeYch+zTzkBDv0e0QAZGTgP7cTSG0RC4KyXYjldtoF9lIK/3P3C84U+w4822o92zNuyAgD6GPcuz0OEW7S3xB9EV/BMVh9IMzogJpoyZUrhHuWaiCiyz+eGeKm5kCZgAiZgAiZgAiZgAibQRAQsAGiixmzAqshmRoa4mTNntqiBgjGYJ2OHYWkAnHVsBCYwP0cwryXssKExB8cGgL0OO5b2Z96a2is4h51zDdhhXGQTKEKAZwn3OfY47P0sG4wdDVsmn9z/WmIA+xy2XkQCslPzN+x+2Ox53iAcYj+eJ9irOSfnyMt+oMwIfMpJnc1u4IZrPYHWZp5o/RV9pAk0FgELABqrvZqutKmjFOf8ww8/XHAq42hnkM962tqI6EYooBRf2ZTW6flwUiMs0EaablKwM4hXanz+JhGCXtJyfvI3pT/nGJx5hxxySFwjTE5fykHUPg43OeP5xEl60UUXLdNeeRMIrkdk/g9/+MM4iGDjWkxMEEKkmxxsMKhEAJCm7GZgQlQyjjht1Pn3v/99IH29op5LdTKl+ifynXKTbQEV5RlnnBHLL5Y6R7UCAOpH3eGLwptlCxiIsfEdTncEGdSFfVlmodSGSIF1n1B8anJIu7A0gJzd1dxU1E9tgEAFpzHc6Id8T5mZSBY7d0cLAOBP1L+EKLTXX//618gtzaSQMlD/p66kwiNVPYNYpctqJgGABue0HfU777zzYvp6OfnT1H/cuzBhP/oo/HCM0x/ZTxkR+B1nNsz5Hp4cw5IUrFPI78oyguN+n332KSx9Uq4vspQARgrOJxET97OWF0ChzEbEP/cKggLKzO+/+MUvymbMoI7qMxIqkJVhxowZMaIiu2UFAJSL43gmkilFadkQUtx///1xyYM0A4CyI7BkCs8hLdPBs+S0004rK4gox8t/NwETMAETMAETMAETMAETaBsBCwDaxs9Ht56AMuoxr8TGoiXxOGOahS7NvMdcGxsNQSAE2hAQ8vLLL8cAFmxoZNIjMILgHs2fZeexAKD1beUjTaCeCPB8wEbHlkbfV1JGovp5dsybNy9mbOUHuzT2KwRDZBnhM10SFdsb18TWil2fT/ZLfRbZJTUrKYv3qZwAfgKWfWGJF+ym2QDFys/kPU2g+QhYANB8bdpQNUod9jjWiUjHgc6LmnTcKHZJJY3KDuclTqQ11lgjOp2z60mr4nJk33zzzdG5hlpPG9Gy55xzTrwGTuHsGj+aWOBcI9MA++t4jsGx9YUvfCE6phTZymCCtO5EwCvjAC92nIA4E9MtTwDw6KOPxgkIqkOpAUlbf8MNNyzTltUKAFK+nJtzsnY9POHECxKVNPUiYrncWmcXXHBBTNWtyH+il1E9kt4bFWRbBQCayInTZpttFlOea3KHM/KOO+6IfSCd9BXr9AgVWApCk0D2w6HNJLA1gy94KgsD/QcHOSnkFM2MoxTBQb0IAMh6QXp4yicBBNHdp5xySi6yVBhDxDr3njJGKAMAohjujWwdGRDDFdGOjkGww/WzjmIuXg8ZABiMy2nNPc89gVOfpSyUUj/v/uW+wRDGvcTSBQwseQ5wDo4nuj9dzkJ9BnYsGSDxBZ/XXXddFODQt8qtk8ZzhswYsONaiE14fqgvS7yhJQCUgowMANy75c7PeRGIILzBYCJhy/777x8FBdnjiwkAEG3BgXJxzvXWWy88+eSTkVFWAMDzlcwAZPeQiAqRDgKCbAaVhnq5ubAmYAImYAImYAImYAIm0AQELABogkZs0Cowp1aWPC0hl1aFuTy2Hj6xTWldbeyI2GuwsTGHJUMfy/FhZ0M8T6pvRYxmg4rSrHnOANCgHcfFNoGEgMQAurf1LJH9LI3ax9bHxnNHdlR+51nEM4alTxEHkK0YYQDfE0BENmH8FDj/WQ6AT7LX8rPqqqvGcyoTCc8sbF0KAGyWxkqDKTujTtgyyaSMbfGEE06ImYvbw6bY2fXsDLa+ZuMTsACg8duwoWuQPjh5keLQQq3FhqIOBxLf8+I97rjjYjpzRdWWcmZpME/EPo4rHHRKc49z7sQTT4ypydONFzcbE4Vf//rX8VqIDnBs4uzE8c+a5nkbzi5SgSuCVfsgaKDcqIuzG3XDwfq9730vCh3kbKN+ZC7AmZp9WVEv6k0UNo5EOcxQFvI7EbYMRBBHsK/WKkqzHOy7775RCMAkKV0OgLXiiYzXJIe/y1HJwIa0+VwDlulECOEGqfCV7jytZ7UZALKMEGvAL53swWXq1Klh6NChhTToujYDLtqAARhOatjSdhxP+6dZIFpz42jNeDmHYYkDV4M51pwjejl1pKfXIQOFsi3wPRNU2PKZN4jITji5viLJFQXOPiwdkRehDQfuKdLf0ZcoN6xYDx6nMJsi+yVqYRkDRB4ILTiGsuEMpl/CslYCAN2/cpTPnz8/IPCgnWDBIJyMIOm68XltJiECgzyWINB9xEAb5/iaa665THucffbZUQQhQQfnVUQ9/Zu/4UTnWLaskIbnA32LdGBSleLIhumFF14YB/4yPsgJTjvRdixrwaRCSwjAlRT43/nOd6KIRhtc4MB+PA/oW/QfseEciJwwYnBtys+14EYbIerRfUO5aPNyEQ3qb+w/bdq0Qr/m3Dj1eQbQHsWWuGD5B5Yi4b5nU1vAatKkScuIHLgeghHaPTXe0J/XXXfdVi/T0Zp728eYgAmYgAmYgAmYgAmYgAksS8ACAPeKcgRkJ5FdppytTudri4NdNr/UYY8TDlsYNgLsiNi9EOwT+IO9DluSrslxEtK3pRzl2PjvJmAC9UEgfVbklaiS5wB2OJ4t2PBJ+59u+A7IHoBtk0+yjqQbNkqOIQsJIiT8DXxiw9azCPsgdn4JELLl1HOP7xVUlbdPJXXhuGK269a0WCqwyDuev2PnpGxp8GFap/TdIT8G+ytLSzaTrZZT4HuC884999yYmRefDwIAzq0MzmJWrGylmKW2YwVaecnS1vQSH9NZBCwA6Czyvm6BQOr4/NKXvhTTcqGsY+Olh9OKhy2Rr1tssUV0KpWLZNXJWQOeCGScg2xygjIhIOqUHxxNONlQB/OCxkmHA0ovB8qHg/2mm26KE4Z0o1yUleNx0P3kJz+J6/9QPpyv/J+X/HbbbReGDBkS/8+1SeVN1Dxp5KmPUqzz4sdRJkd8doCiDABHH310jOhNHdL8n4kNTkQctqT9ZmmBdOPljtOSdcQVSUxZeSEykMGJTFlRRTNxQtmI0/GRRx6Jx1EfKSIZrHz7298OP/rRj+L3bLXIAJCWFzEGEzVS50slSR3gwvII9AfEFXBlow156VNe2lKOevan7WlD0rC3NhVQOjDheggRyPLAdWhDMk4gOKHtlU4urU9HCwC4Nv2SdOpp29DnEFAgiMD5yoZakv4INziywRZn8KmnntoiGlwZACSs4XwMgnHAIzbQhmCGZSeULSNV19eDAEDl4v4mRRf3PfcYznsG5twH9DH6F/cU4ggi2XmeMHCljWlr6gJPHPXKApKXTYP+g3MccYE29uO+51mHOIBMHFyP88KSpVDozzxnlHmD/SdMmBAFRBIFMQHh2qkAIJsBIDugzf4usQz3EMtbIGSAhzJooFDmOcbfNtxww/g3ODDBof9QTjilQijYEnGhDCHpNfn/LbfcEvbee+94HurHGo3sT3sUm9D49WkCJmACJmACJmACJmACJtAxBCwA6BjOjXoV7ENpwIZsWMxF+V4R/NQva9+q1EmVxyZPACB7AyJzbC9kEGU+ylydub0CLxR0IFtkWsZGbQeX2wRMoH0JYB9T5l6i+tMlafUMxF6NLY8gHexr6TMPmx0+CgkECAbjnNhqsanzjCIIicA+PhX8g52P8+t82LZT22o5x3ux56fsf5xPz9NKfS3VkObcsr3qWatMy+XqIqEWz+z0OS37YSroQgCG3wLbKcGQ+EfSeikwkLJnM7+Uqw/lTf0I6fI05Y71302gHghYAFAPreAyFKKfL7vssoJzjBcPjiRekqSpxzGvyPZqXko49XCo/+lPf4ovTZxrvHR5yeLE5kGuKGhFAdMkvIClTCO9P+no8yYockhz7PHHHx8jgFNnXToZ4py8qFJnrNYP53iiZ1n6ABWgnHdp99AaRrDAUa9NDjfOT314yeFkJFI53RhccD1eiggE7rrrrujQV3p4Xmi8mPUy43fKRRtQDzk8+f6II44IP//5zwtLKXBcduJEe5IdQC9KHMRMwqqZ6NF+u+yyS4yUV8YCriN1uTI34JxUXfiknpSXOrMP6m+imPXiToUnld6C2QkrDmFUhfQnysZyCDNnzozXligiPXeeAIDBH+2Xt2U5VZsBgHPSLoge4A43WKRCDg18pJxkH35gyD2DcpUlKsSe7BO0qyK21Q4MhGlfosC1kRmDTBudLQDILlegDAB8z2CapRzOOOOMuJQH/UOOdupB/5dAh9/FQUpSZZa4+OKLY6p7RcfDL68PcA74fetb3yqIaWjnrFiFMjBx0DXZh7Jwfpz/V1xxRXxGcC8r24C4kz4fIYrWIVMGgKxAJ08QoIwMOObJcCExlp4xKkP2XDxL6RPwU+Q/g26eMXCBRZ7imuwACGn0DD7mmGOiCErPzWqeFZXex97PBEzABEzABEzABEzABEygMgIWAFTGqavuxTyOABfWXmZOyFwQGwe/Y4fAqSU7W7mMdNUwzBMAMFdm/smyj2wI14m2xVlHOZn/az4vuxe/M2/mk329mYAJmEAeAWyjWo4YW1clW2o3U6Ag9mPseDisCXqTDY19eS7pB1u4bIV8ErzIcrgE4/DJ+RQg2Rb7GddPo+QrqVd2n/R5rMyzEhhouVQdk2ZJlYNfGRDk60ntgNgoORfnKRfMx3mULTc9l66j77LZX7L+Ad4l2LrTZUzzyt8aVj7GBDqDgAUAnUHd18wlwAOXF+D6668fX4Y85BVZjcOOSGu9/CpFqIc/D26i80kHw8sAx7BeIqjCeKhzTU1M9EIiIhfnFKphXgDFXjapU/m2224L3/3ud2NErCYXSlPDtXE46sXP91yLyHsckKwpLmUfDrdSCmn2Z3371OmuulHfAw88MIoR2PTylOJNTl8iw0mzD3eJAGDD/3H68ynBhAYUqBF/+ctfxslUNso9W95aCAB40bMsBGnZiTxPFX4SaNB+1Jl2kEhBfQTxCMsUKPW62iJlkjIq1bey9YM3GSaI/NZGFD2O8Lw06XkCABzmxRzFec5PHPlMpCtZAkBlYlBJdoI777yzkHECXoruZj8pKDkvQobzzjsvOu9Z9oGMEakAgCh2XV9ZKbh/WG4gTwAgcUFaHw28lHKKaHc50KV0rcUSAAyMNXDj+vyQGYP+JKc74h5ENfyQip+lA7SxP/0rFTEo8wbPA+51zpUdMKeD2nSgqHoT5Y6IJr0W+9F/6aOkD2OTE19iBZYmYckACV94ZvGDo55nCxtLACAQUP0kAMiqXNP2UCYBlZWJzZw5cwLZRuhz2lKRFN9xDT1XtIwE59pzzz3jfYcRRX0NXunAGkbcP9wXbNQR4QHfqd4WAFT6tvN+JmACJmACJmACJmACJlB7AhYA1J5ps5yR+RxOquuvvz4G7WBHQARAtsvp06fH+T1ZI7XUXzaQpy1zvTwBwG9/+9uY1ZCAGjIRkjVSATjM1yUC0CfzVAkAmCtLWN+WcjVL27oeJmAC/yGArYrnBc+Gck5ojso+n3hWyumcty4958cGqGUEsMdj48NWrx8Fzcgvgp0VvwHPO+yIAwYMiP/nh+caz+JyG1l/yQDKs1tLoBY7plwQHUFQBIZhE+ZTogWe/9j3+I70/NinsdPiZyHoiWyy1JEMtAT28SNbI59w4NwIzfg/f8dvhA153rx5cV/EETzj+Z1zku2Za3BN9uMTuzv1ZGNpGPYj8yv15jObxRXBBzZRjqXN8R0NHDgw7l9tBoFy7eC/m0B7E7AAoL0J+/xVEeAF9otf/CLgRE9TweC8HzZsWO466ZVcQEo6VMg4xYlsZqLCS1WOPc7DC5KHOg4o0lKzXjtb1llc7pq8wH7/+9/Hdbf/+c9/Rgc219LGy49r4SgmuppIWxztWXVgXsRsem1SbrMOOAprXko47TTQwHnLevQqf94khsEF6kOi4/mBj9IVcR4GGLxcecnxQjz88MNj5oFSA4O0zDNmzIjCBtqSiRcDkmuuuaYcvqJ/J/U6a5PjPOUlLrWknJc4avnB6chk7xvf+Eb8JK04m9YNyqoKq2nftH4cR3lwsGojepmo5rzBEQMWHKoMFhjA0PcQDzDQKDeY0vnJhECEN9emfWBK9DntU0owwt9+85vfRBHFM888U2hnzqtsCQya6PdkbeC8bDh/f/zjH8e+RTvS/vxO2dO1jygLyzWkG9ejLdK1m/R3MZejnPsEoUH2ePpeqQm4BtEMzhDQ0P5S8ONMTkUvEgBce+21YcqUKYVB6DbbbBOX1GDjPkUocdFFF8V0/xp48zdlnqBPbb/99uG4446L0QQ43rlvlLZe7VCs3GprjmGZBDJ1MOjmOQFXWFIvzsu+PCfITsByG3nPo+x1EExRRwwYDJB5vhx11FG5Efgpb64pURLfc5/QT1mCgzLy3OR8PDfS5yb9h+cZzzCydXDfIQbJbhzLvhINMDFgMsCzgesyiEeEQRsqA0urHxY+0ARMwARMwARMwARMwARMoM0ELABoM8KmPQHz1uuuuy4G2zDfRATO/B/bAd/deOON4YQTTojzfOZ3mvtnbQKtASTHPufFtnfvvfdGuxh2jC984QtRfFBsS51z2aUS07m1hQCtaRkfYwIm0B4EEFbha8AWjv1UQUCIACQqULASzziEANgUsdXxnJQjHme2AgkJXCTADzsdz83Ro0fHYxSolQZzyZ6aVzdsmdjpsdnjZMc2Shl5F4wcOTIGEGL/Yx/stFyDbLq8L3iW48/A7sh+iLewZXI9gvwoI0sYU26WFmWJFzhg56ecZOZleVtss3fccUcMsiI7M+dCWACvq666KmbrxXbPOwJfAufDwU8Z999//yhIgBu2To4hmwz/h5/EBXDGhyMhQXu0s89pAu1BwAKA9qDqc7aKgFKsKOqfk7TXgJuXBJMEXjKaOOCAwrHND+q5dCKQLUc15eLFhKqOT2UKwFnLyxhFmjalI6tmwpE6N3EmymFI2XkxpROsvDLLIac13HkJEsmtDAycg7JSTj6VBUFpwvMaOusgl4O2VZ0icxDXT52HvJRhyvc4DbkWqkHKm7cGO6fT8gZ5/auSds3WDwcx66Ir8p0BEwOX7CYRSpqmSeWRI72S63MMbc0ATs5ajivldE7PSzloZwY6rNfOoEcqS9gxEGR/OYNxACvDQpq6SQPLUv1Vf8sTsmTLpP6vtIBKyVcsO4L46tzKGEKfFQ9N7NUHVSctg8A5NGiWopf6w5VnxMsvvxzvW54TSumv9bikuuUaWppD6xxWY9DQeXGqIzjgXFybTxzqDCwlDsq2cSnhCv2SgWp6/5UTFKV/z0ZnaG0yygkPPhlM0394Nkg5S7nTNGR5972eS7/61a9iRIiWpDjppJMCGQ7Ut7wWYy2emj6HCZiACZiACZiACZiACbSegAUArWfX7EcybyXwZfLkyWHo0KFxSUucK8yhCYZhvoeI/Utf+lKc08qeU818OWWoIBU+tVQlQnocOziJCAigHMxTcQZVu5UKqKj2XN7fBEzABDqCAPZNbMSPPfZYdFzzLOST7/E7EFTFJ5mHsZNjw9NSxNggCdziPU9gFEFdONPJ6II9DnspdkfZZbP2cNWPwEQEXzjRsfGxRAIBhmQtxj5IABZCBcpGQBlCAQIuuR7BVdgvEYvxjvjqV78aA6Cw0WKzJsCJcrCMMUvKsETzmWeeGb7yla/E7LgIDbB9EoTEUqgsVXzWWWfF4DX5D8hS89Of/jQuCzxu3LiwxRZbRDuLc/L9AAAgAElEQVQ4gU5kv0XAxvkQLhBcRkAYAZcTJ06M9n5slASqch6uyTLTldrvO6IP+BomUI6ABQDlCPnvHUpAais535VWJS9FTrko27yC67w4jZUuO90PJ5eiyLPOvHS/tjzoKUPqJNN5K40AT8vBS5KMBVrjXPXjXHJ2llLpZa/JAIHvsimN5EjVWkRSBJZLfSTnI05O9m0LN/UN6g+/vPbThJLrpn1IzsxyDtDWlI++xKQW1aTWbmICStR2qY3JMuUt5+DOniO7tIBEJXxPnbPr6pXrt6kwQccqZTv3gO49+gb/T1mq/xS7F7M8iwkB1L/y+FfSJnkik1TVr3OkTm2OoU5qgzSFE9+lQhG4ZMsBd93HWheqLUIhKWzVXoqw14CV78W71HUkBMq2EwNmBrOVbtlnQyqI0v/znss6v/plsf7L+TEEkQFBfZrMFKiS2fRMq7S83s8ETMAETMAETMAETMAETKD2BCwAqD3TZjkj80Kc7aRdxsEkcTjOHTIPstQbzh7SMeNs0TrO1L+SeX7KiWtp+UG+5/9kvSPakwAQsgxoXe5qz63rWADQLD3T9TCB5iOQtXGm9k0FVCpAid+xyfF8VlZTgtbIAEwEPU5uRd4r0yfPb2yGPK95nuKYx+4uO2LWLqrAKwIeyYRLhgJEXwQxIR7AXkiQD89onPvbbrttLNP3v//9mAngkEMOiUuw8mzHjvk///M/MdIfAQBLGrOx33//93/H3/kh8OiJJ56IznzOz5KsOP45LwIDovYRIOC433333aP4ALEDGWJYVpqAPTK5IlSgjDfddFMsI+IxsvVyfgQGLJfM+wQhGwGisEFogLAA0RnvN3wx3kygUQhYANAoLdVFyqloWDmA5JDMG8C3xmGeOsjl8JMjVs5OXUsOwNY6JalDdgIhxyoval5WWYdeOQd1XjdgEkUZs864dI34SrqPRAM6nyLBs8eqjfLWuC91HbIKaE21SspTap/UOcj/5fiGq5ZB4GWsdEWaYJabCJb7e7EyobQcO3ZsjIpmgMSAgkjm7JYKM6plIKe0oqKpt/pP6rwuVQcJIzguPY+yEmTLlDpxs+2d57Qvx6+YAIDr6t4slVGgWmYqo+5F1aHcek3ZZ4ueBdy/eVHpatfWrmnI8Qy+JajRoF2R9DJwFOvHYiZxEfcABhbKo3slNbZUwlFtpXsoHexriQKJE1TOtL+kz/L0egzsGUAzkGcCwLEcR7oxokckhFCWgHJ9qpK6eB8TMAETMAETMAETMAETMIHWEbAAoHXcmv0oOeSZJ2o5PGXXY3lJIjFxzJ944onxk3mdbFSa17aWEdk8WbYPOwxLXzKvZI6prVg2yHLXswCgHCH/3QRMoDMI5NkIU7tlXlCW7IPKsMk+2AWxv/EsxmaHSIslbLFlY+vke7K1YE/83Oc+F5eIxVbHMzX7XOU8fPfHP/4xCgD4HYc5vgnOTRaWK6+8Ml4Dp/4+++wTbfQ4/WfNmhWvO2HChIgTeyhL206fPj18/etfj8uKUt7HH388CgU4liWOeY+wtO65554bl1DF0U80P5vqw/nJGoAAQMFiCAuOOOKIuATAAQccUBCL3X777TGbAFkByDDAkgRTp06NYgSWGCCDATZ+6gaTn/3sZzGbNNf/7Gc/2xldwdc0gVYRsACgVdh8UFchUCyyub3q7wlHe5FdVozR1kknx2vAxSdrDJEFgAEV682hSkSB2MxbR98frWXZUeVsjSipmjq19/OhlEAjLWc5oRKDcgkP0n01aWFiccwxx8T7hQwYGIpQHaPGRWQhcVQt7tFq+HpfEzABEzABEzABEzABEzCBlgQsAHCPyCOQiu21JN6MGTPicoikfiaNNEES66+/fjxczqi84JVKCeOEwemPk4i1oEkfTZQmjplsJkQLySul6v1MwATqnUBbbI1Z+51+x2ZHCnyi6HHMExWPM33zzTePGV022WST6BDnWYuNLvuMVaZfnPxE5LOcMk56Od3Zn2VVsf+x3CyCAgQGOOhnz54dI+6JvGfj2Z4VABBwRNYCzoltncwBlBFBAU57MhSQFYAyslEfHP1kAODvpPsn4Ii68T2R/hITEOnPdssttxQEAGQa4FxnnHFGXBaBVP/7779/LDN1oR7z58+PgVYsUdCaZWbqvZ+5fM1LwAKA5m1b16xGBNryoq22CO3t4Ku2PM24f8q4rZNCpbxjMMIkd7PNNovKRQYIKCBxcjbz1lGO9bYy7Mh7uK1lLXd8Lftv9lrteW6uhaqYzBykCGOJDNKOMXhm0H7BBRcUlglp631ZjqH/bgImYAImYAImYAImYAImUBkBCwAq49TV98I2wprJRGc+++yz0QlEKmkiSJUtgPmmMr5VGqWPUweBAZ84mkhhTYQqzh8iNJWhT4KEWmYU7Opt6vqbgAk0LwHscSzXQup+bNoDBgyI6fs32mijGNmPrQ7HdzbTqYjomUsa/Z/85CfxWCLjEWRh+9NSqSwhoP9XKwB444034rICPP8RGFAWbO4sbTB+/Pi4hKgEB4gUSPV/+OGHx1T9CAC0IQD4wQ9+EA4++OCYTYAyst12221RAIBD/7DDDosCALIKkAWAZRDIGqDlDGCCoIDr8w7yZgKNRMACgEZqLZfVBEygrggw0GAAo9TtpDCaPHlyHCBsuOGG4eabb46DIG8mYAIhpoYkNSOKWlJpsZEBYObMmWHIkCGFgXszCTbc7iZgAiZgAiZgAiZgAibQyAQsAGjk1uvYsmse9/DDD0dHEBtplUeMGBHngThOcOjgSFEEZrkScsycOXMC2QXmzZsXhg8fHnbZZZfogJGAXUsd4pyxAKAcUf/dBEzABEK0ZSOuWrhwYRg4cGB8dmaDcUpl/9S+iL6w8ZGS/5prrolL/6ZLpyIGYElgHPjVCAAoG89/zkkmGY7lPETek52A6/AuYR+c/4gDyA4gAcAee+xRaOb77rsvLjkgAYCi99MMAEcddVTMdjBt2rS4lAHZEBAD8B11JUsBQoTXX389XlsiAvclE2gEAhYANEIruYwmYAJ1T4CBAJHNrI/ExJQBz+mnnx6zANihWffN5wJ2EAEGy6yVxSQDQw0TBQbi3CMM3h3930EN4cuYgAmYgAmYgAmYgAmYQAUELACoAJJ3aUHg3//+d7j88svDaaedFtP0kx4ahwspo5USGmcQWylbCXNHlhRgHWiO3XfffWMmOS0bx3xSTqt0eUYVxnNLd0wTMAETWJaAovcV3c+zFJu2lmjRszN9PhfLWMyxBMKRoQXb3oQJE2LEP6n3ydjCcxwnPUKwagQAXG/RokVx6VDeFzjkeQ9QNgRlBBORBSbdyACQLgGgv5EBgCUHtAQATn3KR9AeGQDGjRsXTjjhhPieQkTAcgQIGs4777woPoAT+z/66KPR7j906NC4HIE3E2gUAhYANEpLuZwmYAINQeDSSy8NBx10UFhhhRViCiWim1dcccWYKsibCXR1AkceeWS48MIL4+CZATyDawbuFsl09Z7h+puACZiACZiACZiACdQjAQsA6rFV6qNMRETiEMHBM3LkyLjcG3M7tiuuuCIceuihMdPb9OnTo6OGjHD//Oc/o22E6ElsJjidcK7wHcIBUlHj5MH58tRTT4W77747bLzxxnEpAfbh73bs10f7uxQmYAKNSaDW9rcFCxZEOx+BPgcccEB02OP0nz17doyc33bbbWPWFrIFkB3mueeeC7vuumtcDvTTn/50XFIXWzqCL1L777ffftGOjmDg7LPPjsfhnCfSn3cMAoN11103bL755vHc7Pfiiy8GHP1E75O+nwwAK6+8cgw0ItX/lClTYqp/gvZw6vM++d3vfheXI2W5Guz4CMzeeeeduJQA7zC+HzVqVLTtY8N88skn4/uHMhZbGqExe4RL3ewELABo9hZ2/UzABDqcwJ577hmVhGwoICdNmtThZfAFTaDeCDCYHzt2bBycM2hmcM5gXem0tJRGvZXb5TEBEzABEzABEzABEzCBrkrAAoCu2vLl633rrbdG5wwbqZVxuBCZiWOFaFC+Y0lE9kMIgIMfB5EEABKC44ziOz6J7scZhBMHB8tOO+0UxowZE5042WhUCwHKt5H3MAETMIGOIMBz+7HHHgtz586NorA11lgjbLDBBtFJj5P/+eefD3fddVd47bXXogMfZz7f84y//fbbowOfZzzCsLXXXjs+9xGC4YjH+c67hL9jT+R3nPRkCDjiiCPC6NGjY6YYHPS8g9hn0003jVH6//jHP6KAgH3JVsB3/A2h2Z133hnR8P5BcIBAAMEZYjWOQ+CGiIH30nrrrRcFApSDfb2ZQCMRsACgkVrLZTUBE6hrAgwmmKT+9a9/DZdddln8P4OXY489Ng5uvJlAVybA+lqs3YihhgE6URxEfHBvMEBn0O1MGV25h7juJmACJmACJmACJmAC9UbAAoB6a5H6KQ9Rleeff34s0E9+8pMwbNiwONfDsUIK5VNOOSXssssu4ayzzopOFyIrUwEAAnBsJthR3n777eigeeCBB+IPzpatt946bLjhhtFZxI8iLmsdvVo/RF0SEzABE2hMAtj0iPbnGc97AFs4GVtYHldOe5z/fM+znH35W58+faJggOf6KqusErPE8N2bb74ZswKwDyIB3gmpAIDlZBCgfe5znwv77LNPGDhwYFxygPNzfd4vnA9HPsfxnsH2KOEYtkcc+5QFuyROfzIXcBy/sz9ZDP71r3/FsnJezufApcbsn1291BYAdPUe4PqbgAnUjAADBAYNqAEZKDBQ0eCCv7E5TVDNcPtETUTARpwmakxXxQRMwARMwARMwARMoGkIWADQNE1Z84oQ0UmWN9L0E4WJI4Yo//nz54dzzjknpvBnfWWyvuEIwlaCUyfNAIC9BNvJG2+8Ea655prorEFIsMMOO8SU0dpwKrFsgOeNNW9Gn9AETMAE2kwAm7eyuRQ7GSIvnPBkdME2jiiMTDB52VwQgk2cODF8+ctfDhMmTIj7pc53sgAgPGMjcp9U/XyHWIyNcyrgKK88lFUihHKBSKobggHKzuZ3UZu7jE/QgQQsAOhA2L6UCZhAcxOQk1+11CCGTwYiDHCcpq65+4BrZwImYAImYAImYAImYAImYALNQsACgGZpyfapB85++ggbzhYiPYmYJCsiaZZxzODIxw6C84cITQIl1lprrfgdNpQ77rgj3HfffWGllVaKaaNZo5n1nr2ZgAmYgAk0LoFyTvJSfydbwPXXXx+XASCDzPbbb194L5AxgHcGArRx48aFXXfdNWYNYEvt8HnkuGbeVo2tvly9GrfFXPJmJWABQLO2rOtlAibQ4QQYBKSDiewAopoBRYcX3hc0ARMwARMwARMwARMwARMwARMwgYSABQDuDsUIEOSA05+U/wsWLIhrJfN/IjU32mijsPrqqxec/5xD6ZSJACWaH/EAazPjyBkwYEDYbbfdYsp/hAJeY9n9zgRMwAQam0A5R3m5vyMQu+SSS2JmmE022SSsu+66Eci8efPCM888E0VjO++8c9hggw2imIytIwQAjd0qLn1XJGABQFdsddfZBEygXQgUUxLqYhYAtAt2n9QETMAETMAETMAETMAETMAETKAdCFgA0A5QO/mU5ZwulRZPARBaQ5lPpVLOWwIRAQBLAJDOn/8/9NBDUQAwZsyYMH78+LjGcrrVqpyV1sf7mYAJmIAJ1I5AuWd4ub+rJCw3Q9Q/AjM2RGaDBg2KnyuvvHJuOv5i9vdaZACoHSGfyQQ6hoAFAB3D2VcxARPoAgQsAOgCjewqmoAJmIAJmIAJmIAJmIAJmEAXIWABQPM1dHsuT4hjnzWYcb4gCEg3lgZ48cUXY+TmCy+8EJcD+NrXvha22GKLuBYz6zsjHNDazYgJyq3N3Hyt4xqZgAmYQHMQKOfgL/d3ZZThvcC7Re8Ufsf5z5IzLCnDlrXHWwDQHH3ItagNAQsAasPRZzEBEzCBZQYdjvh3pzABEzABEzABEzABEzABEzABE2hUAhYANGrLhYJzBIc/DhOc6YrWJw1/1mnSXvaLt956K/Tt2zdQjuuuuy48/PDDYejQoWHs2LHReYPjv3fv3lE4sGTJkvjD/ylrKiSo1MHTuC3mkpuACZiACbSGgN4P7fUea02ZfIwJ1AsBCwDqpSVcDhMwgaYgkE5KPfBoiiZ1JUzABEzABEzABEzABEzABEygSxKwAKCxmx2nO45/Pv/4xz+GRYsWhT322CM63Nvbof7OO+8EhAb8zJw5M/zhD3+Izn2c/4MHD47Ofy0boGh/ZQ/gGCI89X2ebcX2lsbumy69CZiACdSKgAUAtSLp8zQjAQsAmrFVXScTMAETMAETMAETMAETMAETMAETMAETMAETaAMBCwDaAK8ODlVK/WeffTZMnjw5OuOnTJkSne/tLQCg+qRovummm8LTTz8d1lprrbD++uuHESNGxIwEb7/9dhQEqIyK+v/ggw9iuuf+/fuXFAFYAFAHHcxFMAETMAETMAETqGsCFgDUdfO4cCZgAiZgAiZgAiZgAiZgAiZgAiZgAiZgAibQ8QQsAOh45rW+Is70a665JkyaNCkMGzYsXHLJJTHyvr0FADj977///ph1YKWVVgojR44Mm2yySaF6Ws8Zhz8/LAWAKID9WfsZkUK/fv1Cnz59CssXpGwsAKh1T/H5TMAETMAETMAEmo2ABQDN1qKujwmYgAmYgAmYgAmYgAmYgAmYgAmYgAmYgAm0kYAFAG0E2MmHv/XWW2HWrFmBDAA33HBDdKhfdtllcUmArAO93O+lqoLDnpT9bDjwn3vuuej8X7BgQRg3blwYNWpU6Nu3b6toKEOAHf6twueDTMAETMAETMAEujABCwC6cOO76iZgAiZgAiZgAiZgAiZgAiZgAiZgAiZgAiaQR8ACgMbuF6+++mq49dZbA+n1f/vb37abAABKRPHj/H/wwQfDjBkzYgr//fbbL6yyyioxup8fbyZgAiZgAiZgAiZgAh1HwAKAjmPtK5mACZiACZiACZiACZiACZiACZiACZiACZhAQxCwAKAhmim3kH/729/CI488EgYMGBAj/idPntxuAgCWGVi8eHFcXoDo/+HDh4cJEybELANkBujZs2fjgnTJTcAETMAETMAETKBBCVgA0KAN52KbgAmYgAmYgAmYgAmYgAmYgAmYgAmYgAmYQHsRsACgvci2/3mfeuqpwM92220XFi5cGE455ZQWAgBS6/fo0aNQkHJLAHz88cctlg1Q2n+c/08//XSYOnVqWGeddcI222wTBQC9evUKvXv3DuxH9L9T+Ld/m/sKJmACJmACJmACJpASsADA/cEETMAETMAETMAETMAETMAETMAETMAETMAETKAFAQsAGqdDpA76OXPmhLvuuiuMHTs2DBo0KCxYsCCcfPLJoW/fvuE3v/lNrNT7778flwZ4/fXXo3N+1VVXLVQ266zn3Gz6Xtd68803w1VXXRXmz58f1lxzzbD99tuHTTfdNO6rY1oYobt1axygLqkJmIAJmIAJmIAJNDgBCwAavAFdfBMwARMwARMwARMwARMwARMwARMwARMwAROoNQELAGpNtP3Oh8N9yZIlYdGiRWHu3LnhpZdeCjvuuGN0+pMJ4KSTTooZAC6//PLwwQcfxLT8ZAFgqQCOHTx4cCxcqUh99udYovuffPLJcM8990RxwYgRI8LWW28dRQQcz/myaf+dAaD92t5nNgETMAETMAETMIE8AhYAuF+YgAmYgAmYgAmYgAmYgAmYgAmYgAmYgAmYgAm0IGABQGN1CJz/tNmrr74anfKrrLJKFAX84x//CEceeWQLAQBOfBz6s2fPjg77jTfeuKTzf/HixTGV/4svvhieeOKJMHPmzJjin3T/W221VRQF8JNmIkizAFgA0Fh9yaU1ARMwARMwARNofAIWADR+G7oGJmACJmACJmACJmACJmACJmACJmACJmACJlBTAhYA1BRnu5+MdP4PPPBAzAKAAGC11VYLCxcuDM8880yYOHFizAZwxRVXxCj+NdZYIzr8EQB8+OGHYZNNNilZPgQACAseeuih8OCDD4aNNtoo7LbbbmHAgAGhR48eUUzQvXv3eA7Oz//1O99ZANDuze8LmIAJmIAJmIAJmEALAhYAuEOYgAmYgAmYgAmYgAmYgAmYgAmYgAmYgAmYgAm0IGABQGN1iBdeeCE89thj4bnnngsrr7xyjMZ/8803wxtvvBGuv/76sOKKK4YDDjggZgbYd999YwQ/++KwJwNA3vbee+/F/Z599tkwffr08Nprr4W99torjB07tqWBuVu3+LuWAEgzAej7xqLp0pqACZiACZiACZhAYxOwAKCx28+lNwETMAETMAETMAETMAETMAETMAETMAETMIGaE7AAoOZI2+2EOPH5wWHPJxufyy23XLjnnnvCpEmTwnrrrRfOP//8uA8igOWXX76kAIDMAJzj4YcfDr/97W/D2muvHbbbbrswZMiQuBxAupWL8C/393YD4xObgAmYgAmYgAmYQBclYAFAF214V9sETMAETMAETMAETMAETMAETMAETMAETMAEihGwAKBx+gYR96ThX7JkSfzs1atX/D+f9913Xzj22GPD5z73ufC///u/sVLvvvtuSQEAzv958+aFG264Ifztb38L48ePD+uvv37YYIMN4vFcI93KOfjL/b1xSLukJmACJmACJmACJtAYBCwAaIx2cilNwARMwARMwARMwARMwARMwARMwARMwARMoMMIWADQYahrdiEc84gBiNx/6aWXwuOPPx6efvrp8Mgjj0SH/9577x0+9alPxUh+fqeN2T+7BMDMmTPDbbfdFss1YsSIsM0224R+/foVymkBQM2azCcyARMwARMwARMwgXYhYAFAu2D1SU3ABEzABEzABEzABEzABEzABEzABEzABEygcQlYANC4bUfJX3nllTB79uzw4osvLpOyf+zYsWGllVYKs2bNilkCiO5HNPDyyy9HscCf//znsOqqq4Zx48aFkSNHRpFAWzZnAGgLPR9rAiZgAiZgAiZgAtUTsACgemY+wgRMwARMwARMwARMwARMwARMwARMwARMwASamoAFAI3ZvMoCwGf37t1jJRSxL0d+jx494hIB8+fPD/379w+9e/cOc+bMCU899VRM/U9GgFGjRoV11lknsByAztNaIhYAtJacjzMBEzABEzABEzCB1hGwAKB13HyUCZiACZiACZiACZiACZiACZiACZiACZiACTQtAQsAmrZpY8UWL14c/v73v4eFCxcGBAE333xzzAKwxx57hKFDh0ZRQCoiaEsWAAsAmrsvuXYmYAImYAImYAL1R8ACgPprE5fIBEzABEzABEzABEzABEzABEzABEzABEzABDqVgAUAnYq/JhfHaY8THwd86oTn/0T2s0TAHXfcEebOnRuGDRsWRo8eHQYPHhwj/pdbbrnw9ttvx8+ePXsWsgBwzmod+tXuX5PK+yQmYAImYAImYAIm0IUJWADQhRvfVTcBEzABEzABEzABEzABEzABEzABEzABEzCBPAIWADRXv8Bx//7778dKvfPOO+H1118Pf/jDH2IWgE022SRsuummYdCgQTEbAA5/Pnv16hUFAIgF2BAGZIUElVCyAKASSt7HBEzABEzABEzABGpHwAKA2rH0mUzABEzABEzABEzABEzABEzABEzABEzABEygKQhYANAUzRgroUwAZAN49913w7333hsefPDBMHDgwDB27NjQp0+fsNpqq4UlS5bEv7MUAD/8zg/H9+vXL/Tv3z/07ds3/l7NZgFANbS8rwmYgAmYgAmYgAm0nYAFAG1n6DOYgAmYgAmYgAmYgAmYgAmYgAmYgAmYgAmYQFMRsACgeZqTyH+i+Yn2v/XWW8O//vWv0Lt37zB+/Pjw2c9+Njr0cdKzHwKAxYsXF5z/CAH43gKA5ukProkJmIAJmIAJmEDzE7AAoPnb2DU0ARMwARMwARMwARMwARMwARMwARMwARMwgaoIWABQFa663nnRokVhzpw54ZFHHgnPPvts2G233cLIkSPDSiutFMv93nvvRYFAsUh9RABsXgKgrpvZhTMBEzABEzABEzCBAgELANwZTMAETMAETMAETMAETMAETMAETMAETMAETMAEWhCwAKDxO8SHH34YXnrppej0nzFjRviv//qv8I1vfCOstdZaLSonx3+5VP1kClC2gGrolDtvNefyviZgAiZgAiZgAiZgAuUJWABQnpH3MAETMAETMAETMAETMAETMAETMAETMAETMIEuRcACgMZv7lmzZoW77747PP7442H77bePkf/9+/cPH330UYvKVSMAaA0VCwBaQ83HmIAJmIAJmIAJmEDrCVgA0Hp2PtIETMAETMAETMAETMAETMAETMAETMAETMAEmpKABQCN26wLFy4MOP9vuOGG6PDfaaedwtprrx0GDBgQK2UBQOO2rUtuAiZgAiZgAiZgApUQsACgEkrexwRMwARMwARMwARMwARMwARMwARMwARMwAS6EAELABq3sa+++uowc+bMMGTIkDBy5Mjwmc98Jqb/f+utt0L37t1D7969QxqV7wwAjdvWLrkJmIAJmIAJmIAJ5BGwAMD9wgRMwARMwARMwARMwARMwARMwARMwARMwARMoAUBCwAaq0O89957Ye7cuTHl/+uvvx7WW2+9MG7cuDBo0KBlKkIGgFJp+Z2yv7Ha3qU1ARMwARMwARMwgSwBCwDcJ0zABEzABEzABEzABEzABEzABEzABEzABEzABCwAaMA+8OGHH8bI/kcffTT8+c9/Du+8807YZpttYtr/Xr16hffffz9+ptvHH39csqYWADRgR3CRTcAETMAETMAETCAhYAGAu4MJmIAJmIAJmIAJmIAJmIAJmIAJmIAJmIAJmEALAs4AUP8dYuHChWHBggVh1qxZ4f3T0WQAACAASURBVLHHHgsrr7xyOPDAA2PUP1H+pPtnw+GfOvUtAKj/tnUJTcAETMAETMAETKAtBCwAaAs9H2sCJmACJmACJmACJmACJmACJmACJmACJmACTUjAAoD6blQi/3H8P/zww2HOnDlhxIgRYccddwzLL798IeI/FQGktbEAoL7b1qUzARMwARMwARMwgbYSsACgrQR9vAmYgAmYgAmYgAmYgAmYgAmYgAmYgAmYgAk0GQELADqvQVPH/QcffBDT+t94441h1KhRYcMNNwyLFi0KDzzwQLj22mvD4MGDY7r/jTfeOPTp0ycgDOjZs2fnFd5XNgETMAETMAETMAET6HQCFgB0ehO4ACZgAiZgAiZgAiZgAiZgAiZgAiZgAiZgAiZQXwQsAOjc9khFAM8//3w44ogjwpprrhkOOeSQGPn/l7/8JYwZMyZsttlmYeDAgaFfv36xwNl0/51bC1/dBEzABEzABEzABEygMwhYANAZ1H1NEzABEzABEzABEzABEzABEzABEzABEzABE6hjAhYAdG7jLF68OPTu3Tu8+uqr4bzzzgsXX3xx6NGjRxg2bFjMArD77ruHLbfcMvTt2zcUS/XfuTXw1U3ABEzABEzABEzABDqLgAUAnUXe1zUBEzABEzABEzABEzABEzABEzABEzABEzCBOiVgAUDnNgwCALb77rsvfOc73wlz584NLAfQvXv3cOqpp4aTTz45Ov7l/F9uueVCt27dOrfQvroJmIAJmIAJmIAJmEBdELAAoC6awYUwARMwARMwARMwARMwARMwARMwARMwARMwgfohYAFA57XFhx9+GJYsWRKee+65cO6554ZLL7204Ownxf/ee+8dRQBDhgwJ7NuzZ8/OK6yvbAImYAImYAImYAImUHcELACouyZxgUzABEzABEzABEzABEzABEzABEzABEzABEygcwlYANB5/In+5+fCCy8MZ599dlhhhRUCEf4sCdCrV6+w2WabhYMPPjhstdVWoV+/fp1XUF/ZBEzABEzABEzABEygLglYAFCXzeJCmYAJmIAJmIAJmIAJmIAJmIAJmIAJmIAJmEDnEbAAoPPYc+Xp06eHiy++OAoBRo0aFQYPHhw233zz+IkYoH///qFHjx6BjABO/d+5beWrm4AJmIAJmIAJmEC9EbAAoN5axOUxARMwARMwARMwARMwARMwARMwARMwARMwgU4mYAFA5zQADv3Zs2eHJ554IvTt2zesu+66YeWVV45ZAFZcccXQvXv3zimYr2oCJmACJmACJmACJtAwBCwAaJimckFNwARMwARMwARMwARMwARMwARMwARMwARMoGMIWADQMZzTq+D85+eDDz4oRPYT3U+kP5+p85/92Bz93/Ht5CuagAmYgAmYgAmYQL0TsACg3lvI5TMBEzABEzABEzABE6hDAp8YXJfdutVhWV0kEzABEzABEzABE6iegAUA1TNr6xESAHz44YeFU+H0x8mvH/1BAgB+twigreR9vAmYgAmYgAmYgAk0FwELAJqrPV0bEzABEzABEzABEzCB9iYQo60+DiHr64+aAL7stuzf2rtMPr8JmIAJmIAJmIAJ1JiABQA1BlrF6SqJ7rcAoAqg3tUETMAETMAETMAEuhgBCwC6WIN3peoyEZICOv1/V2LgupqACZiACZiACdSKwNKI/+j7X+r8zxUAcL2lf4gfzghQqxbweUzABEzABEzABDqWgAUAteVda9uUBQC1bR+fzQRMwARMwARMwASaiYAFAM3Umq5LCwLZidXixYujIGC55ZaLa6fx93fffTfMmzcvvPXWW2HFFVcMyy+/fFhnnXXieUi3xn7eTMAETMAETMAEujqBpRH/Sz9a+PRT/366KkDh+6UZAbo6QtffBEzABEzABEyg4QhYAFD7Jvvggw+iPUr2Kafurz1jn9EETMAETMAETMAETCAECwDcC7oUgY8++iiwdtrVV18dpk2bFubPnx9ee+21gDgA53+vXr1Cnz59wgorrBCmTJkSxo4d26X4uLImYAImYAImYAJ5BOT552+Jxz91+Gf+FJcIiJsFAO5TJmACJmACJmACjUnAAoD2bTeEALJTWQjQvqx9dhMwARMwARMwARPoagQsAOhqLd6F6puXAeDJJ58Mhx56aJg1a1ZUXPfs2TO89957n5jnu3WLv7N985vfDL/4xS+iIMCbCZiACZiACZiACXwcPg4fkf0/dIuf3UMIy4GFX5ZuH3f/5NdPJALsyf+9BIB7jwmYgAmYgAmYQGMSsACg9u1Gtkm2NONkrZcGqH2pfUYTMAETMAETMAETMIFGI2ABQKO1mMtbFYF33nknRvMT4f/000+HL37xi+GVV16Jjn7SrrHxf5z/TLj4btKkSeF73/teXB6ArAClNim1qyqUd66KgJZiyJsQl1qmgbZkuYd0s6K+KvTe2QRMoAQBnkn8kFWm0s1Ly1RKqj73I54fcy0O/vfDx2H50C30eD/5kq7QK4Ql9IvlPnH6O/a/PtvSpTIBEzABEzABE6iMgAUAlXGqdC8CUBYuXBiXoVxppZViBsrevXtXNaeo9FrezwRMwARMwARMwARMoGsTsACga7d/l6g9jvzXX389bLPNNuFvf/tbyTpfcMEF4fDDDw/vv/9+nICVcyBLuf34448Hfpi4KYXbdtttFz7zmc9UxFhrwHG9apxJDz74YHjiiSeiyGHAgAFh5513ruh69b6TnPc47GkLMjHANTpTuv0nklJ/u//+++NSDquttlp49dVXw9ChQ8Pqq68e26PUZkFAvfcEl88E6ouAnP6pICl9ZmPIw6g3Y8aMKDpDcMbG83nrrbcOO+ywQ0F0Vl81c2kqJcCbCAHAex+HsAKvo6f+EcI7H4XQo2cISxaHMHj1EFbsGULvEMgG4Nj/Ssl6PxMwARMwARMwgXokYAFAbVuFuQJLUSrj5GGHHRY22GCDQjbK2l7NZzMBEzABEzABEzABE+jKBCwA6Mqt34XqjjP+oYceis7kdCPCnwkYDuaf/vSn4eijjw7//ve/w4orrhjXYcs6iLO/sw9ZBn70ox+FyZMnFxzOnHPq1KlRTFBuy0a2V5P6bc899ww333xznCzi9KaOjb6l9ZeYIk2Nl9ZP+2655ZbhqaeeiiIB2vj0008PJ5988jIoyrVno7Nz+U3ABDqGQJq2k//zw/PnxBNPDBdffHGM6NEyM5QIURPPKURbb7/9dujbt2/HFLTTr/KJcGvZrQ7c4ipatUX5OISPlh7T/e0Qnpl2c3jn2b+HPj16hTc+WhzW/+J2YeBOm3/i+e/R6Q3gApiACZiACZiACZhAmwhYANAmfC0OVgDDzJkzw/HHHx8GDRoUjjzyyDBixIhoe6omGKR2pfKZTMAETMAETMAETMAEmpWABQDN2rKuVySAIx7H/mmnnRad8/yebnzHROuss86Kznr+r6hxCQPS/bMOZJw8OHJ++MMfhnPOOSc6eT796U/HKPRzzz03HHPMMSVbAuX3Cy+8EPr37x/322ijjQpZBJj8KepdJ8le/6CDDgqXXnpp/PNWW20VHnjggYZu+SyPVVddNayxxhpF64QAA0ZkPrjrrrvifoghzjzzzHDUUUcto6K3AKChu4cLbwJ1RyBN6X/ooYeGyy+/vMV7pl+/frHMCMuGDRsWHn300crqkPrNizioi/mvK/Zrs2O1zu/KSr90Ly5QSgBQ4uIVV6KqArXcuew1smX/T3nJAMBSAD3fDuHv0+4IH8xaEPp17xWeX/RaGPjF0WHtCVuFwHIAFgC0oYF8qAmYgAmYgAmYQD0QsACg9q1AZkqCN5grDB8+PHzqU5+KASjlMhjWviQ+owmYgAmYgAmYgAmYQDMTsACgmVu3i9Utbz3m//u//ws77bRTdMwzocpuRJbjKMZZz9+XLFkS+I7/k44fh3HqhM86kCUSQDwwbdq0GAVKVgGOOe+88wIOoVLbqFGjYkQoIgKiQqdPnx6I6lfEezmH9YEHHhiuvfbaWL+NN944ppxu5C3LA1HFscceW7RK8GeSvMsuu4Q//OEPcSkE2E+cODF897vfLSug8BIAjdxbXHYT6HwCegbddNNNYcKECfHdgXgr732z6aabxkwlZTf5nbMO6qX+5/TPcknrM8/dHv9WzA/P33L88Epzz5/xY1evE/jE+Z+9bPr7x/Gs3Zb+m1yjuN99GXTZcrIDjnm25fLq3e0/KLolfCVV0Gf38HHozrIz/MTKJ6TjObqFJUsFAG9ccncI/+/l0K977/Dikn+HVb84IvQbOySEnhYAlO3r3sEETMAETMAETKDuCVgAUPsmwm5EMAnzBkQAixcvjlkpnQGg9qx9RhMwARMwARMwARPoygQsAOjKrd9kdVe6eDl1mTyRcvnxxx+Pjvlowl+aVo19cbKPHz8+4LjRJqcN+xNJHv0HS9ee1/EpNpw/7Ef6NpYA4JxM3PieNd0QF5TaiAh94oknCtchmv+AAw6I1+Sn3ASwnACg0RzcWQHA2WefHY477riiCOV8GzNmTEDsoSUByPrw/e9/fxkBQPZEjcanyW5ZV8cEGpoAy7/w/Ec4hnDrvvvui+8YDHiIkU499dQwevTosPbaa4fXX389Po+I8Cm7ZQUAOgDHc7dP1p+P76PMp3bL859HZ3dWOVDsBEud6B8sPSGO9BbO9KVO9FxhQeHLT5z/2arIYf/J3/4jACBQnp+CUz6FVEJ9AIvFS/ftvfR6/M4hK/DJDimw7iF8uLT8yyUCAEYI/HwS2f9x6Bk+Dr0+/DgEfj4pZvLTLYRu3cN7oVvo/U4Ib15yb3jr0efDp3qtEF78cFFY9YvDw6o7Dg2hdwgf9/hPa/h9U7bnewcTMAETMAETMIE6JGABQMtGWbhwYSHz42uvvRZtNqusskrg/0TyL1q0KPTp0ycuFUmmR+YGzBneeOONMGDAgGibev7552PgCIEcZDzEhsTyABxLNkm+Hzx4cFyakiyJnJsAFb7jGmyyU2mMyfk5nm3NNdcMb775Zsw2SaAJdjFsVZSFcs2ePTuWkSUI2I8slquvvnod9j4XyQRMwARMwARMwARMoC0ELABoCz0fW3cEmAS9++67cTJ12223hb322qvg/KewTMxwGqO2Hjp0aLj33ntj9D0OHKVyTtebLxeBL6V2LQUAOPURIlAeJnmltq4uAGCSDKMddtjBAoC6uxtdIBPoGgQwtm277bbh2WefjUY6DG84/0866aRo7Mu+R7R0CcbCok7hPBFAjgAAv3SxgPk0gUDBsZ7uLKd2TjOxWyoA6J5683VciXQD2Yh6XSL9Po3+x/kfrxGtmZmUAyUEADjtJQBYfunh7y49nN+jACAtZ/cQPloqAIi++aXX4rusAKAnzn+Oj/VFCJAQ7S4BQLfwr2n3hX8jAOi9QlgQBQDDwmo7DlsqANAJPhEgejMBEzABEzABEzCBRiNgAcB/Wgz7z5133hmXXiSNP/aIz3/+/7N3HnB2VfX2X7fNnZ5JmTTSSQIhEAiRIvBACCASinQEBCkqYEUe8mxPhSeKhYciSC+iFOmhSxVp0gykQRJIQnohZfrMbf//d9/53ZwcZjKZyRDmwd58Lnfm3nN2WXufM9lnrd/67eJSEj7++OOO2IdQ33333Z07GHuDG2+8UbNmzXLPoL7yla84wv+OO+5wJHxVVZVLGzlp0iRH1j/zzDN66qmnnHj4/PPPd+dA2FPPK6+84oTFRxxxhBMS2HMv2nv22Wf15ptvOhIfwp/9Cf1CWECqxL333tvtVwiOWbFihXbYYQf3b9NFixbpkUce0WGHHeb664tHwCPgEfAIeAQ8Ah4Bj8AnCwEvAPhkzacfTasSmnzLbMLIqxYsRu5D+j/22GPaY489Cjb/wUh/O+fjEgBA/kMSBcUI9In+BPuEW8CmUgD8XyMcOusA4AUA/pL3CHgEPi4EzO6fKJ3x48e7B3UUHrTde++9mjJlivhbxH2YvzmUsFON3aOD9+ogcd/W2Nri3cPnFKjmAJke1hS0awAQJPuDHQjmGQhy2SFe2zj3cDXBVAL8/CF7gLbacn/4PoyC1Z2P2M+nKUi0fpiLbqwhMAg2wiTYfrCNQoqAvD9BvgRG4kBEDBBVczanZFOsVQAwX72SJVqUWa++R0zSACcAyClXUDVs/Lf741qzvl2PgEfAI+AR8Ah4BDwCnUXACwA2Rgwi/vnnnxfujZDz3/72t11KwldffVW33Xab3n33XUeon3POOY64Rxjwm9/8RhMmTNC5556roUOH6u6773bpH4nsx0mS4yHm33jjDVfPn/70Jx111FE68MAD1a9fP/d69NFHdd999zmRMU6WFsBy0003ueAXnMc+97nPafHixfrLX/7i9iT0AYEAQgPqXrJkiQ4//HCNGTPG7UsWLFigSy65xNV32mmnuUAaXzwCHgGPgEfAI+AR8Ah4BD45CHgBwCdnLv1IIAIyGUeao6g++eST28zDDFBssr7+9a87m2b3OL/V5j8sAuguAYARReFJIgUAKmwrbCKJ6g8LACxlQfj8zgoAzFnA0hv0tEVjAgA2nija2ShvKgWAFwD0jBm01Avh3oRtCXtGbz/aXmwqZchH23K+9vbuNVuj7c1tw/rY3rrZ3Hq25nFtzSuEPw/jsAHdbrvtXKQNY+P++uSTTzqBmY01nFImTPy3JQAIkvrhoPgPXWuBD8LcfDorRVtJ8eB5ebf+nKLhyPSNw/Tzp7QVvN6OgoDTjZi3fkPQO4v/cES+dSg4QGdrkJOirQ1AyodS8YS7yJEFl4JWh4KgSIBmTICwUZqBttQUNt5AuoUNH22wDcgLAKJad91zqvv3goAAYFcNcCkATADQmurAOwBszUvWt+UR8Ah4BDwCHgGPQDch4AUAG4AkIp9nFTh+XXTRRXr99dcdWY81P//ev+qqq1xEPU6UPG/i37AQ8nyGYJjnHRwHEX/DDTc4Up7jIOCtgPdJJ53kXAFwAWCfQUqAGTNmOJL+9NNP11lnnaWKigrnOPD73/9ec+bM0TXXXOOs/3G8vPrqq53I4He/+53bk/Dc5Jvf/KZzFPjOd77j3AEsBQHCZZwyERv44hHwCHgEPAIeAY+AR8Aj8MlCwAsAPlnz6UcjOeL4gAMO0Msvv7wRHpZXzezZgl8aEdWWC0DwuLAgYHNTALBhw+45XNjUYdVm5fbbb9eJJ57oNm1sDNs6J1gHIofOOABARpHuIJkkW/KHC8KDYKEfbAwZd3cSi9RldfKzFeaGtAz0D2xRo3//+993ggjwAEfm0Qq/B1MAWB8vvfTSgnCAzxgH7VHvRkRbLteuLXNnyGtbP0T7EumL7R7vfM5mm2KYm0iFz7qTAG2vv+E2bI4RyvAAwCKT7efwPBPVgFDGsG7verB5ZH3ZHNk8g/mHCLxcrvBZe+vc8ON86mQegwVMaQOMzU6d9bAlzhe0Qb02b8H27B5ic0hbwb5vzv2DCAwiQTiPesCVueguUU4Yc8PCIs+D46FdHl5xDrkkuea43hl78Drb1B8WzmcNhd1J7Byzuzc3E/Bl7EaUd3SP644/ajZ2a9fWqN2D7BqxtCttrR+OCf6dYN7sHr18+XLttNNOLtrf1iz2ndhstpVahjGFcQmP0/jwggO9pDTnYUvfysbzJ8U48o3+ngV+4Rxu6zEEAJlc/j6uiDsP4j8Wy5PsQW7aOPFsNqd0c4uiuZwSiSIX9Z5tbFS0uFhKFELl25wiLPW5WvmLAvEfz0oJBmO3e/4cWoabglogm++Ie7Uy9q5zeT1ALrthDiIMwIQC2ZyyuZzS0agS0YjSuawa6+vVq7yi0Lf6hgYl6berPur6VChB8UFOyqSyri3wiQIc3Wb+FQECZbIZtaRTKiopVqJRWntNXgBQWVSixVkcAHbVwFYBQDa6YQY7EhR2x1r3dXgEPAIeAY+AR8Aj4BHobgS8AGADoma7z7/5r7vuOkfiQ8pj7c/eABIeEQBkOsQ8gmFIep4PbL/99ho0aJDbN2H3z7k4Vn7ve99zAgALbpg5c6YLCoHoP/PMMwv7ddIOBAUAffr00fTp0x3Jz37k2muvdUIEysUXX6ypU6fql7/8pSP72c/TNz7DgYAUBYMHD3Yv9kikJeDli0fAI+AR8Ah4BDwCHgGPwCcLAS8A+GTN56d+NGzE/vrXv+rUU08tkMiQeRA+EDEQb1iqjR49WmvWrHHRm5SPSgDAhg3iy4jKMNm12267FQQAEDPkh2OzR2EDGCbqw2RuZwUAYQLCyE7qJXoVAovNIWry4uJiR7iaDZxtdrdkkRnZGSTigqTpfvvt5zbBtA/xzGYWhboVc0YwsnRzBADh/kLAsgFnXlgP5gIRPm5zBQAQ55QgkQ5mbPZph/x8tGFEICSrkaVhAnlLsA32N7xOjGykfiNirT/gwRiYE/rTv3//drvRVhR0WyKG8GesZcuFTruMf/369Vq2bJmLaAinuqADYSECddDXYKHO3r17u4+6w92CvoEDpLYR4qx78OGdnIp8TrFrx/pjYqBg/8LXG/ch+hwUjLDWKZy/dOlSt1ZYS6whE5KYWKAtnKy9IKFsJDvH05adR6R6sBh2dg+0/rWFf1uLwsQhvHO/sHFwHzExAdEktG/3D7AtKytrc863ZP23d66tWcOcOaF/WGyCPfPJnNgDt46EGNRjf0/4mXmiLh6s8eDNhErPPfece7AWdADgfmX39A4FADDepHxxk8MfhFYqnQ8KnvdSJvrh4Hwj8CG5m5tyShbB9vNLKwFvnHQC3/yNkQtGzcPPNzenlGxKS8kSqaFFKi+SWojOz0lJFAgBK/9gVUG9WyMLXFJDGvYcNj1/Up/ivDqAl4XnB9/bmFTEDLlsRtFMTlGHQyyvgqCzsXzX0CY43PilKSWREyASUWr9GiWqKqSKYiemMI2BcyWgLnMnsN85KAgm/XQChqxUHFUOTUSj9MHV/1DDtIXq1SoA6IMAYPJEqTgnLwD4KK5qX6dHwCPgEfAIeAQ8AlsTAS8A2IC27QH5tzwBJzy/YZ/zs5/9zBHopAfAEYC9EeQ7xz3xxBP6zGc+4wQAJlbvDgEA+5iFCxe6VAIPPviga2+fffZxe8o//vGPeuedd/Tb3/7WuQJQ2NOSLoCgE/rMHnP48OFOvHDIIYcUROpbc235tjwCHgGPgEfAI+AR8Ah4BD5aBLwA4KPF19f+MSAQttWHoGGjBUlFZDg2apCPEDFGWlk3NyeCNzikjhwAEACw6YPQYyNGTrhg+eEPf7jR70T/QxoZQQ5Rtffee2vfffdtE8muCABs00puultuuUVvvfWWs5ODXIUEAxMTAIAlueTIE8fGMRi93pWptahqooshI8lNFyz/8z//44hDi6Q94ogjhCuAEYjM47hx4wr2dJsjAGDecRUgXx7iD4QffAbGjBPCm5x9Rx55pCPxaN+IvY7GaFHzHE+f2Xy/+OKL4iHJ7NmzHdHJmGkH8hirPrBk7ZlDAIRkd0VBG9n47LPPau7cuY6k5kUkADaE1s7TTz/tLAHpK0IF+m5ClREjRrjcgTw8wEmD9cD47NzwNWLfzZs3Tw888IAj93mggMXhoYce6shSrkGO++c//+kwIn8hBWyIlCYHoZHJfG6uDawT+kjeRCIhXnvttY2mhHpHjRrl1gPXCNcOBZIZcUdXCnaMpBDBjpH0HPQLIp51UV1d7aIkuCaxUiTHO301oh2MgiR90OY9KDKyz5kjrOLJ2cgDGhMA2PW344476thjj3U4Und7YpXg/SsoHIKQ/vvf/66HHnrI2UJCVAcLGHFdk3OS9Q+WFMa6ua4EK1eudA+RmNtZs2YVrl/qoH7yTTIOcl6SsoSHTMG57socbe45dr/iXgcO3Ad42IYNJ9eFicIQofBiHYF1RyIArm+uIdY5D964p1x44YWuWyYA4O8M0TVBAcDxxx9fEByYo8Cmrv10JqN4LCY1ZJRbskoNi1errCUipSLKJiKKThqtdN+E46gtIJ4+OMN5i2pfm5WKomqevVCqaVASUjstZYtyiu65vVQeLXDcLqC+9QUfDqfuiPT3PlBm3iLFapulvn2VTjUqvv0IaUB5/qBcq1V/0E6fdtBGLa3XmgWLVLNspdYvWaZkJqcE0fWt4omyfr1UMay/1L+XNGqwVBmT2jaoKUx7U2OLErXNWvPabPWJJhUjV2l5sbT9MAkdCv2oaZAWrVbDe0u1au777p7QnIxowiH7qmjCKGWSMXeYS0uQahVH0Of565SdOU9rFixVtCHtxt8ck5oSEVUMGahEnwpV7rCtNKo1P2paWv2n59QwbYF6IwDIrBcCAJcCoATtQdDDYeOVuyVOJZt7DfjjPAIeAY+AR8Aj4BHwCGwpAl4AkEfQBLy2/2M/wb7x1ltvdUEL7A2IymfPxR4WhzAi+9nr8UyDfRD72+5yAGAfQn3scX7xi1+4PepBBx3knkOwl2VvfNxxx7k9JHsz9uU8v+DfxeyPCLxgL87vP/jBD9yesKP95pauJX++R8Aj4BHwCHgEPAIeAY/A1kXACwC2Lt6+tY8YAci0o446yhGLQQtviCiIOxTZEK9sciAPwzbX3S0A+Na3vlWIfKVtSENH0LT6LQcJAH42IhFi2zZqkOL/9V//1aat+eYIAIIW4Py8atUqZ48PIQZBCAaMmzbDhf5AkrFZPeGEE0RfOiLHOppis85mYwoxaMUIsfD54GCEPZvtb3zjG85Oj75Z1O7+++/vCEibP4QepA7AJu/HP/6xI+sg3dmk25ybbbxZ10PuXn755S4FA6RcR5b31k82+jfffLNT3EMsGiFu9ZrIhPb4jIho+kSuP3MA6C4RgDksQD4yFohkxsxmHuKdHIVs7sHDStDhgc/A1R5uQKr//Oc/d7kKWQeWDoIxckwwnQRiknPPPdfNFQV7QnChsObIOUjuQ/AyFwDGT+TEzjvv7D6zueHBQuJmwAAAIABJREFUBP2mDr7HncLWQVvrizXJ+YgrfvWrXzkyNyha6GhN2vc/+tGPdOeddzqSOJy2wI7hc0ujwPr96U9/6kh6m+/gejZy1+rinYcvHPuTn/zErWPre1vXn9VFqhDEQkcffXSHQ7F1e+WVV+o3v/mNw95SJwT7GL4vcH2wTugTYpVNuQ1YJ4h0wbqSdc86Z2ybKhzDugezoPvAlgqL2muTcRP1gt3lokWLCofZfS04p6wXMOBBHfdb1lJ7aRCw+/za175WuJdzrj3Ms3QjzH3QuYG1/tRTTxXybXJyW+4ZG8bCPTnvGIEAoGn2Aj1/833q3RhRWUtUNcmIhp5woPp+ZnslquIu2D3eGujv6Hh454ZsPvq9QXrlihsUW9+g0lROiYy0vlia9F9nSgPKHAvugulbeXxz6ucz5+vwyhK9dNPfVNYiFZeXal1pTrt/5VhpRF8pgTc/+QVaiXeLnm+W3rxmqmJ1aTXX1Cnb0KTexSWO/I9lc4pk0lI6o2wsp0xJTE2lMQ3ffSeVjB4s8SprfyW1NKSVWFmrx35xlQZFSlRWValUn3LtcOpR0uCktDylFS+8piWvTFd5U07FLaQIyKo2ntJOHLPbMNU016myuDyfV6Ge3EHSnKtvV1FdWvHalGLNWSVyMUWjMbXgLBCTGmNSTbpJ5dWVGjpxe5UfvIvDed0N/1TNWwtUFS/W0sw6JwDojwCgNKJczFQRreAGhuUFAB3ezvwBHgGPgEfAI+AR8Aj0AAQ+7QIAe05hzxpM4MueAgKdvQ1BE+yN2a9BzLNHQkx+9tlnu6AAngPxvMFKdzkAsP+CzMd9bNttt3V7MvrFC3E3rgS2fyUAgOdiiBLYI7JvRITOsxMcAAheMXe6HrDsfBc8Ah4Bj4BHwCPgEfAIeAS6AQEvAOgGEH0VHx8CRlxDvrARg7CE5ISEsQ0aGzAinEkNALnbnaUjBwAEABzDRgzrN0glK2YjHY4SNiKK4xiH5bNvK1L0S1/6klOds1Fjg4fS24pFYpuKGwKaaH/ISgg7CphBetFHcx2w89k0GoFlxxIpf//997vxhC3aNxdXw2PatGluoxzsLz+Di4k3LKLayEjORbyAEMHytEOsmQDA+gvxSQQ7/UXsYcWic/k9mDOesRgBC+ENEdxWTnM+g+CmbfpE9DwiDIg9cKbffE5dZvcdJARZp5CdjJHzyA9oqQM2F79NHWdW+xCYv/71rx1hz9iI/ufBBDnJIdNNxME4jJAPkqL0kz7a+rjiiiv01a9+daM5py3wAH+O+/Of/6wzzjjDPfCgTtYmAgDWGpHfRCbQruFjIoA333zTka7UB7ZEjEPCE0VB9ISlzwDP8Bo1LMylgDpwdLjsssvcmIMRDG1FnSOAQZDBQ61zzjlHL7zwgqsy6HYQFAUZkU8fccwAJ9pE3ADRTF+DlvPWX97BBKxwMoAEZ/1TgmvdCHoThFA/51mfWNf0k8/bI+hZ7zy8IerfrjVwx8UgKACwa4F6WCeILsALYh4nB9w/2iIo6S8PjJhfRDcU7j/mIkEdrB3rt60Ru75od4cddnAPqcCD64OHYu2R7V29LngQxhrgoRZ9CArCqDOYCoP5sTQAzB/riTn97//+78K1Hrwvsj7JyWlpDcCZ8xm7pamwdWviBsbK3wDELh1f83k2PX9uQrlMVpHGqN69/Hal5yzX4MpqLaj5QOV7j9fILx8olUqNWSnR6sgfdex/6//RZPxzjqbd+bAGREuUhNVXTmtKchr95SnShOFqaGlQslepi4anZXcIa7OpRaXJIq246SWt/Nc7qk6Wa2X9B6qcNEwjvnSIRPYKd1IkfyI/k6Vj9lLNeOQ5aWWjesVLFY9HlUmnlEqnlMvlffZxACgrSqiYNBXNLapvalC6OK7asqh2OHqytMsoqTzfD7Prd84GGSnCB++t0aw/3qnqVFyNkayKxw5R/69Mce4By294Uitff0f9yno5fUI0klE2nlVNrlHbnn60NKpUqiqR0hHpgxbppTma/eCzimSiKi8qV2kkqVQmq1qllVJOMcR5iigeiSlGtoGolC2NKz6kr/p//mDlHn9Fi9+aq77xkoIAoM9Buzj1RC5mDgAbhH9dXdP+PI+AR8Aj4BHwCHgEPAIfBwKfdgGA+9cz6bkC7zYPPF9hH4ijIu6FOP4NGzbMiej/93//16V3/N73vucCKoLPc3BDJN0h+0/26TjwWf0LFixwQgL2dOyvbU+LMJ5nOez1eZbAvo09GJ9Pnz7dPQsj6AW3S4j+QYMGuX0Z+yz2XN/+9redCOGCCy5we3bbpxAgQJ/pa8f7lI9jBfo2PQIeAY+AR8Aj4BHwCHgEuoqAFwB0FTl/Xo9BwKLDIb8nT568URQqmyw2a0QwY4u+pdHr4UFvjgDAos4h/IjktWL53ywS3TZ8trmElINgws6NTZmRTcE+QLpOnTrVbQrJKcdxlDB5TZ1sBLG4J08cG8IgMY5dO5tBiE0Km042s2wWIe7YHIIdfSZHHMR1V6N2GS/1YhlPn61Y1Ln9HoxQ5jMjLCHmIHjBA6IuKABgw8qcoLRHjY8luQkV+A4rfDbfFHDge8bHd7xbpDTuCNjnhaO6GbMR+6w71PPgxM+GEd9jt8fmm/UH8cqmHLyNEGY+ICCx5MM+3eZ8SyNCLb0DduQIANjYM+88DIDg5Rox0tpSPZCPsF+/fo5sJ0UCBGaQ9AYbxsADivPOO899R10QnJbPnrGTzgGRgLkDECHNQw+s5XHmsPUcXL+cj2CHOaE+XuRMxOWBeaXe4BywboP95UELuJqYAEw5j7VB3kMcCYz4NSI62D6fUYdFQXAsZDT1sY4QE4wdO9aJBPgdwQDzTYH0NpKbc3gIc/HFFzvMzX0gnIoAAhjy36LyjRSn36wZHtJQiAihHSOj6Y8JScAUcUR7BZt5CHzOMacCjgU77j/0lcKcck8y/Owa4yER0SOsBbsfBNtirSNkQtBh9wBbz/Sfdc96YkxE3ZPWANyscA0wz1jtE4Vi970tXfvBerCzpI/gzBpj7TF/zC8/77bbbm5srJX333/fpZYw5wuuCzBgbnjAdtddd7lx2lxzPZDKhfm264s6qTt4D2A85u5g69IcAMKpZzaeSwulzz9ozEUiyiqqeINUf+dzWvHPt9Q3XqE12PCPH6ahJx0qDZSaIaYjltc+A8WuFkWUbJDSD76uBY+9oL6RpOKYAkRyWluS04CD91Dx53ZVNp5SpDzh7O5p3Qj3aEqK1klLbnhGqbmrlMzFVFfUoqFTdlHx58ZJRbDrKMki+ZMapNRbC/Ta3Y+pKpVQRSSf+qMu16KaVKNG7jBWGbQCkZwiuIg0Nqp59Rol1jaoOBtRLB5TuiSu+U1rteuxn1fisztKvfOR81RPU7mWvM5Ac9dpzh/vVP+WuJqUU9mYIao49RCtfeENLXvkNfXNFiubjKspl1JzplFNapLK4trl5MOlSUPzaolltcq9NEtzHnpefSJlUlGxWhRVYzqjdZkWDZywnVJRqSgjJ5yoWbpSRekcOTKUzaaViUU0ZOhwqSWq5nX1KkrltCyzXv0On6iyA8e79Ai5+Ia8CN2xxtu98P0XHgGPgEfAI+AR8Ah4BD4iBLwAYGMBQNApjoCAG2+80QWbEESAGyV7nXvvvVfXXnutEz5D2LOvtML+AyE1rmKkn4Psx22RaH32gQ8++KDbExPkwP6avRl7qHvuuce53fHMi3Z4xsXzDeqiLfYYpCBg38LzIV60j8sbn7E/5x2XPZzs2M+yX2O/Q+AEL188Ah4Bj4BHwCPgEfAIeAQ+WQh4AcAnaz4/1aM55phjXJ73IJlqttRsosjvzGasO0tHAgDIarPkJvIaIjhY+J4NIP3iuO9+97tugwZxBWEHocSGD6Ic0tXIO+owMsFs8CGtLGrf2rBjIO1QoUPiUgekKvXRFhtSon2NpGJzCdlIBC0CAwhHcAwKBiDYLN96Z/E0QhfVexgPiHv6BTkJHmx4cW0gxzYkG5+xiYWUNVwZI5vg559/3pFw9B81PGOgroEDBzq7dYhRMA2mAIAAZaMOQR2MLie3u+WzD46POukH79SHUAA8mVvqBU/IdyLajUiEZKT/PARAoMHPQYIdxT9W6t1RwgKAYJ0moGCc5CAkuplo5GCUPHMCJhD9ROZTghHizDsEPLiCJYX5ZJ1CiiIOoX6wAAcedEDmM0fgxhodPXq0e+AAUcza5oEHP1OIrCay3Fwp+Iyf6ScPOyBuLSrBhAiIGrhu6LfNIWOlLTAnCtxKEHc+Q+wA+c+4gtcOD1JIIQGJbA9rGDNtc13QT/rD9R+8DkmzgKgjKI7h2mPsXOc4XkCIWwEn+s6YJ0yYUIgKAVPaAVPWht3HeGeOaQdyOlwQGGDfyFgs6n3IkCFOMMMDIkQ+dg+kHsbPGmZdsoYZj6XKwGWDayNYEJPwMIoUFia6AFPWO+4E3BNYF7RvLiy0wX2E1AIIAez6Z44QABDtwsOn7iJH58yZ4+YUgU9QVMQa417H/QQczH6fMSN2IGUC80r/ubfQH95Zv6T3MOzBZ+XKle76MFcF3rmXB++RCLdY5yZAYrz8DQqmhQjexzeMf4MAIOvoeBjzqKIYQUxbrLm3PaLyhgiKKNX0K9Z2Jx4qja50+eY3ZJsnhj+mVIuUqJVW3/Z31b35rkqIYM/Jke91yZwi222jYcceIlUnpKL8TJuDP2S7I9rnrNfc655Qn7qY6uoalKou0uhzp0jblvIkNH8SrD5OA/9eotfueFDF9RkVxxKKFCW0LpJS+fZDNWKPCUruuE0ri9+qNOD0GYu18vlpqntviSJNaVUmSxTP5rQoXasdTz9S2nWkSweQTkmxhJRLS1E6OW+dpl99t6qbY67T1UMHK7b3rnrxpps1ru9wtWRyWqIGRXqXqqq6SsnKEpX1q1Sv/9hF6oXlf0Z6Ya5m3/mIEs3cZ0qUKy3TukhGlWNHaMQeE6UJVfn+oj7gtUrSkrVa9eabWvb2u+ofKVauLqVoJKl0U1q9Ssq1LL1OAw+bqIrJu+QdDOLdcWf3dXgEPAIeAY+AR8Aj4BH4+BDwAoANAoDwvpJ/w2P1D5mP0JuAC0h29iJE97PPYU9pznzsUUmFiKsi+z32FeyJERcThY8wmWcT7B1Jy0Z9OD2yh2Bvy36dZx777befI+w5h88RGrNfpW0TZ5tA+aSTTnLHkpYA0T+icPaICKLnzp3rjj/ggAOcAMEXj4BHwCPgEfAIeAQ8Ah6BTxYCXgDwyZrPT+xo2suVbIQnymWIYTY9FDZiZnW25557ulzwm8633DXoOhIAEIEMAWR202ECcuLEic6uDXKJDRrqa9TcEEoQs8Eo+DBBRr28LAq7rRHwvUVAQ86x2TTijqhwyD/LQ2924cFNLW0+9thjjtQ0bPkeYhDiuquOChbZbXmyrU0IXvCgQL5ByiEKMJU9G+Zgm8x/0AEgiAFEHZb3t956qxMBGA52vgkImBOikcGCeTL7e6zrERIErdaNvEMUcf7557u+mFX+RRdd5EhjS01APVjysemnn8zFe++95x4MIHzgXDBnnh955BEXpb+lJGhYAGDCEot+53vITIhQih1vuJk7A0QmBP7VV19dsJvnYQJ9JPI7WMICAJsrRAZEsUP60g+EA6wZxCZE1Fvb9k6bCDsQSJjdPxiSPoAc7mDPGuThiaUrsLmhb6SGwJnCHq5QL6QvwgCIez6nhMUXl19+uZsnm1ucH3iAM3To0EJKB2vH8KEeBCJEapjwhnFzD0KQQP8t+tuuUdKBsJ6tfYhm0ndA2JtjQBhX+vT0008LcZNZy3MMD4kQLYCjjYn2EW5A0FMf4+XaIBUA90ArQSt++4yHTwhaILVtXfKQiGs/XHjYRJSJ3V/HjBnjfucBVdDxIIgV6/yVV14Rwhr6BJ4cC35cn3a9d/V+Yvd22oSwJwqH686cObiv8MALYQfXm6U8MdEHa4V7MPOB1aa5yphYgesTUYG5W3A8fbX+Ip5A2GJzRL2kOODhmgkAzPHF/j4Fcd34ut9YABDJRRTJRaVmSR9kNf33N6tiVbNKkqVanGvQpJOPlHYZnCe1W/UCzsQ/F8vntq+RFl93rzKLViqSiDnyP5HNqSmaVUOfEu1wxgnS8BIJcr1VAGBu/sTeZ/61RO9c97iGF/VTQ0xqHJDUsK8eLA1AmJDLKwZaIq6t9357u2Kr6hVJZ1VUWaaVkSYN23tnVRHJP6BY9RweyUfU44yfSaWU7JWQlko1jz2npdNmq28uqX7ZIq1qqdMHwyo17twTpWopWy9Fy/ICgAhtvrNGM6+9V9VNcUUzUr8hg5WLprV41Qo1kw5hQB8NP/pgqTIhlcddmgQs+dXS+l4rvXfJn9VnbVotpBepKtfq4ohG7D1JxXtsJ3FpWfC+qSL45wV11EhNL0/X/Mde0qBYpRprU4pHEkrE4i4FwDZfmKheB06UqqJeANC1f1r5szwCHgGPgEfAI+AR6EEIeAFA+wIApok9GyJvnh3wb35Lkce+i31B8FkQ/+5n78D+NfjcgL2Vib7ZiwRT5wWXgj1/oE2i/REws2eD5Ed8TJ3WPvtq3CIffvhh9wyAvba57OE0wDMZRACIAehXdwfL9KAl7LviEfAIeAQ8Ah4Bj4BH4FOLgBcAfGqnvucMHFIFAo7NjEUPW/QqvWQzFMw3HyTwjDi75JJLXKRs0PLayB2i3iGFPgoBgNn7k0eNdowU4nOIRcjeIMkdFgBATEEYGlkIcXXqqac6AtGieMHA+t5Zghjc6AsbUlwELDKZ91tuucW1ZZHNba0ISztA3nFIUcZCHyC2XnzxxS5b17c3FxCVEIUWbUs+PUhN+tFW3vOwAMBSPlA/ZKzZtRtu4XcbMzb0iAXM+pu2EGNAzrJJNtKOfoDXdttt58g+SFzIRAQRENBm7R2ep+DvEOKQzFjPG1lOPnHmfktLWABg9v227ugj1wq/s+Y6Wk/YAxK9HRQSkLKA6HOuWcZvUdakAMABgDqtXiNQcXJATMDnJhhgrDzcoA7mDUcCLPT5HZzBnWhtiFvOsxz1m8KIdQqhHMw/T85FotODhfq4JlhvCD2sTchsIi5MMNJeXnpbv6xPrn3qsxzykMWIH+xawRYSEQLuEJwHSc21jU0kpHu4X8Hf7b6HYATinXaYY+q+4oor3P3FsOazffbZx4lLOA8CnOh61jHn8Hv4/mNtgReENSR3sMycOdNdRzZeIk722GMPhxnY4AjA2sctgPnhMxMU2X0rWB/ziwiEvoIXogEePtl129F6bG/uGS/XIWPHDcTWNvWOGzdOjz766Ea2m1ZPGA+Ox12B/JfME5ixzhFPIbig2HoPCoPaEwCwvuyeawKTjq/xDQIAd2zOeeZLqXwU+uq7n9f652epPJfQmmhGpTsM1/DTDlI2nifIXcQ6B2ZjUlNEmrlGs264RyXNacWrKzV0wnitnT7Lzd3abIsmnnCEtNdI5yCAb4C5CJAqALJ8yd9eUOTl91WeSWrW2hXa/aRDFN13pNRHqlu3RuVVfaTlabU895aW/P119cklFUnGtSRdq1FT9lJy0lhpcNL1iyB6dzdlLDSWd/fPf9Ekrb/7GdXMWqhe6bhS2azeT9Vo7IF7qezzu+aj6ROt53HurA+08OoHNKCBND9SOhZRfTyjxsoiVe64rfruv4fUt5WABxPaSkqpOilRKi17dLrWP/CShmdLFY1FtCTSqP5H7qXyXcdKA1rD9mnHRABBdQR9xvHgmdmaff+zGljSXxGEBdGIlmTWaegXJqpy8kSpQsolfAqAjte8P8Ij4BHwCHgEPAIegZ6MgBcAbJid8P4huH+x79rbc1HLpvY74fNt32Gf2z47+JyIvToOADfffLMTvduelHPYAxJcgdsbe3H2deEUhzYyey6x+XuWnrxifd88Ah4Bj4BHwCPgEfAIeAQK/87Lbepfpx4nj8BWQiAYLWpNsjTtZZbSRrTZMWxgIK8gxyDSwxuWESNGuBzjbeWy7o6hdSQAgJCkWL/aEgBADlL47qabbmpTABDcmHWm3+CDmGDBggWOCLONHXiSIx2Cl882nZNaTjUOgWnR7ERxEwFNru+2NrJdJfJMAICtfjDvfHsCAIviJz8eUciMA1KZQpQ+UdfB/rUlALBobfLQQ2yaYwMCCYhui/K1DTfW75CYhiW2e+biYBvq9gQARqSyScdVAbLU8pK/8847Lup8S0pYAGDpCmhn/PjxeuaZZwrka0dzTj942EPUPwSn4YJrBZbphltQAHDGGWcU1jIY0O6RRx7pSFXGbtHnfBe03EdMgUMAkejmhkGUO3PKWrA0BO09sDDMWDOkC2C928MPXADAlgciJqzheuQhCC4OZuNP/4igYM6DFv6bmg/6azaPJj7CXYEICyvMLxb/zDnR56xPhDcIasIR7+F1Y+Ic6v7hD3/oREUmAsCmkeh+5tj6S1+I4jfBBpbzkN923wnfH4PCKq4x7pfBgngAUQH4gx31II4gep+5ZTxEmyBGgChn7oICgDB22GPiLGBOAdTJ3GDJ39V7hq1D2sKGH5cFxm8OHKRFAAe7xwb71NY/f6iPergXBwVlYI2DAecEXV2o7yMXABA2DxkN6TxzsWbdMFUDouWqjWSVGtRLY047PE9ak+Emil4grUgmJq2PqOaJN7XiiVcUbWlRfES1hh8yWcvuf1iZhibVN7dou4P3lQ6eIFVK6UheAAD9HYWkX53R/NseU+mc9cq1SB/0Kdb4k74gjSlxx2dSzYq1xKSlLVp659+VmbdKFdGkUsVRre8V1eizj5aGFLtcAlQHB18QANCQEfO8Q6C/V6fZt9yr0nUp9U6WaX1jg9L9yzXy7OPzEfmYeJhKYcZqLb16qgbUR5XNSc1FEX1QlFFddbHGf+ukfKQ+x8fyGQochDmpmLwG66R3bn5CiRlLVJ1NSImoavoltM3ZX5SGBjz76aO5KgSFAAyE/i5p0YJbH1b6vXXqG6+QYlEtyazXkC9MVBUpACqlXNwLALbkb5o/1yPgEfAIeAQ8Ah6Bjx8BLwDYMAcfpQCgKzONUx4uZuxB9957b/e8xvbnPBtgT4OQmaAK9teWTs/aai9Aoit98ed4BDwCHgGPgEfAI+AR8Aj0PAS8A0DPm5NPVY8s0pdBQ75BhkOYkQ8bosgI0SDJE9x0cSzW7UcccYTbzBj5ayBCxBH1DJHTVXvpTU1IWABgFvLmAIDzACUYmR6sDweAoAAA5XbQASDcdmdJMiM8iUIGU3LMWSGKn2hnCNb2sLHxcc6qVascxnwGMQkRGFSfB/va2X7auVsqAGCzCwkJ6YtDQVig0NYG19YT0f6sJcsjD6lJ5HpQAIBDAAT4rFmzCpZ9RD+jqjesGUt7AgAjwDmG6Gz6aEICoskhpLekhAUAYGFtQh5DbFqqh7ZEN+G2wcas6yFVzamChwjkfafYAwYi2s0BwIhlzkEsgPiANcPvQeLf2nv88cedIMKs+Dn/5z//uXMFIFK5Vy/8zfNtbaowdxaVb7ncucdgfUjuxSCxj2jk2WefLaQTYDz0lTEzz+GHI+21iwMAwgosGOk/0f/03cqSJUvc+GmbF8Q0/UFYsakHSJzP/czwQtSA8IY6zOEA0RPr0e6PiHQQ65h9JG1hCclYOSco+qBt6go6lHCNB0v//v3dr+YEwvpiLAgfrBDFz30Ey0nW1KYEAHzPfFIf4+LeYw4QXV331jewJ6oFEQ+iCD5n3KRQsPUYxrstBwD6Aa5BRxA+I50LoqmtKgBwZgCtDgD83JSV6iJ6/3d/VVWd1ByNaVGuQbt85XBFd+7vyG5euUhGkVRUqo1o7jUPqWjecmXTKZXuMlIDjjpENXc8oHULlymSiar3jqNV/qUDlOsttcQ3kPRRxAZvr9ZbNz+gAfVJ1TS3KDFpO404ae88sY7bAEQ4qQleWarZNz+gykiJMrgxJKMa9rmdVfzFiU6UYBS4C/gPRtLzAS8EABD7aWnN/a9qzfMzVVabUa/iUi1sXKtx3zhR2rVPq7tB67HTV2nJ1VPVvz6qnCKqTUrLK3Ma/6Up0uj+Um9zGcgpg/NIa8aCItp6rVbTbr1f/ZoTyra0KFMW08j9J0lf2D6fKsCVjXq94SPsBvgu46wWVPvYbC26/xUNjlQoGo1pcWadBk9BADDB1eUFAF29sv15HgGPgEfAI+AR8Aj0FAS8AGDDTGyOAGBrzhtuauxd2NexH2JPyn7fHADYcyHy5tkP+9uO9p9bs+++LY+AR8Aj4BHwCHgEPAIegY8eAS8A+Ogx9i10gACW3T/5yU+0cOHCAonPxgTyiqhXLKbNASBsyU3kMMTMPffc4zY9nGdkO80SmU3kO5HBkJfdndespwsA2PxZ7nMI55deeqmAD6QYRDn26ERpt2UJb2SxTaGR3JC5EHftGYh8XAIA1gd9JCoZOzyL4A0T/8H+GSmMAAAiGhyoA6t87OODAoC5c+c6wpV5NzL3tddeEy4AkNQdOQCAo5GRkP24FJgAADt41PsUcwro7M2jLQcAiFCEEJD25ECnWJubM0+IIhDj2Hm8/+EPf9DXvva1QnoO+msCAAhg8OM6RBBw2WWXFQj88HhsfSGUsdz1HENu+9mzZ7vIcBuTYbcpTGhzzpw5LvqBnIfMHecj0vj2t7/tCGeOgcD+7Gc/6yLR6TvENGIDiHv6xDrqrP2hEfwmikFEQD2kMMAJBKxph/XDQxqb5+B42pqPIOHMNcw80hYYm4uHOSSQBuWiiy5yJDzf27WP9f4pp5zibPDtmrV3i2Zva7w8RCKKxAQGrCVEMbgZgJONAREA84x7wqYEAEEBhq3xzRGitDfn5nDCfR23CAh/a4MHXIhBcDmh/7gVdCQAoC+MkfydiMoefPBBN4d8jrsCDgaUoCCN37vXAcChmn+ZAACWnF/TUqRZWnvTE2q3Yz8VAAAgAElEQVR8e6lKkmWavWqJJp16mJL7b5sn0xEBRLNSU1RaJs277h6VLF+vRrWo6sBd1O+APaWnXtM7T7+oXtFSxYdUq99ZRzpL/0xSikSlTFZKQOy/vECvXH+PhpX119KGWo04+gD1mbx93oqfCPtoTqrNqe6vz6n2zYWK5+KqzaTU3LtI4846RhqdVDaaU7Tg9d86kxuC4jekAbBI+/lpLb7hARUtrVWvaJHqS6OKfGakeh+yh1Tdej46oOmrtejqqaquizqNxNpiKbfzEG1zyoGuf7ky7rVIA3LKCpGAC/SXaqWmh2bq3SdeUd+icjVlUkpVl2jMmUdJQ1rTDDAu54VgJU/2u8+wG3DzEZVSEWlxkxZe+7j61kYVi+YdAAZNmaiyyePy/fAOAJ39M+aP9wh4BDwCHgGPgEeghyHgBQAbJqSnCQBsj0l6QRPcBwUA7P/Hjh3rBrAl+64etiR9dzwCHgGPgEfAI+AR8Ah4BDYTAS8A2Eyg/GEfDQJEzpKzORiFys9GNEPmnHzyyY7MtXz2RmqxwUEAQD52joPoM9txzid/+G233bbRZmdzCM/OjLQzAgDqZcMY3DSGHQCwnSf/tEXmdqYvbR3LJg9yjE0gpB255vmMArFFX8Bq1KhRLgJ7r732coIJVOJBV4AgIR20DbcxdReukLKvvPKKI2otBcB3v/vdAikbbiecAoCxMj4I3wsvvPBDkLQVmW8R7ERPQ3YbaQwZ/P3vf38jAQCR28ccc4yrl/MgVLFYhwAlWrs9Cz37nGOIwuY8yFvagCimLnDHvt2i7IM5xjd3HdimHgvASy+9tGAFTw5zxB+dLeDLi7zvWLVD7rI2IVWvvfbaAg4mAOBz5oDrgoKrB+KSTQlvOBfi9h//+IfDD+IWkpyo8s5iYCQ2ueyJfKcu7hOIO5gnI26573zxi190AgD6Rh9IaXHQQQe5PnSW/Ddc7fo20p65ZP3+/ve/L/SF6Aui0omED7cTXp9gzdrgnWuCVALMI/jSBvfGv/zlL4UI/Xnz5jksiYIPuo7wMw9/GB/3S66z7bffvk1hhokyLLI+eI3T7ssvv+zcKyiQ6nZfpj/USSoHrPJ5Hz16tDsuiIuJcuz+YvdDxt6V+4iteQQ7iMUs+p93HlYOGjSocA23J1iy+aN9E68gpMBBxsQyHIMLA6KpsCONCQCYUwp4P/fcc+5+avfLroztQ0Ho3Lp5TVui5274m/pHK5QoLVFsVLVGnHFwnpR3DvZZqTEqvbZC7931hIpqGlVTLu3wvROkwZXS22v1xh9u0rBkb32Qa9HILx+ioj2H5znvYqk+nVVZJqplVz+s9W+8p769+mmlmjT+v0/PR8jHs5ILpYdQz2n+/96r5Ps1Ko+XaH0kpZJdR6rfifvknQICjvpt3X+M9zfNg2qkpX+YquKltUpmpMaSmOpH99XwUw9ylvr5BSVpxgeajwCgnuj+iD4ozWrklyZLE4e5MaQTDMeEFORFaO1yo/T+lU8qN3elSjIxpYqiyo7so6FfmSxV8IexVUCxkQDArAoAyBwZonlHgjppxWVPqmRpg5KxeEEAUNIqlPACgM7+1fHHewQ8Ah4Bj4BHwCPQ0xDwAoDOzcim9hxd2hN0rnl/tEfAI+AR8Ah4BDwCHgGPgEeggIAXAPjF8LEiAHlDBDo51S1yE9LPCDQ+gzCFdIXoCheINQg2i9IMko+QfPvtt99Gp3T3hqsnCwDCxBOEHhHCRMUaIQeBBwFtogAj9BAEQFSCH1blEHkWKWzkrpG6XY1Wb2vhbakAwAjqzggA6AfrDAHAU0895UhnSNC2BABXXXWVs8Q3YhqiD5IZbFiDZs3eXgoAjrHIcKKrTbRC+6S7eOutt1RVVbXZOejDGIYFAJCstHfooYe6fPGdLRZhTb55iF+rj0hvcyswkhqxDRH/di2ylkhxgDV8e0Q+9dM/iNLXX3+9cC5pMMhnGHb86Kj/RqhDlNM/+oDoAkcA5pbvGQNiGIQ2fMfvvBB/sP66Sv7Tt7DAh7q4dyFGYE2xPjkGMp+5CuMSXjcmDgEnxkIdJgjgHaIdUQqEtGHF2BDz2JoMEusWtc8aY92Cy8477yzml3dLEWDzEsbfrvXrr7/eOQEEyXGbG8bMeYx1+PDhG9WPsINxm8iCY4LndTS/bX1vfzeCohfaQGSzaNGizSb/qdvGA57gyDoMFq5PRA5hJ4OtJgBIYT8gaWmj3vzLVBUvb1QknVVTRVwTzjpOGlWSJ7Ahr+uj0iOztPCp16X/fz+LbNtP23z9UMX6J6V5jZp7/V0qXdmopnhElZN3UfVBu+fJ/TKpJSUVrW7QW7+7Tf0aokpW9NL6cmnUN4+RSrNSPKdcLKIIDHidNP+ye1WysFaV8RKtyjWo9D+2U/VRnw0IEj48c/kYeyL0XS15Up80AHXS2hueUvOsRSqLJNRUGlPDtn00/MsHS2QCgYtvFQC8ew0CgKiz919dltXobx4rjaxQrkgiA0JeAOASDzhTBKdZaJAWX/lEQQDQGJeiOwzSNift5+rPFGGiANEfdABoQwBAr/m4Vlp/zQtqmbVM5cliLU3nUwCUHDg+n/7AOwB05bL253gEPAIeAY+AR8Aj0IMQ8AKAzk2GFwB0Di9/tEfAI+AR8Ah4BDwCHgGPwEeHgBcAfHTY+po7gQD227/61a8KkZXmAgARZZbsfA/Zb8QzZCt5miEOjeQyC3bIa6zZN2XR1onutXtoWABg5BefY++O7TjFiL2OHABwOsCqu72c1Z3tc1uCB9IlkAt++fLlGxGQFglvLgpGNNIm9tdHHXWUzjjjDBcBCwEGedfdgoqeJgDARSCYAgBRAOICc2gwt4DNmZfwGrVzgoQ5KSsQX3RVVBEWAEAw01fs+iHUu1I4HxKbCHmrD8IYQp0SFACceeaZBfHOkCFDRET6pqL/IVohuckrT/5Cu9Z/8IMfOFFQ0IVic/puGJO64fLLL3eENvWPGTNGzz//vLN2B1vSDZx33nnuZ/qPzT2R9bgwbElpSwCAgAZXCxPOGIbcKzZXAECfGAt1cJ7Z7EPaE2lOPSZcYDykTyCtAt9ZYR7Ah+/BJHhvpG6+R8CBeAJnkraEEAgI7B6HYwPrCpKdezECBfpF3eYcYW3TP+oHf9rgPoI4IJiupSvCCyPiuVchSLjxxhsLWGB1iRUmpaPIf+un3c8YJxiGcWDN77PPPg7H4D36IxUA5N3/839H4KQRADRLy+5+TmtfeFtV8VItb16vnY/YX7Ev7OBIZ0Ww5o9o9bVPqX72EmVzKQ3aeycVH7d7Pop+ibT23qe05l9vK1lapqYx/TT6xClSZUQqz3PfddPma9a192ubRC81JKIavd9nFJm8o1SSlWJZZWMY+0cVcQKA+1SyoFZ9Sso1v3alBh++uyoO3tWJCdpzADCTfTj0ggCAsdVJmbtf08JnXlOfkjI1FkfVOLqvRp1ySF4AwMFOALBC8657WP0QOkQjWlma0difnZEfX7HUFCD/+RFX/w0CgMedAKBCSa1qrlfffcarz+G759MgJFoFALlMa8esh7xn5fINuNIqAKiRcndM1/tPv6E+FVVa1ioAKJ88wY0/l9iQ76C7/15uyb3Kn+sR8Ah4BDwCHgGPgEdgcxHwAoDNRcof5xHwCHgEPAIeAY+AR8Aj4BHoWQh4AUDPmo9PZW8s5/YFF1zg8khDFpkLAA/MLTqdiFXIfsthBkEDAQbZROEci3rFCvonP/nJp1oA0JZdvpGOkP8333yziwqHeF26dOlGaw8sIfN4D5J5lZWVjkgmP7aRet25aHu6AABS+te//nWBzLVIZnOqsLUaxh7cg4IK+x3sIF8tMnvatGmaMGFCl4UVYQGAiQt++MMf6he/+EWXp4pI6FtvvbUQIY29+6uvvlpIIWEpACCEzeKd63TWrFmbtPGnv7wQPaxataogMMCpAlHQ5hK3NjBzV8C+HaGG3RMGDhzoCH7EK8wDYiLuD2APed23b1+X3x3RwpaUoNW9rQ0EAOSnN+Lf7lWGU2fbo176jThim222EWuGnw0r6rWc91zf5LHHJWDlypVu7JSg+MCcPajXRApnnXWWfve734nrPVhog2PMaYWfaeO+++7Ts88+K4hwqz9s7U+b2PLjfAHOJ510krPY35IUAKwdxs4YSPlC1D71se533XVX50BhcxIUG7SHuV234Ee0P6kzKDaXjJP0EvzOWjPcPzIBQGtHLRbdpaZP50UAtU/P1OKH/6XqaKlSkayS2w1SnzP2z5PuHFcjzbvkTiU/SKkhmtJ2R+4nHTgqLxBYKzX9/Q2teXa6ohmpaXClRhx9kDSyPE/YR6W1T/5ba5+apkRTVnXlRRp37CHSuGqpOC8ASDvWPq54jTT/8vuVnF+j/uVVmr1qocZ+aX8l/2PHvJiA+owzt/fWLrYa6m8sAKiX9PAszb73SVWXVaoZB4DRvTXmtMPy5L7VMWOZ5l73sKobYorEYlpRktbYn+cFALmE1OzAaj04KACokxb/6TFl56xQr1ipltat05DJn1HFIROlvkEBQLZVAOCu2NaZyG1QY9BrBlBDf9/V3Huf0YA+fbUsvV7bHDpR5Qfu7MbvBQCdvcP54z0CHgGPgEfAI+AR6GkIeAFAT5sR3x+PgEfAI+AR8Ah4BDwCHgGPwOYh4AUAm4eTP2orIABxdfzxxzsSh2L23cGmsaR//PHHHcFz8cUXO5v2YDQmdUAyvffee6quru4wx/aWDuujdgDY0v7Z+RatGozyN7KUCF7I3Llz54q0CWzw+YxjwdJygkO2WcQt5CwEKqU7oxp7mgAAW/GgAwAkOuQypCIkIZHjBx98cMFaPkiwBucu6AABhqxfmwsjqZkPUlpgXd5VTMMCACNqIXSvu+66Li+nL37xi84BAEK4pqbG5Zknj73hYAKAs88+uyDIwSodAcCmxmLiEvLSk7fe+vud73zHOWh0VgBgVvg4EeCmAdbMH5jirkAEOgUBAKIIs+Ln/YUXXuiSA0DYDp7xWo54+n/IIYe49AImxoC0J7KcfoUt9sNYIU7gGmStBNeLOR1AahP1buR2+Hz7fd26dc6FAFcUrm/SOXC9UxAT0E8TQ5grwYEHHujmPFxnUMgSnp/777/f1cv9ZM6cOXr33XcdFuZaQF2MGxEAnzFPf/jDHwqpBzq7QE38hVgJ5wL+djAO6kekggMCfQRD2u5oPdkxvCMYIUWCuXHwzviOPPLIwvzSXz7fagIAGsQmH+J5WUaz/nCHetdJxbGY6nrFNPTco6QhcScSyM1YrOlXPqJ+kXLVlUc09sxjpGFF+Tz3TZLm1mru729Xr1xStSXSyAN2V/TgcXnOvCard++YqujcVUrEEmoYXKmxJx0h9Y1LyYwy8YzSzpkgoeI1Wb11yR3qvSKl8liRFjet0ejj91XJlAn5uoICAPcHI8+h59x/JAAIOAAwLgQA983UkmdeU6w5rXRFQk1j+2r0GVPygoKAAGDO1Q+qf2NCsaIi1VTFtc1/neDGlxcABFZTqwAgEZEitdI7l92t5KJa9U6Ua3n9eg3af1dVHrOrcw5wKQCymbyLQtSs/wPKhUK1kfxcRKTUn97QmlfnqbyoWEsz65wAoHTyTi6lghcAdPaq9sd7BDwCHgGPgEfAI9CTEODf2/ybfsSIEU7Q3FmHtp40Ft8Xj4BHwCPgEfAIeAQ8Ah4Bj8CnDQEvAPi0zXgPHy+R6ZMnT3bEYTBKOthtiMzTTjvNRXhyXLCwKYUIuvbaa93mtD1CrLtg+L8iAAiO1yJijUQMfge5V19f75wWiOi9++679f777ztCDRINQtLsxm+//XYdffTRXSar25qDni4AIAoeq3EwhGzfdtttHU6diRxvz96fhyvmJNDV9RkWANgDGubpjjvu6HS1tr651mbOnOnmHkHIySefrL/85S+uPvptAoCvf/3rGwkAcOnYVLFziZL/17/+5QQAjAGbeIhtE1RsbsfpB33k/oAAgMJ9hP4jbsFFhHLTTTeJvlr/WduQ1qQi2JJiYhmLkqf/iCKMpGe8J5xwgv76179u0hnB+hAUF7TXr02R2qtXr3YiFSP5ueYbGhq0du1ad50/+uijLjUCDgHmXkE7CBPAkRQmCF743cZEeyZICPYp7CrAcdxHEFZQP+KDurq6ghgA0p46uVeTEqArxa5D+odYB9cCfuY+NXr0aNd+0MVgcwQAJpbiWsf5wkQBrBFSAHCPMizo89YQAGwwkW/lvyGem6RlN/1DjTPfV690RHXFWQ3/8kHSLoOk5qxqnpumZfe+oTIVKzWsUiNPPUKqVp5Ex0Xg/RYtuepeJVY3KJ2Mq3q3cUoct1uejX9vrebd/Ygq16W1rqlBVfvurP5H7ZX/riirdCztBABCALBWWnDFw8rNXqnexaVakalR34MnqN8X9+TrjQUAraT8BgEA4yGRQKslAO+1UsMtL6vm3/MUbc6osUSK7TJEQ06ZnHc3MC5+5nK9feUDGticVLwoqXW9ohrSKgDIxKWUBe231o0hgBMA1EnLrvu76t9cqOqS3lrd0qDinYdrmxP3k6qkTFKKZdKtAgBTEZgQILhKW5UMDVLN1S+qcfpiVRSX5FMAHDpRJQfu6AQFXgDQlSvbn+MR8Ah4BDwCHgGPQE9CAGEvjmphd7Ce1EffF4+AR8Aj4BHwCHgEPAIeAY+AR+DDCHgBgF8VPQ4BiKL/+I//KNiihzsI2Xr11VfruOOOK1hWB4/BIYDoVYgcLwBof3rBh6hzipH6wQhYPofoIooWcg3lP8SaEYXkgX/yySc/0QIActEHoxzeeOMNMe7169c73CA9Fy5c6AQA4BK0Mw8iH3QAsDQVkLscDxEa/LkrudCtrbAAwOqC2IbghmDvTGH+iW6GQF+zZk0hdzzOG6TZMFt7xnTbbbe5nPC2PsaNG/chgU64bQhx6oDwh3AFaz7bc889HdkKcd2ZYpHw5GnH/t3cFbCbh/S3uUS08fnPf34j0huxyzHHHNOZ5tyxOBcgXAJb+s77mDFjXN04C1x55ZX6/ve/735nnj/3uc85MQJEPKRyW+vEPgs6ABjxzphMvNMRoW31hEUnwfsijg6kB+Aav+eeewrdoW/0FzcVXAusLxwQdAEI9j/Yt+DnCCMQkHA9PfHEE+4rqx+inrXJXHdl7YMr1xCiitNPP93VwX0Nscdjjz2mvfbay7Vn6QI2NcHB+x/ihyuuuKLg3DBy5Ei3pgYMGODm2dwMtoYAINxnZ27fLOnV1Xrtlge0TUtUDbGUqr4wSX0/P0lqTGvRXY8r+/oKKRNV+Z6j1feEfRwhXUgR8IHUcOOTqp2+IC8QGd5XVWd9IX/M87M0/cGn1C9TpFWpBk349inSjtWtEf05ZaKZ1uD3uBI1Uv1fX9GyZ95UdXmF1sVblJ4wUNuecJBUGZHiuQ2kvYuot+h/HABMANDK6pPNp0Z6/w+PqGRpnYoyOa1M16j6gJ1UhaAAAQDEPk78M1do9pVTNai5WLGiuHMAGHLhcc4BII0JQjTP4bv2IP5zUpJmGqT0PW/o3cf/pQGl1aqNZLRuUFI7kWJgcFyZZE6xbKsAILIpAUDrdyulJX96XPH561WRLNGyzDoNPmxXlRwwXiqRcoy/tXTV2aXTNyV/gkfAI+AR8Ah4BDwCHoFuRGDFihVOVIxDoy8eAY+AR8Aj4BHwCHgEPAIeAY/A/x0EvADg/85cfSp6ChmFshwrdGzm+T348BwCD4LHiEKLmjbiCNtxrJv5HQIoTJB19wP4nu4AEMx/HV5AbTkBQJJBnkGoEUkLsYnan3dIVchAs9SGFCQaIJiCYUsX6aYcANoir5l/+oolPXnWjUwn//uFF174oe60JwiB6DzssMMc6WxR7pDcYQEAEdWQ6RCmFPpEjvWDDjqokGucz9trJ0jiclyQmDXBypas0bAAIEhoYoHf2Qh3+sf1RAqAVatWFfC8/vrrdcoppxRI7646AFh/wfnSSy911zWfce0ynxMmTOjUkuK6Z43utNNOjmC3lAIQ8NRvGL/zzjtO1ACpbWkNSGlBtHtnCtf/BRdc4KLY+ZmCeAHMrLA+cEwg4p72uW4Y27Bhwz7kcBAmwBkDD9pMIALOHMO88m4uKazZ9sQAba0n+mFCDXNKoY1zzjlHN9xwg+u6pSdAmEFqFr7nPMt7H3ZnsN9NTGTjJ+qf7yxiyNJJQDojDKB/CGt23nnnLomJ6Bd1gCniHMOBdxwBvvGNbxTq5f6wqesr+N2hhx7q0s2whlgnEydOdC4GFMOC77a2AAA6Gaf8GNqthWn9+093amhjRGtq1qr0s9tryPGTHck9/7o7VLSoQfWZlPofupuqsLjHOQDNCRU0S01/fVkrXpiu3sky1ZbHtM23jpfKI2p68EXNePw5De5drcaKIm174ZelSEqqSEjRnLLRrDPwj+Hv3yTl7p+hmff9Q9tU9lF9JKWWEVUadfKh0sC4ckW5AhGvCAw8goCcqCGvDMABYEM0PQKAd355p/o3x1QUyWpBwyoNOXxP9TpkUl6cQEoB5mDGCs264kENSZUpEpdq+8Q19PvHOYeDdCIvAIjm8kkGMkEBQKOkp+borTv+riElA5SNRbW8qEk7nnGkNLZc2ZKcokq1ihZCKQCy2da0AJD/0TyeC5r13nWPqXRFsyoSxVqWXe8EAKVeANCZW6k/1iPgEfAIeAQ8Ah6BHooA/w7m39De+r+HTpDvlkfAI+AR8Ah4BDwCHgGPgEdgEwh4AYBfHj0OASNFTzzxRN15552OiDICLEg6tZXT+be//a3OO++8dtMHdLcjQHcLAG655RZ9+ctf7rY5MXIMAvSuu+5yZD4KfmzsIS7N7ppNfVvRt5xvOeshxH/2s5+5vhlpSF5xiDvLeb6lHQ8LAH75y1+66GkrYdIxLACwiG8TAHQ03/b95goA6Mfhhx+uhx56yHWJSAgihRGrGGEaXqNBTGzNssbJfU4e+kGDBrnoeqLgL7vssi6RoNZGWABgn0Min3/++Y7g3pStPKkemFvLB0+UNv1i7VhkNaTtW2+95Uh2xhFMAYADAPVTxo4dK4j2TRVbN9jEk/rDSHT6y3VMf2nX6gzPZ3DNmi0765r7AIXjmRfSC7BOTWDEd+SI//e//10gjHfffXe9/PLLBZGA3YeC7g3Bew44cN0Q0U9kOH3mARnX1jXXXOMIdto2BwVSaVhBFIADgaV8sDkJk/iIcfiMtiDQcSigj7RFfaQW4D4JDg8//LDOPPNMDR482K0nxgN5by4KiAnCjgrh9qg7OA/9+vXTT3/6U33zm990ff3jH/+oX/3qV+4+giCEdAaXXHKJw4G+2jVg42xLlHDvvfc69xaOpd+MDfy49rtSgtfbHnvsUSDpqYu5QdRjzgxtucIE22TO6BPrEVGRCUg4BoeEX/ziF4XDwcPEEMwxTgZBZxCcU3AfsHvslgh72sSFy2xlSksfeEb1r89TMpbUmsqEdjntVKk+q7evuVEDi4u1Ug0ae/Zx0qjeUlErgd6aQkDz6zX9xrtcpP/qprp8FPyowVp8zV2qXbRcddmUBu0+XkO+/HkJ8xCi712wft7EX0TIE7X/5kq9df3dGhitVEtjixoTOY04eDcljp6g+lyLymJFhVPcWPDjd3W4X/JSgBZJdVLL07O14KGXNShZpmy8WfMza7TL98+SRpXlCfdWa//UjGWa9fuHNSLXS+lcWg3VSQ294GgnAEglMD7IKY7QAbFANOJECEX0vU7SOmn6r65Xn5oi9U6UqSnSoj67bSsdNUkNxQ0qrixWc6ZJJTGi3FrdCTJZrC+keES5SNwJC0ilsOSuV7TiiekaFu+tIsW0UrUadNgkle03zoktstaJTQjDurLu/TkeAY+AR8Aj4BHwCHgEtgYCH3VAxdYYg2/DI+AR8Ah4BDwCHgGPgEfAI/BpRcALAD6tM9+Dx22Eybx583TwwQc7i20InPaKRcFCVkLcEKlpueyx4A6WjgjhzsLS3QIAiNYjjjjCkWKQy1taghHWEM6G7aRJk5y1v5X2NvZ2PmTX7bff7ghGI30hJCGCLZIZ8n1LS1gAQJ/PPfdclzsc8jLcxtYWABhx/+Mf/9j1idK3b1/NmDHDkaJWjJQMrzfO4TMi3Fmn06ZNc6cwLkjr73znO90qALBrgzYghom0xsI8bAlv/bYc9kbMz58/30XKr1u3rhDtT4Q71uq2PhmrOQCEUwBg+76pYudCJh911FGO3LY+V1VVOXyGDx9eEC2EBSBBK3x+fvvtt136jyVLlhRcQug/ueApQRt7yFxELUE7ewhznA0oYbI4KAgwfLDyJ+qcAh5E+UPEc9+imECBCHpSDEB6Qxpvu+22jvRmTRtx3l7KEmsXLMGeew7nMF4i0llHXKfUB3nPdcl8cT/kHKzrKWaVH5yP8HXPPGy33XZuHCa6wN0AUQP942ci6hEgsJapG8yN+A/XF/4dPJhjrnPqYL1RLykZ9ttvvy7dPoIR/1w/iBSC5brrrnOiqmD0f3tkvLmZHH300Xr00UfdOeAIwf/8889/SKRgKSc+FgEA5HZaWv/wy1r06L9UXdxb62IRbXfg56X6nOY9+ojKklnlBpdr8ClTlBtYrhwCACLjORfCfXVa02+9T+UrGt1cDJ+8m0rH76A5v79BxbG4aquKNObze6loz7GOVE8UbvF48POCx49KC2u05P6n1TB3pZKNaAViKtl+sCpP3FsaWZkXCSRanQcsqL7gAABDz8Up6d31evu2R1S5LqtIc7NaipsVHdlHQ085TOpbomwiqkgsT8m3zFimmZc/rFGRPmrJNKmxf7GG/efRLgVAS5GUjeSUyOZFBhnnPBDJCwBqslIqqpq7ntPaF99V31yxihjX0EoVHTFJmjBQmWiTYgnsBjbY9zvyn5Q5sagUQ2Egad46zbrjCTXOXqVhFQMUj0gAwIwAACAASURBVES1KlKvIYdPUuk+46RSLwDo0kXtT/IIeAQ8Ah4Bj4BHoMcg4AUAPWYqfEc8Ah4Bj4BHwCPgEfAIeAQ8Ap1GwAsAOg2ZP+GjRMBIMMgIiBfyOhshFyQzg32wdABYuBNZ6x74t0auW05qO76nCwAg2BgvG23IwS2NGrXIYvKzn3XWWY5sg0CkXiJjiXK1Ym4BYScAIxO/973v6aqrrirkxCaiGtIR/LvLEjAsAMBxgMhbCFf6FY4w3toCALDCQWG33XbTokWLCthNmTJFU6dO3chFoS0RAP0Ff0hKov9Z42ZD/+677zoxwZbMeVsOAMH5RFzyt7/9zc0XBC5ChHAxcpv1gF37I488UrCqJyKaNXrqqacWTgs6AHz9618viHVIxzF79uxN3i7AyKKzqRexB23wOfcA2scVA1Kb/obzTjI28LRI7C984Qt68sknC/b41H355Zc7lwZ+Dq4fxA2ktVi6dGlBLIA9/z/+8Q+NGjWqEMEfHgDkO+3RP2ziEQFYpDjCGlwxgpgTeT9r1ixHzpsDAQQ7848AAdcFS2sSXt+2Fuj7scce69aYWefvvffeTojBHDLvkPdcP4gfKJwLIY4bBv1ryzEl/EAP8QLpCsDUbO65T0DOcz4CKwQWlj6Adv785z8XXAjC945w/ZxHeheuaRMAINLCoWHcuHFd/tNi7eA4QdQ99ywTTiBQeuCBB5wDBJ+ZCKqtxvgeh4Mf/ehHDldwAHucFxBwtPUAdGunACj02xz0Z63QrKvuVmVTXCou0TbDRynVnNX8+fOUzdVr1L67KDllb6VKpWhxVLmIFCN4H1K+RXrvjieVnrZARS1ZVY0dqqrBg7Vw6pMq612pxtHVGnrKEVJV1JHqjii3dnlvapGiRS4NgF6foxlTn1V5TU79UgnVxjJqnjBQI756eN55IJWVyvLtoz+Ai8dI3xHpnD9nud5+8DlFVtYp0ZxVZVWFVras1Q5T9pP2GqdcNKVcMq5oLB+RjwBgxuUPa9tYXzW11Kt5UKmGnd8qAEiYACDr2jEBQAIhQF1eAKBZK7X09idVtLZJ5cXFqoul1Dy0XNuce4zUl25lFGu1GzAZQKqlWUXRuFAh5N5ZosbXF2rhP2coVhtRaaxEZeWlWqE6jTxsNyURAJRJuXhARBBadFtyr+/yxeJP9Ah4BDwCHgGPgEfAI9AJBLwAoBNg+UM9Ah4Bj4BHwCPgEfAIeAQ8Aj0MAS8A6GET4ruzAQHslHv16uUigyH2IZc25QRApCckt5HFFi3ekSX7lmDenQ4ARJtCskMKhonALekjBLORg5CdEIiQexBjRDyb9bZZqAfbguSE7IT4g1yFzDTSAkISMtlI5y3po50bFgAQuXvTTTe5No3o5Vj6b+uBeUbIQB9NJALpSeqAsGNAewKQzU0BYOQ4a41IaOo3jLA1J488xLeVth6YQCSedNJJhdQKHEOE9RVXXFEgGLtKDLWXAoB+8uJ7CN5LL73U5aIPF4uQB4+zzz7bYW+EKZ9hqQ5JDHm7evVqYRFvY0SsE3YAmD59+iaXhZ1Lu4yZNWbOFBaNfcghhwi8hwwZUhAiWKWIAhAHYIdP2+RsZ5wIK+gvc4HrQZj0tXsC1xrOC6xrI8mJgL/vvvtcdHt4/liDRsDTXtBin2N/85vfuHVhRLiJaujvaaed5lKacD3RHgWM6UP//v3d7+09YMOGnzUdvJchxjnnnHM2SumAIIHIddwTTLgD4W4R/OHJCLcH1hD+fM49CFeLV199tTDPiB8g6hEZgIMJGhABIMDqSACAaIbUC6wd5hfMqQ9XAEsr0pX7SNAFgLWNuMLmifp23HFHXXnlldp3330LGLZ1jSFMAFcTm3C9cxz9w2mhRwkAGFhzSqqLaMX1U5V5d7US0WLFE8VqTGVUk6rX+vRa7XHiodK+49USySiWjDkCHjv8WKud/vt3v6S6p6epdyqq8v59FE1nlF76gRqSUnK/HdXnuP0cid0cy6k4Ht1YANDQKMWSUjEuAI16757HlZq7UgPr42qsb9D6PgkN2WO8ynbfUdqmyhHiirey/6gA6ANOBA3SkjsfUd2cxRpQ0Vst2bSW1KzSkInbq/qwz0nbIDJIKxOPKBaPuT6kZyzX9N8/pFGxPmpM1asFAcD3jsk7ALQKAOK5rCK5nHLOsD+iWDQq1WekmpSzCah75AUtfW2WqlSkeDyq9bEWVU8cq/L9J0rDK/NLEZUCL3j8hoyUjUrpiJZOfVLrXp+nwYk+ytZHVBQrVkopLU2v07aH7a7i/XZ0KQByCS8A6Mo17c/xCHgEPAIeAY+AR6BnIOAFAD1jHnwvPAIeAY+AR8Aj4BHwCHgEPAJdQcALALqCmj9nqyEA4bVw4UJnfb127dpCVKp1wAjf6upqZxcOYWVR70ZG9WQBwJFHHlnIJw9hhQgAEg/bcvoNiUfE7UEHHeSEDXwfLJtDFBsJieU5ueohR9nIQ2ZiB08u8tNPP91Zf4Mf7SK+gKQkghvrf16QtOa2AAEM0UgEtdmwd8eiQFSA2MMcHCAhEYBAGkJegwERvkQkg0VHDgBhQjLcR8NvcwUAFlVMX+gr0fHgCTHKZ+AHuc93kM8IWCgQ1Ni1k/8cotwKeEI0QzASCW025Zszr23hHRYAQIYzNkhyyFortInYhOtqzJgxBdt4csdDokP8v/nmm45EJVqdNcGcEx3PXAQLmPBijUCKm0iH8ZMiYlPF8LRrFPIZIQXrj7b53izyzzvvPBeJTd+JzuYYCGXIehwuSBXC+MGUMYMn1vIQt+FiggAw4VqjHs4FJ94hpsGH69Pa41is3sEHtwLDBwEIhVQATzzxhPvZ5i9ITBOdTmoA6gFTi8gfP368I/IRVyAEwAWCPixYsED//ve/9ac//UkvvfSSWxuMi+uWawDBC8Uw5GeuSUQzuApQh5Hg4HbiiSc6LFivCASYz7lz57r6EHXcfPPNwhUBvG3dQIgjULB894wVrHFqMHLcsMStgfsIhD4pDijm5EAKhn/+859ObMG82XriHoMogv6BR0fXa0drie+5TzEXYGd/H8CCn3Go4Nq0Ncy4IPtxVrjhhhvc3xDwZPz0EcxxBGAtGNbh++/H5gAAH93cpNJ4sfTgNL1664Ma3W+YinIJNWelD7L1Wl1Ur8+ef5Y0rFxpxhWPKEsEfqsLQBQCfn6N3vj1TRpf1l/1DfWKZrIqVkzLok0a+bUjpQlDlIpnlY1FlIxGAq74OSmVdtHwjhTHUWDOcr3214dVurhOIysHKKus6iIppfqUaMD40UrssUur/UBrOoAVH6h5znwtmz1XmTU16hUrUqworrpERjWlEY3/8helIX1aRQNZZaKMgfak3IxlevMPD2qkEwA05AUA5x8rlculK8hEcormsooqp5hj8CP56zLd2jb9XdmgF2+5S9WrUxpQVK7apkY1R3PK9SrWoO23Veneu0tE8DurAlImrJVWrdXiN2dryaw5GlBWpWQ6LjXGlEyUKJ6M6f3m1Rp12O4q3X+CVLyxAKCr9/VN3kT9lx4Bj4BHwCPgEfAIeAQ8Ah4Bj4BHwCPgEfAIeAQ8Ah4Bj4BHoA0EvADAL4sejYCR+ZdddpmL6KZY3nB+NqIK23yiccM5wsOD62kpAC666CL98pe/3MhS2/ps9uxElUN+Mjaz2u/MOCytgtmIQ7BzPuSgRV5DYtEeBCSEIMScvZs9Of3iMzDHVv2b3/xmt68ds4GnTYhI+kibNq+QluTnZq5tLXAshB85uo24u/jii916CUcstLceNlcAwPkmOsBV4fDDD3eW7xSIVQhSyGOEC/SFd/oMIWtRzxb5zNjoO/bku+++uzsX0prSmfkNjiksADACFMwQI0DyQmqyjsCXsQwaNKiQ0x2Cm+/oO9iBC2uEMXENQvzammFs5sLAsQgbOpsCIEiQMw7qg8TGpcAEC2a3b9c7Yh+wZo0ikGEcdp+wvPUQ+XfddZcj3DsqM2fOdA4SzKfNF23b9WbtQdpzTLAN5owxIJ556KGHNHTo0Dbnz0QSEMyIeRAzWWHMZjfPO/NEG7RF/awF5sMi7kkzwJppy8GBOkkv8a1vfetDw6Yd6mA98mIdGIbmbGHXGeuIaPmnn37azYmtAXPU+M///E/nWBFMBWANgj0vzqP/rH3Ot/kDY7umcUugHhNDbAlBCsbMERgi6EBINWPGDPc7a4RiYg0EEIMHD3ZrjDWECIDSu3fvgkCB3yH+f/e73xWw7GkOAI2ZlEqyCWn6cs29ear6NRepPJNwvPxK1Uvj+mrEV74oVcWUw74fwQgceN5F37kAxJY36b0//k3V6zKO0I9GY2rMptQ4sFxDv3qENLhCzYmcYtGI48LzCxwdQM5F17sKeSEmAOa3lmvG3U+qT1NMvbNxZVIp1UXS7hXrXaFUTMpQV0bKfFCjolRGRThOxCIqLinSkrrVqu8V12dOOUraYZiUcH/0pXhU6WxK8QTsvqQZyzTtiqkaGe+txhYEAGUadv5xeQFAnDaI+88qmssprqgiOcQP+YFHGQevZin7/kq9dP09GphOqne8TJmmlBNW1DQ3qnRAb7WgN8A1gVNSGbXU1iuezqmkOKna5gbtuN14JeJ9NOuZFzRs+BAtaFyp4YfvoYrJO0vJjVMAbMn67ug+5r/3CHgEPAIeAY+AR8Aj4BHwCHgEPAIeAY+AR8Aj4BHwCHgEPAJBBLwAwK+H/zMIELVJRLHlpqbjkEmQUEQBk988/IC9I8u6LX0gv6UpACCqIH9XrlxZIMEgWyE9GRcvLK0vuOACR6JB4AUj7m18bY3DyDyIOCOGIRXJ307ucApEIMcxjrbIcvCFPAsS8PQH8j8Yedxdi4joYAhOIuYtlQN1g4flradtSEOKEb8QuEQYQ2rSVwQAF1544WYLADhnypQpzv7cbP2JfP7BD35QEF0YiUu7NgdYoRMlbfnBwQsy0VI4WPQ65xjhXlFR4Y7B0p6oY3LD25puzwZ9c9dpWABgkf9E1SOaIDocYjx47VjkdVBYw2eIEegnEel33HGHc6KgmMiB+WGcdl5bKQAg1zdVgmvOfma9YttPOg+iuClhNw8jjPk8mOqDOiZMmODGCilvghnqaOtasZQHRMKDDbnoKSYksTVubhP2HZ+bQGCnnXZywooddtihzQh2mzsT4oDJmWeeWRCOUGfQocEEGEEynjUDkU7kP/OHKMHcItrCF7EG65e5Yp42JYRhDu0+yrHcf8ACYRJrgH4guOAeQeEexLo4//zz3fo1QQSkOgS8OUCYOMv6R5/5HtEBpDwYICTieK4N2uiOYo4E3FPB4Oqrry6kgDAxRRATxkuxFCN8x1guueQSJ0RhjdG3cDoR6+vH6QDgXPwb01JzXMuve0Cx99aoT0tC0eaclqtB1UdOUnzKZ/IkelzK4WAPV9/q5J9NSyX1UsNfntT6V99WeTypaHGRFrfUqGq37TXg5IPUnMwpF4+4KmKtAgD4/qwz1ucDaPaIYlkpgp0/kfUfSNP+fI8q1jartDnnXAUQAqSzRPEjQKC+qCrcL2nV55rVEGtRfTytyrGDNeb4Q6U+xVJl0rkIRHMx5RCCFcXz88DAZy7Vm1c8oBFOANCYFwD85/F5AYAzJaBveQFAIpd3AMhE8g4I7p7C34/6JhUVFUsL1mrGPU8o/fYy9c4mVZRMOicCxaLu2nFV/X9BSE1drWLJIjVn01qT/n/snQecJGWZ/39V1WG6J4fd2Zxh2QWWnIRdJINERcSsoJ7enWK64OnfcAY4s4eenooIShJBkLCooOQlg6Rlc4LdnZ2wk6enU9X/fm/V01vTTJ5Ns/uUn6Gnu6ve8H3fqvGzv9/zPD2oP3Qu5px7AXDvE1j91IuYVj8R63oaMeXC41B9xhE+c4HWj7FrZ+x3bUMJKAEloASUgBJQAkpACSgBJaAElIASUAJKQAkoASXQHwE1AOi+GDcEmPKadaYphIn4RsGTKbop3FFgKha6drUBQMQuCsWMFKVYJBGuP/zhD3HFFVcYvuGU4OExSX3pL33pS1i2bFlBZJPz2R7rfzOaXUTl4vbC74sXk5woulFAlHTcFP0p1l5zzTWmz/6ieKVNimMUEVkqgBHBjCxevHjxLhH/2SfHuGXLFiOqMy05o3PlkPIDHMPVV19tPiZLrgEjvcUAQEGS9dLJbCjhPCzODmUAKGYrBgW2wbTorB3ObAAUqMiUnCkqikDK6/kdxV6aGDiPurq6gkAbXt/ivoaah5xfbAAQYZeZCpjmnMe1115rTCU0n4gpoXi9+Z6iJ8sZkCMj2yWrAddISjRQDBYDwA033GBKAMh+Yir45cuXD/p8Cd8LIniL0EqhmEYP7lWmz+e5FL3DhhT5jPuU35Er7xe2QfYi7g4UuR3mynMoFnMdGTkuTMLXSkp9vjKCnPc9n0ks/SD7sd8/tEHkMb/juPgMo6mCAvjatWvNJbK/+Tvve+4fiUwnS0bdX3755YV+jDDJmuZFh0Tzs2wA15llENinRL+HTxcDBdnzhyUh2A8zRsh8ZL25/lwTecbxVUoHcG9J+QV5JnL8PD988DOWDfnMZz5TKOPB9eTnO8NQVLzmXN/bb7/dpPFnGQIezLDAyH/y5hy4l2XP8js+B/g8pqEjfAjXYt4cN59T/DtEA5Os3yOPPGIMG2JIGO49POgNU/Sl0aV7MrDiMWz53cNofWEtqrIROL0emrwezLtkCRKLDzYGAGrgNADwyAUGgGzORZlro2fp83j53r+hrrwKTmkJ1nU246AzTsSU045Bb5z7EWACAZNEIAj695vylXFjAAgyCjCqHkz4kAU6Hn0R3Ru3ovX1BkRzHtxM1oTS0wBAUd1J5xFPxGFXJ+FWRDF90VzYxy8CYll0pTsRr62EZdnmvFR3D+IVZQUDQHbFFjz+8zsxLVaFVDYFb2IZFl1xKZAAcibLgJ8BwPKAKB0LfGfRBGAqCBgDAE0N6MkCJVGgHcj8+Tm0rtmMTa+/Di+bQ1Wi1BgbxADgRR10ZntRNqkO9Qtmo2zJ0SbNf/PvH8fGF1dgQkUlNnU1Yta5x2PaKUf6BgC5WA0AI9naeq4SUAJKQAkoASWgBJSAElACSkAJKAEloASUgBJQAmMkoAaAMQLUy3cvAYpTFNoZQSrpySUinO9HWkN6rKIMxR0KWEz/TTFdRC+m+Oa4Dj/88D4idDiKvD9yFI3CB89nqu9Zs2b1MQDIOUMZHCTqWCKmi/tkhDXFTmZWYP33FStWmKhfitScC0WtY445xoj+jIodqr+x7oZiPkzrHz44Hwqv8+bNK6w1o7jXrVtn6rNLNDvT2s+ZM2fYGQDYL2u6b9u2zaynlENgFPlge6qYBzMIsHY7mbKeOgVQisUUFsn07W9/u6mPzrENdIxFCBUBlNkPvvOd7xRqwIsBgCIwx8PjgQceMJH2a9asKZgBKIoedNBBph79kUceabIUFO9HvhfBWKLQOWZGXHP/hI+TTz55WFtioAh1iq4cM/cp741Vq1aZTBj8jPc77w3+sAQEx0ujS3/HSJhSzGWqfgroNDBIf9wXNGzQDME0/kcccYRJGd8fn+IxDPScYdvcdw8++KB5Zd+S1YKCO7OenHDCCUYsH8wgMticeW88/PDDZj++/PLLBcMGmXCf07xAdsyccNhhh/XLT56tUv5CTuK9wXaYQeEvf/mLMWrQ3MDnH1950Dx04IEHYubMmUZc573APdifoD6SdRrOxuL9x+cYDz6fX3vtNbNHuY9oApDnK8fHvX7OOeeY5xyvCWcykCwq4YwSbFPWlfuR+1P2MT9nVhIxs4Sztgxn3CM5x83mYcOBt70bXlcGNvP7U+2PWEBVBKhJGNGdorf/Hz8LgMkE4HpI8EsK9ts7ke9JIQ8PWRvIRDxUz5iEvMN5+inwTfC8H/RvXgI/gRHT+QHFdosfypfsjx6QbS3oaGhE4+tvmHPYt2dZiMUTKKuuRPXkOjg15UBVKYzibn6ME8YfcM7/O8vsBOZ5zHYzQHpjKyKuDQ8uco6Hkuk1RnSnAcC1/AwFLFPgGAMA2/NzFgRTYGEA/42Mlxx6c+hu2IaW17fCbu1BrJA1wUPNpIlITKgBJtb66RDqo0AX4DZ3obejB4l4AlZpDKiIATHPX4M3e3R2LK8djGskC67nKgEloASUgBJQAkpACSgBJaAElIASUAJKQAkoASWgBIZBQA0Aw4Ckp+w9BBoaGnDiiScawZdCAIUV1sOmsCQRqCMZ7VgMAGGxR/oujijmWMLR/3w/kNhZPG45T+bZ37wGE+RFTB9ojuFxUdCVuu8i7vJ9cep1GYMIf2PhN9B8BuLTH4/wHGUsUm+cEezDYS3miPBcJGp3JHtJxkKxNLw3RNQkT+ljMG5jEUGLDQAUeJkBglHqEqVN0T5sagiPlfMVAXq4+03Gy1fZO7yWfQy2d8Pth9sIfx7m1F9090jWZyznDsakeB7F/Yx0rcPrL3tqpMYmGYMYlGgeCN8r4XtpuFzkGnmVfS77SUwCYbOR/C7PF+mL4jo/kwwNwx3DSM6T/Sji+0DrIBksxDzEPqQkCu/ZcOr//tqQz/g3IHwv8fPdYQDw/6YAnuu/uoHIT23ZifhivcvvA4HenC+6tyls70e481ejt/ejSYtgXsy/2ABgsgMEbbl5D5YbZKlgqL3JChAMjg05NsDqC8EY/GQCvDg4xzgOCrYD0zVFfXMvhFV8Ga+f8d8cJsqfBgCPJoAdEfxvWr9QZg7Tfs6DHQ0aZHv0sHCS0gfHxh8D1wJiti/wB+y5BmKS8Lw87Ejw/UAbVw0AI7ml9VwloASUgBJQAkpACSgBJaAElIASUAJKQAkoASWgBEZAQA0AI4Clp+4dBH72s5/h05/+tBFTGU3NaF3zj/euW4hulpEOJQDvLAGb4g/FHkYpsk2KYjyKhdahxhMmPBLRbyTtSh+SSl3qzhcL4JwTz+G8JP07rw33tbP4DbRe4b764yHinQiMktKbAqOsw3A4Fs+DAqDUQy+O+h3oLuBYyUvWXcQ/CqMSTcyxFAvwO/OuGsoAIKn7RawVkZ7vhRfnIIJ3cZ35gdY+LOCHBeyR7o/ifRx+z985rnBKdX420sj4wdYvbPwI/y7zGI0xZKj1lRT74XugWHgeqo3BvufeE/NJ8T3OtZb7P5wtpL/2ig0Axc82uT78eTi9vsxJvpd9MtI9MhIW4XIV7I99c778XQR7MakUm3N4TtgENVi/YTMVz+N7KWkh78PX74o5U3z2++o7UgryImDLOUZrZyh+YdNZfoR/cK01WNR6qHlpoaDBh/R9mb8R4KVBEfvZBoX1fGAhiDpBWL60GLgIZOCiyUtHLsX9wAjAv/3B6eIXoAHAo1nAZADYMeChDACF1ABhU0Ho+oLxwPNg/sfMCJYFi0I+r6ERgAzMNa45h58PaPxSA8BIbmc9VwkoASWgBJSAElACSkAJKAEloASUgBJQAkpACSiBERBQA8AIYOmpe56ACJVMUc6a70x1ftVVVxkxh//IXiwGDiWM7wohpj9KxeLZcEiGo0mHErGHmmd//VH8Cwuo/UUbDyZisc2dzW8oAVj6LBYRB2M+HNY8p1iQFOE03Ndo5lwsrMr70bQ11Fz6MwAwDTozZDADAOckor8I6mGDg5gYBhI+w3tyqLGM5vvi9Q9no5Dxst3wfT6UcD3ccYg5QtpmWneTdjwQjYXTzuovvOfCYwxH0ovBJRyFPtz58Dy2xQwQHDszYoSP4ij84v1e3E9/zzCJ8Jd9FWYUXsvRjn8kc+3vXHl+yT0czuTQ3t5uDGM0uQw2vuE+W4szH+xuA0C/z0CK0SFDgEel3ByBEi/quEmRb5lnoOu5RrD3he03GwoGWxNjNjCH1//fBvYvY6Bazyj6Pps/SGcgQwy/BpkLzEe+gyEQ2kMNMAMBpfegJoFkAJAzhjQA+Delb95gZgRT+0B+Qv2Eh+3SmJQzZRds2zHMClkNaAHYAeXNTNQAMNZbXK9XAkpACSgBJaAElIASUAJKQAkoASWgBJSAElACSmAAAmoA0K0x7gjwH9QpZl500UV4/PHH8Za3vKVgAJDI++FOamcL2IP1O1whaaA2dsdYi8e4O/osnu9wOe2OsYWj2Ye7p4Zz3q4S0ocyAITF6+Fw3h2MB+IlhpTBxrAzx2fET9ftI9IVt78z+xvJPuG5o+lbDFMDzaO/PTBYPwMZdAa6ZjRjHg6X4Z5TfP8OtOeHO+eh5hNuv797fKjrhzuvkZz35jmH1esdhgDJDuDvtbBxYAAxf4BBmBIAA5QRkMz9fSoNhOsL8Pe8RP+b1AF+L6Gs/KG3/RoA+L0b5OHvZxh9Rl28HgWTS6hMQvgCG0GmhPCHZlLBJCTDQSGDQDh9QD/A1AAwkq2s5yoBJaAElIASUAJKQAkoASWgBJSAElACSkAJKAElMAICagAYASw9de8gIFGcV155JT784Q9jypQpJtKVx1CR8sUz2N2CzHBE18Eo7+7x7okVHw6j/YHDaNgPZQAYDttwv3ua81Dj3dnjE9OBMNibDAAc00jnO5CJQtoZqeFnqPXY08/Xoe6Z/dEAQCYDmwD6JvGXDAEmpb05/O9Hsu8GMgCwHf6VZlICMQD0qTQgQylkCAicCEXif+He7GexjYnBJAYYQngPrjUR/qHDDaL1aSAwmQRC33GsDiwz9kLzoeh+P9d/0aD6fN/PgNUAMNQtq98rASWgBJSAElACSkAJKAEloASUgBJQAkpACSgBJTBKAmoAGCU4vWzvIjBSYUpGPxJhY2fMeLTj3FPj3RlzHksboxHsxtLfeL9WDQBjW8Gh7s89/bwYaf9D3T9qAPD3y0i5DrTL9rb9UzzOocY3UGaSUfPp6y8ww6EJQBIM9NHL5dxwRoAi8b+f5vpMsRDBL4kDhvAB9JcBgNUQJFOBGADYnMMffskPQ6UOCpPxN1JfXiyVBQAAIABJREFU5GoAGNsDWa9WAkpACSgBJaAElIASUAJKQAkoASWgBJSAElACSmDUBNQAMGp0euHuJiDRrIzyD9dylnEMJW70N95RCxujnPxoxhjuanePd5TT3GmXDSVg7rSO9pGG1AAwtoUc6v7c3fffSAX64tkPdf+MtP2h+BT3v7t5DbX6Q/EY6vqhvh+Kz57mMdT4dqoBICzoh0L9gyB9g7LfFP39qPzDi+enNh9kLBjmBYMZADi+8FAcViYIuwPMDIJyBTIRNQAMdYvo90pACSgBJaAElIASUAJKQAkoASWgBJSAElACSkAJ7CYCagDYTaC1m7ETGEicCLfMc/a0yDL2mWoLSmB0BMQY88UvfhHf/va3kUwm0dXVhYsvvhi33XZbP6nAB+9nf7yXwiLpvjB/fSaO7l7aH68aqSFkb2MU1v37NRcMY8AS/S+nFrR9fjBMY8EwuvFPGe0gh92BnqgElIASUAJKQAkoASWgBJSAElACSkAJKAEloASUwP5KQA0A++vK67yVgBLYJwlkMhkj/l911VWoqKjAtm3b8L73vQ/XX389mD1jeIfU/h7u+cNrdTycpQaA8bBKOsZdQWBfMQCMVVcfqtRAH/ajNQWMdZC7YgNom0pACSgBJaAElIASUAJKQAkoASWgBJSAElACSkAJ7DME1ACwzyylTkQJKAElAFMeg6UAWltbEYvFjOhfVlaGeDxu8PQV+YpVqL7xr5a1/xkAdA8pgf2VwHg3AOyv66bzVgJKQAkoASWgBJSAElACSkAJKAEloASUgBJQAkpACRQTUAOA7gkloASUwD5EwHVdYwJwHMeUw6AZgCYA/i6f7Ziu1bfQtclxvcME4BsAApPAiMJi9yGgOhUlsJ8QUAPAfrLQOk0loASUgBJQAkpACSgBJaAElIASUAJKQAkoASWgBPZ5AmoA2OeXWCe4PxAoFm5215yHrJFenB5Z0x73vzS7gJPsCXkNmwJGbADYBePbXXtU+1ECSkAJKAEloASUgBJQAkpACSgBJaAElIASUAJKQAkoASWgBJTA/kRADQD702rrXPdZAnuLAaBPkPhAtZHVBPDmfVjEygsYjQVVwQDg7mjcsotalI5kRJYf/W+ZLAAM/g8yAKgBYJ99dujElIASUAJKQAkoASWgBJSAElACSkAJKAEloASUgBJQAkpACSiBfYuAGgD2rfXU2eynBPa4AYACsQW4QQJ5IxsPZgDQdPL+TqU4b/UV5Y0EHzIAjMUEYNoPDrNHbF/a99sMpf+Xkyx+6gIeVxKA7Qx43n56q+m0lYASUALjgoCWdBgXy6SDVAJKQAkoASWgBJSAElACSkAJKAEloASUgBJQAruEgBoAdglWbVQJ7F4Ce8IA4AeL91Wq80ZABmzqx4GGbD4IfvpEtlOQpvg9kFGgP4RjUsN375oMqzeXkGyfgSjzFpCng8L/JhDrh9Xam0/K94XrsUFid4u4B+vjmn5d2DQA8NKwASBs2pA1HeWw9DIloASUgBLYtQTUALBr+e6LrXPPDFnaaV+cuM5JCSgBJaAElIASUAJKQAkoASWgBJSAElAC+yABNQDsg4uqU1ICu4VAHkA26CkCwAF6PRfdrR2oTVQBOQA8pwRAwg8qp7BtDAJG2A6J38Md8L5mAMjlAcsB2rJAbdRn5gFd+V7YMRtxOwLH0BrFIaYCyQLgBO4Mft6RBaJR36TRmwUSUSAJ5IwvwEWUxgQPyGRyiCVKgJS/hugN1nMUw9FLlIAQ6O3tRSwWg22/eW+HRUsVonTPKIGBCYTF2p6eHriui7KyMnPBcEyB4/X+yufzcBwHfOUzZLzOY2/Y29lsFlH+f4HgyGQy5tmshxJQAkpACSgBJaAElIASUAJKQAkoASWgBJTA+CegBoDxv4Y6AyWwZwj0YwAw6j5FbArFaxrgdfbCi0WQKo2idPpEoNwKTAB+nXlrTPHt+4AbIJtDrrEDXWubUVUxAel0D6yaBCKzqpCJuogZ+X+U8wwbAEw0vwXXy8NmmH/KAra2Ats74OXzcBMROHOnARU2co6LiJs32R34YlsRtL28GaVWHNFIFC2pNiRn1iBRX75n9p32Om4JUKD829/+hpaWFkQiEaTTaRx//PGYM2cOaAqIx+N95qbC3rhdah34HibAe2soIXe83V8rVqzA8uXLkcvljAGgrq4OJ598siHNZ0t/hqI9vAx7dfdPP/001q1bh0QiAQr/CxYswNy5c8175blXL50OTgkoASWgBJSAElACSkAJKAEloASUgBJQAsMioAaAYWHSk5SAEngTAYrKkuafWeyDAHMT9f/iZiy78S5MccrALPStZTaOuvB0WAfVA3Egb3ng/yKjFbfNYEYpjO9NS5kHtjz8HNb98UnUugls72zHpGMOwtyPnmM4kdGYTBJiApD0/U4w+c09ePGmuxDf3IGEHUVPwsaCcxYDR84GSlzWCPBPtKJAcwaP/+hmWI3dqKysRFcZsODSU5GcOwGRKFM/6KEEhkegvb3dCHYvvfQSKioqwPc//vGP8clPftI0oCnLh8dRz1ICxQRooJGoeL5KVDeFXDmKBf/xZgD40pe+hO9+97tg1DqPc889F/fcc495boy3uewNO/jUU0/FQw89ZLJGdHZ24gtf+AKuuuoqY8YK76G9Yaw6BiWgBJSAElACSkAJKAEloASUgBJQAkpACSiBkRNQA8DImekVSkAJBCXrRVeW8vXZTA7xWARY1Y3lv7gFEzIxZFwXTaXA4Z/+EFDlp5DP2fQOuIiOWN7eB0R/2T2E1pvFGw88jZb7XsK80no0tbWi+uh5qPy4H9UoXEe74cz1YaMGDQA0aDRl8dB//RQTtudRHS9FRwI46LJ3AvOqgVJexDQOdHREgQ7g1W/8FjWdPvuu2ihmf+g02HNqYEdGWZ5gtBPS68Y1AUaZHn300Vi7di2YsjyZTOKnP/0p3vve9xrBabwLlON6cXTw446A3EMUbJ977jmTUYNHbW0tZsyYYQxb4WO8319XXnklaALgs4LPjkMOOQTLli0bd+u2twz44osvxh/+8AfDknvpq1/9qvmhaYSM9VACSkAJKAEloASUgBJQAkpACSgBJaAElIASGN8E1AAwvtdPR68E9hgB6srUkhlfSGmY/1zs5Tw4GQtY0YSVt9wLuysHpzSB5gRw7OWXAvURPwMAMwYUMgCIjWCoqexD4j+nymmnXWz767PYePfTmJ6oQ3tPN0rmT8KsfzrXGCXGenB9SM3I9IKZwZPtwJPf/zmqujwkYiXYbqVxxAfeDsyrA5K8KA9YFuBFgIYMNl59FxINKeRzOaQmJzDnH88FZmsJgLGuz/54PQ0AFCuZvru5uRnXXnstLrvsMiM6FR/jXbDcH9dX57x7CTAangYApm/fvHmzEW5ZXuPWW2/FeeedVxhMfxHy4y1q/utf/zq+9rWvmewGNBMtWbIEDz/8sJmjpqwf+b676KKLsHTpUsMu/3+lgL7yla8YAwAPllPQjCwjZ6pXKAEloASUgBJQAkpACSgBJaAElIASUAJKYG8ioAaAvWk1dCxKYBwREANAOLu8l3PhZGxjAFjxu3uBrhzs0iS2J4HjL7sUmOiEDACAn0B+PzUAUO/MAk33P4MNdz+DaUkaALqQOHASZv7T24DE2DYDqVLrpwEgGsacAdAGPPODn6O0BygJDABH0wAwpwYopV0gZwwAHl96InjlGzdgQk8UnZ1d6JkYw4GXn4nIvFpE4loCYGyrtP9dvWjRIrz88stm4ow8/clPfmIMABSbhhKcxptguf+trs54dxPYnwwAFKhZMoRiNVPWH3fccXjkkUfMe/4wlb0ewycwkAGAz2EaSYZ6Hg+/Jz1TCSgBJaAElIASUAJKQAkoASWgBJSAElACSmBPEFADwJ6grn0qgUEJFAvie3fku5SZ55TcnItI1gZWNeHVm+9FtCOHaDKJ5iRwDDMA0ABQIhkAhmMAEBZksHdzGPGmpgEgDbTe/ww23vUsZiQmGAMAMwBM/uez/VT8YzjYPLV+HiaZgCwUP2wFnv/Bz1HebSEeL0GLlfEzAMypAsp3GADg2UCbhxevuRfx9ryJLE1V2Fh4yRI408sLSyKx27urIEA4VnxX7IzwrhvDEuilRQQYqXzJJZdg5cqVZi9RvPzWt75lPuPv/Cx8aAYA3UJKYHACwzEADGScGW+GmmuuuQbf/OY3TfaQpqYmnH/++cZA1NbWhqoq1hfSYyQE1AAwElp6rhJQAkpACSgBJaAElIASUAJKQAkoASWgBMYfATUAjL810xHvJQSGX5+9OLW1CNnFgrYotJJUnxMVeZPp2IO3YX/AGDXxvkIn++0r4Q5XCJXz8nkPkawFrGzGK7fcg3h7FvGSJNoSwKLL3w1Mckxku18CgAYAmfObe9rxjQcn4OAFJoDCtIc7wGHvmeK1Go6k3X8GgyGXybWMQt/252fxxh+fw4ySCWhPdSF2UD3qP3WWn4pfjgE3W3ivyH7x2fKbXLCihQwA/CLIAPDc93+Jqh4LiWjCGAAO/eBFgQGA7bAEQFDjoccC8g6QChqNA6iR2gJ+/zlYhTIQA6Me/h0z1HKxtAFbY9kJq5BBYsdmkL0znNXbcWP1xc0SFXbR/TDUuMbL94zsHEz8G+r7/uZJIZKpuYc6GKnL9NLSP00B8Xj8TdGmZjezDEXoGG+C5VAsxvq9ROiOBy5MM85xjoexjnVdduX1xffmrjAADCedvpTs4L28uw6m/ef8+ZyRvb+v1KofzTN3rNzVADBWgnq9ElACSkAJKAEloASUgBJQAkpACSgBJaAE9m4CagDYu9dHR7eXEhhKdxZZ1pevKFdSiuVV/Mdyypa+QEtB23OBCP8R3fP82uvBN/zOMufyu8AAIF+LVh+FCdL2BVEPbCzKc+Uf5c0XLjzLg4tASOd3gbAmEeKU7Sz2nw8EcH7v2MgguI4pYT2OZMe1EpAflqBzeSDKRlc2Y/ktdyPakUWiJIFUxMIBNADUR4AygFUCXMrG+QxsLw/H9gXkvOvCs2040ShcRNBrRFgLyYBBPsBghN8BFPawzGyQFpsk8sGFtrUjqUAmZzhxzuYnuObN61wsdoQG4Xlw2YZtwQ7WWNaFV71JJqEBIAs0/+U5bPvD85gdn4DtqS44C+sx+bNnIB8LdspA8/Ty/jDNBHe0LuK/v8uCI+Mil80hkoz5dQHagSe/9ytM7ImgNOpnAFhIA8DscrM+Bq7H0dv+XuI1/ob1B1XQeV3zcRa2+Soe4u2lyCMPJ+6Ya7ifuQf9lfaPwqjZCPeecYXYZk/LPArsQgsrpQ18A0lwuByzBzh9efT3CMm4GViWjagVQT6XMX07cZMnwYyRe473E8fKO8Af8a7INTD0A46iVywWKwheYQF1OAIwBfdcLmeuZzsU7PjZQMKZpOIvFvYoNIpwz3MoALINOS+VSiGRGLhuhdSZHsgkwO8Hmo/MuXju4fe8nvPkHHmQGz8rKfHXdSyHiHN8pWGBx2BzDfe1q4S9Yl5hcX0gsX04+2UsnORa7i/uB+4P4cT14PvwvpOsDxy7jE3EZ1nb4fJjW7If0+m0MZUMdITbFOPKcERvtifrvzP21WhYky3HHO6fEfDz5s1DS0uLEcf5/cMPP4zFixf7T67gj+BgKd27uroKKfSLxf0wGzHw8F4j74HuTbn/+HxgZo/i581o92J4beV3GR/Hxt+LnzE9PT1mDBwzy45wb/I5Ic8LmYPcN2Qme2RnGlZkfGw//Ozk57JOIzFUyBhl/nIPyB5hm7wPBnrWqwFgNHegXqMElIASUAJKQAkoASWgBJSAElACSkAJKIHxQ0ANAONnrXSkexGB4RgAqEXa6RQsl9HUEcAKxHMnAkRCqrQonUbMZNF1isgyWTEABCq/EUoDMZanMGN23P+IR29XN0rtGGBFfb0yZBQotBkMXowD0kwBr/gVKMhyLI6zY7zhiVOMt3Z0we6yOSBKdXZlM1bcfDfiHRkk4gn0RC3M+ci7gbnRkHgcWlCOU4Lv2ZCXR85ykXYowdoo8WzYHpCzjc3BZAToL+6wgDIQlzl8n5e344eDJhyKIvyViMmRDfI8it+B0cAX1yXvAMc7eLRjb2cnYtEYbIpPssT9JwjwFe4c0PTn59H4h+cxJz4Braku2AvrMemzp7/ZAFC0Zcy4aGag68L0IcJ3MDd+xO85B/GdBNn90QY8/r1fY3IqgrJICZrFADCv1GRoKBgAuGeZriHrry2PKHlRYzWOEMrlrGTgmOWLZ/3tYvoT0wCldNuFFeWHwSR6c77gbzn+fWG8MZa/N2wg5ydHMGebrthxaO9xSQsyv4T784ajXO/lkWWzHhDj2I1xIeiXH9IgwJ9AFHNznJwfle7v9T7WiT1mABCBl+INBSsKUfydnxeLm4OJaWIAoCgm4tJABgC2Q1GMYhn7a29vR2VlpVl3im0iMvN7MQqExaWhakaH2+c8RLjiuER0lKcCxxg2I7BvMSDIPJqbm006cLPV83kzvrCAxjY5boql/YmgoxH3isXR4owGImqL6ULWzTw9dmK0dLGhQvaLrFF4LXZmv0P9Geb8RRyWSG0ykj3VnxEkLMhzvUSIFZF0uFHeFHp5Lu+PgSLUi0XiwTJXhBkW75/R7J2h2A33e86N4+Y8KbR3d3fjwAMPBO8Hzp9zvOOOO/C2t73NNCn8wmK9zI17QwTxcGaOwUxC/ZXrMH+BQm67wa6XeYaNRMOdu/lTEDIg0ZDB+5ufkYU8G6V/Ghso+ofvATFVcb/wOx7yrBDDSn/Pk5GMkeeGn5+dnZ0oLy/v00R/z+3+9txQ/XI+5MA5lpXRwQdw3nwv82ttbTXP8jAHNQAMRVa/VwJKQAkoASWgBJSAElACSkAJKAEloASUwPgmoAaA8b1+Ovo9RaDYAVD03uju/E83VXn+eEDWpYoGJOJAhePXePeDVXdEVxvxOQ/YIumHldvgvHCWeoqyopKKQBxEeKM3z3BFoCQOJCJ+f+FgWBFO2b8Rv4PXNP/l2gV60r64bMYb9a+XKPBgWNKExEbnckDEGACasPrGu1HWmkVJIoHmJHDAR98DVEfgllmwKbjzYqq8neSUBXrTQEkMiNtAwgFKLMPHlAsINFmaAHiZZAIQ3T6stROJpL6Pi5lB8uH3uEAm75sCGOlPUToaCM8UtJlRwaQXoEAsadIHCMGXvReKTC+sZQ+AVMYIy+YgL5o+GA1fEvUNB2YiQGNgAJgdm4COHr8EQO2nT9/BO7g+7P2gDSLK/BAZGgCYop+Cu+uL7nyVPSJzZH8RIB8BHMJpAx763i+MAYAZAJqtNA5nBoBDqk3pAdf14OUycFyK9ExF4Efxm4N9mUwRGX9OEQcpRMwUmQHA7HeuK/uUjcGFk4wLvJ7lBDhWbhiaLnhQeE/Y/ppHgAxFfFkafj/QMgQcJTuBERO5QTLkwfV2dzhkKPxzvWOAa+XNPoqKWUNuOXM/8j40qTlCno/iVBK75+EjYlW4N4n0HG6KfIpbFKBEzDfLWJSKX8R2tiniNQVcvu/o6DBiloyFghuFMhHLwsL7SASssEhIwSrcHsfYX3Rxf9Q5NkZBi2BMEYxtiegcjrAdSbvCxGw/zzMR1hRLebD92tragilBMiSQEfvjGMLX76r092GjCMdFAZ0sOU5+RwYUAblmuzJqfTgR3cXR/BxrY2OjES/Jk4ymTp1q+HJNKyoqzO/DEduLTQT9mWTEFEDBnHua/U6fPt1Egw+nDwrsFI15cGzkKntsONfvjCeGCNUSvS5mgIMPPhhNTU1m/Xn8+c9/xsknn9yHXzjq3DzmAhMO73O5F8NCeDjLBH/fvn27+eG+nzhxomlb1p2vYjYiE4nC53h4b3JPkhFZcx/yVdZ3uFw4Bq6ZiNrhMbONobKbSFYKyRIiZhXuBf7w3uXcampqCllXOK/RGGjC5iX+zr64PuGD5qXi7AgjeX6yLY6ZbchBJtzffN6zLTLmj7AJP6vVADDcnafnKQEloASUgBJQAkpACSgBJaAElIASUAJKYHwSUAPA+Fw3HfWeJtCfGClquCi1GaD1/pfgNXWhu6EZ3a3t6OzsQrw8iWhNBVCVxKwjDkZi2kRgKqP2Q3XVjXtAkusHIdU5YOPDL6Ik58D2LORsYPJhC4CyIIKamufyTejd2oL2tW+go6EJKUa4JZKoqqyEVZ7A5OMWAdMmAFPjO4rES1d5YPXdD8Hu6EG+uQPZjh7kclnEShOI11bCqkhg9mlLgAklgaDti7xh/TufAxxjAGjEmhvvQU2ri2gsjoYy4ICPvAeYGTGmiNzW7Uhva0Pn6tfhtaXQ29rhRzmXxBCrqUB8Si1ideWYeMLBflR4iV+G3gmQZCwPectP1c5sAH4teP8w+rR4KziWrWnkNm5GV0MLNi1fhXiOkeH+uFORPMrq6zBh1jQk62uAA6f5/fHf0yWSfbC9JuwC10F++QZ0bmtG48bNaGtogpXmAHwxOx0BFhx7JOpmTEV0ZtCPBzQ/8Cy23Pkc5pTUozPVjfj8etR86nQ/Fb+JjPcD2NlFeEc4MtE3upBZswHtWxqx6RWZn7+ZquononxqPRIHzAam1wM1QcqGDuCp71+Puh4LiWgczXYaiz54IbCw0hgA8kyJT0Wf6aYbO9C5qQ2dTZ2wLQuldeUon16F6IQy3zBhs1RExA/eb0yjfcM2dDW2GrFnwozJiNaUA1VcQACbW9D7xja0rNiA1q2NRvSX/ArczzMOno/aOdOBeZP8+UvSADGnhLNEhPV4gcNBbO1G66oN6NrciI2vrCisN0+vqp+AiikTUXXgLID3XQUdMR68LU1o3vAGMh1dKK2uRGRaHZKTa2GXB3t9Dz1v7rvvPtx1111GbKOAduSRR+J973tfQWgTIUuG158IyTaeffZZI46zjYULF+Liiy82kbIDCVs8b+vWrbjhhhvw5JNP4u9//7u5luInxTtGsvL1sMMOM2nGL7nkEsyePbsgBvaHi2NjG7/73e/w6quvoqqqyohXjFJ+y1veYn4vjvT+1re+1aepr3zlK33ef//738cjjzyCp556yoiMkhJ8xowZmDt3Lk455RR86lOfKkRFFwvgQ4m2FPwff/xx3HbbbeaVUbQiAFOEPP7443HuuecanhQOKXpu3LgRP/nJT4ygzfFwbmefffagKenHur1WrFiB+++/H3fffbcRGTkGjpXzC6/XEUccgbPOOgvnn3++GW+4jEGxOD+aMUmGB6af576jkErR/NBDD8U73/lOI0SS31//+lf88Y9/NOvGsVKs5He8noI8hesTTzwR733ve80wBlonWW+Kni+++CJ+85vfoLS01JgKLrjgAjPP8PGnP/0Jt956q2FFkZR/c1555RWzV/orG0DB+bHHHsMf/vAH87phw4Y+619dXW3Wl3M76aSTwPe78hDB++WXXzb3kRh02OdVV11VKE/A9x/4wAcwa9asPvz4Ge9Tue+3bduGH//4x0ZA5v03Z84cfOxjHzPXSHaOJ554orD/165da9bq6quvxj/8wz8Uzis26jz99NO48847sWzZMmMYaGhoMOYZHuH9uGTJEnP/c61E1B+MH9dNnodcPz7LPvjBDxpxnWzYtkT133jjjea5xWcVnw0f/ehHMX/+fPMs4D574IEH8Pvf/x7PP/881qxZY67nfuBzke0ee+yx+OxnP2v2xmhNANz73Dt8frAPvg8f7Ici/Hve8x5MmjSpUL6E58j9OFhWBVkjzm/p0qXmnuJ+3rRpk1ljrhWNSIcffjiOO+44s2Z8Nko2mLe//e3mmUEmXP+vfvWr5me0892Ve1/bVgJKQAkoASWgBJSAElACSkAJKAEloASUgBIYOQE1AIycmV6hBHwCQTQ6o5SpP3qZILt9N9D91xfw6oNPoxwlKLdLEM1byPSkUV1dhcbtLejJZ1FSXopIPIpsWQRzTj0azoKpyMQyiFX7oqOHXCD4WrBdx0RNb7nlb3j96eWYUFqNVmRx1MfeBUxNAm/04vW/PIzW1ZuQ2d6BiGWjpqIScdhw8y56cxm4tgU36qBi9lTUX3qOn32AImsW6HrwRax8/FmguRNVThzl8QRiJXF0ejmk0il4qQyiiRiy5TGUzp2Cae89049QDxe3ZzB6NsgAsGobVt94D+raLXR3dCM3rQazLr0IqCpF5yNPYcuq9ehpakXCiyBpR1EaS8BxIkYj7nFzaM/1ottLoXRiAnNPPBSJkw4Hop6fGcAYLDzkkYcbtU0td0kH7+WAdE8WiWQUYKDmyw1ofuhpbN6wCXErivJoAl5vBpnuFCqrq9CDrGGTz2RhlZWgZuEsTHjHGcCkwEXQNxt8353vAfnODJzuPPBGO7Y//gK6NzTAybrIMB2966EENiK2g6ztmwA6simkvDwOPGQhqs5YAkyMoP2+J7H9wVWoRSm6Mr2Iz5+E2k+e5vMNJsaAek67J9WLmkSJ/yYNdN65DA2vrEZH43ZUxkth9WRRHikxUf523kJlRRXeaG5Ce8RDZGodZp50JJInzQE2A8/+5HpMcKMoicfQbPXiYBoA5pebPeGLD0GnbXk8950bkGjLw3ZsdJZ6OPzDZyM6bwK8GNeBJ0YQSVvA3zfjid8tRVmvBTdio/TgGZj3jtNNVoCep/+OTX9/DZmtLShPAxOr69DpZpFlJHreg+XYaEt1w0tEMePQA1B+0pHAjAo/awX3qhhkwlkoLKAznUd5zDF9bP/zc9j28hp0Nm5HTTSJ9LbtqIjEUV6SRDwWR8bNYVt7K7xkFGWzpmDqOYuB6TXAo69g2R/vQ32yHG1WFtPPOwkTueeSQfmEPRP8jy984Qv44Q9/aARQCpQUi5jaW9KohyM/uTn7E0q/+MUv4jvf+U6hBvY555yDm2++uSC4FUemUzz98pe/bMRUqXdOUYz9i3AYjmyX7z796U8b8YhfdK2+AAAgAElEQVRikkS/h9sWcZiC6XPPPVcQ5a+55hp8+MMfLkQgy01GYZjCFYU+zpfRsuvXrzdtX3/99fh//+//4Y033jCnSz/hMgKSCp2CMud7wgknmD7CzIp5STpxnnfPPffgS1/6EiiuUyinyEgGEtnM9xwLTQ319fWGMcVICpQU1kRE4+80UoRLMIz1T6iIgxQU/+Vf/sXsCUYwhw8ROsNMOF9eS5bcWxQ4uabhaOWxjE0yLdCo8e1vf9sImmR62mmnGdGdUencIxT+ZX3Yn5SAkAhxiWKnYYFceb2UcgiXEAinf6fg+6EPfcjsa64Jf//1r39tslnQDEFhm2OQDA7sl+OjcYDp88mA39FAwD1H0fqf/umf8NBDD5m1l30WXn/hyf1BcZlzphFgMHPNWPjKunM/UcyXo78SGv3189Of/hSXX355IRJ/8+bNmDlzZiGlPkVo3mNiLOLe4vNHDs6d/DnPz33uc4XnjWQhoOB+5ZVXvomz3Gccf3jdKdhzDSmEc2y8R8OmhuI5fO1rX8N//ud/mvuRgvXpp58OmjokM4mUjmB/vO9oQpD9zfvyvPPOM+aj//iP/ygI37Jnw31x/myTx9e//nXzPByuQYZjoAmBz7Xvfe97xkjFQ8Ym7XCfcU/zeUQGvC/4rA7vL7IKP6PkHpCxsk3Oi+YPmkKkbe5j4ci9K1kF2B7Xn3PiWtN8wXuS57JtNQCM5e7Ua5WAElACSkAJKAEloASUgBJQAkpACSgBJbD3EVADwN63Jjqi8UIgCH13s4DNyGMXyL20BS/f9whKG3tRmnGQz7COtYVsnrXSLfOPuZ7rmvrk5bEErJ4M0lGgsSyPaYsXof6tRwLVrFEOuLaLvOXyKkRoAOgGun77IBqeeBUTS2vQihxmfvQSwM1g9Z8eQr6xzYj3vT0pdLtZOLaDdHsnqpPlSESiyPWmUZEoxZauNlQtOgATLj/DpILfeN8DaFmzCbHeHMoRhZ1z4XoucvCQjVjo7exCLaKoq6pGl5fBNqsXFUccgBkXnw4w4FFEcgri+SADwKptWHXjPajeTlcAUDJ7EspPOgHZF17CpjXrYWXzqCgrR09vGnnXMyIwhXyOmWyitgMnZqG1twndSRdVRxyIAy48B6ik4yCIjPfyJiuAF7GNCG3K23dkkXCjQBxov+95bL7/GVSkbZCiWQPWCI9EgjrnDiK2hbjloBQOPMfC5nQb4nMnYfY7zwJqE35/A5kApNbAE2ux/M4HMTETQVmOYhrQabtIc0N4Hjym0zcl5y0jcruss57PwSqLYc77LwQ2b8OG2x9HdbQCHbm0KQFQ/8kzCgYLXsukztSg45w7+92Wx7o7/4zUitdRlrNg0wThWfDydKVYSKcy8LIekpESJEpK4To2tud70RLN4bjFJ8JedCC2/PYe2J0pREuiaLZTmE8DwLyk368cnExzHuu+dQMqWvKwbQctFS4O+IezgfkT4MY8w9bxIrB6LOD5zXjt5qWo6rHhRhxED56OiRechsyjz2LN319GpDuLcjuGSM5Dd28KPY6FWDyOMisCJ+8hxn3q5pGn4D+5EhPPfQuwoM43AbCMRpwgd6RCMJkReoBoGlh718NIv7QBFXRbcC953ItM/59HnuvANMyZDMqTpYg5EXS4GTTF8zjs0kuAlRuw6oGHURstwXY7g/qLTkTFaYf5xoNweond/GwayAAQThMdHlKxoM3zKGIXGwAY+SpCnIhdFC0ZOXrqqadi3bp1BbFfBGSJzhfBTIQq9imfLVq0yESiUhCXOvDh8fGz/gwAFM4lXb2cTwMAI8elZjtFWka3/s///A8++clPGpGVopWkbxcRW8RaivMixjEKmAIxo9/DadCLeUmENTMP0GDAgyIlP5d2RRwVgZBipKQ+p+BMYY39iEhJIfKmm27q0+9YthHFRbbNaPQLL7wQq1evNmtFtmIUYftiTpB1Ix8xP/A8jp9iKsVNqek+VEaEocbNdrgvuOcoEpM7U/kzQv7f/u3fzNoLx7BoLXuR86J4yewQNDTI3qOQ+pnPfKYQqcy5Sup9jol9/va3vzVGkrAB4LrrrsOqVauMWE7TibQXvn+456dMmdIn+8Qtt9yCf/zHfzSR47K/xJQgJhhpSzIX0HTAcfziF78w5gMxJwzFbCTfS8Q3he13v/vdhbr3cg9zLOQm5Q9kzNIHjTO813hwfMwWIQYAfsa9y/uO82D2BXLg2rB9rgvXh+yYNYCZSCSDBNeUQjKvYdQ5++deYh9yv0lZEblvmS2BxgxZc74yWv7MM88cMDMJ9ytNAJJd44wzzuhjAJB1Zd80S9EcwL3EeTKDx7Rp00xmiddff92MT3iGn2Hh9eD+5f1GZtdee+2QS8X2Vq5cafY6M2DwuSDz48XCQkovsF+y5rjF0MCIfD5zyDucsYT8ZK/LQD7/+c+btZCSMLzneb/xYNtSXoDti3mAa8IyGw8++KC592ke4jh5Do0RkgGAaz7a0ilDgtITlIASUAJKQAkoASWgBJSAElACSkAJKAEloAR2CwE1AOwWzNrJPklAct+3Mtw6AqxswHO33wu3uQM1sTIj/jOiOzmhBlWzpqGk2q9nnO9KocekQm9BWY+HyRMn4fXuFjSgG4vOfyvixy8EJhvtGC5rp/Mfjql0dgGp6x9E47LlqCuvQVcui/rTT8Lal15AqqPTT2FcXoay+hrE62sQiUWR7exBzxuNiDZ0oNYpQaa7F1Ysis4IMOOUxUDTNixf/goiyRLkWX69PIl4WSlKKytQmkigY2sTMk2tQFM7KuyY+cfwaFUpWuwspp18FErOPdQXZ3m8yQBwL8qbcyixYnDqK1ExoQbrX1pu/kHcjTvojQCx2mp45QnEqsqRSCax7tUViPVkEG9Nwc5kUFIRhxezkaPAVZXEnPdcBExhIfsg+wDrDtuWKTvPj0r4b+RZoOnWZdj69CuYGq9CtieNXhvoQB5ObSUSE2uQqKsC0ll0r38dkbYe2J1pxBmp7+WwPduDstmTMeedZwMHlAWqe9EOllr3D67C2qWPoToXQbkdN/+In45a6Eo66I5bqJ41FS5LzueBeB5oWvc67N4s7EweTsxGrLYEpbEkGl7YhPrqSWhz03AW1GMSSwAk/D7FZ0CPiUn73+Dh9d//Ca3L16M6EjeGiYwFM0futeSEWkQryhCNlqCrpROpxnZYzV2I0I8Qs9DZ2YGFByxA06Y3kE2lYCd9A8AhpgRA1ZsNAE15bPzmDahsySPiRNBc6WLWx88B5tfBjfrGFseNACkLeG4zVt58H6q6LdhOBHVHzIdVUYq/P/AgKkuS6EmlEClLoGJaPSqnT0FDTzfikSjcxla0b3gD5XkHZZG4MWa0R3IoO2ouas47CajdUddByiBw3vkuwMkAG29+AKnXNqHWisNxLaQcz/y4iSicylLEqyuQLE0i39WD1NZmeFtb4WRoILFRVlWF2jlz0LhqDbzOHrTaaUy94ASUn7bIX/s9aAD493//90IGAO4tCr4U/0TsLhZshzIAUHhiOnoaACTtt4h4FDspXL/wwgt9RNrKykojDFKAZ0p3ClYUTSmoUlij4EpRlOIWxT9G2TIVdThaXu6esRoAKFhR+JTIa7bL2ucLFiwwKeTJiBHdjIYtPjj+Rx991KRpDwvhxefRdPGjH/3IfExhjUIYX9n+UUcdVUirTgGeEc98JopYR76MsP3Zz35mxkguO9sAwHFR5GMmB6Zn5/gkipjfTZ482URUS0kGrglFSUY+c0ycC8fJ9eIPRVeWMZDU6WP5W11sAKCAyP1yyCGHmGaXL19u+uQ+4Ln8nKYRrgmzGXBPMfKeYrrsKRFRGY0uEdJS95z3gRhHGBVfbACgaMu5MYqfwjPnKMK9mCbIhanv+Z5j/eUvf2lSpZu/U64bmMUi5j0zUvBcHjTJ8F7hPhcjipgb2C/FcDHJjIVp+FpZo9tvvx3vete7zL0nWS24ziKMh4VtXi+mBe5LXkcW3DdkzZTwsteZ7p73zn//938bMZh7nm1xPeRgWzRkMOMH58u2yJdp/MlBRHhhwTXmfhSjBEsB0MjD7B2yfmJIoTDNe4pCdnG5DvbPyHUK1MMxAPBZyeh47i3enzTn8L5meQIZIw0BBxxwgLmn2R/HRGGcGSDkHDGq8JnGOQ520HxBgwHnJwYgtsN9wL0zYcIEY47iXn/mmWewZcsWc548zzhOlq0IZy4I9yfPd7Jl9g6aoXg/sQ3uDa4F7y0y5w/XmGN67bXXzJh4iAGD5Us4LvKQdfzXf/3XggFAMoj01//O2s/ajhJQAkpACSgBJaAElIASUAJKQAkoASWgBJTAriWgBoBdy1db35cJ+No8sN0F2oH11/8e2YZWVJVXYEtnK3JxB0ef+Va/1viUGl8o7w7MAo1dwIYmNPz1WaAjjYpkKbrzaTTkO3Hou84G3jrdRDoz8N+DVzAApK/zDQC15dXozeaQigLdERdtXgZ1c2dgzsknAlNZc52F54MfZi9etgov3f1XTI1WoCpehuauduQdC57jIZt0kKkrQ/2COag84VC/joGInlRbG1y4T72ANU++gAl2AslIDO3ZFHIzajDls+f587ICw4LrwclawKptWHnjvajY7iLmOuiwc8hSys7lYJfFUTJ9Aqad8hZgdj2zx/t9MoS/k2q2Bzz3Kl575AnEcnkkPKZ3d9GS7cVB578V0RMOAaZG/EhwJhjIu8hGbMQY8d0JtD3wIjb89VnUIIZ4LILmrg5MWnggapccDxyQ2NEXxXSW5H11A7a+shrpba3GvBFhzoVkDJE5EzH5Y2cByWB87M71uzW1CrqAFV+5DjPdJNxMDj1uFtty3ag/eC4mnHg0cHCtr96b1AS+MQEtGWx/eBk2vroS5dEokOlBmRdFMk2xKYLtXhrOwnrM/NTbkC0DHMu/jH3GuBYZYO2v7kf339dhWrIKPb3daMv0ID61DvULD0DFkqN8sZwHM4Jz7CnOsRUtz7+C7Rs3w0nnEXNt5Hp6EYtEYAUGgEM/dCFwcM2ABoCqZhdOxEFzhYdZn2AGABoAuDvhGwCCDAC+AcBGxIogOqka6QjQ3NyEaDKOecceAcyfDUxP+FyY2oC+mDYAq7dh5dK/oTxjI9aZRq+XRVOphyMuuxiYVw1UmuU225rbk4YGOj+a7nkZG+57FFPtJEojUcPDnl6HiQfPRfyEQMSnkC/rwADJ55dj3bLnEenKIupFECstQ3trOxJ2BK12L2aefzxKTzvENwBwf+6hEgC72gAQjupnlgAKrBTqKCZSbKIhgKI760dTCBMBkqIgSwWwDvl3v/td8ztFJBGoKCozAjecfp5bcjQGAIqKFDmZtp7jZd1yjoUCOCOCKVoyypeiMPujkMfoW0ah0wxAcVzSYLOswaWXXlqIxC02TLBW9/vf/34zTh4U0CjgffzjHzfp4GkiEGGT4hmFeDIgI0YzS1kA4URBb2caADhHjo1CqKTYF1GfQjejo+fNm2fWUKKCyYrjoAjItO0U/CQdOc+h2M306xQlyXgsR38GAGmPLDl29v2Od7zDzIHmDc5JMi/wd5oAuA/5SsZh8ZmCLg0sIqxLOQDuCxoALrvsMiNwMsqZUdvHHHOMEarD2Q+4hkw1f9BBB6G2thYXX3yxEZx5sC48hWMpE8DreA7X95JLLjGZAiTzA+fDMZIdS0zwGsm6wFeWOaC4vLNNAGTFvfbSSy8ZNpItgTXuaeLh+DhuCuUnn3yymZfscwrxEydO9M2CQcYPZgCQg1z4zCETOdgf50GTDQ0wNAMxSwiNENznTGXP6zhfOdgf14L3DPcjTUThNP0cH0tsfOpTnzLR+OGDLGnykYwD4e++8Y1vgOUlKHhzjZktIFwCgOdKGnyK9Sz5IM8tZhNhXxT3OSbuMd7rYkIQswpF+X/+5382JiaJ0OfY2RezHAx2MCPBX//618Ie5Ll8DtJMceyxxxYyDnDfchzsg88wmkn4mWQL4J4Nl16QeUmmAGYz4TNJxHy5n7kHyJRzLX5OrVmzxmSCYcQ/mUhGAHlOsI9wBgAxjYzleaDXKgEloASUgBJQAkpACSgBJaAElIASUAJKQAnsWQJqANiz/LX38UpAxH8Kgxmg9bqH8fqjz2NCsgINvR1om1yGUy5/FzC1kuqoLz4awZph2FT2eZ0DrOvEhqWPI97YiUxzO0pLE+iqimHWRy8EZsbgxXmqC8ezjeDsGwBeDQwAWaQcFy1xF4kj5+KAi07xo8bZl/RHoZoKclsOHc+swra7n0J9Po5YsgRe3EG714vGeBaLKP7OLN8R7c758YfXUwvrATb+6TF0PbYCE/MxJEtK0FplY+qHz4A1r9I3K7j8ySPCFOyrGrDixntR3RlBNMuI7Dy6nRxa892YfvRCTLnkLCCfAsoCITgssLLPXobLd2D9b++C09CJMiRhlSaxtSSHhZeeDRxZZ4bHy3KpDFKeh3InDvy9CU//8vdI5qKYMHECtvZsw7zjF6HsnBN81ZiCeMRfAkaQF4T5tjx6V7yBTXc+ivJu1qN30OJkMO2sY1B5zsE+l8DkYFG0jgDrf/kg3KfXYnqiGp1eBuszbTjo4lNRdtx8vzRCJ/NwB4PknPjDa9nWqu14/Hd3YEp3HtUpByW5JLI5q2AAmHbF2cgl/SGnXBdexkNp1AGeasSLt9yH+PYUJlRVo9vOorcqigPfdS4wsQwoD9Tx8P7k74FYvubX96F95WZU2QmUuDasTA5OIoomp9fPALCg2oyZe84UW+B1LAHwjRtR2eIiFosaA8DsT5xlSgDQQMLDolOFRoMXtmDFzfehImUj7kX8zAtxYEs8g9M+/C5/j4UNH9IH92gW8FY14rk7H0DVlh5Ux5LGULHw/MXAuQcZbjnQSMImIsYzgleyeOYXtyLR1YuaaBwx20J3mY2ZH3k7MKPEH7/cD/Ks4WdspLEHr9xwFyKNKVRkS+D2ZBGNR9HipDDn3GNRQgMA7yfT0Z45hjIAFI9qqAwAFJDCGQDC6f0pUD3//PNGVOLnjCClmEUxmWIQRTAxDEi/fM+IYdZop4DMlNkU7ij+MTW1RNrL+SM1AFCw5DUizlFMpej4gx/8wETAFpaUD59A/BMxmSYGirw0DMhBQZTRysXiIqNkOT8KnMxuIBG5FMR//vOfG8FaxO3+dgLFdQqEjCAWEZjR2RQpBzMAjDTlPsdI8XfJkiUmtb2sB9Oxc5yS+l3GWFwqgmwo1lK4lrTxhx12mFl3qZUent9Ix1dsAOD6U2gkC64bD+4LlnDgWIrbD4uOFGhpcgibSChEc6xkzDXkfGW9JQMA58U+TznlFKxdu9ZEuZMbRWsKyMw4IIJ/mBOvoWFAuJId2bBdCsbFKdl57fbt241BgEIuxWQxK3Beb33rW005DIlkD6enH8vTRKL7w21w/9JMwf0n5RQosPNeN89nq6+DSe4npvtn9LscNNMwYv7ZZ581H3HeLIfBqHReE+YmQjvNNjSfyPw4X5oi+AwoPor345NPPmnuD46f/Dk3lk/43//9334zAFx55ZXG2MM+eD4Fd4ryYmgI90cDAM0BPGRfcj9yHzAbAE0JxeYMWWOO8z3veY/JlCIHz2XGBxoh+hPHf/KTn4BZKsKlSK6++mpTfoLPxeISJ7IuvJ+ZuYLmFrkn2RfHzpIZ/F3uTT7TuMe4L5lJgXPgexoHaMT6xCc+MejW4n3A82i+4Z6QsgzcMxwfy55ICQA1AIzlLtVrlYASUAJKQAkoASWgBJSAElACSkAJKAElsHcQUAPA3rEOOorxRkBEVYq6K5qw+baHkNvQZP4hdnsSmHHJqUgeOzMQH/1oUqOoM6+/OVi8nOH7AFa2YvVt98Pe3IrJJRVoj7mofdvxiC2ea6Ke83YeDqPg+xgAqtCby6In6qG9KoqDP/cBoCYk/FOspn7L1zxg5QBnax6rvn0TpvRGTSR3Nmbh9UwrDr70HOCEab44LjqBr6f5jfAzG8i82IIVv7wHU1JRJCzWggdmMEJ+XpU5J0+hmnWmjQFgK167aSmqOqOIZS2kkUNXPI/8tAosuOydQEkWqCnhRaYLX133O7eM8uybDvDsaqy740GUdjrwPBu9lVE4CyZj+mWnIR/x4NiWEW7tSNTwab/pQbS+uAFRJ4kOK43qwydj0vlLgIo44OTgJSKFiHrZcgW/BLMH3PwUNv7tOUwprUE2CuRmVmHGh872Bf0gJb8Ruldux5o/PIyqrb2oq6jGa82bMGnxYah+x3FmHcwyk0mAj0K+EaO5FVhXnnNbuQWrbrwHdV02SjK+0rzdTcNeWI8pV5wJt8RHn867KCGUVmD7nU+h6ZmVSPS6sKI2UtVRHPi+C4D5pUh19sKpLSmUHOC8PCcPzwrS9GciwNYcGu59HNteWI2ZFRPQ29oBOxFDk5PCwTSBzPcNAHmaTsz6e0CTh7WmBAANADE0V7iY8/GBDQCv3XIfygMDQBoe0nVJ1J1xFCqPn21EfCYLYLkJP3dA3qTsd/KOz6YT2Lj0CbhPrsWkSCm2drVh6uJDEH/vMUAih15kYSMCBzacVhvppa9h3d+eRzSfhxMFvKSNOReeChw31c9kQFNBP9H7Rg9LA73LVuOl2x/ElEwZvPY0kpXlaInQAHAMIqcd5K/VPmwAoMhDkZrRqIwapVhKMYhCGQVYRttSFKNQRBG3+JAU+RQJeS4FKUbFM604jQHFQutIDQAU8MMH+2NqdaZp53jC4rCInCLAUbCk0MWx8VxeS7GWAi8FOTk4fwrJrCHPCFqeRy40PtBoQHGObQ4kiIkgy8h6CnZSN5vtk2XYADBUyYah/gyyL0Y1U9gVoZdzYdpymheKBdbi9xQAf/WrX+GKK64osGNEPIVNMio+f6wGADIjT0mnz/IK3FdSfqA4QwT753ccJ39oFGDWBhoxWG6CB9PYi9DJ87mn2A+FemYz4DOKoqgIpxSHKWoyO4KslUT4S5kGXsN06uxP9vD06dPBeuyMkOf42UexoYVt86AgzahsmgDM3zDLMuP4y1/+Yswa5vHvuubzkTIdak/w+7ABgPMm88EMANImDQPhDABkL6USFi9ebMpDMMKf8y82MIgBgKIx7zHuQwrUFKeZxn8ww4z0LyUzeO+xH64b72+uOY/ie+6qq64y+4e8JQPAQAYAmhaKI/aZwYGp9/kcGMjwImYClqugiYP7TvbJvffea0wHxePiOTSP0FDBZx7b4D3G8cr+D5ctkfnL85NiPg1ELEchWUTY9y233GLmKiU7+B338X/913+Z+4Tv+T33N9P3Fxu0ivcO9z0Zs8QD16z4fJorxACgJQCGc+fpOUpACSgBJaAElIASUAJKQAkoASWgBJSAEti7CagBYO9eHx3d3kqA2iWjiLuB9jseQ/Oyl1FpxdGNHKYtPhLOhUf70dgiZhfmUahg7qvDFJOZDOCPL2Pd/U9iKhJGHM3Pm4TaD54OTATysf4NAN35DNqieRzwoYt3pG7nuCiu2r7ezINap5UFrHbg9at+j7o2Dzk3jy4nh/TEBGZ99p1AHZDOsD5scJH4FPg2aBNbgdU/+B3q2gA7C2xLZHDgFef56dlNBgAXruciknWMAWD5TUtR0RVFNG3B9XLI1sQx491nAPMn+mnfM3mT494XaHcYAASVFUTMt972IDqeXI94CqZ8wNaSXhx2xTuBGX7mAWQ9IG4h/8JWvHLtvahNxxF1StFod+HQy08BjpoO9HSbcgp2PBZ4Giy4sJCBY96boHTmll+RwsvX34W6ljySThSv59twyGXnAYsn71jLFNB0y2Noe3ot6jJxuJaF5kQO8z/+LmChrxZnsh5icavgnzAfcj6yKBS729LYcvO9sNa1oDyVgIMYWgMDwKRPnwkvFvgxgij2tsfXY92dy1DVZaHUi2Bbqg0LL1iMyCkL/BMrgLwX+DXYF3tnnnwr2HP5iC9mL+/B2mv+iIouD142Z8odNDq9bzIAmCQSRQYAikM0AMwODACwgwmFMgCIASCGCDrdLGoPPxBV7z+pkJ2AXpa8kf95rQcHFuxcYABgVYT712H9rQ+i3i4z11sH1mLaJ89BLplC2s6glMp+Ngesase63yxDvKEXNg0msRwqjzsAEy89yV9QOhiKov/DAqeVsYwRY+VP70DyjTQiHTlE4zE0R3ox+7yjET9toV/eYg8aACjqMBW0CKmMamV9aBG5hxKUeR5FHaZ+FvEynAGA14cNABSyREBkhD0jbvk9r6UIGBa3ucNEQHr00UdNxCwjoilIUQxklHlNDV1JOyKQKVhRJOd3EnV6zTXXmKhfqWUu9z/FtPnz5/f5C8Aa2o899pipby914ItFVVljvlLYppAp0cXsc8WKFSayufg44ogjjHDJgwyYLYBiO+fPOYngWXydRKBzbh/5yEeMaMf1ogDMqPedaQBg30wZLsIix8TMDeTPMQ9lAOC4eK6I0myPddAZVU+2O9sAIJHm3D+MUH/88ccL4wwbNoQp15SsaSKhEM+05Vw/ZnGQyH5GcFNYZ9v8TFKd33TTTcaswUPEXc6HgvK1115byI4QFqZlbfnKPUEDjAjgrBfPFPYUTWkGMU/UgoEv+NsaRNZzvDRQsOwA159z4zwoQrNEBP820qggEec72wQwkAGAZTLC91/x+IsNALIOFPEpdk+dOrVQUoBrSK7FY2eKexol+DnXhFlLmGmB58rzobhf6YdcuJ8ZlU42XAcyu/32202/xRH6zAjBNPVDGQDYH9vhPgkf4TUNmxp4juwj7ikeHBufVSxtwP74Pa9neQBhIKn8mSmA5iG2yXuemRR4HY0GcvTHgGI8jQ9kxYh/ZhqR5yDb4X3J55KYEvhKo9bq1asLBhcaeJhJgWMcKmqf/dGgQLZsd+XKlX34qAHgTX8W9AMloASUgBJQAkpACSgBJaAElIASUAJKQAmMawJqAJ7O03EAACAASURBVBjXy6eD32MEqBoz+G9NB1b8+jaUtmeRiMTRm3Qw7f3vAGaVIh1zES8NHAAShSzCuqTY97MiA01Aw2/uRWTTdpQnStEczWPqu08HFlUil3QRYdh0F9B73d+CEgBV6HQziM2bhJpPnusLlWkPKLGM6OkGBgAj/lMQodbaBjR85w6UN6ZNtH6rncHMM48BTj3YGA2oqUYpnIYPGSen0Qhs+NEfUN3iwu3JYWs8hYWfvxCYSwOAZdL/M9ZcDACv3rwU5V0xRHo5iDzqFs1F7GNLfGGWP24+MCsEoywK1bZcD8i6wPpWrPnFUtSlonDdHFriaZQuOQBTLlgCRINUB2mg4c9PYfPSZzE9VouO9hSmH78Q8XcuQrakC9HaOj8VAkswGLOBUYmQsWxjBOA/+ds0AHQCucc24o07HkN9JInmbDsiB0/E5M+9DTkng4gVQ3r1Fqz+5f2Y1BlHSTaCxt5O1J2wABWXHO+LxcwWwGD/dA6ROOsNBEDZtSmpQFGejgkLeHoF1t/9GGo7SxDJRUwJAHvhJEy54ix4QQYAc30XsO7eZWh5ZAWm2OWmje4SDwdedgEwM+mXFUgAXi4obWAMAC4QZV/MPME5U3n30xJkfv0EWp9fA5uMk8wA0IuFoQwAuSADgCmT0ORi7Tf9EgB9DQB1wcZiVztKAIgBIGJFsC3TjcPecTZwyiyksjkkaiKBOYU7xTcP2DQA0PWSs3xDzJoOrPrp7xHvyCJaUY6O+ggO+sI7kS7vRdrrRYVTCXSnkXtuC1675iHML52C1o4W5KeVYcqHzwGmJ+AiBztuB6UwdqQA6GMAyLE+gQe8shWb73wSyU4P2f+LOqYBYOb5R6P09EP9LALF98RufOjsagOACPoU6igkUwCXCGwKwsuWLTN1zyX6v9gAEBYEmcqa6cNFvOW5xYLUWA0AH/vYx0yk9nAOrnVjYyMYyS3iHufBOu9HH320EdCkLjmj90866STTrETl0phAAZXCWnEmA3N3BWUHKAYa89P/1bZnXXa2zYMcOX8KpKxr3p84Nxoh+IknnjDpwjkujv/www839el5DGUA4DkPP/ww3va2t5l7mWvF9aXQWF9fv9MNADIeisc0obC2OaOdKYxSzAwLvJJlQXhSDOZ6UZSkEYWHpEjneJmKXYRZfkfGzAAg7UoEM9eEIqkYNcJiqkTqM4U/10lqqjPjADNFcD/TAMC22HcxX1l3jpVCLktmMJJbasdzfOxfIs4pEPMYzbr3t77Szs4yAEgN+uuuu86krhdmAwnL5MHSEzTriEGI8z/xxBP7FfCL71uO/zOf+YyJSOdB/rye+1syc4SvEQOArBPP7S8DAMfFsgRcj/BzaP369cboImaG8HpyLXkuP2P7fBVzA+fGfcPnMfeimB24L/g5nx0vvvhiIfMDo+hZDkDMJsyMQFPUYAYS7i9G/dO0JM8hmiM+97nPmfuEY6Ih6cILLzTj5L3PcdFwwR9eP5QhLMySJQvIXg7O/8tf/rJmABjOHxc9RwkoASWgBJSAElACSkAJKAEloASUgBJQAuOEgBoAxslC6TD3EgLhyHgK209vxPLb7kNJBnAiUVTOmoqq954NTA3SvJs86sFBHVIiwPkR26IewBLVeaD5j8uw6aFnMKGsCr1RG7NOPxLRcxYgV+ohQoG1E+i9/sGCAaANGUw99SjgzMN8A4BE71NLDQwAEgBtDACdQMeP74e7apsRNCj6znn7EmDJXCNc50t8Xb5P2LqUAOD1XUDDj5Yi+1oDyiJJbIn2YM7HT0PisGkA69MbTT/vR3Ov3IrXbr4PZV0xIJVHbz6NA95zLrB4qp9WncKzzR9J0d5PBgBTMsEFOmy0/+ZhpF/djHjeQ0OmFXWnLkTtxacCMReIO0AHsO6GpWhZtgJzK6eipzuHaectAU6bDs/pghUN4DgO4Ni+K0IixM3Ag/T8LMmwJoVXf347plkJWF4W3RMjmPwvbweqGF5vAWu247Uf3omZuUojqje4Kcz50HnAEVW+AWAgwZh9hipAgIaDNLDl57cjsbob8VwUTUij/Ni5qPnQYnilQfA+x9cOvHbzn5B64Q1MiVejeXsLag6ZjSkfOgNgkKEftOgbDMS0wUmZDACeL/xbDvIO0+0D+PPr2HTH3xDP23CYAcBO+QaAg6rhhUoAWDQOiAGgOTAAVEoGABoAjNOgXwOAbUeQrirB7I9eAkyHKTHBAFrf51EYpDEAmPExKwJ/Xm3F2l/8EZOdMnRm0kjPLMOMK85BpiaPCM0C3DT5GJpufAitf1mDGfEJ6Ex3AAdOwIRPnO3z4CHul6Ko3cL9yD55D7+ewrr/vRtlbS5oOml2ejHtwqNRTgMAs97vwwYAEVn5ymhn1sam2M1oZX7GCGCKRIx6pcAUFvwpZrF0gKQN53cUpeQQATwsSlEsY1RtuOb8YBkAWPM9fFBspDApUbpD/VWgAYACtxgXKKIxCp3p8vmZCH4Upxm1LOn/GX3O+vEUcEW07a8vSSkvwh6ZUcSjoYAHhbudbQAoHodkgygWMylyilDJeXE9uF40C9AEISnJucYUHSmMjvUQwZOiPcVajoFrzgh61pWfM2eOf2ta1oAZFbiPwqUBmLL9+OOP75PSnynQKcby4F5lPzQAMAJfjAR8ZUYAGka4jnKEMzaIAYFCK1Orc1+xPUaP33HHHX3aN08tz3tTKnx+LvcR99sJJ5yADRs2FOZw2223GSMJ+5Va8MWC+kAR8gN9LnORdmjkYIaFzZs3F0pDMCqfRg/h3d/aSgYA6YftMXqdayVZDwbbE7L/+ztH9lzxXMmB15E9s3Ewpf7WrVuNwE2OjIJnRL2Yc8JtSwkAMYIMZQBgBgD2xf3Bc2+99dY+kfLFfLn2/EyyafBeYRkEPgP43ec///k3GQC2bNliMpUwup4HudGkw/IlQ0XkF3MTgwPHy/6YrYX7h2x4/0qZCpk/23/ttdeMyYnnDGUsCX/PcXPPcO+I6UYMALI+Y30e6PVKQAkoASWgBJSAElACSkAJKAEloASUgBJQAnuWgBoA9ix/7X28EQgbABitfP/LWPGnR5FABDnXw6yDD4JzzOFAdQmQ7gEqpNZ0kJudwrc5AnUyEgE6mAYgiu6nX8b6x55DhRNHr+Wh+qi5mPCBk5BJ5hDJR2B3Aj3XMwPActSWV6HFSmPymUchftbhO2qVB+n6s9RIA43b6Nz8vBNov/p+5FZsMf9Y3BhJY+o7TkT85Hmm7ABFZDEAmIDxkIZqBPIiA0BDLIXZ/3AqShZN80V46s+5PBwxANx0H8q74vAyLlIxFwd+4ALg0OpArA4MAAXd/80GACNcU6vvspC+/Xk0PvYqKjwHbdkOJI+YignvPQcos4CYA2zLYfV1d8Ja34Yqhm17EdRddKbJoAAnB6SyQN4FbAeIMEuCBzj8CdaCY2aWBU58YxvW/f5+VHTnEffyaCnPYNbn3wFMpyJvIf3cemz45QOYnqtAznbQVOJh7kcuAOYn/bmZ7AYhsZ9dmHz6OzY7u7EodueBtt89hOyjG1CapRCfQdlxc1H3gcVAWSDocyGb83j1t3fBWr0dNdEyNHd3YuoJh6D6vcf755kSDDs0b3/xXMBxfdU9MADkHAsRZq54NYXNN90Luy2FaEkMTXYKC4oMAMY8YgwAHtZ+8wZUDmYAyDu+mP7CFvgZACw6YtBdU4L5H30XMI2Fsv096RMfwADAE15pxbpf3oXJVik6071IzyrH9CvORraWdwmdLTmgO4aG3/wFXU9vRX20Gr1uCqWHz0TyAyciX2mSO+zAXbjnih42nBv16iYPm356N+JbehD1bDRHUphy0dEoO/1g31SzDxsAwgIVo/0pXvMz/jDyWQRwilpMG3/aaaeZGt+MqKZIJVHRYWGJwp3UzC5OGT5WA8DSpUuNkBcWEQf7E0JBlinuJQNAsQFAygewXjdry4sgyOhy8hhKBO1PQLz44osLKdE5/51dAkDmy76lrvxAQiMjw5lKnNHsFFt//OMfG2MD11YORv7/f/beA0yOq8oeP1Wde/KMRllWjo6SJVvGORs54gDYGDAOGDALS1iW5WNhCf7Dsgt4bQO2cQIsB1gDThLgnHGSbVmygq0sjTSaHDtW1f93XtXtqWn1TPdIo2D2Pb5mNN1VL5x3X42/PueeS+eHkSNHDpmwzMc+XwAgbhJHH320Kj2QP89ihCX74zUUgnAv2UgSMyuatvHEQMoM0Gr/E5/4RL8pUdBCUcBATcQAF198sSqtQTwZI7yHogCSuiIwYB/FBAC8/+Mf/7gSuEgjafu5z31OiS8oAHj00UfBOCYWUpYjf35ybuQsCm4//OEP+10qFvvDKQDgWWDZEcZOsfgvtP98z++uwd/5TCDWJNKbm5uVZT1FMvfcc48SLYhwiHvN88ISAOLU4B+D2fcUl0iZkmICgKVLl6rbuacsM8IzLlgWElfIeZIxRQAgjgCMu3wHAK7l5JNPVvNln1wjxx0zZox67sizh3udXxJB5iA/6UTx7W9/OydS4HOWWf90kCA21157LW677bacUwVFBmL/n18uQf2d9UpU+DH0v3fIIYdg5cqVOdGIvwRAqSKrwZ6/+jONgEZAI6AR0AhoBDQCGgGNgEZAI6AR0AhoBDQCGoH9i4AWAOxf/PXoHzQE/AKAXqDz3qex4+V3UB0tR7K7F8FQGCHaxQYNpB0btuNRnR6hbpOM9Yhg8tuxUAjZrAWL2ZkdnRgbq4adzqDHygLT6jDty+ciqUoAmAh2AT2/eQqNngCg2Uyi/qwjUXnmXJek5Mtj7VOeAwDfcolcEulA+42PI7OqAbFIBNvDKYy6+BhUnjADGdZiDzG72m1+53/1xgACgCnXnIIIBQDRXQUAq+9divKOEGCE0F0TwKzPXAiMDrikqiLg3ZFcSAdwACBZT33Es1uw+sEnUR+MKRv4zMgAJn7mAmCMS8pjQzdW3P4HRJsyGBWvQ3d3EknHQqC2DMl0AvXxSqQTSeW6nwk4SIQsZE2a/1swmfFnGzCcAGw7gBgiSDW2I5J1UB4NYqPdjMO/8hFgzlggGkXTkpfQ8sc3MM6pRtoMondUOSZcfQ4wnmIEj+gnXn4RgFgxeMskHx/0svVTf3kLDYtfQr1ZiaZwVgkA6i/3BADsg4T9lm68fscfUNduIGoF0WanMefsE4Azp7nuDxzOiyv+zCrFh40gSzKIAIAlAIgVXQ4SwPpfPoRQQyfi4TB2BvoEALbPAaCoAMDwOQDkCQDsYABd9TEcTAHAWMAWl4KcsIRFABzXAYBkvDgArGjDul8/jHEoQ1cygfTkCoxTAgADIQZ5Kgm0OFh/96OwN6cRtyOqFMHYk+YBZ810bftDPiML/5nt5wZguFUoEkDTzU/DWtOICAJKADDmggUoP212n6BjPz2n9nYJgHxC9pZbblHkKklPqZFNco7klr9NnjwZhx12mMqkZ412lg8gsSTZ8pJJny8AYF90AHjjjTdyZNgdd9yhCFeSb0KQcazNmzeruuz+MgXMVGfWqhCGxUiqYgIAmd95552nap6TpGPfzNpnLXcSf4O1QpbeJFBJtHNunPveEgDIvIibEI0rVqxQZD+z5vlzy5YtYKYvLcg5H6l5LwIK/tybDgCcI8cgMU+y15/ZX+qR4h6RYKUgQwQF4qogIgiSn9yvfLJ//fr1mDhx4oBD8X7GLTO4WVdd/UVyHEUSk6ynAEBEAvKZ7LmfSJVMeHFcEMKYsUQreIoVpP46CWSSvCwZIFnjA01Q4lPOBcUc/lZMAEAbfPXX1SOC8+M13wGA1/I80mWDY/vPY6n7JSIQCgieeeYZVR6AccmfPNMk/PkZG/eNcyNOIojg3lLMUchdYHcEALIG2uRff/31uT0utI/5+BQTAHDOxIsCD1kP1y/95Mf7QPuQv6fyzGMMUpwjzhksrcBzQGEWz7IIIPwig1L2SeZB4QvFFtwHjvnNb34zVwKg2LOvlHH0NRoBjYBGQCOgEdAIaAQ0AhoBjYBGQCOgEdAIaAQ0AvsXAS0A2L/469E/aAjkCQAafvUQupavR31FDXraOlFbVYNsJgubX7gbAZiBoPppBEyXVKeFsLdmSgNISiNoImO65FmmqxfxWBzNPZ3ITq7G9K9egETcdXIPdQNdd0sJgBpl4T/iw/NQc4YnAJByA+RSmRHuSzwnN0wHgdabHkd21XbEw64AoP6So1F94kxkaJMbUlSs+wW5rxIAE8mlDv2O/+krAdAYTmDq1acgxBIAngAga1kIZtwSAGsWL0W8PQQzHEHP6ChmMEuehgiSVa0KzEvd6kEEAOQe3+jA8jv+F6Mi5XACFtoiPZh99UXA5Fo3rXx1C9761f0YF6xFMG0iZTsIhqMwYCCbSKE2XoFMMoW0nUUmYCMZsmEZFgLIIkDikQIJx0AoHEMkFAOyDjra2lBVHsOa7q2Y++WPAPOmKJ3CxsVLkH5mPeqtcqRoqz95JMZ99kxka4FA1NN3+K34uU61AS6ydFsgpBQdIO2g+5kV6Pz9GxgbrcemZCvKj5qKusuPdTP7eSE5n3XNePm2BzA+HVflIKirmHXJWcDCkQpP17HBUSIA9k9BB28Ow1FVCQwqDlhGghdSAGABa25+GLFtHSgLUQCQ9BwAqtEnADBc5wjlALAYVc2WIkSb/SUACgoAligHADsUQOfIOA6hAGC0cu1XzY2xPAeAAQQAPclepCZVYuyXPozsCANBKiyYvbw1hdV3PIRIZxBGxgDiJiZRELFgrItbCQIABwbSFhAxWBrjZXS/uRFxBNEUSmD0BQtQ8Q8gACAB9Z3vfEdlrQqhQ1tpWmyLRbw8gkkukgh6+umnVZYtbcAl05bXsB47n1+SPS71wvkZbcPPOeccVUaAWatshSy8d0cAQDECG+fLbNd58+YNaB+f/+ekmABAyEFazL/yyivqGcz1ff7znwdrZBez8C4kABCSkoQ7iTkRABTK+C6WAV/szyP3iGQ/M8r5s7W1Nee+QEJPbNi5j4wF4s8SD3xfhAP7QgBw9dVX45e//OWQCWVixux2EvusCy9W7Nwv1ndnE7tyCgBIXHNPhUCltTydDQZrFEfQYaCx0S2NI/f6ydpSiFspXcCseRLcQtJyTr/97W9VXDGGWe+eROuIESP6OTEUmmN+fLW1tfW7bG8IAOhQwJIFXE+h+B4MS9rRL168WO3N22+/reJNXBMKZdyT4Cb+4sTBveRzhKQ0Ce58B4KhCgBYAoDPPT7baG///e9/v5+Lg6xloP0tJgDgfSwdwfIhUgqFY8m6JCbU3z3DyL3yM/9FiCKOEOxLzivFE3QkYV/ynOKaKMqiWIIlCgYqtzDYXnE+frES+/i3f/s3LQAo9tDVn2sENAIaAY2ARkAjoBHQCGgENAIaAY2ARkAjoBH4ACGgBQAfoM3SUz0AEMgTALTe9Vc0vrIC9VV1ijQm+a8Mzk0TSfVv2mkLMw8oBwCvGSavY+Y5YCVTiAUjQNaGBQepgI2OUWEc+b1PIxnzEvy7gO7fPKscAEaU16IpkED9hw9HFR0AOITfqlz8+/3Z/D0UADyB7Ls7UBaKYUc4iZGXLEDFiTPg2DaMkOT/uxMk96wKFQiZ3Q003rQUmdU7UB6MozGUxPSrToZ5+AQgRsED6zE7CJKQXbMDaykA6AghEIkhNSaGSdcscmuqM2M9Vwc+h0bhzeWUaNP+Vjfe/tV9GB2pgB220RBsx5FXXQjMGO1+vroVK355H8ZHRyCdsJAMBtDa1Y1oJIpQIAiHpQkCBmyH+NqwTJLl4gBAAQAz0QGHjvm2gVAwDEo2TMdCU6AHIz98GMadvAAoK8POPz6F7ifWoDodQ69jIHbYFNRdezwSISAS83h+gseWZ/1PVEVPEeCHSRtY24YtP38EY80qbLN7lACg9vJjXLEEL2Zm/eYOrLzrj4qED5tRtERMzP7IycCxY5CKsJqBS6iTR1cOAD4BAMPCsKk6YJC4+4Q2YMfdTyOzeqvnAEABwAXArCpPAOAgAL8AgCUAhi4A6B5ThjlXXgLUA1bIrcDgzVTN14VHbBFY0BvAO21Yf5vrAKAEAJMrMeZLH4Y1wkSAQZ50gG02VtzwO9Slo8haNnqqTMw6/2Rg7mgg5j8Ljjugv/6CL+SSWSBqAl03/R1db2zYVQCg3Cr233NnTx0ASJ7TNpzEl9RBl7rSJJmEePKTc/w3SVcKAWiLznrW77//viLShNBToe1ZmJM4kprUJGhJKlF0wPHyCe6hCgBIzPqz/UnSH3HEESVvSCkCABKNCxYsUFnKJMeZlX3dddcpAcBQG7Ej0chMY8FEstVLEQAUEwRwrsSbBCProf/4xz9WBCpxz88Ol7mT/B89erQiwpnxW1VVpWqZi5BjXwgAvvGNb+Ss0/2YFluvfE4ilrXQuU4Sn/Pnz1eCDZKk/hIAtN8XcpRCkRdeeEHdk2/tnnsEGIaypGdZCzol8Fr2J7Xg87PEC5HY/vXwTJHE5Rwlu53uBX/5y19yGe3//d//DZ5rv4CmWJwJDpLpLdcPVQCQP47fAYBrY38UksydO1edu0K28v4+uE7Orb29XTmH3HvvverjgQh1ngHuD+3xWbf+s5/9LP7617+qjH9xGRFSm7EujiIy5p4IAPgc/Na3vpWLhWKxxzEZdxQj8FlGfKQEgPrvI9tW75H8/9nPfqbOnzhS+OPLHzMiAsgXAOTviwgHuH6WACDxz72ZM2cOKLIghhz//PPPV+ISwbVUwYY89ylE4dx5P/HXJQCKnUT9uUZAI6AR0AhoBDQCGgGNgEZAI6AR0AhoBDQCGoEPFgJaAPDB2i892/2NQIESANtefBvVZZVIpzOoqq9D9YTxQCSIpG0pIllRnB7xn/vil5yn4mRJsjqwe1OIUADAOvVwlD19b10ElWcfgUTY5fZDXUDXb57DTpYA8AQAJKYLCgB8BLSbCw4EeoHmmx6H9a5H4HsCgPITZkB5oYf7hAqEWS2V/2cxOx4ABQA39wkAdnoCAMMnAMhYDkIUAKzegfcWL0WsKwwjGEaiLoxpV56viOBcxrpjw8zVqBXvgb4NVuOzljsdAF5owPLFS1HHFPsosLOsF3M/ewlwULVLGr/Xjfdv+z1GGZXo6uhFNh7HQUccgmQgAyfMTEYbAdMVAPDfQkMbhgPDoRCAPx3Ptt9BKBhxiWrDQavRi/rTDgfGVAAJBx2PvYjmJcsxwqpAN4UD08dizDWnIVMBBChwMJQjvTtGHnnsmt67zWQAZAxYf9+Izbc/iXGBGmy3e1F51DTUXL4QqPIupMBhcyfevfNBVDVZiJgxNJoWZpx7HEInT0EqRqGCj1anCwDXA1tl/yvanwIAKQGQAbAT2HLnEhhbWhFTJQDEAUAEAO59fQ4AuyMAMNE7thyzPnMRMMKEFQQCAVegYHm2EkFF/xcWAIxHGbo9B4AxX1oEu96Eyb1LhYEdwOqb7kNFuwUzYKKtzMb00xYgdMJMV2Qioaz2mk1JWXZ5emTSQCgDNN/8DNIrGhALhPqXAPiACwBIEn33u99VhHQhBwA/IH5CTLJ2SYSydvk777yjbPtpR718+XJlL8/PSBKSmKKdOf9N0o7E96WXXoq77767H97skwTmUEoAFBIAkKzlXIXEGuxPQqkCAFpps0a9ZO6SKKdLwu40CiBYSoHkKUl2vwNAvqV6PglZjJQkOc1rPvaxj4H1wiXzV7Cg+8KkSZNw6KGHqp8s1cA1jR07VpGuJPneffddnHrqqTkBwPjx48HSCsxI39Mm9u8kEv/zP/9TEYuMk8985jMKk2Lrzx9f1kXRCrO5JauepPpTTz1VUAAg15DEpkiAhHw+CSvjCN4sE0B7eu4Z58gyEyRd2UopASClFfIFABQXnHDCCar+vJw/ErgUBAxWvmKguCBh7m/DLQDgnOiyIQIAyUjPx0t+537TOeHcc89VGf9S9kJKNTAOiS1rzfMnS3rwJ0UnQqpTnEQhC3HmazgdAJYuXZoTWlAAQMKb2BZyNygU+6UIAG699VYlDJDYZwyRmK+vr1exz5eMOZAAwC80ESEGn90UI1GIxNhhv4x7llUQAcBFF12E++67r6CQS/3Vy/33VeGTTWcOluZg47OB4iX+vRBXjT19Huj7NQIaAY2ARkAjoBHQCGgENAIaAY2ARkAjoBHQCGgE9i8CWgCwf/HXo3/QEMgTACT/9DI2Pvu6yt7vSCZwyHFHwzxjYV8WMpn7fjXIfVwkyWHJ2k85QMirg+6VVWcGOJ3bU6wXDyDcDXTe/bwrAKioRbOZwMgPH+oJABwg6CM4fQIA/pNdhhLAzpv+BtsTAJDAH3nJfJSfMAuws0DYbyHAjfFsBKSefTdrpf8Fac8BQAQAUAIAdyOzNhAkwbxqJ96/dyli3WHYjomuuIU5nzwfmFqmCHwS6yRpvSoABclZZrNnDBvhHhNdj7yNLU+9iTIStuUhdNZamHXdZUA1WWUAWy1svuOPiDSn4SRspCNRHPTRRcDhZW5NeKmHIM7zfQ70/SMwp5bwpuTtXw8SKIvFgJ4sMk+9jXX3PY+DoiPR5QCp0ZU46KpzgDH0SXcJ7j7ev/9A/QQAzMjPGmj78+to+fMyjA3VYKeVROWCqaj95IdcAQDXxi629ODdOx5EDR0ArAC2p3sx7YyFiJ59hMLeMi3YhlsCwCusoEQNQZVlb/Q5AAQMt6TAJmD1rfehsptZ/XtDAADYIROJ8RWYecVFQK0JO+DADBrKpYACF860nwCAbzF2VrRhw610AIijK9mLNB0AvrgIqA8gmUwg6sSAjiDW3PJHBLZ2oCocQ6eTxIj501B16XFuLCoQbN9GFBAA8JoEgFZgyy8fRXBLJ2LBsBIAjL/gKERPnQlWHMiJCfbDs6qYA4Dfon4gQpzZ1zfeeGOOBPWXAJD7CxFFJIFIXkkms3oieCQ+Q1o4swAAIABJREFU66WT8KP9NF98X4hXyWzmmP/0T/+UQ43XsD8KAKS8AD+8/fbblcV7fs1v1q+nAEAyg0l6kZwcTgGAemZls8o6nm4HXAMz6o888ki8+uqrRUsA5IcERRAUDzCrmZiybxEAFKqnvjsCgF/96leqrrzsN/Ehic/saI5F0pZErOytWP3zfc6Hjg6nnHKKuo6kJTOxKQCoq6vb4wjPFwBwzVzjSSedpCz8i2WU509AMt5JxlN8IjF24YUXKkeAQg4AfgHAsmXL1DX+5secAg2WtiBJTwEIG+OXpSx+8pOfuH/T/p+LhhDh/gxv/9ljP7xP9lhEA7xeSmH4xxXhxkCAF4oLEeX475E5sOQARQvM6JeyHbTyX7Rokbp8ICI43wGAa3jxxRdLFgCw77PPPlvFu+BMPI8//niVbX/UUUcpTGTfGasihOA5o3DoX//1X0FXBN5HHGVv/dfKmofqAJAvAKDFvZD/+e4OhfaimACAuLL8BkULIkrieXrssceUCEfOHj+TsyDXyfNU/aXyYlQy/yXe8vftyiuvxF133ZU7B4xbOgQMJiYZ7FCz1AMFBXKO/A4AhZ5Xe/yA0B1oBDQCGgGNgEZAI6AR0AhoBDQCGgGNgEZAI6AR0AjsUwS0AGCfwq0H+8Aj4CfzE0D2sTew7slXELVMtHZ3YezcORj1ybMVCWlXuJbnpbSsYyNoeMXhydaTs4i47vZMcPcLABpfWoURFbVoMnuVAKBalQDIFwB45L3XJfsIJ4HGG10BQEUwjp2hBEZ+lAKA2YCVAcLMF/e3YgKABKZfeSpw+Hg365r8LXUMnLQnAIj3RmBlgQ4ziUM+vgg4bKRbAkBS020BdNfsbNWfnUWo28SOB15Ex5sbEOzJIFIdRc9oAzO/dBkQsl0P9yZg892PIvHOFoyM1aI1mcHUC04CThuvrPSZ9W8QXzLDQggpst8bVxh7fqaqOARdEjkAWI47/9pQFEhasJ5/F8tvfQyzqiaqEgBdlSFMuuJcYGpYiQ2YbN9HN4vbgItPX/4/YGbpAGBi591Poe3pNRgdrkGrlUKVEgAcB6caMGRLGnqx8s4HUd/iIJR00NjbhUnHz0P0wg+52ActpE0LllqH4ZYvAG38mcXv2U1YAYACgE4A76ex4lf3oM4JIxwVAQBLAFR6JQD21AFABADlmEkHgJoAnIANI+iCk/EEACHJ/memIuPeKwGw4daHVAmAzlQPMpMoADgbGBFEV3cnKkKVQG8Aq25/GPbqRoyJVaI72Y34rDEY8QWvzITi/DwBgNriAgIAjtcDoCGJDbc8glhLBlFPADDhgqMQOXmmG6slnuFSzvlQr6EA4Kc//akiICU7lkQ1iSGSiP4MXSGE/QQT//2Vr3xFZV/zfhJMfgGAQsm2B6zNLoQurxNbcz+xTHKTGeW0lCexTKKP15E8Yt1qErBsMrc9LQEgAgAhyvwkbCFsizkASL33L37xi/jd736Xmz/t8tevXz9kwpoZ38zSZTkBNuIwnAKADRs2KFKV44jt98yZM/HEE08MSOBzP7jHjBXew8x5Oh5IiYK9KQDgeHwxA5zE8lCJSs6dsUMydePGjep+vkfBxq9//Wu1JiHomQn9iU98IlcCgKUiGH+FbPuFWKW7BYlnZkKTWBXxCvuntTrbUBwA/Nb38m+6A/DfPBvsi/NnqQk5F5x/fsuP64EI/P0tACD5zPim/T2FF4wzEvgsBZA/Z/8zgOuVWGD2P10AiBPXw/t///vf7/J84z0se0GSWkQOjGOKD/xiARFKUJhApwURhHAMZrjnC0LUX4cBMuVLEQDQGYUlRKQxnvge3TcodhDXjsGeVfkOAPnz4fp4P0urEC9ZE107KN6hAKjU5hdacd50d2EM8llFMYZ2ACgVSX2dRkAjoBHQCGgENAIaAY2ARkAjoBHQCGgENAIagQMfAS0AOPD3SM/wQENAOGtmD69sxupb7sXYUAXa2tsRnzwO9V/8qCKds5Uu7ZhvAKC++Pd4RVUDPZMBnJBLfvamgETaVQ6MiisHgEQACDpAtBvouPs5UADgOgBQAHAIas480hMAqG+yXbR8DgDkOfmiAGDHTX+DQwFAQAQAR6L8hDkDCAA84Ps5ACzt7wCQJwBIO0DYEwCsu3cp4okY7LSNXjONUYdPQeWihUC5g2zYQrA8CtiOR9C4NvCKo5dGkLIWkAzg3Z/9L+KtWVSFotja1YiqBRNx0EdOAurJ0AJoBxr+/Dx6XlqDynQYPZaBKYuOAc6fhp5AB8oi5bBgweyrOt+Hk+dA7yIXABI2sLMbcCJAIAKEHTgjAIPkecYC3mvG5luWoD4RhRkpw4auFsw6/0Rg0RR1u+3TUdCGn5n40izYCCAEG1mY7UmQbV/z49+iogmIpIPosjKoXjAV1Z88Dqjmpnl3NibQ9sRr2Pq31zE6VInebAb2yApM/pfLXQFAxEE2YCFl2GqNzPwPuEUMXAEAVQkUALQmgGgceHQl3n7kGYyOVyMYC2OnmcTsKygAqIBT7sYLt6LkEgAsL8Dz8GYDVt2/BBUJ4mC4DgCfuRCoCboCgICpnAqyFKzAQcihCwRdAUwYOQFAKygAGIs4OtIUAFRh3BfOUQIABAmwW45i68Mvo+PZd1HebaEsFkZ2dByjr1oEjI67ohCunxYTAwkAeN6SAF7cgGV3L8UoVChipTWUxOTzj0bwxBl9Th6+sJSMXsn67ejoUHXV8zPYh+OxRTv5m266SRFeJDtJti1evFh1PVCNbpJHnAtJIxKazGZntr7UoGfWJ+3t+bsQ4CTwxFaa5DJt40lSShao1LvmPX5yyu86cPrpp+Ppp5/ut2w6BZAIk+ukBIA4AJB4ogMALdI5F7+gYdOmTUpEsDcdAMTqmhnIdErg2khMkox85JFHVGYv5yw14Unu+ZuQjULuPffcczjxxBNz2cDDLQDgnOgwIDHInywFcN555/UjqtXfmLyyM3yP8yQpysxwiZO9WQKAY3JfiSkFIvPmzcvFXDHxBu/lHClYYMkCtsrKSjDb/Y477sAVV1yh1iOxef/99+Pyyy8vKADwi2P8+ycY3HDDDYqE5llmo+CAxCpr23NMnj+OU8xSnZ/zHma2M26FmGbcyL2F+hhK7Xb/taUIAAab8546AFx33XWgI4W06upq8MyTmC7lechzRoHSnXfeqc4+f6cAgM8nxnZ+CQKWlaCzgIhXzjzzTBXPch4k7olRIQHAt7/97dw+FttL9lVMAMBx6GRAgQvFRuKYwvhkLErMDBR/8vz1O0e0tbXl1sc5EEvBgriwvArjUdZMZw0KIQq1QmsU94nXXnsNxxxzTM4RgdeyRAIFAJzvUMU6w/H3TvehEdAIaAQ0AhoBjYBGQCOgEdAIaAQ0AhoBjYBGQCMwvAhoAcDw4ql7+7+CAPlL1qbfYWH9rxYjuq0T1ZEydJg2xpx9ArBoOnoyFqJlgRwXT0KS/5NGa3ZaoKsLuoCGx1/AphVrUFFWjp3trZh14tEYe8o89NDl3hMAtN/9HHb6BAD1iw5B7RkiADD6ypz7BADkOcmtRlLAjhv/qhwAKnMCgPkoP94TAETyHQDU1+luljz76wF23rwEmVU7UK4cBFKDOgCIAMDMGEgZKZijKzD+yvOBkS7Pbhskx6UVEACougVA+oX3se7hVzHSKYNt2WjItmP8WUeg7vS5Sjeh+kgAiVfWYcN9T2IsKpE1wshMrMCYL50OlLlOBradhmnSS0FG5ZgkiA2lvWCit9GZQs9727Dy0edR5USUJXF4Qh3mXH0uEKUAIA0kwmj6xcMIb0sg22OhPZOCOXkEJn/5XGXbb4X6RB9uJr7fgprxkIXpjga8uBkb//AMYh0GgtkgElYWNfOnoeyTxwA1vhIR7Vlg+Sasve+vqM2GaeqPjqCFKR89HZg3GTASQGUMCVgqxiJqXDfiSLAbtAbIBlzCuwto+e3fkN7QhGAWMGMR7AwkMfvTFACUw2HpCcGDU28G1v3gd6hqsRW51lxlY/K1ZwIz6gAvkx8DCgDEASAIO8gM9IASAGQCjhJGhJUOIE8AsJwCgD9jrBFHW6YX2YmVGP/5c10BQMhLx+920LtsI9bd8yQmGhUIh0xszbZh2sdOAY6cBmS6gVgQiIU9FU4Bh4mMAbQ4aPrTs2h64T2Mi9Uha1lKADDl/KMROH6GK67IOxZCbJG8IeFDEk4srgey4d/dxyJJSRIyJGNIEpG4pfU5yR/+7idRJfOfP4V4ZCYqM9JJUvF6vvwOACISILFGEpzEJdfEmt5+Yk/cA/IJJZJJnAP7pTCBRL6/0R77tNNOU9cI8cQSACSfiBnHIlkmJQD8ttOsyT5r1qxcrXqKGVjTneRsqa2YA4CMx36l5ruQi9dccw1+8Ytf5DDOt8T277XEBNfPzHH2Ie4JF1xwgarTLWS1f+75eBYjJcUCXTKAKa6ghfdBBx3ULwtaPbkLCACY8U5BiT+LetSoUcpen64HpZDyg2GfXwLAb5lP4vYHP/iBEgD4z8tg/REPEv2/+c1v1GVi375y5UolDpF1En9izMx9PqMY13QAYPwPRL7yXsGbghTuv2RrU9BD+3iJCVlXITcB//wpnuH5oniF8crrWSKDrg1+J4H8NZcqAOB9/gz2/S0AIFlPRxIpE8KzTUKexH0pFvJ8jn30ox9VIhZeT4woZiFmIrDyY8WyDMUEACIIkdIEEg/f+973VNxzzyWOij1HigkA+PziWacwS5xZuJcXXXRRrkSFP85y/7XjCTUpeOBZ5roZY//1X/+lXjyLra2tSuxD9xbZ55aWFtDxgyIB4sV7KDSge0khQVj+84TjyLOKOHIsf2OJBBEASKmGYhjpzzUCGgGNgEZAI6AR0AhoBDQCGgGNgEZAI6AR0AhoBA5cBLQA4MDdGz2zAxkBlZ3uEs/tS15B09JXMSlWi45ELzLjajDmuouBejeD21EXSmX2PgGAS/97Ke+vtGDZAw8jlgLC8ShazTQWXHo2cPAI9IZccjqiHACeVwIAKQEw4uxDUXvGXDddm9y2tAEEANv/Z6lPAJDE6I8uQJk4ACgBQL5fgem+xVc30HTzUmRWNSoBQFMoialXngYcPtbNlCY54QAmHQBWN2HDvUtRliyDmTaQsVNoDyYx+/wTgGOnKqt8fvkdCUmKewEBAOvBJ4C1d/4RgQ3dCKdMdGSSwIQqHHLNOcCEGDpopxyJKIEEtmaw49aHYW9sQ7SiBttCCUy8/FhULiBB7gFDZlua5wpPlwXCFeJn7UDTX1/FtsdfR9wyYNTFUTZnPMZ++lQgYLvlAwJB2EtWYu3SV1GdCMPK2iqDfu5lHwZOGY9ssM+AgZn4fgEASwC45L8NtKWx+Y6lMNd3IpoKIZANIGlZqD1yOiKfOgqoJUNFAQYz1Q1gRy/a7lkKbGtH1AhhW3crwodMwEEfOwsYV6ZiTQQAUZX5D1gkO0QAQMLbBNJPr8PGh15EZQ8QYqmDuF8AUNZfAEBMKAD44WJUtViKXGuptDGJAoCZtUUFAKlx5ZjOEgB1QVgBC2bAFQBkTU8AoOJ0YAFAqycAmEABQF0QNl0cQmE4acBostB821KUNadgmza29DYjNGcMpp53IjChBghYQIglB7yY9oc2h02bcF5djxV/fh5VrSaqEVfyiZZAAlMvWAjj+On9BAD+euP59alLyXbdnccZM2OvuuoqhTvJpsMOOwys7c2sULF0l379NtIkeviipTMJJHXWIhFF/uSXACCRdNttt6lrmb3MxoxWkvRi6+0nbf3rEHtz9k3ijxnz/ra/BQBNTU3KHpvkGBvnSSt6uiLkE7LEhXbiQtQzm1lIYP/e+9fHOGA/7JeZ6ueff35OsCBZ48NZAuDrX/+6KgnBjHK6NowdO1ZlXPN3f7kGzrGQAIA4zJkzBw0NDWqdJFn3pgOAkLGcD0UKTz75pBqPcyNmxQQP27dvV/NlZr4QuRSnkGxlH4xdGWNPBADsg/XUGRvSPv7xjytRAZsf28FEADyvLIchTgIsr0ARQn19Pbq7u3PW//nPgqEIAPzXCn4U+Bx88MHYsmVLTnzCOvR0+xis7akDAMU9jHu6JDC2mJEve1NsbzkvukJQNMDGGOZ58pcAyBek7KkAgA4AQv77n5cDYVSqAIACBgp9pG+KP+jWccopp+ziHJGPC88xr+f7JPcpfOJzlc+PG2+8EZ/73Ody2f6MUzoAsEQCXVq47xQg0AWA2JcaR2vXrsXRRx+di1NZvxYA7M5faX2PRkAjoBHQCGgENAIaAY2ARkAjoBHQCGgENAIagQMXAS0AOHD3Rs/sQETATyKSvOwFsLkNq2//M2q6HNSWV2FjdytGnrYAVecf4WYPB8lke81/P1PFeX8E6LrzZbQufx9RO4DG3k7ED5+EaZecDowLIBl0+f1wN9B59/NofOld1FbUoimQAAUAIygAIJntFwD4sKP8gFMNp4CGG5fAepcZ/DFF4I+9ZCHKj5sNWFkg6u9AWP8CAoDVOxAPxtAcSmHaFae7AgDPGduxAcMTAGwUAUDGQBppdAcySNSGcdgFpwFT6sjAAnE3Q5su9WzqB4cm8UyHhVdXY+Ujz2CUUYXuzgTazCxGHj0H4z59HHqsDJLIoCIed53yWwF7yTK8++jzGFkxAr1RA9vrLRxz2blAbbVLqHMrpC4Dx/X0FwZB4nhrurD8N3/EpGwcqUwKO6qymHbmAsSOP9gVOXBunSmgOYNldz2MMS2mwjVbFsQWswfzv/lpgEsjx5+rHU/03QWmu3oQrigH2hLY8fyb2PDQS5gcrEMsG4HhBNCdpQPAdMQ+eZTrAMDxbAtIGwBdAJ5cho631yPanUVrTye6asOYdupRME87wiW6wwCT/alVyDU6OHDd3JedaSy78w8Y3RFAsCONYCAEp8wvAIjnBAAqGrgPTcC66+9FpU8A4DoAkGT3BiKQdBd4swErvRIATshAeiwFABcCdSFkg5YqAcC9toxBBAArWvD+rQ9hjBFHe6YX1kGVOOhzrgDAstIIsNa0Y8BstoGn30PLSyuQ7e1FNuRgh9WJaSceiaoLjnH3i/tKJYQIQBSeVEZQVGFi9a8egLWxA/VOFapDFejt6UVTMIHJFy5EkAIA9uEdCyFXSJI/++yzKkOTBDlJK5Lxxx57LKZMmTKsTy0SOySVJeObZA8dAEiCFsoolgxPkkckM2lHLzbTQtKR6GYfJE/FWvqFF14ALfz5O63/mSl+zz334LLLLlP351v/yyJJIMtnP//5z1WGrb/llwBg/yT8SIoKebs3SwCUIgDgGojv3/72N4W1lBzgOo4//niFFTNyCzXZg3Xr1qk9WbVqlfscMwzVJ0UbfgeAYgRdMdKU9b9J0gkZznhg9jpdEfLdJwoJAD7zmc8ohwKSh9xjEook5ukAUFPDB86etXwHAPbmFwHQqpzEKOcmWeODjUhS89VXX1VEJQli7hWznT/xiU/0Pd5sW/VXSABAbIjpYLjyXs6bJQQ+//nPu64v4bA6C+yT2dxScz7fkj5/7hQrMOZ5P8ck3iRxSf7TXWOgrPhiceEfpxQBAOOSOA8kABDBEsnmiRMn5rpnzPK5MXfu3H4W/H78/P+mIwkFALyPpRkorCHmbPkiqUL7TNHF888/r/Dlc0QEAA8++GCOBPfft6cCgO985zsqVsRFoVhsFBMAqD+R/09oxZg56aSTVKkVPj8ZT3SgoCiKv0vLFzTwOuJWW1uLW2+9FV/+8pdzYiU+c+juQacLv+vMSy+9pMQq/sZr+D6dK/wtP+6JL/uiUwmFGlLaRNxkKDDyOwAUex7t2dNC360R0AhoBDQCGgGNgEZAI6AR0AhoBDQCGgGNgEZAI7C3EdACgL2NsO7/HweB/Axi4cg7gJZH/47tL7+DkaFy9PT2IlEWxoQPHYyKk2YDVaxdHgIy9Fv32HyiQnKyHbCeewebHn8FdUYUMAPYEcpiwiWnIn7CWMVVZk0vwb8b6Lr7Oex4eSWqK2uUbfuIRYdj1On9BQD5OfwyzWAa2HrDo0iv2Y5YOIqmQAqTLzkOFcfOArK2WzddWeJzctKLx87nHACWqPuj4RiaginM+tSZ/QQAOeJ+dTO23LsUkd4QnKyBbd0tqB8/GlsatqFu4hjMPO1Y4Kgx7lhk70V7IN7zLQBeWY21f3wco8KVSCUt9BpAsjaGWZ++EJgRQaI3hUh1JGdXr5wHtmax/s4HgfXNGF1bi4ZsJ6JTxmD88fOBwzynAq88fI4UZu16jtcGbLztPpjN3RhZVo1GMwHjpCk46NR5wChf7W+S6T02rFU78M4tD2F6fBSSVhrdRhbOyHJMOvM44NARQFSljsIOWMgaBkK2ASMTALptJJ55DVteX4lATxaVTgwjQlVqC7YlO1G5YCZqL1uoygm4YgXbJazTJtBqY/WNd2F0p4PyQBjtQQuNdi8mLzwc8XOO85QinviA61REN4COLNCZxcb/XYrEpmZMiI2AmXKQymRhl4eVg4FbAiAKlPeVAFD30wHg+gdQ2eo5AFTYmPxZOgBU9pHrFBlwnLcb8Pb9S1CeBIyAAWtMGaZfcSEwIoSMTwBAFwCWRyAmOQcAagl4Jla2YOWvH8JYxNGV6oV9UBUmUQBQGwSo1AgGYRkmAtzvZmD9bQ8jtKMTZiIJx3TQHbEx4ujZGHHGsUBFwBPheI8hEUa8thZv//lxVKXCiGbCqIjWoWV7C6rj5WgMJZQwpuzYaa6Dh7KXcBsJEanzLpbVJL9IFpJQIQk8nI0ZugsWLMCOHTty3c6YMQN/+tOfVGZ0oUYy6oknnlDkPUledZodRxFRJH9ICrKWNNcimfF8n/WgSWCJU4DYl1MYQIKO5BHv4brFwl3qUJOoorCA9/A9YsIMU5KDJL2EKGdmKwUArK8uJQsoAJASAH6ClTbqJLZkjiRV//73v+Pwww/PZekXs6ynJTszzoXUH8wBgDiR7KX9OLHiXCj24HxJOlPcwXX4+yKBt2LFCjV/kv+CjQgx2OdwOgCQGKVlut8GnqIFzlnKOfhjgvvBF+OHwoEHHnhAkX5+Up4uAhRkjB49OrdPu+tokS8A4P4IycgsZ8YmSf27775bjZdPfMv9JPxJUpLE5j6IAwbPAl0a+LvsvbgzcG35JQBKFQAwFsUFgEQqmzg4UNTy1a9+VZGrAxH1tGSnY8DTTz+tyF+ZH8dn3PjPzHA+H6Qv4sUyA++//35OrPCVr3wFLO3hry/P62VPuD6esUmTJuWmxD0qJADIn7MQw1/60pfA80tc5PnAMhWsJT9QDPG6d955B9/4xjcUXiKuEFELrfvpcuJvEhdSAkPuoaCE8eAXG8jZoxsJRT0i5viP//gPUABQKvnP8YsJAOQZxhinYwoFV1wHs/rZKIhg+Qp5VucT6owbCm94fhk/XKc0Zv77y7CIwIfr4/Pm3nvvzWHHe+bNm6ecAaZOnarG51hcu7i38Hc+B9gv8eW5kmeZPM//5V/+RZcA2BsHVPepEdAIaAQ0AhoBjYBGQCOgEdAIaAQ0AhoBjYBGYD8hoAUA+wl4PewHEIE8AYByZreAON9vB3b86Vm0vLMOVYggABPtSMKYUoUR08ZjBL9kr64hqwAkM0B3D9CVxJbnXkPv+h2oTRmw0xayVXEEZ03AqGtOUln1UjyAidZmD9B997PY/vd3UVNZjcZAEnWL5mL06Ue4YHrl7VWSs0fhey73ikc2UsDW/3nEI/AjaA6mMPniE1Fx7Ewg67g17nmjycrxUrKA1eYNGHy/G9j5i8eQWrNDCQiaAxQAnOUS62XefuYy6Vux6b7HEGiz4DgmjBGVsAMGAikL7R3tCFTEMOHQGSibPQGoigDVMbdee2sP0NCMnW+vQcfqTRhthWH1ppEti6LBSuCwizjeQUC1R45H+tZKx3d0AtmXVmHD0hdQjyg62rvQiSxSo6sxZu5sjJo5FcHyGMAXCXqS5Bu70LvsPSTf24aeTdsxbsQotPV0oanKwdRrzkRo5kgXW8sBAl4qOdfZBmz97ePoXbEJtcE4kj09yAYMZKsiGDV/DiqmjwMm1LpZ8ryNtQbWNWDjy2/B3NYOuyuBbiuDg0aNQ1k30JtIojmUReWCGai77ENApUfgc1vo3s8xSbK/vhFv3P57jA6Vo7q2Fm2JbnRYaVRNHIvxJx0HVMaAmjLXlSEJWJsa0LR8LbrXNyDaY8HotRAKRhELxWAnszDiYSUmmaYEAKFcOYfcCW0GNv5/D+YcAForbUz47BnAjLI+wYhPAPDWA0tQngCMoCsAmEEBQB0FAFkYwYCKLVcAAARZnsAxVGEEFWPcw5XNWH77wxhrxNGT6IWjBADnAXUB3kAWHlmYCKoDCGBVJ96+60GMC8QRtw1kHAs7nV4ER1Vh8rFHghemlMDEQW9LG5re24TE+gZUIgzbclARr8HIUVOwbc1GlCGAnaEERn10IaooAAjRJaL/wWfGKomefSEAIJFDku2OO+7oR/Ywa/uf//mfleCANdzZGhsbsWzZMkXykvgi+U+Sh8Q8BQEke0gi+R0ASFZJ/WmSUP7MavbJrOtTTz1Vkc7MhqeLAMkuElX8yfFI0jJ7WkgvIZ5IRuWXBBAHABEAcIy96QAwVAEACVSul0QZ58pMeeJG8pe4UXwwffp0hTczvUlg0g2CpCLXT+EDSWhm2QvROJwOAJzf/PnzVUa8xB/nwnnRHYDkH8tDsHHtvJ7zY/wwC11IPz/RSEJ48eLF+NjHPoZt27YpwUR+OYFS/1rnCwDEfYLlFIgjBQBsJP+ZHU/xAsdjdjznR8cGikmY6U2HDSllwXsY5xSuMA79bU8FAP6+XnnlFZx88skq+5xN6rOzJMZ1112nsB83bpwSiNB+nVbqxJe11CkWIYEupCpLapBw3pvkv5/4pgMJxQsitGDMUuxDrNkY03Q4oNBHRAEsBUEHABHFOmCRAAAgAElEQVSKMN4pAKCjxEAEvl8E8fjjjytBBxv7ZHzx86uvvloR2nxO1dXREgdg/XqS5HwuMDOe+81rSYCTCJc+OAeeK2bF8zP+TmwZQz/4wQ8UplKmgyUI+KzjfnHdnLMITvjs4XNPzgnv44utWOa/xEQxAYA/djguM/h51kRgIxjymUBx0axZs/qdz5UrV6qzx2coG585JOO5ZxTlyFmWceRZzWc9xQ+MP9lv/mQjwc+zPHny5FyZDY7DOP3FL34BispEuMDnOR0IBM/vfe97OYxKPfP6Oo2ARkAjoBHQCGgENAIaAY2ARkAjoBHQCGgENAIagQMXAS0AOHD3Rs/sQEMgTwCQNYAuG6ik5Trn+k4b3vrfvyDelsQoswxhmGjL9CINC5lMNvdlbjKZQFdXN9K9SdRVVCPT1YsRZZVoTHYBs8dh8mXnAPVk3zwHc/LUHgHf89vnsOPv72JEebUibavPmYv60w53CWZOwuOnJeuf0/Jc7lW5gYYbH0J69XaUhSJoCqYx4eMnoeK4mS7xykx82yVn+XKXa5KadZ3eu4Edv3wM6dU7UBaKoiWQwoxPn9XfAYAkNTOz32vDe/c9hnBLSjH05phaTDjkYKx47u+oiZbBSGaQSCaQNCyEyqIoqyhDPBbD9obtCBom7GwWRiqNGjMMMxpCZ1kAB33oCASPPhiogPvyNTEOgMsvIfvUCry55DmMNmsRyBjoTadQWVuNHTsbEY1FUVFRjnAsiubOdgRtBxUZAxHy9KaBHiuFbGUEE844GjhmsjsWwcgB6Q3MsXbaWHv/EhirGlBjBWEYJkJlcbXvvcjALI+4ZLdDHtpADEEYaUtlmje07ET97Ckoj8TR+uZ7ittuC6RdAcAnTnIFAGzKMh9QiehMLCSp//JqvLXkGdRkQxhTNQLJdBqJVBqtbe0Ix2IoryyHWRZBU6oLpgFUZICo5cDOWEg5NiaecTrWPfM84p1ZRRJQTOI6AFTBqgIY2wwnVb2i2cGa6+/pVwJgunIAqAMi3qGwvRIAbzVgOUsAJAEnaCA9rgyzKACoZQmALALBoBtfXnRxDFO5AJhuDCoHgGasuKNPAEAHgIlfOA/OiIDKxrfhCgbce73SDa9vx5qlz8Ha3ISRoTKEGEOGgy4ji6STVQIKRcbAUOIV07bRluqBVV+GuYvOAbb34rU//gWTa0ehOdCrHAAqj5mmynPsTwEACT7W9abggGSdv0l2p18AQIKIhJmQa1/4whdw3nnnKfJaMprFAUCISZK2JID4otiAGaskN9kk05Zj8TqSnyS6+OLc+JIMfSGgSPKSSGK97fw2HAIAWmuz5VveF/pzQdLR7wDAdZDgZGZuoRIK7IN2+CSmd+7cmSOCKYSQrFqSwmxCZvuJ+G9961s47rjjlGCCe8DGvmglT3w5/mCtFMttZnUzw1oazy9x5U9i4hcAcH+E3OP13CNafNPRgKSg3EMCnoIRkrbMzlfP0Gw25/Qw6KR9HxYqAUCcmdVNkQIzuGUeJG1lvsSX43O/pAlWksHMOV988cU57Im7nAGe7d11APCvjfNZsmQJrr32WkWYS4kPvs/xuD5as/sFC7yfGJNw5+fcd+LIPd9dIUWpePM64si4oSDolltuUaIdzlfi098XxTZXXHFFbn8pEhEBADEkIczzQcHDQOcrvwQBRUjMKCcGUtbB7wjgj0fBUYQhzIynKIFiCcaq7DXXwHVRSMM9ZywyxklgSwkMfs5nGfcr/yxzHMbc0qVLcwT5D3/4Q3VuSiX/CVIpAgA5sxyT87z88suVGwz3ns9i/qQwgnHB8+bHg58JzuyH1zGmGcuFyjdwzfycWFOIRlEB+xWxEfuTf3MvJbOfzy6JB4pXeA9FCRRWPPbYY+oe9kt8pATAQOUqhhKb+lqNgEZAI6AR0AhoBDQCGgGNgEZAI6AR0AhoBDQCGoH9i4AWAOxf/PXoHzQEfCIAkrLkgJn8bmeYAQdgXQI7/vYimpatQXnaQGW0AqZhwrFZ8zgI27ZgsaY77zFYdt5Cws4g4VgYP3c2as5YCExmXXEb2bCDcDjgJvbzlh6gffGzaPj7uxhZXo0mM4W6RfMw8pTDXOKfBLUnAhhIALDp5j8juXY7KgNRNAfTOOhjJ6HqQzPdNHpPAGCZLkHruqWTaDXcbOseYNOtjyGxZjsqg1G0mWkcTAeAQ8e62eZsJIz52tiGt+9/FGVtaRiOiURVFIdceanKgF/70mtINjSjNlIGM2OrvvkiTsQ0bTrIRgIwIia6OlvRE8jgkDOPR/T4w5Q9PbOy85uLqOtyoEoBkDR/fQPeeuxlhDuzqAlGEbVIaFtA1oLDGvQhjhFUVLSdSSNlZ9ETtJGMmzjkrBOA+VMAM4NUIItIWax/HXnirdwS3PIBbf/7Aja//DbCaRujKmthW7b68j1tWyrDXVzkA5EQOlIJ7Ex0YvTMyRh33pnAug1464HHMK66DtsTrag5cgYmXHYGUpUBRDxXBxLyStuR9IQATFBd24y1Dz+LTGOnEhfYvWnUxCoQsrhfDqygg65oFilkYGdSyFhZpEwH8088Djj2SLz163tR02YhTjGImcScT58PzK5SAZ0TVHDMRgsr//NelHslANoqbMy++ixgRh1gesg7gVwJgDfoAOATABz2qY8AtWFYpisAgOEg6wlMVMg6ZOc9AQBjZ00zlt35EEabcfQmeoEJ1Zh2zdnAmCiyKjJJ/5PKN1xNBg9hhw1sbMLapc8huakRNQijvrIGPamke53tCgAyJGlMA5mwic6IjVlnLUR4zgzYT6/Cqmdex4hQGVrMXoy/eCEqj56mXCL8JQA43L50AJAMXxJh11xzjSLBJNNWrcdnGc25CRnN2GMm80MPPaQyP0lkkWAt5AAgpJLUsr7++utV3XKOxTFIbDJLVGzSJcOfY/Ae3k/iinMhcUcCibWkJcvUf1Z5PUsD5DsAMBuc/ZAgk8ZMVZY78FvuswTAcAgAaJfN+RYi5DkPCiBI5Imlu38NQqr5sedaaWlOm3FakjPrn1iwsQTAPffco/6dbyGf/xwrRQBADOnUQJKQTUhXEWLk9yniDRKPnAcz6DknsdInviL0YOb2r3/9a9XFQAKJXZ++fe/kCwCk3rpYtV966aXK7rxQ/xzPT7STPOU+TJs2Tc2JNdYlo5p7JHXj+R5xoyX67pQA8K+HBC7PEEthEGOWdWDfJFzlbPnLL/B9cVUgzrz/qquuAs8QM9+LlagYDMtSP5N9oqDjlFNOUcIVGZd4Sl14ukZQ3EH7eBLCxG/79u1KACCNMUsBAM+YENeDzUNs5ZmJT7cJuUdEReIsIH1I/PM+OhHQOYTzYxkCugBwfL74vGE8MzueAgDOldj+/Oc/zwkASGhLuQApReI/YxQmUBxA0QvXyz0RAUCp2A5VAEDcSap///vfx80335wrB8HYEYEA1yFNzrv8pJiLz2wKlNj8zwO5X8qkEGPG52c/+1m8+uqrCjcRVvA+fs7fGZf+5xz/DnB/n3zySeXUQAGAPCMoxOAzbHfOfqmY6us0AhoBjYBGQCOgEdAIaAQ0AhoBjYBGQCOgEdAIaAT2HQJaALDvsNYj/aMg4HcC8DLu1dIkG5mJn+sa0fraCjSt2Qynl0SahWAwpDLsUqkkEoledFlJdIeBiQsOwZTj5gMTWSLAtfK3zL7sf8V3e7Xc19zxKMKtaaRau7Az24PjPncxzBkjXXaYL15suAnr8lLuBPwlASy7+QHEOyzY3Sm0GSkc+8VLgUksNu+JBxRB2icAIHnqCgDcGu/P/ddvUJ0MIJI1kQg6OOyS02AePEplSrNlk46ydbc2NOKFBx/DiFQQoWAIrRFg4UXnAaPKgLYMdixfjXUvvQlnaytqEUZ1pBzRSATN3V1IhU1kK2OwKoOYeuRUVE8ZCWPSOCBswAm5MOfW5HPklyR9RbanPCHCpnZ0rduOrctWIL29FfG0KzawTQeW4SicETZhhINIxwKYNP9QVE4dB0wd7Vnh03LeYYqnZ3fvDSgCAMGdk9qcxPa/vIiu9Q1o39aIylDcLQZhE0UgHQCiY0egK26ifMZ4TDh8trLq3/naO1j/xCuoCobRke5G1ZyJmH312UhkLcTCAbWfUgrCtoEIOxOnhU0WHBLfb76Dti07UG6biGaACOPFyKITnbArg7Bq4rAqozj4Q/MRPWwq0JzC43fdh/pOwEhnka0K48gLTwcOHwM7xCEtlWevgrE9g3dueRh2QxcsK4tEVQALrjkX4cm0GlcDuUoIkvcrGvGXu36P+lAZEtkUwpPqcNSnLwIquA6CRCWDA1tl8vMukvhejQO+kQFS7zXjzT/8DcHOJIKBAKzaKI689kKgPgRL0f8WfRTgOAZsZvpbQEjw6MoCm3di45sr0LaxAehMIZI1EFI6BQPltbXIRIOonX4Qyg+ZCsysVGejc/Hr2P7GWlQHY1jf3YhDrjoTFUdOdtU9PucHkqW0Zj799NMV4SJZ3uyd1tYknYazib05yR/ao1955ZXK8loaiR4hx4SYZFbtF7/4RZVZSyKHNt2LFi3K1cImqUWyVDI8SZ4JqUQCi2t8+eWX8ctf/hIPP/xwLmOW/fNaf8Yqx+b1tJsmQUsL7MMOOyw3v3zCm/2fcMIJyqqcz0ISuTfccIMiokjSkawT0osW8HQc8DfWLBdL81JwpoiAeHAczp824iSgSYJL1rz0I2Slf860nCf5vHr1alViQdYr15Dkpd025891E9O77rpL7ZOKOMNQRDKz14ejESPGHTGnKIROC7Tt9zeKKDhPxiaJPRL/JN5pYS9kL2NCMqu59yLk4LyZJa7+ZDhOPwKylPkLcUj3B9r4SzzRgYLZ2NwDYso95zkaiChmljLXQbKaa6QYQObkn4ecD66T/XKdYs9PS3yWEyhFVOHvU+KARCmx4H6uWbMmN1f/teIKUF9fj6OOOkqRzMyeF/HLvsii9u/Tu+++i3//93/HCy+8oEh0v8iF8X7bbbep2JTY2Lhxo7L7575xr4g576Vbg7w32L6L9T7dEkjO33nnnar0hF/8I+IJyYgnPhTXXHbZZeq8M1ZpzU/s1H+G8JlvucIycX2QZxz3g882yWKnuwaz7f2Z8UKUUwzCz3heKC5gHBGboTQ6eZAgZ6PggMImltrw76tf1CB7wfnzmcFzQEK/mPCHpTvoGkHhgDw3/D/5bxG6+PsitnwucQyet3Xr1g26PD47v/a1rykxGYUX/FvgXx/H55w5xr4QrwxlL/S1GgGNgEZAI6AR0AhoBDQCGgGNgEZAI6AR0AhoBDQCQ0dACwCGjpm+QyPgIuATAjCJWRHQJCJJhPJnD7Onu4BtjehpalJfajMLj19IV1ZWIFQZBw4aBdRXAKPCihslB8p+2IW4+qvy5fyAme2ttOLPAl0psu3A2DKg3rWkdouquz95OXOlJUuaHLbqdGu3mzGdIbGdBcaUK3v23P2kVwsIAAIUAPD+TZ0uk51l3QMHmBJ3yX81SSCdshEOmcqqvnvVOpRXjwIsB9lkJ4Jzximy1nKAEPvqBZwV62F0JJFq60JvTy+ccBCh2kpUTB4PjK8Fqg0gTIbXhA1b0dK5zG8vA5xLI10g20EY+BK+GSwv3NYDbNiGxLYmVwCgOGcHPZkUyuuqER07EhhZqwh5sJQurd+5IMuG4VAAIEoPEQB4Gy64SzxQ/LGlC9jZBuxsRaq9Bwo7TwAQnzYBmDACGBtT/RsxwGlMIrVhB6Jxklw2UFcGjI+jK5lCeZTgumQ5d5NNzB64faoTurUz1ra0o3XdZkSzrgDAQBZmhQnUxYBxtUBtGVAZA2IG0GGhe8MOlCdNIFrm2iZM4PpNpGEjhKwnAAjQkgHOqp0w7AjTjQEjCcwegaztZn5zJJtCB86FWDd2egqWNOxgGubs0Z5ig3HHOgtuVj0FGMzkzwkAFCCeeGNDJ5BRvv1AIAtMZ7kBbiyxsNyxKFahAMBhhr+pzAhMXsNgYKmEra3Azg63H1pLsPP6OhffGg87Xt8FtP3uebSv2IyycBzb7HYcfNWZCM8ZDZSZu5R+oE355s2blT04CXKSSiS3SKoyE3Y4mz+Dls8PZo++/vrrWLZsGTZs2KBebCR5J0yYoMj1mTNnKuJcsrFJGksms1i+k4RTjxXi6zU/kSXkz4oVK9QY77zzDkgWkmziuknI8ieJK9a1Zn/MXpVsdBLUknXqJ6y4BvbJOXEuvO7ggw9W/+ZLMohJIPKz5cuX94OT15L8K7WR9CRWnCuzyUnc0YEgn5gVnCULXebMOfE+PrfXr1+v9p1zY398jjNTl0IGKQvAeTGDllb3vJdEK7Nqf/SjH+0xqSb7zzMn82f/JLmJKedG8pVkKAnp6dOnq0xfErwipPBb0tOFgeQ2BQTcK7otkBCU2CgVY/91+QIAxgP3WgQAMj7xpQCA2eaMK86B+02BBuN3wYIF6icJSyldIWv2xxP3gusl/iS8Jc6Zhc2scroHDFUA4D8PPAfMqKcAgBhzvv42ZswYdQaYzU4BCM8T5ylOBbuD4XDcQ8yZ3c/zKueQZ4G4+htFDnQ7YAyT4OYe0Dkk/5lQaE6yD36imONRoPTaa6+pkiXi1MAyHBQJ0QmCIhQRdLBfzpWY8T4S2eyD8cuzxex2f6MoiE4DHJP7yrhmX3z5cedaKYYg8c9yDYyN2bNnY+zYsUOCl7HJdVCowJji2ZDnn9/6X/1dNvrUoH5RBoUAzNDnfPIJej7PiDfjh892eY7kx6xfUJEvJpCSBlwzXT04Zz43KZbiZzwHjE3iTuGa3zmD13B9HJdYLVy4UH3ud2IZEmD6Yo2ARkAjoBHQCGgENAIaAY2ARkAjoBHQCGgENAIagQMKAS0AOKC2Q0/mwEfAn/6vvvZVUyaNZqnq5AZMy4GZdVyWOU2i3QTiyu/fzdB32XmXWOTvTGe3yZk6yHi0q5DYAWV37pHNog4gwUkCXVLheb8qiA4oN3WP62SuNOdnSh8iIhCiNcck55ahsrNpj09y3L3MzdCmjX2uRrvUavcpFByKDsiVMtGbxLQnCEBbGoiEc+UJrKA7PyU54Hx4bR8H2fdvahok85rZgLZk4htKe5BVqzIQEht4bwl+Q4Z+saSI8l4gwDoHpseiU8TgK50gN6j9cXFQ5D/VE/xyny+1/YYrCFC1A3xWCxyc+8I+OcyOHiBe1mfFwM8dC6hW/gVIpbMIh5nL7uFAzBKMmwycsrDqWgwGcpEme+dfnFg9sCxAzirAW5dSQvDiDDIk9WMhGIaJgGnCaU/DoAVCPKjm6JgZJKMBRbDHPQeALBwEuZgk7QsYz9763CWoqHe1JW6pCrVl4oTBtZCVr5Zg4PxcAQDFIyJqkBhLWw6SpqGGUZXSZSz/pipVhwc694YvpebwrC84GzUJR4k3YAbd36VGRGcSqIu6Z6U1BSMeATZbaPnNX5Hd3IZQLI6WcgvTrzkdmFAOlOcWmkNcbPn5BjPpmaVMwuSVV17ZI/K00LOvUOaoWM+TCCaxRdJU7XAm45adSKcV8cN/837JdJda4ULu5NtzF8r4lKzTfEJKCC7pnz+lX7Gi5/zy75Oa9LxWyGK/3TTHk+zT3SVui/0NkVIDQtYWu15Fky8bnveJo4BfjCDZ6CQ5SRSLAOCOO+6AlDggkTgcLR8z7p3UE88XXogdOLHnnvjFCuq42rYifkmgioBjd+dYSABArIgJHQA4RxmLWAh5P9B4/viTuBa3CokPv6hB+ilkCb+7a8onevMzsKVfOZdi974vsv/z1yTZ71KmYqhrlvNXiIDO70uu4Z7zPhlTno/i7iB4kLynY4b//dxfES/jX+J4oDj0n0P/PoiQyS8SkfkxxiS25SyXgotgyWt5puS5JmQ8f7LfwTLl/c9JEYX44yn/GSTP5FIEAHIN+6B4gPdynsUy9ym44L08f9wr/pv3+Z8p8izhWSvWXylY6ms0AhoBjYBGQCOgEdAIaAQ0AhoBjYBGQCOgEdAIaAT2DwJaALB/cNejfmARELZVFtBfAODKAxwYzAS0DWSSKURCYZcET6UB/ptp8My8ZS1YEtsBEwgFgWBAaQTyef2cpz8z10mKktfkMELA+36SCxU3AjdnnP/zRAQAmls6EAlFUB6JwhDyW5akluIS3q6IQO7vs2gnf00yVV0q44oAwYMknc4CWQvhWET0EUAiq8jvRNhQydhlZgi2ZcMOGDBJSHv3svuUnVFiCpLUzNZnPXuTCgPOLWAooUEadASgkMC910+Ue6tQjgGOwy/GLRgOFRY2gj4/d5u1nUNunW4LWVg2rzNhMqPccG37OabaU5Mo9rkA8PNdBABqfi4fzc+ztFWmQEGudRw4HCNgqmtSdhZOMIwYDPTaGQQdIBIIqREztoWsbSEajPRfmwgOqMdQ/LcDm+SkIt9Zp9pj4UWnIioCn4197uh51gkW615HXZK+VzHlFmJKzOIoPYHlGHDsIJK9KVRXlOW0K6I2sGEi6+0ge8n0ZBEpc0UFSLFmgSe4UEB7ag9PACABQrQ5ougnOK5K+M9/TijSnwHouMOngm6Gv1etANxOn96g3+2FxBN0CljVi5bf/gVGczfMsii6RoYx4eoz4dSHYHAdviYW7CRLmDFLm+lHHnkEU6ZMUbb2zMQfzuYnuaR2tGREk9hiI1lDIooZ6XyPhA2vETJMyDESWPxMCGIh43mdkEl+cio/o1VqSvN66UNIbz/hKCSWn6zzYyL9iJW9PyNVxbOXRS2ZrcOFJ/eOjQS4n9TyE1+0Mvc3KTcga+HcpU48MZD5CnFKkpMZ4TIW+yLxzQx4Ogn4M593Z11+G3BxWRACcDBxAa/h3IXs8xPkEj/DQfQVEwDkk8XEQEhIEayI/Ts/ExFJIeJX3uOa/KIMroNYDEcWvsSyiAzySX3OVfCTMyBn1j+/3dnrod7jP4uFarjni3kkbkQsxOcZ44LW8NIKCZDks3xCW94XTERoInsueynPo/zzLTEqcx/OLHQKpYZ69iSuuL/ERfbXLyYYbI/EsYPx6F+7H1PBwC/GKvTcG8gBIP957RcFiJtJvlBB5iXrkfVxvwqJtoYah/p6jYBGQCOgEdAIaAQ0AhoBjYBGQCOgEdAIaAQ0AhqBAwcBLQA4cPZCz+QDg4DfBUCldauZk7il7b7KYFXEe192+y6Z6WIXm+OU+4QE/gR9913vIi+LWSWl53foZXoLl58TInjzKJgZL8uQAf0EqYgB1MK8u/m5x8PntqpAx5btICAZ8gKPGstBxrFhmAYCPnqd3ZO8duHqw9LFj7Swl4TP3+k0oEoluBXqPX8C1/I/L35skv4qe9e92hUJeJRyDv9+6ge3F2b/k6xXRD6dBvoS/3P3e2P5YZIY8EdHjuD23pR+XVjdMdi7zJ9xo3h5x4ZpECURIhQ+HIyFXGNcyC99WoXBT5XMi8hT+KFwckAfAHc/DCUJMJyAEkeoaFRmCH2Rxtm7UocC3Lu6LD/QPLeKPnlFbv95pQhg/Ovqt0hPpIJEABtufxK9G5oRihpoz3bjqIvOAg4dCwoB0lYK4QBlBC7GSmyjFpV1A4olDSyg8dfPIfHqWlTZJrqMBGoWzEDFlacDbtnxfo1EEEkSWq8/++yzqv47iTPWV7/pppt22258sE3KJ+HyCSR3Twqe8ILd+rNM80l66TtfECAdDUYI5kLPMNzz4+17/twK9UGSTAjKoWTmDx7cpX0qZPiiRYvw8ssvq3lzT3/605+qeuPSZH78nSIAEmlCckom+ze/+U387Gc/U6QwGwUhLB1A8pF97okDgIgNCu31QPuVj8BAoozSkCp+VTEBwECkvJ80z49nf8Z1/gykv3xy2x+vQzkb/v7ziXz/Z37itRAqQh4Ph6iiOOruFUPZ28GeKaU8T0rFdKDnxUD3+58bheZR6rilYjbU62R+pe5rMZyLnc89Xe9gz2u/QGVPxxkqjvp6jYBGQCOgEdAIaAQ0AhoBjYBGQCOgEdAIaAQ0AhqBfYOAFgDsG5z1KP8nEHDtq/u+iHeJsF2paSHsHI+4E2a9CEie47kSAHg258qan83jtXNktXqzL/O/JPiFp83nEvP1DsWnuQsZr2bjEYJ9+PR1TFt6/zXuEEIi+q/rm5yi9L378h0AZIr9CAW6w+eIf0+ZkCOymUXu7RWzkKUAAslMUuLesIPT8Tm/AG/6u5Ky/Qh77o9yWdh1fe47xej/Pkzzt2SoX+hTJKEcI3JTdmfgyS9yBH0OV08W4fpLuNe5LgQlBIe7NNnh3EoHvHOg+OsBtt74BLpWbEVZWQjZiIWJC+YgcOJcYHwAdjoFJxJAgGUA2DJZ9xUMMLUY6DZgPbcGm55+C5GmHsSCBpqsDsy87MPAmTMHXQhrp3/ta19TdaFZr5o1l0eOHDkkIr4YVP4Y9l87HAKAUscuhbwvta9dz3f/O4VUGwqROZSxC10rmb1c56WXXor7779fkfok8D/0oQ+pmtok7f2Z/8wAFltzEs+so85SAK+//jouvPBCVc9eLMO//OUvKyGB1CfPx3Po57RPWOFfT6kCgD3Fq9j9xQQAA+3tYAIA9bgYQOCST3AOFc/B1rMnAgDpdzjnUwz7oXxeKjE90PxLXdc/ogCg0LkbCPtScR7o/lJxLnX8/OsOlOfGUGJXX6sR0AhoBDQCGgGNgEZAI6AR0AhoBDQCGgGNgEZAI1A6AloAUDpW+kqNQBEEvOx1H8vbn/Dtu73/F6+FRQKFBvOS2t0M5gGIkT6+1LXwP5BaMcJm1y/MPct4bxG7fCHuEwAUxCtvAzzYfBYKHlrKpj+Xpp+ruiDkf582og/PQsgOtN8yt10FAByqsMChkHAkf41DJVgGj4X+3gW8ttC6+/ooPW73SgwmgNTDK7H+qTcQSmYQCgXQmOrA/HNOgnnG4YDpACEbCJtA0NstJmaHALQ5wPombP390wjs7P27f/oAACAASURBVEUsHEGnk4AxoRITrrgAmMCLdm0kOEn2z5s3T5G+dAN46KGHcPzxx+8V8n9v7PdgWaH54/2jCwCkXjnXvXjxYlx11VXKkp6NpP2nPvUp/OQnP8mVdhA7c2Lor/+9atUqHHPMMaDVuJD/48aNwxNPPIFZs2bl7OiLPf+KnZOBCMUDhcgrJgAYaH1aAFBs54f381KJ6f0hABhspXtKiO8pikM9v6XiPNC89nS9xZ71B8pzY0/3Rd+vEdAIaAQ0AhoBjYBGQCOgEdAIaAQ0AhoBjYBGQCNQGAEtANCRoREYZgT8X7oWI2iH+gVvH4E8sABgmJczrN0V+wK92BfmQ82g3WW8HKOdR99LqQKu1gOZpQbUr16Jef7bL6gYPgFAH8RDj4ddSXs1zyFYwg/rBu/LzsjTNgBb7n0M3eu2I5xxUFFdieZMNzCuCrNPWABj4iigIuqS/mEAW1qAjInOVRvw/vPLMDYZRoUZASpjeK9zO4645DRg3lT0ZjoQHlGBYAFPg1deeQULFy7Eaaedhh/96EeYP3++soNny68RPtxwFHuelDJeMVLI38c/ugBAHELEfeDUU0/FU089pSBg5j8FHiTyWQqAn9HtgbXJpcb8G2+8gQceeAC33367KgshjfW1v/rVr+LHP/5xzvmk0N4M9Zwe6AIAEVR8+9vfVsIJ4sDyCGeccQaWLl06YHhqAUApJ3f4rin2d1ZG0gKA/pgX+++X/B0qFeeBdnaoz4di4+d/rgUAw3emdE8aAY2ARkAjoBHQCGgENAIaAY2ARkAjoBHQCGgEDkQEtADgQNwVPad/GASKkW278wWvv8/duX9/gzuU+Q8Hfv3Gy3dEGKjcQc6ivi8Lfjhw8zsAuEOoQga59kHcz+HAZbf6yNLWH8DbzWh4/GW0rt6EsWW1sLMWeu0Muu0UovWVcGJBBMoiCEXCaNvZjFAWiKQchDJAwDbR0tuFzriDg087BpWnzwOiACKAZdoIFBAAbNmyBc3NzZg7d26/aQ9U33y31jbITUM5P8M99p72NxzneU/nkH8/5yTnbvPmzTjnnHOwdu1adRmFAYlEInfLlClTUFVVpX7v6OjAzp071efsg2Q3CXD2ReeAG264IXftQHPenfM+GIa7099w4kmynyUUKACgOEYwOfvss/Hwww8rPAdrQyVYh3Puhfo60OYz3Ostdh6HM25LnfsH+flWbI27i3exfofr8/39/Biudeh+NAIaAY2ARkAjoBHQCGgENAIaAY2ARkAjoBHQCGgEXAS0AEBHgkZgLyJQ7Avf3fnC9YP+BflQ5j8c+GkBwF4M8P3ZNatDUAQQAPBeBo2PPo3klhYEey0glUU4GEQaWWQMCwgHYBkObJK95PfNEJxAAM2pHthVUcw/+xTgyHFQfD/dAoLqr6OvCIJLXArBSbKfcUVCc3fO8J7ANpTzsyfj7I17h+M87415+ftsaGjAddddhyVLlqi95Yv7XlFRga6uLkVqs2UymZzdP3+nMwDj4utf/zq++93vKlcIOgUM1nYndg5kAYDMjev/6U9/qs4IBRJ0y3j00UcVRoO1A41wP9DmM9yxX+w8DjTe7sRtqXP/ID/fiq1xd/Eu1u9wfb4393W45qj70QhoBDQCGgGNgEZAI6AR0AhoBDQCGgGNgEZAI6ARKB0BLQAoHSt9pUZgyAgU+8JXf+E6OKTDjl++Y752ABhyTB9wN9B5nfvaDaRWbkLTms1oXrMJVns3RlZWAdksslYGKSeLTNCEFQ0iUFWGbHkEk448FDVTJ1ARAIwyXUEBuX7F9zueCID/7stcljrnBxwOH4AJDft53ktrZnb/Cy+8gHvuuUeVBGCmf6FGgp8E99SpU3HiiSfi2muvxVFHHYWWlhbU1tYWnd2ePv8PNIJahDE33XQTrr/+eowaNQp0Vbj44otx5513FsXjQFvPgTafogAO8YJi53Gg7vY0boc4zX+Yy3cX730FgN7XfYW0HkcjoBHQCGgENAIaAY2ARkAjoBHQCGgENAIaAY3AvkFACwD2Dc56lP+jCBT7wld/4Tp4YOwV/PwigBIEAJxhvm5AZp1/e7Ew95cA4LVGXs86Hooh2Pe5nc7ATqQRDEaBWMAl77lRrfRnd4CGJiCdBVIpIJFANptCcPQIoDIO1FcBlUGgDgCdBEwglQQiYa//3MZSBODulLTOzk5UVlaqDO9AgPYDupWKwF45z6UOXuJ1+aUcWO5h+fLlYOkHugNQHMDGUgATJ07E5MmTMWvWLNTU1ChXAHEIUM+N/AOfN4c9Pe8HKkFNUQRxYsY/SwJwnfxZrB1o6znQ5lMMv6F+Xiw+B+pvT+N2qPP8R7l+d/HeV+vX+7qvkNbjaAQ0AhoBjYBGQCOgEdAIaAQ0AhoBjYBGQCOgEdg3CGgBwL7BWY+iEdAI7AUEihE0xb5w3+ULb2H6fcy+vPX/s3ceUJJVZds9IqBkkJwZkoCkkYzkjOQsIiJBkChBQEBEwihJYCQJSBAlSRb4BBwBAUmCZH4yEiUjSFbgX/v4vfWdvlPVVR2nq3rftXp1V9W9J+wTbvV9nvOeRsEDemoCGAAMwzfJMko/FBDzy5/ycxqKHxbzx+/4u1kj1vk8+paiyfDtftZcAhKQgAQkIAEJSEACEpCABCQgAQlIQAISkIAEJDAUCWgAGIqtYpkkIIGWCAyGAYCCVHVm3gs9uaWCetLgEGgUqqHV3EPo7y5KRKtpeZ4EJCABCUhAAhKQgAQkIAEJSEACEpCABCQgAQlIQAISGAcENACMA+hmKQEJ9A8BDQD9w9FUJCABCUhAAhKQgAQkIAEJSEACEpCABCQgAQlIQAISkIAEOoOABoDOaEdrIYGOJNAszHq/GwAaUGy0sLxR5HjKFaHhyzIaLr4ju6mVkoAEJCABCUhAAhKQgAQkIAEJSEACEpCABCQgAQlIQAJDhoAGgCHTFBZEAhKoR+CTTz5Jn//852sfvfHGG2nqqadOH330UZpwwgm7XFIV2KsGgWr6fRHkSfuTTz9Nnx9vvPTpp5+m//znPzXRf/zxx69l1V0efcnf3iIBCUhAAhKQgAQkIAEJSEACEpCABCQgAQlIQAISkIAEJCCBsfSvz5opZDKTgAQkMA4JIK6PN954TUtQrrqPk5tNb30R4OvlR77x/ocffpjL3Z0ZoC/5NwXiCRKQgAQkIAEJSEACEpCABCQgAQlIQAISkIAEJCABCUhAAsOOgBEAhl2TW2EJtBeBENTHjBmTnnjiiTTZZJMlxPUlllgiLbzwwl0qM5gRAMj45ptvTqNGjUrTTTdd+vjjj9Okk06aTjrppPSFL3whi/+YF8qjWj4NAO3VFy2tBCQgAQlIQAISkIAEJCABCUhAAhKQgAQkIAEJSEACEhjqBDQADPUWsnwSGMYE/v3vf2chnS0All122XTnnXdmcZ1w+/vtt186/PDDuxXYBzICABmPHj067b///jn0f6z4x6Qw55xzJspebl3A+RoAhnFntuoSkIAEJCABCUhAAhKQgAQkIAEJSEACEpCABCQgAQlIYBAIaAAYBMhmIQEJ9I7ARx99lEPohwHgjjvuyAkhpLPyHvG9PAY7AsApp5ySdt9991yeiFSAAWDEiBE5IsAEE0zQbcWNANC7fuFVEpCABCQgAQlIQAISkIAEJCABCUhAAhKQgAQkIAEJSEAC9QloALBnSEACQ5YAIjrifzsaAIgAgHmhu0MDwJDtehZMAhKQgAQkIAEJSEACEpCABCQgAQlIQAISkIAEJCABCbQlAQ0AbdlsFloCw4NAOxoAnnrqqTT77LOnTz75ZKwtAKpbEmgAGB792FpKQAISkIAEJCABCUhAAhKQgAQkIAEJSEACEpCABCQggcEioAFgsEibjwQk0BKBUiRnFX1/RgCItEN4ryfAl/k3E+irWwBQwWeeeSbNNttsGgBaam1PkoAEJCABCUhAAhKQgAQkIAEJSEACEpCABCQgAQlIQAIS6E8CGgD6k6ZpSaAOgdgbno+qAnQrwLjm008/zUJ4COLjjTdeK5f26ZzelLUnGbJC/j//+U9CZJ9wwglrl5Jv5M3n/WEA6E7oLz+Dc3eif/WzegaAZ599Ns0888y1NusJE8+VgAQkIAEJSEACEpCABCQgAQlIQAISkIAEJCABCUhAAhKQQF8IaADoCz2vlUATAiFmV4XjeN0sJHyI/wj+VaGarHmv2Sr1njTSQIv+ZVmarbRHjI8w+tT/a1/7WrrjjjtyEtR51KhRab/99utSvSqLZnlE+5APf2M2KNNo1G6RadUAQBrPP/98mnHGGWvp9YS/50pAAhKQgAQkIAEJSEACEpCABCQgAQlIQAISkIAEJCABCUigLwQ0APSFntdKoAmBcjU7pzYS2BuFpEeYRvxGDP/4449rAjVC9UBFAQjTAeWtGg8GusHLaAnBK9isuOKKYxkA9t577y5F6s4AULKP84JvacjozjTQLAIA177wwgtp+umnz0aCgWqjgW4H05eABCQgAQlIQAISkIAEJCABCUhAAhKQgAQkIAEJSEACEmhPAhoA2rPdLHWbEKgaAJ5++ukuJZ9rrrm6FbDjww8++CC99tpr6eWXX06TTDJJmnzyydPEE0+cpp566rFIYBborfD81ltvpffeey+988476f33308zzDBDzoufRkdVtK+e1115qA/bGnz00UfZ4PClL30p12/SSSfNAnp57QorrJBuu+22nDz1O+KII9K+++7bLb96ERZI8/XXX09vv/12/plooonSFFNMkfPld3n0JgKABoA2GZwWUwISkIAEJCABCUhAAhKQgAQkIAEJSEACEpCABCQgAQl0IAENAB3YqFZpcAkQln706NFp9tlnT2+++WYOVb/11lvXRPh77rknnXXWWen2229Pr7zySj4H0RvBec4550wrrbRS2nnnndOIESPSBBNM0KXwiMkXXnhhuvjii9NDDz2UMAIgaiP+zzTTTAkDwSabbJLzQ6z+whe+kNMef/zx624NEIaE//znP/kchHTKdP7556errroqsX89eSLGTzjhhDkEP+L/4osvnpZddtm03XbbZVMAn3FgEiBPIhI0OihPGBIQ31999dX0u9/9Lv3+97/P+T333HM5H8pPXjPPPHNac80101prrZVWXnnl/Bl5wOmWW27J2cQWAPvvv38t23pbIcCLvKn3G2+8kX7xi1+kRx99NN19990Js8OHH36YP8NIMcsss+Q8Nt9881zXOEiD/OuZKuptAaABYHDHn7lJQAISkIAEJCABCUhAAhKQgAQkIAEJSEACEpCABCQgAQn8HwENAPYGCfSBAALyb37zm7TjjjvmVBCKt9pqq3TmmWfmVfR77LFHOvfcc2v7wSOcs9od0Zm/EccRxRG+EZO5FsEbgf7Xv/51QuBGZEeQ52C1OoJ05MW1pIF54PTTT0+rrbZa/ow8KEv1iPP5jNXvP//5z9Opp56aTQmx2p6ykQ/l+9e//pXLymdx7L777unQQw9NU001VS5rs20CuJY0MAkceeSR6eSTT875hZmBdDE+fPGLX8z5lQdi/NFHH53NFYsuumi6//7788dhAPjhD39YO71e+P+IIjBq1Kh04okn5jaJ9+AGB9qwPCabbLK05ZZb5rJSR66hfepFMtAA0IfB46USkIAEJCABCUhAAhKQgAQkIAEJSEACEpCABCQgAQlIQAL9TkADQL8jNcHhRuC8887LBgBEbkTtvfbaK/30pz9Na6yxRm3PesRmBPUQ8hGhIzw977MaH9GeEPdLLrlkOuSQQ9Jxxx2X3n333SywlwJ88EU05zOuIz0E9BtuuCEtvfTSWdTmdaODVerbbrttuvXWW3M5KBcRCQj/T7qkF+YE0giRn89Ie7755kuXXHJJ/o2wH5EFuK4qxGMSoPzf/OY306WXXloT4IMHaVN/TA+kw2vyCSaI/2PGjEnbbLNNjWcYAGDNUW/1P2k988wzObrCTTfdlOtIWSkPR/k3+VFGIitQb86lHYhUMO200+bXnIMxojw0AAy30W59JSABCUhAAhKQgAQkIAEJSEACEpCABCQgAQlIQAISkMDQJqABYGi3j6Ub4gQQiwnRv+uuu2bhmlX1G2ywQRaKeZ8DIX622WZLI0eOTHPMMUde/f7www+nBx54IAv8iM6s8udYe+21c/j7Pffcs1ZzVqQvvPDCaaGFFsp71BPK/r777sur4cmf9BHlWc2+yCKLZFGfsiCoRxSAcvU6YffXW2+99OCDD9a2DYhV8GwrgKg/77zzpkknnTTn8cgjj6SXXnopC/L8RAQCPkfQX3XVVXM6pEFdygOxnR+YUC7MCpSXeiPQs53A/PPPn+aZZ55EPUn7zjvvzGyoGxwR39lW4fXXX8/h+8M8war+2AKg3up/yoEZ4rHHHsvtEger+RdccMHMlPrwGe0BjzArxLlsfXDZZZelWWedtW5P1AAwxAeoxZOABCQgAQlIQAISkIAEJCABCUhAAhKQgAQkIAEJSEACw4yABoBh1uBWt38JIKz/9re/TTvssEMtRDwiPaHsEa5nnHHGNHr06LTpppvmjBGb4/N77rknbbjhhln0LiMDIHpjCEDU3n777dNOO+2UEKI5D/E8VqOzAv973/tePhdhPY6bb745LbfccrVV8QjtmAFYwU7+mAzIG7EbgwDXTznllIlw+vvtt18XQGEMOP/883PYfyIHlNsXzDzzzNkggHjPEVENIhFE/MMOOywh1kd0gFhpf/DBB9cE/Dg/hHwE+cMPPzxdfvnlNTYRhYCV+zA49thj095771139T/1ZDuFa665pvY59d9iiy3SLrvsko0BpEF5YRDGgx//+MfplltuyQYKDsqKIQMTQNXcwOcaAPp3PJmaBCQgAQlIQAISkIAEJCABCUhAAhKQgAQkIAEJSEACEpBA3whoAOgbP68e5gSqBgBEdUR6BHlWmF999dV5/3h+OBDEEaI5D+H9T3/6U9poo41qFBGjIyQ/WwAg8BMqH9GbA2MBK+8R9DnOPffcbD7gQKDmfa4jIkHkRVkiEsDJJ5+cfvCDH+TXpEX5WQ1POkQoqAr4GAAi7D1RACjrXXfdla9HQGcF/W677ZaOOuqoLKKHESAqxIr9FVdcMa/ehwvnIK6zbcI3vvGNsfKjPFFX0jjhhBPSAQccUNtigPLxOeU6/vjj0/e///2xDADU+5xzzkl77LFHPo/y8/ukk05K3/nOd/L1wbmsH/n985//zPnBg/ahzNHGm2222Vi9XQPAMJ8ArL4EJCABCUhAAhKQgAQkIAEJSEACEpCABCQgAQlIQAISGGIENAAMsQaxOO1FoGoAQABHREZ0vv3223N4e8R+RGeEfI4yHD+CNqvREdVjhTznII4jYnNuiPecGyvkCaGPEQBhfZVVVsnh6xGryYuoAaeeemotH0RuPnvyySdz6P8nnngin0dZKdcNN9yQtw5AmC8NAGVYfUR1rsFMgKDP1gARin+qqabKaXzlK1/JhoDyQKA/44wz8rWkQR5nnXVW2mabbfLr6vkYGKgzR9QbgwHGBQ7KyzWUg6gCBx544Fgd5rXXXkuLLbZYev7552vbI2B6IBIBacbqfgwM0SbVRIjYwPYGUUfqfNNNN42VlwaA9hqvllYCEpCABCQgAQlIQAISkIAEJCABCUhAAhKQgAQkIAEJdDoBDQCd3sLWb0AJVA0AZIbYTWj6n/70pzWBubpHPechzPM+q9KvuOKKfC6r8hHhr7322hx6nnOIGBCr4t96660crj/S49yNN944X895iOqYB0477bQcdQChPET2008/PUcG4Bo+I23C7EfYf0wFk0wySY1XuXVAWX62AyC8PkfkiUh/4okn5ve4LswKM800U3r11VfTNNNMk39jNLjvvvsSeSHGVw0A5FNGSaDeRA2Ye+65ExEIEO95j3OOOOKIdNBBB3UpL+1x9tlnp+9+97vZIEE+5P3UU0/VojDEBZwbEQV4D0MAebFFA4YKjBkw4jzahjZZeeWVa3WkrBoABnR4mbgEJCABCUhAAhKQgAQkIAEJSEACEpCABCQgAQlIQAISkEAPCWgA6CEwT5dASaDeFgCI1OxhP9988zWFxfWEz0fIRmRGUJ9xxhnT448/3vDa6ir9PffcM40ePbomxrPP/QUXXJCvRyhH2EZsX3/99dP111+fRX6MBojzd955Z5pllllqq/NjdTzXlhEHysIgfK+++uppzJgx+W2E9llnnTU98sgjtdMwQfz2t79NO+64YzZEkC5lYfX/tttum40J/MTWCM1Asa3BPvvsk40PpEWacAvzQlzP+5TtxhtvTDPMMEMiGgCr/zFjEF0gVvxzHkcZ9YC/CfuPKYHz1l133RzZgOsoe2lyiOgBGgCatZyfS0ACEpCABCQgAQlIQAISkIAEJCABCUhAAhKQgAQkIAEJDCYBDQCDSdu8Oo5APQPAnHPOmR566KG8DUCzo2oA4PUCCyyQV8k3Olo1AJBWCOZEDmD1PWHxQ/T+5je/mUX6CM1fiv+N8iY90iUk/x577NHltHvuuSd99atfze8hsLNC/9BDD82COtcQuQADwsiRI/NrDAATTzxxt4giGgBGhXXWWSe98cYbtbD89QwAr7zySlpqqaVytAEOWGFU+NrXvpZfkx7vNTIAlFsCEDFhp512ytsIUF7SuO6667LRAgMA9frlL3+Zdt9991qZSPuFF15I008/fY19sz7g5xKQgAQkIAEJSEACEpCABCQgAQlIQAISkIAEJCABCUhAAhLoLwIaAPqLpOkMSwJVAwCvF1xwwfTAAw+0xKNqAEAUX3755dPNN9/c8PqeGAAQ9RHtCWmP8B7CNxEBzjzzzLT55ptnQ0Ar4j8FCgMA9SO9qaaaKr399ttZIL/kkktylAFC9HPeZpttli699NK8mp5V9Jz/17/+tbZ9AddwdJc3IfnDSDHvvPOmJ554osalngHglltuyWH6MRYQ5YC0r7766hwNgL8pR2xtEHkHT8oNf86bbLLJ0mWXXZYOOeSQnB9l4HPyJy3KjpkAhhoAWurqniQBCUhAAhKQgAQkIAEJSEACEpCABCQgAQlIQAISkIAEJDAIBDQADAJks+hcAvUMALPNNlsOh99sdTtU6hkA1lhjjbzSvNHREwMAaSD6//nPf04bb7xxFq0RuVnFjslgiSWWaFn8J61Ykf/oo4+mtddeOz377LO1Yh577LE5KgBCOceSSy6ZiAqA2YB6rrbaaumKK67IeWMQiHrwd6Pj3XffzVsWcM4qq6ySQ/vH+UcffXQO718eRDTYeuutu7wXBgTKQNnIN8wHZTkQ/vk8IiLEOSTG+3B87LHHEkYEDqIA/OpXv9IA0LnD25pJQAISkIAEJCABCUhAAhKQgAQkIAEJSEACEpCABCQggbYjoAGg7ZrMAg8lAvW2ACCE/8MPP5yF5u7EbepRzwDACnb2nv/www+zeN7dQfp77rlnGj16dBbWEa+32GKLdMEFF9REbsTrM844I4vl77zzTk6OcPx33313YruCnhyYBwiJjzC/zDLLZEGcKACvv/56FsKPP/74XGfE8oUXXjgbITgfFgjzhMzniG0Iqnzq8SKvSSedNO266675+tIAsPfee3cp/gknnJB4D27wI2/OJ5IAv0knIgCEAaGMRBARE+AYkQxC/Od62oUtBtwCoCe9xnMlIAEJSEACEpCABCQgAQlIQAISkIAEJCABCUhAAhKQgAQGi4AGgMEibT4dSWCgDQDlnvQArCeYt2IAOO+889IOO+yQRXEOQtzfcccdaf755+9RuyCMU6Y33ngjC+F///vfs6jONgAHHHBAOuKII2ri/mKLLZbuvffeLMLDie0GzjnnnJxfWY9Gf0fBYhsADATnn39+QwMAgv5ZZ52Vdtxxx9pK/shr/PHHz+YIyl41AJQAwgCAgYFy8VMaAIhgsO666+ZLqBOGBLcA6FEX8mQJSEACEpCABCQgAQlIQAISkIAEJCABCUhAAhKQgAQkIIEBJKABYADhmnTnExjqBgD2vEf0vvrqq9P666+fxXnKTLSAW2+9NW8B0JODa0njxRdfTCNHjswr/yPNUaNG5WgErL5HNF922WXTXXfdlRDfiRywwQYbpEsvvTRnF6J/9Xe9srDanvKy5QBbIzSKAICwf9VVV6VNNtmkFv1g8sknT1tttVWaeeaZc1nZToDzEPgjAgB/c1DmMADECn/yivrx93bbbZfmnnvunD7nYDjQANCTHuS5EpCABCQgAQlIQAISkIAEJCABCUhAAhKQgAQkIAEJSEACA0lAA8BA0jXtjicw1A0ArHpHkL/xxhvTqquums0ACNeI3by33HLL5TZC3A5BvLtGi3NY+b/QQgul999/v3b9cccdl7bddtu84p882cqAKAMcRB5Ya621shEh8qv3u17eIdAvv/zy6fbbb68J8kcddVTe1iAOykadyCeuoV6PPvpomnfeeXNZJ5544nw6n0fo/3ILgAj738gAEOYD0sIYoAGg44e4FZSABCQgAQlIQAISkIAEJCABCUhAAhKQgAQkIAEJSEACbUVAA0BbNZeFHWoEhroBAKEb0f/JJ59MCy64YG31OxxPPPHEvC0Aq+s5/vWvf+UV8uVRb8sBPkfIX2+99fKpiOoI4n/4wx+y+B4h+1kZf8opp9SE9llnnTXdf//9OQ/KRFQAjALNDkwMpM/Ke1bxU17ewwCw77771i7HAPDaa6+lL3/5y3lLgli5j2lg6aWXzqI/Aj9H1ezAa34iOgLpBxfMC3w20UQT1fKi7KR/xhlnGAGgWQP6uQQkIAEJSEACEpCABCQgAQlIQAISkIAEJCABCUhAAhKQwKAR0AAwaKjNqBMJDHUDQAjeiPLzzz9/euGFF7L4jqi95pprZtE+jhDAS9G/agB4991306STTpp+8pOfpMMOOyyL5PFzPCeCtgAAIABJREFU7733phEjRtSE/fPOOy/tuOOOWXQnP0T1m2++OW8NwNYErYj/lIkyXH/99bm8/B3mAQwA++23X5fycz6RCR555JEciYDXGB222WabfF1Z17I/hiEAUT/Ef8wElBuxnzqS3rTTTtulG//yl7/UANCJA9s6SUACEpCABCQgAQlIQAISkIAEJCABCUhAAhKQgAQkIIE2JaABoE0bzmIPDQLtYgCA1m677ZZOPvnkLLwjcnPcdtttaamllqrBjHD48UbVAIBw/+abb+ZoAqzGR9znmq9//evpsssuyyI7rxHUn3jiibTkkkvmyAIRJeBb3/pWOvXUU7OJoJUjxHgE/HPPPTcbABDjCdF/zDHHjLUFAJ/vvffe6YQTTsgr9hHvV1999XTllVem9957L0011VQ523oRAHif66kjeVDOvfbaK80yyyzpqaeeShtuuGG69NJLuxRbA0Arreg5EpCABCQgAQlIQAISkIAEJCABCUhAAhKQgAQkIAEJSEACg0VAA8BgkTafjiQw1A0AQGdVO6L2LbfcklZdddXaKnrE9a222iqdfvrpeXU7ryNiQDRWPQPAwQcfnMPvc3AdIjtCOKv940Cg52eTTTZJN910Uw6/D6vJJpss/f73v09LLLFEFuir6Vc7CUL9Qw89lE0KXE+a1If06hkAOOeGG25Ia6yxRq1OmA8wDyDgx9HIAEBdKBf5rLzyyunOO+/Mhgm2IDjiiCPSAQcc0KWIGgA6clhbKQlIQAISkIAEJCABCUhAAhKQgAQkIAEJSEACEpCABCTQtgQ0ALRt01nwoUBgqBsAENjjB14YABDkOWK1P8L2vvvum1fvs1UARgBEcERyhHYEd/7GHPCb3/wmffe7383XIozze+TIkem6665LU045ZU633EqAkP+rrbZaTodV9aRN9IA//vGPaYYZZujShFzH55SXvMiXLQeWX3759Pjjj2ejAenwOediANhnn31qafAe11AmtgsYM2ZMjjRAGvPMM0/efmC66abLZgjSIC/Opd6ULXjw/q9+9aucdhgUwogw55xzdilzIwMA+VAWfsqjmeFhKPRpyyABCUhAAhKQgAQkIAEJSEACEpCABCQgAQlIQAISkIAEJNC+BDQAtG/bWfIhQGCoGwCqK/qJArDiiitmYTsEb8RvRP3jjz8+i+HlESvlOf+kk05K3//+99P4449fE+E5/4wzzkhrr712DvNfzQ+xff31188GAc7FNMCWAAsttFA677zz0txzz53fj+sQ+TmHfJ977rm8tQBbCcSWBWXZ6hkAwmhw7bXXps022yzXkdX71HGOOebIWyBggvjwww9rJocQ6bmWclAutirgIMIB526//fZ5S4CqoK8BYAgMQosgAQlIQAISkIAEJCABCUhAAhKQgAQkIAEJSEACEpCABCRQI6ABwM4ggT4QaDcDAFVF6D/wwANzmPtYAY/APtdcc6Wtt946i+6TTDJJmmqqqbL4Tgh+Vv7ffffdWYhHoOdArOd8VsvHqnzMAeWBAeCtt95Kiy++eHrnnXfyTxyI69/+9rfTRhttlKaddto022yz5fI8+uij6aKLLkoXX3xxev3117Mozw/nl9cfe+yxae+9966lFxEAOIfy77fffum4446rlS1OXHfdddPmm2+evvKVr2TTwpe+9KWcz3333ZcuvfTSdOWVV+ZIA1FPIhUQTQCzAu+XhwaAPgweL5WABCQgAQlIQAISkIAEJCABCUhAAhKQgAQkIAEJSEACEuh3AhoA+h2pCQ43Auwvv8MOO2TxGoF4gQUWSA8//HB+XV0xXmWDoI6QfdBBB+WV8Ijq7D3PPvYI9FVBvRpCntd77rlnGj16dC3E/hZbbJEuvPDCXJbqinzyRyjHAHDkkUd2KU6Ewee6qaeeOudP+RHUuWayySbL7/E3vxHRzz///HxOlLVavqj/jTfemKMMvPrqqzkkf0QWiG0B2D6Av99+++1cbthxDiI87+++++7pnnvuSddff32tzFUDQNStNClst9126eyzz85bAVA2+PI5XEkXPrzmh/w4h3OJUkAZJp988kQ0AQwMvK62RyMDAKaBcuuFKLRbAAy32cH6SkACEpCABCQgAQlIQAISkIAEJCABCUhAAhKQgAQkIIHBJaABYHB5m1sHEkAE3nnnnWs1m3feedNjjz1WE5S7qzKi8qhRo9KPf/zjmoC/+uqr55D5rJ6vCvj1DAC77LJLDk/PuYjam266aV6xH0J3mf8HH3yQV73z2eWXX55+8IMfpOeffz6fQtrTTDNN4hxEeg5MCQjjsV0A7yGCYx7Ydddd6xoMqvUNIRxRHXPDvffem8uJGF8VyclniimmyHnGav+tttoq12ellVZKt956ay1PTAyHHHLIWHhDyI86YRQ46qij8ir/iSaaKKcdPzCOumFwoIwcGBeIEMCWAcsvv3x+D2bV9jjttNPSbrvtlqMlvPHGG9mw8MADD+RoAaQRRocopAaADpwArJIEJCABCUhAAhKQgAQkIAEJSEACEpCABCQgAQlIQAISGEIENAAMocawKO1HAPH4d7/7XWKlOWI5ovXIkSPTn//857ySvJUDcfrggw+uRRDYZJNN0gUXXJANABGGvpGAjKC81157pRNPPDGHsn/ttdeyGeGUU07JAjtliiOE8RCh+RyhnzD5hNsn3H/1QMRGrOcH4X+dddbJovs888yTr8VM0OoRYv9JJ52Utw145JFHsgGgFOER2CP8PkYKuGy88cZZeF9uueXSX/7yl5zn+++/n372s5+l/fffv0v9eFHPJEF4f/IlxD/RCj788MMupobIl9/ku/3226cdd9wxRz2II6ISlOlTj5122im3E+lyPnmNGDEiX6YBoNXe4XkSkIAEJCABCUhAAhKQgAQkIAEJSEACEpCABCQgAQlIQAL9QUADQH9QNI1hSyBCx7Pqe7rppsurxFllTgh4hGyE8+4ORHjE7FdeeSWfj+BO2PkZZ5wx/12uvCedeuI2K/b//ve/Z4EeMR0RepZZZsnZlgJ0XFuukI+yEXr//vvvT08++WR6/PHH0zPPPJPLMckkk6TZZ589LbjggmmOOeZIc801V21bg6q4Xc2vXr3DBPDWW2+l5557Lo0ZMyY99dRT6aWXXsrRB9gKgJX3yyyzTDYZlML8gw8+mE0NMMVcMf300+fyxVGtF20RWxNEJAMMEo8++mi644478m/ehxnmCer31a9+NRsAKAsmgS9+8Ytd0q/WGe4YGSgH7UUbrrjiirVyV7eAMALAsJ0qrLgEJCABCUhAAhKQgAQkIAEJSEACEpCABCQgAQlIQAISGBQCGgAGBbOZdCqBEJ2rYjECN2Hhmx0hKJfCcKw0bzWEfIT6DwH6vffey+I9RylYlxEAyAPjAcI1eSOsR7QB6sLf8X6I9qSPoI7BIY6qIF7PFBDnRh3JG6Ec8Z2/yS8iCfB+hNnnb34wNlBHzufcyL9R3eoxpdxRf9KnLFVxvtpWsfVB9bxqHfm8ZBbpUPbqFgcaAJqNCD+XgAQkIAEJSEACEpCABCQgAQlIQAISkIAEJCABCUhAAhLoCwENAH2h57XDnkB3Ang9sbeZABzp1ROx68GurnqP6+qZB8o0G6Vflq8sS7xfLX93gn9vOkej/COtRvzqRTUoIx7E9dV6N2sPrqvHrZpetXykG9Ebyjxaya833LxGAhKQgAQkIAEJSEACEpCABCQgAQlIQAISkIAEJCABCUhAAhDQAGA/kEAfCDRbAV8vZH932fVVUK+K1c0E++7K104GgFabsDcGgDLtnrZ3tVwaAFptKc+TgAQkIAEJSEACEpCABCQgAQlIQAISkIAEJCABCUhAAhLoDQENAL2h5jUS+F8CPRXsmwnAPU2vvxui3gr8Mo+BLn+z/Aeyvq2k3df2acavlTJ4jgQkIAEJSEACEpCABCQgAQlIQAISkIAEJCABCUhAAhKQgAQaEdAAYN+QQB8I9FQQbiYA9zS9PhS97qXNBPiBLn+z/Aeyvq2k3df2acavlTJ4jgQkIAEJSEACEpCABCQgAQlIQAISkIAEJCABCUhAAhKQgAQaEdAAYN+QQD8SqArEgy34Nsu/2ef1UHDNYNejLEdZ5r6Wo7oFQF+bvjc8+5qn10tAAhKQgAQkIAEJSEACEpCABCQgAQlIQAISkIAEJCABCUigEQENAPYNCfQjgXEtCDfLv9nn9VBoAGjcQXrDsx+7m0lJQAISkIAEJCABCUhAAhKQgAQkIAEJSEACEpCABCQgAQlIoAsBDQB2CAlIQAISkIAEJCABCUhAAhKQgAQkIAEJSEACEpCABCQgAQlIQAISkEAHENAA0AGNaBUkIAEJSEACEpCABCQgAQlIQAISkIAEJCABCUhAAhKQgAQkIAEJSEACGgDsAxKQgAQkIAEJSEACEpCABCQgAQlIQAISkIAEJCABCUhAAhKQgAQkIIEOIKABoAMa0SpIQAISkIAEJCABCUhAAhKQgAQkIAEJSEACEpCABCQgAQlIQAISkIAENADYByQgAQlIQAISkIAEJCABCUhAAhKQgAQkIAEJSEACEpCABCQgAQlIQAIdQEADQAc0olWQgAQkIAEJSEACEpCABCQgAQlIQAISkIAEJCABCUhAAhKQgAQkIAEJaACwD0hAAhKQgAQkIAEJSEACEpCABCQgAQlIQAISkIAEJCABCUhAAhKQgAQ6gIAGgA5oRKsgAQlIQAISkIAEJCABCUhAAhKQgAQkIAEJSEACEpCABCQgAQlIQAIS0ABgH5CABCQgAQlIQAISkIAEJCABCUhAAhKQgAQkIAEJSEACEpCABCQgAQl0AAENAB3QiFZBAhKQgAQkIAEJSEACEpCABCQgAQlIQAISkIAEJCABCUhAAhKQgAQkoAHAPiABCUhAAhKQgAQkIAEJSEACEpCABCQgAQlIQAISkIAEJCABCUhAAhLoAAIaADqgEa2CBCQgAQlIQAISkIAEJCABCUhAAhKQgAQkIAEJSEACEpCABCQgAQlIQAOAfUACEpCABCQgAQlIQAISkIAEJCABCUhAAhKQgAQkIAEJSEACEpCABCTQAQQ0AHRAI1oFCUhAAhKQgAQkIAEJSEACEpCABCQgAQlIQAISkIAEJCABCUhAAhKQgAYA+4AEJCABCUhAAhKQgAQkIAEJSEACEpCABCQgAQlIQAISkIAEJCABCUigAwhoAOiARrQKEpCABCQgAQlIQAISkIAEJCABCUhAAhKQgAQkIAEJSEACEpCABCQgAQ0A9gEJSEACEpCABCQgAQlIQAISkIAEJCABCUhAAhKQgAQkIAEJSEACEpBABxDQANABjWgVJCABCUhAAhKQgAQkIAEJSEACEpCABCQgAQlIQAISkIAEJCABCUhAAhoA7AMSkIAEJCABCUhAAhKQgAQkIAEJSEACEpCABCQgAQlIQAISkIAEJCCBDiCgAaADGtEqSEACEpCABCQgAQlIQAISkIAEJCABCUhAAhKQgAQkIAEJSEACEpCABDQA2AckIAEJSEACEpCABCQgAQlIQAISkIAEJCABCUhAAhKQgAQkIAEJSEACHUBAA0AHNKJVkIAEJCABCUhAAhKQgAQkIAEJSEACEpCABCQgAQlIQAISkIAEJCABCWgAsA9IQAISkIAEJCABCUhAAhKQgAQkIAEJSEACEpCABCQgAQlIQAISkIAEOoCABoAOaESrIAEJSEACEpCABCQgAQlIQAISkIAEJCABCUhAAhKQgAQkIAEJSEACEtAAYB+QgAQkIAEJSEACEpCABCQgAQlIQAISkIAEJCABCUhAAhKQgAQkIAEJdAABDQAd0IhWQQISkIAEJCABCUhAAhKQgAQkIAEJSEACEpCABCQgAQlIQAISkIAEJKABwD4gAQlIQAISkIAEJCABCUhAAhKQgAQkIAEJSEACEpCABCQgAQlIQAIS6AACGgA6oBGtggQkIAEJSEACEpCABCQgAQlIQAISkIAEJCABCUhAAhKQgAQkIAEJSEADgH1AAhKQgAQkIAEJSEACEpCABCQgAQlIQAISkIAEJCABCUhAAhKQgAQk0AEENAB0QCNaBQlIQAISkIAEJCABCUhAAhKQgAQkIAEJSEACEpCABCQgAQlIQAISkIAGAPuABCQgAQlIQAISkIAEJCABCUhAAhKQgAQkIAEJSEACEpCABCQgAQlIoAMIaADogEa0ChKQgAQkIAEJSEACEpCABCQgAQlIQAISkIAEJCABCUhAAhKQgAQkIAENAPYBCUhAAhKQgAQkIAEJSEACEpCABCQgAQlIQAISkIAEJCABCUhAAhKQQAcQ0ADQAY1oFSQgAQlIQAISkIAEJCABCUhAAhKQgAQkIAEJSEACEpCABCQgAQlIQAIaAOwDEpCABCQgAQlIQAISkIAEJCABCUhAAhKQgAQkIAEJSEACEpCABCQggQ4goAGgAxrRKkhAAhKQgAQkIAEJSEACEpCABCQgAQlIQAISkIAEJCABCUhAAhKQgAQ0ANgHJCABCUhAAhKQgAQkIAEJSEACEpCABCQgAQlIQAISkIAEJCABCUhAAh1AQANABzSiVZCABCQgAQlIQAISkIAEJCABCUhAAhKQgAQkIAEJSEACEpCABCQgAQloALAPSEACEpCABCQgAQlIQAISkIAEJCABCUhAAhKQgAQkIAEJSEACEpCABDqAgAaADmhEqyABCUhAAhKQgAQkIAEJSEACEpCABCQgAQlIQAISkIAEJCABCUhAAhLQAGAfkIAEJCABCUhAAhKQgAQkIAEJSEACEpCABCQgAQlIQAISkIAEJCABCXQAAQ0AHdCIVkECEpCABCQgAQlIQAISkIAEJCABCUhAAhKQgAQkIAEJSEACEpCABCSgAcA+IAEJSEACEpCABCQgAQlIQAISkIAEJCABCUigIPDZZ5+lf//732nCCSdM/O3ReQQ+97nPdV6lrJEEJCABCUhgmBL44IMP0njjjZfGH3/8/Hu43+c1AAzTgWC1JSABCUhAAhKQgAQkIAEJSEACEpCABCQggbEJfPjhh4mfjz/+OH/4n//8R0wdTGCGGWbo4NpZNQlIQAISkMDwIIDgj2nzk08+yRXGCDCcTQAaAIZHv7eWEpCABCQgAQlIQAISkIAEJNBHAk8++WQfU/ByCUhAAhJoBwII/1NMMUX+IQJAPEhuh7Jbxp4TeOaZZ3p+kVdIQAISkIAEJDBkCCD0f/7zn88/rP7nZ/bZZx8y5RsXBdEAMC6om6cEJCABCUhAAhKQgAQkIAEJtB2Bp59+uu3KbIElIAEJSKDnBFgxNs0006SJJ544X+wWAD1n2E5XPP/88+1UXMsqAQlIQAISkEAdAkRsmmSSSdLkk0+eJppoomHPSAPAsO8CApCABCQgAQlIQAISkIAEJCCBVgg899xzrZzmORKQgAQk0OYEeICMAYAHyIj/wzl8bJs3ZUvFf+WVV9JHH33U0rmeJAEJSEACEpDA0CTAdzYiAMw444w5AsBw//6mAWBo9lNLJQEJSEACEpCABCQgAQlIQAJDjIAGgCHWIBZHAhKQwAAR0AAwQGCHaLIaAIZow1gsCUhAAhKQQA8IaADoCksDQA86j6dKQAISkIAEJCABCUhAAhKQwPAloAFg+La9NZeABIYXAQ0Aw6u9NQAMr/a2thKQgAQk0JkENABoAOjMnm2tBoSAYd4GBKuJSkACEpCABCQgAQlIoC0JaABoy2az0BKQgAR6TEADQI+RtfUFGgDauvksvAQkIAEJSCAT0ADQtSMYAcCBMWwIMPj5Ye+P8vj3v/+dPv300zTBBBPkzz7++OO8Twj7g1TPHTawrKgEJCABCUhAAhKQgAQkMBYBDQB2CglIQALDg4AGgOHRzlFLDQDDq72trQQkIAEJdCYBDQAaADqzZ1urpgQQ+T/55JMs6iPwV48Q/vmMcxX/myL1BAlIQAISkIAEJCABCQwrAhoAhlVzW1kJSGAYE9AAMLwaXwPA8GpvaysBCUhAAp1JQAOABoDO7NnWqiUC77//fpp44onTM888k2688cb017/+Nb300kvprbfeyiv+p5hiijTPPPOkOeaYI62wwgppkUUWaSldT5KABCQgAQlIQAISkIAEOp+ABoDOb2NrKAEJSAACGgCGVz/QADC82tvaSkACEpBAZxLQAKABoDN7trUaiwCDnQNhP4533nknHX/88enss89OL7/8cvroo49yNAB++OeO32wJMGLEiHThhRemJZdcsldkjSDQK2z9clF37OkTZX/olww7KBH5dFBjWpV+IRBjot79pF8yMBEJSGBQCMQYjsza/buA9+tB6TYNM9EAMG75m7sEJCCBwSKgAWCwSA+NfDQADI12sBQSkIAEJCCBvhDQANCV3uc+qz4R6wtdr5XAECJA10YMDlH/ww8/TBtssEG66aabEp9NNNFEubQffPBB+uIXv5j4nGOVVVZJ5557bppppplaFovJB+MAD5THH3/8nI5bCAxuZ4iH4WzzUG+LB9qI9mn3h/79QRVGcCj7KGaYCSaYoO37bWz1EeOQekbbV9nZF/qjN3VGGswfMYdEv1D074y2Hc614HsJ90O2OOJ7Dq+Z59v1IIoT9ZlwwgnHupdH3UphnHpzLvcAjnLOb+f5vzvxn3s5daPecTiX9X+P1wDQ/0xNUQISkMBQJKABYCi2ysCVSQPAwLE1ZQlIQAISkMBgEdAA0JW0BoDB6nnmM04IxMNfBM9NNtkkXXnllfnh8SSTTJLefffd2kPhL3zhCzkCwIorrpj+9Kc/5fdjsmhU8Higym+EVB66cpCWx+AT4OF/iP8IHPxNm9omY7cFZpcQUOi3/N1JhpVXX301HXrooemf//xnev3119Phhx+eo3l02grQwR9lnZtjCISMg9IgQ59hbinFtM6lYM06kUCYW+jbGB75jtJu830pYMd9nnsXdcEUgLnh+eefT9/73vfye1NOOWU64YQTamaB+D7H97+q8N/ORoDor2F+gMVTTz2Vnn766TxnseXV/PPPn6abbrpO7NrjtE4aAMYpfjOXgAQkMGgENAAMGuohkZEGgCHRDBZCAhKQgAQk0CcCGgC64tMA0Kfu5MXtQgAx8Cc/+Ul+MIwpIB4m89A4/l577bXTSSedlGacccYerRS/7rrr0s4775ymmGKK9N5776W55porXXPNNW33gL1d2rK7ciIMIORhANh0003TfffdlyM9IAQfcsghaYcdduiEava6Dv/617/SpJNOmt5+++20wgorpNdeey2bYRgXbIvR2y0vel2gfr4QYwPC1gEHHJBOPfXUbMpZbrnl0g033JCFIA0A/Qy8w5LjHnHKKaekGWaYIb355ptpm222yX2JMeMhgXYk8MYbb6R111038RtBGKGY7Y0WXnjhupFyhnIdd99993TFFVekySabLJv7Zp111nTRRRelqaeeOn9nw9ywzjrrpBtvvDHfB/bee+90zDHH5PfLiAGdYgDg+w73OET+Z555Jh199NHp4osvzt9xw5DKOXPMMUe644470jTTTDOUm7ftyqYBoO2azAJLQAIS6BUBDQC9wta2F2kAaNums+ASkIAEJCCBGgENAF07gwYAB0dHEaiGReXh5/XXX58fCvMZwjChwXkgjDDMb4TB9dZbL5133nn5vdg2oBUwpHnJJZekrbbaKq8a5VpWWz344INt93C9lfoO9XNiFRztsOiii+Z2oM15f9SoUenAAw8c6lUYlPIhFiy22GLprbfeyvlhXkE4WH311Qcl//7KJMJbl6tZMd9sueWW2YzD+LzrrrvSyJEjayGwy7w7YeVnf7E0nZR23XXXdNppp2VBEXPMtttumw0BRnWxd7QrASKgcC988cUXcxX4vsN3IrY6ardjpZVWSrfeemsW93kYP8sss6R77703j1ciOmHU+dvf/paWX375HBWAut5yyy1pmWWWqUX1oM6dYgCI9kPcx8CK8E+9OTAFRGQquDzxxBM5KkK97ZHarR8MlfJqABgqLWE5JCABCQwsAQ0AA8t3qKWuAWCotYjlkYAEJCABCfScgAaArsw0APS8D3lFmxDgQSg/hPV/5JFH8gNRBH8MAAiHvObzpZdeOq8qm2qqqXoV5vncc8/NK0V5sBoGgIcffri2n3Sb4OqoYrL6bdlll80RAMIUcuKJJ6Zddtmlo+rZ28ogbrIqEE70WcYEW18gnLTLwRiOGzpCB6LOO++8k8fzY489ll9vtNFG2djAuZxTDXutAaBdWrtn5fz5z3+ezjzzzLySn+0gNt5443TYYYc1TYQVw8cff3zt3sC8TjqKZk3RecIQJYABYL755quZvejLV111VVpzzTWHaIkbFwvTAqv7EbQR/IkAgMGLcc4R8zyRAs4666x8f1hqqaXSzTffnD+PbT74m7m/3ed/TKeY+Ijmg6kv6hccqCf3PL7rYpSYeeaZsyGy3es9VDquBoCh0hKWQwISkMDAEtAAMLB8h1rqGgCGWotYHglIQAISkEDPCWgA6MpMA0DP+5BXDHECsQqcwb7PPvuk0aNH1x6M8uAzIgHwz9zcc8+drr322jRixIhePxRtZADgYWy77bM7xJu25eJpAOgeVScYAMoaInIR3vi4445L++67bx7jk08+eV7pusQSS+RTI+pHeZ1CSMtDqi1OpN1p5x/+8IcJw08c3/3ud9Ppp5/etA6NDABhkrG/NEXoCUOIAP2WrSzqGQCI9tJu309WXXXVvJ1LmDerBgDu+5jZ/vGPf6R55503G9yYEy6//PK0wQYbdJwBgK528sknp9122y2xnVVsgUPd119//RzZh21/iIbDFkhsnaABoP8GqAaA/mNpShKQgASGMgENAEO5dfq/bBoA+p+pKUpAAhKQgAQGm4AGgK7ENQAMdg80vwEnwKp+HhDfdtttaa211soPP3kozD8wtvOsAAAgAElEQVRvPBAPEwB7wv75z3/OK4Zjb/TeCDwaAAa8SXucgQaA7pENpgGAm24cvRlf3dUktvBA1ED0IdRzPJQnfDurQEvhvywL6fZ3eXrcUcfxBdUtU8Zxcfote4xfrOSfZJJJ8vy/3XbbZaGsWSj/7gwArJzujWA6kP2/34CZUEcSaGYAaLdQ+GussUb64x//WNu+qWoAKOczondceOGFOSrAV7/61TRmzJhsCivvRUNt/u/p/QnBf+utt87bUGEAICIA292wDQ6GuPKgL/A534WHWr3bdfBpAGjXlrPcEpCABHpGQANAz3i1+9kaANq9BS2/BCQgAQlIINUiBs8444z5We5wfw6iAcBR0VEEYgUU4j6iD+I8fyMCcjDoeRDKe0ceeWTaa6+98r6pfVkV1Z0BYCiGme1U0Y/2jQfojQwA7PHtkXJY9HILAMRNVlYSSrjRAVt+eiqCDrQAiqhB+ffff/909NFH57HNexiAFl544fwZoke9Y7C+AIyLMddKnq2c027jhfn8gAMOSCeddFJud+YCIgCceuqpTavSzAAQ95CmCRUnDGT/HyrtN1TK0ZN2GQ7ndpoBgG0LiOoSq93rbQFAu/Kg/u67705EOeB+gAkIM8Amm2xS+x44GH22p3n01ABAZb7yla+kRx99NN/nuO9xHzz88MPz39S9LEOkP1j3vU4fYxoAOr2FrZ8EJCCB/xLQADC8eoIGgOHV3tZWAhKQgAQ6k4ARALq2qwaAzuznw7ZW8bDz/vvvT4suumhDDqwku+666/rMifwwAHznO9+pmQvmn3/+9Mgjj+QHsLF3NA/iMScgSPFQloPP+YeS1715INuXh7msiotoCJSpp6Iu5ed60uEo91enLr1Jr15jxHYOfIaQxxGreP/5z3+mKaecMr8Hi3LLhZ4aALg2eDZyhpFm5E1bIkJ0d5Ae7ctRb9Ud7d9XVhHtIsoRofDjdSMBgn9swwAQoj4GgBVXXLFhlYJRuR96M4GjKmhUE+9Nv6+mAcd33nknLbTQQunFF1/MH1OPm266qdamjSrVKP9YLUlfqNa3TKu768uII70d49G3I8+e8Ir+V2/lOsxi3LZSn1YnyrI/EFWFFfjlXNAbgauVvKOujFH2B8foc8opp9Qu/d73vpcNAM36IwaAE044obbC+Nvf/nb61a9+VXOORvSYaIdmBq9m+VXbE/NC3B+YYzCmRf+DJyG8Y64bl9sSUAbm5mjvKHOztmplvmDclPNlTwwUVX4xR8Mq7rXlvZe+CeP+OOrN99FWkX5fXMekFfzqzQOx73uZR08NACWH8vtFvfxgzTnw66/7fbN2WHvttfOWTWEAmGWWWdKdd96ZZppppnxp9R7Fyv97770332eXWmqpHPGp1b7arCzNPq/Xb8s25PrgWn2/1fsk8/gCCyyQHn/88ZoB4JxzzklEP4j+GN9DY0y5NVWzlmv9cw0ArbPyTAlIQALtTEADQDu3Xs/LrgGg58y8QgISkIAEJDDUCGgA6NoiGgCGWg+1PH0igADEA97NNtss7/vKw87y4IEr4T9uvvnmNNdcc/UpLy5uxQAQD6XjYW88LA/xvCxEd+FZQ8Tg/N6K9vUqHGJnpFt92F+KGH0RMPoM+3/3cefhf5Qx2MbveLhPmZdddtl033331UQT9gTfYYcdasVoVO/oMyH2hSAV7VaKTN3VqRSEShGZa/or9DJ5lEIM/X+iiSbK6VMPXpN3NcJFbwwAUdeqcaHkFeeU4647cagngnYj1jA46qij0kEHHVQL+f6zn/0s/eAHP2hqrCnzDxGG+oXQFsaW6nlRlvL9ZuOoP/p/f6VRr83q9csyv9IkU55bilgRYjoEYvhV57SeCLqtjq/I49133819gD2xMQBExBciAJx++ul5rFTn4VLMb2YAiHFciqP1yhifNxO8G/X/uK7VuaaVflHOlZwfc3mr4m09gbuVfMtz6nGLdEujStzrquaVVueL4FcVO+NeRp1L0bUVBq32f+pbrUvc6+mn1XtBqwyjvNF25Vxbmo3CtBT3gDfffDN9+ctfThjm4tqrr746r47vrt4xn5EOZQ6zS7RNtS3jvFZYtlrn6nlf//rX0x/+8IdsxOPeVjUAVM8nCsjuu++e74mMpSuuuCKtu+662bzSX8aP7u5L1ftE2YfKuQSzD2XC4NNdelVDCXUgys1jjz2W24hIV8x7O++8cy0Z0mVeLvvFQLZRb9u2Ha/TANCOrWaZJSABCfScgAaAnjNr5ys0ALRz61l2CUhAAhKQwH8JaADo2hM0ADgyOo7A3/72t7TYYovlB9al2ERFWR3KCilCwZYr9HsLoZkBgDKUD1vLVfOlKNuqsBHlpOwhbvRGlI8VwK2KEeVD5EYr6Egz0u0vg0K5f3vUnQf/ITQ2yoeH/fUMAOWD8e7aPMQW0oERrynLFFNM0duu0uW6Uszhg2YrietlGgJNCBllmcO0UI1SEH3mpZdeSiNGjMiiSBxEAFh55ZUb1i/SD/GsulKXC6NfhmBUHX/9ZXyIQtIm5Lnccsslon5wsM/zgw8+mAgPXc/MUlawKuCHwBJbBvTk+iq4/hBM+9LZ6gntIfw3WpXf3TzUnahdGnKYK3hdb55o1h/6Ul+uDcGcrV1+8Ytf5PkecY0ILQhj3c13lK2ZAQB+9SIqRLljFXaYSKoRJJr1fyJ6hIGnnOvLsdabuSK+/Ja/4+9Ir6f3oOjf1Tp214YReSb6QRnhoLwuogv01ABQj1/MS+U8W86/zdo0ytVK/29U93omh9709RCQ4z5bb+uiiCwU5pe33norGwCIkhLHVVddlQ0AVRG87AP15r5mhpXe1Kkn16y33noJ8wJzC2O9mQHg+eefz0bPMGBQZwwErX7v6UnZ6p0b/ayMuFI1IJXX1TOslp9X508+q24BcMYZZ2SjY5gcqiYYIwD0tVX/73oNAP3H0pQkIAEJDGUCGgCGcuv0f9k0APQ/U1OUgAQkIAEJDDYBDQBdiWsAGOweaH79SqDew8ytttoqnX/++Tmfqglgww03TJdccklt9WNfC1M1APB6vvnmq20BQPl4yP7EE0+kW2+9Nd1xxx2JVaociFPzzDNPIkztEksskV83E2F4qPv2228nHuoTEnr66afP17FyrFVhiIfRr732Wi4H/9By/dRTT52Fp+qBwMp5/PA30RMQWMsH6DwE/etf/5qefPLJdPvtt+fPp5122vx7pZVWyqHmZ5999l6hDkGPvAn1e8899yQe6lN+6jvbbLOlueeeO/ODZQje5RYA0QcQBAkNXj0QjQidD9fgOfHEE+fTIuw/3Mmbev79739PTz/9dNpvv/3SMsss0229EKVpe/Yjhg9lmW666TIP8mJPY37HitWqIN1spV6EBacN6F8PPfRQrguiJ+05wwwzZDYrrLBCbo844Ee7cF4IYBgAOK+7I4QUBPYbb7wx9/PywCBBeyy++OK5PaqGiWYCaE87CX2ZMYUBIA5EHvaJrnc0E6D/+Mc/pmeffTZz5Ddjlz7G9gK0WXWLhHrjtexPtF+Mh2ZbRtQrL2Uojy996Uu5j4dw10zMOfvss9Orr76a+yy/WR1Pu0T7VKOgNJt/nnnmmS7lwURSHkRWoW/AjzmK8vWUX0/7AHMTY5exgDDIfEYEgIsvvrgmFH7jG99IRABhL/DyoGxx0Df22WefvAVArDCubgHAvEf9GCsPPPBAHmvlfPfNb34z1xeO1D22DIk5qFn/j/mGPsR8x/xRzneUMeY7ftOWPTnK9qMuzBGUP/YKbzbfkBdzMavK4U0duZ45rJUV1cyFzIPMo/yNKM29a6qppsq/v/a1r+U68VPPwNdMlK7ygyF5xPxOecv5l7mCspcmgHJMxbwcv5v1/3rzPfdMBPiZZ5458f2jr8fLL79cu99yT6LtmBP4zer2OeecM/+EIS8MAIwRDtoYEX211VYbSwiv8oUn7RT3d+4zZX60EyvQmU/qfX/oa12r16+//voJ80IYAAj9DwPuc42OiBpA/6RtuU+yHUC0eX+XsZoe91rmDPoO/bE86Bfw4x7Nd44wnsU51fZgHi8PxgwGAOb2OI499ti0xRZb5IgPcGIOYqsk5sUw77UyzgeaSyekrwGgE1rROkhAAhJoTkADQHNGnXSGBoBOak3rIgEJSEACw5WABoCuLa8BYLiOhA6pd6wUjNWm/+///b/8QDSEvlgdj9jBQ9AxY8ZkMa+/jqoBgHQRZgjJinjNw+mf/OQnecsBxFYe6PIgOkL2Rjnmn3/+9OMf/zg/wOdBbaODh9bsg4vAyXmIXz/96U/T/vvvn+tcfbBbfYAcK8w22GCD9D//8z85DQSSQw89NB188MFdDAikB08MCqRL+XlQzUPs2Hf96KOPzmaLeBAa+wEjHHDwGnEHsXzPPfespYNYEGJNvbrGirl//OMfee/us846KwuKkS7tXbY9wuaqq66aOSBGUPYFF1wwlz/EgtGjR+dwwNWDfYExKsRKVvheeeWV+TTyQ8xkRTGCHyJKcD/vvPMSgl+YFCKiBL8RTEaNGpWuu+66zDRWxpNm5EMZ6ZM77rhj+uEPf5jTJf0QzRuJu1yHkMn5tAXCJqIIfYF+johA/+IIwX6aaaZJGGPYCx2DygsvvJDoc4h55MM1f/rTn9Lyyy/fsO/R/uyHzg+CBgfiX4SWjvaOlYeYQHbZZZdsuqBOVUGvmdjc6hjdbrvt0kUXXZRPpy4/+tGP8nYAzY4Q9WB+wQUXpJ///Oc1k0bMH4gnpBkrb5dccsm8tQARRDg4j/rSxyJaBf3iW9/6Vhbl4Eq7/Pa3v819pdU6R19aZZVV0l/+8pecFm2+0047ZYGadMmb8xhj5E3bUw7mHPo6fThW/XIO5eScCAdN2yGMUx+MAM3MBKwqPfPMM3Ofpc2p05Zbbpn7Gv38mGOOSbfcckvmUrZ1zEmwHDlyZC4bY7Q/wttTZtqPdsGUE0J2GWklysMcgbAOO1gw5jF8xEGZiQCAUQhelA8h7dxzz82vmXOZJzGcwD6Ylv0Mvoyh4447Li266KI1DqXxJPpAlJHXsCE/5riTTz45YdxgjMZRzYtrGFOMaUwKiyyySM1sUJqmqqYT6sY8zPzLeCZKCmYGuDVr/ygL5cNgQRr0Ozgyd5RhxkmL/oqoyfu0Dfc37r/UsWQebUa5OZ/+AkPmaubiSKtReHQ+51rqilmC+y1tBT+4hfBLfct8o03IgzEVpoPgF6u3o72YI7beeuvMmXrDnfsSbf7UU0+lI488Mrdb3G9irmd8RF7zzjtv7kMbbbRRrb2azVP0WfLEDMR9osowzHgxF9Au9AvuK/RBBGi+k1D/mFciAkA176gr9fv1r3+dx+qjjz5a40hZYjxRz7gfI8QzJ9JmpSmlmeGqWd2rnzMfYjyjrakP+WK6wMDYaG795S9/mUPih6nniCOOyPeH/ph/quUrxxBGF8Yb96ZSoC/bK64nkgH3DLYqIXJNzD9VUw3zK9/dIiIIfGmTcjup2PInoiTRlpih1llnnZpBstX7UE/bZ7idrwFguLW49ZWABIYrAQ0Aw6vlNQAMr/a2thKQgAQk0JkENAB0bVcNAJ3Zz4dNraph/HnQywNfxJFyhSJCGMLH8ccfX2MzEFsAMMEgrLINAaFYEaRjX3YeOIdozQPYEF3i4S2vEeN4QM1RT9DnfVaNVw0ACAP1BJzqg9546E0o3aoBAOG0aiBghXdpAGBrhVgNuMYaa+RVbRwhUMVDdt5DzOHhNMIN+bJ6mpWHzVaKRj1YNY/AyIN0DspG+vwTHqIZbUxbx+pGxI9DDjkkC/asJkUMDbGAtv/+978/1tgoDQDkjciAoMWBCIKITT1CXKddqM/vf//7BEcOHrJTNkQJ2hDTAmUhvdK0wHVRB/ofIj5CGWaF3/zmN3mlaDzArzeI6cfkj3iL+MSKZdInX9KlD8V+wqSD6Mn7iED8RjDhOgRDTAEczSIAUE5WHm677bbprrvuynWP0NPBgnRC9I39lsNswspXxOIyukB/CRBwp09SPoRdWFx77bXdbmUQ4x5hHoMJQh6ibvSx6H9hpIh68Hn0b1gQUj7GcdQHHoiQrOqM+YfrMCkgnjc7yIu0YEy/p27Rf7gWoZ1Vy2E6qIZ5RvxEiI9Q6KQTZpoQmekTIQ5RRgwhp59+ehZdwxRRr5xhAGA8cx19fJtttkmYgDAhRd8OY0LMC3Dks1h9yryAsIiY2teDepA2oiNtGf2/TBee5B0cwgRBf0T8Lg/GE4YazoEtfYMtYzCx8Ls0XdAujIPodxH+P0xeGEowbJBWjMmquSvMQRHJYrPNNsts6dcczF2RLu1Hny0F5mDMPYN5J0Tgsk6lCFvPAIA5LdqmlXFZzwCAKFsv5Dj9mfO5D1In6gO3MFCUxijqB6sQmakD12GkYs6PaArVPkP7wxfjDffBiLAT25DENidRt/K+G2Y85lPaFzMALMI0EPdgfl944YVjGQBOO+20bO5DvGWOJe2oU3DnPfIufzCW8P2gWSh6mNK/uDfw/SWi9kS5w6QQ/SBMQNxTMN4xR2EqZIU89w7KQv0wABABoJ5Azz2dsc59nrrQHvAh75ifaMcoO+9FmxH9grmE7yhxT6qOxb6MecRv7rsxDxOVBQMAc1KjVe3cs1jxHwfzHG3WH9//qnWBEWOcuZ65JL6XUD76PX0gvu/F/TLmGn4zNzKvYhajz0cfjnz4PsP3mnKujTmpvE/F/TjmPcwrmE7CKNvKOO9LOw2XazUADJeWtp4SkMBwJ6ABYHj1AA0Aw6u9ra0EJCABCXQmAQ0AXdtVA0Bn9vNhVysefrLam5DsIQojOITwRNhfRL4IRd9fD3+ZUFghyh7TIaIQjhyBkNVcITrxYDdWAoYAFXtlE9b7jTfeqLUZAhSr90i7nugxEAYAhENWaFYfDGMAYNUudeMBNisKEQ9YOYrgVq5upI4wL0WFEKt4KA6L7bffPgtssVq62lFDREJ4h2kciBmIGiE+097BNs6JsvOwnVWWV1xxRX7Q31sDAKILZSAv0iT/8iE7ewmvtdZatfd42M8qSEIMl6utKV8p9JR9gvdjpSz8EHgR5xESGq14hS+rTTFsUB76CO0TomGE9o4oAYwHDs4L4RiBAjMEolCIwYihtGt5kP6LL76YoysQCjr25CadiOIQK90jqgWCVaxajTIRDQCjBWJzf4oPREBYeumla6vfMTUgCNFf6h2UK7Z3wEQToZJhg6gG9/g7Vv7T58p2D+Fm8803z6s7Q2yP/c3hUW5DQjkIyc1K/u5CVXNeGCrIA7GWyBmIb/QtVuk//vjjY0U3CcMCAg99PownpMeYjRXWITyVc1EZIQKTBqaeRu2DKEi0jxi7iEpEOqEf0i9iJXYYdUiH98qV19EmmHYYJxhf+nrQZsxRGCZCGC0F/2r6zQwAiKYcsGEeZquMAw88MNcxvkDyWXXcVYV5xi9mFMZURGiot+c6/QsheY899shtxfgpuUW+0QdLk1UZ2WHjjTdOv/vd7zJv+mDMlWX96xkAWFUcfbqVsVk1AGDswgAQ4nDcB6kzcz2ifLwXwn8pfsbcFfeNarQDTADMd+XYrbYpoimrzykD95qY8zgvotKE+S7yifsC5zN3wZ560JfCmMH1UfYwAITJBHMIeRIVJ6IhRLloM35oAz6LiCx8HvdM6kTdmh2HH354vjfX68ch+PNZfNehfBH5g3kQ4xvXI1YGi4gAUDUAMM9gjIlV/8wf3B/K+sGN60pjEp+XadGnMA5W+1Mr/as7Hhip+L5Fm9CeRHtCFG9kDgkDHsY6jFnRLkSwIRrDQBxEx8DcAbfqdxTyCxE++kGMCerD/Yvvgvvuu2866qijch3LbQG4Z7GSP4w+MfeH6STMg3EfibSJTME9Kdqor+0wENzaMU0NAO3YapZZAhKQQM8JaADoObN2vkIDQDu3nmWXgAQkIAEJ/JeABoCuPUEDgCNjyBIIQaHZw8pYtcoqVEK7xgrVEHqoIA/bWSEZQlV/7YFaNQBQZlY8cyCcciD+sUIQcwIGBMRQ9lDmITT7tfIAuxS0WUWHsNlILOxPAwCrgRHQEAhYOV/PAMBq5lilhtiBYBIrZxHyqBsiEA/8EQf4J/n222/PYiShZ2MFcHQ0PkO0rWfC4L177703iyoctFOsgoUHebECmgf/CB6ITKxUjLy4hrIimiKEhRjG71YjACDis6qZlXbstxyiHQ/jEU9pH+qEUIiAiciCGMLqXSIc0P9CgEHMRyimzXgfvgjz11xzTQ4XTR8JgZRyU0fqTx9pdLB6mvaKmxnh2BFAKAvGE/oZIYXpY6R922235WgP5BkHYdwpY4iKlIs2JZx39SAKA+0Yghaf049Z3YxYRPhlBCAEOh6IX3LJJTn8PPXkvQgZj3ABn/48IrwzaVIHVndizAiRv1FeiPGsjA1TRwg1tCH7TCPaxspujEWXXnppFnMjlHOIlBFVJIR2BDTGFOeSTswziD4IiKxg7e4IgYZ24VzahLaFI3khCkWfjhWljDeEarjzd9SFPsAq+3K80N/oDxhsMEpQvugD9E/CjNNepSAcIhPiG302hFPME7Ealz7IKlsiAjBfjBgxIvcX0mNsYi546aWXctliPBM94/LLL884yn5Y8mk293MuHBDoCcMOZ8YQ/Y++GPcAQqDTN6pbAMCtPFi1WxoAGL/UgXmGtKkb9WYbGaJpMM8wjqgjW2Ngkok5CLYYKmAUAnPcq8p7G2YchOQyWgP9l3mlXvsRGYW+xDwRRgT6Mf0VEwH3lDBSVQXeqgGAuYKxwBFlazY+SwMAfRGuCOcclIN+BGfKyX0hTEO0PWODVfabbrppnq/oC5xPuH7OZxX/TTfdVOtjXEu9GNMrr7xy3aI9/PDDtUgZYX5hzHA+8xPzOP2RsjEnUjbmQiKh8JpyxbYsbJECI44wx4QBIwwAEZ4dAwDbwxDth/y4z9NeRACif4RBCr7khQExzESwpu9QdsZpowMTGvmUUW7gRcQLBF3uudwL4Ug/JY/LLrustq0DRgj6EdsuRB0jAgDzQrR75M94IM+YTyPMPvcV7mGUFcMi3xkYb4wz5kbGNn082JA2c2B/GwDo35hlwsxB/ek3pfmkZBmmEcYh231EVCLGKvNZK/NLd+Mh5sY4h+9QRKwIowHzBnkwbzA3MkdiKOIgag33ZeZG+j99gvKFCY3vqxgZI3IE13D/wRQW3zG4BhMafTiiQTCmMTfAiH7B3Mz8wr1dA0Cz2a1nn2sA6Bkvz5aABCTQrgQ0ALRry/Wu3BoAesfNqyQgAQlIQAJDiYAGgK6toQFgKPVOy1IjUD58706sj33kQ4AKASYeYPOAlofWiAr85kF9q0JHK81RzwDAQ1ceyFIHBOuTTjqptq97GR449qLmQT4P0TlipTgrJ9nOoN7R3wYAHpIjoMXD5jJPxE8EhjJEdAj3RDpAAEAYo871HqYjWLIClAPjAA+3WUmMiBThksOUESvWyQ9xIUI3cy1iIavqpp9++i5I4oE2D9pZtUjarEqmTiFuxopZ9uVma4DqUW4BQHoIr1yLkBJtCXNEEEQrBBBW6kU/op0J933AAQfUtiag7ITxRWjt7og9x0mLPGHISm4ECsSUELIRGRGMeOCMuBQGg1iZiSGg3hYOZZ9CxEe0jz24Q8iNsVLPAICoxOpJxlmIqYg7rDRGlCpX1Zahs7mO6AmxJ3zsOY7ZhfSoJ+/19UBMRGiKgzGDgItwFashq3kwV2BGQAiPVduI3ojbVYE++hftyT7miEaElA4BhjZCeEdgiigZEe6ZfozIQxrMQwjH9AfGfRkRoixfGIG4DuGSssacATsEr9jGI+Y+VuUzh5SrdJl3MLzENg9VBvBhvGN0Ic+4FlME/Z4HXbGql88pL+2JWFUelI08EKtYzVwKzrRxlJXV+bAlokgcmFzoc4wpzuPaWB3bqF/Um2OqIhzpMK7Y1z3al7HLmGp2lAaAKHuME+YxIqWE0BYRIuI1v5dccsks6pbmM0TZCEEeYdG5FsbcrxDmWPUb8xXzJJFFuG8gmMc+9iEE0u6cyz2C8sRqd+rKfIFAuuGGG44VPpy6I24zB0adEAsZBz25J5YGAMpCP8UAEPNXmA9YCY25ISKMMEcjeDJmy0guZZuQHuWn/YIh/fAb3/hGw5D53BtKYxGGJMYEJp7qlguUBe6UEfF/8cUXz6H7OY/3ENYZZ3FvomxlBADGVb3oEsz1lLuaX6zEJh3mDu7z1D2iFNBH4VTOBzGGCMWPgYG+Qb+J/kHkFsyOtHXV4BH9i/kZsZxrw1wTkUAaGQB42Im5rTzoH5SZvPipt6Id8Z97FoZG+ihtSP9iGx2uL4++Cu7MaYzD+G5A1AvKR5715tXgxjj52c9+VjOHYqpgq4JGkQOazRPxeTluMKkwx8V3V86BOfMiZYZdNaoPY5dzuHdj3CkPxj2mBUw0Yfoq0+ZczuF+yvwaJk3mOSItwaiMHhD9uD/bo1VOnXqeBoBObVnrJQEJSKArAQ0Aw6tHaAAYXu1tbSUgAQlIoDMJaADo2q4aADqzn7dtrXoiRJSVRLyrt6KL9CKEcG/T7g5mPQMAD7l5AI5ogQAS4YRj73oeypamBlZ/IQIhescqPQQQohbUO/rTAMBDfR6es6qMUMPVB/QYABZYYIHaKjQeOHM+wgnCOUes0gwBqFpmVlUjkkbdEGYQ/qphbLkO0YvVarECmfcQjHjIXwrGVeEjwo2zLQF8EOF4sA7zELsQW0i7epQGAMQSBCQMBAhWPLBnb2ge7IdIE4If6VAnRDzq9Prrr9faFZ6INNVyVvPmwf5hhx2WV3ZzRFl58M8ezXGEyLnLLrskVr0jDEaY/YMPPjivAKctqwIqZSYP3qfdiCzBynSEBN4PztSDNkFsKA/EYCIilIImYYjZEiDElWhX0orQzPQTxK4hue0AACAASURBVF4EoNjOgPISvQCRvrtw3q1OXtQH7qzAjXrQf9ivPfZnr2ce4hzGF4YKBDL6FbwjgkXkH20XXxror9SFukfY6RBACWcfIZ+jDRB96HMhbrMKmVXbtDFHPcEqhGFEHOoRq4/hSPvE3uRcT50pP5+xsj9MR6xiJl/auCpIhqgddaQvkQ+rhGPvdEJsE7Wi5EBeiEpVQwt5InzS/0J8LOcQ2MW2ExgnWC0eAip1ZeU8poMIJ14vRH7ZH1oREEsDQERq6K0BIMxDCI8Iqs3yZ8sR5ivKEJE9EGOZA+MIgZy2YCU84dij/5IfJibmfsZ43LPKfMMAQHrMTZQrQoXzGdtsMKfRv6vzQdUAQCQWIrLUi8bSaByWBgDqQBoYAOLeQB1oW4wBsY8879HO3AeiTrE6umzzmGMJgU5ZY95hdT1jrhrZA5GckP2wDpMSxgjMKvUMRpQrzFacj6GFrXqCP2MTA9mss846VltjoGJclPcmjEOI0Nzn6x0RcYJ24GEi5imE8jiYhxCmy3aCKT+Y8hifIeDTRpjM+D6D+arevSX6CQYx7oEYSSIqCJ/FnI1hgvtLsCctzBkI+eVBpATOizFcb9sd0uU7zGKLLZZNFRy09xFHHJGjlvR0/HY3/8OZuSaY8J2P98JQUh2flJv5Bo4YLZgPaRNMdBhzYi5u9Z7TqI3Jl/sCYynuObDFGMh8TBtQxqoBgDHA+bQ/59LvSYt7A7+5HzNH8jdMq/XjdRgAIvoCRsl6BoC4Z/Rne/SFWydcqwGgE1rROkhAAhJoTkADQHNGnXSGBoBOak3rIgEJSEACw5WABoCuLa8BYLiOhA6pNw+keQiKqMnD6uoDUh648lAWEXsgjnoGAPKZbrrpsmBB1IGq6FaWI1au8VAf0Y4H2xG+mAfy9Y7+NgBQPlbwErq2eoQBgPdD6OWhOoIPqxPhHXu/c07sMVymg+jDyslYGQgbRFsELh58x8o0HoYTtpmQvmGaYEUiIhLXVI9YLc31ITxzHe2N2BQrY0OwabTncmkAoPwhlJAnog8CV6wIjf4Vv6k7Yj9th5hAmYiMwOpHjhAqGvW9WDXOg35CsoeIimBIKObStIKgw9YIYUygflxHdIvIK0ShspykyfuxgpNV34hLIVTECm8EZtq0PFhNj0Ac4axpMyItEP48+i55lfnFynTSod2JEoHoQj4IaNQLnrGXfE/HZQioiE6LLrpoFp3ixo6QTx9qNOYIoYzQj2AefQ+hipXfVUEt+hd1i9WVjE2EI1YdI74jshL2n7GO8FoKlLQXgjcRF0LIZCxgqOBoZEiCFUIcRovYzgQxFPNKzHdhniGqBWM3RHXKwJhtdiD2hzkAsRTRP8oDP6IqMBZ4r7sIAIjdCNiNjuh7EZqd8OgYZmLLCEwyiJplxJcyrXqCV7O69acBgHYjWgRGmDBjdJc/9eV8jADRx4nOwU+I29GG9KNVVlmlNkfAIFY0l9zr5ReGCfojomGsHo6IB4iJ9JdqpIlGBoAYU83Y8nlpAGD+Y07ifkDe0a8Yf9xziWQRojHzCOabiGZCWlVBmTmBfskczjwa8yd9EV6M3fIYM2ZM5h39h/HywAMP5PsFjBDo46jeLygjYxQTURnhhPFDJIAqO8ZuaeQgXbb7YewTzaKe2SjyZq5mbqAfIPjTbtSd9meLCNiVbcB+9RiGog8xDuBBfeNeRH3KFd4xVsq5r9wiJcpCOcMAEEIznyGkV6MOwZI5JQwi1faKeZH3MdlwvwzjHXMkzLobz630t/Ic5hq+68V8iskKno3m0mDBfYEoLXF/p95s3wDjvhwRnYU2ZB7ldWzlwXYQGHTK+2N3edGeGDbYMoK/w0DE/ZN5tmqOirQ0APSlBft2rQaAvvHzaglIQALtQkADQLu0VP+UUwNA/3A0FQlIQAISkMC4JKABoCt9DQDjsjea91gEECFZgc2D9Ubhq8uLGNCsamYFfYQjLz9HgETcQoRjlWt/H1UDQKzq5UE/omK5wq671aNlBAMeoLPisQyXXZZ7XBoAqE+s5AzBgofVsaKclYnlwQNxBBVEIljxDzTti5CBQITYWd0zGk4hrLI6k1C9ZZjvqsgd+cVDc4QWVuzzUJ4jVgEjktEm1aM0ACDiUyYESkQ0BBEEXspTCsTRlnxGCPMQoeHAqlKiP/B3o1DvZRl40I9g+PWvfz2/TdrUAfEMNiHyxGrtEIU5F3EA0SDCSodAU4pB1KkUhV5++eUsPNEuIWqSB2OPVbvlEeHlSYNzSIeIBbFSscoy8kVQox8j5GH2oMwI5kSOQBTvbiw0G6MRDhnxDvYRGpsyYpphLoj9qKtpsTqSFaSx7QRCH8JiiOH1BDXSCEE2RD7EzFNPPTULefS7LbfcsrZtQ5wPK8R0GMRqZARERNBYCVo1HcAFgZyQ8TDkhy0nEOLY274U4KgD4wrDTBzUjxXk9OEIHV8yCHMGfZO/KRcrnikn5og4mHsQ6zli7LHalrm0HItENGCrA9KrF047ok8EN0QyoghEpAvagggC1X4b5RgKBgD2fmelfqwy7q5/xsptjBkhxrP3N3NYucoboRvDFT8ROYX2Yl7EcBT7d1fzqjf3IS4jjBNBBq6kHaH9qwakgTYAxDxDORGsw8xFOdgeIQRs6hxh3Ms5kvbmM+YKQqqHeQZ2zOkI7eXB6mj6EEI/9WY+4D3y56e7bUYoExEEuCbEVuZdxgPGvepBJAe28SiPiC7UncmvFPYZP/SHuCchrt9333157MS8xtilz3HvoQ7xnYK249rSaFBv/ijHJ38zRzAHR56lAYC6sM0IXMmT0PhxcC2mAL5DRWSSehFmwsjFfIzQzncAjCDMH6yKL4++zPukE/fqiMyB+I8BL0yE1fSDPfc62pl6hPGLewXzXl8P6s/3FKIUkR9zO/lwT19kkUXyezHGqyaRMC7Q9hE1hzIxpmN88F3iggsuqPXpsrykpwGgry3Y++s1APSenVdKQAISaCcCGgDaqbX6XlYNAH1naAoSkIAEJCCBcU1AA0DXFtAAMK57pPln4QJRjIfNsWqbFXyIGOzdyipfjkarFFnpyPXlnuaxQoxVXnPPPXe3+273pQmqBoBYEccqLsrf7IF3PKzn4TsiYgggrHxnz/F6x7g0AFA/zArsOV6uuitFh2qZefgeD8LjM4TDaNd4j9XACGI8UOcBPz/sTx17xkd+JdP4O4SQiDLAqvjy4X6E421lCwDKM9dcc2XxqlxBWtYr8mOFIw/oI8oA/RZBefbZZ88iQDzEb9TH6LMIMIgmXMN+ylxH+hgYWEUZqwzpH6yA5BpW0WISYe/feuWK9xqxYtU7JpXob7QrzBAfywMxLITgeJ/8iQyAWFQVKsMMUg1vH2HLyademXoyBkMoi5DcMdYRsegvcIxoFdV0Ma+wup0DriFAx3mlYFqWk/Yow6QzXhHGQuQlbyIj0F+4jnT4HSv0Y4XvjDPOmMU4RP1YYV+WkbphIGGfb/oO9cAYgqjJESYa3iekPquXwwCBiYEyYJwi79LMwLWxEpU0YouEEF8xHJAeAigCJPPuIYcckvMsDQCI9xERgPGLaYSoECFwVXkHsxgvhMNGDKe/Y54Jg08pkpVpjGsDAKYLRGLar9lcHu1DdA229AiWzA+0aSl0w5ixxkpv5jvag/Dw1113Xa5+K3kFJ/oMhhzugSGM0hdYmc69rzwG2gAQ44q6co9gjHIwZ3BvZ1X0oYcemg1+MXaoK+eHOEpfoN/wOlZs15vjok/F7xi7EREmGMacRJq0CefDjPGBqI+oXhprmFOZ/8u+zzUXXXRRvkdHu/I5xhxMRN2Fki/vjYjEmElCjOc+zxzL9WXkFOZWIqXEgSEBo0DVxBh1jPtPtd9QbvoiQnl8twoDAP0toiLwm/sQ7cIR8xXl4p7MNhMxxuP+VG9LnGZ9tyf9ut49AXMU3wfCMMFWKZiKwtDVKArDs88+mw0AGBNijDCXlYaHntyDynN5SIwJCrNKtDV9P6KqlP2oXvtU5zsixBBxhDFMeemLmMi4x1QNPRoAettq/XOdBoD+4WgqEpCABIY6AQ0AQ72F+rd8GgD6l6epSUACEpCABMYFAQ0AXalrABgXvdA8awRYvY/I+dprr9Xei4ekrN7jQTQiGuFlywfkcTKrVllpyIPheHAdoisCPKGJ6+213V9NUDUA8DpEPsTgZg+8o05hAIiVbHPMMceQMACwEpiH26XQjlBc3Su+O56tGgAQY3koH6u3EUe4NsSNyKM7ATmuJcQ77Y/AxtGqAYBz6S+sviSsf6MjRCeiBBCGmAMRifDErMrnaCWsdgixlBsx4vLLL68JyIiwhHdnDPDgnz2WWWWJgIEwQEjjELOjnPVWhPJZVcwmvDyr0RGFEE/CAIAQXB70R4wUtHmIVpEe4jNlZpUnWwIwXkNgCXEbowJpxwr7UrQLQbqnYzFWYmNEYa/j0gCA4QeRrN5KflgzV2A+iRX9iDSINVGnZuOV8xBs6V9EM+Bv2pn6YfyomiUQCDC/wIF2pAys5mwUIQLehP9H8I/oDGeddVYWKeMIsRJBMsrOZwhcbCPRCtdSlKRMBx10UBbmYcvrEOaDE2VBaEPIjvzZG5z+10j8r9cnwwBARA2YDHUDAJEy2M4jBOlmfRVepQGA/sGqcSJplHMo21cwfvgdB/MIJqjqeO0uT/perDZmPghDD/0/omGU1w+0ASDEe4RjDEys2o8V17HKHlMFWx0ghBO5gM85v+QT+9Yzj1SjqFSF/3LOi3sF7RXvx3gIUxDvU062MsCMwBxYCqvccxBdYRhRXPic8YaBIeYb5ju+f1D+6sr4Rm1WzwCAaYe0yvsF9y62vqH+cGOswbMaZaM0ANTLk/HMqnzuSzEnwgEjGWmGASBMZrH1SKSFUQezyrzzzpt22WWXfN/HJIDRKQx58X0rGFTvQWW5Wplfu+vvzKfMc8xR5EubcB9rZICItIh6wzwc7cW1J554Ytptt92aDemmn2PoYp6IeyntyDirl3YrBoCIUhP3WwwnfA/DBFK9XgNA0+YZ0BM0AAwo3o5IvDRKd0SFrERHEbB/tt6cGgBaZ9UJZ2oA6P9WrP6/1v85mKIEhi4B+//QbRtL1tkENAB0bV8NAJ3d34d87cr9ruPBeqzQisLz0JPoAIiNrezLy8N0HprzIDVWhw0UiHoGgIUXXjiLjK087G43AwAiAisRCd9fTxSrV+d6BgDSiKgAsfoTQYyVbiFIIzYgMJZCTvVhRb38eLhPH4r0aPtWDQARQhuRdsMNN6wb1rzsS/QvxD0eDFC2WWedNQsrbAlAP0QA7O5ABCVkMAIyUSP+8Y9/ZGGDaxH0MIZQJlZLk/Z7772XXzNuEBpZyV8eJavy/eAU+4+THgYLBPvuDACkh0mH1aLUEcGBNCgfZSddVrNjdkEQJ/w+Ya1HjhyZzylXzcfK0XKVZitjpFo/ykS6iCysfA6hjjLwQJ62jlXxnMdrfsMWwZG6I9KQN1seTD/99Lmd4Eody3kn/g4hnLQQejiXcOa0VRmxgQgD5QFftgugj0SZEITPO++8nA6r58vj8ccfzyvDKSPlo80RmNg2I0T7EDAxiBx//PG1MrDam3FZ7utd7QMhlJXGE+r04IMP5kgsUU/GHqv7OT9W/EdfD7Ewtldp1oblPzylAYD6s10BxoOhGgEAgwmrjGPc1AvhXe2f1QgApQEgWGEWwYwSZgrSZTU6wjhHM6bVOQXjB30PQ0GsUEfgRLQtj/4wABBpgEgqjAHajdD+GO2YcxlHlD1WxO+55555qwz6AGOLOYG5Kw7GHvMFgje/qQNzYb3tJMqxyN9VI0CMjzBBcA59DLMO44rf3IswCzKnUVa+J5Af82rcW4gAQHSV6kH78B0kxh8mASIAMH/2xQBAmWgzWDJ2KTOCO3NAzG3wPvLII8fqF80MAKTJvMeq+bKvYQBgTucoTQAY5pjDuSaMk2HcCKMGBg7ai3bnZ8SIEXl+Ktuk0T2vp/26mg5GUeZw2pKDORjxvdlBdAPuT8xxYawiAk5EOWl2fXefc49mnog5jH7O+Kac1fo2MwDQD/kewHcPuMd3YkwczBfVfqYBoC8t1/drNQB0z7DR99HqXB6v+zo/9L1F+y+F7oxQg13fZu3Qf7U2pXYjUP5PXe2znTQe+6Nd2t0AoNmjZ71AA0BXXn2ZHwbjftgoD+exnvV7zx44AgNpkB+4UpuyBNqfgAaArm2oAaD9+3Rb1wAxgIeY7GOO+BsiWayqDbGAh87XXHNNFo3Lg5C8rJaNPVRjxR7hUlk1VQ2Z29+w6hkAWAWMAaAVUWCoGwCq+6wjlhAqnDqGaFoy7akBIPaK5zpWuPFgH0ESUYJV0kQEKB+WNTMAkE6EiKdPEVI7Viizor/eqrzYVziiLyB88MC9lSgHrI4n7Dz9Lr7YkU6I9N31N86LVZk8WKiGnydtBA7qhHCBwBtiPflhikGULY9mBgAEa37Il1D5rIjszgBA3vwQTpzVr4hV5VYbVbNOmDkQrolYwMpTjBgIavW++Pb0H7NYJUsdCGvNCt7SAIAAGtEHQqijjJyPsEc0izAERAhyRHhEtwi53MocgZBJOgj8HLQdQjaCdnU8IKSvvfbate0gmMuIVBDbBZTnI5bSR8M8wt9HH310fl0aAPgbAZ5Q0RzNtppoVKdYZVptR8KaI27yftUAQBszxigbInOzo54BANML7Ia6AWC77bbL46zRuKr2aV63YgDgXobYXYaTZx5afvnlM86ejAvyfP311/Ne74Q6j37M/vQRUSDaaKANANW+QBsjstJPot/EOWUI+Zj7mFsYo6xER9hFaK4eVeE/XpMG/ZKV81dffXW+T/EdgDmD+wy/OUJU5e+YA8r3CMmPuM978X2CPBB6MQBEWTHbsE0M83h3hoWy/PUiAJQGAMYjr6k37OJeiPiPmYPX9e633fUXjFrcr9leJvpWGAAiPeoXZinqtNNOO2XjEelSt5hTKVPcE4IDJg5MA7QXET3qHWE86km/rpcO+dPPiZoAd4wcCPuNjvi+wHUYq/g+EwYRtlkhgk9fD9IggkqYxzBD8P2PqDjNHpjW+5ytn+h/Zd8cPXp0Zlvd1kUDQF9br2/XawDonl8z4bnZ+Ohb64zbqz/79LNcgM8+Yzuo8erPi+N9rt8KSX6fq6QXZYhMqp/3W+YmNGgEeiviNrquu+hWfb1fDxqUQcpIA8AggR4i2QxXA0B8X682Q1/u1+X/aZFu1VDf1/mmer/zvjdEBpLF+N/vgp91ec7b3/1fzBKQQGMCGgC6stEA4GgZpwRi9RkP7hE8eXBaFUIpIA8+eSiOcBIPpBGLERr/+5Dls1p0AP6hZcXcscce25II3xcAw80AQEhgVrexWjPE++748YUeEYaoCOU+yxEBIAwQCC0I3KxADFGSB/SscKY/lP8YdPcAhPMiTcRxDATxIJ2Vq6zGrh6lAYC8EFtZJcpe6s2EHcQHhNJYFd2XvsS15BdmgDKkO6sCEQcjjDyMCMdO+OPyaPYPWoi5lBcBi3oytvgiSpj/6hYAZdqIKIjciNS0E+WMVb+cR5lIi/dDbKM94IlYjBgZJgs+b3Vf9bIMCN3B4LDDDssmgNIAQFsgSMUcEvMC19FvMXWE8AiDMAdQzur+ytU+16htQzzcZ5990jHHHNPlNOY16gpXVtWyqpfz2XpgzTXXrK2cjYsi/H/sVc52EiussEJtP3TOi6gKbL2AuaAUL/uj/8GMEP2YFIiqUBoAKHdEyWDLjtNOO61HWXINK+oxXWDuYuXsUI4AwBYLjLNWjzAAINiGEF9GAAgTBxEgMNQwZiJ6CPe+0uDWysOQmAvpZ0SzQLSN/eQRjKsGDQwArMqPKDmIohiYykgd3dWV/JhH2ROesVONABBljnJRX9qZutHO1JvPMIBEyHReV+/5vEcZGTeMc1Y/8175DzOvMaExVjAyMRecc845eS/7cruSmMO5L8CGulJuDDixjUUYo6g70QIQYCPaScxZGADoD1FH7oHw5vNWzH6k3cwAwDnMybHtDgwoN9GMMDtW82m2wjzaEgMAojkH14QBIKKFxH0jDJhEsME8x5zN/TvuofzmGs6nz/G7ZM28wZgeNWpUbr9yvmp1DHV3Hm2HsY9tOZjnMSuwJUGjI8YbfRDjAHWh3ekjbCvF9ip9PX70ox/l+sZ9hS2g6O98f+jN8cwzz+Q5n++3zCGMEyL97L333i1HAMBYFVFeogz15pNW5pje1GG4XKMBoHFL13vgH2dXH3w2SmWo98/P/Vfjr3tQf8T/ekdDQ8Dnem8IiPw+/ez/CvX58T7f7VDsK9/Pel/c4TJF9Fs9y+9WYTjnvUYRv6oZx/es//aT/+sj9cZio/E51veNbvp/KxVvt/4zlA0A8QwinrNEFC7aIfoL39X6OuZbaddOOWe4GADKuYW2CwNA9X+zarv2RMCsl1az7wHN+mp5/405rVvDXeX+2m7zT6eMq+FSj9JIE9sSln26r/1/uHC0nhLoDwIaALpS1ADQH73KNHpNAFGRf05Yqc8qZx58slItHkTHl1F+848uQuJxxx2X80OMqrcCmgfPPLyO1ZS9LlwLF3a6AQAREPE+xBAe8LPqDvEjQhZ3h6mZASBWH5AWIXNZ/cg/qTy8RkhA+Cj/IQmhtrt/DPgnnTTYYxrBpTQAVENikw7CN+aT+LLGQ3dEGFbyVVdcVutKGGVEWPpmrMLmGgROXnf3BQ9xIswN8RCH16UBgNWspEGIbwwwfB4P9k855ZTMKI6q+F+OnTgnuCGI0IasmG/VAEAaiD6cj5h08cUXZ1GdVZWxurSMDlD+DRP6EStzW+HaqE9FKHYYMQ+w2ro7A0CId3AjzD1bE8Sq2kgrVrfS7mFcqLIr/3kl72DGeQg/CJEHHHDAWCGl6QMw32uvvbJxgr8RJFn9zTYTEY6a9xF+EPX5TZ9FtEOcReCMIx7yUGYEQUTJ6N+MzaqJoeRIHtHH6UNRh9jagbKEGI3RB178Jk3y22abbbKAG4IfrxFce3JgAGBFffSN4WYAiLkJYwdhvstV8MxDCN31xm0zxhhLEPNZvU7/Ypwy1/1/9t4EzrKquvdfdauqu4ZuunqAnhi6EWgQmkEBwTECRgVMIuY5vRdB895DIwR9Gk0+6id5Me89x5fIS14wJlH0r9FEwYhTFPwbGpI/czM1NAjdgD3Q9Nw1dU3997vO/d3a99S595xb99Z8zufTXVX3nrPP3muvvfbaa/3WWjjrw2uyAABJ/YV3Maj96Ec/8gwryDScnKwR+FFriTWrdQjvQyOyYMA7cQAA/MwaIRsG2Q/gVWWz4Dme5xmisdesWeOAQZz77DXQi2fIUML61TurZQDgPbpoB9mnkiNpc8T3aQAA+g9NAGepFAyymuw173vf+8ZEgGcBADA2ZD3OSu6HHshh9q40YwR9wGnOnAFCA2BFGn74CzrLmSC5I+MzuhclE8h2wiVHfBYapd1DVhmAoGQMQkYh9yq9Q+9FzwRMwli4n6wIAAyha70XvEm2DeQw6xuZCcCREjvjudCB0IP37NlTAluxjnHqZ80AkAMAxkP52p/JAQCVaRYCAJJ0U8n7alRPcwDUPmONfSILACApMr/RAADRqVDU8RglNB8eGUnMvCUq1Evf3IHSWH7K0poyxyl4Qj/RdyrNpz7XGUDnaPZrOSZ4t/SrHACQPBPTDQDAGkdHExBT5wn0aXQczrTiF809I6t33Wfh09lwz1wBAGiuwn0auZIGFhoPACB8R7yka5xn0vg0BwDMhlU2O8cg3pVNNwTZa8T18v/spFw+qpwCE0OBHABQTtccADAxfJa3mpECijxUpCAOz0svvdQNzCF6TpspxlscZ9RH/83f/E374Q9/WHYfCxznGhFuihbO2JVx3TbXAQBxBSbJIRFmAND3OH/Wr1/vNJcjFif87bffXkqLTT3sb3/7235P2G4lYyL3yTnLPUR3UptaDsukmtgcYLgnrCNMhKAyAKQxBVG8RAjjaMLR8s53vtMjXYkwxEFSDwAAR4IiVnGw47Tat2+fd4n1QtThH/7hH5a6KLpUOzTpO1KG48DCSCCnEJkQqOkcGoLUuMahKFp+sr6I5MVxhmOIlNsAbygXoFT8fAcghznGQUIUJmUNaA96KUo0jc7h90rLTSQ5NeVDAAB8hdMprNlOP+EBHGvQEGeQ5AuyBDnC/Ti2oLmuOM+JvipDoO8FAKDsSPzi3fABQAkAHAKU0GeyKEA/6MB7v/zlLxsp5wVaoLzBJz7xiZJzVI5NRTRTw/qTn/xkyQEJYAAwSqWrVgCASkPIiUbf6KPS1pOSGl6v5cKJS9StxkKbsz0DwFvf+lb7xje+UUqdzjwg55SNQg57Stmwd8XlXRp94UsMVZTcYF3zNzxK6v14jfN6AQDwAnKULAJyeCIzkKGMI81gE44FvmdNIjsAP+DMBXCGjGM9KpOB1h2yhX1fF58jZ6AjoBkunuFzSo4gm0lNz+9Ei8dlCGuRSG1kEoAtyUJKhfBM/MKhTTYHrWHkJ31PA4mF7aQBAOg7YA4AADiAxRukmGetx/e+LAAA5BqygfaqAQDEd2Gb0EQZl5BLyDOcnszXhg0b7Cc/+YnvdZKn3KvyJYBZAImhswlAmGbwSON1vgf49K1vfcsoUwJYQ5fAdGH/4wAAnOvKqoB8ha71XPApWYaQhcqGw1gBAJDBp5b1oH6wjwIA0L7FWoaO6EPx+edd69at8/I28CHPAJoEWKVSP9XkyXj6Vw+9ZtuzOQCg8owKNMlPyR3pkTrbhQ6GJJDQdOfPagCAkZFhq5SSuNDcnFgaoJ7xSjZUyjoQyYHyUgT1vI/2cgDA5Ek0zRXzrHIzYQYfrbNKPQoBOaEOFdpZ4ntFmoOvGv9nocxM45/pBAAQ8EP6J7qI7APos/GzTKPpWwAAIABJREFUtWQtP5nXetd+lvmd6ffMFQCA9mo5/WUrEKgo3K+TggzCfb3SnIdAI90T58E0eRNvOw4AUPR/fA/Uvhd/30yTPzN9Pc3F/sPTCjLCbhpmwq2X/+ciPfMx5xQYLwVyAEA55XIAwHg5KX+uYRQQCEC124l2IoV/GEGsgylOBxzFRJ5iYMXhoShaHXC+9rWveUTgZFxTCQCQoZ00vTiC5ZgMxx1XMASKeNOb3uTgCaWc/4M/+AN3KMcvnDJnn312qR5yPANAIwAAMlTj/CLSUKmziVDE6RMaPuLGinh/FWELLYjsJEWwAABE+8FX4RUHAPA32SgAAPAz7aI9+BW6kKqXFNHwJjydlm5Phy4ZRyu9C6WRtQG/4/BSxDdRh6S95sri/Nca4l4ABWvXri1L1Y9TJ6nmtowFykwQRryK3uoDY+GASIQpkZFEjcYv1ifZGXiWua71UuYJnPes80oAAEWui+dxZgEA4FBPVC0Xc8WccQ/3h0aTrAAA7qtUDkOACWiOo1T8yNh5N07Knp4epwPlHAC8iF8BzqgWOesM/lJENH3H0YNDnYt1zNwBrqh0pQEAKjky4wAArc/xlADAUQaIQGUc5kIGgBAAIAMHjmd4kb+VDp/sCjiYazXMIWuQC8hpnLFc8DGOegAW4RUCAHDAwzNE0GeN0I4DAHh3CACItwPPMtdJpVRYx4w/3EOofw4gBKcqjmvaF7iKqHJASjJ08xM5ctNNN5XKiUA79jIcu4pQV2YW+sFak56AzMYhDHCC92A0xYCatQQAa5M1mjUFL/OQBgDgHmQ9AADAEXLqss8wd3HjWxYAAE5KMgAw36K3SgDEZQXgA94J/9C2jHbQTqAqZe1h3gBTAQK44YYbPKsD7UuO8j6yfcD/45HzleQYMgMQEfsh+gmX6CIZp2elEykDAJlrFEVPiai4PlDrXgRvfe9733PgH/zGe7j+/d//3ddFNQBgpXcJHBSOBdoCUozPfw4AqHXGGnt/DgCoTE/pt9yBzEDn0U/xMWDb8KrVAdDY2ayxtSNmlTLgR7JzyEaGoxIAYwy9EwAA4D379u4tG8SirlFAa9SP2gAAqU7lvARAjUxT3+3sw+wxgPnQZVg/6EfoLnFwWPxNrD/29/BiL2S/V2mhMXwa55dCMOFV+D/rKGeaA26qAQCVAKDYK9DDAA8iYzlbEEiD3ocOji7N3FNmUbySgwDSuXSuAQAELEJvDjOM6NyAvEDvR15oDw/37GpnV50l4nsKn0snr2n/j8mf6Fw3YoVCswG+08WeNzIc/Q3wrlzhyDew9FWQ35GVAvB/mBmXMyF2R8nfU045JVEf1Lqpif+zdiq/L6dATgGnQA4AKGeEHACQL4xpRQEph3KGkS4cZx3GZBlSUD5J54qhlCtM6Y0zhcMQEX9pxotGDHwqAACq/S3HCo5gnB70Ja1GsGhCOmTSHyuKk/Tl1JmNHzCJcCRtuiL4oC8lAIgoDCPMRpXtcoUaxaZaBgAdMmifaOdPf/rTDvxgznEakGJZqXQV4Vdt3hQ1R7+JouPwK4cqKeOJXA0v+heWAODvWgAARP/jxFUddrIakMUiyeGV1G/GKccrPzHuMO7QkaZ07aQMx7Guizkg0jA+5+EcJgFAVIP+/e9/f9m6SgIAJPEU74euGBLSLhxxzCntCLDylre8pZTZIe35+PeK/mdc0Bk5AN2Uxp5I+3PPPdfpx2dyXAkkBA1x2AhIQoQ0tZWVRrqSEU1OQyHklS6fv5VKPym6VWsE/pbDXu8m88DNN9/sfcGRgIMHgwOyjvTkODuTHHz6DGMP4xdQCp4DYIBjTOnM44fzpPGp38rIIEBW6PBTCQDKrjQCACDQBqmqv/jFL5aci2nO77TvpeQxpwB+tPap903GiLTrQx/6kFFag4u5AxzCGq/loiwFwBw59nHqhxkAaAsDLkY65l0ObsAs9FGZF7LsX5orOZZpWxkk7rjjDuej8PrsZz/rYDHxDM5v7gvrhaaNVaUnmAvmkQh6MgCw1pJAaLQneVbJgBl/J3KftarIfn3P+mY/gkaUDNKBWt8zXwAItIeE49JaoC/0U3sTa0jrhf7VUgKAvS1MvRt3QMfHlQYAgF8BAMALABu0755++uku75ChoRM4DQDAfsKeARCEfYT76a8AAPxdKVNSWA5FMiJpP0Hu0CdKnLDuoKFKiQDiwzDdyGxMgAJpE5owLsnmJNozZvpHhDy8riwPPEPGDWRwvReAEdYAbWv9/emf/ql95CMfqQkcon6Q2QVwQqhfbd261TPbjAcAUE1mZpGn9dJnNj+fAwCqzy5yAB5DpgHYZN9DrrBXsHecddZZXqoNOY3sQx+Gx5U5ic+QPTyDfsKeGgK6lOaaZ7hPmbdCh6jAnWGZLvrFvqu+0C9lcJIeNDQ4aM0FIvUjeSYwWk9PtzU3t5R0fPq4c8cOu/e+++zM9esdtNnb1xc5UIaGfOw33XyTdXUttle8/OWe7amltdW/6yiWCtO+yGfNOFkKBRsaHnaHxtDQcGn/RPfq7ekpPYejo7u7xxZ3dfn7b/3pT+2yyy93ABm6RGtLi1162WW2csUK6+nttZbmZhsYHLDWllYvD8B71IfW1hYHLOg+5k0Ok0pyYqY5cGe6LCLgAXAZQEkyiAEAIAPMK17xCudfnXv4yVqB59EZWCesLc4b8Npll13mOhs2AErqAAYnexj3sq+yZz791FP+zIUXXOh66jf+4Rv24tNe7FmYsMvQJvzq+1Rrq5O2o73dunt6bMnixbZ33z5f+6wjzlcLFi4cA0CYafwzlQAAyYhQh0Y/REfGfgNfwAsAQ9BJsEUQHMIZgO/RnQFkJmW3Yu6Ya5WbC8+5OmMkrR3mXt/LDqEIV+RxXO+jXd4jW0AjgaETsbbnCgBA52btcwCjyfClQAn2Z+YK2xjAVkqqiV9ke2EvRS4w5+irgG2xRfAZ88196OO0A3AXexM6LfJEwCbap12dNwrGHlSwocEh/wxAW19vn3X3dNu81nlF2++w/36o+5ANDkYluLAB//AHP3BZdtHFF7uc4mJvLbtCQNNEMFDe5pyiAPIY/lUmQvgQWzRrAR0T2YvtnWANfiLLBZpHbkqPFYiAfZc9mvWGrYN7+Y41hqzWmkLfla7te+7QUCkjnc7FBInQHnv9ypUrfU1Kl55Tk5QPds5SIAcAlE99DgCYs0theg4cx6IcJzhIMNwKfSqjPT1Xalw2Nzl5WNw4eohGk1N1og2cUwEAwDFCDWk5N//8z//cI9lC5KFmNz5+lAzSLONEoe/Qic9w1GK0nmwAgA6L9JO6vhgjUJ50AMU5+K53vausVnY1zsUAiLGBqHycebQjBzHOLxwU8QtHK6mi5SCqBQCAgsezO3bscNrRdxxqOBtquXDUEBlPZDDK2a5du9wJRISusgngGCBLg5x3jO3+++/3uRRwQAe5SvPP5zyH4wPHkJx4jJ0DWbzfRJ2yJrmPfgDMwbjIJeNptXHSL5wjGCToNwonz1MmQI7zWuikLCHQGsMHijQGD9riM9bFG9/4xlKarTiiFsdsmPYZwxnzJWdLmrwgigKjG4Y41gvtH3PMMf7uD37wgyUDisYUGlKYK7KXyGiCUn/bbbe5wRjHOtHxrGkOEJ///OcdrJLk8FHbRAgT4QGNBUD58Y9/7PwIPeIlFgQ8COmtgwKOSejAc7yfDCGvf/3rozqyxWwWV155pfMoB3h4gvILOP1quXD4kwFAkc2MeS4BAKCnjGKqZa71TEpz1iAGk6wAIoywyDvawjEqBzyGFYBa8GZ4Qevf+73fKznr4Ud4kKuaoS9sA6MODnr2aQw6AgCEGSQwJiPP6Rvj5eBL5HYaAEAHUviQjAjs5+GFU5xMMaw7xkuUU3iRcQSHPrwusFD4Pc+FoByyHyADtJdCA2Q6a5I2QuACaecBP0imcA97aVIGgEpyJAsAgHWL3MVoS9v0iTXH2tbYRMc0AABjZ93Sd+aKi/4j+ymRw2f8jTEBgBxGCtqGdjjXiRjjqgQAiAMIKMdAGRZkCG0A3sNZwfMhqK0WmRG/NzRapIEvGB98ieylb6FBk2wpzH29F+NkXti7deHUZL5Y27VkAUCWs+dDMy76iyEfIxJXDgCod7Ya+3wOAKhOT0UU7ty50zPSwN+sOdYEZzv0XHQNHJLKcoTMU5khZbuSE5/9RGBwDJi0w98CK0lO8TdGUZUmke7DZ/RBRlLepTaRe3y3ZMmSKCPU8LD1dPe4U5N13FTAsDrsTnPP7NTe5k7QhQsWujOV7E1ve/vbHYDK/k0GABzt6GlfuP56d0IA1sZB0TpvnjtGaZMyATja582LnKg4M3DS79u7z9+L0wIgAM55gAX0V0AB18+Kxt5bb7vNgYboAhdfdJHxN88j9wQW7++n3FSX95/nBocG3aHSuWCBgwMABSBjooxWrR5NWe2aaQ7cxq7+yW8NPgO8hzNg2bJlnvmJdUS2O9YQvMvFngdvCpQJv3NO4lzBGkEPB0DA8wQUsE4AjLCmyOwF/1//hS/Y8mOOsQ9c9wEHJvNe9IGXv+LlRT2i2XkIpxz8gvMNEMmhQ93W2dEROSD6+62zs8P6+/od0BK/Zhr/TDUAQGBH0ZG5xH6BToyjH4AHsvOv/uqv7Jvf/KYHJ+Cw/f3f/33bu3evn1nhFc6eOGHRK5g7zv04hpAt6ErwA+dcHFeACvgOXRmegUfQ/dH7db6AL9kLCbzh/bSJ3IHvAOqiJ8NDfMb5gUtnl8lfRdnfOJcAANLz4RMyThEogW3p2GOP9TMI8ws4mnODgLPYypAr8KHOQfzNOQ0bD+d7ZZ1QBkn4B7kDz7AXoiuH5Q2xscBH2PKOXrrMAW/aA5Ex7FP8TbabrsWLfZ8CBMcF3yJ7AMMAdrnkda/zvra0NPs+y37LpUw4R/yPsRl6snNIfmdOgXIKKGALmzD2FmQIdkrsBchT5C6yGjs+/K8zuMBQ6LOy/2CTI3Doqquu8v2dtcGezr0qJyCbnQC0yFzWGGtBbaIPA5pnzWEPABhDtkPkeH7lFJgrFMgBAOUznQMA5grnz5BxKkUk3cWBQLRwkuNKw5EDm4XNRkhaexTUrM6MeskyFQAADPOkDxcIQumBk9KQxx0EKAJE+uNIDjMn4BSlJu5kAwCgv5xWKDcYv0Efy6GJsxinDopSNT7QPNJ/nBgccjGMcCnLAVF1OGnjVz0AAJQ1+I1DsxxGKFiAMhhDmiNPzkAcyhyyMUCqvzizOdjLcYKDQdHtAskoajjtPeGYOZjRjoyrHulTKLghAWOBLj6DjmQZYCyMlehaomx1yK+UNl5tcOjDUQy/KjJ5vAAA5lYIWdrHCY3hAoedorm+8IUv2Pve976KkchEyGOAlhOJPqEUky2CK87/cV7ResLxjSMVgwmGDCLZyEiiTAIhP0ID6Me7iAanlrhQv7QDfQTq4TkML6wBnLhhf/RuRebThqKxNZfwC05GOQ7TMgAoug4jD6h9RRyrXyHNOYQIAMCYobOi5bPK0ekGAIjLRwBCGM+gA/K00RkAoJPKZuDgRlYIBMV3ROxcc801mQ9mzA+OTKIouLTGaIO1EOdnDDOkZBfwB+cikR6KLE9zVuI4BgTE4VII8rAEgAyUZE2Ar2X00T1pGWq0BukfEUvUkQ8vHNnoBMgBnB3Qj0t7A2h5IuEkD0OHqcYGvaUffPzjH7dPfepTpfVJf9k3kqKkWLesX8k8AQCSMn9UWg9ZAAD0DUMbsheZK9mLMZd9BYCIxpUGAGDPQLYpNb14RAAAjQV5iFGCjAYyxqEnXHfddT6UNAAA/IDsw3mAwUIRXhMBAIDHwnGHII04PSS/0AspF4GuwWfwCPvgcccdl1V0Vb0PwzrZZHTRD9YA70wrBRQ2rCwxmgO+Yx5C0Fq8I2QCYg8UqIo20BGTAKGV9rOGEGEONpIDAKpPujJwoFuwtyEPyIzBmoVnWSPIFhzj/EROqWwU8hrnAboJ+i5OA5xJPMcFYA6QOA4HdFSAs+iW6NLIPZwTRFnxbnRF5BOf47RizTB3tMnf6JH8xCiK84AzBGvwtHXr7KSTTjYc5w8++JD19vY4CACjLn1bf8YZ1tPbY9/65re87Ve88pXucFi9enUpHTHpX7/0pb+xluYWB8FxlqFtZC4OCRz7j29+3O65O8rwsmLlSm9XzrW77r7LHn3kUd8LcIxgvD1j/Xrbv2+fO9Y2P/GEtwmY4t577nGd5aKLL7Lv3vxdW7xkiV1wwcvs3nvutR07d3qbnLOe37mz5Nzh2S1bt7rOybjIYiCw2KuKenGlWZ5pDtyZLqLIogG4Eh0I8CO8zt/saQCf0X/4B6/Dy/AxZxP2duZdAACyv+HMZc75DjA1IGTOHrQDb958000eeQsA/wSAfFuetsWLl9i5L32p3Vl0BsPn8CG8d9bZZzvfklGC9Xj3XXe5o27ZsqUOMlmzdq2vV+3ffl42d8HNmGs6AABCYrHHAxaEH+AFzmQ45pkX6Ius4MyOHseZEAc8QE9kCVkjkR+SpZzNKGWEjolcFhhdwHZK+vEcIBNkM2elN7/5zfZP//RPrkNznXDCCS5X0a8AsQJSwQmMTg1Pck4H2EpmqLgeNx2ZYK4BAOAZ9kocj5TjvOKKK9xewv7L2QCnOqAyznbMp6KbeY6z5JlnnunyhzM05xjsTAQkQEeAcMowgK0L2cTf8AL7Pm3BO3wG39LW4489Zk9sfsLlBrKFyP+f/OSntnrVKt/rAaI/vnmzgwTIQsKZ7PzzzrOHHn7YvvLlL9trL3qtA+JUBiAHAEzHVTZ7+iQbPPsngRXIRvZp9lT2VnieNYTeiR0FIB82SeQiwRgAvgFaoedh/yNLHfoogC3ux6GPLEU2s+ci07mPtYBMJksg8hnAAe8iCAR7AffwXnRh7NXsA8jqOKB89sxEPpKcAmMpkAMAymmSAwDyVTKtKKDoM35iJMHByaGXjUpGZTosB6g6j/ET4wabKZtdpVTEjR7sZAMAeB+HORxvAgCgKGN88miUGKIvbhDnYM7mH6arhbakrQYUMBUAADnB6Qdj4/DApb6QQp5DKH+nOZwZLwdMDrEyYtUCAOAdKGoYGVGc0i4OxCDtMbgLdUkbKHEcWtIc8+JTjKMY+THGYajhgARalL7roMy9OHhBcnLJ6YUBiEMWh6gsiE7a4BkOWmGa53gJAAyyODCItKUf9AtFlkgQlE0BHqrRiPtwbnOYlOMNYwWKcaUo2YrGxhgAgPESvUIqfA6jOKHgYxwxldY/8/WGN7zBnZ4cZOkTjjacqDyTNl+8A7qRrh9Zw/38zXspYZHEn1KyoQXR7wAHlMILVC/1rDFycyjgeWgM+IN3hf0JAQACQuDYig64TaUsDfAjjkoOE/Hn4+ubvuPYxMin1P7IT6J4xf9JGQCgPc4+sq2IF9PWCt9PBgCA/n74wx/2EgACElUqAZAEAMBwxTxMBABA72P+cQwAeMIQy+esMdY/6w2ZrhIW1ei6fft2N9Jw0Av3xBDUEj4Pn3MghUZKu8zegcEwSxkA+B6gi0AL8HQIAFA6SKHcGRMGJS4cO4w3vJIAatrHcNASHRJeHKrZv1irRKgAZuDSPKv2up6JH3BFU2QZBi2cNTiQWCuSaWQryQoAwGil+pVZ1kEaAIA+MBZ4DzkFCIKxsrew5ogqx2Am2Z8GAMBAC5BS86IDkEoACBTB+zDUAvCBj7ifDCDIBtE3aXySQ8rc9Pa3v92zDWgfo6/wcwjcyiIn4vdoD0QmwlNEKWE0Ec8KUJUEYIFXAYsAYIJe/I0jEpBFFp6v1l+lQWUNAVZRSR/axYjDPsvaSgPW6B3cC/8z14wPOcQ6wLBZCdSaAwDGw1GNeSYHAFSnI+sB3Qxj5Sc/+Uk/o+E8wEHEmgAYyn6CMwl9A1Acei/OfByY6C/oJqxX1hh6o0Bk7KHo3cgrwG7owGQTQK7TDtH+ONw5P+LgxNhKf3CYEYWKLEDnQqYAoMMRiqP81ttuteOPO862bNnqqcx/5z/9J5fJyDXkPdk+aI/o5rdccYU7NtmLHty40ZYuW+Z9Ou20U92xT6Q/zg9lSrrm/e8vAwAQcc++eOcdd7iDHlohi4m8ZG/DAfKdm75je/bsdccrAIgVK1fYW9/6Ntuxfbt95cYbHWhw4toTncY4Aa9+73vdIPwnf/IntnDhAnvnO97pMvjue+6xE9eudZlCO9BAGXau/z/X21NPPW2nrlvnE/rEk0+60/djH/944gRr38kBAI2RI9XOPOF3GPjhQ/ZnHG44BtC/WEusA84D/GN9oZegY7IXAwoBDIPdgM/RCzgDoafxHUAAeITvWAesO/h51/O77I1veIM7FHAgsIbgS/gdXYv9CsfbluKawl7DeuL8gq1h3amnWk93tz3z7LOut/G9slfkAIDaeEfg2vApdALmnvM1AQ4qi4lOQGAI+hgOI4AByAeyCAIIxfnPvfwEBIlsRu6QQQD7AvYI5pqzO20ge5FTnDXQR7DJ8DvtAhpAn8bmgnylxBhnSGQ1keScjTmPMf/cjyxHH5vu6f+h81wFAHB+5NyALGDtw2OARZQlEp7ARoaDUjYG+IfzFHorZ2gc/uzHstGIN7F1ALijLXgB+cOZiz0S/QB5gUz58Ic+5HLlK1/+ioMQsEUBLiCqGoAADtO/vuGGKADjzDO9f+jJV7373V6S54YvfrGoE1yeAwBqEzX53eOkgM6DnIexjZH5Cts18pB1wp6HDom+yrpg72ZPRu9DNrNmAGjBx/C362133+1rivM5+ioylbMlejDrhr0e+Yq+iw2f9YX9jz6gA6JLYkdh/2bNYpfm3azBNHvnOMmQP5ZTYFpSIAcAlE9LDgCYlmw6dzsVd1CxIXJgweAiI7+oIyO4SgBgROIgg7E8izG+EVSeCgAAqSZRwDGqK8UfCjdRn6HjUw5w1egFEYhzkYN5WKdNAAAizaYCABAiwTFgkdZcAAX6yRhRpjAeKBJRadQ5mIgG/MTph8Il3mCO9T2KFWnV4xcHE5UAgBa1AADoOw4knMgoV6IradM45BKlFAIJlN6Jfgv4gCEFZ4/GDD9TvgBlThG9Gg8OMKVm5zv+EenEYY1DkXg/pKkMB9yLEqk642HkMe0nAQC4F4e15oH76Bf949DP+1TPXbzHe6AJ35EZAYcj6dx08TxGgVpTQofjoC3+JpoMw4ccQDjUZSROisyF/ijVrB+tD9riEArvELGgi/lgLhifHPs8T7Qa6Wy5UMx5j4BHlQAYmg/axPCK45bxM2cYRVi7oiV8A0gDJxBKfSjv+F1lBeSwxHjNoQCDCvNEH5AHHALCiz7Qf9V55DuM7dBMKaf5jDWCMYdLoA3GH5YAiAMAssrbiQYAQBuMo+wFGBTEM9CIeRf9BJiIyzv4Gj4QuArjFs6EWi54m1ITcsgzD8yp3ine5Sfvoq/cS1+gK8Y7DKwc7DDe6lJfVR8ZHgKEgcFXGSDgCZDiRHNxf+icph3S0uEcUO1k2uJ+lWWQA5N7Wc/KrEE7vAt5oIu1ggxQCQCBlfietcXhFmeM5AzRIPQVeSj5l7RGlS4e5wR0kOzAWERkiqK24XmMkOozY2EtifbwAu9OKjWCUZS9EEeI5kMgDBzDQseH8he5gvFbDigO6QBl4jQOeSXuoGfvht7SZRgLNGLtekRosaQRc4fRFdpyr9L7YfBnDjCmMj7VuuZ++J6fOJ9Z58hGwHTwFvPNXGKcpz0BAJgnZXLAaM/4+J5/9CeMPpfzPT4+lYJhHBgMMTwoRSFZhVhTSg8a7stZZYbWLE4K5iy80GkwoCCbqoE+r776ao+EE91ZkwClGnkxTnQMrUWMOhhbAFGovnjYx/B39Fsch+giAh8xjxjoyS5Q7coBAI2cxdraygEA1ekl8BIgN6JEMYQC0JWsAuCE8wrdnr0PeYV+y17BmsAZhQxk/8bwj8zDEcCFMZT2kNGsMSLyWUM8h36GM0F7L0ZX9gb0cmQacgCjKW0AwMTJwTv+/m//znVA9jqco0TC/uZv/Iadd+65vkciX3nH8zuft//nG193oBiyB93iBz/8oct2ZHOkP/RZW1u7R9v/9Q1RqSTSqQus2rW4y3bu2OlnG+qmX3bppbZ8xXJ7+KGHPX3/f/yP73T98K677vY9D7nyN1/8okf1A2y4Y8MG19nf9va32WmnnmY3f/e7tuH2243oboy+n/yzT3p5AnSYCABwt9P56GVH2y3fv8WefeZZ++9/+t/dSXzDDV+0U04+2VMm43QBdAA9lTFNKZPHzHZeQ7k2gVHD3dL34lmMcMRy3mA/RL+BN+A5jPxkeAIkyHkUIz96Dvs63/M3gBv2fMBw3MfZEz0Bfv0/119vSxYvccBNT0+36xldXYvt3VddZYd/lfEJp+/JJ59iV111pf3stp/ZAw9udEAnfPLTW39qTz7xpPPeL7f90r7xjX+wSy6+2Nfyhjvu8Hrc7IWcs3gXmQH8zJZnAKiBI6Izb3hmgYbITXQz5pW5BgyMo5SzN2cRHPLILKKlmX9kMbKQM7BsPtyHHEJHoj1kNBH/yDbeR+Qougn6Fjov8gTgOXzEHAN+BDyKfgc/YWNCL6M97kVv07kGGw+8ha443a+5BgCQjYC55qzCmSEE3HGmYy5Zw4BEBMJjP4d/AMfxPVmo4BXOEzgk0bU5H+DUZN4507G3IrvgMUB68O0fffQP/Tt4CQclcuvGr3zFzzMAAm699TY/E3Jm5hxLdhxAd5QB4Hy2e/ceu+73f9/PO/Th4ksusTe9KQcATPd1Nlv6p/T/yFDkH/YWyq8AvmONsJ5YB9jXkJnsiTfeeKMD6dDpomxRX3IdEbsr8lylDtEtCSBA58NeDSiGNUPmVoBa/I2OTQYA9FdssIAKWGPIaQB/2I/RiXm+lvP3bJmffBxzmwI5AKB8/nMAwNxeD9Nu9HG+Ttl0AAAgAElEQVSHDAcbNj2URKWrDjuN8VpppUDKgYqPpxmeyEFONgCAseCsI40Ph7KQXhi9cCRyYRjAEI8zm58o2ygdSpeO4QoDAgdI7iX6HEPzVAAA4vOD4oThicOFSjxgBOHQipFd0aph3XtogoGCg6VS7sI7XAIAMH6lNA7fGQIAoIUAAKEzOI2H4FFSNCu9t4z7HIZR7EBsKgpQTgj6z6EJJyBIUV0YKTHyJEUOcsDGiIdTkt8VtY2xk4M+KeF5F5fQqPyOkogyiBIo56acW3KQoVjGD+X0EUAGimxoiAJIgAGVKAH4S32RUx/a4+wjCoGDoOaEd6LQclBU9EJI22pZAeK8yXMcBlF+w5IRGDoqgQsEusAggkFXwAHawgiMcx/DCO+iDeYRRww/MaqQMpwIHDn+GTt0AHhEW2kZKuSkpA3eoZRh4lXkF3OF41fzI/rIeRYHd2Dc5mCu79Vn1hCHCKWDxFnLwYL7mFeiPeBPDh1cAr9glGde1TdF7yaVAFC2jmrzFs7vRAMAtO6YRwxYocORdYaRnzmAhqwZIg3DC/mCnFC2mUYDAOJyBNpiFGFdcsHH9A0ZgDGV94fzB18wRvgHngMBzqWIa5zrGP4Yl0q8xN8JuASnS5hRh/UMbyM7wogOZCdGYhyRZDWBJznMEk0ED9HfMAOA+IifHEaVupy+sI5wrAMwQVYm7dPwKLKGewTYoC2eZ10CbFCZINYeoACMQ7TNGmJdwvfIuqT22fPYC+Fb3sXFs6oxzdiRKRjQFaEkWZIEAMDQWS0DQK0AAPrDM9CVn+znOL4Yv2QEzmQO+NBIexQ8oXVPnzA6sIcwx6xjRb7zkzmkBADR+XqGMQIoIcMDOgJjZ/+Qww1HPoa8+HhENyKB6CtRuxoDwAOABsh66JqUkj6r3GDOASthMAkvaC8AgGR7+L3kASBS1pic80RDsAc04pIeAliVvQjnTLiv4KREpgC00r7BexkT9IJ27N0YbMKa5WQBYi7SaJQDABoxi+NrIwcAVKebQGg42tkP2JfQCZG5rBFkMVHN7NfobUQeAtZhnQOAAjgH0ArQJDIbwyUOBoBPGPmRK+j+OPFVV5V1yDmAfROjKeAAjK7IJ94vAAB7PXsNQEHSpF/02tfaZz79GR8QbSFPHnrwQY9qfNn559tXb/yqg20BprH/oYPPa5tfAgCg77KPsncwbvaXxUsWO1hAGQD+24f+my1a1OXgAJyrjJFa66f8KgMUuhHy/N/uvNM+9elPuYPtDW94o++/0G/vnj0+ZmiH7Lrn3nvt3/7tTneGnHDCGt+30AvQG4iIxEGzYCEAgHcUI8nusT/48IcdgAdYALq9+91X2bZt211OX3HFm+2Cl13gkZRf/sqXbdXKVaXzpFInj+qihejXHAAwPsGR4SmdQcJzD+dE9jT2Z87/ZMJhv4fX0Ac4y+I0gNcBBMDf6EzsIehPONqqAQCWLlnqmcyefOIJLxcAgB196pGHHrYbvniDg0SuvPIqz2zDe69+79VesgLdCF7mrHvf/ffbTd/5jv2X//pf7dd//XVevgLeXLlqlf0W9bhbW30fzgEAGZggdkscAMDXOIH+8i//0p2lyB/mWkBTZAG6B7IF/Q5HLGcG5CJ2BLLloSOi3xGVihwFQMXcY5vgrKAzLvKNdyCj0Flog0wStIMzlvMkvEmGP2Qn5y3aBMSFcwq7Cs5dZDDnUoAj0/2aawAAdFLmEFsQPAT4DtAxZz/A0pwDcVzyO/soF2AzeA5gCOcx9ibA2YCP4D9kFbYW+A/5gEwBXAdfCjCAXHpm61YHshWamlwXQK7AJ4CHNj36qF1+2eX24x//yJqbW/xzzhf33nefPfmLJ/2cQhmdgYHBHAAw3RfVLO4f5zf0M/ZjHPnIWvRdwCyc9dC9yMLIehCwlfMrdhHsiNjisFuh33ImRJ/jH3sw53X0SHRkAFoq2UewD2sUsA3ynfUGiA/dgGCrEADAGqUtbF8KJJrF05EPLadAGQVyAEA5Q+QAgHyBTCsKxJ18KJYopBw2OICEKcvDjmPgxXEWOscmY2CTDQBQGlgcKxh4FC2pcaOAc/BHoUAJQenGQYjzkntRUKAlkSVESqpGMwjw8WQASHN4Mn8Y30hpTd9lzEYRwdlZ6VI6YhnSMVrQfwzoKFP0H0UHozmHCeae7+XcxoGpes4CAHAYRRmLX/UCABS5SSQ6dGSMHKrhVcaMc05zAjqTPmJk45CkKHP6xFgYE8YUUPUCQIT9pW2MjxhzMJzifGB8itTGOYRDDoMpiihoew5vzIHWFvcCIIFmigiFdvEMAHovCijvk/NEnzMXHP5wVODkoA2c/TiOQJpyeNYlhxLGys9+9rP+MQpo3LmR5uzguVBGoORyiMSYyee8B9riQE2KLuZ55gW64ezCiKXIZckW1hAGaNpg7rgXpyoONfqsrAA4HjGIcFDmvdA7CaQQ5zeimBXhzzPQSxdGafhIB4n4s/H2BTjB4I3TjzHDR6IFPMRBg7XGu7ifQwZGGTnrOJRAR54hQkRRH/FsARiRQObL+A4gh8MHV5Z5476JBgBIPipLCjyqFPS8XxkaoANRhkpLKDrDnxgmeI55mWgAADTHqAs/YEDlUkYb5hKHQzh/GFUwvvKMQDXaI+Fjxo2jUVc8BT7yFIcCRhy+k2OW35EdyCkMNFw4H+kTvMFewnsAjgEaYf/hM9ZMCABQ5Dh9Yf2z1yB/MP4h67TGWFvwJGCC8OJeHL1yWmu9814cq5KtyjqCoRue5e8wowegJfYcxgKfQy9+Mh6tN9YG4AtAAchU2oamGDNZ1/AKhlHxVKUMAKGcSZNnWTIAiB60C+/igAKUI2caP+kTYB54gwM++wr05j72fIEbmG/kHDKR8fMsn+HwYQ8QuIHPmRt4C8eT+JB5FL2YL94XXugVpIRF7nMhG5A/zAcOCZx+SUAvtZFVbtBP5ol9LbxYpwIAqN54+D3jom/MKbSE36ENfADgqxFXGMnPPoGDEn7SfokugOxlLbNfhuuL/QeHpbIrSB/DQMN+w97KZ9VSNeYAgEbM4vjayAEA1ekWBwAg9zHeoy/JcY/MxfiJXoTeSNpgZBNyBYAA+j6yHCAU5xqV8sDxxTpBTgLA5UyA7CLClXsxipItgKho9k2VGVBmLXQtZCLAYWQBEfif/9znbeXKFfZrv/ZaO3BgvzvvcV6tWrHSPve5z9ry5SvcwbHz+Z32ja9/3Z34V15VzADwgx96NP6rX/MaX/ukMqYeepgBAONrCABQZgT0zI9/7GM2ODTkDr3vfPvb9ltv/i2P4P/mr4zArHHADzhADuw/4E42nB/s5Tjx0Ve/9c1v2fd/8H275pprXc782Sc/OQYA8JlPf9r3Ndp84onNfi9nBOoln3nWWXbVlVd6/WT0yZUrVjjNXL+LOfpLGQFyAMD4BEeGpwQACG9F12FvYf5ZE+xlRBByBmYNoSOhYwCiQS/jXpy6ADvRZbmXfRIQCyBQ9K0wA0Db/Pn20Y981Nv9n//rf9mK5cv9+yc2b7a//7u/8wwAnA9GAQDvtWXLlvo6JVPFdR+4zm0N//DNb/oZFqDnj370Q/vuzd+1884/365485s9+l8AoOEjIxkoMX1uYS/GAY7uNdm2JunCITXQn5gL5pPfFWwA2JFzOzYdzoU4k/gMhyy6P/o7ugeyDN5Az+WCv8gmiKMJXiEzIfofzibOgziuAJ4AHMAhhb0DOQrf8R4c/IARkMUArwB+AFQG4AXIijbhW56bCddcBwAAaGUPRU7o7E8WD3RZ7I/o1MgieAidmnMXujYAY/Z3+JF7AfJhdyBAhe8BEKC3wwtkiOR7AACXXHyJnyGee+5ZW7tmrev77NF/+6W/taHBQefFyy6/zPfCRx5+xHl8zdo1zm+ccTY/8YTzYZ4BYCasrtnXR2Vn5DyHox6gFDYVgFLovOh7ysKC7EX3Ze/EvkFpLLIP8j32VPZz9nK+x9YGz6Pn4gdxkOdZZ/ley/38jt0HGze6JDoyezg2/jgAABscejP9iduHZt+M5CPKKTBKgRwAUM4NOQAgXx3TigJxB5ecUBi1MT7z0w0STU0lYza/Y9ThkDHZVyUAAIbgLPV15FwAuYdyrKhfHCNhWm6NS1Fu0AEjGUZxRT/rfRikoQl/ozBjjJITHAMczmAMZETDy8E+HgBAkgM3Tv9aAQCMT5keOFhySNB8K9JS6UP5XPRCkeJZLowLOLPhCRwd4wUA4BhNc1DIuSHFjywM8KHSXuvdGF3kIJajSuANDjw4mVHcOCDj8BESO85DisbmoM3hDCc+fVSaZ9E/7LdKBdAmzyvtFIYA3htmAMBoFF4qWYBBEKOSLvoF74vmmgsplIrI1XzwbvgN57+Qp/QxzWGWtJ5DGcHzrBulc4YPiMzCEMy44iAAxss99J+1A9AEIyqXHDZyivF8fHxKz8z9OHo4FHPAVXaHNACA5BmpMwHB8LdoxKEBhzRzAL3CVP2iQxIAgPXO+zkIcDBgbLSrVN5aP9BKUcTMjyLA+YxncHxz0ODS3Kp8CO1XygCQtkbCOawEANAYRMdKcjztXXJk4oTkUMSBS/MNPTgUSeZhwAIIEV4TBQAgwiHJYAh/IQ9wUmIsJfKBuaPPyDnNl8attRwHwsGDHDYx1AkYIBkU0kxGZQyCRFQKWBWWAwllCM8inzD08G7kKs5m9mIBD8ISADxL36A192NA4wCM0ZBLABreS1/iNdg1Xu1pvINIIeiHIwg6hSVViIwktS0GJY1Bsoc2WMPKEBTnKU8veeON7qiGdloP+sn+CkhrsgAA0CTO/6rjS9o+ARy5R2n+oaH6q70CGvMcfIRBDtlNdAAgCMk2DHSMD16J8yWRX5IDGAmgH+8MgUohLdl7kKuSTbTJXqEyKeIJvSt8Nm09614BAKplAEgCAPA8jkR4kAuawEcYNLVOKsmaWj8XwNEjI6++2o3iXCFIMwTRhb8r8weOBYyZRM9hHKW/6AX8VHmfsF/QHIMqYB3pQESeYFxKyrgQH1NW+tdKi7lyfw4ASJ9peFsZAJAlZBLhM9YrEVIAlACKsU7R3ZAn8DSynn0DcByymjXBuQpDKPs7PH/xRRd7GvKvfe2r9stfbrPzzj/PBgcGfF/HCX7FW97iTigMpRhUWV9hBgAcBTi/AADQh1v++XveLvojEfecwZAdq1autD//3//bTnvxi+09736P72vqawgAeOm5L7VLL7vUgQLNxTJf3KsMAERBl0oAdHV5eTuyDNz2s595f0ll/Pjjm93J+J73vNvHS+aBV77qVbbmhBN8XNAN+bx9x3b72le/5vJizdq1dscdG2zLlq127TXX2Flnn23/43/8mQMI3lEsAXDP3Xd7ZG97R7sblTdtesx+93ffYytXrHTdDyDAGevPsN6eXnfmvOKVr7D3vTfSB3MAQDqfN/qOJAAAxn+cAABCdO5gnwHwzp4Df+h7dEFA4jgV0N3R05hn+AfHHG2xV4UAgMN9/c778BRAZMCf115zrbW3tbljF/Aa/E4JgI0PbvS1AE8rA8DvvOt3bNnRR/u5fXh4yJ14OP7Qz1i3Xv4oBwCMm1WSzpfoXjiKcPYgZ9H9kB847znfItuIKsUeglzF9oP9gPrQ2JHIEsG8Ym/B2QuPAOwmSxJnJHR/HEv8jezmXIqsRhfjDEFbOIM5z2K3oj/oFdyPPs9ZA5Ajz8ELnFHhVfSVSiD9cROowQ/ONQAA+zO6JuBTgclVdgvAENlFOFeT9QGgCMAj9jB4DvAxZwr2MeQQwBTVGudZ9nIik+EhZBLng5e+5CV25VVX2Te9BMDddtkb3+h2GOwgl152mb36Va+ywYFB368Axa1du8auu+4Dtn79GXbbbT+zr9x4o11wwcs8SxD7PAC6HADQ4EWQN5eZApLPyD/4HbskZwSVZ0X+AUblDApoCx0X3lbpR+QNOh9nP2Q3a4z9HFst8hx7FsAqgLDwPGd6dFT2d3QC7KsKTGKN8a54CQD0ZfZi2sivnAJziQI5AKB8tnMAwFzi/hk21tAwzUGCjY+IvzCikyFhDCfKXZFVkzlMHDhs4Byo5VgiaosoxiylCDRGjEmk9eXC0I7hHgclV3jok9Ndji6cwCjLfE5flNKf53AIyNkMjVDUcXjgwKE2G9HwXo+vudnRhxiH4hdgAZQXxoJSQyQnUTp8lnQYjRuUuQcHK+8OnUwoJxgtki4ZPhgThgXACRjwuMI0+vwt54yc2xjrMPDxPg4aGBg1L4xPES3he3EGYITkPg4yvB/FCZRkmoE8nmqeOUCBw6lEJI8bz5qavF0BM7QJyaDP50RLcIhGidOl6O4kGqlfIPE5rPPeJAdNOCbegxLJwZzDt+pcy3FCym0MreEl+tI2YApqHFNqQ5f6wU8O+CiySoWvFPooqhhZMf4oY0ScbvH2alnDOO9A2HJhXOU9GCboU3wNQnutHfoJjTF0YeAII5TD94cOHNYRbSKHMKCkZcCIj0OOdd7H3Kk/zB8RthhRuBRVmsZ/8fYx6JGmD8Mfzm45BQW24HAQpqfmeTIokPaT9Phxg0zokMToTDSRolSReWFN+CxzhozDQQUNaYeDC22E9c+rtZOFHsq8QUQhfWYta1yKUKcdeB0jRXgRncj6kIMCcAnyXes4yxiJ8osMoMP+D4MqhhM5xqu1wVqGL+BFZc2gr5oH2kBu0K7AUhhjKN/CQS+8tFeENGMfVXYS+B5ZyfrH6QK/xGU664m+YOxjDYMyR55j2JE8xyAEv1W6aJ/yAsiOMOJce1+YQp/xwbNam4yNCE1oIWd3+B54iEMzh2nmW2AWgcgEOOAZ0QtAA2uE/Y9xE9UEn6g0hNonEpUIE97BM/CBShHRPvsLhlDxVhJvxj9TZgrGA73JNsI+j+wUCCaUhaIHOg8yDb7CCCC5HgKUeE4ZHfiJwR+jmKLWQrphkGO9C0AXB4kQLQaQTXsYPMMekLS/h6UkiGSAf4kSom/IS57RPhLnryzrmX4zjxhP4iU7eB664PBWJpdwnHwP3yKrBSphb8YgXqvszrL25ajHMIMxhvTLONaYD/oi+U9b9Je1Af0Yn/YV+qvsHKFBKen9AgCg5wh8h3wFaJWUQSjeRlb6Zxn7XLwnBwBUn3XWPbyPzEL2CcCtp4geRA/VuiY9KjoMdEUmkk6fCHzOLPA4gCydi9CV/8NbfttlzKbHNtltt95mPb09nsZ+x47tnioYZ/w/f+97/jr2YeQu64MLAyvOK0VcAZLa9twvXX9HrtPumevXu87c9KsSUUQx8zwRi+w5t952q99zyete5/KN9zz+2GPucMfAKtlMFPY//uO3bN/efd6/8EJX6O/rt40PPmh3bNhg3T3ddsYZ6+01r3m1/9y5Y4fvQRh5KROg9Uq5grUnnuhZCKBpobnZ939ACzj/caz8zZe+ZC3NzQ4oBliIw/Y//+f/4pl+/vmfv+s12/kO8ADZAO7YcIfLI/akO+6801atWmkfuO4Dpe4CAihF/uvTPAPAhIq9OAiAPRiHP/szzgN0M8687OXsvUTSsrejk8GTOF5xNnAPUYXo76xHHLs47zbe/4C9/R1v93PTrT+91Tbcfruf7QHO8Pvdd93lUbjc75nOOhd4ho4Nd2zw/Zi1cWLR+cbZ5S2//RY76aSTfY2ieyxZvNiWr1hhd95xh59teRfrUvaEETsyofRrdONTnQEgPh7ZPTTXADvRK7FBYQPBhoF+AQCD8z1gQmQT2VGwURGlyprn7Inzlou54x+fUUYFOQwfwXPoNej+zD3P4agCmAqIAH2YcwI2Fnjhxz/+sct2SgogU+kDjiyCUPjHlQb4bvT81dreXAQAcNaAN7DzwRPwAfsveixnIGjCXglvwW/hfoysgQ/Yr9i3uMgeSXviHX2PcxSA0GuL9cgBlyOP4KvTTn+xXXLxxS4z+nr7fF9Fnpx66jq75JLXuQwbGBzwTCNkAjj+hON9b+zt6ytlMOP+N//Wb9m6U0+1I7FMI9rHXPo0Zc9gWCv/5PfPHQrorKYgLfYKeB5dEkANf6M/AsgiyEfZq9DNyFKFvog8xdbNXo6eCYgAPgaIh66MLGVdArJhnbLO0OGQ6dhRsM0id/kOACByGxnM/s2+wHkUvQGgF/tDkg1/7sxYPtK5RoEcAFA+4zkAYK6tgBk0XjZSDjYy1GLc58CJoV/RVgyHCBEcLCzuqThQgHzFicBFHzhcYXDW365jNmFCGnvJMM6BCUQs/Se6hU0bh3ClDZr25EzBSQ44AmM9BzM5ElCSaQcwAchbkLxKL40SgbGAwyGKCdGnGAniDkCMbvRLRnz6Q31ljAmVUtTHR4kywjOqX8khFLR5GDmdRBs5iBgPkdYoNmHKXJQp+sshFWUHpQqHkRxIOPy5n4hRaAoNOICGF+MC5IBziragB8/jUMuSwSHebw4vihLnQAOwg4giFDf4F1rwPWPnUIVxE8VOKOt4SqY0Az3fkyKNCCMUTfgIYytzw1h4BwY9FETmFzqp5jXACvqCcwvHBY4R7g2vEIQj5waoVHgOxyrKK2OSMxBDEgYDwB1EG6B4XnHFFaUo0zSFM228SXxCv1Cq4VXGjDEZ45b4IP6M3gGt5YDhUAs4BkdmOF/KjkCKO9YSxi8MySjo9Vwo+awJHJCseeYQOcbBOs6ftbyHuWA+kZFE+GBQVwp0jIesPeYfAxGAKcYDYEKyKpwfgQb0fuQFPC0ABbKYw30tF4d+jPj0A+M7fA+ISVfoDE5qNyt/CBDFmsNAxdpA/rAuFD2PgxQnQHhpjMgMDB6KTtQ9WZyGGEl4J/dCc9pA9iibRjV60TfmkPWFwQ6jGc4Q5Bdri0Mc+wvlC+B5IsOR7wLxpK0vZL0iulkfRPohO+AX3ivDHmsYuUrb8CVrGFlC+0QZ4UCFj5hDIvSpSVfpYty8E3pyAAWsR7pGnuVfeOHEQHbwTmQHf8uxqyjp+PpgjukXOgD8BbiMg7EAcTyHTGDNArRSrWW1g+wiTSmOIZwprEnaIzIOYIwuDF0qD8Ez0Id9rBYAADIK4AX8z1xCZyJbw77wu/hcTnR9jyENwBPrENmLc4m+sm7geeaCsgbs5xgTmCPmlf0MHtIF+CEEm2n9h+uLd7Pn8j72SMYfBxywByNHcDgAqAGIJQBYGi+G40yTIYyN/hPFG17MPaAdQEwCU4Xf0xfmPMz0Ae2UEaCR+iI8IdCeQFbwIfQDaMS+gkFINISvkdXME31kX2GPoR32sbgsrkQjyiyw3+HYQ8YRXQc9BIapRtus8jRtfubq9zkAoPrMw+sCN4W8r6eQodKxdG7BaIlsZP9EZksPh7dZEyothU7W9avU+UODQ7Z/3z7bu2+f8zzyaM/u3V6ffvGSJa4Pc7GX8C7NGbou+zPOK/bW44873tMM79i+3duh79QhJg06WQW2PP20dXYuKGWgYW+e395mK1ausJHhEdv6zDPW19tbeoa1hZNiaGjY3zkyPOyO+vh+10m5ob4+f++h7kPel2VLozTjQ8PDtnXLFgcG8Hd7e4ev8aVLl3gpAcoUUBIA5zz129kPGGehuWBPP73Fn2FPePbZZ2z/vv0OGmhpafZn2McB50JPwL3ce/EllziIAPAA3723mPUr0fnPQHIAwISKvjgAgLXA/POPudZZkrXAd2RKAtwPQJmzLvexxzC36Cmc2dA92Ld5/tCBg3bySSeVSlXsev55B/kTxc8a2LXzed9XFizotG3btvs7Tjxxre3bt99e2P2CHbVokUebw5979uy1xV1druehN3Qt7rLXvPo1ruux/3IGhb9aW1usUGh2HScHANTOPtIL4j/ROWSnkRPKl2ih4C+pBLpH7uqcz70CSaOHIC/DM08IkoUXkB1EXBNEge7HO7DVYNMAuKtsXbSvcwfth3rHdNZB5hoAAF7Q2ZmzoOSKMqlJ9mC/Qk7gTGRf58ImyNkJ+cKZA+el76G/KiWjUpc8wz//fssWO2rhUSXwH2C3g78qPTKvdZ4tWtzl582CRSVg4bWtW7fYkiVLra29rQh0HrL9B/b7/o4Mgo/YPynLw7V//z7/nb0yfuUAgNrlTv5EdQporw7Pbawb9lnsM6wB1gZrhP1Y2RyRh9iH2Tex7WjPZt0gM3H+s15Yc9iEAPixv3Mv6w8dme+ws/A+9Dp+Z/1gX+Fd2Ptol/2fvqDboRfkV06BuUSBHABQPts5AGAucf8MHCuHUEW78RPHCgdJLkVQk5qOCLDpdIX9jjvSKvVTzl+BHvR3tQOSvlPUqwAAfI7SjJKQdNE2ykUYGVsp2kwghRCQEda9zUp3PS+HhQAbWQ6ASg1Nn3HSoOBgxMCIziETR4ecuShLfKeIu7D9UDnjdx1yGUPodKHdSml308Yr2mDEROHjoi0MmyhhtC0AgCIkuUdo/vgBudL74uPib96JsVElBThsYcDhEE/7MhJg+FSKeQ5pWbJV0A/Vpmcu+R2nDGNSzW4521Byk3gkzSmUhRdCesjxSbQq0S1y8uJkBr1e7X16F+Og3wJuoETjNGe+oBNOGZRxaKcxyampmvJpPKHvtZZohzmCD/QZf8eV8lrpwXuYTxnVo4Pwfj+ky+GITOBwIGeV+ELyRjzCs+EcctiAZxQ1HE/fnoUGikrXzyQHXJY5y/KuELyi+/WZwEuSEfpeRqqQBlnexT06AEqmCgwUGuAk8yq1Cb3pg9YmPMF6hg91aCR6BtprbuKpz7PQT5kgFDEO7wsAwHfwNc6ZOCCMd6peOc9kcaBKZog3JWvgJw7H4cXBVN8zZmWokXwM3xfuV9BMcwDvc2hm/UI/Dr/hPqh5EqiCvzl8sw5YK7yDVKZJMhEaQRvJzLQ9utL61ZpP4oM0x6/oz08MlNzPXNAXgA4y/mofoQ8qLxBmYGH8SfKLOVZpCOlYyFXogn4RXjyP8S0udxgfz7D/VLtqkTuD01sAACAASURBVG9JfJ20x4cgOsAmACLgJeYMxziAzTi4NOsaz3pfKHv0OzSNAwCQw5oDGddD4GElnUzrQTJAOiP3C2AQZh3IokNkHVt+3ygFcgBAZW5QqS45kcTLrD1+jxtMVbJJJVtY28o8EpdpkvVNR8yGOce0tFhHe7s7Ir0EUm+fDY+MWFNzoQQgkF4kmYb8pF1kFLLwcH+/AwpYpzj0RwCUF4HbR4ZHXP5xrkCu+fobGbamQsFjmAV6wsmPM5+xsX/wN31zGV38Sbu62G8WdHa6A5aSATj86af3gfabCh7FLzlH+v4jI0esu6fHaUP/eEZnTNKu03cAAIODQ37+ALwALaBTS2ur7984dD3LUOcCNxj/9Q1/bbt37/EIXsACvP/dV73bTll3ir8vBwBMjdQL9zxkvM7O0sFDpy89BMhBMADZucjWxMUegU4Hr7P/o1uyHzpvFpqjzEiFQqTbW6Qr9B3u97MJvMM9rA/Wp/iQUhV9/f3RGivaGtCN4HlKU9xwwxdt584d9rLzX+a6Ff1++zve4WUs4EFdR5LjIqaG2BneOh0yAMT1IP0teVvKrjAyUpp/ySPpgjqH6OwnvVrO/7DckAC2cljpnOwAjpERDzoAsMyZGd5RxgiiwXVJ5sf1Pf1dix6YYZoadstcAgCIjzTPmhOBxuErlabDlqB9PTzfhrq35AL7DLJFGe00Od7+SKQH+IVO4PKkYIND0Tmz66hF/jt70KKuRQ5cAwDQ2tLqvIb8GBoectAAF7JFoHL2dZVYrMgQOYCtYWtlrjckfVZ0EJgqlNdxkJbrfwsW+CNhSTrpxyoHCS+z5pCzZGBkfyfAimcE/hfAS+BzgXkUVKMzokqvSK7P9XnLxz93KMC6ko9iPDbe2UapHAAw22Z0Fo5HEZs6eJCul4h7FEiMz0TVsUGGTs3JIIM2aSnAykoQd4qExuBK/ZIDVUqAomGqHZBoN3QoxvshQzL3yDku50Go3PN7UmRraHwO+8NBX47tLHTW4U/0KRnHisaDSoc/7pNDjnvkrI/fHzq2RWt4AXrgKMMJJCUrVMbUvhw99JNxojDRZlaneCUayPGFgUV9p0+MSYf0+LNJTo5qNNbhLAQShPfzbqW+jt+jw5EciEk1htWWeF1KLvwi+olW4j/eJ4ccnzFWfZc2vloNAYpewBBPVDRj4v3XXXedR9aq3zKQRufMUQMsn6sNrT2NK1wT4RqW0yV0bGZZB+E9coDTBvSHRvFoC+6vlR7hfCU9q7HJmMf91QAgtYBDaqWBskaETuZG8gftSz7KsCVgROiAjfODxhECImoZm/ipkvyoNkbojdyGL+TUDRXVOJiAcYXO/DT6SV6w1gV8UbkDpSKPv0MRGKGzNXJQjJTKEfBdFjAAdKy0T4rG4cFVRuskPgzXJEACUupx6XnJ2HAf4/sQ8MO9jF+HZsalqNWkPVF7iXhLh+tK6zT8XLIzBNTJ2FaJv8JILu0jkmECiYgOcX0klHWiAe/DIEe/9Xz83drroYvkFOOoBoirJgur8eR45VvY5/j8ig7cQ2Yfyj2w/0M/ygWQJUhGkFrWdZZ7Qz6NG1i0vyb1F74ToEqGHOkiaftAJTCm5rHaumwE/bPQZbbekwMAKs+sHJbhPioZGMomZJH0H0Bh+l1AAMlxgeMUVUqkeuS47PQ9E+d3W1u79XR3u1NgYGAQBco6OzvcSc+ZQOcB3o9MoG9hVhMcDbSJA314aNgHhwPezwYDA+4w17Vv/z533M+bP9+j6nG84xSVk17nieZmSotF2YDiMhcayXHnxlyio3Gs/SrTGu2xPskiwO+8o6en18+8GIM7F3RaT3dPCaRHW7Qf6Q3DDgBobmn29ng/DjrAwIDjOjraXe+MgGHN7rQlQwAGaehx5llnehYC+h7Jn+hnmdzl89yBMqGiLdw75VBgH1aAgUCYAvuxfsg6AxCQzA8KDAh5jJITAEBIxT8yPGTd3T2eIrujvSMCl5BFbEGnZ6vgdxYP4FPeybrC+cZ623/ggB216KjSWc/1kAJ6YLODSgBg4vyHX3mezBzwE9/rygEAtbNPXJ/S33Lw0GIc8MlncYChdFjkVHhGlz2An8y5stSFPXXn65EjZTpLeO4J+0L74r+4czkHANQ+/xP5hIBF2heZN/ZMZV/jb75jn0EOKdKYPrGvKCuneCvUPXmOvVSAuMP9AO0IQmrxIZF95+ilyzyK38F6AMzZC4dHHATAfrRn7x7PghPpDyMOfuMdg0NDvldGMrKY8aII4Evau/z54v5VTxGSGYZfmkjWmfNth7qtiKE9m7+lv8rezk/ZSdG78GGodCH3yx4p2zEyF0ASGS8IaGCPZz0BwmNPZu8F1Ifey+8CjiLbWXMAQHuCMn4AZlk/+ZVTYK5QgDWaAwBGZzsHAMwVzp/B44w7DDC6kQWAtDnUrqcu7lQYMkMHRKPIGx7u4obiLO+IHw6T6CIDc7w93ZvmRMrSD+7J0l61eZsI+oZ9n+j2s9Ip6b4sc580T1OxDmoZZ6NprjTH8DSpj6nfzoXRibTVGDxDJ1YtfZ2KextNn3rHUElW1NvudHx+smg/kQ7RqRqD3jvd5U+j+S5tr4wDACLD1ZEyfaXanM01ejZifkJAIGUyiFDjIpPL7bff7pkt5gr6ey7J70bwTq1t5ACA6hQLo5ar6blyDMkgmthq0VIfGt0F7HQZ6sK1+GTT6K/+cfEhgdjU/hj5HfMGlL0r1il3IMRKu6mmMMZXjKtJaf/LziAjld0PgBBwflS65HzHaRu/cPwLwBD/DsdJJadIrffmAIBaJUZ998edDKGDLc7bY+ayGF0LTwvwGN6j9cNP2iplqqjg5RL/l9ksMgwv5NuZxj/TIQNAJdk1mbpiaJ/g9zQ9OM4W8b5OZt8zsGjplrmUAYBBJ9nsdD5pxNmSjD2V5JTLnWAr41cAR1xhaUDxWrjrlfrtgyif4aT9sSSDpC5UKNGaxiv1AgBqXTdp/Zlr39dLv3rlTtL7wywYaeDruvof6MO16HTikSz2+TR+qpd+ae1P9PczDYA40fSY7e2z3nIAwOgs5wCA2c7xs2B8oRFTERNEdv3xH/+xUW+ZutlhROdMHnJdCsEMHPhUKhCNONBMFMmzAAB4d5xfppKeE0WLau0SVcWYia7cuHGj11vHSEOWCmTEBz/4wTGp2aein/k7pz8FJkseTCQAYPpTeXb1MG2/zgIACA1vok5W+T+7qNmY0ShLA2VgLr/8co9u4zMywlA7MV7WojFvzVuZixTIAQDVZz1tT02Tn2Wt4zyIvS6Ur6EDAcNe6CCoZOir+v6E98VHOwYAUKNHoKbxT8ECSwMQzbXzxhRMQemV4pWsDoYxfU3h5xAA4GdLV0zK11Ha+PVMtftCx8NM458cABDNbFxu1SrHcgBA2kqand+HDv4xe2kMAOB8Vqv8Sdh/k3jTQQjFDvCO8cghjaXGLb9cpQmyUc7OGZ/YUdUqd9L0t1p7Ww0AkDUjYq3vHFUIxurD425rnA+OZ92M81UT8lgOAJgQsk7bRnMAQPnU5ACAacuqecdEgbgRyWvU9fXZFVdcYTfddJOnzuFv0tJN+KY7wdNSr0Izwd1rePMzXYFoOEFqbHCuAwBELqVB/uhHP2qf+cxn/EBHysk777zTswGo/utMlw81skd+e06BnAITSIG0/Xq8AIAJ7PKsblop+Pn5+te/3jZs2OAOf8pD3HvvvbZ8+fJZPf58cJNLgRwAUJ3eOQAgnT6Ty7GNfVt+fmssPau1NlsAAOEYZxr/TCcAwORx3tg35QCAqaT+zH33VAAAKlGrlMFknB78HAAw9XyYdv5O62G9+0+970/rX9XvMwBU62o/w8P10i/DKyb0lhwAMKHknXaN5wCA8inJAQDTjkXzDqVRQEalJ5980tO5Uo9KdRzrrdue9u6J/n5KFYqJHlxC+zNdgZgCkpW9cq4DAOTwAQBEmridO3fa+eef7z+RBX//939v73znO70mIrwGSCi/cgrkFMgp0AgKpO3XOQCgEVTO3obS///4xz92gCgXZWKuv/56u/baa7M3lN+ZUyADBXIAQAYiVbklTX6WK7tjI56oERxeMsrLsBdG+SV1Iy0DAM9U8w/M9gwAabObn9/SKNS475XKmnS/urKWcijdX42fYw6FtLWTuJ7SFkzsoZnGP40GAFSSP1npUpP8bBwrlloa7/vj6aezjjc+hEa1U4k0c60EwASwSOL+HMqjpP1bnzUiA0C1MVUuwJONEnH9I9tTo3eNd/3U+p7Zen+99Buv3Cnx51RmcMgBAHWzdQ4AqJuEM6qBHABQPl05AGBGsW/eWSgQbvr8TlQvhl9S44W1ovwsOs7aTjmlcwrkFJi+FAhlAGtcEf4YaD73uc/Zxz/+cZcTJ510kkd+Llq0aNaUCZm+s5L3LKdAToGqBqeYwSDXTxrLLwC9AHmR+p/o/4MHD3pZGMoB5NlfGkvrvDWzHABQHxfUZMBNMHgWrKnMQS9nPYb9MIX5uEoA+GGz+vjqrWFe0/jrI/WEPJ3vX/WRtVpEbFLL9QK+43W24+8I10/JyeGGlNSl4LfPdoN6owAAo/OYFn6cLID0vAAgSXXOfULSGKzOCatXftUtP4rjq9ROve3PdgBAvexR6/Ph/fGSI0UxE8mRovARACBLaZEkeRnv3xh2D3SK8ZQ8SVu99e0O+dNpFJhq+VPv+9PGV/X7HABQF/nmgr5SN4FmWQM5AKB8QnMAwCxj8Nk+nKTUY17PqWhYnym1xWb7POXjyykwkRSolIIQJ09vb6+9/OUvtwcffNCzAHzqU5+yD3zgAzkYaCInJG87p0BOgVQK1GvAT33BHL/h0KFD9vOf/9x+4zd+wylBdqi77rrL1q1bZ62trXOcOvnwG02BmQ4ASIuAG62U22jKRe3VZEBNAgA0NZX5uMoAAMU/HAxQwVJf0/sTSFCvg6ne90ddmio3xJEMOvVU9W1i+LXRraY50OLvq0d/SHP+OycVBUJ8vWSNxK24zioQbqZxR6MBAFEyh7FUKMWtVGCQUYe/z2oFOVqCQVVh2+j5mXmNjq9MDgc13euVz9MfAJC2g1ef2TT5k4YPqfX5MQCAGEal1v07jW9TAQAj5fQbH9Bg/OunXv5MG/90/74+7q1Rf5wi/W283FGJNqX2Em4Y77vGyycznX/T5Nt46ZI/Nz0pkAMAyuclBwBMTz7Ne1WBApUcf7o9BwDkrJNTYPZToJIcYP3z70c/+pFdeumlHvVJ/ecHHnjA6z/PdIV19s9sPsKcArOXAvUY8GcvVRo3MiL+L7zwQtu0aZM3+ulPf9o+8pGP+O+UAmhra2vcy/KW5jwFZjIAIN34Gt0xkSCAWh3gcYP+hJYAyMDd9eqTtY5/bJem0oEnAECaqXqyzdIZJm6a3JLmQIt3sx79YaoAANXlTDmApyhw0lNvTNH8TTQAQCtlNHFl9QwAkfN+dgIAsu1PRyIKxDN9FiJK1iufpzcAoBQnP+7VkCZ/0hxktT4fvz++M9Rawidt4DUDAGrequrbf+vlz7TxT+fv09d3eu9H6kzBX28Jh2rvL8ny9GEk3hFf3fH2kuinrBpZX1kzu8cbRu7W3Uh6bzXWqq8aR0aENPmW3rP8jplEgRwAUD5bOQBgJnFv3tcxSOe0A/FcVrBydskpMFspUC0DAFGgCxcutJtuusm2b99uzc3N9vrXv95OPPHE2UqOfFw5BXIKzAAKpOkrM2AI07qLOGRvueUWB34tW7bMrrjiCi/9QiaY/Mop0GgKzDQAQNxoWBbxVvwyMrKNmh/L/24sBWt1gKcCAIrdKzOeVklfXuv7x9o/67N+1vv+SbG+VpnysRX2xrh0Yk/XR6/Gct8Ut+YG6/IVmUadevWHag67+LvDnmUxlMfXnKhb+txfMPqWqC9xAADfQ5gjbuuZbvabWgAAlbJSunR1x1WTRZH8AU2KorepEPLmWFePno9EdRUAQCYPbRrXTc06Ec/FRz/a2ygDQK0AgHANpfHX9AEARGuhfP3XAgBInuNKDvnyNVt5/mt9vqwXsYmtKH8ylh9J6uUY9o+9JF46I4ucK39POgCA0rTxS+XI0vhvalbexLxVwTnDAT3K9M9xvLZi6ZOMbdVdwimWQSJ8bSIAICvqIeD58JFqe7R218zSPGtfqul/RaBVRnJnvm3MOaU4qKwAoqwvqn29Z205v286UiAHAMR2ryP1n0Cn4zznfZojFEhj37mkYM2RKc+HmVOgRIFK6z88dOngkcuCnHFyCuQUyCmQUyCnQE6BRlBgJgEA4kY1opeOHBkxDLLoS82Fgs1rnWdERQ2PDLtzhc8HBw7byJERO9zfb8NDQ40gW6mN8ehkoYETA3Alg2cWJ8Z43h8SIO38mUaset8ftd8AS25aR2Pfj447cF42FaxQaHb+UW3y5pZma21ptfnz51tzS4uNDI86djG+K4KuXjrW2P0puR1eZb2VHMPFucMZBEDtwIEDdrivv2rfeD68ROfxDCgeLZjoXBiH801Oncg9G/m3S78Hq/XI8IjzSltbuy1cuMB5Z2Bg0IaHh9zZ2dLcbE0FecInn8eTaDpeAABz3t/Xb82FZpvXFoERBw8P2c7nnzf2kB07d1ihqWAD/YdtcHDIDh/ud15paWlxAHvF2gzeUjhz+n2U4tEtRfolejySnq/OUWmZONP4MS1TZ+gYLJ/5UN4fcbnC+jn66KPt2GOPtWVLl9j8+fOsrb3DCs0Fs5Ejvr8hh1xSxiKG0+Tv9AAARBQAbOV81I+MOGLtHe2+TkaGh31+9+zZUwK6ch/yhrEzZImNEnf4h6OzVC6TyneUOMtkARFlBQ9lwqekMVPs+yz90yMOqoi3n9GD6jKqdZ61tLR6eTH4kM/4KQc/8iIJyKTvw37UOMwZd7uvtUJEn+GhYRsaHnL90iVVEeylMm3omUPDwyV9M9JVi/+K+2i0JsqQUjXTJL6f1tpA/P1JrFP6rMhoaeyVpLdm3f3S4SjBmq91sAn3O/2ydi7r+4oECvUHzfX81mitNTe3+K4Hn4h30CXYX6N7o0bS5H0OAMg6KbPjvhwAUD6PeQaA2cHXc3YUaYaDNAV/zhIuH3hOgVlAgbT1P+ZsNzZkaRZQIR9CToGcAjkFcgrkFMgpMJkUmDkAgCOJdjpFkrojYWTYhgaHbGhw0IaGBv3vHTu2u2PhwIH9DhBoNACg3hSsbvyrMOFZ4iPrff9Up6AtOfYmk+nNbKQU+RZ3HkZ/i66LFy+x9o4OO+qoo2xB5wLr6Ox0px0ObxwnXlv+yJE5AASIuBGnd+ScG/Ext7Y2286dO2z79h22d88e6+3tqTqlcX6rl3+zOiNqZS+f1yg4PRp3qYFyFwWZ2o5aeJQtXbrUeaSra4k7/nHeImuampojY36ap7DWDo7z/loAAHrF4BDydNidEwP9A9bT02OPPvKI3b9xoz311FN24OBBo3QRjv4IJHIkGnvBHBSB3K3uwNebQtrGAAClGYjfExIiu/sofu4elQfZCFuIRY6Gdrq4A6zEO3TP5X3ATcXzfEdHhy3o7LTlxxztmf7OOvssO3HtidbZ2en8w7yxUSBzmpsjR23ZyCvYBaYTACAC5ZkDHNibu7u73Rm2a9fztnfvXjt08IC9sHt3aVjRnJA1IPqoqbgYnYyxyGXkSlXuqRCBW4l7xnBfBUETByGVT0rtvsU053/Z+3zAaRKwMj9HMq7J5RYAlEWLFvnajeTYYt/jBgcHxzghadHXtE9K8Ucd/ci24qb+LjKx4dRnzMg6OWsBAgwODLiM7Ovrc1n4wgsv+E++4xoZjkCqrAH97uSrk2612g/jVBwjRwKsVRLFneVSHObaO/V8/O9KMynezsrRIThvPNyRJEfG007SM6UxxwCIixYeVVxvy6xrUZd1tLe7vhABwZp9OVUDM8XnKwcANGrGZkY7OQCgfJ5yAMDM4Nu8lxUokLaB16sg5ITPKZBTYPpSIG39pyns03dkec9yCuQUyCmQUyCnQE6B6UqBmQEAGHWFh7ZHDLBN1mQDAwPW29PrkYVbnn7aKKG0b98eO3TooB06eNBGhomyKUYeF52XjZqP0Qjf8bWIIzUNAFCt5Ua8f3w9j56q7/2NDr3KPpIxqZM9Os9HVDLA4oCCx1paW62tvc1a582zRYu6bOmSpbZy1Upb4k7fRTZv/nw34OKEiqdLnh0G2tH1t7hrsTvqdu/ebQcPHrDNT2y2Xbt22Y7t23wdjvJy8tymRbRln8Fi9fganRFV1xJfRj7HMrBRuQNj1M0YGWNbSgCRjvYOW7tmra1etdqjuefPb/OMAN4sGIAxKdBrGW1j7q0VACDAxuHDh623t9d+/v/+q2184AHbtOkxl7ODw0NWaG52J4YDYYajVO8AIJoLTUX5ELpTqzjp5dGJKFYccMxzO2ZBBYWTS8+nu5DikbO1AqHiwJUwkjZ0TJU7qcqd/wyQdpBF/f191tPd4w6hZcuW2urVq70E1Jsuf5OtO+UUd8aOcdZB35ShTg8AwOh8kslgaHDA5QfZI5555hnbt3ev7du/z8eHA9WlsA+s+I8pJjrdpzpanJUyOIgcoViIs1U1klV7vpKoqWf/Dld1FgdoowEAEbGjXngmimXH2HHHHWcnrFlj7e3ttriry/e/kN6+vkuMF62/2WqnDp3dLr+bSMoRAZygSfehQ7Znz94S0HTbtu2R9Cpmygmj/pWxSp+N8vn4ZXut9sP4m8bIlFgd+jjAJV2yRm+Iy8BKelBaSvw0ytSrQVYD4Ka9u9L3ceAgY4+yaxR83XikfwvAwIKtXrXKwYPHrlptS5Ystvb2Dt9LW5pbypoX/XIAwHhnZXY8lwMAyucxBwDMDr6es6NI28Bni2LVyIP/nGWWWTxwDGfxtGLhcKU0V7tnJpInbf2nKewzccx5n3MKTDcKKA3bdOvXVPZHMhcdZLboIVNJz/zdOQWmGwWmLwAgbtoba+rDeLh923aPtnr2mWdt9wsvuDOS6DScT1F6zxFrbWmxtvb5Nq8lMqrVW3c1nMOJrMGahVdm+vuzjHEi7hkTQeqppolsjwz80ssBBRDZ1z8QpTbHsdnW1uZOXxz/J5+8zlauWuWAAP52w27Q4ZExFvOsJvSJGHXtbUZOa8AzUYQtxulnn33GNm161H8CAiCFd5Tuvdna29p8vbkLIGGocYBEXec5RQZXGFZZ5HWWoSf5kovOjCBmu+QxIxq0//BAKUoWXiFK+aSTTrYXv/jFdvLJp3hUn4NKHCyTVOt+cvmhFgAAfSYFO+O877577daf3moPbnzIDvcfdmrOa5tfBMUsKkYQd9nRRx9jLa0tHuXd2hrJ28i5HnPoJ84Hzt2Yw790X/B8xXuClA0p813JgZyFTbinagR+WDIilkmiKUjhz0i3btni0fDsYdt++Uvbu3tPqQQJ3xOV/ba3vtXOP+88j8oGaOTvd35KDwCfTACAaAKPedmHhItI/82bH7dNmzb5mFn/oW0H0AxlI3TmKBSi3ykv4eP2uZdMGn1BUimdsdk7ovvHrLgKciT+fL3OxjTeUr+y9k98OH6QGSUWhv0fGZOGh0ccgNHR0emAN4Bu55xzjgMCWNNJZ2QSYdSrg6TRZTK/D/UC58Hiy/nJ/AOEOth9yEEr3Ye67cGNGz36v6en12nIRcmgyMEbgXugG3qDSgs5PxczKNRLu3p12fD9EcCm/Ip/lhb9r6eTMugkleKY3N1vLCfVan/NwosluGSwD5QyRQ2POJ8gI8lWBv0pWwbwC9m+7tRTbeWKFbZyxcoICNDSMgpGjAFtSrvqVBMxC1HyexpCgRwAEJdPE7GCGzJVeSM5BeYeBUiThBK5YMGCssEnORNIAca9pJ/iOf6BdM6vuUUBr6Pl0RTJh0aoAW94nVfSK5bqKs4tOuWjzSmQU6BxFIgbNDjcl2qWNu41M7YlyeXQYEFaQ1JElg76xdqHM3aQecdzCsxhCkxPAMBoxDEOKByM2Lhw7BM1Q5rxnu5uI9rq4QcftO6D3f43NYUHBwbtqIULbeGCTlvctchaCk3ukGxvI217q58viNqNjLFRrXf/59GUtVvS6k1hXmvkaZxVZ/r7p2rpxek+mqI34rfIrNRk+/bus96+fjvU0+0ZJnD4AgYg2r1l3nwbPjJiC49aZMced5wdd/xxtmr1Kq8H39rcYr19vXakUHDnSXRVdPFMFRlS31uwKJq7t6fbFnUdZZseedQeeeRhe/bZrTY4cNjmzWuxo45a6GNesfwY1w0WLujw1OU4NuPgwYkIBGhoBG5AkRBAEP0eOR9HswQ02dZnnrV9+/fbtm3brLsbudRrAwNDtnz5Cjtj/Xpbu+ZEW7Jkqc2bN9/pCJ+VdKdSBo3a5U7qxFW4ISsAAKc/Dog9+/bbrbfdZt///vdtz969ZiPmAJjly5fbWWefbStWrrSly5ba0cuXl2Qrrz5S9BSNytRyAECyA71I37K+F90c8jwVHcCjt0we7WqheZg1Ivw97C2/Dw8Nulxh/+rr7bVfPvecbbz/fnts0yYjowSORmTJ6aefbm9/29ts/Zln2sDhw9bZ0ZapO5MJAFANecaDfEQGtLRE6f4pw/OLX/zC7rvvftu/b79RVqLN9+R5LjMAOixYsNDa5rdbW1t7qfRBhB0ZpVqUAaC4dwdSNWnvjjvighUcPZkRQJQ1hXmmCUm5qWwFpPTPhxAASio3HTXkRZRK2U2idTUwOOCZkvbt2+sZPdjrOOMB7OIik8mKlSvs5JNPjiKVVx/r72R+mcOWlvpq2DeCZo1qo+RML2aLUlYPSkphG0B279r9goN24OU9u3db+/w2zxIEAI5yMADgcOR2dkSlgrBtcyFL4dHmlpYIoFoEo45H5wzHm23+K1MofH8OAGgMJ4Vyhww5AEfRGeGhnt4e1xP6+nqtr7/fwSN8z0/Wl3fdiQAAIABJREFUlBWanGfWnbLO1q5Z434U2Vv27tvrPKbzi2ejkFBrTNfzVqY5BXIAQPkE5RkApjnD5t2bOxTAYaADv37nJxsfh8bQyYtDVweGtOjvuUPBuTdS5h6jBI63ao59OaPEM3OPUvmIcwrkFMgpMPkUYN/GqIdBg/0deU3tTj4DkMXv+ZVTIKfAzKPA9AUAFGtJj1B7ukAYqRvIME6TNnjLU0/brueft6HDAza/dZ6nzMT4unjJYluxfLmtXrnSOv3MMeLZAFo9IiuanyjSO2of+zmp3sO0rLXM4nQy4Ia2wKzRio00INdCt6m+N0sEMPtaa+t8542+w/12eGDQ9u7b56mrX9iz2//eR4kJUgKPjFhHZ4ctWbrEXvKSc+xFa0/0yOmRQpM1twJajsDN5ZWqR6kwPd2YHr7t66a1tdkefvghu/OODe74PzzQb0dGhu3CC15mK1YcbcuXH+NR3/PntbpTM6p9XEwHX4zeZbQjKsVRHLoie6eaH/R+zUPl9VOMQC76JUnx39Tc7M6zp5/ear948ik7dKjHHWnIljPOONPOPPNsj4wfBQAEs+1g9smb/TQAAOds6n6j623fudN+8pOf2j9/7xY7eOigpydesniJnXveeXbmmWe603/BwgUR/x/hHD/szgw/q7vDnvlnfJ4aoSh8I/olpbMv5Y0uo4eeDTMAhLM1ebSrhUeTImBD+RztQyNGRoBmooM9a03BhgcHra+nx7Zu2Wr33H23Pbn5CTuwf78tW7LUHUOXX365XXzRRdbanG3ckwkA0Jx6xHOBTCntXppn2/bttnHjA3bP3ffY8uUro0COlqjuNY5lHFyUUoFX5s9rs9bWqNwBDleVZYlo31Rko9EU9GKrxH04FoHrLaSkOC+b44Tna+GB8dxbU/8yAwCinYfB+yoqrs0IARFlAQCkwc/nd71gO3busOd37nSgJUFa7GM4IilFcfY553hpCufVkeHZBwAgdf/IqPTnjMvYX3h+lz366KN2/wMP2DB728gRB6+gey4/5hhbfvQxDmKhZAJ6A7yN07+kbwY6p0oB+FQEe+N4+CVeyqTWNsL3l8AnweYXB6RkkzpFzhLYJMyIEnQw6X219r/e++ulX9L7ozUWpWhhz1cmnSbK4rREpXI4ywwMDtr+/fttHzrljp22f/8+1ysBh5AVYMnixV6K40UvepEdf/zxzm+cf5Ct8Fh8j6mXFvnz058COQCgfI5yAMD059m8h3OEAtrYqBUnhz+KObWkktJHoVxx2JQzAScw91aLBJ8jpJwTwwwjTDFMOMp2ZDRCAkUHpSePyp0T7JAPMqfApFIgvidpP6ITyjTCT/7lafAjxxkZe5Sthwif3Pk/qSybvyynQEMpMJ0BAAyUcwTG5j27X7DnnnvOUwcTeUX64KaRI7asa6ktX3a0Hbf6WOtatMiNrp0dHdbJOaLQ5MZaag7jlEx2didFnWYn8XQCALhxNslPVmU4OQAgZlAqZoZQul4c90eamoqpkke8HrJHevf32u69e23/gYMOCtj1wgt2eHDADbydCxbYiWtPtPPOP8/mdbRZgag/ACildPDkci2+N3BIZTWuZ+fO2u8s44cjUeQijqDdu3fZhg3/atu3PWfDw4N27LGr7Kyz1nu62rb586ylteCfm2dzGy4xolIMh87BsFf1rp/aR1j5iZIzMXYL86IMAKQgV1AykXjUJu/p63c5VSBifs8+u/++jfbUli12+PCgzWtts/Xrz7Kzz3mJLV26zJ3kmnzXP91JNHkznwYAwB6Dww9Hwy0/+IF9/evfsI7OTiu0NNvpp59hF732Ilu1erV1LV5sB4rgF0AdAgAAcPFSB0WKeYaSksOx6Bkhgpvc4cEV8UFQAqDsy1Ky48r3NJIR6mwrTB0fd9KEDl6crmQbYX8jew3ORJz/81pa3ZlIpPz/d+edXnoBh+zw4JCdcfrp9u4rr7TTTj3NOjujcgAu9mOR4FpXkwkA0HkKuw12nP6+fnt6yxa77977bPuOHdEaKbTYqpWrPK38oq5FXnM+AuFFABLaGBlWCZYmxEkp84ZzSNG7VpaeHRka46cSXYpAnbL8E0FkfdrK01rPCqirk3UiSVBL/wJndcV3F9ffaAaAYkYAB2ONOFE9Qr25YJRgOHDwgB08dMD1rMcee8zBa9093V73ntImZ5yx3lauXOGAr8h/PVnUqZe61Z93x38MADA8NGxPPrHZNj26yUtM9VIiob09ivaf32YnHH+C6538I1sOYB4yAnApkxDgQIEKGp0Bp5H6m9ZCaU0kgGVqLgEQJPCIc8mY903s9Ca2Xi/9khrVboVMQhZ6+QcyPvheSDZb1hzldYYdVNd96JBnSDnU3e16JJH+ZJ4CnID9mxJTLzrpJFu37hQvuQNPOmCMNtlr04TYFNA1f+XEUCAHAJTTNQcATAyf5a3mFBgXBd7//vfbd77zHT/AgGz73d/9XfujP/qjsrTBNIwT4aMf/ah99atf9U2Og+c111xjn/jEJ8b13vyhmU0BHEsYeN/4xjeWDeThhx92NG0OCpnZ85v3PqfAdKQASGztPw8++KC94x3vKOvmk08+WTKuTSdj9WTSUjS65ZZb7D3veY8b73bs2GEXXHCB3XzzzZPZlfxdOQVyCjSQAtMNAIDRFIOZjMr9/X0ODH1s06MeEYljyg2wnQuss63DTj/lVFvY3mldC4/yzzFW4/AfGhjANmYtrc1u1D18uN8NsgKTjkY+JUekZiXxZNdwjdv6xkTSFjseN7ZWMhI2soZsVppNh/vSxu0RqJSfGDniEc44R9yQf+SIgwDaOzs8hWtzS6v9ctt22/rMVtu9e7f19PY6EIB7Tli7xs4852xbfPQyN9ZiBMbhq/Y8+h2nQ9GJMx3suOV0wTHUYlu2PGW33/5zO3hgr3V3H7DjjlttL33JWXbqqes8cpSatoOD/TYyMlQs0+F2ab/k2E0GAEQZAqpfad+nOZ9qe77MKeEOkDErLqpBbhbJqaaCDQ4NuXHf0/wXWmz/gUP20MMP2333bbRDh/ps8eKldvbZ59iZZ51tnZ0LXUaVwO84i1Jp0LgVkwQACEvwwd8AAL75rW/ZTTfdZAe7uz1rxWsveq39+utfb8uOPsazGzBv8DiZHuBnHBOQanBopJT9gb+j+R3r+hlbAkCpxCvNV+jCDdAziaRJm/PG0bNaS3Iec0/R5Vqe2yDyfPu3gEcASzQX69tTRxwaHRkesfvuuce+f8v37YWdO62lqeDZRa668ko799yz/fVJTqypAACEtNi7d5/t2L7D7r7nHgcycAGMOuXkU2zFipUOICHCv72twx3/ZNKIMoFGdFC5jdF4EFZiNK8OokDAhOCpCmsoBGP4s7EJS3Noxp+faM6puX81lACIMgCMgmmiskeALaI168E3TU3W2tri5Rlw+u/evceee+5Zj1BG96JkwGmnnmrnnHOOl7shM4yye+CUHG8mpYmma5b24wAA5uK2W2/zshwHDxy0tvnzXYekPvtJL3qRg99w/KOf9vX0OkCCyG10TH5HLra0jGb/weEbp09ZCv5RQZGluxXXfuaHS/vz6BPV+K9WqTpW/o3tWa1t1jK2LPdOBABA0+jlyyiDVGi2eW1R9kTKZvA5gFDPBDESZYCZN3++B1MgC7dt32bPPPus65OsOUpJ8f2pp57qGTi6FndFIADAJsVMAFnGmt8z8ymQAwDK5zAHAMx8ns5HMIsocNVVV9mNN97oTlsUo2uvvdb+4i/+opTeXRsuyuaVV15pX//618sAANdff/0sokY+lKwUAADy+OOP2/nnn++ppblAjG/evNlWr15dKhcRP/CmG5Cy9iC/L6dAToG5RgGAaICL2JfuuOMOe/WrX+1/8zk1Dzdu3OjyR2kt5xp9GC8AAMbPvn711Ve7XEZGI6vvuuuuhpIEnQGZDihDV1L2oIa+NG8sp8AcpcB0AwBgOOXsMK+YSvzxzY/bpk2PGv3s7ekxHCOrVqyw41attpPXnGjzmpqtEAXUBOl9i+mn3XUlg3eyo7BSSvbpyg6hwTTuvIgbUzXiyaxhPF3plr1fSQ7fqAx1yEGl3wsFT+PL+eWF3S/YU089bTt3PW+79u4xay7YkqOPttPOON3OOfdcK8xrscGR4QgIUCi4o6Bp2DyTBdeUG8MVTRqk6ceA/S//8iN7/LFHrb2t1bq6FtgFF5xna9YcawMD/RYFO0arKPopJ11IrTSnbiUnflqMYInDK0zv+J4ffSrIYVx6g5yTET9E0e7RFVEBY367Z4W4/4GHbOPGh62np8+OP36Nnf+yC+yMM87ymVa0c5QOf7SO9kRH8yUBAHTexqFPdOJPfvpT+8d//Efbu3evA1Yued3r7PI3vcnXQP/gYGm2nWe9hMFohoTQ6aMU49XWXjT2MqlWombyc6P0T24//D77qm/0nYkcXZYJIXhjKeI7ikAepac50G1+a6s9cP/9dvM/fdt2PPucOyJPftFJdu0119ixx0Znk1EgWvmb4xkAJtpeQnaUrq7F9tRTT9n3b7nFAVGUhVixfIWdfvrpdtxxxxcHHs1TwZQBIyYjfCGM5YuqMjIABDgVgptD+EjFuc7wfKP5JN5e1vHpufg4K/cvlJWxncxfGulJclJHZV9araWl1Xbv2W3PPvOsAwFIU065k1PWnWIXXXSRdSxo9/Mg5zWeAUwQZvGcaHo1qn13zI+MOOANAMrWLVvsX3/+cwev4GyltM1RCxba6aee5qnZF3ctdpvk0OBgae9OApOEesNYGFTU+2o6XaPGN9526tVJ0uB54+3XTHkuSffWmk3SJ5V5EhDp87t2OYDq8MCA21sA35z4ohfZK1/1Slu2dFlUXsBBduigRQ2s3gmbKYSdo/3MAQDlE58DAOboQsiHPT0pUAkAoBTKnuJrZMQ3rHe96105AGB6TuOk9wq+eOSRRxIBAMcee6z3RwjjsHMTfaCddELkL8wpkFNgUikQRZ4UbMOGDTkAIIHyqgs7GQAAwAZ33nmnfexjH3OnSk9PjyH/ySpELcZc3k/q0shfNsspMN0AAERDd7S32YED+23zE5vtoQc32vPP77S+3j47aiF1aNfZiqOPsZXHLLeFHZ023HfYCkUffyUQwGgN6rEmWEEEZsI0a3xl+m8pLfLYEZQZn2MO7Jkw3snvY3XnYZIxm/IAbsT30gFRBORDjzxiW7c9Z4eHhqz38GGb195mS1cst5e9/EJbedyxdqD7kEdcdrR3WEtTszUVq55Nte2WaDT6ENbFfeqpX9i///udtuv57bboqA57+YXn20knr7X2thbrP9xjTVp8QXruklMjk3dqNCJ17HxnceY2/vnRt8ZT0if0p5jWNzqfkua32YaGR2x4hHJJh+1fN/ybPfnEUx4hv3792fbKV73G2ts7HQCgiOfQBTTZAAD6jXMBxwNOvEc3PW7/96//rz3xxJPuVL7gwgvtLf/ht21RV5cN/iprYx9g0CDaOu7Arx0AEKXLjq5Kzv24I1h/x8FdWfhl8qVK+Rur8avWXiRp+H9ea6s1AzA6fNie2vyk/cPXvmb7XnjBM2q+9jW/5hm5AMyVguZj2RYmGwDQ3NzqaePvuecee/rpp71va9estVNOOdWWr1juztTSXB8pWAH5N4bp04A7ledQTtjxrqN6n59o7oo7mWsbZxXAVAmcEmUEiOrUR/czh5Rz2Llzhz366CMemQxAc+2Ja+1lF77MVqxc4fsf4G0i3mdaSQDZpKlFMTgwYFu3bLUHN260XxbBNqT2P+H44+2MF59uXQsWeop/ynZAIwByYSaKcP5DR2/iPCWk2K/U1kTzVd7+xFAgad7HrMKibu7rbYRsMAVqUHrWKTIAbHr8Mc+OS/kJ1uKixV32qle+ypYuI7NUs98vEEBt8mBixpy3OnEUyAEA5bTNAQATx2t5yzkFaqZADgComWT5A0UKkO4/KQNADgDIWSSnQE6BiaKAIsyrAQAw1s7VMiRkQ+DfV77ylQnPAMAc/+xnP7OLL764lIkBx/+2bdu87mIOAJioVZC3OxcpMB0BAD3dh+yZrVvt3nvvsZ07tltrS7OtOOYYW3vCCXbySSd5jeTW5hYbOjzgEdTNHno2NgtAWfR/YvQld4xG8E73+c8CAChzjQVO/zwLQJbZHY8DMYQFFKNaW+fZ7oP77aFHH7Fnn/ulG3OHC2arjz/OzrvwAuvsOspTLZMBoLXQYoWi1XY6AADKaiA3mf3kJ/9iTz652QYH+mzduhfZ6y75NWtpPmLDwwPG4msi/UbR6aj63FHifKKZs9Cz8Q780Zke3/trAQCE+kihuYVk7nZ4YPD/Z+884Kyszvz/TGWGXgakSG8qvYOiEbBEjUY39mTXmGqSTdu0f9qml02y2WTT3Rg1xU1P7AHUGBFhQFAQBAEpgtKb9Gn3v9/z3t+dc9+5bfoMvIfPfIa59y3nPOc557zv+f2e3+NSQ6AEsGHDZisvX247d+223n362ty5l9rZAwe7KgbqU4VJMaDNvYEfVgBwkv9IVxcXu5QWd99zr/3pT392n40bP86uu/4tNmr0aDt46KCTG6523ep5ap0I/sD6QTsyg90ckZcXIgDIAIn5OhMJg0m/1v/cCtDcBsxlGsl0TDoVgLgXuEjkRBJ4CEU1VnHqlEt3U1pUZAsefsSeWLDQDh86ZGf16WOf+tQnbcyY81yqkiCVQPIs0tIEgIMHD9vCBQtt46aNVlpSaoOHDLYRI0Za/379na+T6jEo9FU6AkD8+wbY2l//GnB6Ihq7rUYuJ4aVTFjvRmZoWcg3IcVTTpw47vywY8eOtnnLZtu0aZPt2rkTsRObOm2qTZs+zUXFkzKgyOU619ivd+Va/ASB/24PwMw2vLTBnn/uOXt1xw73nNmlUycH/A8ZPMQRTUnRkaCnxOfBIGWF0p3E5z+vf/xnrzprvNcduaxWLW6g6IbNYoHwKHQ+EidgOmJJXpBiCOIgKQM2vfyyrVq9yg4dPuw+69Gju82+8EIr693bKXCIBJDIvdQstY4u2toWiAgAyT0QEQBa2yOj+0cW8CwQEQAid2ioBTIRAHwFCf/6ESDUUGtH50UWiCzgtip4+c/LixQA0rgDkfiUu+66y973vvc1awoANghJxXDFFVe4DXJebol2Wrt2rfvtpwaIvDeyQGSBxlmgTREAYsFm8+pVq2ztmhfs0IH9VpSXZ2U9e9qYc8+1seedZ6dOnHRRMi5KGel/MKBYsCmrfedaWN+LEE25KZ2ZAJArIJtuS705zvcjABMb0aFNZLemxUG4RLRRKygANEf7U3l709k/OfI0bf11w7hPCbBzIFws3wo7FFt1ntnho0dt/Usv2bYdO+xkZYWdqKqwsr59be6l82zAoEF25OgR61DUwfJBUtpICgAiGgE0iCgj3/Ev7r7Ljrx+yEpKiuzKKy6xUSOH2sGDe81iVdahpNBiDoCtiY+95DzdyRHd6eappiAAZJoDs3lh6vvHIZ0QoFwXovHfPwnggwCQX1DkpPGrqmrsVEWNLVv+rIusr6ioslnnX2gTJk5y4KjLBewIALW939z4dZgAALGV5yyeq5588km755e/sh07XrUuXbvaNW++xuZdeqlLZwDoUIVyI+my6hAAMtg/S5J1P/1BMmEkaZB5NvL7M6wA0BZGUbb1ODMACwiU4EAQCcroQi2issqKCwqsKGb2q3vusXVr11llxSm78qor7e233eYiQ1kTW5oA4PJaV1Y6MhNl4cLHbd269S4avFfPXnbJJfMsP7/Aqiqr3JxSQNqTuFyBW7dTKgBks2H6788IAoDX/CYnKqQgqDjie17MrQf42cqVK23d+hddarjCokK7YPYFNmHiBCuMp9KrVVxqeD+21Jm0yc8Df9+vf2NHjxy1Yvz0//z5gvPPd9L/HYqK3Tg0cq/n5TkVALcnmY8PpyAAKKo7PiWlms1cG1M8u2VbsVrKNtF9WsYCiVUsTkJx6ht5vObEnApAaWlHO3LsqO14dYetWrXK9h844Nbj7t272/QZM2zQ4EEJEgBzbXM/Q7SMVaK7pHzXicVcYEy/fv2S0iKfqdaKCABnas9H7W6TFshGAHDPPHF5KaTCiOwj1xQPlrxEEAEelTPTAsePH7elS5cmNX7WrFlWWlqa+Mx/WHfP1v5mxJlptqjVkQUiCzTCAiIAILcWzml/4YUXxiU2z9zXcrfRU1hod955pyMAMB8D1M+YMaPOfN2IbnCnsplICgAIAGwiUnr27OmiTlAAOFNVGBpr1+j8yAKpLNDaBAA2YJFCP3z4sNXEagwS6EsvvWT79u+x4rw869+jl40eNtwGDRzoch8jRetgODZf47LjDnbUJqxTAvCBIemsptoqz40AkA7D0kZbNgC6Kc8Pr0JhXoMPgLR2CoBUBAXfB1vDftnvX2vh1PWv/T6Q+PUidvE8BwLnuU1Y931+vksJ8PK2rY4EcKqmxsZPnmRjJ05wm7gdijs4ELitPF1UV1UFAEdBoS15ZrE9u3y5HTl62KZPn2Qzpk+20mKAjyqrrETuGQCkJpEywI3DpN3nOGCecYDkQADIhHJlM1zWc7PcP1V7PCfy3z+R/ScsNi8fYgQR/jHLzy+yrdu229NPL7EDBw/byJHn2Bsunmvdu3VzUfYAokHsqXOmZt+8DxMAaqW7C+0nP/2pPfDAg1baqZONGDXKbn3rW61Ll24uB3F+QUEtAcD31gCjzlAyd5ATEFDJqhhRl4DhWGCnTXFstgQmmHDdWMxFH+fHYtaltKMtXbzYHvzr/fbq9h02avRI++C//quNHXeenTh+0jqUFCdZY9euXe45WtHc+rKp9k14HmffhneClSufs3/8Y5EdPvS6k/uffcFs6961m7QNEikeakkfeW6uScqCHqFXrevNHgFA78WBrwTzZBVqcFVVtv6ldS4imTWsd+8yu+yySx1Bm33c9kQAqDxV4VLLvfbaa/b4Y4/ZkcOH7diRY9b3rLNsyuTJ1q1bNzfbkQaA3wWQTlP0UHg8af0PnhHSdGkoBUCmQ1vXKaK7N6cFkp5A4mk3UAAgmt+pAcRiVlhQ6KL8wUvWrV9nr7620+Eovcp62cVzLrbevXtb5y5dXJoeSjSNNmePtd61IwWAZNtHBIDW88XozpEF6lggFwKAW6Bc/qTg5Y2Hp/ALSmTaM9MCIoeo9b5fhMF/+c6Zaamo1ZEFIgs0hQW00RG+luabptosa4q6tsY12EAkQuynP/2pvf/97281AoDbjIkIX63hAtE9T1MLtDYBoAp1kZoaKykptdUvrLYVK1favv17XSRj3549bdyQ4TZ0wEC3sczGszvevTOwJRsUpwKQX5sGoDasKgBU0uekzU4AyBLAWgv0pvAPERQyuU4maf5U52e7prbq3TtWK6cAyFbXcB3Ddmp759cCtUFdg0itWsguIAAE3+h3np2qrLTNr2y1dRs32sEjRyy/uMiGjxppsy64wEo7drTCoiJvXcuGaDfvRCQCAHf5xz/+Yc+tXGGxWJVdcMF0mzRxjBXmE+3PJjO/Af+r4mMscDilMwiAj2yS7JnIOe4CzbyTXd/7h/s/JPscVwBwQhDBzGR5BUW2a9dee3rRM7Zz514bcPZgm3fJpVbWq5fb2AdY17GtRQCA4Pnyyy87AkD58uU2ctRou/Tyy2zuJZfa668fJStEEqGllrAAKp3NH1OB9jonUN4K5mihFpn8P9W1Ms3v2erWFr+vVQBwLYsF6hoQADBTx+Jie237dvv7Y4/bksWL3fe33nKL3XzLzVZcXGg15GjwFq2WIACcPHnSDh06ZMuXP2svrF5rxcUdbNSo0TZ2zBgHXNXOiAD+pHzwSFZJz/PNPd7bYn+3sTqFHnh88J+aMleUlJbY4cOHbNWq523Xnt1WUXHKJk+e5AjhKLa1GwJAzKyooMD27t1rzzzzjK1ft846diix7t2626iRI23Y0GHumdPNOuxROxJOXNcmy3tofQgArbvitzH/OwOr43MUtefkCABubQyUACj8Zh+Gd7Y1a9fart273Pzat19fu+DCCx0JoLikQ0L96ww05Wnf5IgAkNzFEQHgtHf5qIHtyQIiAPAgyIvBBz/4Qfve974XROykeGgS4IsMHQVGcUQGaE893rR15QVDxBD8QJLPAukiBYCmtXd0tdaxQDrQuXVqE93VX4f0f+YfIt+bEnRuj/3OOs56/pOf/MQRALS2t7QCQEQAiMZpZIGmtUDrEgAQzM6zilMn7cD+A/b3J5+013bvdJEuZWU97Nxhw21034HWubCDVVVXuudCJ5EMKJIUOkqwTHgbNb6tdoYRAOQdYWJBOqIBdtMGY9N6VnyjPItGcX0JEOE6tvz5yX4W8yJ2HYAbam9lZZWVdCy1o8eP2/pNG23Tlq2258B+K+3c2SZOnWwTJ09xm7YFhT4w1oqQQE2QE76issJFRK5du8a6dC6xi+dcYGPOG2nVlScs30VdAwNDAKh2v4NSqwCQngAQDnvMEqJfJ5TNOz9jeGU6b27s/ZP7xp+Hgr5nPClelsCGQnv9yHFb9PQSe3nTNuvWvZddfvkbrV//fom8vQGgHvw0d+ReWAEA1Ssidx977DH72Z132uvHjtuYcWPt+htvsF5lvV3aAnOgbUCycuoWfqb0iADQ1NNmQAiRhHiCABBzuD45yDuWdHAqAL/51a/t2JEjNmP6dPvIRz5sffr0rpUzjwO5zU0A0L4e0tRPPPF3O3LkmA3of7ZNmTLV+vXtZxWnKhLR4zQqIgA0ubs06wUdsTKhqBQQAIqLi6yqusr27Nlt5cuX2f4D+6x//352zTVXu7QP7YkAUFNVZX9//AmXYq6yosL6lPW2MeedZ4POHhikNPCC1BhSYQJApiUoQU3KogDQiqt9s/pOdPHcLaCnoMRoS5FCgr2jTp0727Fjx2zL1q2GgvJmMl5MAAAgAElEQVTBgwedauJEVKXGj7O+/fpFBIDczd7ujowIAMldFhEA2p0LRxVuixZgc60pgPf6EgDqbOjE8zG3RRtlq5NUDZpbppi+SkeoyFbHbN+HAarmbJOunYsCREsRAFIRDJpqbKSyvW/v5gIHm+q6PjEjmx815Hv5tdv/YGO6kXOSzm/sdRrSlmzntMU6tbbCRn381FeP8W2dK1jvR/fX576Z+jWX6/CyRsqbliq51ClbXcIEAEhZbAQ1JwHgjW98o5MupT+VAiBXAkBTtDmbTaLvIwucDhZoOQJAEO1Jjsrq6qog/zWbyzUxO3HiuD3x2GP2wuoXXJqPsl49beTI4TZi4CDrYkVmlVUO9OenuiYgCocJAKnnfR/s87fYansuALSCklLaNQcAO5Mf5KIgUJ/zc90sTooqip+UqilNSQBoD/ar876ZxaD16z+RKWovCmEFsKSANT8/31aRDmDrNjt8NFACeMvNN1r3sl5OBaDWC9NFyDb/jEN7WXdPnDxpCxbOt5fWr7M+vXvavHmzbeTIwVZ56pjlOVCSfzUkKLe8RAR38ijype2DAZbKA7MQAOqMzNDxdRBz2S50nPu4Ce6fdAmCGmoR8FoCQHAQ7c8rKLSKU9X21KKl9uKLG6yktItddtllNmToYPccGMw/ukbLEwBQVKGvf/3rX9sDDz1knbp1s5nnz7I3X3udFRV3sCNHjyUAf9paq1YQt2cCIEzlm5mi/+PennL8pRuUYQUGdUaWSbr5h02T3yGRHsXlFIl7Cf+trrEe3bra5k2b7A+//a2tfHaFDRsyxD728Y/ZueecEw+YqFUBaD4CQNzHYzE7fvyEPfHEE7Z+/QYH8E+eNNXOO+88g/zkzYTORo4A4I3ZAGBWiRQAmtyRGnnBQKEjGOs1NdVWU0MO6nyrrKywY8eP2YrnnrX9B/a7YOWZM2fYtKnTjCkRolFRUWEimKeR1WiS05U2yqVeyYdKY/bimrW2ZMkS27d3r1vRpkyaZGPPG2OdOna0E8eOW0F+MDeLYOrUprzUo+kIW0nPX/6y6H0Rns2apJHRRdq9BRKrmvfcLj8rLe3o3oGOHDlqr7yyzV588UU7dvy4e75k3Z40ZXKCABAm9vp+2+6NdIY2ICIAJHd8RAA4QwdC1OymsQC5fMnfxYY+wDU/Acuz2Pbt2+cejlasWGHPP/+8e2EFDOjTp4+de+65NnHiRAcCsGmHBFj37t3tHe94h919992JKMEPf/jD9l//9V9JUZQCvzZu3GhHjx5NfNe3b1/jxy8oA0BM2Lx5s7sH0Yecf/bZZ1uPHj2M73mw27lzp8vfzIsILz0HDhxwzPYpU6YYeZypK/VT4b7kfqLQpkWLFjnJQ6TwyGnGPWjnyJEj7fLLL3fncx+dlwrAY3Lm4ZI6UU/AHuzbqVMnZ1PyGD/++OOObbphwwZnd+rIfd7whjfYJZdc4tqkvqBuYTKBvsMmbN5SH/5P3YYMGeLuyzG0iR/atHLlSluzZo1rK3UaOHCga8+sWbNswoQJro7Uhe/odxFBBJLxm890Xe7BcQsWLHB+QVuwG5/36tXLXYv+4T60ifbxXRiYkeqDCABcH1ajX8466yznE6kIANr01XdsXCEVS30eeeQRly9px44dzkYU+vv888+38ePHO7/An+lH6ktJBSpSJ9pOP2zdujWR7w6bjRo1ytWLKGHaQjTFU0895ey9evVqdw59z/Wx8/Tp023q1KmBjFrcP3zFCx+U9G1Av3AcubHxU3Lk4kv0AbaVvQcNGmQ33XSTG4/U2SdYiDCSiuCQ60wSJgCEySF///vfnZQa8wa25zfHlJWVOX/gNz5HH9B+8v7i/+79yAP81Z+MQ/yBY/Bl2jlixAhna/q6Y8eOzpbkDb7//vvdeGAe+Nd//Ve76qqr3L2xG/ZT4TrYbdu2bfbkk0+6ftqzZ4+7HnbD14YOHWpvfvObnW0p3I8+birgVnajXsxr+BKF9rFxIjvzGWxf/JmxxhhjHP/zP/+zfeADH0j4rMYr/of/84Pfcw5zIixh2ofNkQkbPny4ax9txYYqqlc6IlgqkIXceU8//bT7wY6MNexEf2PHSy+91PWZxhj3wvbMzy6iMxaz0aNHO9uH51TmcXzIL9Rd6xX10fyYDvjHttiNgq9wLvMkddS49v0NW3NN7MXcw/H4reqGL/A99cI3mVPwp2HDhrnf1EPjG2nBRx991L2kMU8OHjzYvv/978dlEmtbpXmLulIn/JIf5pvdu3e7NQFfZP1i83jcuHGuTjovG5lE8zt3PHLkiJuT8D3WXyK/tB7hH/gE9mGcMkfiLzr/N7/5jb3tbW9ztuP8piIAYCfaid1YP/Hx973vfe5v7Mma8qc//ckGDBjg/Av702djx45Nqc6gZwLNK1yTMfDwww+7NjNPMD5oB7blWYb2MvZYs3IlkeQ6b0bHRRZoqxZoGQJAsKXF3EZ0P/MWYH5pSYmT9F+2dJmVL3nGYpVV1r+sj00YM9YG9OtrNRUV1qmoAwuw1TgCAPkwScIKmaAWNGPHS0BC7f5qfKc2jO77IVt+lI1HAMgG+rbVvkxVL3+DOhVMxkY4kXyHDh92m9zkEeV5izWCebM+JbGhffrhcTmZIbB1LaGEv3xFAAeI5+fb8hUr7YX1L9rxilPWf8hgu2juxTZ46FCrqKqyfOfX6VkJLbE2MT6PHTvunh83b95gvXv3cASAYUPPtqo4ASA/hnYH0DWEnOQOTwY/AgAp+YgwSJ8LCUBdEA45988N260ODBO/SGPunwxY5idp4PspIJByDxQAKqvMFi0qtxdeWG8dSjrb7Atn27nnjnaRtDEjBUAtUN6SCgBOqiAvz7bv2G5333O3PfHkP2zg0CF20y232uhzzrHKqmqrqkbdIahfMvgfN2VWAkDmoZPsz6n8INynmfo4p2Habg5KXroCEkB1ZaV1Lu1oFSdO2L13320vrFptHUtL7J+uu879BIqJzU0AqCVe7N9/wL3Hz5+/0A4eOGRnDxhkM6bPtF69yuzo0WPBO5EXQQ74H2RTD+aEiADQtt0xTABQbWtiwby/47VX7bnnVtrrRw7b8OHD3D5m795l8Xftkno/QzSXNRxwjwqtmXvmrK6qdvL+DzzwgFOfev3wIZs6ZaqNGDbcunXtajUo0jI/KsWUVo6Q0lSy/wYHZaKZZZvNmqv90XXblwVSEUhSPek8t2qVrX3xRSvsUGwFRYX2xiuvtP4Dz7aKqkqnKpWUKi2FCVriebJ9Wb5t1zYiACT3T0QAaNv+GtWunVjAj0zcv3+/y/cLWCEQL10zZs6caR/72Mfs+uuvd4f4BAA2Ej70oQ/VIQAwifFz++232x/+8Ae3oQ/I8PGPf9y++c1v1rkVm/eADWzeUwCLnnvuOQdkATr98pe/dPcAMNKCBmAHMCLw75xzzrHvfve7RmSh2sqxgBr//u//blu2bEnIpwmQFhkCQA3g9tvf/rYDCgARKUG+q9TFv/fvfvc7+9rXvuaAPBXugQ24NnaiAHS85z3vsU984hMOmHAPkykUEQQIA+IDLrFZh/2WLVvmgH2uR9/xA7jiA6Dcl5cy6scGH/32n//5nw6wE8iqOgpI8QFBXvawN9cWsMbxag//BzSj3lwPAOnqq6+2T33qUw4w55rcl2uGAVU2owEN/bJ9+3br379/HQKA+lkEEf4GbPvGN77hQGiBmdgXIImidALYBzDpXe96l0FQAVjjfIHD/v2pJ/fgBx8AnOLatHHhwoV2wQUXuBdg0lzwAwjrA7iyjQDuG2+8MWFvEW38+wF6A8rKRwG87rzzTvvv//5vA2ylPlyfHxEoaBd14hwASUgAn/zkJw1CgO+jYfBfdavvFCUQlPOYH371q185fwDY9dsr//Xvy5jC9tTvne98Z4KA4T+ICtAEFAQcxgbcEyAZfxdpAjLEpz/9aVu+fHkCtOW7//iP/7D3vve9ro+4LnbhfPwNEsW3vvUtRxQS8C6byg4ch92uvfZa11dEIOuYplD38IlCjHmfAABxQpHO69evd0A//kzBP7k/Y4n5hIK/qJ38jX/y3fz58x3oSTsCwCUg8TAemBv5DDD5q1/9qgOUFeUd9oXwCwKEBPyNa3/pS19yvumnb+F8/c3/ARMgYNHf/OZ6jBnapLH5gx/8wAG+FI03fmML+twvgNXMESK0pBpr/vEAvZMnT3btE3iM3wBuYwfdj7HI/Mz8qb5mDuYzwHbNM5ojP/OZzzg/Y+7luj//+c8N9RvVC9vgOwDuahcEAAgnIp5Rd66n8c7xyOzj91oT1BauS30pkIlYI6655prEeoctMxWNWdrJevT1r3/d8K9wwfc5lnYxL7J+v/vd73Y++aMf/ciRa2SfpiAAMDb/7d/+zf7nf/7H+ShrA3YRyUD1k+oAf+s7+gaCXrhobeM4/Iy5k40e9WF4/uR8EWdoK21m7kw1P2c0cvRlZIF2ZoGWIwAE21dEr7DxyuZUSYcOtvaFNbZi+bO2bctm61RcYm+YPstGDB5inSFInjrpJI9d9H9NzGri0uOAZIl1ySFmAG0+zODLhMe3XJPyTNd2ki8h7650GoHXiSjSDD7JmgJp8tUdOxwJgL/79evnflgDUj0zprvc6Wa/hgzl5JQEwTueAH3+V1JSajv37LG169fZxq1brNJiNmXGdPfDd3HMwd2a48NkzJbYsOXZ4/jxQAFg8+aNVlbW1ebMOd+GDRlgNaQA4J00VhCXQ/ZTACQF99bCfgmiTWMjuDnfJ0iEI8D9iHO+awoCgO8F/vVdwgOXwsQnbIjwEbNaAkBFZcwWLVpma9ZssI4du9iMWTNtzJggWjsgAHgqAum5Hw1xxzrnJFIAdOkasFPy8uzlTZvs5/f8wp4pL7eR55xjN9x0kw0bPsJOVQZKLUHEdnI7ExdOiuCufxXr+nNyDvvae9f/2qfXGQEBoKaq2kqKiiwvFrMF8/9mf3vkURel/JbrrrVbbr7Z8gtI11Cra9M8CgC1Y4so8JfWb7ClS5fZ8aMnbNzYCXbeuWPdXMa7KSSXoARpQvJiIQJPpADQpt3UJwAEKkwoAQQkTPzs4KGDtvqF1bbj1e3WvXs3R/gfOmSIVVQGARr1JRE2lzEUuQ+wj4oGY4bAtkVPPeVUqXr3KrNpU6daWa9eKcF/Zj+3krNv683R6dbjlLzT9LNoczU7uu5pYIHEbOvxFvXfU5WV9kz5Utv6yjarrKm2Cy680CZPnWInKk5Zl25xIoueUEhhEVe0kFla4nnyNOiCNtOEiACQ3BURAaDNuGZUkfZmAW2Uswg4ObpYzAFIt912mwPYfVBXC4WiJv3v2Cj/p3/6J/v973/vwIJ77703Ae4AGIQVAARyAgD+4he/cNGNAPnkFwZkCBeOJ3oa8If7sllPzjHAs4svvtjVmXqxYSXARYCJgFKBzQAst956q7sFIM6Pf/zjBOiQ9KoftwmAGyCNorz//Oc/u+jZdAVbKG80bQLQB5gG6ACoE9in8wW4+EAW4NT//u//JsCvMDgqMAdgCztQaD+R0AAXAENLly5NqCOEQTLdW8QAwP/77rvPAXTpCr4BmAYoCvDCJhHXpS8UyauHfQGS9JvAQPoYcsctt9zifI1jfdCKa9AWCBZ+IUI6TADw7UHfALpDHgHYEtiv/N3+Cwj3AJDkeOWxJvoTH8C/6DeBbKqDonk5B19jXAggJqoXMBLWM6AiGzq0N/GSFH9h4J7cW75JlCn9CxCaqoh4ASkFMB/QkL6S+oVAMp3Lixbtxd7YFB8jkhcSD4QX2TmVwkFjHgCJLicanT6iMFZkb5F8wmNKDzD8JpoYtRAAVGwksov8iQjoSZMmJexGXz377LPuxRISCnON+tsfT5ARGHfyMV0X4Bzwn4JNsKk/NhQNjx1V6CvuRR9TGmMv3xbUm3sz9gDVKcxfEBwAnv/2t785++B3Knp4px0AuGqXwHsITv/v//2/BHlE4xu/EWiLb+lzEQI0Jwp4TdVnfrv/8pe/ONAW4IBrCfT2gX+tDwL5uRdrAXMAtoSsJFD3Zz/7mesvET+YWzie6xON7hfOAwDXehUGKML9g1LG7Nmz3foishXrBWQkzb3cCx9kQwC1F/6WAgBjDxKTCDmae1mr7rnnHtcH/EAGgEyE77z1rW91BAzNkSLo4EvMHxDYRAjiXEgpH/nIR9x3UkqhzSIBUB+uQX3xFd2TuYHxw7WykdE4hvnnX/7lX9x6hP/J3/2x6vuHrgnIjroHKhus2U1JAIBs+LnPfc7ZUs8jqQgA/vMGtoGUwfyD8kK6AjkIf2Ne4pq6hnxGfstvjuE3/cz4Yw6hH6MSWeB0tkBLEgAA/7VmVVdXWsXJU/b0oqdt3Zo1VnnypA0bOMguv3iuFeXlW0EsZkX5BUH0v4tCDXaxiDxLIgDEvyB6PXmjLA68arf2DCEApIogTsdpcESouG2RqWe9QWUNoinfnXPuuY74VUh++hyIEREBIMBKk2DnOAGgJh456FJg1NTY7n377IUX19q2V3dYz969bezECTZp8hRDtjW4RuDPrbFhe5IUACdO2vwF823Llo3WqxcEgJk2fKgIAGb5NRAAgMCJBI2PT0ASDxzxx2MtZNiYCO5UQHQ4Ls6P7g8TAGrJGLVzeg6OnTg4TABAGjo/qcMTBIA8KABm+aQAqEABYHmIAIACAASAwlYnAKxa9bz94p577Pk1L9jkadPs2uuvt4EDB9lRlBCdefIsL0ECCK2GzU0A4HYZZRGamTHRRhZ/ZgM3I9TEHAGnY2mprV61yu7+xS9cCh2i/9/9jrcb07lWQizT3AQAnpfnz19g69a9ZJ07dbVZMy5wKgBIxZ88ecKKIC27LooIAG3ElepVjVQEgOACNVCcXHqb51c9Z+tfWu+Ac4IKxk8Y71IC8NxQHwJhvSpWz4NFACD6v7io2LZve8X+8eST9sq2be59fNKEiTZp4kQ7wd5PKPLfX1FSEQBSriBxxoB/bvwRNoO+Tz0bFR1+RlggEwGgY6dOtuHlTbZ8xQrbu3+flfXtY5dd8Ubr0Yu0UkHAiPyO5aM1nifPiE5qoUZGBIBkQ0cEgBZyvOg2p6cFBGgwsSDjjHQ2IIOi7ATKAE4JSAQ8YLMoDKARrQoAAgFAIC9ACZHR2mwH0CICkoUI8JDcc1yX+wMQEQUZLtwL2XY2pvg/G/ScR+Q+oIkfLQnwCSBGGwR0cX1AaepGVCMgIgAa0as+AMiDoFirtJHzFT1MnWgTG2KZgAcBRYC3RL4DQFE/2gwwSzupj+xJlKtboOOKAIpuph3IM0tm3r0Hx6N4BfgBzHB96kzbIEh88YtftIceesjZgOOps38/QDUBrLoefwO0AWITne0XRUEC/kMs4B5sXEhWn2NFvhDYFwYtOV52oU2S36etfjQ5fTlt2rSk+7NBnYkAgCrEDTfc4EggIiRwAak0qM/4DABMBA3qIzILoD/+BLHDBxDVJwIIiXgF7ObaANbI/QPGAo75QDT3FChP3wNEC7THFvxf9qZtqQqqAvPmzXPt8scZdeIa+JMiuTnWf9GSAgPfQ+zgpUyAd5jg0FBAGyAW9QgUGjRXiEjEPRRpTp9Qf+yjhxfai79iVyLDiVjHJlJo0LjFtyFmcC5+gooH9sBPSS2hccN91d98xnzzwQ9+0I07bIE/4iOk36Cu3IfPBEAD8FJfPuNa+q25gWtA/IFMQfFVJxq6KqhNjHOfAKA0BpBxUFcQ+KvxQ5tkM6Um4BjASvqaonaJcMScRftEllGdRYri2nfddZebjyWv7vs+fSO/Aahlnmcu45oCsrkG/cu4UBoSpWzhc+rNtT/72c+6qGwUGDiXNvzwhz9MpDSgblI4wbfCEd6cC/GJc6lDGPgO+zPR9ET1k3KA72gL8zdzkMgLsgM+DQGJttI/+AWkKlIBhAkAgMuAxCJ0oQAAOM6cz/wr22u8cl/GOtfDRrIbqUogpDE3cT/qqTUA+9I+bCQVDL3Aac1jvWa9ZV3LpE7BvAVhgPGj9UgErXTzN58zj3FvyEpz5861r3zlKwkCAGMTWzamMMZQ68B+3Iu2Uj/NKX7kv+4jQgXpbUQYE7DIMdSX8S4fU1oena/20s98pzk6TJT7whe+YPw0dI5sjF2icyMLtIQFWpIAQHvYlGKsHjp00Ha+9pot/sdTdvzIEevepYtNmTDRzhk2wo4dOhyAHKQIOFWR2DBlI8xJz/oKAHEj1SUAuKcDDzzyY7JqQaNYHKiLH93uFQDCAHQ2H2L94r2HTfHjJwLiI5+x9vLMP/r/CLKQd4vZTAR/IvrPT5cQlsStD56arXLt8PtMBAC3kUvKsKIiB65ufeUVK392uZ2qqrKhI0bYJZdd5qK28iDS1gQAMsXftG2JtQgCwPETJ23Bgvm2ectGK+vVxebOmWnDhva3msqTVlADAaDQEQAsrzYFQBwrrht3H0q1UZ9urQvvJn8SyOf7JQy5+CoBjXXOVAQAn/HhpQDIAyCLEwAqzRY9BQFgo5WUdnG5sseMHW1FLmUUaQBaVwEABbW77v6Frdu4wWbOvtCuu/4tVta7j/OBWgKAP+o9e7cEASCdw6QjJdTHwdrJsY4AALvEqW+YlZZ0sPXr1tldd/3cDh86ZNe++Rp7/3shUdOggCzQEgSAnbt22mMLH7fXXttlfXr3s/NnzraePcocsSx4jgeEiqs6OGGe0HhN5JgX0ePMIHS0E7cL3n1cl0B0DxQAguI0Tgz+04vrX7T1615077AuxeMF51tRUQD+t8R6lYstfQWAjqUd7aEHH7SXN25yaY969ehh06dNd6SadOB/0OK6CgCO6ZDOZT0hKtUx8u5ceis6xreA/wSjVVh+VFBUZKcqK+zZFSts05bNVlFTbeeNH2tzL7nEPc9rjy4+hCMCQDt3rYgAEHraj7UVilk7d6yo+memBZTTHnCdhzc2fgT0AxghW8wGPVGbgNF6oCMyEkANEB2ZeUWZCqwUuBsmAAhIYdgSDU7Utjb0UxEABB4BQHBPNkMAUNiUIgczdQXgoo6AgkhGA4YAeAAQAAYiVa+HUeqPlDvR2+6hLhZzpAdAGHIKI/cNEEGUO+37zne+k2ifJOIBF5GaV6R/2HOQxwa85R46hvtiX+pJJDNgJiATsulIyROFy/+Vp9pF4JxzjosEBiTkc2yqtATYbMyYMS4tAsfSZgAaUiqIfAEgheQ8YLMijSEAEH1OVDPRlwJOsSOpHABjRfrgNy9x9C3pGgCa/EIkLpG7/KYuFPqXaFskl7kPgJef5gA/Ir81LwvK+8159CvkAkAlRWCrHyAl+HXiWAHuSI4BxKsoghawlghx/FdyzvgL4Nxvf/tbJy/ukw/4/4MPPmhvetOb3KX8iFGfAMD4UO5t+pj+wYYitBC1jSoAdWYjlfsAHkNsEdDEvagn0doATH7bBISjwkEf+ZGvgKFEGRMVDyFG/YN/Q95BRhu/9UEzfA7AHL8RsOr3YfgFLdcXNkBY/FsKEPQHn9F+wFXGmNQAmFs4lnQb2J9+x2bUh7GMj+Dj+K2AUexJNDzjXmkV8A0AaIgokAOwoQg6qIEgW8v4RQ2CMa0xc/PNNxtR64x12YZ836QrwU/cBnhc1p45BjCSsS+JePoNX2SjjPN88khjVg1tvis9AfMYbUZlg2h0kSe4B3Yi5Ql1RWqe8YhdIBJBCABEF8DNefjKHXfc4cgfXFfqKCtXrjQi7vFbig9U4//YTQoUGpfYkb7hHOYTn/xD/zO+NP8yz+BrANmMFeYBlChEpgqD1NQViXbWCUWW677M4YD3Us7gc8hb+L78WaSRdP3A+GO8MNfJt0UAoF85XxvsROKjFqC1C5/CHwDutW5prDJXoriAbbEHYxXAhDGtdQXbYjd+E6nOfE4/aa3kftgbAo/6gbqwFtG/KAYoPQljhHmTdYL1loJP4qOMB8ZFOgIA9kOhB/IV/sPfUivR2j5nzhznY5BO6Dd8nWsq5Qn3o618L/s0BQEA2z388MNurZbKAWsaayJFYw+yEbaB+MRn+CRqHpAB+ZyxTd9QN8D/P/7xj+58+lxpMFgfWa/oB8YSxBvWXOxKWyHtsfb4xDTUYThHz0mNGe/RuZEF2poFWpoAIALkvv377LH582371q3Wq1t3O2fUSBs1dLh1LCxy0uJWVe1A56qKyiQCAOiHoFEHx8Xzuro5V6LfiV1WnwAgy/sgnqKtgy22VBHs2TZss0GKjT2/vv5SXwJAVWVVUqTQsaPHHBHt6LGj7pnt+KmTbv3s0rmLxWoCNQZtJrp1OkQACNe3se1vb+entj+ywUFcLtH/7pk+z+z1Y8ec7Pq2HTusS/fuNmXaNJsxc6bF8vOtkrRj8WN9m7ZEBJdPAEABAALAnDkzbPiQ/harPOnGZ0F1kQPzSMwRjMnaUif1RAMJAOr7JB/wboRNg3GfAYGJH+HNDvUdUt7x2QkAwSzCvBL85OcXWoUjADzrCAAdSjobaRPHjB3VZggA5UuXOQLASy9vslkXXWTX33yTdena1U6eInVekHIhXWqUjMH5iVk1vcmDZ/KQUkOueVjONAIAflUTs+rqKuvWpau9sHq13Xv33bZ/31578zVX2/vvuMMKUbLyRkU4nViu7/eZB0mtnseGjRvsqX8sst2799rIEaNt1vTZ1qFDR5djvaqq2goK8izgiKReKZPrI9pCI4ZodGqTWsAnAAQkgOAn6NGYFZcU2fbt22zZ8mVOiQKyPHt8Awb0S+yhNWmFGngxTSnsOx08cMAeX7jQqQCcVdbbLpp9oQ0ZPNj27dkbAKZx4D68qjSUAKAZTsPAv272+bOBDY5OO60sENY50nRaWVXlSKPbtm+3Z5Yttd3791m3Xj1szrx5Tonj4KFDLt1FRAA4PdwhIgAk92OkAHB6+HXUila0AJvbAI4AlRRtmAMKINEPqCNZZD/ikqv7wbEAACAASURBVI14AAFABOXUBvDwAU1yO/sKANqkbygBQDLTPKhxLzbyAZoBeiVpTBsE7iIrDzGAegIWEJWqB1g2IwH7AC35THLvAsBoM8AEUZ1BPrNiB1wCSgGkpcqbjU0++tGPOqCG4wVQkW6AaHGuyfUlFQ+AA+AAaE5UKZHoqgfXB/AlhYKAeNoGGMV5gJHkceaaijTlOMAm2sWDeCJiJ64wwHGcD8AI0AgwJkUAAB3aqwhU3ROgEWIFx6oApvz1r39NgKTUQRH1HMM1AViIKgY4FGCPnQFXOV92VnvZcCTKXsdiOwBtADhF9/ugPUAvwDrAFCAaBSCZtgN8Yj8ALxX5JaAgUcwAniK70GauQ+oE7icw0m0w5+W5/sc+1Ie//Yh/bCN7CxzWRp1ecBkf1113nQNt9R1AFKoHAu6wt3wDf+ZYgVGkHwBMDUc8q5785ngAWuyrcQzIDDkAIN1/eZNN6ksAoH2QTADPBaBiC0BoZNBVNE65vr9pSaQ650MO0DiEBIQvUkQG4jwRABizFOyFfzDe1e4rr7wyAepBvKC9gKmq269+9SsHmFMADwE/kVunrlKm4Dv5vMYX0d2QM5RWAd9h405kE99HGzp1c21AZhFI8FXmUsY79gG0p98YQ4xl5mEV2sH8hyw7BAe/PwGE8UeBo9Sd/uA353BfCBGMH4HJnA+QDyjNfXz2vtRE8EGi5JU+gz4iqhyAn7Gj/pRPKdULxBuk5wHv0xEAWCc4T+Ob/oXkAakkTAAYN26ca0cuJRMBgD7005CkIgAwJ0HmoT/8tU0EABFg3vWudznQGXtSd8hyrKkA/PglvocdxcjGPwFWsI3mGIAX0uhcdNFFSekwNH6oL+sE5ADAfIoA/T/96U9ufgmPZ/ocGXyUYUQAwsbMcdyLOS2dLakvaxn9S1FUvuYkSD4QBRpbRK5gnEN4oG3M3/IniAkQ15RaRvfTuBFRh88Zt4xvkc6wHf+HeMGc5aep4P9an3k++PznP++UMDQH8Bt78gzB3CMbNLa90fmRBdqKBVqaAMB4Ytxu2brFli5ebAf37LOhAwfa+LFjrHePngasSIQxUAAqAG4dcsrHwa5sADXWbocBQGtDNTsBIBnAow8CBYDMBIBMeFQmwD0VoSCp3xsIjGbynfoSAPxrCcyviqddOFlxypavfNaGDBlqw4YMdcCTIuTYUvQ3stMBS5lskEtd29v5aQkATrYi8Fxf5n/l6lW2acsWO3GqwoYMH2bzLr3UOnXt4hQAXP71UNqpFicAbN5oZWUoAAQEgJrKE1ZQwxgtCtQ1iHRPQQAIw3259HXYr7OOH2aJOLEi/ZjQrJA8bzRs/q0PAQC7QGwvsIrKvDgBYJMVd+gUVwCAAFBk+fkdWl0BYFl5oACwftMmm3nhbLvx1lustFMnYx6I1QRtbhwBID1BIyIA5OaJkvVnPUTGvGePnrb6/1IQ3vuLXzgCwNVvusrueO97rQRVCXfJgBbT3AQA3tEXLXra9u7db+PGTrRpU2ZavhU638FnAJ8SCgApSAARASC3/m+to7IRADqUFttrO1+1JUuesddfP+zeK9/whovs7LMHtBn5f7eGxhck3qGXL1tmK1essKL8QhvQt69NnzLVjSeIAcUEocSPbUoCgPovPI9GBIDW8uz2fV/5Ec+ShR2K7dDhw/bihvX2wvoXLa+o0CZMmmSzL5ztGukwF+bhKAVA++70eMAq+28Euwn3afeNakQDIgJAI4wXnRpZgM13AEOANApABcAtwACfC1QHYAXk0YLCbyYggTxETrNx78vo8v8wAUCy8/wm0pFo7EwpABTlLAUANu2pI6QFgHiimwXCCIBWhDiAKLmCicr89re/ncjxzjXZhPzqV7/qJKkFOvEZk6sAEQH8AAdEeArkBqQACAMwCxc+B6RU4XqQAZSvXAQIAY7cm4dSXfsTn/iEAzEoqgdRmIDM2vwRkE3UPS9g6gs+B0QCbIYEQN8BNIlkwHH0Fw/1gCmA54CAypFMnxCFD7GA/wOmcg3yWUv+XD4C4AQg6CQt4yQGtVmRy9SXHHSA/QBXIgUAFgNKNZQAwHUB5vAJ6oidaANAHSAcpBBASh9slO3Up/g9QBoAKtcQMISyA/nNAYYU6U+7OIYxQV/opZW2c08IDqhHUATMCqhX/2Jv1BWQ0FZkPLaFcBC2N+MIZQM/kl9y19hQgJf/8iygmhd+wGKikWkrx5AqAwBQYzdTFEAuEQKSm/eJQuQVVwQ/9wnLv0muHRIJChiMX6lPMDbxQ0XZ6lx8+/zzz3fkDq4NEAhIiE0BqQHKiQz2/c7fIAXcQEqf3wKtAQfpY4GY6ic/glipOiDjMH9hc/UFwLnICg1ZPXy70F7agc9wD+qCn6AgQlupJ5HxYXvqGvgwPgkJiPOZRwD/8WnJqGu+TdWv+BnzNsfqYZJxSV+oKAUIhALqwj2pI58D6kMQo+g4KbZoTPKdFAMuv/zyOpLxUgAQAcCvL8oWEACUUoQ2QCLwCQACidP1RWMJABB06CMRAGR7EQAEIDOW8Wd+WNcgvTEXa16Rv8nOEFBYl+RXEH4gVNE2AdMiZml90nwGWP2Wt7zFkVGkHMCYYi2EUOIXovlRAVGqGb6jrswnKLdoffCVENRnGs9f+tKXXMocpRGR+kJTEQBE2pFiB4Ql1hYVlBAgGsieWuflcyIQoDTCeN+6dWviOYS6QhhCFUDzOOfTXn9MyI9Ym1D9UcoebK8x1ZDxHp0TWaAtW6ClCQCMVeZz5vH1a9darKLSJo0bZ1MmTbR8Jy1ek5IA4NbAPMBTQNHWIwAkRW/FOzbdJm66jWT5g4MkQznjG+srjb1eaUmJixqiEAW8uHyJVVfX2AWzZlnFyVNJ0UQRAaBuXGs2AoDz4zgJoCYvz/YeOGArnn8+oQIwZ95cGzl6tFMBAEQLA/4RAcAfIW2PABAExxL9HxAACgpQAIgIAKnnNUmERwoA2eZ9EQA4rrKios0QAHg/Wrq03A4dfN0mTZpqUyaSsg9yv1lhQaEj8sUgMrnFsK4KQEQAyNbzrft9KgJA7fMLKQBidujwIVuy9BnbtXOnU627+OI32MBBQbBCtvfzlmqdnsVIPfXA/Q/Y7l27rF+fs2z0iFE2avgIl6qiEsWTOOE0k6ZM0vNeDikAkp6TQkMgIgC0lAecXvdJvFuQRhdlrjyzV3fvssXlS23foYM2cPAgu+LKK6xXWZmd+j+sA2WYiADQ/n0gUgBI7sOIAND+fTpqQStagAmFDW6kuQEG2IxnkwEgG2BSAJkPhvrVFTEA2V7kkwGvKIrmDBMA/HMbQgAQKAIYAUAHAOhH4gsM0H34m2h9wCflawYUAHAB7PZJDH7dBNxyHyLFia70H2jZwETqPFwABwHgBMwQkQ0AwfW4lwBrP/JUkYwCIa+44goH5gjAB5AGgKFwDYFQgM60gfYInAHAI0WBHrx9UJbzZSvqAxiLVDgAJNHG9DHAPqCg/2IGqA6AIuIFbSPvPUQHpUXQxpSiTPlbwBX1QXZc8s2A26hNKPJVQA4y1wCaAobxvZdeesm9VIg4IfID6Q0AH32QnL8BJQHDFfkvgkqqIcZ9icIFaOY62JHzeKmFySxgSnajbtibenMs5wMWEbVN2yh8pu/VXxo7yE1DzKANilIHUGb8+QVSDGNDfQiohw/K3hAABDwKNPf9HslqbAFRhfqg5IFPct9sAH+277kPEuyAzhxLHZHJZpwr/Ud4HOHH6mO+g0wCSYXjKUTefvnLX04oh/gEAMBLAAORfEReoT3YQ+MJ+8vf1OdE8HNdtYm+XrJkSWJu4nP5rR6sBLLKnpB/7rvvPldP+hEpdcYD5/r+kesUHiYAkJ6DOdNXTeFaRGcz5qgH4DP+Ql9jS9WVlA8A0Yxfxgq+i7IHvqs2hzeMuTbXVD2QsQeIVl8y1vBT3w+oG2AvkdDYmf4AjEUen3mD+qE2oMLxSmXhz8OMKwgdGhciwpACoL0SAGiLIuOxGXMnQD5Fcz7/98lIkHMgRbFmyu4/+MEPjBQ4fmHM0E/htQL7ci6KFFo7qAPKGqjV+AWZfBENuBbXRO4eVQnGieYtnaO5Cl+jziJ7sCYxZgW+40NNRQDg3vJ//o/8P+u15j9kJVkHICD684jvW7RfpArqLPITBD/mAKUK0XqotUdzu9LmYOs3v/nNBqFJY4VjIUxALohKZIHTyQItRwAIovpPHD8RSLA+8bjt2LbN+paVuQis4UMGW+XJUwZkUEcBwIMOAgJAbQlL0Lv9VV8SIDlOPX5i7QHBBmztrqwfoaWjUn2mGjQkBUBYLj3bNerjb02xoax5N68g317bs9vWrF1rs2ed74CnLp06J+REsxEAUtnPb0suZIV0G/GNsX9SHbIYt773T2V/SdS73x7ho5r3scpKe2HdOqcCgOLCeePG2bSZM6wjz7M1scRzQ1CPQI3ML3mNzMGeqvmkADhx4qQtWDDfNocUAGKVJyy/Js/ya2pTAKAA4EaRV7WMKQEy2Dxs77qR58lHBOM9xY2TxnVTRP+r0sn3z3cS+bWl7RMAql1QRFeU8ZymtVnjFQDU26lGS7JqQrjrk925If2UbYTWZ/Zsu8cmxPFjIgD0sFXPP2f33o0CwD67+k1XBgoAcQnzllIAYJ8Qcu6R14/Z1CkzbNyYiVZVFbP8PFQp0YkJcscnp+Co7bPwfJY+nUfb7ZvTuWbJBAAB+vH53iWAqXLS/0uXLrGt27ba4EGDHHl70OCBwZoQTxfQmjaqRr2vEMWamEsN+8jDD1vFqVPWq3tPu2j2bOvepavzV54lOVYpAFLVObyuuff3NI1LPP9430cKAK3pCafPvfEj1IV45jpVWeF8sDJWY0tXLrcNL2+ybj26u3RSSs0bq65JBBkmPT9mSeF1+ljs9GhJRABI7seIAHB6+HXUilayAFGWo0ePdouDADlAL8n+AjYG79jpX7S0KQ/4zGY7kxQ/XI+oUT8FgIgBgAu33HJLVgUAQBRACSkAUB/ux0MmIHS2wvnIBwNWEB2tSExF/2d7QKW+AMSAnr6sOQQAolMpAh4BF5EuVsQroByfEWkp+8nGAub4rehSkQ4eeeQRR2zgfNoKoAewBxCsaH3OY3EHiAW8wEaAdwAVRKULhE4FAPo2A0TlJU6ACEA9ctYUgTK+AoDsR3QywJKOUY5vABSBXQKnIWDw4E3fATpBLEG9QUVgK9H1gOwiagDkIJENWcMvXBdJZvpVihMAsxAtwnLW2QBtfBOZa0WIcx+UESBd+OkGpACALLmirQHzAeLSjQ+Be37dAUCJ+tf9AOMgLYjgwLHYGxAKuyh3O+MKoFz9olQDvnS9xiH+yrjGJ7AhaRFSkVWyjZ1U3xNJjHICyg70NQQgAHLGQtjXJDuvOUR2ggBA3m0BnAD1Uijw74lvU2+RTASokr4B1YB0vi07MK8RDYwNAMmRAQdozqXIr+krwEjJ0DNf8Bl+ilJKGEDNdm1dl+vgx/gQEd0q9Cdj/957700oo4R9H6Bf0f74CnbguqQZQWUi18I1APOJOj9w4ICbA/AZSCkAvowlro3Chf7m2vgewCo/PjidbZ3ge9IxoKYi0JzPIADccccdif5UlHwuCgDZ2ppNAcAnSEG6Qj0Df6WNbJRKAUBzgUg0EC9QoKBoLHM8qgrYU+tKOOUB14GcA0lH/Ua6ANYyZL1EiqBe+Bz21b2VsoI68D1qFhAH8EH6knEFMcafV0knUF5enqgP92ItkaqFn1JEpBB/TdQcRrtIZyDVFn4zBrh2UxeUDVjfuTf17NOnjyMAQGhKVTSmOIf1T4XUC1wrnNLCv0Z4/eee+AF24/8iBkBi4/kmnIKlqdseXS+yQEtaoEUIAGxWIUkcM2MjavWqVbZkyWI7eeKYnTt6tI0571zr2rmzxchHDwEAtX82jmuS4YCmAcpTCbvWWrwOAMlXTXNjd5MwQJxKKt3v/1zTYTeHzxBVBAHgxfXrbNrUaa6PrLrGEQDiWUXr3LY+9suFANAc7WrpawbtDCxT2+Y8QwEgv7jIXt25055ctMgOHD5kZ/UfYG++7lqXBqAGCW0XRRsUki4Aqqk4/DYzvpq1qeH1j2cSngGPHz9pCxbOty0iAFw8w4YP7W9VJ49ZQSzP8kgBQM3yA9A2XV/K33MZQtkII4EFvEEUSj0gKwW/dcc0es5ZLZPmgKSGpIJ4gntLASBIAWC26KkVtmbNRisp7eqlAECFqKiFUwBAAOhtXbt0TpiovHxZihQAnV0Od0cwob995opMk0jJkjRjeX/U1zkbQgBoaEe2j/MSZCyXASdYQyFi9erZ3Z6HAHDP3WkIAAEPrnlTAMRsWXm5LV+23I4ePW5Tp850BIDqKpQdCkJMPJ+4d2aQNtqHhzWglu6hpCZInZRXYycrTjgCAHt8vGvNnTvH7UWm2v9qwN0afIreH0+dPGWdO3eymqpq+9sjj9jGDRutMD/fzj3nXBs/dmwC8IcEUBNPXZHOQ/39RJFNM61tkac3uPuiEzNYIPFekJ9vFVWVZvl5FsvPs03bttry51baUd6tzjvPKcmWFHdwxBbtRfnBFomlPCICtAt/iwgAyd0UEQDahdtGlWyrFgBAQv5fIDIb3Mg9I/PtRwynA1IBAgAtACqIHAX8EHCRjgAgwLchBAClKAAM5ScbwB0mACjHuCLds/WLCABED/uRs6kIAOQbB8ylsNgC/AO2hEvYrj4oyP+JEAX4JEKf69Bm8r9DgpD8MiAVQDo21/WQhQZcyhX8p17pCAAC1ulbXiK5l4gNao9IAAKowioRgItImQu4VRQmbfBzvWdSACDiHpCU4hMSACQpaivgP+1PBehk6mNsjK2xuRZXVBtQlxBZg7FBW7CVCBfUhdzrgJmqR9I2SPyBKlwfEQAEgIoA4Ocjh1QAUCfFBa7L8fg7KSIEQsm+ui9/Aw5rrCpCXfbPRobINhbUB9Q1rAziR7brOuHP+JuXRPxYuef5DAIAP+GyYcMGp9Cg+vOb9kGqUfqNMADNNbgmpBairCXnLzWJVGk7UrVbdeeeAKsAoCK/oPoAICgVhlzspmPCBABASnxQL8v8RgmDehLtH57fIB3wOcA2cy0EDPkHcw2f5VpE2oHw9fDDDztCA+0mBQAEC/mP8qrTfo2RZ555xpGqNE/ontl8DICW9UYkH85rzwQAxqVsgE9AHtKYF5Eh3B+sEawVylMPSe5HP/pREuGIczSf+kQkX9GENQFlGpHi2HTBB1BnoLA2MGcxf1MXyES33Xabs7f6NlV/hecs/ua+KPzgmyLxNScBACKGCBKZCABaOyBmKaWBSAqkLmDOTDU3+XOU3z8cy31RTYGkxLzB9aZNm+ZIGg0Z87mOx+i4yAItbYGWIAAoogqs8ND+A1a+dImte3GNk12dOXO6DTx7gBUXFlo+USqAnm5/OQA7tIGaC4DYFLZr7g3bTO0Ig6UOPmuphqcwniMA7N1tL66rJQC4SKIsBIBc63ymEADcM6ki/+NkAAgBEACQ+j9RccrKly+3l7dttYLiDvaGORfb8FEjrYho3jjVQsB3QACIe6kGSCOcNh0B4EScAJBQALh4ho2IEwDyQwQAFADSuWl9+ji7v5OLPk4CUExxkrS4Dzi3BJicDuBuywSAGivrVWZduzYhAUAD3k1gvjPWlwDgRkrTMq6aYlFoxWskEwACvk1lxSnr2aO7rVq10u695x7bt2+vXf2mq0IKAC1FAFgaJwCcsKlTptv48VMCAoDxrph4ynZAsStNIVHTiv0R3VoPJaQ4QVEyZidOBQSArVu3OBI7704E7bQ2AYC+4t2tsqLSOnXsaK8fPmyPzV9g27ZssU4dO9nECRNt+LChtc+ZbupJfu4M93cdxYpGrL2RL0UWaKgFtOTWEGxJarT4z56DBxwBYPurO2zA2We7NAA9e/RwChcuFUu8tEQqqYa2LTovvQUiAkCybSICQDRaIgs0wgJEjH7uc59zG90ADoAEgHSACNkIAExGfsQiIAEb94DjipwjWjesACBgw88lzrWQQAZc80tYAUB5wAHwiZIOR1iGTUEbfAUAHuAATACikFDOVQEgEwGAa/BDRCbKCQA7ACyALch0izjgy40r4p76Sy6b4xQtTTTj4sWLE1LzyBsTqY5dAT04jrzPbOBiT+5PmgDAOz8qPJtr5EIAoK5E6AJa+RGgXJtIfOTqicBHqcCXAvfvTZ35oT/wtcYQAIgWB9yhYFMAUeyA79ZXAYBrEHFN1LPyQiPLThS9XiCwJ6QWbIUiAX9jf/rkQx/6kDsuHfBZXwIANqLgO7/73e9c+6iXAFP8EJlxfJ/+p+1+8QFmCAFEv8sfsoGz2XwlPC7Vbvkyf0v+nc+oO+2RfD3R1B/+8IddVLVfUJJAkQPfwq5SxEBiHmUBzUPYEolzpM45LtXYF1h65513uvmEY1AQABzkvoyVdP2ldmheU6oF6oeUOuOazwCw6ZuGFD+SXAoAPgGA9qIwID8O+4/IU0TlUw+lwEDlAXJKKkIE9Qz7ANcF8Gc+JZIdxQsKfYU6BwC/wFXk4iHECJCF5U9ueaX78O2QzccgfpC6hN/MA1zDTwHgX4sxjT3wY46jrawt9SE5tIQCgJQSiDaX0ob8P+wj2BRfpK+UdgTSgJQpRCZQahr6k/Egfxdpg3G/ZcsWpwLD9yIrsWYozQJS+ijSqN8gFJFehEj+dCl9qK/vcz6ZCBUSiCGaF9sCAUApbfw0NcyVjDNSFkhJIN1YDY8vKbH8+7//u2sr32Nb0g+gUMMaF5XIAqeLBVqaALDjle32+MIFtm3rZjvnnNE2a+b0IPqfFFmxWBD9Xx3ES7cGAaBOv3qS7S3V576gdq5genPUzeUVhQCwfp1NnxIoAOTFVRnS1Ss7iFtb0/qAw83Rvpa8ZnJbg9z1aCmQBqBj1y62ctXz9uxzz9nrx4/Z2AkTbM68uda5a1erOFUZjAW3MEsBICIAOHM4k/iAcesTANxeQDwylpoVoFjYphQAIgJAS477xt6rPRMARAZxKQAiAkBjXaHtnC8FgBQEANK1EXjBHpreO1uz4krJWVxYZNu3bbO/P/6E7d65y87q08dmTJ9ufXr3TiIAaAXJ9bkr4rO0Zu+eufdORwCoiNXYkuXltnrNGuvWvZtT7mQslnYocXvIwhciAkD79J2IAJDcbxEBoH36cVTrNmIBJJmRm1auX3LCA36y8c/Dk4CoTMCONsnZPAcQveuuuxy4wSY8wLFPAKDZAh/e9ra32W9+8xsHBOVKAAD4ADiDAADonK2ECQCKBiTilcWxKQgA1AGQQLmDFflJFPfw4cMdQEM9Ei9zebW5HDkWOylvMccBZD/99NMuNzgLNvYiSvcnP/mJsyt/iwBAtLiAUIAkolCzqSL4NstGAOBa2Jv7AL4CqOnB3pfx5pqQAXjYAECcN2+eS0UASK2HcEXLivAgYFfR7+QYV15rrodfpFIAANhFpUIS8twXcEYRyn77sgGSHAsBBiKM/BBQlPsqklY+KwUA6k1/Q4iAxEJpKgIAfYt9kdgHYOO3Is+pFw9x/M1xtBsfIz0FQBfs6xEjRjjfUJSuzs1GlMk2jvS9T+Lw84VLCh8fB5gkUhj5faTl6Rsik/fs2ePqpah8XRMpeQgAIi8IJOc8AGD8ReNEqRAUwZyq3tQLAA/QXhLv2ISIdUXwpuovnwAgoJ3rE0EN8UPjHB9dsGCBA9vDhJNsdsxGAEBa3idBpYrGxhbMqZ/+9KcduQG/5QdgPBMBwCdqKKqbz0hBACBN3bgOEdeQLwA9Kfg9eR45lj6C5AW4nCrCPdt4w67kUkehQfMHbQEA17kiKxDVTf8r/QJ1EQEgl3WJ41H2gDQjkgWfIVsPUC+Cg+7bkBQArEf0AXMFPg4RIx34z70hToTHNf0GsMwawJxP8VMAiACAvbV+iShAehW+17j6/e9/bzfccIO7Bus66zt1hJxHef755x0BIVNJRQDgeNINQEKjNHcKgFwVALADdfnxj3/sUmDQTpHCWLPoj1zbqnmc9vN8gR211mFDFADou6hEFjhdLNCcBADNq8iqFhUUOpB/1fPP23PPPmv79u6x8WPG2ORJE130f14NBABwgljwOx4+2NIKAG5+RU4z3sH8rqquDt5naoBrA4JUtnUum38EgG7mo+oDpme7X0O+hwCwQwSAqdOsmwgArn/qXjG7hHvyOWcaASBovXwrUAAgb2vP3mW2bsMGW75yhb22Z48NGDTI5l4yz8r69LFYPOK9VQkAvbrYvDkzbPiQ/lZ16pglKwAEIHwqV26IRHIm4CVhA29s4oi1dw+HYza3fEbdCPfUBIA8W/TUs7ZmzSYrKe3i3nHHjB1lRcVFrZACIBUBYHk8BcBGm3nhbLvxlluttHOn3FMARAoADZleczonmQAQRCdXVVRYzx7dbNWq5wwFwf379tnVb7qyzSkAJBEAHCmGHEBRyHROHd+WD0qkAKgxBGlOnDqeUABg7wACAMqGbYUAUJCfb/l5ebb+xfX2jyeesGNHj1n/fv3s4je8wUpLSiICQFv2tahuKS2QjgBQZTGnAPDSpo1W3KGDzTp/lo0bO9alAWAfX/uDEQGgfTpWRABI7reIANA+/TiqdRuxANHERJMKjAEcAOzRAiGgIbzhFf5bMt1E+AIUCGgD2CHC1D8+HFlaHwKAouuRfEeCPVthwkQBAAlfwFSBzigAAETlUgD/pAAgkBIgis9UAIG4HiC2ojFpczaCQS735xjk7YlypIQJALItagPvfOc7c72kOy4bAcBtWcXl7A8dOuQAJcgT9Dc+Q3/QXuzikxw4D1AYwISI1He/+90uPxhF/S81AUnKA07NmjXLAWqUVAQA6kIE66OPPprwWV44Hn/8cXdO2N65bNSSNgG7KZKXaxAtTtoDXZM6Yiv6V0QDomkFtuVqla00TAAAIABJREFU9EwpADRmnGxZZaWzA3Lh2BvbhgkX6htFBwMgcn18/fbbb0/I5GeK9s213joO24ikoP4DzIWwwryBPD+AOUW+IRv6fUPf0ibsClgvRQeO1RiDhCECgJQyiLxnLGCfVGC3gPubbrrJpc2QOoYi5evbXoGuUt7gfKTW8YN0aheZ7pGNAIByAb6ol+ew/2JDviNi/4c//KGzQyq/CNchPBeF7aFr8DkEJEU7cz+IE4wHkTDwScBlXyEmV7tSD4hEDz30kBtHXMNXAJB9uFd7IAConyAUsCZkK6w7kHUoIjpIpSLbuT4BIN08R9Q6ID1+wbqLeoVSieCvAH4i62S7n/89/YTyhghPbYUAoLX2k5/8pCMBaH2BUAEBSWSoXNuq8aR+ks0ZF5ACWHuiElngdLFASxAAWOM7dSx1EpRPPP64IwAU5eXbrOnTbfjgIe7/PgGgTv7uFjQ2mW3dnB6L2QMPPWhHjx2zq950lfUqK7NnV6xwxNBrr7vWNmzY6FRygueVaqekM2fOXPfMBamZwlxZVVXpnnHyDSWnIiMneEFBfgDkVFe7nLPuOc5ro8gBPgFAuEmukWlNYbIwAUAKABA0XOr3FCUXYoNOO5MIALSZqH/3O97btL/SYlZZXW1HTxy351avtpe3bbOuPXrYvEsvtUFDhjgZbUfcDC5gLZoCYMF827Jlo5X16mJz58ywERAATsYJALGigMyQH4xWfCXJieOdnDU/spfmIzEOPJwwE9EkuHYyG0W2zcquaYoBUqvNkLhaXQJAkVVUZiIAFDLj1J7fzPhoVVWIABAzK1/2bAoCQMeIANAkPtK4iyQIAMwaEM8INnEEgO6OTEcKgNQEgOBY3sWleufGV5PkepbqRsyWladPAVBLAAhyxkelHVsgaSIO+p9/efleCoAtW1zwwNx5EADahgKAe76KqxYtfnqxPbtsmRXkF9jUKVPsnNGjk5Wm4mtRfYiXEZ+lHft0O666PxxdCgBmWJ7FCgtsyyvbbEl5uR05dtQmuGC8uVZcVGwn4woAWgNSBfC0Y5OcEVWPCADJ3RwRAM4It48a2VwWgABANCuLAZGEF110kZPOldSwcn2nIwCEgQiiqYlglew90drhFACKWlUKAEWGK4ey31auwwsMecMBpQRcKfo62wtNmACglyCi+ZqCAKBoICKSsR0gkKKuc+0zgW+p2iL7XnPNNUZ0J6CnnwKAPOkU+g8CAEoB9Sm5EAB0PUUAA8LCPCcKmCIgS5LgAIj0GT8CHjnmPe95j33qU59y+cEoHE+9JRMPyAiAnYkAAPAkpQXl0OZvbKO0An77s/kHx4oAQF3oC58AIAIMbYHMgA+KHNNcBADVn7ZSsPfdd9/t8tBTJB2O3RS1Lb/GD2kzIN973/teBwY2pWy1yBvYCIDxZz/7meGDGsMiAikvuXyTOvMZfYUNAdCZW+jrMAEgkwIAm+74rO4TVjYQeQDZenxCKRUaykZX1DwRwPgr10NpgWhvXnbro7aBLbIRACA2QV7gvmqj788iADCOUPzg/gJBM417kVY0X0lJRPML/qL0DfQLYxGiA2sChBKADxXmaeb4VOMt29wTJgBwvE8AUP/xOalolAJA7WZ+RfEiV0ULIu7DCgCkWIDUIOWRxigAaO4G1GdNyVYgy+C/lDBxw38hE+HEbSgjjV0AcERezSD6VKl3dD/1I0D4N7/5Tad4ACDO2JJKAYoOKCKE04ZkqrPUTphrISJJdQefox0Qfpq6kEohVwUArTkoZ6QjANR3PeCaKJgonYPmsD//+c9u/opKZIHTxQItRgDoVGqHDx+yxxc+bi9v2GBdSzvajClTbMiAsy2/BkA5Znk1QX55ShDV29wRvHV7sSpWExDTLCAArN+wwd5+++129sCB9tcH7ncKKu941ztdCrGX1q+3eZdc4tbghQsWWL/+/d3afZ9HAEACnOibqspKl8pG83fH0lLr2rmLVfCMHAJB3bOcNqPjJmgVAkC+2XYvBYAUAEQAyEpGyCF9Qsv3cGuOXKL/8xJAOZu21fnmCACnKits1dq1tn7TJissKbE58+bZyNGjXWUB/RPqCnkFtcMioVfc8DaF39/xZd51Thw/aQuyEQBi+RZz1Yk5AkB9wZBUQEtSMLnSTYeaV6sKEvcezxFb1p8SvZKoYUoCQEWeLVq0wtas2WglpV1t5swZngLA6U4AcB6co4P6uis5nnKaHxaMT2aN2tzkvLf0qkMAuCpQACguFr2ojREAWmc9P83do+Wal5RqRU9oEADMTpw8YUvLl9jWJALA4DahAEC1q1HIMzMIAMvLy92+08TxE2zMuec58mbi+SsiALScP0V3apQFkggAATfUqnFyCADbt9kz5eV29NhRGzl6lL3xjVc4pQveNXi3iQgAjTJ9q54cEQCSzR8RAFrVHaObt3cLnO4EAPqHyH8AH35rA665CACkT+AeALGAakhDp0sB4INxgA6pwGo+Y0OGfN+kVqBwLGAqEepId3OMCABEften1IcAwHUFeCInhD0BpQFLII2gtHD48GF3jAArRWAHG1l5LiUCQBKpJpQagN+AUiIACLQFYAR4RNZeUs/8BoSZP39+AkA7XQkAfj/K3kS1I8+O/yKpD4DuA4moAAjIBUAG/PzlL3/pbCgyT338I9WxXJ8o/Pvvvz+huOAD7ACN9DMycOSEg/ABaMtvUkK88Y1vNOTWNU6+8IUv2Be/+MXErTIpAGzbts0pSWgMpALglXoEYgdF4H2vXr2S7uG3TdHsIqz4edflexp7jGmICERU5wpE617ZCACosVx++eUJokC6SG+A3a985SvustQZH4CYEAaGdd9UBADmKOwoUpUi8plbAMmxF9cWAUC2iQgAeQbgDAGGMcUcd91117kI+WyEENRkAJaVygN/YLxgcz9aXSkAIFOlSgGQzi9Qj2A8USCIfPzjH08iADB+6O90qSLC4z0iAAQWoV8jAkBjV47o/LZmgeYkANBWARiFRYUuB+tjCxfaoX377ayyMps+cbL17dXb8gH+ATpqyIqu0jqAgSMAFBZYdVwBYPXaNfa22/7FxowZa7/9w+/spQ0b7PZ3vMOeWvSUSwv0yU980gH7v/71r62ktMRuvPHGhALA2976Vhd506VLF7c5Dllq67Zt1qVzFzvnnNE2Yex4696xU8po+jABoDX8BnCaFABr16+zGVNqUwDkSgAQINyyoGxrWCrXewaIvaTxHQEA+DyfdABma19ab6tfXGfHILxfeKGNHU9Kp5JaBQD3rFeQfDMienPFV1NUMyMBYOF827w5UABInQIg32DsZCYApO/9gACQXPm6BACB/PHKe2SZwI6p0w/k2iONPy65/nUJAMVW0ZYJAC4lVnOlAHAdFDJxtjQN0WzhGywiADR+hEZXaAILtGMCACoAqE89s/gZpwAAGDpp4iQ7Z9TorAQArdVNYMHoEpEFmswCmQgA217bYUvKl9rh11+3/gMGOAWzbl27WnVVdVLazkgBoMm6o8UuFBEAQq8/sfAbTIt1RXSjyALt3wI+AYDNfvIR1ycFgCIUJZXrpwDgu/e///1ZUwAARnAsagGAFn6RAsDs2bMd8MmxgJ7IbN566605dUBzEgBUAUBrVAqkAACYQ/1+9KMfNYoAAChHXmOAXUVuCiAdM2aMQTgQ2I4CAPLc9SnZCABh6XD1M30AkETdVC9yLgMwEcH517/+1eWCV5Q6dZIyAvXGTgKkFVVOdBU2VL5qrkv7pBigdgH4IyGuKHOlABAo7Le/sQoAisKXAgCEBF3TVwDI5T7UK5cUAKn6D8AQewMGarwgkY59AKOxB5v5EAVUIKBwHqA7Ev3K6V4f/9CxGufcn7QHANX0pyKVqROg6CWXXOLA/7KyMjdOw9HG+O68efNcnUVu+fznP29f/vKXE+ScTAoAtBECANdmTKQqfKeIYMmfE1EMYUHy51J20PnpCADUkXbu3bvX/cZnaVM2oDedjbMRABYvXux8RMelAnqp69e+9jUX3Q24wHiBUEMfK41E+P6MFa6luYN+4zz507Fjx9y5fC6ygEBpyFMoNmgueNvb3tboFACQgLgfYzaVAgD3evnllxMKALSHz1ibJk6cmCA9ZfJl2kvEO2saxCSN0aZUAFB0PTaBcJKNEMKcCCmH+sjOpFPgfFKsqI4iACAtnYoAoHQr+Anfcx79KbUPvkedg/WXccI8AGEFwhh/48dSbsk2HyjVh1IAyI9QRCkvL892er2/r68CAGMRogMKACLb+SkA/DlMih7pKqXxQYQv85TszPwWpQCod1dGJ7RxCzQXAUAwDtFXhYVEnZitX7fOHpu/wKorK23owIE2dcIk69axkxU4hWCi/4Mox6C0AgEASfbqaisoKnQKAPc/9KDLzf7Pb/8XGzhosD348EO27qX1dv2NN7i2PL14sfXs0dOOnzju1jLW7enTpttv7ounALj1rTAgnAIAc9o999xtEydMdMS6vmedZePHjLWenbvWIQDIBvWRom0ON4MAIAWAehEAvMj/CM5LehtJAKLOu/PMqvD7ogLLKyq0DZs32/Lnnrf9hw/Z9FkzbfLUKdaxYyePAKAUAN4182vl4xviA+kIAMdRAFg437ZAACjrYnMvnmHDhwYpAApIRVBDCoCAAFATB+HrKgDUjegOwf3x8V77aWL8J+WSqAX5s8HHDbFBU57j3pOUI9u9O0AAyLdFTz1ra9ZuspKSLjZz1sy4AkCh5eW1tAJAtZWV9bauXTonlCTKy5fFUwBsspkXzrYbb73FSjt1zj0FQB0DpmOkhBUTooj/bL4XEQCyWSj6vkUs0B4JAHGyGASA6soqK19KuoqAADBt6jQbMWx4dgJAfMpK9xzTCO5di3RbdJPT0wL+O4JSMDkVpsIC277zVXumfKkdOnzYynr3NjCesrJeVlNdEzxLxtPARASA9ucbEQEguc8iBYD258NRjduQBYi8JZKUiYUFAXANcBYALxW3JhXQ6cs2K78zG2IAB4D6REr65wnwRaabyJm2TgAANAG0AawSMIeNAKJUsAHkB3J4S9r+7W9/u/385z93hxw5csQBLoq8DAOIvn18kBBAg34Q+AswpO9RACAKSRH3EABuu+22enlXNgKA24qNxRy4JEBQwJGiWH0SiGTBkaBG6p085URO0j5sBPDE/7/61a+6POYU36YAtdkIAIC73//+9931KGyoIkPfvXv3BIgsI+QCzL/vfe+zn/70pwm79e3b1wFlAObZUgAQCU/RfbLdL1cCAIQD7K384NhNfqU6+QAe/vXSSy/ZZz/7WZfSI1yQBcfe+E9DCn3ED2oCd9xxh/s/4CRgO2Me8JNr0/9SpND84c8j+DMEDggEijynzviD5pFMBABA4WHDhrn7plM04DqAqqTDEPiJ3VFNoI7p5jA9HFNf5QIX6C3/1Typ3/W1ZTYCwCOPPGJXXHFFwhaprs+9UcBAjl0EG8Dd1157LW3/hhUA1B7ayZwEcURkiXCO+FtuucWNYfmAgN9UhJts9oBoMHPmTDdeJTcLAQCf0pyoF5NUBACiKFEkUL0z3Y/6ok7CHOcrrABaE4WvdUj+gCoF8w/jjuNZA1ElYU30+43jpQAAAYOxB9mLtSzb+Oc6o0aNcukNpNyBsovIbOHI/HTXk//7KTmwhf7GzhBC8BGO1RhkDECy0rzL/bLVWese5DzUBUSKagsEANqLbzPe8SHNkbQXEF9pfrRGZSMAYBeRUiAVaPyztpC+AaJNVCILnC4WaA4CgL9ZWlVdZYUFBZafZ05+tfyZJRarqrZRw4bZ9MlTrDgv3wHgQX7jWpnjAETzCQGBxZsTAATArKiqsqLiIouh+HH/X2zzK9vs7e94hw0dMcx+9Zvf2MubN9sNN95gzy5fbs+vWuUIai/EickoAwwYMMC+9a1vufn24x/7mFVVVllRQYEdPHDQFv5tvsvXXHHylPXr19euuPwK61BYmJQCIB34n26juTkB9oYSAFJF/qeTh8+aRuB0GWgJ703WuKiCcNKh2GIFebbt1R22qLzcEQAGDRlsV1x1lXXt2i1hAVIB1CmOANBwGCItAeBEbQqAXr262Nw5M2z4kP5WffKY5UMAiBWZxeIKACkJAGFwN8hJTl2T+zysAFAr8B+cIPC/rUAwdSQIkrokFquJEwAgAvgEAFIAbLKS0i7u+XfMuFFWVCwCgOcTDe/KnEZKVRUEgDLr2qVLFgJAJ8M38wzFiTx1RfI96qT4SNVH9VUAyKkZZ8xBEQHgjOnqtt3QdkIASPU8AQGgsqLS7v/LX2znq69aaYdSmzljug0aNNgpAwS6PAHnNPF/rzfS0ZTCdKa23YFR7U4nC/hpK3BawH/3U5Bvr+3Z5QgA+w4ccAqsKIqyh6WUvBEBoP16QkQACD2CRgoA7deZo5q3vgXIL37zzTcnVQSQACBEIJj/pQ8WMBnpb0ABgBCiu5GCV45p5KK/973vJTHPWIgAHoh6JJJfoHEmBQBAC8Ac5X0HbHnrW9+akwEbqwCQiQCgtmArNv4+97nPBTlEa2ocQWDlypVu4RXYk016WQCOACc/Eti3NfdoCQIAdedeInQowlX1ogMEDPJ/qRGoY7AD4PoHPvAB95GA7Guvvdbuu+++xHUB/QDmiOaHWEABvCXiHil593zu8uGZux6RrQJn+OzJJ5+0iy66qN4EAOyNJD0RWkTzAoSyQUOEul84DiARH5QNyNeunNg5OWIOCgDK+y6Aluv6ZBEBWYrCpb74FlLhAmS/+93vGrnAOQZ/o+7YBhuliijPpe4CARmzRMLqusjOMz50/2z+zb1gpAJ0C2j9zGc+kyAASCWC3xBI2GCHNIANsI0IALQpHZjPPQD/yMuuwqYXagn8ri8BAEIKfsv9uadSLHCdXKOoVY9cCQD+3BruH+4PgDx27FhXF/oG0B6AEnA5VUlFAPCP0zzmk7n0/Uc/+lE3h2sOg3DDWEXpIRVJLJM/QVIBOMamiiz3FQB8gJZoefofiWXqRRtQSGAcZiKA6P7YZcWKFTZr1qwEyYzvUACA0OWPNT5vCAEAEgz1A8BnLctWsBdzBgopmkc+8YlP2De+8Q039zCO/JLKV1P5PooC9A8/Giv4COsxthPZ5ktf+pJTjqCo/ZnuJ7IR12SeJOWLCAD0A7Zs6lIfBQCtC/QzxBD5KO2FJAYpgKJ25EIA4HhSKUBqYj7DjyAdoUCUTnWkqW0QXS+yQEtYoDkJAC4vZVWVFeTnOxC8fMkS95NXXeMIADOmTHXR/8FmFmB/rDYaPgMBwJcJb0oA3NW3psZtpBUWF9vK55+zRx9bYJOmTLbBQ4fan//6F+tQWuKIhY8++qh7FoEItn79S/bXv/7FpkyZahecf779/ve/d8/8V1/9JkcA6FBUbDVVVbZi+bPWt3cflw5gxyvb7aqrrrIJ48fXIQCkivxP9Rn1bcr2h/2tMQQAv17p6pnYQG/ORrTEIMr5HnXhBRQnCjsUu/yt23e9ZouXLbMDrx+2swb0tyuuvMJ69OiZAPhrnwU8ULWOAkD9EOR0BIBjHgGAFACOABBXAIAAkI8CQFYCgA+dBAQAByWnY4M4ckAcbAb4T8j7xyeJOnbWAKhfm3PurlQHJgFh4fvHrC4BgPcvFABEAOhqM2fOCBQAOkBGLnAZ3lXSmqZRla49mXepgADQ1amT0CO1CgAb4woAt1ppp45WRcRgvQgA7mksmNCTGtSC/dNEdmorl4kIAG2lJ87werRzAsCpkyftwfsfcASAjiUd7fxZsxxZMxsBILGCpZrCPC6YvCOa6c7wcdJCza9DAGCPAzWm/HzbuW+3PVNebnv373NpQS+99FIbNGiQ21f39z8iBYAW6qwmvE1EAEg2ZqQA0ITOFV3qzLMAkZgAydrUZ1Fg0xzAB4AiDECE/xZQxSY5UXjvfve7k3KSA/yiAKDFht8sRABqgCbIqAucgiyQLgUABADAYG3wE4kMASAXKe7mJAAoAhH7oQqABDr/53PAAiSrAcoEfOcagf31r3/dkQcAhLA5IBFgDqUlUwBwP0Cj7du3u0h7CoQRImh9sFBR0wI4JUUu/wDYByziHDZHBw4c6CTr/fYAKs6ZMycjAQBbAMIT2QnoBWjPNYnix3fCwGm26FbuCeBPoX1EzmJrJOl9kgP+DeAFKC2fw3chMtSnZFMAoC3Ym1QKPXv2tN27dzswH2DXB59EAODe4Qc5vrvyyitdlD3fcU1k3AHFwwBWNvuobbSf6+DLr776qvNnQFjGLACuUhRkk0BHGQJpbdmR6zYlAUD9v2/fPgc0AyKrQBpizqkPAYA23n333bZw4ULr06ePcd2bbrrJRelzLwDg+pSmIACIJMQYZCxApGBMIfl+++23p6xOOgUAwGtAXXy5d+/e7jr4KNfBTvjPAw884FQbpEKCH3z729+2D33oQ/VWlECJgv5W4fphAoC+YwwA1FNHkS+IaqdfRVjIZHvs9J3vfMepYggY53jmIchZtMN/IWoJAgD3RxWFccO9qRdtRNGBsRleH1L5qtpOyhXah49CqMA/sS/nSMWBa5NaRcQ5CBX0N4oRlFwJQaSAgBQISUGy+G2FAEA7WAukLEH9aC/Ej7/85S9OGUZjJttYxR6kjcBOShvBuYx5CGu5PG9ku0f0fWSBtmKBliAAMGYgACxbusQpAFhVtZ03cpRNnzzZrEZR/4ECgFMDCGamtAoAzUUAyMsP8rOfqqy0kk4d7fCR1+2xvz9hG17eZHkF+VYdi9kll15iY8eNs0cfecSlBXrL9de757Rf3nuv7dy1y9505ZW2bNly92zbuVMny8/Ls7KevWzokKF29PXXHfB/8vhx69mrl1115ZXWtXOXBPwnkD9VFFt7JQAkgf80wsMGU22Wn96KAHUJAKQAKCguspqCPHttz25bumKF7d6/z3qd1dsuufRS69u3nxsNyeC/TwDwrVj/mMRcCAAJBYAwAQD9/7hjKqVB7bymFB7x33ka554NnC8k178uASAAlNMlARBdIDFlNEINIac5uQ4Q5tc/TgCIg+DMaAUFJW2cAGBWviyeAmCjTwBAAaAJCABuKs8Ei0WQWSa/iwgAOY3K6KDmtkA7JgBAdDp+7Jg99MCDtuu1ndaxtNRmX3CB9T2rryNs+WCqv0L74L/+X2e2SvE8E81oze2M0fXTEQBIAbBn/z5bXL7Udu/dY6jZRgSA08dfIgJAcl9GBIDTx7ejlrSCBQAOAK0BmwXiIhuD9DGLRzaAAABPUbCA9EROC2yiOQAd4RQA9VEAgLHO8bNnz3YReGzsA3gQbSnZ5Gxma04CAPYBoJIcOlGI5GZX5DxA8qc//enE39kIAIAXRPJedtllTlFBhAflBud+ujbEDe5FYZOVFABEJ9WnZEsBwHXVr4BGBw8edPmWAQAVwStQxAelfSAYH0PinShXSWaToxlgSqQCrkG7idrOpACgjTBA5CeeeMI1VZGv+AdqAT5olg3gRsKf3PDUHVAbfyM/OWNC0fbcA5sDPAJc65qAptdff31ogy6wfrr7ZiMAcE+ALGwBiIftADABTQGiIISkA9l9cBkSA0oAkskHHCT6OleJ8bAPMc6pG6xpQHwpFEBUwb8ZA5nqpuuhQgA5QYQB2oSsOKlIwoWIfUBu+Rl9Q1Tz4MGDk8gZ4fOwGf4EGQnQXyQI+orovPoQALg2PsWGPu3DD8g1/q53vas+wyxxbGMJAJyPHejHT33qUy7KGT+hT/AbAPJUJVMKAMYS8z0F2zFncW3sJHIBBJQ9e/Y4kJr5F4CUcaPxm6sx6E/uJfUOfvsEAM1l/KavpQCA79GPvgJAtmhsfAubkCaFOnM814EAMGHChMTaJn9oKQKAItzVVuoEWYc5P9t666tRMN+jzkA78QcIYpB88AfGKz+QiVCmwXZS5aHfSNuRiwIAdeQ4SEjMJ1K3oZ7NSQBgHZAtNHcB5Kca6yIjQUiBrCPFA85HzQgfwBbpUoaEr0lKJFQSpHzDePvJT37i1tZs60mu4yA6LrJAW7BAcxIAaB8pAFAAIA1AOQSAp58xq6yy8eeca1MnTTaLb8A6uf8cCQBhuzVVAHkSAaBjqQP8jxw7asdPnrADhw5ar95l1rVbN6uoqLR9+/dZp44d3fMsc+/Onbsc9Eh+WeYa5mk2ndlsLiwotL5nnWXHXj9i+/butSOHX3ekL73LqD3a1AuD4Oki5VNJ7TelTzWFAkCCAKBGZOisVCSHpmxP618rNQEgv6jAYgUFtmv/Xlu2cqXt2r/PuvbobnPmzXVEafc+QaR/AjBPRwBwR9YrJUA2AsDmLRutrKyLzQmlAHAKAJZvpJOtjdSPW9hVry4BIJBY9uruHLj2b6kDiAAUXLeWABD4e63sRd2WZlIXaKLerxcBIN8KCqQAsDI5BYBTACAFQGsrAEQEgCbyjGa5TJgAwE0qKyqsZ4/utvr55+3ee+5xaWWuftNVdsd732slpOBzNQl0JQgg4J01scbE8z83rrK1Y3tZOXnVl9vRoyds6pTpNn78FKuuctSXxNhWG5pXr6ZxLYrOzmKBdkoAcJzDGlKY1iUAnHVWX6KpEiumn37JX8G8JSczvSxNCoHItyILNLUF/HcFkS9RkbLCAtt9YJ9LAbBr7x7r17evI5JGCgBN3QOtc72IAJBs94gA0Dp+GN31NLHAoUOHHOBJxCcb/YBcAM833nijkR6AzxTp7cu/C5QT+A/IT45xIrIB9wTYpCIASL6ZCH6i6iSrnUoBgPu0ZQJA2A0AQwHHAc4ogDOAcgC/2JUNQ4F4tMuPIAbEA1AjFcKdd97pACvABwCMxx9/PHitS0EAANyhHwCEbrvttnp5ZjYCABcDgCayVIVockCsdAAcbVZ0K/4FcHPDDTfYH//4x4R/AMBBFgGUUgQ7Ms4QPfAPCoANqg/IL1N8xQEAjDD4AAAgAElEQVTUJt7+9rcnJJr5DoD3D3/4Q6KebMRiP64j4EYkF35THyTtu3Xr5vqE6FbyJTEeUAKgb6SMIQIA9VGBhEJkKMWPJM4EEmUjAHAtxgGAE30qEBPgXOC9InA1HkVUwI4QNCBqYAuk+gXYAbwCcEqZQW3IpvAhn+Oe/AwZMsRFvmFX7vuRj3zEEXxyibBlU5x5BfsyT6h/IADwQ/HTjpBaAABYKSb4DSgMIJ8qPYnv+NQHAgFjRwQA2gpg/p73vCdpjCh1gkgN3AdCA2OR/OyA/die9kNcgWgivw3bM9vgawoCgOTMAW8AffFNxhjzC3YEvKde+DN2DheROZh3AYMhwQhExVaQwRifmq84n/HP3KYUDXz2ta99zRFTwv6o+7EOcDxzIe3+/Oc/7yLWFc2vfO0+AQCf8n0SkhN+QF3xOYBo6uKrc+h+8kHuy9wEkQF7iGzAZ9S1tRUAqC8KEoD+IlmQWx7wHnlW1V+/NQY1z/AbJYprrrnGlixZkpg/sa/6XjahrZCZuJZUAEaMGOGAcfLCUVLZkn5gDoRMwLzBvZiXpQTSnAQA1Dawj+ZefBsSB4REf55RvQViQHAaP358wh70NesbChaMAx2ncY4/4ZtK70HbsOd1113nov9lb/oGQhbrRFQiC5xOFmgOAoCbr+JGIgVAfkFAAEABYMmixRY7VWlTxo23KRMnWU1VZVwxOiAAFGiLNU0KAN/2qSKtmoIMgCw7oCzpACyuCuBHsru87f+fvXMBkKuq7/9vZh/JJtmQdwIqJKCgQqISIEECkgSsRbBqlYrWRx8W7csqVq36b2tbn/VZta31AWhrW62PirUFHy2vPMEkGB6aSEJRIS9QSHazu7Mz/37Ovd+ZM3dn5s7szs7O7p6L62Zn7j2P3/mdc+893+/v+xshvR61zAfviwClNoY9yViUAfy2uudHLxdt8fks/kcRU00YINnfZvRfVTSVAFDHpJmuBADUJTJdnXb454/a5ju220OHDtncBfPs4g3r7UknnxyB/8VJlYC9s8lZ0HoCALN9ZJC3pOB9IoCbISVPcHL/IwkBlQkAcSB5IuKyvPetJgCkpQCohwCQDSkA6lgbpuspPgFA9xeegRcumG+7duy0zzsCwKFAAJiuDtKqfo8gALhV3zLZgvUf77ctWze71EaQtTds3GArVpxS3HdpVRMrPX/xkMUcEgHgIU8B4ESfABDfV/z7ie5cdYvKBAJAK4d6WteVJAu79GUZc8+RPgGAYM5AAJg6rhIIAOVjGQgAU8e3Q08mwALaUAd4JbpSIAmb4eRZJ8IX0FqHD7yxwc71AKlE2wq45VxFrgsg9LvWCAFAgDdR6FIAAMwg/zpS9PUc46kAkKyfvKDkSiYyH8AFkAFpbaLFASMB5gSmCpjEVgAOAAzktydtgp+3GWCfnMQAfYAV2Bzg4mlPe5qRwmE8CQCUTRQ1vqDIavrEuBLR70eUi2mejDKHLIAMkUBjbPC2t73NRX374CvAI+NciwDggzeUSYoFRcYDWALuvv/973d2oh34j4AeAeSQXD7zmc84QBOQC58HLOV8cruShoBDubb5twgASK7rwAcBtN2LBxu4dbDr0wgA1AMw+KpXvcrZgTZwAHyiosC40yfALwFa+I/swrmQRfBBAcX0C6CWqFZ9pj6kEQBUh0gG5J0HkFVOccB4xkCR4H60AXXIF4geRzniC1/4QtF+KgNfwJfoL+erTcwhAD36KtCa+QUhpFIe9ORc5JzLL7/cyfcz9tiOz8jtDeHJB5srgaCAp6R4gFRBm/Ap1jkiqjWH0xQ9km2qlwDgk12SZcin+Zx0LdhUADnlA7IzPzk4119v+F6kBcaE+YbUvkB8IsMh0TBnfIIPayj3CAgY2BFAlTWLVDFveMMbXF0ii6mPso1UHnwSkYhiXFctBQDfMQ9YfwCimaP8hkBCuyEX4Bd+fVKXoQ8i50DkgdBBu+kX4wqJSZHzrVQAEKkC9RLWL8aHuQOgT9Q7fWUTRWt6NWIN6zEkId1ruXfcdNNNjhAi8hnfsWYz91GtoC6lQkAenzQ6KHroEDFNPsMYQcoi/QNpPzhaoQCAbVCl0DME9bIWkH5EPq11yVef4TuIZqzh9FsHay5kKF6GGX+lNmLc9SzCMwXKFKgKMR/oO75EPZDNWOeZI/WqCCTnbPg7WKAdLTBeBAD1lfkmAgAKAJtvuc3yxwftvGeebatXPcPyuZwD/hUxDAHARW3VQQCgDh80rpZrvl67a02pBvynbgRXygnrfVaU7fQUogSc6h5UKfq/Xln8sfZ/xLNK1uzBQwfsnvvutTWrz7UT5syxTD5K0+BSNVRhG/jtaKRN05UAAMkk291ljzz2C7t929aIAIACwCUb7IlPelJbEwDgH7g4/RFsnJL0f0kNQDM29rSYAFDyI5+8QJm+AsDI+OGJVwAYSThAUlprl4uD7qyRAqC7041tFKsdHTXV8utdyGqcx3oMyXRu71xeDtwKunVrnAJg715be+E6u/LlV1nP7FljTwGQUHhoQvOnXRFJAgAGiBQAFthdO3YEAsC084gJ6vAkJQDQbJHZv3nDDeYTAEgBkEEBoApwHwgAE+RrodpUC8hneQ7nyGeiH4MAcOSwbdoWKQAEAkCqKSfVCYEAUD5cgQAwqdw3NLYdLQAoQYQxkaACaSVpD9Dyzne+00WwK5qTzSqACUABon8//vGPFwFQKQgoohSJYqSD/aORFACVCABs7gOoC+BJs2krCQC0BVUDooYVdele7AsFB4AC5BPJqMhcAX1sxJLDG5BMn2Fn7P/Nb36zjISh/gKOIkkP4KMUAK985SvTzFH2fT0KAABDyFPjIwBNio4EGALEJyqcKM0kaEmkOKDUNddcY4888khRuhzQBRAOGVQpBdAoABj8LE0BQCQU7PLiF7/Y1Ssb0FaAIlQYSMdANLyilvG7hx56yAHpRO8rwlS5zSEEKBKd73ywh/EjBQBtVOQ9BAAAYo5mEQCoh/5TF1GvAOICswC38CEiUpXDW4NJe3/2s585sJsoYABFtYsyZW8fHNT3vkMkCQHaFNc5qFMAJmp+Qw5i/AHJGM/kQT7tb33rW4asNusFoB5rB/5KGcwRQF4UL/xoeupFbQE7jJYAIJ/CD3zwk/pRfkDZAgAUoJt+C0imzQCxrFsoWOBvHJAd8Dmi0kd7aI7wG0AbMoNSKtBGbEX0cy0CgNYT1mqAbdYB/Jq1lzI58EvW3gsvvLBIqJAiAIQG1ijWbvwE/5K/Q+aA5MGhdZp/cw6KMEox4oOz2BKfQ67Wj5LGbhBmyHmPNDvXiMAi4JWxSKYA8G0LcIvfcwD+0yZSQDC/iWxXrnu+1z2JNZRUD4wdig3YCbKDCFlbt251qSWSJJJ6UgBoPrCmYT+RCwCOWVPqOWTXq6++ukiIoY3Yi3mNPSAHsKbymfrIWD344IMO0IckxCESDWoHKADgN77aCfMMGVDIGwDbImng8/g+BD/siO9o/lEGfgVRBmIO9VJmMtXLeKUAYI1lzkoZiHHCnyHGYQvaTvtQqWD98fu7f/9+e85znuPs5KtV4AfYh2cGfFR9Yf1h7rB+sUb5pCpsDyEGBQEOpfqpZ4zDOcECk8ECrSIAdHR22LbNm23TLbfZcP+AXbD6XDt75SrL/V+aknYjALj7q3s4Kocu6yUAVMRCfXF2L6GsNplRBKh0NAKKNwK21+ObQQGgHis1cs5IyDoPQTNj1jGj235x7KjdvOn2MgLAySefUgKF2zAFQCAAlM/bQADwmEGBANDI4lDx3EAAGLMJQwHNsMAkJQAg/0+aqWPH+gwCAO/CpGVad8EFBgHAcsOBANAM/whltNQC1QgAme6uMgUAgkl8BQD2PbT3UU/AWks7FSpLtUAgAJSbKBAAUl0mnBAsUN0CApoAZIgIJI8uAIWi03WzQDYY4PHEE090G+5E4hKxDciig+8BtyU1zmJFpCJRov4h4AXQBCBf+amRPk+SBUQAABiWAgBtBWzh+nqOVhIAsCfAAYAMQA4HNgQ84ACwIEoTkBrQhf4R3YgtAegAaACVGANFuwK0+Icil1euXOkIAKoDpQABdPXYhXNqEQA09rQJuX7k8QGqAGb8CEvygwNk4huS8wdsok/0Q/moJQUO8Cqgnb7omnoJAJSp6GIk2iXp7suYMw5PfepTHSiJ1DXXoJaAD9EHwC5FD2MHIsVRshBALpBfdpQUP22UXfBdSDP1gv+UlaYAgK2xLeMq0g19VXQ87WYuAt4p6p727Nu3r2hv+kc5kj4HMMQfOS8J6NerACA7QDBAXQA7YT+BbLQRAgDgrH8gqQ3wL5+FkQpgTVoMKV/QBtI5QCxBvYH+MX67du1yBJixEAAYd8Bg1jWtVT6QCYiIjxAVQ50AIoDWkjuXogFzkYhrwO609AO15p7WW+zBfIdUUIkAUEmRIFmuyCJEPBOhLIIWbZfSA33TegPRi3nJ2s2LMHbw13rWXhQOOAQ6Uw7+xA+kJUWeK0KdOrVWsaZBBsGWkAyYa4w9/qx0JhA6IAOx5mkdYZ1EycB/OVFf6SNgPWNCXVp/mI/PfOYzjbXHr4+0D1wjP//Qhz7kiEs33nijmw9cLwKACEBaf1pFAFDfuCdAoqI9HLI1/0Y1BiIG84X7BCA8yhtKh6A20wfIAhA6ODjXn9NSOQDEhmiDz4kMw3f8mzoA3AHJmYP4BoQh3XuxO2PPevSd73ynqCoxHgQA6oTIRN+Zr1rDZDN8hj6z/uAT5LbzVUOUcueqq64qkj6kHkLZ3AtQztE6hb9QjpQBIARQNj7N/YNUCTzTiMyntaPe+2s4L1ignS3QSgLA1s1bbPMtt5YRAIaHUDiKYHCgtKxTAFBEcaFqlLlsmoTNxyKBn3w2oo5GI3LTovXLvi+lM6+qHqX+6Xda/9K+b8QX0wgAtcpSO5ptv0ba337nBgJAkVXjCDFJ705MuKICQKQyEB0jRP9Lw1wkSIznyHuSHhXqa38CwHCsANBblFSorAAw20h1olzu9aUgqbT6VEpR4Y9PM1es8Rz3iSlb9yTuiRmn2CAFgPm2aycpAK61I4cP2xWXX2avu/pqm4mCnjstup/yLO+r8jUH9Ckp9mzbusW2b9tuR4/22zmrz7NVq1bbcI66SYHptHyMOREdYawnxouaUGvZg0s0jsUUAAN9tmVLMgXA8tanAEgoMDnvy0f+15cgALCv5FIApBAAil5bxwNYhbtZEwwfiggWGGmBQACYnl4RCADl4x4IANNzHoReN8kCxReMOAKFqD/kowUUUA2b7n40HZvgAhkBtAF4ACaJSrzhhhsM0EWS5JUUAEQAAJBQ1CSb+EQXAwD6B3Wx+U4kK3LEABHUR2Qo4EkSqK1kFhEAAKMkJU1kOsBJPcfOnTtdlCT1Sn6fdAkAU8kDewp0IbpSUZkiVHC+CA8C6fgO+wlw4RzANMbioosuqlgH9gXIIO8xEY285AHgAaQ1cgiQxi7I4ROtS2SqH1XJv/mO8X3FK15R7J+iTQFkBKapbkWMJuXpUUD45Cc/WYwuFuhF/wGdkv0FKATk4RB4mgRHAbcoV1Hv2ENRzdhawLfaKIBQvo+E+bve9a5i9LJfvoB07EtqAMA6+TyEC4DrRl6qefGgn7I3kafYVG2hj7QZEJf87Cg6KAIdG/h+JFtL/t0fM5WHqgF+KNDaTwFQqd1pfaGcj33sYy4KmX9zvogdftmMpyTXmduAz4BvkCyIxn7JS15STG+gfnEeYC0gMQd5t/FP/9izZ48DzdWfNEKDriV6HRIAdUsGne9Yx3xQPpkigbEgEpu5RfSw1CIalf5XO/y6GGOASJQytL5KAUCR2vXUI0UNQE9AUxEmkuCp2uDLuPMZdsdH3vSmNxWJA/IDpQ/w5fyJfCdtA2sxdYt4QFnME9lQ3yv1AtHt5LlHNQQZf+oFBIcg9vrXv975UnI9x9/vuOMORzqBKMH3jIE/L9UvSAYipuAf3MdQ+0BRAb8C6Gb8IZ/gV1oHKIv+QQBgndf843x8EL8V8YC6uA6yGkoYrAX0WakTGll7OZe6GTeUJbAl7Vc6Bt1DfR/XfUJtph+kMwGk5lp9r3boXoQ9AO+5xxIlz+FH/CvViO5P2J1rtN5wT2ceQBBhXHk+YD1Ern88DtKVoPIgNRg9g9Am6qevqFVAcNE9RuPJWEHUYl2F7KI+4W8io/FZcm4p7QXl4DPcp7ArR7VUDOPR91BmsECrLNA6AkCnlQgAx+2C1ec4BQAIACUFADNSAETHxIEFyWeKeltSKYY/2Rvto2eyUa/rOZpJckjWl3z/0/dOESlr9pNDB+xuUgCcc66dMLvXCqR08IJ8054X3UgmOpBGkqjHJpPznBIBwN2r4k6gAEAKgF8ce9xu3rTJHjp00Ob+37PS+o0bbPmKFeX286OqPQJJyR4jSQa1bJX0dZFCj/Uft5tuutHu37fHFi3qtfXr19hpy0+y4ePHLFvIWDbf5eg6jSoAZEYwQkrzIHKTWFbfgf86krk1YoeqdwK10FmicY0mSJQCYIYNDmbt1lvutN2799rMnrm2du0aO/Os061rQlIAQABYbHN756QQAOZYDnDMDTBUjQrOFqd/GGneymomJfJGclVsw4Fsoc/UMz8jwCcixJECYOGCebZz5w67vioBILL2hBAAhlBE7Iz3AHMTfj9vk6GcOs1wN/C8W+eynWb9x2MCwP59tmjhItuwcYPbo/H3qqoFmlQiXTZiqLRnCVd+PiIAsDctBYALIQAsWWYFSE5VUgD4T6GV6Wf1r3yN9CmcGyyQZoFiOjEULuK3JZ7XeY70UwAkFQC0H+6etOpIWZvWjvB9ay0QCADl9g4EgNb6X6htCluAxYWbAoALQIEiEyvdLPwHt7PPPtvlnQaMYNMdcF4HQAkAjx8lrVzORKtDAACIAGAGVESG1z+4DoAF4BSwWxLX9aYAAEyBAECEIw9/AoEBD8gDnXbQT6TYiW5WhCrgMgADALyf755zBfBBWgCoAOzFlpAXkuCtD9iqHdiCaF6IEERk1jqQIicilHoBMwDvFQ2f1i99LxIB9WJnQA/AdPql6GABJdgeaWXAPyJqpXZQqy6uBZijL4wtwK9/AKxQDtH7RHzjS/6BPDPRsNiqUuS1PsMOgFSoWIhgQjm+5DpjD2AHGE19RNFjZ9II+ABfJfl1xhwZbcZdx3XXXeeiaht5kGLM8GPsDbjll+GDTCKDQIDAf/BX2uBHr2teKhe6AF/6KJl0gFP6K7UJtbVam9P6InvjJ8xX5q38GrspFYPmu/JoY2Ok2YnuJ488QCuqBRwC8Og/tiGqmwPFBqJw/QNAr1ECAHamDuojnQmKACKFCDCl7QLdfeAc+wFEQshhTPDl5PpU71zz/ZGy8DlUM3wFAF5SUaMQ6SONAOCfB7gN4QNSiQBinzyidvr9I4qecQHMxRYC72u9sPMdAD7pKCBk+OQff43zo9QBVJn/Z5xxhlsDWD9E5qpFAMAnmKvckwCfWSM4sJ8AbLVV6xXkGoB/5g3frV271t3LGDvWZdRMWGfwVREv+A05YcOGDe5z6mXdoV4RAHzA/C1veYtbb3RARvv617/eiCu4c0Wg+MIXvuDarDmR9DEpLsgezHHWYVLNoBije7dso+v5XGsGvkCEP/dkCAciv/jgf7IDrCPUwzqH2gokGtkMBRpUHpp5aH1hzeJe9rWvfa0YwSSFF60XqIso7Yh8WqQkzoEMg/IJ6Twg2TB+/OgZIrmWYivIZpD2UPoQMa+Z/QtlBQu0kwVaQwDoMFIAQAAgBUC+/7itW73azl650oZdeh0pABScAsBEH2PdlC5bu+M/RmwgN7j5Nl60iNESABzG2cAmonDftA37iR778a0/EAAgAPi+XBZEL6C5Ev1HjtOopMT4DuiI0ovEDhEAOrptcKidCAB5B9LNndtEAkDZ2NRavyuRUxRN3uKBmiTVFdfneL2FfDU0OGAL5s+zXbu+b9dfd50dPnzIrrj8+QkFgHYgAGQtn9f9fZIYPDQz3QIiAGTylu2AANAfKQBAAFi0yL1DtxMBoJDPW3+sAPBwnAKgjADAc0yCg+SvYv4K1Ri9Lt2U4YxggdFYIBAARmO1yX9NIACUj2EgAEx+nw49aDMLSNqb6L6vfvWrDvQEeFM0KAAAQB7gEcAR4IeiaolaR1YXABlgCLAnCbQDwgDGAP4jEw/gwob/C17wAiczX7aBFgO/EAzYuKce5Q1H2rregwhXgA7lWgbkBmhMiyAGoAFYQqYauxCxivQ6kfZERFYD6ChX0Ze0EcCLSHXAJ0BTgBgAXfoOYIUtzz//fAf+E9WI/QAGJfOufmJTAWsAUJzDudSFHH0SQE+zD2XQFoH5jAER2LIzZftAic6DFAHghUQyNgFgAXCRXDRR+PQL8I0xBQAUsEaZfiQ0bQTAgaChtAlqN7nFledZkbHVVB+wDaDxl7/8ZUOhAaAZVQABVnwPYMTLCRG7l112mfND9UmAoA+mqR2MFRLwyJcDIuGDr371qx0JpJGDSHLsLf9g7iClLUBaQJZATeoFKAXA/O53v+tYzFyPvbE7dpaiBP2CpAC4zo/AXPqlciv1LTnfavVHkdfMBcggRB9DbsEfmCf4Nm3iRZDfz33uc93400eRGgDyIMYAogIg0w9JngOEEinOgYw84Lt/oNTAIZ9MEhoqERjUZtYPwFLqRjYfUgXy38wd5jm/AeSJ+mVdo+3MSeVZFwDsrxlphIlKtvQ33T/wgQ84v5eyAP7OePOjo1p9/lgqrzzXoFhC/wBIWYvVP86hHr9/+AnjweFHnlciAIgk4asBcH8AOCfCnnHExtTB+LN2QXjRui4QG5UPpYmhbdUIABpjKXIwF5jbqEgQxU46AxGXqAv/Zz6h7MK9QYQafBRfpTzKuOaaawxmtK/0gT+zdlx77bVuncIfUACA5OAf9B27A6BjY6UfIO88JJdGJeJ90g9ENRQgWLtQKaANzAH6yBjxG9WZjRs3OjUK5gntZi1KkgB836nko/gF91/GATuyTlIe9uG+BmEO1R0USJjHHMxz7E8faTfpHiBZNPvwCQmsD6RDgQjF57r/0W/SyPgEPN1H+M3zBN9hM+4DqKkwL7ArNhUpiD77/X3hC1/oyFKsqdTH73pUhpptg1BesEArLNAqAkAWAsAWUgDcZvm+9iYAtMLu7VJHIAC0ciQCASAQACZaASAQAFo548daVyAAjNWC4fqmW2ASEQDy+WGzfKGYAoB9s1k9PXbhBets2ZKlNpzLRURGjBSTAJJS/oEA0HQPCgWO0QKjJQAoeEJ7Jc0kO4+xS+HyOiwQCADlRgoEgDqcJpwSLFCvBZJR1gJqAQbIzQuYAEgGQCXglI12NtQFJPllVLrB6DoBQgKeBFT64IUiGCWN7vdDm/jVNugdGz+OgPQBMsrw21sNYFO7RHygvbUicgW4cp6ACsrWv/medlA3oI1ysxEdL8BPoJ5IGD6gpKhh2q928BnlKXrXl/ipd8wrnefnx5YdIU8IsOIzjTf1i9BAe/kcYJ0f2llJPpnrk2OaBKf5XiQK/M63L232//ZzNGM7XUubIUlgH9oD0OwfqpPzfZWKpE38PlB+0lfHYutq1/qpFXwgCnsDtir6HqIFIJaIDsxVPhPwp/kIyJcklCTrrhfQTtpA6hBcjy8DGmJvgeYCKvEPADb+xva8kNEfzmdsfPWFSmQF+aLaXS1SvdZ4UIcir7Ex9gIwxIeYi9iSgz7RF+yMbfFrETWq1V+PHyTXG+oVAYC1VPMc3+Vzfw3w+5vms7SFvql/9Jlodgg1HKw/+DV/a/7Usiv10SbNRRFmtP4wz5QmhbHEjkmSAn9DOoB8wUF5kH6UAsC3jR+5zufyJa6DbMT4aA0FiGesfHKC73v+uihVCq1f6jO2oG8iAIgc5Nuk2vyoZyyS6w5/+wCM7CrSD36HqgPtZIwETPtzROtcsi/JuqiHOYfNFixYUFRTwf6QmlhP+J46IEfQd615zA3q15yVDdLUKeqZC5XO8e8xPiHKv2cLnE8Sgfyx1P1FY0/fmV/0l39rraK//hxjLnAk1T5G259wXbBAu1pgvAkAboO1I2vZzk5HANh0y62OAHDh6nNs9VkrLUcaoVgym1/ZYmR8kIVuhc8EAkArrFx8gijmsHfPsfHH9acAkAx7KT6xPCC+8SzEyfdz7oOOyBunANi3b48tXNhrG0gBsOIky3kpADKFrGWy7ikm0vAoC/4u5Ql3yEomki8HailXAMiUlOFdlHP07cjZX68IcyvHM+rPiGctPwXApFAA2G6fvfZzdt/ePbb2wnV25VUvt545s+tPAVBTASCpCJCW0CSs+5XeE/wUALnBQVsw/wTbtWuHUxA8cviwXXH5ZUEBoNVTf7rWV0wBkLdsZ6atUwBAACjkC0UFABEA1l2wzk5cutSGh+ojAPhDPfEaVdPV8UK/i0+SyorUYAqAQACY3D4UCADl4xcIAJPbn0PrJ4EF/E2CaoyxWkBcpWsEICa775dTaXOqUln+NcnrfbDEva43IL0pUKcaQSBZlg9qV7q2kaGu1CeVTzmK+m7EHpXqr3a9T2AoPnR4tqtmx2R5lWzkR6NXiphN+puAeR9M1DmVQGJ/nKv5a7WxqNRetyEVp8doxH9q2Xus5TTiS377G72umecLvK/ls7VIGKNpSzWfUVlp/prcjEn661jHMVk/f1OHCED6u9IcHI095AuVyktbSzR+1aLc/TlZrb3YC5UKpPU5n3WmGgGg7KU7Zd2uBmSM1kZJ/0gb5/Gov9Z88e2rtlVqY3KdbMTf67Fdml3qKSM5x5I+32gZyfKSY5m8n9fqQ7P7N5a+hGuDBZptgfEiAAgTyg3nLNuRtUysAOAIAP3H7cKzz7XVZ61KpAAQAUDgqJcFvMqu6/SWlB+7N1S7b7Hukef0+jMAACAASURBVFP0J4cO2N333WtrzjnXTpjda4VczpChbjQFwNhbOhVKGI0CwKkJMDwBOI94LmoMnkg+D1QiACyqRQBwKeJLeWiLo+Q+0/wtl3kvEQAc9WcEiD55Rnok4cI9s5URALraOwVAwWzrtjsqEABmNYEA0CghxfeXyeMF49nS4vpsEGgKjm4y5AgA82zXzp0uBUBlAkB0LupyIkm7mdbA/lf1fpXIPdu2brHt27bb0aP9ds7q82zVqtU2PEQ9qA6GFADj6RstLbvsQSsaf/7LdmSsf6CvlAJg4SLbsHGDrVi+3D33KUin2v5wo/tzyT6nPf+JAACpHvXMogLAsyMCQEEEgBopANyeSVxxY3fXlo5QqGwaWSAoAEyjwfa6ynoJ9kMQrpSgp6clol4HAsB0Hv3Q95ZYIAnIVqq0FgFA51cCiEY80NUJ9Oi6tHrHAnjUC2j5fagE6I1mkOp9YE7rX9oLX9oDeK0Nwkr9SmtPPUBZEqDhbz8S1D2QF2pHCqjfaeel+V9afxod23r632iZk/n8Ztu3li3qWX/SbJm23qRdn/w+bb0Y7/qShKm0+dCofSu1HwIAaRikWFEPAaBeu6atd/WWk7xnpZXbqnnd6HxpdP1r1D5pdmm0vGafP9b+t3v/mm2vUN70ssB4EwCcAkBn1jJdHW6TePPNt40gALhN3BgwzCoCuAxAjKKLk098Dk4NAaNjcthAABiT+Rq8uFECwEY7ZcUK0LSq9UQw3+hhiVoEgG/fdKOVKQAsP8lyA8esI5+xTKHLnAJArJ1cHv3v3tBiILz4JFUhrh8CwOjb3qDxx+H0dAJAtrPLhgazdsstd9ru3Xutp2eurVm7xs4663TrmhGBpL4NRtqxuc3O5RIpAAIBoLkGbnJp0fzEQyIFDTwO9auFIwgAz48UALq7ixoagQDQ5MGYzsUlnsfKCQD9EQFg3z6XEm/DxvWThgCQH8pZLGJTdieazHel6eym06XvgQAwXUa6vJ+BAFBuj0AAmJ7zIPS6hRYIBIDSLmMaIJcG6NU7bIEAEFmqGgCTBuwEAkC9nja9zhvr/Eyb/41aM609411fsvxGAWa/v/USpgIBoFEvGf35aevk6EuuvT6PtdxmXT/W/gcCQLNGIpTTjhZoFQHARAC45TYr9B23i551rq1euSpKARAIABPmGoEA0ErTN0gAuCQiANQGyduYAFCmDFCuAhA/PYyJvNDKkateV+0UANnO7kgB4OaIADCzZ66tPX+NnQkBoDsiAPgEjpYTAMxs69aQAqA9fGlkKwIBoF1HZpq1a7ITAI712TdvuMEOHzpks3p6jBQAy0gBAEE1JpIW6Vzxdm8gAUwzH59E3Q0EgEk0WE1saiAAlBszEACa6FyhqGCBShYIBIBAAKgXiEwDEOuJlE0qAKT5ZKXvAwEgrGX1+E2jAGG986Be6wcCQH0pAOq1Z7MB23rWK9pW73n19qNZ5zXq343W22x7N1p/2vlj7X+79y+t/+H7YIFaFggEgOntH4EA0MrxTyMAHLWbN91uDx06ZHPnz7OLYwIAAHFloYtMHLU4eqiimgJAX/9xu6mCAsDw8WOWLWQsm+8ys8oKAMWEAE61Q2hKFamO8Ua8Wzm88XMgKRHcf5mMZTtmlKUAkAIABIDuCSEADNuiRYttbu+coqTK1q3b4hQAe23thevsypdfZT2z59SfAmCEjav5Y1IxIUj+p7lnIACkWSh83xILTHICQP+xKAWACAAXXrDOlsYEAOxXRgKIlTZGf1dtyYiESqaxBQIBYHoOfiAAlI97IABMz3kQej1BFkjbUE/bME+7fqzdSqu/0fLT2ptWX9r1ae0Za/lp16fVnwbop10/3t+3e/vGu/+h/MYtMNY56dc41vmVbH1a25pdX+PWq31FPe2vpQDQ7PaE8oIFggWCBYIFKlsgEACmt2cEAkArxz+FAHAUAsAme+jwIeudP8/WFxUA/CDxZC4MkQBG14+qBIC+43bTt2+0fffvsUWLem3DxWvstBUnWe74MesoZCyTj1IASD/Zx/EdrOuD/w4Mr9y+yZfCI0aH6I466nUtb/kY/HeyJpbtmFmTAGAoADQlL3t945/LQQBYZHN7e1MIALMtNzxsGetw/YgzPSR2X5NpWSqRPJIDn/w75HCpNXKBAFCfX4ezxtkCgQAwzgYOxQcL1G+BQACo31ZT6cxAAEg8ghbSdpyn0uiHvgQLTLAF0qZbGkCVdv1Yu5dWf6Plp7U3rb6069PaM9by065Pq7/dAfZ2b1+afcP3rbfAWOek3+Kxzq9k79Pa1uz6mm39etofCADNtnooL1ggWCBYoHELBAJA4zabSlcEAkArR7MeAsBme+jwQetdMN8u3rjBlpMCoAzz9yT/PSxavWg0arEaAaA/JgDc7xEAnhwTAIoKAIWsw6+jaPeSHZ3Yf/FvvivqAJQZOym53MqRGHVdZUCYBibuSaZg+UI+7i99zlpH5wwbHOywW2/xUgCs9VIAZMtTAIy6XXVemMvlYgLAXGSrHLhfUgDYEysAvNx6Zs+y3HC+QQIAjcApPVDfOUKjXllnZ6bBaYEAMA0GeTJ0MRAAJsMohTZOEwsEAsA0GehENwMBoNwgQQFges6D0OsJskA9AE+tpqVdP9ZuNRsgS2tvWn1p16f1d6zlp12fVn+7A+zt3r40+4bvJ9YC4z0/G+1dWnvGOp8bbU+j59fT/kAAaNSq4fxggWCBYIHmWyAQAJpv08lUYiAAtHK0GicAnJIgAESx2DGgWiVXcSNw63gTACSHj5XBgpMR/yPiw9s9IHwEEOb3IEEAyGQjBQCPAFCWAmBGp2VgULQQIB9JADDbui1OAbDHJwCgANAEAoAGvuo0a8RbWzlX26OuQABoj3GY9q0IBIBp7wLBAO1jgUAAaJ+xaGVLAgGg3NqBANBK7wt1TXsL1APw1DJS2vVjNXCzAbK09qbVl3Z9Wn/HWn7a9Wn1tzvA3u7tS7Nv+H5iLTDe87PR3qW1Z6zzudH2NHp+Pe2vRAC4+uqrraMDudFwBAsECwQLBAu0wgITTgAYHIrgr3iDORuDYQCHvsB0eRR0ZBnlbW2FnaZqHYEA0MqRHSsBAPg/kQLAw08FrjcCqdZFAFjYaxvXr7HTlp9kuYFj1pHPWKZACoCMSwGguelj95ECQKQM4CsE1JL8nxTzeUoSALbaZ6/9nN23d6+tXbfOrnz5VdYze06CAJBMPZFM86B5lFAAqLkZFNQB0lafJAGA84cGB23B/Hl2186ddv1119mRw4ftisufb6+7+mqb2d2tO6j7feDAARsYGChW05z3R92bC7Zt6xbbvm27HT3ab+esPs9WrVptw0NktYjILfn8UNl9PK2/4fs2tcAUIwCsu2CdLVu61IZzubJnSaU6CStTm/phaFbkr1J/ykdPXfz/MBmZurvswJHDtmnbFnv40EFbsmSJXXLppXbyySdbf3+/dXV1me4B/E7brwvmbi8LBAJA+XgEAkB7+WdoTbBAsECwQLBAsECwQLBARQts3rzZfvGLX9jg4KDl83l79rOfbfPmzbPu7u5gsWCBYIFggWCBFllg4ggA59nqs1ZZbmgwEABaNNaVqgkEgFYafzQEgFO9FAAVCABOcj3qQ9MJADfdaPv27bFFC3ttw/o19mQIAMePWTEFABVnzfJI/FfAh93GdCz/r5QAU4sAMBVSAKAAkEYAyMa+laSWKPVDGfVjpMxDtSkW0gOkLj4+AUBznPemhQvm264dO+3zjgBwKBAAUi0ZThiTBUYQACJiV7bDrH+g37Zs2Wz79+1z6UU2bFxvK5Yvt2wHBJB8dG/KlK8d+nusAGSt+wn15vPDVsgXrP9Yn91www126NAhm9XTYyIA5AMBYExuES6eGAsEAsDE2H2iaw0EgPIRCASAifbIUH+wQLBAsECwQLBAsECwQJ0WGBoiMsRc1H82mzX+hp0cjmCBYIFggWCB1lhgYggAA3bRs86NCQAoAChqlKzZ0UZxUABozfgHAkBr7BzV0igBYKNFKQDcDIlKKANN40jcFhAANl68xk5bEREAOgoZy+R5VoMAUEghAETRaVOXAOBLMJjlC/mY9AA8lrEOUgAMZe3WW+603bv3WlkKgO5Os2w7pACohwBQWVciuU670U5D5TTlAgEgdfFJEgC4IFIAWGB37dgRCACpFgwnNMUCU5QAgAKA7spFUDXm1DWipNMUG4dCggXqtEAgANRpqCl2WiAAlA9oIABMMQcP3QkWCBYIFggWCBYIFpjaFuBhVpEARApABAhHsECwQLBAsEBrLBAIAI3ZudqmMFFmI44qUdH+edlEZFyyjPFOiR4IAI2N/9jODgSAqacAEAgAfqqWQAAY2woxYv0vRCSfEgUoEACaa+FQWl0WCASAuswUTgoWaIUFAgGgFVZuvzoCAaB8TAIBoP18NLQoWCBYIFggWCBYIFggWKCqBYaHh42fzk7yRUYbqc3JURmMHiwQLBAsECyQZoHWEgC22OZbbrVCn6cAkCMFgHIKoyjOfWCktHQlifGJyBlerc68A2oSxygIAIITVVogAKR58GT6fnoRABT1X0sBIEmoqTd4fOJGvZRyIZJlKO9B3vJOGjuKjM9YNk0BIJPlobdl3cnlck6me27vXLN4zaovBUBQAGjZIHkVFQlakADi8YoUAObbrp2kALjWjhw+bFdcfpm97uqrbeaMGbEAA6QBswMHDtjAwECxxOa8X+l+XbBtW7fY9m3b7ejRfjtn9Xm2atVqGx7CpXmnQwIepbfxvotNxMhMszrLFmblHVcKgL4oBcD+fbZoISkANkyKFAAnLl1qUgBQJh23ygUFgGnm3JOvu4EAMPnGrBktDgSAcisGAkAzvCqUESwQLBAsECww6SygDQI/kqs5L/mTzhShwZPYAtUiESdxl5rW9P7+fldWT0+PPf7449bb2+v+nuqqCX7/8A/9Hda3prlW2xXEOPvKIGpgGPPxGarWEQA6bcsWEQCO20XPOsdWr1xluaEEASAGwwDR/KNVBICRWa4TGw5xrvWKgL9/agL8r1sC3QMDyzJrV8EIxxMwHc6aPXjogN1z3722ZvW5dsKcOZbJF1B9r1vle3y8drKWOrUIAA5i7ChEkHfCP33wv9po6ZLx9OFWe4q7f2UcBcClbsh2zKiZAgCQ1CcRJO3Y7PYHAkBzLTpW6kYaNF58L3KgJCSASAFg4YJ5tnPnDru+KgEg8qpAAGjueIfS4gegmOiU7TTrP16BALBihVP0453NP5Iqf/Lv0dpVKaO4PrkXpjIL+bz1H+uzb95wg5sPs3p6bN0FF9iypcusMDw8EvAPBIDRDke4rkUWCASAFhm6zaoJBIDE+3hhrHeQNhvg0JxggWCBYIFggWCBWhYQUKIXH71o8YLFTwBMgv9MJgsEAkB9o4ViQkdHh9tYGRoacuoJ/D0ZDtrMBjS/BfJ2dXXV3f5KwPBk6HdoY30WEMnDv5dxH9NPfaWEsxqxQGsIAB1mXR0xAeA2K/RBAFhtq1eutNzQkKcAUDBJ4ieBkXYiAPibzZVsXdQziNGhkr6BnwW+wpUFK/bf1eGhS9WAoiKI6i5oZOTTzw0EgHQbNXbG1CAAZAsZyxS6nIMWOgR4l1ui0nxN2moiFDwaG6/Gz3bvZVyWgRiRsWxndyAAVDOjW+DGCqE3PkbNvEIRw6Mqsw6FmHICgDny1dDggC2YP8927fq+XX/ddXb48CG74vLnJxQAAgFgVGMSLkq3gGNs5a2QyVu2AwJAf0kBYNEi27Bhg61oZwLAzIgAcOLSZZbPDztSTdkqFAgA6T4QzphQCwQCwISaf8IqDwSActMHBYAJc8VQcbBAsECwQLBAO1kgAKntNBqhLcECY7MA0f9E/vuHSABjK7n1VycBfAG+ALzJyBBaNzg46BoJyaHS963vQagxWGBqWSAQAGqPZ7WI3GTcQSFfQt8rSZ/r2yTc5Uew8Z1PgKgVRZ0E/sdDSj0QAJo91wMBwLdoIABEMulBAaDZ86x15QUCQEgB0Dpva5OaAgGgTQYiNGO6WiAQAKbnyAcCQPm4BwLA9JwHodfBAsECwQItsUA7RZ4m23Lo0KEyGyxcuND9HQCzlrhGqCRYoCUWYJ4/8MADds8997joefK4nnzyybZy5cpi/e20TlUyCsSFu+66q+yr0047zREcUDFgzQL07+7utr6+Prv33ntd9DcqATNmzHC/iSwJx9S1QPJ+tnjx4qK0Z1C1af64t4YAkDXrqpQCIKkA4APgE5MCwFk4jszE34Trj5A4j/Mxa0TKpG69yE5FQldKAeAD/q4cpwAAIBgdtaKoS+BplOsZAoLIA80CVgMBoNnzbXwIACPIHw00O0lk4R5MzvD+vuN200032r59e2zRwl7bePEaO23FSZY7fsyqKgB4ihexO9dsSbP8tIHujsOp5daPFACiHBnMzKICwM132u7de21mz1xbe/4aO/Os062ru10IANvss9d+zu7bs8fWXrjOrnz5y61n9mzLDaNhgLpU1jJVmFCkOyiXHmkgP0hQAEgVbamUAiA3OGgL5p9gu3btsOuuu86OHD5sV1x+WVAAGIfZHYqsYAERACxv2c7M5EsBECsAuBQA+ZACIPj45LNAIABMvjFrRosDAaDcioEA0AyvCmUECwQLBAsECzgLAFQhVQ3oxNGqXNt+ZO/Ro0dtzpw5I0aEtkgSee/evfbc5z7Xjh075s6bPXu2fe1rX3OgYCAABGcOFph8FmANEAgOKA5A9+53v9u++tWv2uHDh0d0aMeOHfbMZz7TgaT8tPO8B1hYsmSJPf74425tPX78uL3nPe+xN7/5zSMIAPT1iU98ogMjlEvywx/+sL3xjW+cfIMaWly3BdavX2/f//73bdasWY4E8t73vtde//rXt71v193BNjuxdQQApQC4NU4BcK6tXrkqkQLAQU0OUIrwpvKo+qTC/XgAiGVR9y6dUoflhodtOD9ss+fMsWxH1nK54SIpRcOZTxACfPDe/7cPF5LTWf2NysnEIH50loPWKihka/NvOJez3OCAdWSyRp5bkQAgAjQjr3ogADR7sjZOAFi+YoUDkot+UAaaum/KGtmooPqYCADUnkUKumD5RMWlVlVv0XjM32aPWO3yynQ4ojk7ggDQZUODWbvllogA0NMz19asXWNnQQCYEREAIgpPdFRTHGlWv3ivhTw6t3cujXVrztatMQFgr08AmBUIAHUYvWUKAHhJIfKUIUcAmGe7du50KQAqEwCic8l5zjO0juaQKEX6KNi2rUEBoA43mfynlD1QROPPf9mOjPUP9JVSACxcZBs2brAVy5e7Z6UyYmSFwJSxZnD2FZRU1kh1prz1H+uzb95wg5sPszwCgEsBED9sFe/OIQXA5PfXKd6DQACY4gNcpXuBAFBumEAAmJ7zIPQ6WCBYIFig6RbghYUXZkB1IlFnzpzpfguUa3qFsdQ1wB9AF7+pf/78+RWr4ntJZkMAWLVqlSETzkEk7ebNmwMBYDwGKZQZLNACCwwNDblakL0nWv7FL36xHTx40CAEcbBGsCZxAKDfeeedjgDAulWJANCcDb/mdJx1atmyZSMIAG95y1uKa5rIVmzUnHLKKYEA0BzTT5pSVq9ebZBauJfhL5/4xCfsda97nfNtCDHhaK4FWksA2Gybb7ltBAEg6lEEZroNXRdBXx5ZWikafjwARD9inxb1DQzYgYMHbSg3ZLl83jq7uqLWFvJlA+FvOgv8jMqKIVphfDGIo4uzHj7qFAEskgQvtsOrRRvU2vwDEJrR3WUL5s+3eb1z7ehjj1vPzJluQzsQAJo7T5pTWqMEgA22fMWpRYi/kMGhSg4jmkijoL/fl3oJABvWr7EnL08oABQJAHlHAEgSdCJp+0AAmDwEgL2xAsBV1jM7SQDAa5JjOZKo5byg7sUn8ueRfjOa2VZcYOOLIyJZM49qnlzX/KvUlIpzprzF0fyM7iJa99mLWDiCAPD8SAGguzsepUAAaObYT/uyKih9lAgA/REBYN8+Ry7asHH95CAALFtm+eFhN7R6ZhpBBpj2Ax8M0I4WSBIAeP7iJ9vdZQceOWybtm6xhw8ddAEXl1x6qVOL5H0aFUXtCfF7rAScdrTNVG5TIACUj24gAExlbw99CxYIFggWaKEFPvKRj9j73vc+9yJDpOoVV1xhn/zkJ8dVBeBnP/uZXX755U514LHHHnOR/1/60pfsKU95intg8w8AQsllQwB4+tOfbgINOXf79u2BANBCfwlVBQs02wKS8r/ooovs1ltvtd7eXvfSxsYfBCB/vm/btq2oAFBJqaSdCACQGJ7whCcEAkCzHWYKlYd6ze7du919Dz/n3hsIAOM3wO1EAADokIy9pKWFJY0XASAJ3mgjLQI0M7Zj1y772cMP28Ilix0JoKNIAEikKEgqAMRDpuhtne2AHG84S4L/8Sa0nwLARQRHZxc3/LCRItQKZgcPHnDg//nnrbEZXd3IVRXBorF6TVAAGKsFk9ePhgCAAoDSUsTXx840Mv688fbWJAB8+0a7//44BcD6NXYaBICBOAVAnvcSdpxRAJiuBABBRyW7T74UAL4CQDUCQMb4bwSeXiRq+X7XGAGgfDWs5L9pIH5tkolZOVGr8RlSfodIchs0N1258bpcadbr+7LvAgGg8eEIV0yMBQIBYGLsHmoNFqhgAZ8AIKWw4SoEgEsDAWDK+FAgAJQPZSAATBnXDh0JFggWCBaYWAsgMf3Rj360GIEIAeAb3/jGuDbq7rvvtmc84xkO3AOwI/oX4O9Zz3qWUx/wjyQBgOuQSuZANvn22293BIAQLTmuQxYKDxYYFwtIAYT5z9oDEMr8JiIa8PylL32pnXnmma5u1o0rr7wyEADGZSRCoRNhgbPPPrtMASAQAMZ3FCaaACAyUxQ1Kkl8hbAnQPaEKcYa6e4i7jMZyw/nraOz03L5YQe4s5EmIsDmbdvs2PF+e/a6dTZr9iwbzOVcK0bKzFZoa0wicBH90VWJGNoS4YFvXX9iwD86u/hp9K+iekApGvSB/fvtp//7oJ2/+hw7YXavSwkQgVRpwFm6XwUCQLqNGjujHgLAJnvo8CHrnT/P1l+y0U5xKQD84Oskauig2VEf1QgAfX3H7aZv32j7IAAs6rUNF6+x01ZECgAdhYxlPAJAPgMJwPdXvznJ1pUrGODTU+lwBIBMJI/NWpLtmGGDQ1m7NZEC4MyzTrfu7igFgB9ZP/4pAIbjFAC9xSWilALAJwDMdqlPMobqTuxjFXKwjFj16oj+L08PUUsBoODWw6TaSslfipooNVwIAsBYfKycYDBSA6G86uL3CTKA/3nxikAAmEpTf2r3JRAApvb4ht5NKguIAEDaLz178bzuFACOHLZN27Y45TIUAAIBYFINbc3GBgJA4nmrEDQspo53h54ECwQLBAtMgAV0G0GO+kMf+pCLuiUaHwnur3zlK+PaogceeMDOOOMMF/FIFC+g39atWx2wl4zgVaoAPv/xj39sZ511lpMC50AaXCkAAgFgXIcsFB4sMG4WYD6/4x3vMHLeK/3I0qVLbdeuXW7zlsOXcVNDKqUAGLdGjqLgoAAwCqNNs0sCAaC1Az7RBIDBXJTyJM547wB5SZsngZsK+FP9atMJs1JHR7bDRcwPDg5Zz5xZdnxoyIaGh61jRrfbSBvIDdmWO7Zb54xuW79xg3V1d0dps93668fulwP3rjdFxCcCkIoKAImQ0YzLARDTA/KR1HMURayjXNo6m+2wvr5j9sijj9iSRYtt91132Y9232PPWbPWemf0WCYXAV75eIeweJ8YBQYWCADNnospBIBjR+3mTbfbQ4cO2dz58+zimADg+095izRXRk8BqEoA6D9uN910o+3bt8cWLuw1UgCgADB8PFYAKHRFTt4RKQBIqDyeHVUMV65ZIFnzsQG0zR6jtPI8ZLecmeEuzBu2iEgAjFu2Y2ZNAoCxjnikn7Tax/p9LgcBYLHN7Z2TQgCYY5zr1icIH/UoADQE/rtVdCQlKl5gI9A/IgCUkaKK35evjwAhIw7nbiIAlH+ffK8u9jOxrru1uEhS0Tpe3ibXE+Vy8dwjSVAbQQIIBICxunO4vlUWCASAVlk61BMskGqBojJafG8SYTnT3WUH4xQAEAAWL11il15yqZ0SUgCk2nQynBAIAIk3oEAAmAxuG9oYLBAsECzQfhbQy71+v/Wtb20pAYB62YSvRABAASB5pBEANm3a5EgBqAi0k/x3+418aFGwQHtaABLQG97wBpf/XMfLXvYy++IXv+gIQm7DUdLQic3jdp7zgQDQnv7WTq3inrdz505HZoMIExQAxnd0JpIAcPbKVU5WvxQd70fER5BirWMsCgCK/qeKwaEhl/P6sWPHbDA/bAPDORtCSr+rw+66927LdnbaWatWWmdHp0U4U6aYqkDtGxG579Cecsn2SjnRfbyp4NZ2AKdojS/L+U5Ucb7gyKFzenttcGjATjjhBLt71122Z/c9tn7N+daT7bSumD4BAYAfB6BJUKFBVwoEgAYNlnp6GgHgcbt50yZ76NBBmzt/vq2/ZIOdsuLUxCyoHlEfVd8YGaAaAeCYRwBYJAJArACQLWQsm0gBUCIA1Kp/ZDR1pAAwCnZKqq3H6YQyIEwIbtxn5lwBQkSsAGBZ6+icYYODHUUFgJk9c23t2jWGAkAXCgDZcgWAcWp1sdhcLm+LFi6yuXMbIQDEGgBJeYLYFnWPXkXAOyJSsbbxbIv9+F0oRLm5s9msdXZ2xEoABRse5ruIXOE/B2czWcsXyQG+T8X/TpATRBgorrVxmRCs+OnoyLq6oraUeghFizETMQEiWOnfcZtia1dad/3PxB+pZb+o7ogYpqhPUoEtnD/Pdu3caddfd50dOXzYrrj8+fa6q6+2md3dRQIddR04cMAGBgaK49+cVq5/xgAAIABJREFU9wPZt2Dbtm6x7du229Gj/XbO6vNs1arVNjzE+0mkbpHPQ/Cr20PG2/1D+aO1QCAAjNZy4bpggaZbwCcAsLoWCQAzuuzgkcO2eesWexgFAAgAl15qpzzpZOvv73fvD/7eUYifbvrQjGuBgQBQbt6QAmBc3S0UHiwQLBAsMHUtMNkIAGxIaMMBBYBVq1YVUwAAmgQCwNT11dCzqW8B1iPm92tf+1r77Gc/60Cen//85+7vT33qU1UJAM3Z2Btf+wYCwPjadyqUHggArR3FiSYAoAAQ4UoRyIECgMMLAK/5Rw3sYLTAtgOOYjMr2r6ju8v2/e//2o4f3GWdM2c68P94bsj6hwZdTO/cuXMjEMph87UiQAUGkiagHPCsBM66/hbbUiIARN32r48+WbBgga1a9Qyb3TvLuru67J4f/MApAGxYc77NggAQg3TD2UAAaO1Mqqe20RAA4hQARX/wvTdZZ3mEfT0tqocAUFQAqEIAsDIFgOlEAEiORYIAkMlGCgAeAaCnZ66tiQkA3TNGpgCoZ8zGcs7oCQCV/K7y4qxn2PJ2xjQvjwQQLftZJRgoAu2QAEpEKEXgQ37qtO6uGZbtIC1BdAjI9yP4+XdpWVUbCc0vtddfd13PMllX/9BQzv0Mx+oH+eF4TAu8d2cjxQL+5yooEbyKCgAVtFv0ke5XxXuPksJ4UyZp0UAAGIu3h2ubZoFAAGiaKUNBwQJjtYBuZZDeeOQXAcClAHjksG3essUOHCqlAAgEgLFavD2uDwSA8nEIBID28MvQimCBYIFggYYtUGmzAJAb5n8rjmoEADZ8f/GLXzQ9BUCyv1IAeNrTnuYYmhz0/Y477rBKCgB+BPD999/v0gQArHEgF75ly5ZxVwBo5fi0wgcq1VF5E2uiWhPqnSgLSAK0VesRCh+k73j1q19t//RP/+T+TWqQV73qVXbdddcZ30cbltGuIe0aq6+O9fp6xyYQAOq1VHuc1yq/UG+pjxQAQQGgdeM/HQkA+JkAICf539XlNtDu/uF9duDIETvzGavshIXz7eCRI07+H1Cmv78vkqx2EgBVCAAVAf/aEdnl8tZx5H+sABB5gQ8XmW3fdof90i8/z5YsWeyUAu7+wQ9sz+67bcN559tsCACxpEAgALRuDtVf01gJAPKH+kH2tLalEQDu37fHFi3qtfWJFABSAMhkFfGumupQKPBQzpEZ4Ns8WngEEOb3twoBYKjDbr35Ttu9e685BYDzIwWAbhQA3HxtTLUhbUxrfT82AkDtmllTASTyw3kXQV86oohxP+I9Av8zlilE/e/IQpbIurQs2WzGXc/6NjQ0aES8D+UGXXH79+234fxwFJmfRxFgOFINGM67SPf+/uOWy+Vik/q+VPq36sL2nR2oC0R1E/m/YP4CmzV7ts2ZPcdyw8O2dMlSp6aHCoFIWdwC8rSB306RQH+XIuOTlpJmQQf3kLKUAh4BrIJCQpIAQLlDg4O2YP48uysoAIxlKoRrG7FAQwSADbZi+XLLdmSKhHVVlXyPHmsEMvQh//3BLSueYof7O5+3/mN99s0bbnCKGLN6emzdBRfYsqXLLK/36VglKeaillEvGzFTODdYoBUWCASAVli5/eoIBIDyMQkEgPbz0dCiSWoBPThpU0obwD7gJwACYMKXI1eXdS6b/XPmzHEf6zNe0HgARIaGA8Czp6cnFcBIgrTVwBj3Mpjn5ZOXyOgFFPBEf/NvjmT9tYZLdatcvz/Jh01ePFV2rc1ztUN52tVWrvHrwV4zZsxwUriAu/WAUFxPOxhDjZHalOxnEsilXdXOrWQj2utetj2bUqbG3m8v5/Iiz2f0C9+oBq6pHZLfox99fX02a9asYjMef/xxmz17tisTG9Ffxp8fbCX/4uWdevhd6eXD93XO+5M/+RP74Ac/6Nr32GOP2eWXX25f+tKXKvppowBJ0l76e//+/bZ69WqjTxz0d/fu3S4tgCL+1U//5YbrIADoOsZu69atjjgg3/HHLdog6bd58+aVDSc2w+YoCNRz0BbZOG3uuM32JoCU9bSr0nyUj2vs+S1f0fyrZCtfacGv258z2MGX1OJvyuazWnNJ82O0RAqtwU4yM5939dEv6leZ9I0f7M+Y+2vNaNJD+HOR+uknc19+kPTt0fSN+QbxRusCNqStars/Dv480Bz2yTHNiIjXeiwba+1XvzUPZHfqZC0azcEc7u3tLV569dVX26c//enivfE1r3mN/f3f/33R3twT6p2vae1JrmP6W2Pq3091j8XfNC6ME+1hPa51j2onAgBzXr7ViK8y1vzo/qU1h35XWzN8+0MqQ9WB+rEl9zT/fpfMecs5/v1c65d8Uf3QfZvzme969ko+06X5gr6X7/v3Uz230Aa/Hcky/bXP/zdt1VqVvC9p3nAf/P73v+/swj3/7/7u7+x1r3tdzWdEfI9ysRPt1vMAdTBWWgv9vul+Wq89pup5E0cAOM+iFACD45oCQKrV2Rj/QT6f+4zzxe5uJ/U/q7fX+gcH7NYtm2zOvHl2/oXrrLO72x4/dsydwzpBPmwHEsUgVzLndDTPKkX810j07CJJyz1rxoxuty7wXvTggw/aCSfMt+FczmbOnGF79+61O+680zZs3GCLFy9yINQ9u3e7FAAiAHS64goWEQAioljZpnYD+cZDCoBmz/rREQDKW1HuYyPh8qQP1u5DEizR+5lSAKQSAJwueQncLVfsaFSRwIvWbrbpm1VeIykAHLA8wwYnJQFgtgPAHUHBy2tfy4wA6xxOcr6Qd8+nrF3uvT/ek8kA8gvotwj8Hzw+YH3H+twzJM9HRx9/zB595BF7/Ohj1tXZ5da5CPTP2ZEjR4xoe4gCrG16DtEzauV3m/JZ4p5tiJzMoy4QAYbRs+6w5Yai/QzIADxTsP53OQJAp1us582fb3N659qC+fPd83pX9wzrmdnj1mueOyAjHOs7Zv0D/cU6WM87uzrd99yHSveOjEvzUvT6FAIA7cL9XAqABfNt146d9nmXAuBQSAHQrPkdyqlsgREEgIjSk+0w5+sEnuzft88WLVpkGzZssBUrYgIAALv3jDORBIAbKhAACoEAEDx+ElogpACYhIPWhCbznMKzzoknnlhzD6YJVU2KIgIBYFIMU2hkO1vg4MGDtm/fPreBykvbk5/8ZLdJLYCDFzp+/uVf/sXuvPNO++EPf+jOu/76623p0qXFrvmArjaQv/71r7uHw+3bt7uXLMrkZQnp8vPOO8+e+9znuofGJHjrtrFiOWQBO/z9gx/8oAho8fcpp5xiy5YtK7Zh27Ztdvvtt7vzAEh5cQNcecITnmDnnHOO+1m7dm3ZBnkaWMSGNDLM2IQX1HPPPdddL0CbF8V7773XvvWtb9l///d/20MPPeQA3X/4h38YMexszgt4eOCBB1ykN9cA+HJgG98+F198cbGt9fgQtsKWtIn28dCL/bEHL9jHjh1z5S1cuNABNhs3bnQP7E984hOrAvJp9WqT/5ZbbrHvfve7zj+Qp6d8vjvttNPsOc95jq1Zs8ZFp3Ngh0qkBtpI/2k7Nn300Ufdebxs45d8JzLAoUOH7Hvf+577kf0ADjhn5cqVrj7yH/E3RyVQdvPmze5z2sqN9aMf/aj98z//c7HLF1xwgX3sYx9zPsT84DzG7+lPf7qzc6MgHPOIDWg23gHE6Bes5CuvvNL9TV9pB3VeeOGFzo7IvlI3YD/1a15UIgAQPfnUpz7VPRzQvl27dtm3v/1tN/7UI7LAihUr7BnPeIatX7/e/VbO5Xr7w/i5DY1s1tnvO9/5jt1zzz3O3/zj5JNPdoSEX/u1X7OTTjqp2Hb6IF9M8696v0+CXfQVv6D/2OGRRx5x/oT/Y1Nsj62e//znuzayDggsZxx88pDfBmzJWOFrnM+4yG74L3WxZtx88832s5/9zM1FbMVvbE19rEOMs1+fgPU0oo/Gn74w5+666y43vmyOsT7RLvyE35BILrroIjf/OETGoL0C2P2+VVoLqQ+fpR7WK+rih/bz+fLly916zm/Wk6c85SlureH7WoQif7x80Jm5j+0APL7xjW+4OjggB3C/oa4XvehFbt33SUE+sSrZj7Q1vpKPCezWWipghjUW9Q3INvwwDwFr8BnWBnyKewy25x4nAgH2qNQOPsNfWBvoA375R3/0R27dxhYcL3jBC+xP//RPi2sja9/pp59uzK/R9E33VxF0fKCUfu7Zs8dYG2kDvs7cYT7RF+7X3E+5h1x22WVuTWdsROirNl/bhQDAOsVaiJ11LznzzDPdHE6zJXbivk1fBL7jg/g8tkwjRjEvmEdci820rieBf9lQ93PK5ZqvfOUrrn7KwO9YV7A767l8jmcG7nn1EhtYo7AJZeGjPOegSCNSEXUz9jfddJP7wTew3xe/+EW3nvmH1jD8mDnCsxi+zTOB1C2o5/zzz7df/uVfdvdp/hYJi3WR81m/uD9Aevmd3/mdum4B//Ef/2G33nqrs8/DDz/s5hJjwjqBffjNPGLepPlqXRVOgZMmhgAwYBc961xbvXKVkQIg0vmPfkrSzPqsupElqVxrGJIEgOF8FGXfyT25Z6Y91tdv3bNm2lAhb3fu3GmPH++3884/32bPjchYAEGdHREBAODKpQGIASO/3rxTBuCoQgKo2Ej1N44tBazPRrvlAF+PP360KE0NMWDv3j2OAHDJJRtt/sIFVnAEgLuLCgCkAOh2AH8gALTn1GyQALBxgy1fsSJOkRH3yFeZqMgtaS0BIAv4LwLACKM31pbo8vR5P6FjO4IA4KFbSPEWpIgAPJaxbOdMGxzKTkIFgFkxAaCjKgEgqVvgIvIdKXnYOrMZB5y7QITOTvds1d3dZb9w4P6jdvDhA/bzR39uhw4esv6+fjt29JgN9B93JCvy2PfE58+aPcvmzJ5tCxcusNlzeK+Z5Z5LIgJq1jo6CfbocAoCbk2P30lLPlJqpf4l4jRrtmuvi+KP5P8HBgbjnwHLDQ2555LHjz4eP/8etWN9fTaUy9nx/uM2ODhkJ5wwzz1H8j45e85sm3vCXDvxCSfawkWLnCejMEAdff390fMiATCdXcUo5YJl3fwu3gETRo3ekeJ0OHGnIgWABXbXjh2BADChi8E0qrwuAsD+mACwftIQAFAA0F3KcdniW9Bo7lzTyBtCVyfYAkkCAPeQ4YwZKQAOPnLYNm3dYgcOHrTFS5e4PfCQAmCCB6xJ1QcCQLkhAwGgSY4VipmeFuCl5F3vepe9973vdcAYG9vvf//77Q/+4A/cJjLkAKKw2IhlU5XP2DzlpQdwcvHixWWGY4ECLPjABz7gCAP+BiMbyWx4C9DnQjZmf/d3f9d+//d/vwh+qEAfFNJLG+AKG8u0g7LYhAYMAvinH4Dpiszl+yh6J4oM08Gm9Tve8Q4n785RKcLUb8Mv/dIvORCRDXs2wqkDcJaXUOxDWeRrpg5F/3LNf/3Xf41wKjal77vvPvv4xz9uX/7ylx2xQIfAOb+tAM1/8Rd/4SLRK0XPVfJaxukTn/iEI2j85Cc/KV7n214kBEWSAtwx7gBKaZGcfp305/Of/7yrD+CzUkSJxpsx+/Vf/3X7q7/6K2fLSv1hw0DRxgCX5LQHYKHtgIGXXHKJGwP69md/9mfOXwU6UB71C7ijnQC7+C7AQiWQBftCNNC4Je2pSFfsJSUGAF+AsdEc+CZ2fve73x1vOkQghX+onf5GM3MHYgK+rvMBgOifAFLOATgFCLr77rvtTW96kwPxBPpXai8bJsiL0x6An1oAltQl+M2GDn1BlhyyAj6NDV30R4WDcl/2spe5eiCbJNVARmPLWtf827/9m5uXgEHUpY17/xrNN9qN9DTqD4BSvooH5/ugIKD7qaeeWpy3fAcoBsCOrwLcAqYpahefZ474duEayClvf/vbHRkgDfD324ztmdOsH9dee60D/bXphX9Wmn/YHrCW+l75yldGkSoxEJKcg0kAlLZD6vnIRz7i1j0RPvw13G8f94Xf/M3fdKAdhJ00QJRr/fUatY0Pf/jDbi2R0oHsQ526/9CHl770pW4tgQQmsFPtasSmab7nK15wz8MWyPNjb39cfdtjR/rOXOTe9pKXvMRVkxwf/IT7Jf7HPGY989ei5D2BvymXcn7rt37LrbtpoHUj/cN3P/ShD7n+0TapyPhrrMZM906IDjw/+HOnUp2sQ8x9fkvZ5j3veY+95S1vKUZzaRwBmBlXrRN8jl+88Y1vTOtO6vfU+c53vtPdgyDM4LM33nijA6XTjh/96EeOgEK7ZBvuIay39Rzcw37lV37F9R/70gaeXZ70pCeVqYmoLMYWgP6Tn/yku+f99Kc/LVaje5Oeb/ALxonxeOtb3+rmh8hv8r2kr+BHPEP93u/9nnuuo6xXvOIVTn2C8vFF6uaexbojlQv6T7shOvoH6wWkK8aK+5X8vdJ6wX0dosHb3vY293zDPYX7WSMpAJibej6FxKpx4X6tdd+fd9iDZx1UBfDXZq4T9Yx/u50z3QgARLUSyTmUG7K+gQHryw1ZHtC9s8N+vH+/5TMZO+PpT7OumTPcHB0eyjsgi3kB0IQ8NcBRch1Hrroi+C8GQpWBjxX7y7516joxEayjI3qmjRQA9jgC9sZLNtqChQtseDhn9959T0wAeLbNhqwQ3WWCAkC7TTTXnkAASB+WQABIt9Hoz6g/BUCdBABPHQCgm7WqZ+YM6+7qct4OUfWxx35hRx454p5veb4ErHcy/JmsPeW0021WzyzrndPrfgPwz5nF33Ns1qweVw6kgM5OQP9E6pUMkfykxIrWY5d+IG6DW4/d2lueYsGBfLEKCmQroPUoDUOkVJkfJsKOaP1O4+PcEMSAIcsN55w6AED+0aPHXF94XhoczNnhw4ftpz/5iR06ctg6u7ssl88ZSjNLliyxU5af4p7xFi9Z4p5vjj5+1KkjcC+hvbTPwfsiASRIPYEAMHpfD1c20QKBANBEY4aiggXGZoFAABib/Sbr1YEAUD5ygQAwWT05tLstLMCC8pd/+ZcOTEUaHEAaUAXwDLDr5S9/uYuwVlS55MKJ5mWjNkkAABj97d/+bRclJqlkAZnaqJZMmyTz2aglao0NYz+aXxHb7uUujmwHUNmxY4d7qeI6Nu55GfvVX/1V96ImcIR/SwqW8wTOa2OY89ggB8CsFn2nAYJBR4SzgBn6TdQjUXiUwcY4dbC5DCgAiENkNcBZcsMdRYTXv/717hyiDxVdKrIDdUquXvL6bFL/xm/8hgN7fKlfERf8a9mUB2RHhYA6OIfysB82oT0qX+CSxhR7/eM//qNBXqiXBACYQeSdovskO04/FJGryFhsRDsABhlrRV27rbE4ssq31wtf+EJHvJDf8G+AVhQL/ud//ifabOjpcbb3ox3Vv2S/BML5E48IRAAL/ElS1mqP2iIgUgALUb2AvaM9AMyvueYa56uAiLRXvquIX4FL8mHOo8+QIjTeAB5+CgDOxSf5nEhHbVJTFtfrwIfkEwIwiYokulQKDW4bOVbgqNRP1gnylANocUAewE5EbeoQQCUAlXFkfgMuMt/rTSWQZmf5HuexFgBm4ceK0Gfjhc0axrMUPdJR3Czy7cO1rIeshZWAVTZ7AK34LZ9lPeKHdU/zl98aS7/9XKM5z+cQBiAu4X/1HNibegBRnbRkZ2dR+l/kGX5rLaINIv4wnlwLIUb+lQTAkn2GRALgrShdSW0m54ai2/kcX8P2kMCwZ61DPsa4MSe+8IUvFIFR5gTj5s8/2uv7MuAt/nTFFVcUVRnS1vN67Oyfo2jhr371q4Y0P/dF2iTihWTaffKBfI0+MLasZQDrEDH8g7GBRMZ9jfuIVBPURxFtKE8gvOb1m9/8ZmfjsRIANH8Aehlv+a3USEoRU1F6Ha0N/MaXuY/RBkB1yGo6kutHuxAAUK9gHWUN072JOU/fk0dS1h9S41VXXVVUYsB2jCnPPRCDKgHKvh3wH5SBFG3PcwJzWmocyet1P4cEgJ25Ts9Tpc3uKMUNvsL6K9INJEXmLuoGWo8qEXL+9V//1ZGzpArC8wNtpHwIF6wXUniQKgBtAIyEuOIfkJIgvHBf8UkjDtTM5YpzWb6j5zQIp/iyFADqTQHAfQTSGwd94wcb+ACtnoF0P+J7nm8gglDvdD5aSwDYYptvudUKfb4CAAonJdAPBQBPFLlsaJJy540pAEShlTN7euxof5898JMH7f7/fcAyM7ttkLRRM2fYwwcPEfJvi5cttf4BFGw6bWhgsKQAEKcP8omZRflmL69zeU7vxlIAIJlNxGx/f5896Ukn25rz1kSkm5koAOy1O+8QAWC+RwAIKQAmxxyeDgSAZFx48u+aT4PxlyMTG7TP+HqIt5Laq3FSAACQdqoI9SoAjKV3jdjXnJLJokWLbW7vnGjZNbOtW7fZZ6/9nN23d6+tvXCdXfnyq6xntggApACI0ogglw3Ij/y+nlOStc874QR3/92/f5/9eO8egzDJM8ucObNdVD8KXpyzdMkSmzd3ni1evNRmds+0mVHWvugYNoOnxbMBJCca2tGZNUB9qfpwWpSdIO9+u7/jPYRSQay9JQJAKbo3anWsu1KU4I9SBUGhyrjUBRyQD1jvc06pJnreRWmgEzWYuN7j/cOO6PCLxx6zg4cP2tFjR130JT+PPvqIey9ZtGSxnXXWSvfuyHMWagmkRcjHih7uDuiam4mJAfFdkXdw16KCZeJ7TKQAMN927SQFwLV25PBhu+Lyy+x1V19tM0mH6DoWXQeRNkk+H4u3RdeWFHu2bd1i27dtt6NH++2c1efZqlWrbXiIsUD9gbRYUvgZe62hhAm0gBDHYhNY3/DhjPUf77ctW/0UAFIAyFrezd+Y+xYrEPq9SBIpG+1h1ssvoLJGkDPzees/1ufUKZkPs3p6bN0FF9iypcvcmjYi6j9e4htbWRtteTg/WGD0FvAJAJRCui+X8quSAsAll9opJ5/s9tL8lKUj75ejb0+4sjUWCASAcjsHAkBr/C7UMoUtQAQWEV6Krvzrv/5rFyHFRvC///u/u5uGAHhe/NhsZgOVlzvkgFmUAA0AgiEMuPyaXV1FiXQ2rtkkhyzApjsAiiRftaCxWczL0W233ebAIwE9ktbWix+ALfVy8ML2x3/8xw5MBkQRCMyNDkCSl03K5zvAB84XqUDABUAA7VadyWHmeqLOIUEINGOznwhegGwiQrWZr+hYERqImFU/KffP//zPHdinTXjKk4ww0Y70lbbykMo5AmKkzAAJ4HOf+5xrosr1I6nZzCW6DTnqZCQ25WETAFjAJQBMxkFRfow9Y8NGP1G4kABqAcCAKJAuIHpwSEKef0MOwT+wC1HqvABzUBdjRFsAWL/2ta854Av/UM5i3/60AeKFQE4IAIDnkD5ELuB8mPa6nghJRQHqRYA68VNAexQOFPVM/wFJiN70I6H93N7+y4Qkohl3gPbRHgAdRGgKkPCly32QT6CrfB0/hYwigBMljCQBgMhLfAw/0vXUQ84ggSPYm0NgESAq/gBpAIKKHgw1n3yAEdsAVEL8IJqDc/x24mPIg3MwFv68ox7qxAcBU5nvjNtYozD9fOhEdTJXOWg3tlU/qBf/pv8AzrRFAFS0yZNz6wARyRCgVIY/ziIAEHnPQfsB9SDn4HeUT9n4kxQV6B92INpYc0BrKmVATAH4riWXz3nMBVKmiMwku1EvtmV9dbkqYyIE6wjto26tx5wHUAt4XC0FgEgDIuD4a5F8g/mLPSmDCHbWDtql/lEvdkfxATUAP9d5ct7gJ6gGoFYhMJqx4XrKUZoZ+uOvJawxInfxcs/c0P1ktHMzeZ3IB9wjmVs++KM1DdsS2Y7/0D7GH7sIxJQcO+lEAFtZizjkl4wP9yGIZRonAc8iAKgd8knKRDmHe/VYDtUD+P+GN7yhqAzhz2nsr9QjtAM/VjoArU2697Gm4zc6/HsIdiHS3VcAwD+4h2st1PmsX5UUAGhjpXnZiA38e7pIfc973vPcc0ByLdKzDOPK3EZ1gfsj927soAPCEffDSilUfIIS6YNIo6H7Jf4AiVBqRT4RDlUhCDT4EvX5SkaMDz7HGsPmMz9aB5mvtJeykKZlbvC8wlHpng7xizVIzzcoANAf1kCeC2m/vwaoz6S/oD8ir+m+Rt+0DvEsRp20l3sQ6wZkBtZPkWh0z6M+VJO4r0gZ6VOf+lRZCgDOZUxYwyH98CxGmRxcQ59pK36m/ib91bcjRIfXvva1jbjPlDq3dQSATjdWEQHguF30rHNcCoChocEosXEMw5SnACg39egJABmXezmCUcyGOzL2P5s32clPPtUWL1vigBcU/F0EqfuJ/02kP394Ck0u0N9XBYrx/dIzUuVtY0dscDnBozQCySNSEOA5uscBXXdsv8P9vX79Bgc0Maf27PlRpACwcaMtWDTfgVT33XOv7dl9j21Yc77NznRaZ7whPpwtWD5TiJ4V49zRmg+VHDjZJkc4y5r95NABu/u+e23NOefaCbN7rYASQjxcrtwKfZlSE6SpnZnqBAD5dSPQSXJWtzP4n+4MeQeL+QSAGSkpABqxVbL+xu0dEQAW2dze3joJAKwfGbdEs94M5/KOoNSFtP1w3kXGA+hzj7//xz+2Xbvucs8ejz56xJYtXWpPeNIT7IknneSeVVgDF86f7whVSONH0vtR2fHN2q237hlF8HzRPPFJcYqUIghdvHdUUo5gcY7aX1LfKCdklYOFJTUAGaf0PWMapXgorf8Zp2JA2Y7wG6/tw/lhG0A1IJdzCpg8m/3vgw+6d/Ijjz7q7H/G6WfY0qXL7KlPe7odPXbMHuMdbUY3dAYbdh4UNdnVX4h1DLBLwQwCwMIF82znzh12fVUCQNTjQABIn7PhjAYtEE/YEgGgrwYBAIWOiKzjH3puGCsBYAQvIdEV0pGwpogAcPjQoZgGaHnyAAAgAElEQVQAsM6tTygtSfpfRIB46tVllNLzal2nh5OCBZpiAfmsu1/GtzSe10kBcODIYdu0LUoBwN44+2LsewcCQFNMP6GFBAJA4j5SGOsdZEKHM1QeLDCxFmD6IH0tAgAvLeRBZwMXgGH+/PnuhY7NZUB8NpS5qZDv+TOf+UxRChxAlE10NnbZSAZYoAxyfxN1Cigo6W82gAEa2fxG6llReGwkExH3rW99y5XhRwgLyEN+1ycACNCmXgAXwHoAJ1ILANTSHwAHosS++c1vOqCNQxvabPgji40SAP1MAtGVCABE9rOpDmhCH7mxcgCU0E/KIDINIFYHACGgm2SsBYZgY+Rv2cgHOCdyH2AXCXPayqa2SBfYACCKyDU/Z7M29QEgAFYB+ST7TrQ69gfoJsqbPlIeUeLk2gVAYsPdB+9IkQAY5QMX6geb77QDsBjAjv6IqACIRRTlaaed5vyDjXdsQxQj9VCmXp6xG1LFjDUb+GxwihyglwNsCGgvoAzfgFQBaAOgQBsgqmA3bI9N8VMk2QE5eeFWCggALEBGonA5FMmKlDo2l78ytrRX0fn0BSIMfaaNjAe+pcjmRjdAKQe7QWLQQTuZS7INY4EPS12DtjKegF8AGz4BgLESKEr7sCV2Z5zwf0gjECmYt5RHPyFlAPowz+kP5eOzXMccYYNZAHUSlKYuyiPi3VcvYKywCaoO1MUBMExf8X3OZ8ywK58zXowt88VnpY5mNVQkLL7PXJbaBWXRZ+YdfRJghp+wKUPfP/jBD7q1iEOgJ9fgB5CNko8XSQIAc03KEQLQiKbF10hXImUEJxP50586pRWAEJ99y/xJi+ZmfYPsQduV8oH2QgiAgABYyng7ucpczvUPogZjzHygbSJ+sGaiesF6nuwfPoAPAYoprYnWH9oJwQvf5IUCe+IDzHHmJWsWY6B5LJl35jjrcqVDawnAny/vj18DDANcYkMO2gYAguT3Lbfc4uqmrVJKoQ34H+1tdF7W8jvmpkBCRRMzv1DLABDmvicCBnYnpQhR08wxHeobxBnWdc7XusacYo4wxxkP5iLzkHtjFAU1bKzjAJ4QI5jn2AKfhvAy1oP7AMoqvtoCNnzNa17jUlSwBpLjXkoA1A1YDkhMG2m/5g7lMA6cKzUYjUU7EQBQKoCQp4NnGuwg8pI+T+aKJ0IdHxSAr+cI1h1S4VTzcdY4nltYEzTn8AnuNaQQ8FUrsCdzlrkm1R6B8LSP+cf9nMh+PQfw/MU95W/+5m/cvFAd1MtcZR3W+p8kOfgEANpPvRACSJGktZW20mfWdtYP1m8Af3yDQ8oIuq9KLYc1i7lDegXOlUoG7UXRhnlCmhYR8GgbNpc//e3f/q27x+v5RPbl2cofPz7HtigW6P5FW/FVbMR6QT9ZZ3Qvx07+WtgsRZqxzsdWXt8aAkCHWVdHTAC4LSYArLbVK1dGRM4YxAH0UUSXlPOLkS4VAunrVwCAABAVQJTMcEfW/nvLJnvSk1fYymeuiuIZwVnyxJPGoH8MGmleRhu9mYgLQIRYDEQJu9Lf1cZOMtPV7kuar4D/tGP7HXc4n1+1cqXLcz1jRneCALAgIgDce6/t+UFMAMh2WmdsuEAAaOUsqreu6UAAaBTQbnPJ/3qHNj4vIgCAO0sBoHscCQBUWvKpeprKs3JEAJgbE5syKQoAJQJRltU5k3VS+CyEpEY5Yf58u2vXLvdD4AHv2bzXP/3pT7PFSxbZkiWLjaWyg2hwwvoBLGIlgQiaZ8WPI/JZXGMJf/Ul4hd5pBCPAICNS9+N9KOoVAgGHgGg+O+oBhGvor8SBABuGXGqNHeuB3zqfN/m7vl4OO8i+zu7Oq2ru9ulOhgayjlVgIGBQbvr7t22b99+23f/PveMs3zFqbbqmc+0ZctOtOODAzZAukrSIDqyQaxRUCQAmCNfDQ0O2IL582zXru/b9dddZ4cPH7IrLn9+QgEgEADqmQ/hnFFawK1vvgLAZtu/b59bWzZsiBUA4oAfp0bRZgSACy9YZ8uWxASA2AQ+maDeu1ggAIzSf8JlY7KATwCgoKICwIwuO3jksN0eCABjsm+7XhwIAOUjExQA2tVTQ7smhQVYUIi8IoevNl2RRQW0YXOQlxoAT4AOAAj+rYh3RXexOQ3Aw8a4IhUBmwF9AWn9QxtdkoMFLANsY/NVUuiAIYDW/ka1gBCAIZ8AoPo4l+h4wFrKpo2VDiRqle9W3+taJM2TRyUCAKA9oJCAbyI7kfV/9rOf7TbIBVhRFucA6AOMAPRyUB+ADtLVgNf8rdQF7jU0lrIDpGcTnvzqiiilb4ADAGPYSzcEbII0PiCjFAMAm4jIpDw/Sto9MOTzxc85j+h6DsnoovxAf5J2BPgCiMaOtFupDyAlIGeuCFkf0KAuou3Z7EdqWbl52fS/7LLLXBt1KNqRcrAZYKmiSzkHgAEQBNUH2icQzR83fAIgDvABBryAWQBLgE9/fHSdFBUgw7zvfe8ryiG/6EUvcjmS+V5jxG+fwVwv2OinJOAaADGiSpOR/Nhl+/bthq9zyF7U6/eX6wCpJcHtpAX/j9Djp9QA9NFY8B3XM2/xEcBaSCOyK+3DFwSIV5o/+LlUKBQ9D4jO+qD6k7YB2IR4gV0VUcu1RL4SgYkNRqsC4IM2koMWAQZAHOIPc0yH/N4fM9oGAM+hiGvAZ9qbBMgB4pMpAATuQpaiP4BnPrgrUpFUOaiPNCvMST8dAOAU5Irkesl4IeX9p3/6p0VyFWMFaUkgIeQn6uRzkTawDe1nXYNs5StCIDsOuJvsH3YB2H3Vq15V/A6/Y2OPMmATJ9snW+KHAHYoKHCN+su9gfUE2/rjTFtZN+iXlAMom79FnvJJSPybPmFv6mG9UfQxc5z5AghKWwVEVrwJNPAh6wXEIwgclKn1kShpxsSfk7I3dqZdjCfgJYQ3xoQf1m/6DFDJ+b7CjZ9GQVLxWruYd9yjGS9FPDfQjZqnQlZhPZd/YF8ICNzXqt1HtaYjh697B5Uwl1m7uP/rPsPY0m7WO8DoiVQA0LxkXFk7tTbyOQQWrYcymOYH50GogQjBvJUUP5/j5/QLJZlKSjaKcGdtYBw5hzmN+s2tt95aBm4D/vMdRMeHH364mHaI9kA0Yd5WUwqhD0r/AqlPzxGcz3MYygWaZ/48TCoAcA/A31EqwEdZT5lrPIvQf9YaDvWLc5kj1CnyjQgkPMuJTOe3W2QS7mHcOyAocGgtxUaQXbheBADNadYZnn8YQx2kIuC5yE+xwThhA/kwfYE0ANlV9wHGF5LUH/7hH7pxpf7pdEw3AgASy7lsxhEATn7KqXbaGU+JhzsiCERAfhQ56p6XYkKANoSjANBSLuoiUaGOSHhXXiGKcC0HniLygfP/eG5t37bN/Y1fQwCYOXNGiQBwyUZbsDAiAPzw3nvtRz+4xzauOd9mZTutI1YoCASAdpzFgQAwclQCAWBsnto6AkA+N2zDw4UoBQApff4vYIP3q33799sJvXPtgmc/261XPbN6bEan2eBwwQaHBtw6VcgPGxhgJ9cC+3fEkfOeRL971vIA98guCf/wgMQSIF98WovJZNHfAkmKKVmcGkCU0kBH3uIFM7rCERxK9foEgWh9jmPzy4csRg4B//NI+2cjAgB24hCQT/mdM1B2HLKfPvhT++GPfmQ33nSTDQwO2i8973m26lnPsqHhnOUdAaCUCoDinbX4HQgAY5su4ermWCAQAJwdAwGgOe4USmnMAoEA0Ji9psrZgQCQfPRK7mBPlZEO/QgWaIEFmD5ESwNKSH6YDVOACjZx2Qwm0p1NYEV0KrpPUVuKxlJUHAArG9t+BK0PQguoom42ZZVqQMAqdbG5K+lnzhNhoBoB4NOf/rQjDbB5LqAmCQ7r7y9/+csuQleR02xoAw4ja58EWSsRADQs9BcpdzaVBSALsOI6J6M5POzANMAzkRWIHGXDW/LctFeb6gKauZb2skEOoEikpXvgzGYdCAdYISCBTWs28QFU+UyRvkRYQzQAeMGm2JDoa6IdBVzQTj5jQ51IeM4jMpo+Ea3sAyD8WzLktEWAEYAwfVSUIt8pElny15JBJ0qSHME6sDdgk+S7NUbUBaCLHymXO+fybz4jatIHcyuB8IzzlVdeWcz9TvuIBCR6UsAxYBR9xhcADpkLAghog0+iSN5qsCdj1wh4LRBeYIZAGyKXpdpAecgr4yf02S+/GgGAcxRJz1hiU4FRItfQXuzEecwTrmEsILMIQMY3mHu61rcrEbKrV68uW5WIOIVQozQOIupwklJuqGz8BDCHcZA8OhtIAGFR/sVow6SRQ+NIFClrg+T3IccA6rM26RyiQUX+8P2T+gDmIKiI5AH5BJWPJABaiQDA9VzHnARU1zxN9kNEDewO+Qfgi0MgsNRP+EzriNYViCgQMwB/KYe5TiS5+os9/XQgAmghJZA7GJ+QrDZtBVhj3WV+aq3iN3bB7yASAYhRDmUz74ni9Q/sin9InhyfAgAmchwSAf2iTf6843rVx3oLaYn+qC6IEZAv8NUkYYBrOVcKM8xvkbboB2UQmY4qwmh8SX3z5xg2Yqzol9ISQABDOURzQ6kU6CttBhCVzD/R8JA6RGzCFpByWP8hMmnslaZBgCXrKVHVnE97IF1JvUTAa1rKiHrmEf4DUYa+YVvsyBqI0oxSqdAmSbrr3k/ZjD9R3EnSyn/+5386sFrR4xqvJAGA8ludAkBjRdtYc1FDUUQ4vgQYrEN+yvf8QFRE0YhrsRMgvQB81ksIkBAffNKKnnWY8xArUa/QOs3aBFkmuV7wOXZR9D/nM0+wK4eUilQ2Y8O/GT/uZZABWS8gDirFAXOYZyQIl/59jLH175N8x5qnNRMSHfcH7rcicujZQWsjzwnMW9qgw09XJKKb5j6/RQCgfaypRO3rGYfv1W6ePX0CALaF5MAaRRkugtzMrTeQclS27pkaQ62p+DlzWoojtI1nBD2fjWXdqGe+tds5rSEAZM26KqUAWOlApAh5j6WOYyBd4M6YFACKqgEZyxIiQ03ZjA1lzL635XZbfvpT7IynPzWS0MR18wWX4zrymSjaFUKAu8dlI+AomjvlBAA+SdsIFvAvSVp/rjif9dMMFAp2x/btrr3ct7u6UbzyFAACAaDdplGd7RkrAUAOXQIwPSyzlGjZy4uc1rDkO41I3cf6UVK70fbt22MLF/bahvVr7LQVJ1nu+DGnppHNd7nI6ggvLcnQFsHWtIpLd9nyCO+6r2uXE8tjRUemAADwzdqtt9xpu3fvtZ6eubZm7Ro786zTrXsGedLrjTWt1t/WEQAY76HBIZs3b7797Kc/dWsUQQ28p68++2ybOaPbZnaYDeTNjh9HKTBK79KRRSqfSPyCdSCV79bWiGTlKxgk061EPa5AAIhNVswckPSlIlsroY+QJADEkv4lfQFJ+pfqjdblkTUVqyxLXxPdM7hEez3RebFyDIEdGfZGcjZ3zlx3r0Gm+Y4777Tbbt9kpz/tqfacDesd+F/IZi1HfnJnt/IUALnBQVsw/wTbtWuHI4EfOXzYrrj8sqAA0C5LwlRvx4gUAP0uUGf/fhQAFrp3lRUrlls2G+1htq0CQJwCwD1+6u4ZT/V6V+W0576p7gqhfxNjgSK5DUUdp05jNpyJUwA8ctg2bd1iDx8KKQAmZnTGr9ZAACi3bVAAGD9fCyVPEwuw4c+Gs6LDJLFOBCAbpbUOQBcABAAjDq6FTHDNNdeUyVyrjEobDpTBxjkScgIyyf3KRq02nfVCxaY7G9s+KMGmNsByMsq9WrsBHoimZKMdYAfwhU10RdRq8zuK1Ck4dQOAHG0qcy7t+X//7/85sMS94iVe5HUuUXFI9epgg1mS2JQhYKWWfYiwJK8yG/wiCvAZEfCAboBIRPdhB7UFkI+6keKXTLA21WUnH0AiIhVwQhuTROZXigSHjEDkOHVSN0Akthd5JA2U4hrKkOoD5yMRDJAM6CdSiQgAt912WxEMoG2AYKQZYOMeAKJahCp2APAEwAAcFtBG1C6AggDH5PVvf/vbXWSv8gQnCQC+/wpc8Me+0Q0dygDQAIyiT/gNPoI0NASaJCCBzyjK8sc//rHrH4CQIoWJgGTOIlXtgx9uSyPeZPb7ABAJ2E25gFr8BohRBK/6gz0AyZGF14FP+uoN9SyXXEM0OEAVYAz+A8AqYDFpvzR7SqJ7z549jpzAXBZpArUJRfYLlAMwov/MOx/QYj4R/SsSBiAt4GAypzdKFigAoDDB9ZRDffgU64nmZzVbKIqd6wD/ABxFnOIa/J0oGvqtuiEuIG9NRLCIE9dff32RdOPXlQQWNC9RbwFA1PyEAICUePJgHQHk5JAvss4xL6qBY75f4Se0E4AOW8ovP/zhDzv/oU9K50JUMaCk1nY2Er/3ve9VXE+r2RPpdcA/kaFYq1lfGyHlJO1HH/Ar5iVzAz8VcYfyicLmHHw4eT9L/k3fAFAhyWg+0lb+RoY+aVPKxZ8AoyEAiJQB6QAwtNkHZB/uqbSJtnKPYU2AlJN2KP0Dvil1G/wLEgaELj9NDX7ZDgQArQO0B4UiiA46mNfcM0UAwU/pj/5mvuCvfEbKDZRPiIoX0Un55H1VEpEgUKKBeAahTwcR9qzfWuP4zT2L8UBtgL/xY+7hrAvI1SeP5JrO+fguxAxIACKo8cwDyM7YcI7WQfriPzvIH1mfiPb3QflKzzn4AOfx/AfZiPURxRWe0ZgflY4kAYH2QlLinlW+cW7uucAnAHAuRDQ2GUVEoD+QywDyNWa6B0gFQe3gb9ZOSEocnMe4Uybt0r01zfenyvetIwAoBcCtcQqAc231ylUlAgAysUUgXXGWJWhGeS59u6elANA1Lu4zHwtNd3TY8cKwIwCc+tQz7PSnneEklyEAsJkLCHWsr89mzJhp/X391tnV5dYt8i4vWLjQembOtM7OLpdaoq+/3waHIkUaUjM98uij7nmUZ4MoDUfeZs+a7e55/FAWB34G8WEoNxRFi3rEx6GY+HbHHdtd/eetWWPdSQLAxo22YFGkAPCj++4LCgCTZjKOhgBwqi+A7oH8Uafx3fKjXugivt4jnuiZj3uFTwBYVIsAIBx3lDB+uYz7pBnIuKGytRdRzp5BHB3L2HR0dEUpAGICwMyeubY2JgB0dXcWU4mMvuetJQAg/98zs8f+/WtfcwA2RNX58+Zabigi/znSYkzoyrjo+ljGPhOBbESwu5z2jlDFmltO+nY5jT2fLHv/i+0qfoujYpX5fwmsL6WQUYKBCCVxfxW/LCdeRWPgsQeS5IMRU6ucnODAeo8AUHr/9saIfrto/uiz2bO7jSzpW7btsE9/7rN24cXPsfWXXmL9xwdsMJcrtigLKY0fbOwIAPNs186dLgVAZQJAdC7PnVJiq/T8Njq/U78Ltm3rFtu+bbsdPdpv56w+z1atWm3DZPXJQG7JWj4fE/xGV1G4qt0sUNTJj57RUPLoP348IgDsuz9KAbBRKQAgAODd7ZkCgACziIBaUgtxUzwmBNRj+kAAqMdK4ZxmW8AnAFC2UgBku7vsQIIAcMmllzqFQt6dFXyge0Fyv6rZ7QzlNdcCgQCQeNspBA9uroeF0qadBZBcBizzDzasiNAE3K91EDkFCMMBeHHiiSe6HMiSA2eD1T8qASSSgianLBtobLgRbQro7kce8tIIsOQTAPj+9ttvdwAqm89sQtc6eBmiDWy0A7ASrSniA4QDNvjZBNfGvwgAbKj7m8lsehNpl9yw1o1VL6YQIQCUFQVJlC/RtIAEkhGuZZ/opTLjNvMB5CUvjVQ9wJwilvkOAFMAOmMB+Mm48m9ezNmQpyz+LRKA0ggA4GBHAGTaih0Bgf3xA2Rlk16KAvQByW1AMvfcnNhMqjQO1I8tidKlHRAwAEnICUx6Cf/gHIBZ2YDodCL4UWug3fykAcSQJAC0BEQSuUvUu9I3JAE4gE4/0rYWAUBj7bc5rT1JmyQJAIqERwGgHgKAlANE7gB4QwqZI5nTuBIBYOfOnbZu3boikUQEAPI4+oAIQJAIJ/gg/SQNA/Zp5GD8yFsulQpeGBkfrTNJH0qzJw+1+AEkCKXToD2UT2QyoHeyDLcBjyxl4f+z9y5Qdpbl+fc9e89MZiaZkBMk4RQCJBwTUAgJAgoJeAK/Wg9U6be0tlpttba2XdVVda122dV/a/1q7Wqr/VvBAyr+W2u16PeJgooQEg4CcsoJEg6ScwIkc8gc9nz93e977f3sZ959mpkkM2G/C9bO7P0ensP93M/zPtd1X/dIUfEDsBrShVQlaM9Xv/rVo67NIgBgl9i08mFXaw+eqUhx2p42DXN2Q27B/hgb+CXqxfmAW4rwp18h3QBcxf4nJgAoOhi7AEQUMK40KyFJhPsD0gOQQTTg2dQNUFRpGrJIAKFdCYBkjAHEc9BmlF850qkbqiP4QuYKDgBogHyljKnV72pj2pB+ov90Df2InxrrIcCXeZE0ENSZPuJQmoaQJFbNf9MezDWUkXbErrgX4xYiTJxzPiYACOQ8XAQAVGJQF1C/opCBeojIH3Eb0jZKdYBtURfAL8abbJE5AaLEZCQAqG+xWXwR44I2pv58AspDaOAIQXLaQ3MJv0GSgZDBGFSeeQh4+ETNhVprABDSzvg97JRncy98E6ozOng+qiPM9diJ0pFAqGRccsSEpNinSzGE8pKeAbIe/pqxjHoIG3XM66ob83tI+qEd6Ffuw5oC4lC1+Q1Cgc6RCgdrExSEKpEBQx+vOYZnoIiC7wmPmADAb8yNkIWwPc3rEMmoh8YpbSmSV3g/xhfrF9aQ+CWuh2BBn2t9V6/vGat/mUzXHVkCwD12z513jSIA+J5yGkmJPLSPn7L8zglmE2SC9nPqJQC49HKqANDS1mq9QwN2x7q1dua559iSs8/y6PvhIeSbC4nKWR8pPjoc0GeMa75mTF111WpbvnyZffObt9jOnTusnbVQrsX9+Zo1V9uBl17ydCpPPvWk+0V8w2uvea1H8nOuVLOGh1FjIlq0UJT/d5/TJABMpuExwWVplACwxhbxTlQlSjyB+RoD/WutV0QA+FGsAHDaiTZ0qMfykGlGUAAg4tlHa6iqXrx9PF5HNaYDusn1U/NonABQpgDQ3goCPs6qN9b/zH+8c83snskLu9vO+vX32pduutE2bNliq6643K6/4Z3WOb3LBhWBngL3gNZE7z/6y0ds/T3rPEDjrLOXeFqAgf5DwTqGu7qkSmqaI6kCQPHPgABQnhyc9YDSobiPD23f54AQnUtUFsuPUkSkX5+C/klNAxJAelGovJJ8lUEACJODj+qtrFmpdBIpAUIdgpaU+JDQElrshRdfsOndMy3f3mZ33nWX/fTuu+z1b3yjHb9ggc9L/j5KrnUnACR3Yl09dxQB4NpEAYD0hOmYahIAxjm0mpePboFgXTaaAJAqAExhAkDiM+qfUZsEgOYgORot0CQAHI1WP/rPbBIAyvugqQBw9G2yWYIp3AI4FCJXiUbUxiwbt0RIEYVfazOUSEUieLVpTJQc14Ub7WHzxAAfG7aATQA5bKJpE5aXVIAE5UHXPWICgIgCuk+trhBIAXBI1DvRmQJPAbkAoonu45D8MiABUuUckotHLQD2ewy4+TtmCoRTFzbbidTWQdvQRpyj6OVq7cM9qBvRoETCSfKWdkFyWIAeAC3y40TfCvQDXEB2GFCRzf/weZJAl+JCGDEryXhNNpSPegJukDqBg+uRBQYwCXO/1yIBKNKbzVFyY9P33IvoSdpTUtncB2IBpAQO+ggABdAMsClLHjyr76+77joH7RQ5D8mE9hDwEPcf4MVUJgBgzxByYuKN2ibuHyJSifYFkKWN2SBiDEAAUF9hGwAzyDrrvowREXFqjbnwdzbEITag9sFmuO4NgBOOHV1Ty/8IkOReRIViLwL3AaQgAZDSAcJO1r2wCylxaAyEqQJi+1A0vhQAaE82wrDfamoUqo/8D8AT4xHSDkCggCzahvYP+0t57gXaUSYBgbUIAFxDHxP9S9lDAgBjWRGz3IcUIKi+AApJaYAxia+r1Q+yK4El+CHGKTYlCXDIRVJIwLcznkXw4jcAcuW3r/W8sH1QWIFIoNQ1RHajLlDvPbLsl3YBpCUymDLiE1GYQPKdI/R51fw37YEd4lPwLfLfXHPfffeNSqmhvpYCwOEmAGjMqa1EgOFvpRqQzWisiEVOWbHdmASEv4W8xbzFtfgMzpUCgNL0cL8jmQKAuvFMAdOUCd/H2gPboVxE9UPa07iSD0QNYsWKFQ6kc53mccB6FCGwf8gcjz32mJNlsBfdg/5HcejjH/94cR5mDmLNpfWObAjiDKlIuIbyEPVPezLXZgHqsT9XeUVwACiXX8IWWatJKUjzO6lL8L8iQlIWroOAWWs+R/ofogzrIqWxoD0pb6UjvGc4RiETxLYEYU8KALJD6sH9paage6AkhCITbaa2isuvVFKMX6lB6DMeC43Ma1P13JcbAYAImZ7BQ04AWHr+ubZ4yRKXWkb+X9u+ROUT5frsc8/Zp//u79xHQDrF1zEuGT+shwojBbv2jdfaho0bbNPGTUakDURGSAP4gDWrVzt5gGtRDwDs379vv/uGWbNn2SmnnGp9vb1lptMkAEzVkVRPuRskAFydEAASkL/S0RgAHN8l9o/42AklABRB/oqzQT0NN4nPKe+bOAVAPt9epgAwVQgAHdO7Egl6CAqSyB5psemdXfblL91k848/wd76679uM2ZMt0OH+m1kuGCteSka4EsV/Z8A5NwmaankflIAKF+jl1KsJB2O5ZcD7P5XsclFABh9TqgAEMJ5iryXQVVe3wTR/REZrRFjTLIilcaop5XxqiXfoSBD43QfN92eeuZX9r/+7tN29etfbxe+8hU2OET6r6QNmgSARlq9ee5ha4FRBICWkgJAMQVAqAAweVMAZMa9gZYAACAASURBVCkA+GhtEgAOm/k0bzwxLdBMATAx7TjV7tIkAJT3WJMAMNUsuFneSdUCbBhDACBSXM4FMIpN7Ti3b/jSpBc3QBIiLjnYSGWD+YYbbvDN4HokktlMV9Q/0rfItStKhg03wPfwiAkAlJvoOEWS15J+poyAnQBO1JHI1DDCE8AHIgLtoijckADABiB1B3BC7aBaRCzlBhSQPDJACPcHXNV18Qto/DebhWxWsxkPwMl1tA8b3IANiiClrMgRE73JIQCBfxNZDxAO2MjGOfLmHAL/+LeiFflOOdv5PgQdlOtX0XVs1qMAQRkFStYCDCTzT77eb3zjGx75C6gitQJJ93IfQAiiNHke5YDMAJBCH3OfegBX6g2wwPWcDwhDjnFJ/R4rBACBN0R5A+LSn1KDCMdP3D+AvgBbSAVKGhrlD0WXq+0BVoiGFhhKjm9FeDfi0Bh/jCfsWZLRRItyfwBj7CE86gFxRTb6l3/5F5dW18G11AkiDEAdgDMAO1HtytGO7WHv8hsegZJKQXOfWgQA2gP/+dGPfnSU4kJWu4iI4i+aLS0OFqjujCPKxbiWWoeAfqLIAcdpI/kAfGycciAuL1H1lA9AXjndeTYKAABrimTnExlubIFnMA75TqkGsshKWXYlAgBtqL4LATb5HEgZgL+S2ydCHpJVSJ6qx664N5HDEKQoL34P0gLtqrmlnvvoHJUPCXYISJCUuC9jiZQNgLYhSF7Lf3NfbAviAIoHlFfzG2ozlD08pAxDHagTbch3zHHY90QfsneVM5wL4mjz8Nmo36A0AvgLsUR2RztB7lBd5We5Nk4BgE0dTQIAdYcESMQudovN4yM0p8n3UXaiy+kTyami+IF9AFB/+MMfdvvAF6BmAjkvnFvpP9Le4C9FlGReQ3kl9jF8B7EPG8FWSBGAekCloxIBgHJiuxB/IC+EvhblIOqm8YlKgNSDVB5UB7D3WvM5aw76W/4B5Q3qpvuE6zH5hEoEANSYAO/lz/lkHMcEAO7NPE4ZOeSr+De+nXUr8z5rnTD9ksgWUg5QefBBtVK3TPS4myz3e7kTABadcbpLWQsYQla/s7PLFQCe3LrVVWle/ZrXuC1961u32I6dO+2tb4G09wObPXuOfeiDH7St27ba5z73j74WB/QnHcWSpUvs4otX2JzZs31O55zbf3y7dU3vcqAMu1y5alVRgrY4/zQVACbL0DgM5ahFADhoP1t7t23fvdtmzp5lV6YEAM8hnlkayZuPPYq8EgGgt6/fbstQABju77EckeAF0llkKwAUyxpH+I8O1j4MbXx0bxkSAOi3XH7aJCMADKcKAN1F4YUsBYCOGSUFAFrU89CPmE3vnG7fuPnrNvu44+z/vuEGa4Uw0n/II/xnzuyygwf6Ug3tQP4fID/NZS8yi9YF8fsdqVjKj3ISQNk4gFSQYfqlc0oKDfouSAjgj0FtIHv0gAKGTxubSkWJAADOn6gdEB+Ss+Tf/QOHXBlm+vRptm37Lvvb/+czdvmVr7GLL7nEU8xgQ5SvSQA4uuO6+XSpNLkFJ3YMMcVTAPQlKQBiAkA+ZwXIlVxaLvRRfPeo9X5Rq92rinP4/s2wj/G+nl5XV9uze7d1dXbaFZddbk0CQK3Wbf4+WVtABABPmZOqow3nzDwFwN49tvbedbZz1y5/H2a/tZkCYLL2ZGPlahIAyturSQBozH6aZzdboKwF2KgmigsgXRukimQDTMmKOhMAQt5X5FPDAxDfF3zRm5n+jhd8gAIAW9yTjWo2rgW8E8nJ5m94QAAAfOAACGNjnk1ogUzx/bMARAAu6saiFalirtXGPlHuRPhQBsnkhwQA7oecJxv9HDHgpjbkBZcFJ5LWYd0vueSSsvrE18fllzQxm+NETUu6HnAGoECRdmzA8xvkhb1793p9+Bvwk3sA0nAg8YzcLcoJgLzUDSID91PErvIGh8Ad1yrCWpMQZVd/x8SLSsCtZMwB2CBGKPIZGWEIGeEBiATQIjlqAGgAG+4dAizVhjTtTz/Q35QXEgPAhoCpuL2J0iVfOQfAgFIA6Bm1XljqAazD8nI/7J5+YyzEKQDidqVM6h8AW6KSuU4HNkEOeYEoWW0T1oExDGiDffE91wE4YR/Yj0AwyV8LvIRwQ7RbmF8wa9zHz6fskA0ApLk396OPAN0AtMdCAAifgTQ3PkER7DxPICeffE9EHvUD7MafQMhRfm3OIec7oFJWFGmsAACgB+lirJLztDWEDaUDoc0hR9CvyqGtcRj3KX9jD4wlbIF2hZjE3xs3bvRPlAoEIstn8ikCgFROqCvpNhiH8kn8xneM+zidRCW7qmX/Grf4WPpc6iv0O/2gqOlK80f8XMYHJBbsmIO/8bGQCehHKQrounrLx/UQkJQKhnIBBkFc4ggJDvF4Dv/W8/DJ+FuIHNwTX4sfwqeFx5EmAPDs0M8znimz5h1sCFIedsUnbQ1BiDlY6Tf41MF1EAOwGam50Ce0V0wAYH49kgQAyhiPIcBq9TNtTxoPVG2YNzlXPgBiEZH5HPQjpEdsljWEUoVwPUogKILQDlJLEbEG30E7xCofaifal3mA8zQv8lzmo0qKLrXmJZQYSDnEOKBvBdCH9ovUPwQpKTXwGzL7jKNa6ympb2hMQCRAUUB2VYuQGY9n5i4UBERog/QSEgBUbsYPikesw0RsCiP6uS+kB9Y6lBFiBf0GoUKEHvVtSIbI8mvH8ncvdwLAaWeeYcOAQGnIKDlhp3V0OgHgqa1b7fOf/7y1tbd7xD4+/NJLX2XnnHO2E53nzJljH/z9D9pLL77ooH++tdXe9Kbr7MYbb3Jft2D+fF93XvqqS+2F/S/Yt//z23b++cucrHzB8uU+1geHkhy0OgYHh3wtjg9CHYB3jbZ2yKvttnnzJl/zr7l6jc2ZO8cgK2x84gnb9MjjtmblpdaVa7V8CqAN50as0JICb8HefaX1a9Z8y4bic7t32mMbnrCVF6+w46Z328jQUDGPt8PZVeTpj+VxM7a61SAAHIQAsNa279lt3bNn2VVFBYAw6jnOhRFDmo2VrCIBoLffbvvRD23rU5tt3rxuW33lSjtj8Yk21N9jeWTVC0kKgATHLE8BkERpl8v7Jyk9Rh8ad42V+mieHYSHloeje6E8pUeaq34EAnK+oyoBwMdPgEA3DjM3pgAxNAQB4Hib2T2jLgIAyJ0/AVK0mU1rbbevfeWr9tSWzfbHf/QRu2jZeTZUMDt4sMdaW/PW1tpmpDcZdr+G9H9xhZKA2SCBgc8Y5T+KofuJXSVH6bPMjDLSwqgxQxJApTYdncAhtqv4+fXYXTmdwMdXWick/SEB+BpmpMXyrXnD3+faWq2zs92+8/3/1/73jTfa+37vA3bOeefawOCQP7BIAEhTGgwODNicNAXAl2+6yfbu2WNvuq6ZAqCe3mmeM8YWKA680pgopQCAAHBPSgCYZ6tXpwoATgBIbThKdVJpP7jR0jUJAI22WPP8Y6EFZPdav5HhjP9b2tts1749tnZ9QgA4fv4Jds3V19iiU0/1/RqpN/q80iLFnWOhRV4edWgSAMr7uUkAeHnYfbOWh6kF2AyFAMD/bLqyiaoN7jAyNny8olizCACakOIXO20Ex4C3JHkljcwExXfch+hCIr3CIyYAAFABFGtjuNaGNffSBjCS02xyA6IJWFfEq0gBAHOQBACitVEMSMamOUdcH21chwQATbZZn3F5w79VJ0BGyZqrLbj/7bff7lGIAgL5BEQlUpGovPBcATrUQTK4/E4foxBAhCJqCMrFLsBB4CnPA+gAGBBQHAKr9ZhnvOiXBDwLE6L2Qql+7g0wI8lt7k/E38c+9rGyR9XagBQBgHryHO4RKgDE5eb+U5UAQFuwcQyIUu3IIgAAFMueRQAQEQfbEQGADW3GhsZL/Jxa/cHv2LNARoAcQCrsNYyO131r3S9+PqAioCoR5jyHCH8O5bam7tgd5ZdKAuA/igaQPQCVNO4oT/z8mADAvdmUj1OV1DMeOCcmANDmjAPGGuWUpLeAc+pHnfBHEAUAwCBvEO0r8Dz0M2FfSyKf30MCAHVkfH/729/2vOHhQd0ALGMyUFb9KoHi4bkCYEUAiJUX6m23aucBciKvz1HPfBDeS+0sAoCkwvkeglKcEz0uRxbAQvvil5m7ANSxRe4HUPzVr3617BbK4Y4Ph4wmVQ5AUMCoRutTb3tyX2yLdDWkk7njjjv8c/Pmzf59ON41R8s2qY9+n+wEgLg9GM+QgSA0yP8wrviOg7rSNpCFGAsc2C5pMRhPEJkg4TEmaQ8ISICDIsxwLRH2pGVh/sEWmH9QkpBCSzUCwJe+9CW/NouIGdalErCHP0NJCdARQgxy5hCWQiJEqABAWTiX8UP6olr2FhMAKKtsmjZQio96/blUf3R+TADge/kiAFl8Pb4MG5USQEhk0H34jrKcfvrpvuajnDyL+mnMNzrX1Du2JvN5L3cCACkAUABwxWpIn4OD1j6tw//fum2bpwgjav/sc85xYB6bwe74fsmZZ9q73/Vu/xtlKtbOzNsouyxcsMB+/S2/bqQTQAFg+/PP+1y9fcd2/275smX2qsteNUrFqkkAmMyjZbxlq4cAcI9t37PLuufMtivXrLbTSAFQBnQGgG+GVHGjWgCVCAB9KQHgqYAAcGZKACgqAIzkPLITqF+4ra+5XOG8JKEuQLwsvXoxtlkxzgHOO95mPpzXl8nBq2PU6qiHJQQAWqHQkksVAPL28zsfsEcf3WJxCoCyOScT0K5VmUYJAAWbN3eezZxZmwAw4O8/eS+AR6DbiOWtxW6/7Uf2wx/8wJaff75d/7br7dyzz3bCB6Snrg6CRlqdBAD4h32VsD8QCmgEaXt5BH/y79FR+8k3Je2LpE0T+fy0Tby9YosPxphOraI8MfrqmC7QKCWjvD+I0NRBSoXhoYKTJGijwnDBBmmjFrN773/AbvzqV6yQb7G3/cZv2HnLltkg+2CpQkHS/jRzizUJALXGRPP3CW+BUWkw3OuXFADW32Pbtm71tQ7k78WLT7NcviVRAAjGefweUOm9pd7yNwkA9bZU87zxtEAtElmlewdTVTTPJVc0ul4rjp/0xr4HDw4hAsC0Ntu1d4/ds36d7UABAALANdfYItKNNQkA4zGBSXFtkwBQ3g1NAsCkMMtmIaZqC4gAQCSe5L0B+wAAKkmsZxEAGgWDw/ZSFKgYaYp+Q/aYzd0QcAaMChUAyPlNlAwHG7n1bjhzTwgMRJ2GBADl9uV+UjqAAEB7KPKaqDxyOiuyMayL6sCnFAAmwjZ4lsAoAfgADUTu8Rv15pNNfuoGgPXZz37WN/IBWUNwkPIo4lgR5Wo3AANkd5EO4j4iHvC75InHSgCI24H60GeSOgbsDyPAeZEAjFEUN6Au+Znj9q7WvscaAUDADfYFWEekuNQdaCciU2sRAML2ApAEMD0SBAC97FF2+p66AHhCYiFquFaUayPjCLAO8Ag1AGxYdsY9IDHwLJ4tOWjsm/IRlffpT3/aN/KzAKyYAIDtEm2PxFY1yfRKZY8JAJSBCFrsVsCUwFWezdj8x3/8Ry837cc5IiHJR8h38T2AF+OW1CMQnuQH8Ku/+7u/620gP0/0MjnIwwOASOoIjbR/pXNjAkAIsI/1/iKViEQGEAMRBrWTWgBm/MyYAIAKA+Au9xExplo54+f5Bmgu531E9DHR8/7i19LipCfA2fAICQBZKQAarU+tNlV/AGQDpgLeUgbmjFrHkiVLXGIeokLogyazAkBcJ8YWNg9oB/DNuEIFhrQk6gvGAHXlXPqScfLbv/3b7lc4IA4pPzhRwY8++miZ8gT3Z9xyYO/MzYDQUhgS0ShLAYDIYlIq1ZPuhvvH9gGxD4BfiigQG1gzKRUP1+Bv3v72txftFBUE1g1E0Nc6YgIAayN8i1KVxMSFWiA75YBcqTYhxQLkF6kxZKUiYd3wmc98xsmC+/fvL6ZzCcmZIoBJsQbfABkClSnWlC/Xo0kASAgAJQWAIY/4FwHgn/75n+11r3+dvfZ1r/NofeT7N23c6GlDGOtXXH6Fbdy00e6+625P5zKtvc2++L+/aMuWL/d0RBAKAH64Zv296z1tAHPxqaecYu+84QZrb0dKvXQ0CQDH8khsnACwKCIAJPH+6bZxugmcBYHW24qHmwBQAv+TjWovf7CbHusXTHpFgFFAWNj6KQGACraMWAGhd1cAmFoEgLff8E5TCgDLlQgAgNAQAP7rP75tx82YYZ0dHbbj+eftvHPPswsvvMDmzZubEKg8HVLeSQAjqQR4Yo+JAkARtE+BwfI4+xKZQuA/n8m/YximdEbJ3rMJAGVATAU0J3xeveNn9HkxASA8o8V6enpt3rw5zoMYHijYExs32IMPP+TpZlCjuf/hh+xVV1xhF61Y4ekBSInQVAAYe280r5ygFqhIAGixvkOpAoAIAGtW2+LTUgJAkgOjbkXYRkvbJAA02mLN8xttgUo6MLUUZCqRBmJSwFhIALJ7VGUgkIkA4CkA9u2xe9ats527SykAmgSARnt9cp7fJACU90uTADA57bRZqinSAmxqkyOayGhFUAFMAF5XijrT5ixRp6QAUOQnm+NKCVCvAgDXsBnLPQEhKQPyu0RMssnOZjwbuVIFQHI+JACgAEBUDs9THt+yV64MiUqBHoCfEADEjKMt2HAOQTDqFhMAiN5Dil4geqXnxQQAygiQEB5ZgFH4O23DpjbAFOA4G/mUH8AFSWI29Okn2o37A1YJROeaDRs2eCQnAAXSuqQR4Hvqqg1y6sEGOX8DShD5B6hDVDPf6wDsAQRT+/FJuohqC/ywLiIq6HzKDGGBcqNCENscz4N4IaIFAJUIALKv+DMedk0CQHVHhD2EBIAQ6MxSABA5BxtrNAUA9xZ5SGoa2Ctg2L//+7+PyWPK9+higKcwnzOS64BZ5N/mE7Ce8RQqj4i0wz2kSsHYQu5d0fEChiXljq8SsAsRA+Y7AGKjR0wA4HlIzQPcSaGA5/A8xgMAspRZ8FtqzxNPPNHBfvwvKQ6QvuaTscwYlZqGfDog3Xvf+95i7m7GMsoXf/7nf15GKBABIG7nRuup8+VzADWVAgAwEqB90aJFDaUAUN9ofhAhgvreeuutfs9GAfOYAID/ZS7i+OUvf1nMKR5GUNfy51I5AHCEoCP1C8hW3/nOd8qa8kgTAHg4cwNzLSkkNBbUbtj18ccf7wQXPvHT/BuSEZHvtBffMaZ0oObBnMkco5QmtFecAoC6HukUAFl2i+IG84TIMfgjonWlAgSwjEKI5nvGLMQrpT5AmYF5CWIR38VEEchEUrKh7fBB3ItzGctZBAD1A5HG+CGIA/WMQZ0j8iJqBQD8zLXM7VIAkP+jPSBJcZ4O+hZfWY98PwQAiEVaP6BuwDzN+oQyx6SueF0YriV4HiCqFBS4J2QnpQDQ3BOuSRT5T71JT8EahzGGTTO3YdM6NOfgA7E9+osyfu1rX3PlF6WGqkVSGKvvm4zXHXUCwMBgAmemG8yJ4HR5BHHydxb8E6Vpjhq4dE2LtbJDRiRre5v1DB6yO9attaXnn2uLl5yZpABIgcnBoSGP0Gxta7Nnnn3Ofvij25wgcjGATH+/y+4Dcv3Hf3zbfvX8r9y+sSPm2Te8/g22c+cOu+Wbt/hcjKJWz8GDTih46MEH7dbv32qdnV3uYy+5ZIUTwML0TZSvSQCYjKNkoso0XgIAVtpSTE1e3GBWQHUFQkC10tdFAJjbbWuuWmlnnHaiDR3qsXyBMpRSAEgBINzw9ij4ohR+Ei3qwzwiAIRlS2s3eqBPVPNPxH0aIAAgml9KAfALVwDo6Oi2VZeusvPOX2pt7flEEj84QiWF+oo7EQoA99mXbrrRNmzZbKuuuNwSAsB0cwWAXFI+UgDkIbOOmH3zazfbOUuW2Oorr7Kf33mn/eynP7GTTjrRVgP8LTrNOjs7PMK9rbXVo9VLR5oCIIjrb8nF0H6JAOCGMFLws/0souDT8uieaVx82TPCNABudcHcUaYgMKqBk+eMBZAJ6xjGdQLgh393dXX4qVufesYeeeSX9osHf+Fz2+vf+AY7fuECu/FrX7Nzly2zSy97lfX6+11SHikAcDJtOnf2bHv4oQetmQKgvlHSPGucLdAQAeCqlACQEN99BNSZErbRUo6VAHD5ZZd7iibWcol/K43S8N+1ypNrpkCq1URT/vci9SxjYqhmKyFlrTirRfdoxNbK1krpYqtJAJjy5tVQBZoEgPLmahIAGjKf5snNFihvATbwyYuOhKXye7MZDjARbwBrs0Cby/wNyET0oORs2bAmIk6AtJ4WgjVhCZR2QBvUiqpjg5rNceVg5nueCwEAWWIOrmWzGNldDhEAwsVm1mauombZLGZDnANAEzCSzXCi0MKNdMAMItF5HvcLCQCxPYVtxsY4G+Q62LgmMpXv+LeieMN7xBsyRCZzHu1AGQXc0xaKWlbbcx/qBqgO+JW1gc/GPJv7bJBTFjbLuRd9zwa4FuxseiIVHIKab37zmz1Sm4PzyPdL++/atcvLRh/FCgxx++h3Nj65d5hbPAYLSO2g1Au0C8DCH//xHxf7PnyxqEQEmGgCwET7D+q1detWjzynTQSYkWqBPojtVxHFlRQAuA5wqt4DACAkAHAd4BfjQsAUdqR2VHl+67d+y1DLaBRgpX4Aqoq8Z4xjswCtjR7yQ3EbcW+OMCKfcykrNgohhvEMoAuBSOoHIkAxniRlfsUVV/i9FK3LuaRIgQjAwbnYKKopYzkAwQHfBG5xD8YmgCOH/BB9hKoBY0ZRrACwv//7v+9gbCXVBwFskAeIPBZ4BgHgfe97nz9D/Qzx4N3vfndxfHEtdUOhQWO+HlCQc0VEEiEjBPqo04c//GEnMAno5Bnf//73i/4jfk6WH9e18qMCaPVMKbaMBdBjbmBMcsguiI5HOpz7izSlPqrW9zwfgBwbAfzF1iGm/OEf/qGrtIQHY4Hn0Q9SAKC/6WdFkYdjbix1U19ynyeeeMLna6LP9XLBPSkrKQouu+wyJ7fwf9ZzGcsQN6QAwL2nGgGA/lR6BurO3Em7QHjg+NSnPuXpiDggOzCv41tkZ/gT/KV8BNHoANn05VNPPeUkPcB+bIY+Zx7jUN/Jj+n+rKeYF2lvUiD92Z/9mY97kVOq2RrPkd/j/qh/EPGv9ReqOhAewtQbMQEAkiJrhHoUNJhriGjGZvGtjA+UV6TsUW09wPlaU+GD+F8qQ6wnqIsUADTvhXXXGkL+MFRJEBkIMkZIAKPPRNySL0TpgHUN470eksVY/PxkveboEQAusYvOX25DgwNHiQBwty1xAsASG05zMiO3nMxTCTAHGaAwUjDfZCOXMwTB9nbHpTgPOf/umTPd9rE9H2MtJYA2q88ff+JxVwFg83n2nDn2QkCc4nyeydi5//77rK+3zy5ZudJVAqZNa7fNmzf5GoC5fM7cuR5hu2nDE7bpkcdtzcpLrSvXavk0lcFwDgnykSRtmfgVGQohKmPWBv1wzuy53TvtsQ1P2MqLV9hx07tthDGb7mz6fZsb4A0M7cYJAKctPj2V1PcZo6hUoYc6sH64CAC3/dC2bt1s8+Z22+qrVtqZEAD6e6yYAoCs8DmizxJ4vxy8fjkQAKqnABjBH+Sn2eBAzu68MyEAdHZ228pVq+z8ZRAASIUWRMSPakNfXdawr3ESAEbM1t97fxUCQGJcIgC0teTs/3zjFjt5wUK7/m1vo/tt166dtm79PfboI49Yx7RpdtbSpXbKolMMJaETTphvw/h42qK13QpDQ3bgwEH3XRCjVLt8W5s5GaBQ8rWkU/D0AZAA3AcXimkYvUxOBhCpIGkmAHep7icEsLT8qZ8q7hP4teWqAi5XTgqHBLUvO/K5vM8Bw4XhsrWb5gV+Z12Ry7Um5fD5Iumb4aFhfx86cPCgPf/8dnvwgV/4ntnMmd12+hmn26suv8xOOmmhPfnss7UJANbia0MnADz4kH3lppts757d9qbrrrUPvP/91kEgSFIC/4QAqfVRuOZswGllnKp2G7F716+z++69zw4e7LOLL7rEli+/yIYHmRcS2y4UAFhr2fD4StO8+gi0wCgCQJL6BYGQ0QoAk5cAwP5NV2enhQQArY+KEd0ZqXUqtXCTAHAEbO8oPyIkAISeLLabuJiVCAChAsB4CQDMM9yvmQLgKBvJEXp8kwBQ3tBNAsARMrzmY47NFmDT9ROf+IRvSkuSXZGJWQQAn3DSzTBahA3lO++804EwXq7YsEVamoMXj+SlKPlfgE3YknohExAcSrwq1yvPE/BNVHpIAPiHf/gH+4M/+AO/pTbZaxEAtMkL4ISEPpt5lJ8NfEAyIvZ0DmWAACAgWgQAIv5U57A+ajPuyWITsB+wR45bObUV6RkDqOHfcfuH7QHIz8ajAGNeMJUznDKyuU5kUtYGnTbHuR9qCkgak2sYgCHsI9Ic/NEf/VGSxy+Xs49+9KMutcuG+b59+7ztyBuucglklVpD1ohRGfmNMgO20O6UVdF8ivgnahkSAvUUAYDyZB1qt7i+TQJAdb8F8Ae4TB55HSEBQOMW4gVjjXbGT5ALHeAozA1ea4Mh9B1KWYHNyG70XaOeVoQe+l730tjgmXoG94/tg+h91AfwWyiahFGmb3nLW1wJQ2Qd6h0TACgrEaSApTH4Vk89eC6+RPL1lI8of/yGAEYASFRaJOPN+AJoA8QPCTpZ4JWAd0BIgDqNE6UAkJ/Gl61bt84BXw7+pr0Y30QqKpq7Vi7ysM5hdCNlxm+IYIT0NuAmz8AXAiRCSFI71EMACM/R/EC/10tSyOof+TJsAXUYfJRyitMPlFlAb+y7s+4nqXXsDIARv40P5B6A/xAhwuNIEQD0TIgGytmuVDwAzijvzJo1y0/TGJIviOspEqAi6CEAkHdO87/aTwoA2LWedbQVWQqXSgAAIABJREFUAKSiwbzCHKgofnwb4586Y/8QhThQ5oCYIZ9A3SB3oBoA2M9B5C/EHmwd/0Ebi2BHND73A+CGPMFnOG6xEQgFnI9NQ7KTOkqWvWXN7yFRgMjkLVu2uJ+ApMHajLEfjmMk95nLNc+iHgJoXkvhiLpCXqKu6mOII6gdqFzVxki49qM81Be/x1jB1/I3ZZUCAH0hXy+CKW3MeQJgKZPWN9xfygRKA4MfZb3DOBSZirFIu6A2EJIp6/HfU/2co0MAOGSvfsWKlACAAkACFrKlfOQUAFICwFJSABBdClo04gBUcqRxp1HEjpcvff8R6Ck71mZwpai0XD4BiTiIPMsiMNZHALja5sydkxIANtimRx5rEgCmxEBslACwxk4jBUBZTHKJBKBc8wLeZXeNRDDH/hn7ZN7u6+232wICwJorV9oZixMCQH6kxVoKpK5oEgAi1oODx6V+Yf5pt4GBnP38zgcSBYDOmbZq1cpEAWAaeyb5sv4dRaKoCZ5OJAFgS6AA0JUqAJQTADrybXbLzV+3kxecaG9/61tt4FC/g/T51ry9+OIL9sjDD9umzZtt/wv7rDWfd8Lk6YtPd4WAtrZ265jW6eSlBNk3j2YfQuHRCdoJ+SqXz/maaIToYcB4SFikE0j3nvz71EcnCgq0c0oGYAbh3hArigSA5FmFwrAVAoKBA9OBs8bjc+9w/PT09lh7W0LwYm3A+wCf/N3a1uqELwhihWHICTlfbwwNDfu726H+Q/b89u22b99+Y57duWOnvfTSATvllFPtFRdcaEvPWup50vNtrV7W/sFB+4d//mc7d/n5dulll1lPX19ZCgDVmTabM3uO/fKhh+wrN97YJABMCd8/xQvZJAAUfU7oknOpH5vo3m2EMqPUJf6uXqEgjawJJrouU/l+Rfn/lOsnRRl/QxhBmSXUdymvaUiK5FwpkoXrtWrXV2s3TVsiAHDP4ZZE4WzXvj22dv0627lrlx0//wTfi2mmAJjKVlgqe5MAUN6PTQLAsWHXzVocpRZgEwpQAwIAm99splYjAPgiIyAAIPkKMCjgmMg3Nlg5QrlvVS8LpFI0sCLR/cVwcLBsk5pyKVd8mAIAIJJNdV68uIbPagQAATw8g7Kz6auNZTaE2Xw/5ZRTiuXnXqECAD8ABP3pn/5pUcpZdQuBJ+rCswCxAd64D3WgbYieZkO6Vs5zAS+K0NWmPX9zvSLewij62IwEACYvwEmZKKei33gGGz6QIQAx6QvuS1u+8Y1v9Hy8IkgARABuYCdcA7hAxHkIQgrgq2TOYb1VboAQiADxQRQ0YJJsq6kAkLSQ7AzACeAUYId+xD4A7xtRAKhFAJCdfOMb3yhK4tP/SM1DZskCauNxEI6PUL5Z39cT2ZplT9oQygJ8+S0E1QVeekRcFLWGLbNBw1gF+OXAphkHgPHz588v+iPAPgAypQBgPMnnicjiLwfBM7J8nurzrne9y1U0NG6IpiaHOMAg5eL7UHmD61jQk9ebfhDAJb+s+un5XM9mFBHKEKdiAoCAcwA3SCDUDXUDrqcM+EjSAkgyPG67uG7yN4CpqMqI4AOYji/R+YxrIs/5mzKQwgBFBvmSeggA4VjQfMOn2kREotB2akUsioDGJwok+Dfahr4A3CR6OkyxUkvxRAQAckZjJ5RJ6jYoPUhhQmXU+cwRUgDArpRbPZ5/a9Wn2nzAZib9IpvH3ukTygrZBOKalGQqPYd74AsghIV9GxIA8EvUWQQAkSro96NNABBxDoLfa1/7Wm8u5mXGJQonpAm68MIL3cfSBnxHP1JXRbDTpxByGMccECLwG0TQ63vG6gknnODrC77HvrCd2H54Lkoc2BxjibUIfjYrGj/2M+prrXFYdzDu5Qf5HcIR6R7Un5RL87rmWRROUAYSOaHa+IEkiI+gHjwHkg9R9/iR2FazfDjPVKoZCEjM+fQJY5g2jgkAWfcIv5N/45N2kD/S2glfSN0Y2yJ7UAYUICCy4n/GQyCqVb7J9nuTAFBOAHCbdRLAaAIAdqIIf1+b8x6UK60nwgiyrH4uElNyLZ5mIJO8U5cCQJMAMNnGUX3laRIAjq0UAKAC5dDKy5EA0Nqac4USf/cYMXvhhf22b/8+e+TRR2zzxk3+N75vxoxuW7z4dDv11EV24sKF1tHZYbPnznXAvyUF/vMpQSrZ+xh2QH4k/SwDuop7UGEKBaxrbAQALzvv1t6diXKKv0u4GgxKDqXnaB7g94GBQd8z6evvs8GBQduxY5dH3aPqt2vXbv+duiw6dZGTG88+51zr6uyyaW0ENRRsqDBsg0MDNgT5ob3N/u6zn7VzghQAKAp4uYr1TVIANAkA9Xnc5lkT1AJNAkCQS6Tk8w+HAoCmlDIwPysFloPPadoSAGalysqQmfd3xQkyhal8m1opI1S3MOVYEbhPG7FIER4xy6cEgPi+IdhfnhqpRNLgGl3faJs2CQCNttixcX6TAFDej00CwLFh181aHKUWGC8BgA1xIvAFYCEfy0YuG9aVgLlw40uSrIAByBzj4AAK5s6d67K75NJMXrSyCQBsPANsAdKxca+oGjVnFtjHZjDPBdBho16R/GwCA6AKmOeZ3D+LAMCmt78g5vPFnouBTwAC8vcCGnEeIAIRhERcsvmsDeqsDWx9p7IAmEG0mD59uoMDbFSz+a77ELVJu/EyygY6wAoS4fG91R4CT9l8F5FAcsG6ZuXKlcXcxbQR4AURiioToBhkDPo8K/1ClklLjo60EwCdAE2U+SMf+YhvyoeHUgAoDcTf/u3fFlMAVBoucX83qgBAv9KukjSGYBLn6Z7ooUqEJu2KTVJ+bBjwJisFAM8+GgQAQBPsQWOFsfHggw+OsrEY4I8JIdgdKTQAW7AbwEfUBQAMx3pg99/73vc8Eh9/ATgPmAdQFx5h2Sg/tsj45t/UC3AMnxOqGiDZjpSlxjqgqAgA3I/rAEBRDsFnZfmdagQAwLYNGzYUAT/G4O23314ErvBtqKwARPIsfMpf//Vfe5uFhAPVTfYfEgAA9FEAICc213OuFAAAIrEnfADkBp712GOPFdVAkBtW9HNW/whwC8cdfo20LKgHKLUKUdBf/vKXi0QKxj5pC0JwEkCc54U2HranyA2hTVH2v//7v/cyItlOOzGPKHo7jnCrBZgLMKRdfu/3fs9tCh+FT8XX4gMBeBWhHJO44r7W85gH8COaxwBKmXsgPoTH4SYACBymPvQzpBf6gO+xAcBn5ijqEdpXpbHJPZg3fVM03bz98Y9/7PeVIoAIGSIAQPhSuiF8AXMX18vPcz4SqZBhaC8B0/hl5gmOWv1Yry+RLUF+YYOWT/r01FNP9XUFdsUcIp8AGA8hIKwb//785z9fVCLCNlCuYf5lfEOy4njPe95jN954Y9HvCOQOy4oyBoQbDvXJrbfe6qpEIUFSwHmsyCH7w7d9+tOf9vRO2C1zC88j9UlMOoFASdojEWYoMwoA2H2t8fPd737XxxrlUZuQAoDxLhWRWn3BtZSPNQu+LSTuhAQA+ThSYVAPFCrwbdir0k5lkSq11lFdGNukYqAvRHbET9G3zB9NAkCtHqv9uzaohoeGrKU1Z9aW9/eCe+78uY30BgoAQ6QAKIllJgoAIymuVto6CzfkinNCIG2fOTcVN01brDXNxZxrb7WewQG7Y50UAJZ69CkPBGMBcEpUgNJnp/eQvxEBwOWqU/nN8NkpfjSqOB6VGhxEunIkIFepntUVADYHKQCkAPCEbXr0MVtzCSkA2tIUACOWpAAA0FIEb/LweDxnrVfkX5spAGrbeWNnNEAAmD3brrp6jS2qQwEgLkMjG/2xPdSnAGCBAkCL2xlCtHH0eikS3n9N5u0wIfsoUGJ0ioPG2vdInB2E/IXhgOmjaxMAup2Ud14xBUBruQJA0ki6W/SZVb8jqQBg1pFvTRUAFroCQGuOaP2Cg9j4egD8BCwf8XXHwQMH7WDPQdv+/PO2Y+dOe/aZ55wsynzf2tZmJ8w/wWZ0d9vsObOte0a3zV+wIKjkiJ3qwRgj1uaBHWat+VZDSQXCAA2FAkGxtXDjpGcJFFq4CIis5L+TsxPlgJICgN4tcNPu41O/yfhgLYUSAJ9E8PPZ25P8vX3HDk/VcuDgAevv6/f0BrNnzbYFCxf6+oRo/wXzFziRlvNnzTrODhzotYFDhxKiAQSyfM5yrXnrOdRv//gv/2LnLltmqy5/lfX29aFtUCQAJHMLBIBBm0MKgIcetK/chALAHnvTdW9MUgCQisbtspkC4Eh4g5fNM8oQzsSXl1IA9Nq6dffYtm1bbd7cebZ6zWpbfNpp7gf0fhW/r4XjazxtWAvQ1fqqr6fX/vu//9v3hpQCYOH8+a7E5P6gCOSm66WSVykVzye4aB13GFIgxWvdTEJAWhKIQe7hogjzUGZeWYIaWReMp08m87W17CWx6xLXIyYC6He3hEABoBIBIFkblcymLIVAhoJAvX0UEgC4fTEFQJYCwNXX2KJTT/Wgg1C1WPsqk7m/mmUrb4EmAaC8PZoEgOYIabbAOFqgEQKAT35RCgA26s8880yfXKQgQJQ7UWZhZLqu04sW9wJ4EHCM5C5RjzoAPxU5z3eVCABMaB/72Mf8f44wD2wMTimSnvN4HgBhmKOaTWGiVn2+Tje02RCBAHDHHXcUwX5ACySSsyKXQ+CNf7PoZINapANeCpHIBWwAENEmuSZmyqiNdMBJQBg24pEJVw5o2gyVBoAB1RFQEjBewDVAJkAC5ypiVYSDEAjlO0mjA64AgnIP+pNIcggRHJyDrQBEsJHLv5Wrmv5WRGSWzLqUBwRWkF8ZwFsRUfQZEZg8L7weEAlgNUwBAPDZyNEoAQBlB4AmRWBzPQCJbF+20UgZap1LvwEqKe8z7QIYoRzksjPZpPrvSCgACNijbPQ9EdGKnCRa9Ytf/KL3mUCTGPDXIpPfIcAA+CMzj10DdnI+fcymWKhqUavNwt+xYWwdggxlUfQ2QDpgI3anvNhZ9+V66sdYRQVDpBjGDrYKUUF+i80rADIpAFB++gMA8H3ve9+o28cbrJRNxAHGDSAzh+T9qQN+SCAp/pUobdoLUhVt+G//9m8eWYyMtYhWIfAc+z38BHasXPb8TnnDSGCNTXwAZZCd46+wf8YibRS2o3y6/BVtwXfYJeSdXbt2+TjiGsBIQEEtYLk/oCP3ls+kjJAGQjsI7SmcOzQeAWyZfygbbcSBr4ZIIb9VzZaygGTVh1zvy5cv98uxX8oC2Y32oR8A8TWnhH5fwC79Q/0hu1A3ruHgd+yM/o8jwKWQQltJAQA7hNSA/4/n30obK5XqzPVKMwBQL+KNFDJQgkGiXkcWAIxtYq8cSuUge6E9IHIQyc0hwgFtl0UA+Ku/+iuPIA8JAJSFKCoIAEojwPUQPZDqnyjwX3UU6YM+IYqf/qEMEHMAs5kPGB8o3kBcke1p7NNGECFYs3BwLn0FmYZrZMP4lze84Q3e/vE4UlmIHGNtIFvmewB7bIjvuJfaXopHKg+fjAP8M5Hd2K5sjjYjfRJrqvDg+2oEgCx/Hl7P70oBofGJf4SwCEkxVPYJ14Bx2+NPIUxAQlJ9uF+WAoD6Sek+WAtpjq5m9zyfMUn/Av6TfkOkKr5jboLENdH2Vc3/HO3fjpwCQGtAAOi3V7/iYrto2XIbIj90SAAQ8BKJmY6PAGDWyg4ZfjwlANy+bq0tOf88O33pUpegbgkIANhJR2dn4vOHkzlNktUQFHzzD2DJc0KPzhddq0/lU5VrWgQA3Q/fQDqcvt7ehHTZjgR1uxOSIGJeffUamz2XuWfItmzcMJoA0DJiQ7lk41GEhWr+vFJ5IQA8u3unPb7hCVt50Qo7bsYMaymMJLKnjWjU1mqQl83vdRIAdu+ymXNm25VrEgJAAmImB3ZaAiEA3cs7ot4N5Er2UDcBYKTVRkbyPi58kztivhTB/yC9R1qDYghcUTGj2P+jI+qnmmn4HOd9QiqAMAXA/fboY1uso6PbVl26KkkB0I4KCASAUnR5CSwoig+nTVBN3Ln+Xh8aKjhIN3PmjDRk1Gz9vffbl2660TZsqZYCIIlWLBEAFtjb3/oWyzthfcgKw8NOBAjnbrdX/Dn/iYjUkrwHsm5/4cUXbdOmjdbX3289Bw9aT2+vDQ5CIshbvjXnZIJTF53qEvz4xK6uTuvqmuEAXtf06b7XE6b+8QelaFlLSkYtvjP4387wKtrf0PCQR9P7O0lrsubbt3ev9fX1OmkBYH/vvr02NDjkEf587t27L1VuavO0A6Q1YJ0DkWHWcQngD5EBUgP+mXQApXezREHG56H001Mf2IhNm95lLxx4yf7pC1+wc5cvs1WXQQDod3KY6xqkPpfxT5nnzpllD0EA+PJNFQgAiZdgHa2gi2J/jHtQibA3YveuX2f33XufHTzYZxdfdIktX36RDQ/S36Tb450JgLU5WVRs8qM9kUYKJnWZhvwbnqvVrK8/gwCweHHxnTm8Z0yurURIrKscnoSm5PtK66pye4PUCQHg1v/+bx8PCQHgMifmjOC3fIxpbvVRUiTRJLdP73cUCABh94h2obZJlEESFYDifN6SUO3KCAABwWF0u9Y/d9TbJ0fzvCwgPiyPEyXSlC1KO5PMN/j/vA0Xhq1/AHKW2bTODus/dMjmzZvnv+1/YX+ZKrGT0kbMyVzMW0pLJ9yDe/YNHLKBoSHvD/5ub21LUtEMFxKyHKlq0neI0euhyi0pwgq2q3cj1uuoyOzcu8fW3pukAEB1kD0eAhqaBICjaZkT8+wmAaC8HZsEgImxq+ZdXqYtMF4CAJvQgCJf+cpXfOOZlzvyvgFyM3EKkBZQEuZu5VoAEH4TuKiXFABvQCO9OFYiAEhO+Qc/+IFvlIcLzBgU04Y9AAab1ABUikBloqTMgH3xkUUAAHBU5HDZAiPdGNSzaQ+UBgASeVmlDIBTbJBnRe8BAOla/Q4QASig9AY8lw1v8gNL8QDwkWhVAEGiOwGPeYZkfNXWMesvlOSX5L6idgHx4uhfQCnAKZQIlOMbwI1zBVqGLEPaRn1HX/M8+pYNeDbbATjp+9tuu21UewCgQAwICQCKAK13uDZKAPjoRz/qdgdwAViA/Dq2LRKFAKm47+otT9Z5bOxCAGCB5gvP/5HiJroe8EgTPv0sssyRJADouYBO2Nf73//+4oYC/ULkvQDDkEyjemo8CgjEVwDq6GBscQ98x1gO5RMHdCQKlH5RBCnjmdzc2D52l/UMRT+zwQSZgVzQ3EMgKSCwFAAoHy+QkG1QAuAQKA8Ihg3jV3QISA59EmMTW8IfXHfddbZt27aifDYbSRA/uJfqASjF4l1AHPeCfARwKoUS1VcAm9Kh8DflhHBBpCx/015cR10hEWBr6hvKzfNJ/cEGndQR8KsAwwItQ9sXuUftS7spn7oILUS5A1ww3rmW7ykj7YXChg7ahZQsREqHh+ouwgj1FUnps5/9rH3yk5/0vwFIAREhqXCvLP8c21glsM9fEgsFW7FihYO+Alt5Dgou5EzH3+EHBZ6HvpXveL5UXwBwdXAPyf/HihmHmwAQkvLw7fh8zSGUn1QfqDfQlvR3FgEAe6GcjI3XvOY13g4cSeTssCtY4LvjA9vHliW7zyeqLigAxAdAcBYBACLERAO0sn/8vEiI9NFnPvMZJydBSmGcQFjBB+oQ4YV6s5aAwLZ9+3Zvg/e+970+jv/iL/7CbROyCHYkwo76PW5ffDzANCk0qCfn8T/tRBoIEVFCIk3cdoxxyD2QHDmPZ2OHWSSl8RIAuB7yJeOWelNX+pV5FDJlmCYha+xprQMZk7aVz9S5MQGANv/c5z7nCigC7/EvKAKwdovJhuEz9SzOoY1FqOQc1EPwxSJXjGUumorXHBkCQD5QALjLRnohAFxkFy1b5hFYJQLASBEYiSGD8RMAkt5hgwwFgNvX3ZMQAJYssSEP/U+AfaT5AX1+9atf2Z49e629rTW50CNGg4j6dJ3PZt54jpWXrCy7nE3JbALANNu8eZPde+99dvXVq1MCwKBt2bgxIAC0JgoALeYEAP4JQBduimb580rlbxIAxtOzWdc2RgC4KiUAACQXj4gAMF4mRmwP9RAAEjCScZG3EeVajySiAcGLUETZbyUt49HxlMcIAcBJDyEBoMV+/vMH7NFHN1tH50xbtWplSgBANr9tNAEgyk1fROozzfFIKQCIANBmt9x8s528YIFd/9a3WGFIAO9Ica2YBephtqwV2kl71Nbm/2NrgOSS0WdtumPnLjt44ICrBBw4mCgaemT9wQPW2wNBIElhqPcjrcESoD/n/wOqOFkedZU0YIUoeyezpxH+WkexPuFQ4AFkBg7AGnf7LS3W2dFpM7ohHnTZzJnH+f+sF1jLsd5hfcb6EJAIkgAqLgAzlK0wkhDItGalbOE8QhkhoE2f2W37X3qxJgEglxIA5syeZQ8//Av7ype/bHv27LY3XXdtpADQJABMtPc+LPfLkNY/LM+p5DvGQwBoKRhCHJBjigoA8+b5ux97wBpj4aMnBQGgIyEALJy/wMFYSxWYEnKdj/qUVhBC6apFOWA+0e+iekqR/pU+LqA5BGuBLFn/gJ0ZLKKzYf7G5o4jZ5djf1LZWjfpyiIZAtAdiRj56zDojvdu3wvEZ6crF+YM1uKQACCos1eN8kt6W/885aSTHeeYPWtWss8NQR/Fvb4+2/b007Zj546AIAlhJWdLzjzTlW2YIyBzFd8hAnGhWrSMkABAOYoKANPabNfePXZ3kwAwdiOaxFc2CQDlndMkAExiY20WbfK3QKMEAGoUvuDxAoW0NBLTgEwC5NmMBSxGUlURwrqORROTLf+z4Qroxua7yAB8/9BDDxUj6nimgDqAbQBx7qEcugCn5MoFmCFSVUcImimynkmaiHxA6zBH+Ic+9CGPZowlZHkODDqiJSVR/KlPfcpBOAGy1XqZ65Vjl/N8QdHfbzfccINvyAtUUxtJapi/AVYALQFYAcIlmwwgRzQhbUeZuB85wZGZ5hCATyQxkrqcp431eMEq8BCyAICkNvFpm7/5m78xIuLjBTygjwAt7rdw4UIHLACTVP5wcUU/8DfAAGAK/Y0tKFqbawEs4oN2Z2M/JABQp0aORgkAKCfQv4pyJwKLugqMmWh5YNoZ2XLsWnmmaRskpAGUlAs6jLDXv4kWRUad67iGNkaxgevqPZCnvvjiix3w1cE9iMgXMMb92ewQUYdc7ZAjKAe2Rv9BRskCDRmb1IFzia4lepP+lJ0B5kBe0bX1ljs+j7YArAXwnjNnjm8gEQGLvSHRL+Aztn/KQRkBzSCxAGpqnGHPALXhwYsAID++ToeAX77/1re+VfRbEGREHNG5tAOgPu0F2K4NLD4BHCHHUJ5kQynn9aGPqR8H30NAAJA/6aSTiqkC4vagXvQpBBYUO3zzK5X6p64A5wD18udhu6BK8IUvfMF/k7+CXPHNb37T76ENOG2uhbaJT2OMhsQPIrzxJfhLEQC4lnuLXCUfRT+RViZWU5Av53cRqQCaAav5jufhXwBckT3nO+oJqSI84v6v9gJPGfGz73jHO4qS+DwHIgPR+5AXRAwQCUAbinzSzwCN2JA2LGkDxgBgp9ovLF8tAoD6q9I4qbUhoTHNs5988kknp2En/E27Mn9CptO8ED9H92d+xrcClNGPtLUOxgAECepcSwEA2Xfsg+dJOYFnAKhXUgAYq4/Iuk6AMc+mHRhbkA8oO2QS/BwpWvBZ9DnkNx2x/UOoIYUCB6oUkMhQBtCag3YJCXdZG+XUnecxx0M20njh+SggfOADHyhLOxQT0lgzMHZ4Fv2pscH9SEUUKiSpHo2kAMiyh9hHcQ71YCwC1IuESN1jxQvOww8B9GMr8fyapQCA32STkbqqDVEBYA2kKAfqGZJrwr7Cx5MiBtuV76bvSFEy0fP7RNrq4bhXkwDQJABUsqsmAWCiR1yTABDuyDcJAC8/AgCR7wAxg8PlwDtAeGF4xMEU1mRDQ0laKr4nQjMB+FtsYGDI15qsOVibAcpwONju1yWfPKMWAYDrpJDIOyPrtTlzZvlajzWtSABSgXECQ3sC9Gs9IaJw8n6SqMJIhUDnQALQ0SQATLRPneL3axIAxtWBY1IAqEgA8DeXoDwpASAAkSu9D4+rEunFWaCvAO0iNSFixoa55rlNQs5LNWWitACjy3jsEQDiOoYUDieG5Vo8VQ1+XwEqkNHw975njQrM/v3uwklLQ4qXzVu2uBoXpK/Ojo7iI+ibbVu32dy5c+y0RafZ4jT9KO/vAP8dnR027/jj/XxxS/bu3uskZ/alSJNBAEkiTJMSieskATQJABMx4qbePZoEgPI+axIApp4NN0s8iVoAh0I0OwCNJPzZTP2v//ovL2UWoBBuXLPhysYum+Ns5DOxKTKcSRX5XMBEQCwdvCwBnLA5/olPfKIIsimCENCZiLdwM1ZR5NwnJgAoEoz7A6ABCsFAVTSXXtKIDGVDmuhqDuStARogKwAmEbGXtcCrRACoN8KUugL6EOnMS62IB4ANRD9yf0AltT9tTp3oAzbRyTvN37QPQCnR8wB7bKyH0bi0DeAs7SZgiuh6ovGIAo43xakrm+EAPgCCgJsiFHBvfgNkDA/aEvIEG+gcipamr4mQxJYgfeg3PgFWAJGRUwYsxj6kDAH4TL+I4KG6UwfKThS3wKiQkFAvkNcoAQDwX1GbtDVtDogHOKxcytgWfTcRKgBsZgBWQwAQCE8/IddMW6JMQb9gH0hMS1KZ+gPeoxyQRQCQ4kYtQKMeAkAYIQxRBNujbQSU00ZEzgIcU54wtzULbQhCpJYA2BUQj8+ANEQUsmQca4GXWW5TyhY8h7GPjQnU4Xz6CUAaO2ABH/cZIBD2DPkHfySVED65F4oHYbkAB7mnUgCIyEC9RMiBHPTOd77TFixYMArwAmS+quN1AAAgAElEQVQiWpZoYK4VSMo4WLt2bdHnUh/sjU8IS8j4Q8LQ2EHZABUA1ETCPuae+Aui6/G9gGS0EfWhfNyPf+MHIRzoUJQK/UoUMyQf+g17k+Q79of8PbYqEoC/3IyMuK/Ah0DykHw55wCEEkU9f/78YiQM7Uk9+B1/BRlCG3ncj++pM5HF+GaRKCg37UyfQfZCqSN8FkoNgINZsuOqZ71+I7Q1bADFBF7WIBlwYONELaNoQR0lGy8iAu2AL4EEwIGNY/OUEXlnzqc/RGzQ89TvlVIAqL2zxkKl+brSuXyPrwYExG6wN8rIWIE4JgWS8HpsCxuGDCLCn9qDe9D2RH4Trc6h8Y4NKgWAVDv4jnQ6zIHy+3zSJiIAcL3GM/bcaAqYrLpr/RJ+iiDH2gGynUee9fcXo1gYp/fdd5/75figvPQ7ayAUCuhb5kMpHXAfyJDXX399mdpGJQIA50OMwv7pk2RjO1EGIoUA8zlrKvky2oj2wq4gsD3yyCPFIjJ2aD+ILPiMLBWU8RAAVAcIQ/S5/IXWMvhBSAvnn39+GRmHMqF8w2/4Xw75u7B9IQAw/vTiK6IY/gFyFwdtTf9B2KD+a9as8XKEflGb8ShcQBAiTQnXYYOcx/cQerIIEtXGz1T/7cgQAHKE1mekAIgVAEoR9soZXpyfMjZhE9nWyj0QqgaMTgGQKgAsXeIRmOzQeeroNI3NtM5Ol+gsgj+EjnomgGQrVj5pvCkAJP8vv15ZASArBUCsANCWKgAkKQCaCgCTbXSOkwBQ1IcXHDD+XAzxHIQvZA3S19tvt932Q9u6dbPNm9tta65caWcsPtGG+ntSkKGyAkBSzEABoCyiPVYACNUN/MIKnVYrJu5w93XQ5v6o2PEkv/s8IwUAjyRvt4GBGgoAI2kKgNDHlQGDWZGoqm9jIM6YUgDg91iXF8w6Wlvtlq993U5eON+uR4FwaKio4KIUAAV3pOVHMbjWJZiJjE8i5GV/TlBG7YiQYjMnAOi9E8Aduf3ks7W41i49odT2+Ovw+Q64Qx7Af9MzI4WiheldgDKwfkhIBEMJWTpVDHA836P5EzWB4eHkXNZjIiyyDmPd0Nra5nOIR5oG6TJrEQDw+dO7u20fCgD/+gU7d9kyu5QUAJ7yaXQKgKGBAZsz+zh7+OEHfS2+d88ee9N1b2wqABxuF3A47p+Oc1JFJGp8CTFG9iMbDfc0Jq4YJcUVxh7AaHxk7skUUwAULNfaMvVSAKQEAE8BwLhWCoBiwyey+ox3dxtlvj5KuROq80xAx5R58xQMljKB1rvhTIRfJfp7OJ9zv0fXkKoFJSjOU2R4loJWcsbRnlfra7RqCXCCbiu7mZZL4bU/+9md7tt9v0aEgNT344dR2j0JHKDF7NnnnrMHH37I964WnbrI5s2bazO7u8vMASLagw/8wvc2zl92vm3b9rT/+/gTjrdzzj3X5syenVhP2sykmHn+ueftyZRUQNDSCcefkPRVRAKo1jMiAKBe4asDbAB1G1IA7Ntja9evsx27mykA6rOuqXNWkwBQ3ldNAsDUsd1mSSdpCwBUACbx8s8G61ve8hbfXBUoVE+x2UgFAATglWytJJvZ2GViVa5mAE82YAHTeJ6AB4ABNmG/853vjIreEkBMdDPy2ZSVaDKAdUBJQCGRDwBWyJuNNCybvAAV5FkHYFXeWIgLLG4hAQCoQ3oIpbDDOgPOEfEodQAAC0DiUE65WhtxXxYKPIPNeeoseW2uowyUl4UGLwGAi9SRCMAwupZz2WQHrJREeZgDD/CLsirXd/jSAJBGJDRywHxPeQCnNm7cWIza5zfahQ0gwFrAkBBM4/nKa02bEWnIS7OihLkvIBkgF20vcJPnEG2q/LuyM86BfACgTt/xXClI8Cw28gEHBCr85V/+pSsv6FA0ctj28QsLkcsQL9Qm9BsgAefRhjEgTD8DcMYvXJwnxQKIFnfffXfVvPL1jBnOob2xf5FMBKrzm/peZf/ud7/rKg0CnNi8J+pcahpcAxCLLYmcEkuMx+Wib4iUZ4zwPO5NnmjaQOM/3CSkXchBjx3yDPqG52PTtBEgMdEUsglsGCCZRTG2IRuA2EC/AAxJLaLeNovPE7iD7dA32Bp9JeAbPwQYj/+hDAKnqDPqC5RPh2wWH4hyh+6t3yFbhAQA+gafhdw2B75HqRBoV5RJaFMAbsgWAHWKylXkNFEvAPYxuKj+kFS7CFKh/fMM/Ab9wPhBxpo64VsFOtOXAL34VcpC/bkXgCBthvoKY5FDADS2RlSs5N3D9mG8Kk0B38u/0sdhGWlLoo4hHykCPquPmWsAR2k71RnwlPbBb0HcoN8oG8/S3KG+ok7UnwhgIoOzgD89t1ECgAhbAI7URUot8uE8G3ugfSkv/csYxIfroE1ocwGxqIooFU7cHtSR+0A6AlSljtgTQCnqChNxhOOaZxCBLZ8stRXqCZmHtpcaDXXTfEFfKdUMbQ/4rBz12CO2jO1DouGeIgAwNyhVDL6PdQeEv5AAQJvTz9yHg/ZgzLBOgRQ1EUcMfOAj6Cc2VAHxRVLUPIDNQ9rJkohXezK3M9Y4+E4R+Mzv2AQ+L1xTVSIACJSGAABJh/soxQXlpEyMP3w/98bH8mypkmgMyvffdNNNPpYrHShUkPZDRDvuC9mhXjl8+X76BlKO5i4RMykHRELWgIxjfBN2RLlFbuATpSPmIwie2ADtA6mCdApamzEWGEus9zifdg0P2on5h/bBr2Kb+CXGI59EZ4Tl47mMLUhZ41WhmQi7PNL3OHIEgHxEAFhhFy1bHqUAUE7XJK9luNM2vhQALdbqmEyL5dpb0xQAa5MUAEvPTAgAbPnyMQKZh1ygybZhMQILECkjBcBYCABhH8dKK9kEgARgSlIA3GtXX73GZs+bY8NDEAA2BSkAUgKAjdhQfqRJADjSg6nm88ZGACjfpA837QU213xwxRMmigBQCAFrB7JD0LoUSRliKYyoZJhX3upOfhJQlYC4Rcwi+KcqmGRzrnaM5fr4nqArSZ0S/6DfkwjwcgIAKa+qEACsvTwFQPFRIneoHatBILXqXGqPhgkA8nuAYSNmHflWu+VmCACkAHirjQB2u/9MygtgrbzZYYnVxYAcyPTrCMHx5LsQ3sInc5dS/bR+9zU+j0rvlQD87r6Tz4CEUCpH2mcVm2s00SIsa+m+6Q0A+/05pBYIy1iqXzy+ioBu2gAFyAT/o/42Y+ZoAkBPX38C6nF//0zylCMb7SkAHnrIUwBkEwCS81lj8U6hYywk+9GjqWST965fZ/fde58dPNhnF190iS1ffpEND9Ivrd43hYJSRIzdRx1LV5a1P+Dt8LAd7DlgHR2dNn16VzE4SLYGMUDvil1dncXgqonoTwgr+Vyrv1sR+cx7hwNMjK1RR7oeSok0iYcfsVy+xfoO9ZZSAMydZ6vXrPboZoDWmOAeB6RkvQM10t/jUQCAACBijwBVgP9iBH2hYC2FYeton+aEgHwuIQaVj/X6fW899QoJrcVZxYmp7tQSchE+0d0uvmPYch3t1msFG87n3Ze0FEasbTj1mhDqsbPEXUbH1CAAqNx8hvvhTiAbLpHIIHrB2BB5i8p2Tp9ue/buseef325Pbn3Kps+Y7nsavIuT0gWVmAMHDtr+/ft8XwJ/ecGFF/pzNmzc6CoAF1xwoZ1w/PHWc/DgqIDIDkg7hYL95I6f2M6dO/w99+xzzrETF55oA4MDZeOZ8gwPDVv39OketLWBPf7tO1yxdd6cuT6220g5JuJHFYMJCQCcJqJHFgHg6muu8dSLUsc7vKSieqy8ec5YW6BJAChvuSYBYKyW1Lyu2QJpC7BxS9SegFaAaiJO6znYmGVTlk1egAIi94nUxlGxoRqCDVks1lAxADligDQmUSYr5VfjHlIAAOAOCQCAiEzcRJ+HG9/aMBZLW0AeUbSK4mSDmMg8ol0pGy9KcQQYi2LAWWTROSiHpLob3TBmgx6pe4Ak7qPyql20uBF4KWev6ESk8wFUOE+AhV4UtNmP9C/P4BqBSbpeygNcU4lRzPfIMgM+VHpZFHAOCYBoRDb0fXEznMgYCeyTxJLsSAQKvgcIAmAVYMI5kj7n/pKjJnpYABA5eyUNTtmyyhd/J2BdwCzkCQAn2lbge2jntCv2wEarbIZ7CvijTbFTUkIofUM946TWOco/r5c91UM2xieRqZRNNg3QS9SjCAAsiImoBoQXSaDWcwFc6AMIIUrfAAkCEkGlHODckwhsQEoWrZQ1fNGTLxAAL3BPygAsvom4BBiuRLqpVe5KvwOyo1BAHUQSCiM8uC4G0vkOIA0/pghoygfQFL+g0k4hAYBnEBWNPdAeuhfn6RB5hLqKNMR9aR8W5ih90Ac8P7Yp+QSIKxBgpASi8asIeD2LcRPK0kN6wEcyjjR2GAsC9vH5kFmwmdD/8W/8FMAhZVXZ+KRMtGHoT8K6Ygv4dUA1/HI18F/zAykN8FuAzBrbPEP/li3Jd+l5XM8LHX4PlY7wiDcf4muz/o7tCvumLrywERUPwKm2F9GNT+xG7SF/wacitxlP9AOgeCXwPyzPu971Lk8TIFsFlA5zlo91fHBdaNOUmXQ0YTS1iE7y5wKpuE7EHr5j/GIjn/zkJz1infP1O8+BvIGqhlRimHf5TgQAPiEAoBwkHyG/RbvjJzSH8Tvtr7QV46l/3Abh3xBokMvHL9JPtAU2D7mRubfaAciMMg6+h0MAOFHw9KXmtaznx7aIvRG9z1zMekN+g89wLHCd1HRoO9Y3tCv/htCHUgNpNmg/5mmUZOKDNRBlVCQ9/g0CQL3R8JSVg/Ki0gBJj+dju7pHmCIitCfVm3HBGgvCHuQApdKAoMJY0BpQ/o22JbUJtku7a02nuslvxgSusO6Uj3GFn6p3vhyv3U22648sAeAeu+fOu2ykt99e/YoSASBpEwALpEtJFh0DiAlGmBVzW58CAASAZDuVDbKewUN2+zoIAOfa6VIAcAJAApokIF6yOXq4CQDxerUyAQAFAAgA9wUEgCHbsnGjbXrkcVuz8lLryrUmCgBE0DoBYMTyrJODhqsESGXZZTMFwESP1kYJAKtt0eJETS05Rm/YJ2Dz2MtZLwFg9VUr7czTKisAQAAYKRuMMZiaAa5GY0y1SDD1FNAt1jtFMIJnjB77Dt9UaYxyxYT6ry8nXTj60kIkuUgAxwoBYLOtuuJye/sN77SOGdNtcBiwPvWbTgAYsY58m91y88128sKFowkAABEA4kX1h1JXiADQOOBXBaQqki8q9XkWaSIcLxV+D0ecEwxK9y8rvxMAkpMl7V8cqbLfQP4/MevkXrpjkqqgYNNndtt+FAC+8AU7Z3miAAABQM8LCQADA4M2dxQB4NpEAaC9vZi/vEkAGLtfnOgrIajoXZbPxF5GXCactStgLuoWxShgBzsT5YuEEJwv7s/kUrJLaE9jKe8wahmFEWvNJyQApNA9RUdAnimB3cm4Lq1XQgJAX0IA2LrVSber11w1NQgACxY4AcP3IIpuIfFzOStYa2HEphXMXtyzxwYO9Vtfb5+1tobkCNojiywxlt4ozfD8S57J/YT8nJyNR/dDCjKblstZS8c06zxpvhU6p1kfPpt3z+EkHQCAOEvfqaYAEHtmLz/95Kks8w6UKzWMVLRY7wLoM2/5OGrJWU9vj+3as9uDYk7+nzTBp595hnV2dlnX9C6/nyvGFEg1k6SNgVD++BOP+5hj/2HFJZdYV2dnsUND8gdf9vX3O27CuyvkctKGMgba29rtYE9CGChS2tL3i2lt7T7O2Nv46R0/ccLNiosvLgYwqs/DWS2e4WICAO3Fet0JAHv32Np7SwoATQLA2MfjZLuySQAo75EmAWCyWWizPFOqBdj4BFgCtGdzlc1jNoyJAK03AowKc52ixZGbBRgmUlOgkqQFFc0cEgMAwdhgR6qbiZcosTiKMyYACHwB+CESjA1rQDJktCXPRrlC2WueqQjT97znPR5RSP76mJUadiBAHlHXivgGcKNubMwTzRznmA6vFYAicF5gJ7K2EC4kD83voRye7qGyIsUMsYIoPbWf8qgL5BIox7VEA3784x+3n/zkJ8WNcYHo/K5rQiAU4IBobAByIj+5P+fFEfKhpDO/8SzaEYBRKQQEJAvU0d8AEoAQH/rQhxz0od/jI7QLAD3uK0CNOgE26Zx6CABIpLM4Y1EGAYOUEygACICNQQ7uCcGEqEDSD9BuiTRgoSgTSCQj0aATfVAubEOEipikgVoCEtCSRiQKEkBN6hiUBzuFoFDvAWBORDLMV0XqQjQgOjyLACCgE3AcCWcAubvuuquoAsB4UyRwcbOjpSWVSEwUO+gDIs5Vj0pEk3rrEJ5HW9DPgGYQVNSWGoPhOAvVFrgHOcdR91AEMOM1zlkdEwA4hwhafBAgKvZJmypynGfEID3PYrwR2UpbQD7QUY0xTw5wgFZFdajdtEkU2gvPRZ4euWuAOV6AIE9xbXgQKUt/Q8jJIsQAEDE3QMyiXQXmZvWN/AmkAUBAQG8O+VfaJHmBK700y59Qb5QY8CWQL6TQEtZNBKLwO9IHMH9BdAiPLPCf32Nbq2V7/pKYgplcD4hPGQEpmfPw/8kGTinPZ1gOxgn9gO/iXNl8Jdvmd+ZM5ifaXHV+xzve4UoNE3GEm5jUn+fRx5Ab+HeonhE+T3MPtkv/Cri/88477corryyeKhIAqghEc0upAVAfFRoRABgXzINKASD75ZMxBBCtVCOM68OpAFDcaM3lPAUCaxjVl4oBpNMHtQ6ULLiWduR6qelA3tO8xT3qAeJEtMOn41cYp/SN5GqzysJY53f8LDYHsK51hDYg4+tYQ2FvjDkO2h0CXKz+U63ukADwOfxPOiXKC0DPgT3wPffXWkD3oky0GalFUGmBiMT8Kz+Nz/vIRz7ipzPOqF+o3IM/Y96ETIivF8ms0ngUERDCFX4eHyzwX7ZfSzWnlg1Mpd8nEwGAnU5tsCVgoiJsJwEBIN10V8SZfFUlO6vXBpoEgHpb6lg4bywEgMVBgHx6fbg7Pg7wP2se0nu6pwD40Q/tqafSFABXrbQzIAAcSlMAFJIUAGyyJzLEjRMAEhhjdAUE4ouEExIfiM4sPwJwtqqkcQpgjel6npGsWVs8FJP/ARgkJx9EqbskL88CjpgCKQDMbP36++xLN91oG7ZkEQCSejsoVoEAkEj/J/2SkKdKtiCSxdEjAET2UmZuo0kpsZdJAL6xEgCSlAPh4UoFRbCxxUGnJgHgWPDtFeqQDgDmedatqHSGB+/dxx8/z4Fk5P/jvcitW7d5OoyzzjrbP0fb59gnAJ6JeQ4ODVl7W5t/uo8L1CxejgQAfDy+btrwsL247Vl7btMWmzF9hkdv51uTFCXyd7X2D2pbdnn/OQHVRXHSJFgp8TX2QznLW1vBrLXnkCtanbzyFTbtxBPspeEBv57fnABAX2aQZ5NyVSFX1S74YTujGPGfNo3+BvgnZQNEDN43AdgPDaBaUfKxs0ml29VpHV1JdP/DD//ShoaH7MJXvsIWnniiDQ4nqfT8fxEqfJ7OO7FgxozpTrJlz5j9ZwKsenhO+j4fj0/IBET+P/LLR6ytvd0DtDhQaUEBgGe4IkGaPozPwlBC0uCdmH05AgYWn7bYFi5Y4IQf75mAp1YkIQct3iQAHDbzm9Q3bhIAyrunSQCY1ObaLNxUaAGATiL+Ad5Z0JCXhsjpRjZCBW4L0GGTn9zuyE6zmc+mrmSTuS/AO7K6bLYTSUjUvyKZ2aQNN3kV/cUzkMsBfBEwd/PNN3uUKZvL/E80LpLZSMcD1pFugOuJfAPsQt0AmWiksxVFr3qGG/RhvwHEQGagbagfBAly8MaL5bivBR6FQLraibJRRsq6detWZx4KUKL+tA0AGpvjEAAAjwBSWPgAwOgoLmbSjQ3qxMKCZz744IMOoNO/PIM2JcKWMiCTy4Y7oCeANnUC9FW780kbxwtc2pj2AtxgQ15y4gA9SHAjH48EO+A09wB4Z9EEqMD9iTQEGBIQFoJr1EnS9XwPMEFEO3WnnkQHsiCr1u5xebkHNoG9IcPO87lHGCEY9puuJ2IRO6MNKRMLQNqWOnM9kuD8HRMkxjreJW3MhjzkAsaM2lrR+ZASIE2EBACIOrSzSC9EUWPrAn2qkVsoK6AcYwjwRBL9RFwCHPlrTrRhpjpTJvqF+7OAZYxABqHcjDlF7hKdzbgjnQM2xjjnGvVprTHUaHtSLgB1bJxyEF2PPDltCmEHkoqUJjQG8AUs3Cmf7DlM7xG2AfdEIpv7qI0ZY4DrXIt98Dz6BVISY5oxyz2oM0A14BMgOe0iyXUBCbH9hv2HjWzfvt19BmlPGHPcX6kYkEzn/hA6fvM3f7MoQS5/Qf8A3FIunguYRrQzpJMwbYhsOiQEYJdEMTMm8IW8uGAL+Aj8FWMaPwXQid8SsCyCjUgqWaoZlF8+Et8CEYBxC7BMRDbEA/qOe2H/+C3669WvfrX78fie1UCZRgkAsj/5RYGvgJtEv+MfaBtJ/mMD9DP2ABEH8hjlDX1bNZtW+VCUoJ/pO56p+jY6HrLOj8e0xir9SnoP5mpsRXOq0rpANqJOzNmAwyIncB7lBYil77Ar2oDo7D/5kz8pEgDoQ6WVENkQEgF+XYfAWMbMu9/9brcvykv6HlRpIEBNxBG3QUgAYPwCYsvX0f7Mw2zW1Tq4lnQemh/5ZM5hPg/n7Pg+Ifkh/E12h19BTQGlDPwtY59+07iBUEX5WLvha/FR8u9a1ym9R3h/vqPP8Fe0AWONa5kD6jmyVJO4jvkfO0JdgDmB8jLOGav8j7/AT2AjPE/qA5AnlAKA+2AvaneNa/qD/2lbbApbxF5I38BaR6ldsBn8CfbInMinxhF2LLIaz65Uj3raYCqfc7QJAEUVmRTwL0q6luXATlr4cCoAAERqQzDxBRHYKgKAImJbErlvoujGvgVfIsfJ/zQVAKbyaKpV9noIAGtt+57dNnP2LLvy6jW2KJ03SrYfAwbjsb7R63sRAHpTAsBWCADzum31lSvtjMWJAgA5hltGkKrNY8CJOnEmASActZWA+1GxbelYVzS/ANggcro4PsPsAUIL4vuVR3wn0XUlwL6UfaDS9VyQEADcJTnoD/gPWIbinUDkhMqQjGP+L9hIS4vl8+02MJCzn995vz362Bbr6Oi2VZeusvPOX2pt7W0ulU68aXFtoMcVvV0RDqlgXI2BOEiKz5t3vM3snlF0qOvX35sSALYECgBdqQJA4pEhXtDvUgA4KVUAAMCOCQCu3yLgMy11sRajCBj1j5nMSSATxAptrVz1YfTTslQASmeNIgAEoBFnZSsAlCKlvW1C1QoIBYFJJgSAEZs+c4btf+klVwA4d/kyW3XZq6w3TQHAc5oKALXsZBL+nvY7NoBfZf+T1JrhMW1ahwcPJHtiJcUNnYMyJO+A73jHO/1z7949ZdePD4Busfvuu996e3pducwDN6Lx+XIlAEAC6Bwathce32zPP7XNzn3lK63ruOOS91HvgWRcj27/WvNx9HtW+htSqRRVsJI5Dj/kwRNFVUSzjiGzlzY/Y489scFOeOX51rXoJOttGbHhXIu1Daf0uYDMMXqENDZ3HIkRVjbbpcSFsIk2btjo72qQAAD4Ua3QfhXX7tq107qPm2kzj5vlRIDNW7bYZZdfZgsA/4cGnWylQ8EoyTo+eafkHZH9a/ZzwBq0LueTMcx4CPcOOru6fJ8RIjr7jrxniuQe4gnMoq2oNbDH3Z+kZOFZ+/btt0cffcTH4CWXrCiT/8d9+D0ikacimSCYgJoKAEfCOo/+M5oEgPI+aBIAjr5NNkvQbIGKLSB5WH+vTaM/mbCrAafaDA9BWgFIRKcjtaNIuK9//eueqx7HyDnhgkxRZJqINXGrHGwO84zwmkokgLF2sSLHRViIF4yhVDjPUP7wMCq41rNFAlC7qQ6xDC6ABmBNKN3NIkSy4jEooj4Lnx8TDvSbNufZkA8XWJI/D+tf7aVFAFClfpiI/qn3HqpTJRD9cESw1+prfq9V/tDex/eCWF4a9X21MioPNefQbooKFZAXX6uo1Fp1qqdd4nM0/tWP2L+IHDxXEtWUsRZRQvcWQCYCAN8D1MIWzho/ktrXWAK04v9aNhWOIf07fBnRdxA3dC/qxL2z/KuuDaWyOZ9+UcqG0J6znsUzeUkK/Yj8RzVZe10XEqHiOlXq39Cewv5SpG/WdY3Y0njHR6X5LfZ3433OWOy/3ms0rkUiKoJRLqVXKCqwaExLbSacO7lGc518uOZZzuN3Ee5Cgobm4NAejmRbZY3ZSu12uMsVrk/iMqj9REAJ1YU0fsNrKhFdDncd4nKH65tw/SfyiMpTb7lkq1n+M/T3Oi+eA2RvsmE9V2SmestR79ia7OcdbQLAQDGqLQHO2GBLtkhHR2dOJAHgjjQFwOKlS5JNwZE0f7fnwEV6t9U3W9kQD+cT2UdxI3AMCuy6Z2KjhTLiQZMAMNlHzHjKV4MA0HPQfrb2btu+e7d1z5llV61JCAC+lZ+FK6Q741lR9PWWMp7/igSAvn677bYf2tatm23u3G4jBQAKAMP9qQJAQABI5IVjBQCNYX2WRnWpMi1GDl02v/G/+KKnn3nW5i9YYP2HBiyXazVy1nO+1ABKEv8iBJQA+FKdIwDYf9Dz1ZD1XZ+0T4sRcQkI09nZbi0tw3bGGSdbZ1ebjYwkae8SYoHrFLvvSlQAQgLAA/boo1uso7PbgwfOWwYBAII9gFKpc73kxT9rgf86uRboVGqZhAAwz2Z2d1ckAFzvKQC6bCBV7HL6Q0AA+ObNX7eTFyy0t7/trR7BLgJACaipHFlfe72VTQgp1mAUYJY5MNQh6WX1tKOe0NjzZR/Fqx1w06RQ4bkjyYjl/5ICwAzb/+JL9k//+q92zrJlturyEgEgAYDSEfxg7YcAACAASURBVDBCEEozBUC9/u2onVckfSTrByJ7Dxw8YF/9yledpP+qy15lv/rV8/af3/5PV9yE6ErkMeTe2bNn2aWXXupS5Sh/nnXWUnvnO2+wu+76uW3b9rRNn97limvkNYeID+Gfg4ArAiyIYr7rrrs9cplnXX75Ffb009ts29NPW2dHhz399DPug3hH/ff/8x+2/4UX7Npr32gXXnBhGUDq73tFAPnlkgIgUXlpsSGbPjhsBx7fbE9v3WYrfu1ay8+eZZbLexsdGiQ9x5Dl8tF8kiqGlN4jwvD78nMT28wgICWTiTRVktOKZJKEXMb/nUMFG9622x598FGbu/RM6z7lJOtvzTl5IO/AcXjvLD85uQgAWeA/BEMI2gD5257e5m0/Z+5cl+efPWuWk2LCmj373HN2aOCQPfnUU/ar55+3xacvttdcdaW1T5tmQ2la3Eo+QXtKUsKb3tXlp2oPJLzOycJB18bzmt4Ziu+3qQIA90BJggOfQHoBgv8ee/QxD5I7lRSRbe22Z/dua29tszYIH76UKK3yRAgIiQFNAsBR8/RH9MHJXJIE0MbY1REtyCR5WJMAMEk6olmMZgvU0wL1gIi6TxYB4IILLvAIVMkUIxcdEgBCYkG4CexLqnRBpPQB9ZR3vOdkLR7qAcAbfW7WAiRchFR7ptop65yYHBG2Y1jGLMAhBhHrBVmr1b0RcK/SfSbiHo32z0Sef7TKXwkU9vcT5TbMYBwLhKllX+F9JrK96rlXvW1KVCkRq3wK0CLiNyYAVALgapUlHseVxm2ljbT4/Gp9Vqss8e8ia+ilSCBkllJI2ctS8CJaqXxZz6o2fuvtr1p1nGjAT76Uz6m2QA9tKgZQ9Rt1qtTfYd3V7qHNTHRb1+rben6vvSFdfpfJVId4bId1mSwEgNgPxGuNRgkA1fo0Bvuz7FH2G69F1HaTqX/rsd/xnnM0CQCvXLbco3KSjT8AjlIKgCwCwKg5orQvmtkMpbynLdbKrigb2u1t1jN4yLIIAIB3RO8QXXSwp9d6e/usf+BQJgEAO/E5KHry6Lzi1XtIilY6a7IRAJ7bvdMe2/CErbxohR03Y4a1IGlaK6h2vEZ5zF5fiwBwwH62dq1t373LuufMtivXrLbTFp8e5e8tt7iWCBBtlAwQz38iAJB/XASAeSIApAoA9H+OFACpAkBlAkAyrpOjHIAn6t2h0kKyoYkS2d13r3XQ/IT5Cz23bj7fZn19RMsl8GdypxIZQH+F90/AER0hEF0CX0qpBZK7Vbpe0sL5XKu15tqttTVvKPQ+8+yTdvY5p9mFF55ng4P9DvoL0k1URDRAIABMSxUARACYaatWrUwUAKZBAMiXEwBG4TTVI9QblXGGaJEQAGYWlRBKCgBJCoCEADDdFQDojzICQK7Nbrn564YCQEgAKEpWp7488eejj9rrrRqglNt7LcJD6KBCWCmrLbMA/yr3j56f/b5W6fmlcSDwRgSAGd3dtg8FgH/9Vzt32TJbmRIA/P5NAsDUmxECBSMildvb22z/vn32zVtucUDzrKVLnQCwadMmu+a1r7WFCxa64h1R+IODQ3bBBcvtla+8yP7t377oaowXX7zCfvCD79usWaTR3OepHwH7Ue669trrvH2+//1bnRiAKtHGjRtc0nzHju2uHvDMM087KWDJkjN974JzUHm99dbv24svvuSKlihtxevilzcBYMh6HttiT23bZhe85TqzubNt/wsHbHhkxNo7Wq2tLWd5APdCQpSHR5rzSH0pusS+Kv27bMrJ8kkxgU3+RIoDqA8MW9dgwUa27rTHH3zMFiw9y2aedJL15VqcAIAuT5KuJiWmZfrMenzpkRt6PnOmrlctMHveXHvs8cddWXbJ0iW25KyzrKOz0zo6OxxIHx5KJP11KPjgpYMH7KmnttrWbVvtpJNPtgsuvNCviVPQhbXTu58AeuZ77L+Qgv2c6+MhjcwXWc/LXUHZpgjcVyAKQ4Bk7fPd//quKxbMOW62nXzySXbyiSdZz8GeRDUgIA94jwXpBDRTNQkAR85Oj+aTsLMmAaDUA00CwNG0xuazmy3QYAvEE2W1F8JKBABkoXGCTOZIzJICgPvEcvINFu2wnJ5VvyNBAMiqTBYYGAI0WdfUSwDwdWbaB2GdjyTZ4rB0YPOmZS1QbfzqtzDCtxYIOlagfCzdMhb7j59TLwFgrGSX7A2lxmtbTQa/8bul75Gpygp/heoptXxINWCymv+fiP6qVdfxAn5hGUOQfLz3rVXuI/X7sQ6M1t6QLm/pydSvjaylJhJoH6vtCZDn+sPh9+XzHJgVQCvJ9lxJZrna2mgy9e9Y27mR6442AQAFgGTTLyAAeNBtCvlVwb+0GVapvo0SALgfEbKkyXrmmWdtx46dviknCVbZrT83kgL1MoxBDWDN6tVlxZ9MBIBCzuzZ3Tvt8Q1P2CVNAkAjw6rCuY0TABadjgKANsZb0kDAiASgp41BEaAeAkBRASBIATA2AkACtyeS90lbMN7YVH/ppQN2zz3rbPkFF9r8+Qusr/+QEwA6O6cnoL9yIntd1Y4hqcCTeHhkZKl1yiPRS66k3uuThi0Mj9jQYMEKw8MO+vzkp7fZ3HnT7dJVr7SBwd6EkpACw0l76n8IAIAOpACoRgAomUuWInR1w2sMxBlNADBbf2+aAmBzFgEgIWoUFQACAsDbpABAuoMwkjUAP2NCVO311kQSAGLwP55MSqSQUhs39vzqBIAs8kHyzIQA0FJUAGgSACbAvU6mWxTHwIhLlYsAcMu3vmU7tu/wtFWk3vq1X3uzXXPN1XbbbT+yn/70p3bllVd5VD/gPZLgP/7x7Z72buHCBfa9733PLrvscgf1sburr77GUwESDc3BuuXd736Xy4pv2LjBdu3c5Snqfud3fscVAHjGRz/6Zy5XTsrX66//Dbvzzp+77yV1JGnbQsVC7vlyJwD0Pv6kbXUCwP9lNmeOjeTarKe3xwkAufyIFUZQRBxMxzHvHcjEB+8aowhLWf6lEgkgBv7T80hD01KwriEIANvt8QcfdQLAcSeebP25nA3n8C3kmZ+aBACtd/jcsXOn/fKRR+ycc862xaefbh1dXa44w7rBwX4Yeek7HmQq7NXTzHV22IsvvWSbN292hQtINItOW+Tk3orvCwoQbM37KRABPMiHtX56kcZDcd8n/b4aAUArlqzn6l0V8k9nR6eTSQ68+JItXbLESQCHevvS1U5JNaZJAJhMjv7IlqVJAChv7yYB4MjaX/NpzRYYVws0smmdRQAg5zP57IlChABA7nHYq7Xk2sdV6HFcPJkIAGOpRr0EgMkAMIylfs1rGmuBRsZvPXc+HEBQPc8d6zn1EgDGWq96CQAT3Q/1tAfPlFQ2BAAdeomp9WLlL0KRQkTtDcF6Sjb2c15ugN/YW+rYvLJR+5tM9tKID5gM8/ORJgDI39TTZ8c60aXS6H3ZEwCWnOkRXYqkJoKXd4nBweEkH26uJZmzcglw4xFeE0AAkE1qQ7EYfVQo+Abm/fffb329vS7vS67wadPabfPmTS4TfPXVa2z23Dk2PDxkWzZutE2PPG5rVl5qXblWy6d7vkNsTtuI5YngDfaX611fUFciyVAAcALAxStsZlMBYJyT4HgJAACHbAQL+I42w/gz+L2ewo6PAJAjz1eqUJDFfikZnkD/hNbD/6wfW3yDvqen1zfbId1Mn97tKQBEACAVBxv8ZQCzVyxpyzCaP/k2BP3LCQCjW6vW9eYpw2YdN8uOn7fQjuueaf2HDtq69XfaiQtn2cpVr7De3pcSyehMAkAuUAD4RXkKAFcASNIKFGPlQ7XoejovaId6T58YAsA37KSFC9J9F/wkTocUEMU3grRkil4vla76eisLkA9rRgNVic73UwWShUSM2nZQeko1AoA6KKCYRJGfiR8vAXfZSjaJT+ZMyCWQvuolAFD/wYFBmzN7lv3yoYfsK1/+su3ds8fedN219oH3v9862tvLtDYAe7FhHfWshWrbUqlt712/zu679z47eLDPLr7oElu+/CIbHmTIom5BdPRgtsx57YdM7TMiAkBbGyonB+xLX7rRVq1c5dL8APpEGb/5zW+2Bx54wMF+ovlJ0UmfveIVr/AIf8gCixYtsp/97E573ete579BErjuumsdHP3+rbd6W1173bW24uIVTgpgn2LRaafZ2rvX2jve8RueOuCee+6xD37wg54a4D//8zt23XXX2QP3/8JeePFF+4MPfcjvAVgaHsckAaCz0y6/7DJbMH+Bk7p8/yKYvkopAIYsIQA8XSQAPP3sdtuzb6/19L1kw4UBO+XUk627e4Z1z5iZSsXj00M/VisFQJaZV/dhpB0YGuq3GcNmI9uet8cffMQWLD27RADwjEGA11OPAIDqTK4NVZzEc/5/t/3Qlp51lqenwLH19fd5ei5PIZdr8bESzin824kAEAMA8QsFa83n/ZzWtrZRigFh63sqMDMn63CQaoW+zAfkcfVtve/e1fytlzWdP3oOHvR0BkT9b9qwwUgtefppp9ncWXOSlc6IJeVIbdVTpQU2y1rdlR/a22znvj22dv0627F7l5ODrr7mGicRkdoAheRwL6DR/Y+p7ZSnfumbBIBoFT/StOCpb9XNGrysWuD/Z+89wKM6z7zv/1T1DkgIMBIgugAjQPTuFGMnMbinOcWbstlstuT79tp3d99stuT93t29kt04WcfexHbilmLHBXewDZiiQu9VooMkEEJlpKnf9b+f88ycOZpRAYHBPseXL0CaOXPO/ZTzzPP/3f+7r0PW/PDkg56W0+Xl5XEAwO9//3usXLlS0YC0y0lgQf6xCu41vtne2s6O/zVugBvg9L31gau5xBu9/7AmPUsANDY2ynxDIZxfuK0lAAZ2wyV5RBO1RW+C/JW2D897pc4GV/qZ9vvsCNgR6D0Ceh7oTci+EebX/pZF6v3u1Ss0YKDnvxsBeujrtX9Yr/vwAIBZUCUA/B9SCYCNGDt5IkrLyhAKKwtviv/sM9wIVNbcgMNpZP/wT2Pzraf1j3lT7kratM8OAAUFBgBw4LoBALoEgNxjD84MV3LfH4/39B8AKCktjSsBIOK/SQQ166EiO1wDACBZCQBHxAAARPxN3iFi4r8TbR0dcLm9yMzMQUNDk9hep6amISsrG15PqmyIczxGhX0j8z/x2c1irVUYNmdfS2CMLpZMZOa4D4l4wIPADQGbVG8KTp48jcyMXCxcsACpKW6sWbsapaMKMWnSGHR2tinoQGd6imW7HiB9BQBil9b/YXW1DgAO9K0EAAQuSnXFSgCoxItgAgBAxVv1x94N++PHvrUdTf9OaP9vipip7rqxIoi5MSTrn71m6FquxwIgJH4WWAGA7v3vSgAAnoXj398VQEF+HnZu34FfCwDQaAMA1+oB0tuDLhmQwnlLwBjI+HA5HWLv/9hj/4PZs2eLkL9+w3r89vnnMb1iOqZNnYpXX12NoUOL4fN1orh4KCZNmoynn34apaUlmDlzlsAAubm5IuSNHz9O9hwaGxvw+OOPy+c8/PDDIvQ98sgjUlopOytHsv3vvPNOHDlyBAcOHMRXv/oV+TvLAXDflD+rrqrGgoULQTeiDl98hnRyAEBVqXe6AF+XD1u2bEZ9XZ2UF1m6bAlKS0pEhLU6ESYrvXWlzadwzNj6X38PMJ8vEg7D196BV199VeLBuusaAIj0AgD4DhxDXV0MANi5ez9+9eQTyMhilrkHXV0+TJ8+HZ/61KcVfhahcOxHenqG7A3xuUBgw+P1IhgISB36/Lx8NF1oEtAzKzNLxF7Giu8jCOfxuJGVnS2gBrezKUifPXcGa9eswbjx4zF1ajkCwU7k8PPqz2L/tl0oHDsBOcUj4OP6VQCA4E0JAPj8XcjOzQX32fbu34fMnGyMHTdWSl+w78RKhpmemVJ2J74PXEl/0oI8gQEebCsR2k2awrVIYInTOfx+sCzAttqtOF5/HJMnTMTo0lJ0tHfA6/EIsKKfHRoM0I4JbPdEAABLfdgAwJX0iBvvPTYAYFkt2gDAjddJ7SuyI9BTBPoqIFoBAC4mJ02aFAcAvPDCC0LQEg4g3ZboMH/ejbABfjP3jt7azo7vzdy6fbv23vpA386S+FU3ev+5GQCAq4l/b/O2DQBcq+ja57UjcOURsAGA5AAAo3qjP1euvOWv7p0fDgDQhYW3zkRF+RSwBEAsSzISbzlrtpVOcJt6AyxZBHouAWABACJK4Ochf940AAAdAPZeMweA06YSANoBoLe4X12P/Ci/+8oBgGhUrA4ApgTDgQYA3nn7LdTVHUa0BEBJMYJd7SIEOyNuQAAAI+feZPsea0F9v3wNM92dcKekoK29Ey6nB+cbGnHq1GmUlpRiUMEQ+P1BRCTbX2f3G3mAPWbGWwVwLQiZpXRzBnhywZzwATOy+aygsJ2ZmSkAwKZNm3Gh6TIWLlwAjwsmAGC0ZDjHAABR+9TtMx4RB1zu3koAxOyFhe3od/cfSADgCGYvmI97H3wAqZnpYDYmFSh+gpMZiHEAQDGkBAChiUjI4gAQC4GEot/3ZH6DNevffL+WzP5ufdDkAnA1AEAPrgN9BwDig3ClAACjqRwA8rFr+3YbALiqvtWHNyec1/T7enCkMAMAkpwEBAJBHD16TOaVsrIycdOrra1BdnYWSktLUVdXjyNHjsr8M3z4cIwZU4YDBw4gLy8Xt9wyEocOHcSOHTtEZOf76QpAkfj4ieNyQSNvuQVpaWkypx6rOybistPlwuhRY3D27Bmx9x8/frzYp58+fVo+8/y5Bhw+ckTOSdtxCtXm46MOAFBQ1VnVMTSMZWSCyAgEYQUANlXV4ne//z3uWvUZFAzKw+uvvyoC/0Nf+QqaL16SNuzs7MKyZUvR0eHDa6tfQ1paOubMmQPCfIQkjtXVyXso7NMJ4tDBQyL+L1y4EC63C7t37YavsxMXL16Q0g/z5s3F6tWv4q233hTYgPNuRlYaskIRRI6fxr5tdABQAEALE+VucgAgPTMTh48ewZmzZ1A5Zw4yMjOlSxKScDidBnCmeimhXfNxtXuT1vdbvzcONABgPZ+UGwiFQUeALZs3Iz8nD+PGjoXH5QZBlm591bh97QDgSPGg4UITNlZvwfkG5QBgAwB9mOdvkpfYAIB1HXW1I/4maXj7Mu0IfBQj0GM2jYm8o8DP/ydOnBgHALz00ktCuNoAwPXpHb1Nt/ZG+/VphxvlU3rrD/29zhu9/3ycAQDZzLMdVvrbpe3X2xG4bhHobT6+EcbvtQIy+7qWvG6NcRN8kA0AGA4ANgDQrbdyU/EMAYD9+8Va2AYArnZAf4QAgLAbDor6/QQATpw+g/MNTXA6vWhr68Dx4ycwYsQt4gDQ0e6Dy+1JAAB0LwAQa4mBAwB4zq4uPzIyMgUAYLLB0MJCrF+/EQ3nL+JTn/wkIhE/1qx5DSNLBmHSpNEIhfw2AGADAJaJIZEDgHXjuv8lANQZbh4AQAQ6o29c7cz5ob1/gAAAAkFusS5PEcCQ4jAFYLfbKSBAGmubhyNiO845iMlOLA/ALHGWSMnISBdxv7m5GSkpKRIOisj8Op6ekS7/Zskg7YTK8/D9Hk+KfCZBgVCIzkYOOJ2qTrr0QANuaWtvF6t0HtqWnH//uAMAXQcp2BsOAAX5WLd+M377+9/jcyvvQMHgPKx+9WVkZmVi+bLbxMGhoaFRhHwCHJs3bUaHr1My/AnsMFGtuqYG27dvR9mYMQJhELyg6H/sWB0WzJ+P8ilT8Pxzz4nFPX/e1NSIz37uMzh58gTWvPMOZsyYEQ8A1J82SgAoAOBSlx8hp3IAAIwSAHxSO5QlvmUWumo8ayDHJbXsoFFKpqqmBrl5uZhZWRm1+Rdbf3Z4synMRwwA4K35O7uQlpqKE/XHsXvnTsyYPgNDBg8WKIBlAOLKVdgAwEB2wRv+XDYAYF1H9bbjdcM3qX2BdgQ+vhHo66YtBX4ubmm/XVdXB7fbLdSkDQBc377T23R7IwgM1zciH+9P660/9Dc6N3r/6QkAUBse8UTytb6fgY5/b+11re+nt8+3f29HwI5A8gj0Nh/cCOPXBgBunB58fQGALdi8fgMiHWYHAL/JAUBtOMdyYi3ZPYm2L3tImY13AOCbHXB63WgP+PHuFu0AMFZZ/gsAoD5AMoBV+eobqARACg4fPoTq6mosX74ceQX5sRIAe/Zi2aw5SHd6JEuXVx50qprculaoDl1/1icCADScx74D3QEAiVP/05VvnI4fvZKry0/uX852/wCAJcuWYqRRAiB6uQkcAGK/A0JBCkfubnFmn+b/bH9zH7D2Bzo8UViicPF2AgeAUGe7ZIM7+wwA8FJU9n8ELmzcXIXzDReQkZUj4hTr+dIpWzvnU6QSK+Vos+jyAhoCSGQRb7WJN3dOaymAHizm5UqdYv1bX38MEydMwIIFC7C1djuaL1yWcRcK+KIOABMnjUEo2GXMV5y3jDIiYo4ts0cPDgDj4PG6ENNljFmvDy4AzLqXuMmE1Q8HgAgkUYKiE+uKa7uBWAmAeAcAP+2GzQ4AEVUC4LnfPIPhQ2MOABR5De+U7v3uqka80VZxGfjW9rPWI0lU+sHkymC+noT2/+o5ETt6KwGgRTbrw8nsTtB9olQijkNKTrDkRUZ2JppbLuORX/wCE8rLMXv+XBmDFGP5bNK+GBwYAb8f+Xl52LmDJQCewIWmJtx5x+345je+IfbRal5WPhq0POd41sfArP9izgrVVVtQU12DtjYfZlTMwpQpFQgF+AxVc5ACANT13HRHt5IS1jtI1D+N19ABgBm7rM1t/BkKBhEOR+B2e2Tvkpn/gYAfHq9H2jRkuI/o+ZuZ+nQ1vXy5RVwDODdT/GcJAJYroRgYDAWjn0OAgPbxrHVOy3CK/A6H05hbI1KCwOPxirgcDAZkDpG51hBR/QFV89zcR+IAAGM9pNsyVgKgQ5UAqK/DoAKWAFh605YAUC0acwCwAgAbPqiKKwHgcjvxxS9+UeCOn//8vzFt2q2477778Ic/vIBDhw7h8w9+XlwYnn32WYwfN17OXldfjxW3345XXnkF/oAfq1auwvvvvy/jlOd68qmncOut0yTZ7fHHH8OoUaUoL1flIO5/4H75nc/XhjwCG8fjSwC0h5EAAOA6kABA97WOUajliofm1a6e9AdrG3uH243TZ89g9949WLxkCQoGDVK2/3rdwv7pjH3qR8kBQOaJcETGNcdvVkYG3n7rLRQXDsXECePh6/BF1/NRtwqj+hDjR/BDSgBcaMIm2wHgivv0jfxGGwCIbx2HXQLgRu6u9rXZEbj6COiHP7+80sKKAAAXxlxEr169GitWrJAvtlJzyT7sCNgRsCNwjSJAAp8QEjdW+IWcX6aff/55fPazn1VfHbmINx29WYhdo8u0T2tHwI6AHYGPZQS4XhyYje6PfviuHwDgxpYtGgDoxMJbZ0gJAG6AK8VCCQTWDWdzC1glBLGmZkZQEm0hbMhwsmkie/FmAGATyiZNwqixZWrj3RDSdL/xpqTA5XbH1V/ntWhBzCqcyr/7UO9aizG6PrDewNTnI4zAjfva2lrJ6KusrBRbXtYkP3z4sAEALENeQV6PAAA3Ayng63hqLaMbIGTaTLX2dupjAgDs349ZhgMANygHatNX4vmh6kJaaL7SO6I4x7vo6030HQDIzsvD4uUKADBbw1MMNG/kWz+Z9uDMGGXWIe1feVA0oqiUCACwtrkCAPxSC5olAI7VHcGggkwsXVKJ0SXF0ACAwygBoCGbiCVTNhZRlWVK8T8MF6pqtuFyuw+Lly5HkLCCBQCQDD/pGLGoipge7Sim+5eb70kAN4mw+oK6NZUlnpIlC9TUVMuYmzdvPqqranCh8RKWLlmCcLALa9a+htJRhZgoDgAUVzkmnHKfarypz+VPXe4U+P1ObFi/DXv2HIE3JQOzZ1di0mQzAGAS8i0Zjtb2oWU15wh+72i+2CwicXZWttiEE56wfv+Imz8jEbH/JgDA94gy6HTACgDcYyoBQAFRIsQ5VAAAL55/+hkMKxqKe+5ehZAWZ7oNZBXo3kZW9+d0D4K7/MragInGnhUCSDZGE/Wdnq7YIvj2KhCbP1dfkzqHVIiIIB4AuHwZjzz6KCZOKcfseTEAQMA1Ywhw/FMsLsjPxY4d2/FUUgBAxb4vAAD3zo4ePYphw4bJs6f3fbQYAFC1ZXMUAKiomIWp5dMRCioAQInPYfk/2Rx5w67TurVtfPvFxlVP/TUGAejXEwDQh4uW5lJuJCzir4q9AntaWi5JHXkeBH6Y/cxHNcc+D5WtH5E1CoXBtPQ0EDDo7PTJekEcBAyBnx+pM8D5+XQAUHHvXsKA54+twbqvf+V9Ehu1unK6AV9nAgCgtFT2R8zAmRUukNFhSZjo/ok9/0TNTrHDCrjJZ4TD8LV3YPWrr8p4SE9Lw/x581BUWIRIKCQARHQmkKk4OQCwpWobXnzpj5gx61aUjR2F3Nwcec7u27cfL7zwIubNm4e77lqJXzz6KA4cPICvfe3rSE9Px89//nPMmjULTU0XcKn5Eu5/4AE8+8wzcuHf+c538IvHHsPFCxdw3/33yZ72okWLMG5cGX784x9j/PgJAgFwn+nzn38Q026dCl9nK/KdLgSPnTJKAEwUBwAfnAkBAOtzUqzmjbD1dfVibYmoCN3fRrOs+7T4z7WEO8WLnbt3ozPgx/QZFcrtwgAXZd7sYb2q2vpK70bdRG/98VrOVxyzHFrSNgJ+Afv37MW5M2cwb+5cGc+c+9nnrU8prvXpxuTwetBwsQmbqowSAIVDsPy226Q8iAAETmd0ftfrwStoPvstH1IEbAAgPvA2APAhdUT7Y+0IXK8I6EUd/6ypqcGlS5fkARkIBKS+Db+w8AuxfdgRsCNgR+BaR2Dbtm1ST48L9ra2NixZsgQZGerLZBEungAAIABJREFUem8ZdtfyC8S1vm/7/HYE7AjYEbjRI2ADAH1voesDALjA4tkKAPgAkQ4CABWoKC+XNbwGAFSlcLW1pZM+o8J1Ap2//wCAypARB4DNm1A2eTJGlRklALipxo23cARd/i60d3Sgs6tLMu10nXNeFzfSo6K6kS2nn+nKvSD5wXNbN6i1SKvflRwA0A4ANVi+fKkBAARw5OBBHIo6ALgNBwCVDcRNQQ0sJAIAZK/bsHBPdNVsg7Pnz2O/yQEgWuO8710s6SuVsDgAJ7riUxAAMNVg7+d5tDB6rQCAJQYAEE2A7lXwBpxON06dOoW3334b48aNQ3l5uWSPUuTT82JPAp8GALhZ/PY7JgBgcSXGlBYjaDgA9AUAiPY5I/ufEMCWmu0CACxauky5Fbg8UQcAyXY2Z/dp2TBO+DVPBD2J/7oxTRBAt/bt/n7W3+UlVFsAgKaGZixZtBiRMEsArMaoMUMhDgChTgUARNS2vMxfcokaAPAmAABmCwDg9bKmscx2CpLQLg099ENm7vJgJu/Jkyex5p21Ulua9tF0LtD24AnHcyQiMWeWbla24QDgAKqqq/HLJ36FA0eUA0A8AKCSKpyRiIjQdAAgADDcAgDEf541Kz/5DSUEAOIy/k3v7dGO3fwZPbW59Vr60ofM7zGJpld0PerzFAAQQTgUEVE3IzsLzZdbBACYMKUcc+bNRbuvM+ryoAEAZ9QBIBc7d27DU08+KTbhd96xwuIA0DcAgE4QrDO/ceNGFBcXS4JNXl5eLxBAXwAAlwEAaMeRxG1yw34f7ta2yQCAJH3D+LHAD6aHnBkA4Eto7c/9TI5bAgDcx7x8+bLY/RMG4N8VAOAQ0Z99hmsSzlHM9G9tbUNBQYG4BDCWdAAIBIJSXoB/Ul8niOF0GPb+vQAAfRJANQDgCMPpIgDgizkADBqEpUuXovRGBgBSFQAwtLBIYqvXNDHGLDkA8O77H+DV1a/hSw89iOkV09DQcA6DBg9GTXUtnnzyKcyZMwcPP/x1rF+/Hs8++xxKSkZKSZm6umNYtepu7Nq1GyeOn8BDX/mKWP1zzv7617+OR//7v6UP3HPPPXjs8cdQXDwUWVmZOHLkCFasuANFRYX46U8fwbBhxXjwwfuRk5uODD7T6+kAsAeFYxUA0EGXF1n3xZcAsKJYGgCILin6ufZRi/R++c/EfYJ53acBAK5XXV4ParZuRUpaKsqnToXbE+9m9FEGAGR9xigZEANjVHfkKI4dPYpZM2YgKzMLXZ2d3QCAaPycDjhTPGigA4ABAAwuHCIaiQ0AXEkHv/HeYwMA8W1iAwA3Xh+1r8iOwIBFwLwgpeCmNy/ky5Pp39zgYC2tnr4AD9hF2SeyI2BH4GMbAU3s80u6fA8yMk4T0ee2A8DHtpvYN25HwI6AHYEbOgI2ABADALihyay88w0NqD9+XP6MlRFQzSjPcyNrTX8H0d9RdNZOTxBARmZmXH9YtnRp3L97AwBqa2qxeOli5BfkAZEQDh04cM0AAO5GnjEAADoAZPHarzLDynyzNgCgoiFODV4PWtpbsW7TJpxtbAAdAAgAjCgpiYnifQAAJHu/w4cXX3xRvitPmzYNI0eOFAiA/bM3UL6vAABLANAwXzLPBNiJF/jMbavt/60AQDAUgdvpURbVBhzzYQMA7N8UR6qqt4iINn/+AnEAsAIApaOKMHHyaITDqoTJ9QIAaOPNPQ4Ki3v37sPW2m0yJ9GVbOy4scjNzUv6vBHx0AYALPH5eAMA3DOjq93atWsFEhozZgxGjx7dCwTQNwBAi47q+WgDADLXW56fWvAnCHDw4CEcOLAfly61iKMH556cnJwoACDW/YGAwAEXLjaJOFyQP0j6885dOyQRgcAA5wi2o3IbUv1bAwC68ydzALABgJ4dAPYfOIoNGz/AgkVzUTR0CFwuB9LS0lFXV48tW6pE8J8xY6bM0VVVVaiq2iJOtYQiJk2ajM2bt4gLwOLFi1FbWwOn04XZs2fjvffeRXZ2NkpLSuMAALY13QB4vjfffBMsQWkGADoPHjcAgAkCALSHIwkBAEIg5uNKAQA+p1nSgM8fwrB0V9DuEtrVqi9feJIBABGnEx9s3ojiEcMxYeLEbqf6uAEATecbsH3rNkwpL8dglkNI4ADwYQEANmjfl54+sK+xAYD4eNoAwMD2L/tsdgRuqAhYF6TMvOVCSVvdJbKVuqFuwL4YOwJ2BD5SEeBGCecf/skNU5Yj4cHNFP7bLPrbAMBHquntm7EjYEfAjsBHJgLXBwBwAp5EJQDKZUNbpRIpC32dXa8ExVjynFWIl99dTQkA7QAgJQCY8aWy//lMpytBp9+PAL2MtXRhqPq65ACf8+ZDP+d7y2iXDRynU9YJ3Ejlxi7fK+4BDodkg5pLAMycNUuESL6OJQC21m7FoiWLBABwIGwBADyGA0BkQBwAeH9nG85j//79mCkAQEbfk937MEJ6AwDUBmN8nJn9qH8mdbG1ZXzSz0uOYyg9/cNzANB9qycAYNiIW+By69J2vZnuOiRrlP1k79698j25oaEBw4cNx4QJ4zF48GAEgqpPy2fT+thiqdsNADh2BIMGZWLZ4kqMNhwAaAXvMACAmH2vrntvSE4mZwcrANAiJQCWIRCKwEWrcI49Av2s8xuOSF1rDSpET2O2AumpRnu3ftCbxUSsf5j745aqzQkBAEQC4gCgAIAxCIdVffU4AIDZ/6wBLiUABtYBoKOjXTJKWTqlurpGsnwJdzCrlBbusyork46E5ABAjeEAcNjkAJCBQCg21pI7ADDLOL7sWawWSm+xN4Cq6BVbLPYtd6KzqXsSHmLTQe+frU5/BQBA3HX15XOsr7lyBwCWAAj6/cjPy8HOndvx5JNP4kJTE+684/ZuDgAU5xobGw0h2Lhby3zJ76y0Rd++fTuGDx+Oc+fOifhvhQBYekIfMRv4CKqrtiQpAcA5y3DzudkAgIT2/2YHgGTPlO6W+taxEbaMFY5jt5sQVASPPvqoiPdTppRLpnhpaQk++9nPyQqEDgCcE7n/yWzeXbt34qmnnsJn7vyMtNuatWtw223LRXTmwaxfHiyzcs0AAIThdDsGtASAhipZsqY3GMG8Xow+03SteNMY7VYCwHAAkBIA4f6VAPB1hcQdKjXdA7fXKWWauBfEPaCMjCzo+ZkgBtds586dlVIOfBbzfi5euIjU1DRkZGbIuOTczfWmLgVBqEOVAFiIcePGyntSvCkIBNVrCAyw+oPDGUQa33ei4boCAOFQWJXGirBUDm2mjD8lEYbr6L4dyQCAQCSM9zesx4RJEzFm7Fjl0KAXSh/xEgD6aRQKhiSOHqcLl1tasGHdekybMhVDuH7roQRAeIAdACShiUmWlrEofTVkPPMNl7G+tbr9qquNgA0AxEfQBgCutkfZ77cjcBNFwLoo7H0D6Ca6OftS7QjYEbgpImCdh2RzzQACbADgpmhC+yLtCNgRsCPwsY7A9QMAdAmADUYJgJmoKJ8SAwBELtMAgFT9jqsbfPUAAGVGB5xet6kEwESMIgAgtTcNEZIwACE+p8vIbDb2HzUA0MMWZ1SeTaAJUWiVetqGAKPrbyoAIiaEcTOZAEBNbS18vg7JJlMAgFcBAFu3YsHCBQIAECQ4sH8/Du/ei6WVc5DhdMMdoWBOACBy1SUAeF3NLZdQU1MrFuNpqakDOlZ6AgC0m1IopJzedPK7doDTpQ2sJWHjvw/GBPOerG77IuEluvGeSgAkdjGn8GdcEzPejVIXSQGAZUsxbMQIsXr2erzwB/yxjVej8jzFHfP1UyQ6ffq0WHqzZv3ZM2dFFJo0aRJmzpwRrcstdvsCnTjj3IEVANAFX0cn3n77LdTVHcaggiwsXVKJMSXdSwBIeQzDot8K7ejoawAgxBIAtUYJgCXLQAcAAgD6BngfHIvMmGT75+bmorOzy7jOxPCDeR1ubnudIGAeW8naUH8+P4Fjiu/dXLUZHrcbCxcuRPWWGjQ2qhIADgSxds1rKBldKCUAwkEFANANgW2rACYrAODAhvXbsGfPEXhTMiTjM1EJAAEgHBChLxhUwkei/Q2WAWBmMDNOz59rwMSJE0WUYomVESNGoLKyUgAjt9slgpE+kgMAtT0AACrutKAnBKBKADyN4UXFuOfuVaBYES9y6t7Yt1HVLaMzmf2/ITDxs8wiqgaxVJz699kqLv0FAK50CjSANgNo6n8JAKNOubkEwI4dUgLADACkeLzRPshnCwXjDkOkTNSfNACwe/ducZFg39u8eTNKSkowbepU+TfbmCIlx4XuVzqjn04ZNdU1aGvzoaJiFqaWTwe5OYdYzl8FANAbSRft1BbJsZf3da8Rrt4ffS4bvJnuT7Rh7+rqlGcxwSSWLImH0syf3x0AsPaW+H2DCNo72mWea2trxU9+8hOBeO64404cP14vAvKIEbdg3769OFZ3VOAA1q+/a+Vd0tcfeeSnmF05G7eMvAXHjh1DQUE+tm6txaFDh/HQQw/J63ft2gu6wgwtKsaCBQuRnq5cC7UDQDd2J1n3jourcnPgfwQTfF2cezajvr5OyossXbYUpSUlcLqccSWPEiVrJdpH0c6ufOaxD/M+VHkDxl6t0/TRp/3fSAQd7e1Y/cqrArswhgvmzUdhYSFCQQJMqt56bCZIXgKgwxcEVyMRRxAREKZT4Jp6CBogp7Eo0X1Nfq+fEr0Ai2fPnUPzxYvIyc0By0MlduzhFXQhg2vVAQYAepu1ORfwmtg3+ZyOe85Gp18rENa9U0m8jbmQcEOQazyXQ9as77y7FlNvnYayceNUCS49k/A91gXflU7HSd7XfX4Y4A/o4XRc21Jw93d1SX9MT0tHw7lzMr/OrKhAbnZO9Hfm7xrseowbSz/QSarhYoISACNugc/nE1co8xq6J8iG0JcCllli2SPrQgKmPNjufA7Ld5pr3CbXrwVu/E+yAYD4NrIBgBu/z9pXaEdgwCJgAwADFkr7RHYE7AhcYQQSfXFNdCrbAeAKA2y/zY6AHQE7AnYErmkEri8AsBmb13/QDQCQvWXDQlxqaCewFL86AABwhSn/qw2y9kAX3hUHAAIAYxBiJnSc8CS55QMOAPTUkNHNYhMA0OHrQEVFhbHhSgDgELZv24b5C+YjvyBfagIf3Lcfh/cQAJiLdAEAlBA2UAAAT/f++++LNe2Y0aPF5Wigjp4AAPUZjmjFAWl/2WiPlVwS63VD9NNAQHcAIL4de7r2qJTT2y543Eli16B/nKivqruJBwD4M27cJgcAlqGouBgpqano9HWita01LptXxolFwGTmZH19vdT1Xr58OQoHDwHH+AcbNohQXFZWhty8PBFtKUyIQGzSsPoLAHDzV91vvMW3WRYjABCGC2GHC5trFACweOlyyU51IiYUinuW0ymb/tx05uH3B8ShQ4s/1vazrsOZUcmNaoqeOsOyxzY3hB/9GrfLjVAoiE2bN0k97YULWAKgFo0NzViyeDGcjhDWrHkNpUkAgKgQbTgAON1eBPwOrF+/DXstAIDHy/tVrSh9PRRGh8+HSy0tyhGBcXC5pSyJPljegb+jkEfLcNpJz5s7T8SiAwcPYMeOnWL/PW/uXPg6O+MEpKsHAIBUlwvPP/1MLwCAeQD1nBOaVMBLIORSkKDokMgBwGmIEL0agnTrDNcLADBmNA2AGfNYOMSa7mFkZGeh+XILHnn0UUyYUo458+ai3dcZFTsJX6j50iFjoiAvFzvjAIAV4gCgAADVp5gtyoxiCj+E02UOsgSIYh5fQ2ho1qxZ0o/oAlBdXS1zftmYMchIT486dBCQUYKPGu/VNVUDAwB0a+++TsLW/pX4fTqzXB4hkiWuMuP1ocRI7SijnVEiRuZ2WMYi+x/FdJnJJY5WKMn4d48Qi/n6IkhPS5U6561tbVI3fs+ePdIfcnNyxDae9vIEsS5evIDJkyeBoAZLfVTOmoX//K//FNt/woG7d+/C3LlzUVVNKOg8PvWpT4ndfGtrO8aNHS/z/IIFC+R+Yn3AENN7uN5YgOLn93gAwKcAgLo6DBpEAGDJFQEAei6PPYN8MgdnZmQKzMRnIA86J8Xaref5RV7XDwDAWHUI6JURCKLrYB2O1R3H1JWfAQrycbUAQE/PIv6Ozx4trrPtCXt1P8KIOAJIDwajAEDRWFUCoC2swE84uE7TQrwB+pl7rHY+Mkr4RNcuKgCJjwgQCgQFUOW8IQCAAUBEAQrpJn0DAHRbpmeko7mlBfUnT6Dp0kXsO3gQMysrUTGjQqCbaFt/xAEAGZdSpsdwAHC7sXPHTjRfuIDKGbNkvU/3Fx1raSqDPbkWAIBcTzgiAA4BmsysrGiJZfZTvX68sQGA3p4jfZg/jA5o9oCJo277forehn+vv7cBgPgQ2QBAr13GfoEdgY9OBGwA4KPTlvad2BG4WSOQjJztbX7qE7F+swbFvm47AnYE7AjYEbhpImADANcHAGCH0GuDRAKWXhcws4aCLx0ABACYMT2acXXk0CHs2L4Nc+fNRV5BPlI8Hhzcu08AgCWz5iLN5YHKz1GbwPw/Kowbu1fm9YnIjhRwe+itKWmpqK2tFTG1vLw8TlA0dKYr7us9AgCGYwKkpJISQCmQKiFGbzAbogQznwxhSwMk6qIMkEPrMpYrte7b6fvp636echWwCiOGNGbZWNfiHQU8Ob9RC7pHAGD5MowsLRWR/+jRo2LTnQhwMN8WN+e12EeRKCsrC9mZWTh46BA2rF8vdXXHjR0bhQBEgU4GALzzFo4dUw4Ay5ZUYjQdALrapcyEI8LMfSUG9gQAqOg4EXG4QAeAeABAlXiQiFBcCIVE/Oc9ZKRnqDZnSQBTBrKE3CRiWrNBdYaouEZEXQ6St6h5M53n9ro9Ijps3LQRbrcTixYuigIArNvschoAwCjlABAKKVGKJQB0BqgWx+TfLAEQcCoHgN1HkGJyALACAGznvXv34MCBgwI8dHb6ohn8vC+K3DqLloIebaaZITxt2q0i7DHb+8SJ41EIYNq0aRJLfWgAgKUgCEoY3AGqqvtSAkC5AHQHACwlAOLGgx4EPcQ/kWLfzYLdmNM49o0yEd1KV5icVfo3IX10AQBmkj7zzDNxAIC1dA3/ffHiRZknCJuxb1DcO3v2LGpranDLiBECAjBLnVbQUUvugQIAogCMauPej74J/snOY0rGNl6inRnUeTXAoyEHis/674T0KIZdDQRgdQAIdPqQnZ2F1o52nDp9WjK/d+/ajV2792BoUZG4hbz99tsoKMjDl7/8ZYHxCPpUVs7CK6+8goULF0h7bdiwHitX3oUPPtgo9/HAA/cLALB27fvIysyW+vOjR4/BsGHFcfNBN7U3GQzQ7TlndgAYGACAF8ZnAPsiIZQdO3bIs4sQSsGgQRJ769Gn/ZSbCADIzMyQ5xbXW3qdY57rlOAbRsgZFADAeZwlAHZDAIBhI9BOoEgeRQoA0C4/CppQ83HcGlCvjQzRvqcRyJcG/AFkZmQImMbnZJCulwTUIkA4GJJnRH8AAK5/GhobcfL0aTRdvICcgjwpOzWqbAymTJ0q2epRzOYjDgBIu4QjArvwCAaCePXlV1BUWIgZFRUS33AgKDE2x+RaOQCo9ZAbLZdasGPnTnFEIkSalp4mpZoEAHCpUmZXeli5L4W5DdARnbOS9WozwKX/Hv9aozKd4XIVuy7dBlHTiwG87J7u3gYA4qNjAwADNFbs09gRuBki0JvAdjPcg32NdgTsCNzcEbABgJu7/eyrtyNgR8COwMc9AjYA0B0AoLhGVwDZy7Qk9cULzJbNCOOfyVyIlW1mvB2seQObf48CAFtrBACYPqMCHq8Hqd4UHDl8CNtqlR1/QUEBUgUA2ItDe/Zh4czZyE5N5w56FADgtUetja8QAKDoc/bcWRGgWReaApH5iJZmtygrfdmYTwwAaEt5JQedOnMm7vNYt5dH7PxKYlZCcgwE4GsMaSe+HUUUjmVUO4zMWv0h/YIadOa7ZHvHH5KFZzoYJyevkeyCOE6oX4YMWIPOFC1trVi3aRPONjUiOy8Xi5cvQ8moUfB4U0TYpcX77Nlz4k9sEWza29qRm5cr1sYUhigi0PKYZQSY6ct2ZBtGIQDdZ002riqDvhNvv/MW6ggADMrC0sWVGF2qSgC4xA7eQ3k7dt+xkBpnjOVLRdivoQAAVQKgE4uWLEeQFsZQG/w67rxm9rmWlhacO3sOra1tYnfPa6bIzexn82Gtsd3c3Iz09HR5bUZGhoibyQ7dX8y2v70BAE4TADBp0miEQiwBwPZUAEA3BwBXCgIBpzgAsARAije+BABMDgB8/65dO3H8+AnMmFFhWIO3Ry+f98rvHZyfmBnK2uEpKakQ1wLDOYS/p1MInQBYK3zBwoXR9/PaKOAMHjxEAADaDdNxoaq62igBcASzF8zHPQ8+gNTMdARCoei4Yn9lu6e63OIAMKxoKO65+26EggFDUDLau9uOvnmTvXtLJJwn4sTG6Ba7gn+MGt/W93Fsxc8LfX2yX3sAwAqpcNDoqCRyAJg4pRyz581Fh68z+ry4EgeArs5OsYbvyQGA18ZMXo4ZwiK0XOefnC8uXriAHdt3YNCgAowdOw75eXnyWh4ul0NgnZqaKlT3WgKAk1585nt0vo32/76I/3GzdJKSDz0rMcyq7jYxG88Pc/9xcT40nUrZZjskPpwfu0MA5s9NXgogri8gghSXC2npqVi3aSM+2LwJy29bjgnjxuPF378gzi33PXA/Xn/jdSm/s3LVShH92T7Tpk3FCy+8gFtvvVVE/TfffAN33LFCxj3BoPsfuB/79u3H5ctt4ghwqv4kyqdMwdJP3Ca37wzRBUE9t2ICcw8lDK4TAECXhfyCAnlWvfnGm/B1tGPmzFmy9mAM2C8ZaV0mQNZM3akOyzOy7yUApA9QOO/VASAAZzgAD8tiCJAYA0iUG4lRGoDeOL1dn35ics1p2Kqz3E+nrwt5eYMFoJMMb6eCOoPOMEKuINKCQbiON+DAtt0oNBwA2sMRsYInAEBQQMAxlyoFw3WPcr9QThf6unT85FnawzDkafn8zc7KVM8gIws8Cq8yc51gI58rlumXp9XlAjTExpe0trejuqZazsc5j04oJ8+elssYNmK4ZL2rNlHDvb/Z5ny2C6Ro/Gm+LL0ONK8h+DpCDXSe6KkcAGPKvjqQh5RYcTiiWfYE+l556WUMLRqKypkzBQCAAVnErZ0N+38BfhOVAFh+m6wF+BwgWKjnOXMfSHgfsmZ1CHjz+9//HmdOn8ay5cvUWDTmUW9KSkLHCGs3MgMLiT5LjRjV0hoC6KsxiQAQ0U6iIBeuTLm2h0N9H0psaxFbm8TAA+NvFmcoxlZfj6yFCMEa3w/N3xMHsj8kOpcNAFgf332dXa91y9jntyNgR8COgB0BOwJ2BD52EejrMqQvG+Mfu+DZN2xHwI6AHQE7Atc9AjYAEAMAzM/wlNR0yW5hbVKKa/rQmebJnvda/+ouUMVvifL3PC9tms2vFQAgjQ4ANWjXAEAKAQCvAABbNm7E0CGFyPCmIt2bgubGJvjbO7Cgcg6y0tJF+KW63Fc5JZldvZEsJplel1svY/ee3ZKRxCzRvNxc2cylGES7Uh46C8y68dvTeqc7AKDFf3UW3sOvn3kadfX1KMjPR1tbO4qKCrFixR1igZ6Wpv7nBiWFY/4Z6PLLtWTn5ogFOq+ZcWYNU13l10ObbKcDXawvj4gIKvz/woUmpHhT5LO5UdrW1iabfFoQo/DDf0st5vR0ATP4WS0tl5CRmYmTp05h584dmHbrrSgtLZWMbJZM0DVUg10BhINhZeFqACZioesAXCletLS1KQCgsRFZ+QoAKB01Ci63C0eOHsWuXbtQUTFDxG25RrdHbegbbgLdNt3Dkagzgu6/rIFMJ4GioUMxduxYiSct9mnpyrbm9XR2dcHn6xTraXEAIACgHQAMAMARdgsAEN1EN/qcGh/xvY9G/2EH/9cOADEAwOlwxSxtIxBBu6GhAS+88CKamy/KNbGfLVu2TCyuvV4K6kGxJb/YfFGy5WiL/fLLL+NrX/sadu7ciVOnTuGBBx6Q+2Q70vqaNcwZL2bV68zKtLRUZWNsOEqwrxIAYCzoAMC4L1q0CFVVNWhqaMbiRYtBAOCdtasxynAACAY61Za1UQNa+rvEgjFgdlyKOADoEgAEACpnz8bkyePgSWH8dE9XQnRNTTUuXmzGnDlzkJGRHrW9Nj8YeF2MAcs96KxO/Xv2B2boEfSoralFYVEh5s6dJ6ICM/goXBKmYH8NM4PU5e4GANxrAAB+AQCM0imsBSwAgBfPSQmAIgMAUA4A0uJJ668ndwKg/fOl5kt477335LpmzJwhcxhro69b9z7GjStD6ahSEYJYh52v58H3pKWny5yQn5cvWcPNl5pFnOXfeeh2ZRuzH7APMGa8J8JVymXCITFhfFSNY5fMKSwhoWslM0ue7+fveQ6+n3NCe3u7jG/OPZwPOC9wXuRr+G+zG0Vc5r0hrIiQqUsA8PpZAuAXj2JCeTlmz48BAMqlom8lANh/KV6zTXwdHQLA8F7M4pv0OIsoqf9tbUKOhXfXvisZ2HNmz5a5Ji01RYxDKACyBEDfAACTLbhJTCbco8sJ9L74sagyiZ5yxjhMfK6+vj/Wl2PPr5jAy2ce+wzHoIqbFSLpTUhXV0eBKkSRtyAfh8+cwG9f/AMCAT+c4QhcXUGMHzcOs+bPxZtr3kbdsWNir89SDStXrULhkMF49tnnMHPWTBQOGYJ33nkHt69YIXPfu++uxYL5C9De0YGjdceQ5klFoLUDCxctwrgZ0+gyjlQ/kSwngoaDi3FFMZXLGsABAgB6a2NajRfkF8gzoKqqSmqec9yVlJZK9nFWRoaMeT5ntPhoBgASrjcG2AEgwvnd6UdaKIADa9chLagBl5jo7xSwJeYHnGTpAAAgAElEQVRUZGIOk4aAz2GOWz1HsXQMkIlgxI3BJcNRdms5zna0oMsdRsCtAADPiUYc2GoBALQDgKQpOwSoc7k9IrITotLPbD23RyFRY67vafHI/i5CtcsZdWPRAjo/LhIIyXPF7KyjBVIK62wrlrzweL0yL61ds0bWItNZ4z4/Dx1dnYajEGTdxs+JPiLjYJXeehKNCGLrEF4z+wv/bG9TUCGvhwfnfv6Mz1W+h/AFf6ZhAPY1gaN4/aEQAjLne+T5MpD7eYytfk7RCWPNmjXIysgEQa5hxcUYO3oMAlyzcl3HpjWmM4ErDECEIOn5C03YVL0F5xsapKTLbbfdhlsMAIDPKn6Ofo51G+Z6OWL8IjUlRYAiupBw3Ukwc9KkSRhZUoKsLFVuSeBbw4En6fcJrobkmg0HLOP8HEtyRJuK3wGI4HSHr41FRvSS9fcHgWJcQMi4Borz7jCBxRCcUACAWp/EVsgxwT+xA5qOrzx5BbCIRAEA/o7n59kI2/QFVOi9t/btFTYAEB8n2wGgb/3GfpUdATsCdgTsCNgRsCNwDSJgAwDXIKj2Ke0I2BGwI2BH4JpFwAYAYgCAFm+4sc/NProAMMvRnOHBzUBztqk5m0kJOipLt9vGmsXqmufhhmNqapoIc/pQAEBKFAC4dWaFbDayzu9R2ri/+x5Kho+Alzku/iBS3G4U5ORiTMkoBLv8hn3o1QMAelOLcaDIxX/v2b1Hsoa5GTls2DDZFBWrWsPZIK42aR8suRMDALENOUbxqd/8GmfPn8eqVStFcHnjzTcwZEih/JsiJgWR48ePo7CwEEVDizBi2HCcPnMG+/bvF5Fv+PDhuGXELZIJy03dkpGlIqbzmktKRuLE8ePw+7vQ5e9Cbm4eaMFbX39cNk6Li4tFaN63dy/OnT8vGdlTy8tlE7T++HHZqG9oPI+ioiIUDxuG1a+txsEDB2TDlQLu7j17cPbMGcm+YhZXRmo6IqEwnJKypPqItm91et241NaO9RYAYNTo0UzDQl1dHXZGAQCKZgoAoN2ueaO7e0zjeyJF0927dsm1jS0rkwxS9mG2s2wOE3Dwd0n2MQEA7QCwxFICwAVPNOtdZ5Gy12lAJrrpKhuo3NB1IkQAgA4AbZ1YvHQ5gkFmvJkBAOWAsWbNWvzhD3/AHXfcgRkzZog4PHToUInp5ZZW2YCnQMRxMXr0KInN66+/ji9+8YugA8DJkydlk/rRRx+VTPevfvWr0ka878bGRrE0HzNmjGTE6QxDtT+cHABobGjGksWL4RAHgNUoHVUIOgAEg50q00wKGcQcAAQBcDjhchEycGL9hsQOAAMNALAdWaedfzY0nJcsYPZlxk7Em1BIAQBZWQj5A3B5PKiq0g4Ah8UBQAEAGeIAwE1z9ilmoAsA4PQoB4ChdABYJWK9yiQ2FInuM5/6SRJhlmLQwQMH8a//+q8yvv793/8defk5+PGPf4xf/eqX+D//34+w4vY70dB4RkQbfh7BHnEwoFV2px/pGRnSlj/9r/+Skgj33ntvVPCmeJFfkC8gEEUPLYBwXpfxw/4ZgcxxFO3PnDmDp59+Wt7/9a9/XX4mUEVamryfP+ecRzGEoj7/52fz9wSGxHXDeM2FCxfkmnXf0qGReFI0ETtumraEkZmdhYsGADCxvByVBgAgz5IrBAAopnI89BcAMINEzLi+1Nwscw+dRCqmT5c5keI/+27N1uq+AwBxdIESR/sFAJiVQNWpEqyLrGK8+SXyJO9hLWV+r3qtErZiP9f/1hCAckRIDgDoTzNLTzo9muEIdnYhKzcHAY8L9adPiNtOoL0D6WEn5s6ZgwutLXj08ceQn58vIAxF3PLyydL/CDhR2GNW9qVLzRgxYoSUSzl8+DCKi4cKtLFh40ZxBZo+diKKhw9Hq5MiLOT8HM80io8KWEolSxyfAQAAeGJdnkYy05VKHi1roudfjqGTJ09ga+1WjBs/HufOnZW1B59VkydNktcTnGQsXB63uJhEx1aikiLXEABo2LEXqQJBGs9zsdJn1rnua+pP0yUm7X+MDce7GQBI8eTBH3Ehc0gBsocVoTnShU53GEGXKgHgOd6Ig1YHAHHkD6prcLsUAODRAIAad1HR3xhGkllvCMpJeoAacbR+lxcqBwFxYGDGP7OiCbX6AwIBmF0A9PqZ/YxALecUzvt87rRevizP+BG3jEBbRwecFOENXkyf3xyw/jgA8Fp5DoIEfM4TiFm3bp30ocmTJ+PSpUsCBRzYv1/WDDNnzZLyBvqorqmR9SXLoBDaIzzJEhycs+bNnStz/kAf0lZOJ2q3bpW15Cc+8Qkcr6uXObh84iSkp6QKIJQIABAHgBQPGi40YWMSAIDtxetmH+Pcpdfv0fFjmR455xNkXbd+HYYPGy4Q0oYPPsCoUaWYMH6CwIaqPykIoCcAQK1NHfGcoDGvqEeDWmtQnI/2AUsprbi51uivvG+/ixCE6rmMjTfE9Qr7Oscm1Xpzr9bfMeJ7ehTlisIVal5XrhsWAIBLIwO8sAGAgR4FfT+fDQD0PVb2K+0I2BGwI2BHwI6AHYFrFIHeQICBJIav0S3Yp7UjYEfAjoAdgY9BBGwAIL4EADczKRKePHUaDY1NkoFkBQC04KrtVM3PfG40xkTQWAcy286rDTO1+bRs6dJYFhF14VAIqelpYova2t6GGZUzROikAwABgB01WzF7xkwUDy4U61mPwwlfa5t8pkssXhMDCMm6crINO72p5Q8GEY6ERWynJfupkycQ6AogLy9XBDsKcbQil4woYyPY/Fn9dwAwAQAO4Mlf/1oEv2/96beRkZmBl195Bfv278OXvvwQ6o/X4501a0SY40YkM53LxpbhvXffw5FjR0UsHDJosAgpe3fvkXtYvHgJ3njzLfg6fZg3fx5efeVlyUYjHHCp5RIGDRks98nz3XnHnbjc0oL169aJWMjz3f7p22Xj9I03XpeN4KYLjfLeBQsXiGBBm1RmKjIu+/btA2tIcxN18oSJqJh2K/yd/v4BAGVjpP/V1ddh585dmFExAzk5uRJiWr+b21sDGEkTsWnhG/AjLy8fO3fskOsbUzYG48eNl3thnLk5bwYAjtUdxqCCLAgAUFqMUGe7bLC6WQLAsL3vEQAQ8Z+bqAYAUKNKACxmCYBgGC4LAMAMuL179wkAwExuij6ML90K+LtHHvm5iKf8GWN///33S8Y+M9Tuu+8+HDp0CNu2bcP8+fPx2muvSR+trKyUDX7CHmyP3JwcyZalEC6OGcbRGwCweLFyADADAIGgL84BQDsgSJaoOACkwh9wJS0BoCovxLKI++oAQAHSXNdZ5hTD6piCNOEc9uFDBw9hz969GDVqlIgeFBcIBKTTASAQgNNtcgA4nAgAMEpr9AgAhKEy+aziqt5g12ly3aWlQDCArMws/PCffojnn3sejz3+GGbNmok/+ZOH0dZ2GT/5yY+xc9cOcdZgO9IJgmNx/YYN2Lxps4hbD9x/v7T5n333uwJ3PPHEkyJUsA/RCYEuDqylTiFj06ZNktFI4YPiSk3NVhw4cEBAIbYv+893vvMd6RvPPPOMgEUvvviijBUKVZ/+9KcFANq8ebPAAhRm582bJ3btFJcInnzmM58RoZPCe6L573oBAMxqpch1NQAAhf5BBYPk/hmnwYMGY9LECRg8eBACQT82V22+SgCAbiY9ifKmp0m37iO5r5ZHW28AQE+Lut4BAPXsVoIzxyBFRbo4xAvnqr/H6elR84HYTejMdXeKF/C44KDLRYcPg3Pzcel8o9h9t3a04YU//hEEwVbdfbe4nvA5y3mL18ExTjcMln1hn+aziRn07OMEDCle+VrbMSgjG5fbLiOS7kXEyKo2ZxLHopKkLQYAAOCYENcgk3W6dXyEAgERmQl4HTp8GFOnTsHIkSX44IMNOHXyFCaMH49RpaPECYRAYEpqSlzvuT4OAGzegGQXe8KA09QF1VrQAgA4CMbpeT55/6NQTc2S4ixn3TCdIBxehNiXXA64UlNwydehSgA4g8gMBOHVAEDZBOQMGwFdAiDiCErNFs7vFP89KXTtUA4A5vWqubU1PNgbACBrRpMwq98nzEMwLFnqyQAA9nmutxqaGmXe4FxPiIX37g8G5Hc9isimUkV9+XrGMco+l5mVJWUlHn/8cXz2s5/F8mXLZJ3PchMv/OEPqKquwte++jV5DvCZwhj9+qmnZJ7nnP71h78u6y9a4ROu+epXvirvZUmQgT44p+zctVOeZbTbP33qFKo2b0HZqNEYPnQoHCEFAEi8jYPjvC8AAOcOAelCIXk2cO0cXf8kwH/4rOVcwmcbYRyOR64ptm7bJuvc0tKSqCOVzItG+1hnkaigr9dahskKv13FytskcAgw2eyrt8bmaPUZSqCX8hjGv3lOF+EUgomO+LVJ1KHNAjrF/dw0V8valW43RvkNfkTUAYBsXk+DZaA7huHcQ2ciArEEqD7u+8k2AHANOpl9SjsCdgTsCNgRsCNgR6B/EbABgP7Fy361HQE7AnYE7Ah8OBH40AEAf0BtxRgbzIbhZzdBKdGmoBJSuqWIxDbFDOtH7sm6wkYmq9eD9kAX3t28EWXlkzCqjAAAM5jUxhIFMm7ANV9qQSszOlOVJbza6BHTc7XNZMk0k8wkbTlqsh7VFxOXuWSqZcpM+tgRkUxUWn9X1VTjUksLZs+dDa/XjTRvigAAWzdXYf7sOSjIyUP7pRYEOzvhcblE1NSWpIkyp5L1rp4AAMkMlzrhDqnVSjGd9q7bt23D4UOHJQuUWYeFhUWyKUpBmvEzHwMBADBL69N33I6hw4bh9TfewLYd23H7ituxbt162TR+6CtfwZq1a3D23DnJ7N60caNk4VMoOHn8BPJycmQDMz0tHZ//whfw8iuvorWtFfMXzMcrr7ws4srEyZPw5FNP4o4775SMXtqvrly5Ert27sT+vftE+P9g/XrJ5mc97K1bt2LOnNkihP3ud78VcVKEyXXrcPfdd+PQ4UMCBNwyciTysnMwuqQEZaVj+u0AUDp6tPQ9lkHgBvTMGTORawAAOoNSW/D2BQCgbXlGRoaI6dXV1ZLZe/unPy2bu8xg5uZ3V8AvDgDvvPM2jh47JACAlAAoLUbQKAHgZAmACDcgVY1eJXjrjFn5ifFzZV7eKwBgqGVsI2b479+/X9qMoi2FrYULFwoM8POf/7dsjBPe+O3zvxUoZMaMCrz77rvSXnwfbbA/+clPigDMzW7+nRv3nT4fpk+fjhSPV95PiEDbxPNiOZcI6GGUAGB5AYIdVVW1aGq8JAKx0xHCmrWrUVI6BJMnj8GHAQCI/TKdJIy65GYFTM8zFMc4Fil8bFi/XsSPu1aulAxHcQBIzxAx6MoAgGcxbChLANABIKAglKQCl7Fhn2SnvK29HcOHF+O1197Ad//sz6SMA23Nv/a1r+B73/suSkpL8A//8PdiN8y+8OMf/0QEh7/7X/9L5keOVUI9/P3jj/0PBg8egkcf/QVef/01vPjiH+VeCb1878//HOPHj8e3vv1tsVNftmy5lEfYvGmLuJlQDFq1apXAEQQA+DO6EdCGnH2HIAlhgh/84Acy5/3Lv/yLiuldd6GsrCwKrFAs+fKXv4wvfelLMp50zeW4OfEqHAAY6IA/gPy8XOzasQNPPfkkLjQ14c47VuCb3/iGlLDQJQAGAgDoIEySkiJOCIQAtmzeLNmv06ffKu44Gzd9AGbKtrf5UDF9FqZMmY4Qq9DIvKCelWp+YhamWRZSQmlOTgIAoM+iigYAusmYV7GY0h9uyEsWB4Do89yAADrafZKBnxAAsNyHznLVsyPHMWErZrDzuc+1BUX5DG8aOlouIzc7R+ANOkl4UlOQl58n8xOhGY5/zosEzbR7BV/Lgxn0FD3dXOv4fGKb742oWt5IcUu2bJdDuRt5I06wmIt5DZIweP0CAJaitKQETpfKDtflJ/hnbW2tiI/aSl4ytE3/Zv/lc43XevHCBYGWCH9RqNy7dy+OHTkqgiz/T01LFQiAl89z6Mx5c0kAowOCbhirX3lVsrgJ5M2fNx9FhYVRB5M49yJB1oLICATRdbAOx+qOY+rKzwAF+ejwBSUDPuKgkwLnPYda9kUIX6qM80QOAKq79Ay6sE15Lq6j+CwSlw2XU0AOrlHZXpJpzQx/hwIAUuoNBwArAOAMilKpAQA3AQCjbr3eozKDrWp1G7OVT7peZFa9ITbru5F1ONfYROECIQjEwbI6Ruks/Tl8X5dfwZpc37L/LlmyVERjOgLw3sL8TxxlEh/9cQDgGcTNKxCQZwaz6p984gkBtD59++1i+88xRceXN15/A9/98z/HhAnjpewOYdEnfvUrfLBxo6xtH374T/DWW2+JixDhsj/90z+NurtcxWTT7a28v/b2Dim7xWeR1+OVMhgfbNiAvOxclI0aJXME3TukzxqBUjb1gJQAuNiETVVbcK6xewkAfiAdACj+0xWLDjHRw1ohhfHz+5GRkYn6+jop/8XnKcFMApUbNmzA5PLJAinoslTsY+ow1n/6X7w+fpcgfGRcM4V/p3z3Un2KfZ5wgwcOuJm4L5n3QFeYEDJLR3iNsxnPlahTQHfnAYVfaet/4+8ROk7FnC6ic7lxucY3O+XMww+XlzqUh0C0VIpyMBAHBv5cnm3qkPHTl1ofV9Fh7BIA8cGzAYCr6Ez2W+0I2BGwI2BHwI6AHQE7AnYE7AjYEbAjYEfg4xOBDw8AmIWKyVMQDPg/HABgy0aUTZ6YEACQTCzDulxn8UU3O2lhabK3p95tFrmVrXP37cuYlbCyfRa7TMnWj20g8X3czKcN/ZYtmyXbb2TJLYYFNyGGCLZW1aByegUKBw1WGUDMBARE7NOfG3c9iSxxTd27NwCA3rXMludHMfP6RH09zp89J5aqrN3Kgxbbqd4Ulbk2kAAAgCeeegrBSAjf+6u/ks3hR372M9kMnDNvLl5kZuSoUSLqvfTyS2KJXDZ2rGRtfeWhh8Tq9dCBgyJ6rnlnjYihq1auwq9/8xuBGubOnydZvgQBSkeNwk8feQT33nevZE+/8MILWLpkKQ4fPoTDBw9h/rx5OH/uPIYNLUZ+Xp5Ywd618i4MHVqEn/3sEamvTMGGYutDDz2Ec+fPYf36DZItzI1mOgAsW7gYLlZeFt1KVSGVv7IPeT1oaWvDumgJgDwsXr4UpaNGGw4ACgCYNXOWAABsa4k1hXdjoz26CWnqflYtjcIKM67Zt3bs2CnW41OnTJHYUPimukD7eAIf7733Lo4cOYhBBZlxAIBknwkAoEQ+tcHPTVydkxXTOlT/UgAAq05bSwAwHjHxxSFW7QcOHMT5xgbJ2uZm9f/8z/9IhvX3v/99PP/88xg3brxACz/+yY9F+CF8sXHjRnzuc5+TTHBmZtMG/rnnnhPrf/6dmd8UbBvOnUdHR7uIANOmTpMNYT1uOIbMAACFl7lz56KmZhsuNF3CkiVL4HEDb775Em4pHYyxY2+By6Uyza5XCQD2W7FdZv1hyQATv2c5ZP4w6hRTbMvKzpaNelocM0N46pSpkjnLjG6CFtKH6ADQpxIAnH+AVJe1BIAGAKxznlkeSq7o8l4oHjDjlxmYvL9x48ZJ3/uXf/kngXLOnj2DT9x2m4x3tjHFi5deegn/9//+m5TW4HglDPGtb34L9957n8A/BAlWrbobc+bOwY/+9UfS5n/919/HP/3TD0XI+Na3voXVq1/Db37zG8n6HDlyJD7/+c/LmPre976HmTNnSnuzzzFj9Lvf/S5+8pOf4OLFi7j99tsFBCBY8rd/+7f4x3/8R7zxxhv4m7/5GwFROIez/AT7Hq+VR9y8qK22+1kCQI1vB/xdARTk52Hn9h34tQAAjf0GAPQjwPqsMguhfA3HBMvUEDKgKw37HUWfUaNKxK2mqnpLnANA3wEA6bEmAMA6afUslho93phorK8197d4QT+pxX2SJZ+1BIC0Ad1MgiH4OrskY9uc0a5OYzgAxEEx2vpaiV1aFPX5OpCVlo40pxvhTj8yPSki7kk9da5DjLWEuHsYz2B9qSJAUzwzrM7FgYdlTAwAgNnUDo9LrjXk61LliVwOIDMNze4gQi4n4AvIuNZHUgErgcOHeJy4AF+XD1u2bEF9XZ2Io0uXLpXMYAIAUj7IWOMQ1nn55ZfFVUNnITObNfrZGuiU8eKS940dMzYOTzhw8IAAPAT9SkpL5Vwd7Qp84P3yxVYAgHH0tXfg1VfNAMA8FBUWKQcYyRZWVyEiZC8AgCppEzSmXSr7nIPVn6q/KAeASMSoP26UBejft4oIws4IuhxhWR/IOdkvRKRnOweRxRJQdADYuhuFJgCAoqk4AGgAwOuBx6sAAEIE5vjo9a16gHQvZpHommXNYkAAEjMtiLIfBoIIEcqQPmla2xoQrXYAWLN2rQjc02dUiO0/528R/iMDCwCw7/O8hD5Y9ujZZ56RtRrdXwjA8XnP0k1cqz344AMoL58iYALXSewvhE4GDSrAnDlzRfy/2Nwsv/+Lv/gLWQeqEiADc+ixzu8f+vBwwREBttbW4tKFZsytrBQAQMdcuwDo9kgEACy/7TZxWeD443iT0lUNDbKGJQTJsSQQDmEdghvGwZ7MtStdk7jGp/DPeImzSDgspbJ27NyBqdOmCfBD9yj+jmCT6k7GoDLmQYIY4UBY2sJL0LTTJy5m7NQBTnqElzg5tnfBcblD3D26MjzolLEEgVP5HGWZE1r6i1uEAQs5oZ5ThKM454TYj0IhAaRaWy8jJztLSn3xecbXEGrz+TrlM9PT02QOZbsyNjy/PxAQZzOX26OgG37vk69bKj4Ew1l+pLPTFxcv6wga6Ax9GwCIH2s2ADAwc499FjsCdgTsCNgRsCNgR8COgB0BOwJ2BOwI2BH4iEfgwwEAurDw1pkGAEAHAJ3KQtNsI7vDsuF8NQ4APD0dAHhwg6wt0IX3tnxgAgAoUZqdBFTdcpU3Yuzny7u5iR8vZpmtXaNiSlIHAG2FbUADUYEgJmAw043ZrNxQb2pskA1RyZThPbC2pdONCWVjkZOZJRlX4aByUOjmSGCCFHrqwj0BALwqbrpx05ggwLbaWrS2XEZ+bh4mjqdtfC7ONpwTMZEbawntrnsAEHTGWez6YnHXP3vq6d+InX/l3Dlwe73Y8MEG3PaJT2D+ggUiDjLbe/78Bdi7by/y8vJEuHvjjTcFoigeWowd27dj5V134VhdHQ4fOoSpU6eKJTo3nylk/fZ3v8PiJUtQWFSEX/3qV7jv3ntlE/OFP7yAe+65B6dPnsLu3bsweeIkyRJmDWyKE3/844t48POfx5Ahg/Hv//5vuG35conHSy/9EZ/61KckS3D/gYMYUjgEe3btQvHgIqz63F1I86R2BwCY/ZTiwaUEAEBJySjpi7oEwOxZs0U8iQIA3GY1Ntp1zzQn2lqlV7YVXQAoWFIUnjJ1KgoGFUimnNQ0dzkRCkcEAHj//fdw5PABAQB0CQCzAwCSAAAyUrQobQAAHNkhhwubdQmApcsRCobhNAEAHIOZmVl488238OIfX8T0igpMmTJFrPzZXsy2fvPNN1FXVyfCPH9OMba4uFgysJl5XVNTI1blX/ziF/G73/1OMmjZjsw8HTJ4sGxwv/P221iwcCHuuftuEcd0SQ8BADyq1MPGzR9IP5hdORs7duxCa6sPn/zEJ9DW2oy333kVJaOGYOKk0QgFCTDF5g8ZA3LP4ocAlzsVfr8zVgIgJUPOOWnyOHhTOGYYLQUQ8P/eSgDoDEhesxUA4JkoXHDMso8cOnhQHB6YwUjnA/ZbCgq0COcmvDiaxAEARzB7wXzc++ADSM1MR4BW3SKIGRmecQBAMe65e2XMAcCYJ9W4jc6ccZa9ieYhChK6jjTtmf/5n/9ZNuSX37Yc3/2z7+AHP/jfksFPEZ4ZizMqKqTsB7MxX3nlFXjcXlW6wuXGX/7lX+LLX/6KjHGWg/j7v/97afuHH35Y+gTF/Mceeyyaob9z507J7mcWJPvV8uXL8c1vflOyO2n3T0jkgQcewN/93d8JMPAf//Ef4gKwYMECPPLII3jwwQcFNPj2t78t/e6v//qvsWPHDoEJ+Lk6K1KeO2Yw6ioAALaZcgDIx67t23sEAJj1zHtLVAJAt0VvAACdIi63XMLGTZtknDDzuqioUJw3Ojs7sG3bVgEAxAGgYhbK++wAoK4g5gBgFvFNqa09rr90P0sGC6gxFeuTcZ3UdOaeARX1QnUu9lUl/nciyFrnFivp6Gtp227MA7F3q7Eh/xnrGz6/CzIzkdIVhq+pGaG2dhHFVO1y1lKPiFCpRVtdXqibyG1kn7OfcQ4TBwDOZbwGCtzBENEzmRtSiwrQWZiFM60tyHRlwBU2ifDJMlj7BADUGwDAkigAwPWMfj7RwYOg1oQJE0SQ5GEVUEWAp6Css9WNWOjGItywa/cugZqUE8BkKT/E5xfbhhnGyhkldlwrAECJ8jI7GhCAAYc66ITDuLN/GA4YCUukJOrcsf4ackQQcDGzOwbWKUCH51cAgLf+fFIAgBAC53f+70lNNQCAGFSiBdpuqFYv7I3ONleYrHrWS0a0CQBgzM0jT6+jWYaAa4y1a9ZicOEQzJw9S0oThCIJwIQE4emvA4CUynGqfk8Hk1//+te4Y8UKLFu+XODMYcOKxQGAAADncQrZ/DlfzzXFubNnUVBQIMAkBWb2taamC/KMYDY859iBOrSDhHlsWwGAObNmqVgbMTd0c3ni0gZfAIALTdhUHXMAMAMAnBs4TriWJQDAMUQHG11WhECAXrtFS40YQA7jSFCAzjYch2zHU6dPo6a2FmPLysRFSyAAlwsulwZD1ZxHS34EQnD4Q/CwNFI4jGAoAKfHibDbiS636nTpTjdcbZ3Y+/4mNF+8iFkrlsGTkylrl87OLmlLivrseQRm/QghLS0dLM5s+D4AACAASURBVJoR6OSc55Y1C0EnAV4IgITCSPG61VwTCcsaiH+X+SIC+bfLReE/oCAYpwP+YAidXX443R6keFLgCEbkXFxvuLwecSagFwgd0sSZw3hGEJI2PxNsAGCgRkfi89gAwLWNr312OwJ2BOwI2BGwI2BHwI6AHQE7AnYE7AjYEfiIROCjDACorXbZ84HLEO6Zac0SAFYAQG/aaJteKwCgdnIphilQQFu96t0ynYkX3fC19I9YZp0SEpRVPkU8I2PMEMrpiEDhiFnsDefOoXzSRFUj0wAAAh2dGJxXIJlqzKIJdnUpW8sktVF724DqDQDgZnpnVxcuXLyAY0ePYuzoMVIKgJ8pGUUeZdmrhQnrsLiaEgA81ztr16L+eL2I/7T8LR42TDYamfl/8sRJrH13rWQz5eXmifBO4XPPnj1i3c+MHroULF22FCdPnRIROC0lVTb+RpaMlI1d2sKyliktrqu2bEHlzFmSOcRM8rlz50mmEAXjlsuXZcOXTgAUf7jpOW/+XAENVq9eLaIG2+2999+XTcgpt07D3v370Nx8CTlZWZg0bjymTiqXDChz/VZu9pJN6Q8AQDvyWJmH/gEAzLBndjWzp2hpn56RIWOEseKmLrNKewUAmLQVUQ4AKrvfyPYykQdXCgBwI5ZjhSUd9u7bJ9lcrLPOjD3Gl5nV3GDm39nvVqxYIa/heKGAS4H2+PHjUjKAZRoIiDDjmyIo+wTbnv2X5+NmNzdsdaKijCmvNwYAuFyYO28Oamu24sKFFixdsgRpqW6sfv1FFA3Nwegxw5Ge5v1QAAA1zig4xRwA+BOOyYJBg3D+/DkpkcG+smDBfHkd75dinAYAJLPN5TI5AHw4AACFQWYOs3zDF77wBRw6dBCPP/4YPnfX5/D//j/flyzDylmV2L1nN7761a9GxX6KOMeO1UkGPwX6H/zvf5SYUPj/6U9/Kq4RdIdgqYv7779fMvqZucm/M9ufwM/bb78tThO//e1vZQwzs5+/4/j60Y9+hBdffFH6EOeItWvXCljCjEkNCvCz6ADAcxEYYMYooRR+DseUucZydG68xgCAYlAi6OrsRFNT01UBAJ0dPsn8pxU050Nmw1LkobjJe6utrR4gAMD85DCE/eS6vPFiyUVWkJzTKSJW/POmLwCA+TXdF3XR8xklgijGK/E/2APcEnMA0EK/yiBV1wvWpZYs8xDckRAyOQc1Xcal+lNoOXkamampwlapx7pD/c9Ue8PlQ0a+tQSR4WRiBgC4JggZWbi01k9xuXGirh7BnDQMXTYTbR4vPMiBM6yttbufNxqRAQIACJ5xTHIMcXx0AwDUCkvERclGNsGUkv3qdglwWFNbI04AtB9nCR+WQGLmLsseWPXrawMAELyk8EcLczUXm9vF6YwY0EasLEBvJQCi2cPGWlXWZsy0N1md03JBASQhKQHgqT+Hg9t2oahsArKHjUBbKKygDykBQDHTJWK2Ny1NwIiQCajQfTMOAEhgA28dFexTESfvPKLax8hIF8t/ljEQqK5vAADBTgqokvVuWsMmRXqSrHMTfR0jsKTnBMaAz5df/vKXsjbgs4D9Ly01VaBSAgArbr9dygxRHOfziO5QfB9LvhA4Y3kAQqV0oXjoyw+J+wTPMVBHtDSDyUGM/d3sADBbAwCEc+V7jfr0KwUAWBaHJTYo7PN/f2dXFNwQcMJJzJjNGpK/c+3F6+R9002In3vo0CGBaqdNm4ahxUMFDuN1E8bh2pAOSd5wBClBINUfweVzjbh8vhFtXe0YM2sKOr1AF28zEkYqnLh07CTO1u5B68VmjJs5FSPHjkFqWprAGLym1tY2GW9pOVnILhokgODlhou4cL5RQNH07Cx0OkLwh8LIyMxCW2urPL+GDBokjgYsYybQkN+vylWEI0hLTZG+EPIHBH7tDAQAgpSD6JaUgUC7HxcamsTRJzMvB9lFg5GWm4O2zk65R70eM2oh9csJrT/9x3YAiI+WDQD0p/fYr7UjYEfAjoAdATsCdgTsCNgRsCNgR8COgB2Bj20Eri8AsAWb129ApMPkAGBk0OrNUeUAoGxyzRumyRwAJIsj4e6fIdJzM1Q2KI08XY8LHUE/3tuyEWMnTcSosWMkiyOa4RfdUOPOldqyNx/aASAmeKsdU7H0Nzark5cA4JniN4rNNqm8X25IZWdnRQGA5YuXiHCg7P7DYrFKdIB2msx6jdC2nZ97jQAAT4oXp0+fxo6dOzFxwgSMKR2FcCCE1suXZZNP23KatsDi49VLCQJztrrIVhIeFSPeMoUAitUUXfhZFMx1jWAl4AKsu8267ty0JQwgVsCUWsJhEeMpWLFeOA/GjJbhFHoZQ248e9xu+R3/LZ9stCPf7/V4xBa0+dIluR5mTtNCVDIpU1PkemjjTDGMgIII+pGIZE9zA5R15GlP6jLqm0ZCht2wUQJApCD2n0QlAJYtxZiysXIuZr0zm5sOAFcDAKxbt04yqKZMmSoientHu8RL20aresMRsDb7exYHgDElxQh2tcNpAABUqaKgjEUgMie2CyQAF8LiALANl9s7sWjJcoRC9AVQNWG1DMcsO1prZ2RkSL1mitkBY8O2+WIz/vM//1MEpEWLFsk182BGGvsE74ebumw3lg5gO9EeWoENEamlqzZ7UwV88HX4RI+L9l2K5F6vtOXGjRvg8XqwaNECvP/+OtTVHUdl5SykeJ3YtPl9TLt1AmbOnIKWS02GPbO6AykpYDiayN25UuAPKAeAvXuOIMWbgcrZszF58jh4rsIBQF1zdwCAfZ1W3ByvtCim0wH7LNuYG+EUgWIAgEMEoqrqavzyiV/hwJF4AMDPPmx2AIioEgDP/eYZDB9KB4BV4oAgpUziJmE9a2png+SPVwqbhDPYJ9mOdAFgu3/xS1/AjIrpOHT4EH7x6KMi+E0pn4K//v73Max4GJ548gk89+xzkv33jW9+AytuX4Gf/exneOaZ5/Bv//Zv4grBvsKyIHPmzME//MM/CBDA8xMUoujPkhAU/g8fPizCAR0k6B5AeIDuEj/84Q8xdOhQPPnkk1JCgv3ur/7qr6SsAp0EKPRT9D979qyUEqC4yex/lhCgcwXvhxmX3Q4tshk6N+egjKwsNF9uwSO/eBQTyssxe/5cdPg6pd9q8ViNKToA+KVtd+5gCYAnxJ7/zjtuxze/8Q1Q6FVtpvo7xay+OgDoMWtuyvXr1ongM3PmLKmZLvXnKQYZWZ4sVUMHgDbDAaDHEgDRQMRURuUAoGd7c6QSSYCWn8mcowEA2lKrGunxh/EsEdv0+OxMPYa6PeRNKwoB9EwCb3tHhzwnYlmeOlqWVYjhABA25kWuPzQA4HSE4Qh1ISUSQqTtMlK6Amg/dR7nj9YjLQIMLRwCbwafJWH13DBum/OasvtX5T9kBjA5/bCvECzkHCAOAPJMaZV5LCMtFRkpqfA6PKg6egDZ86bCn5MHRzgLjj4DAPHto0oAOKRE0JYqcwkA7QDgRCCg5gceBH00cENRleU0WErIfOh1lSoBoO4nCpNFIjKPsZ35ezrzHD50GGPHjcXkyeXIyDBcSyw9oCcAgGKguKkYLao+n+J1EBmBILoO1uFY3XFMXfkZoCAfHb6gIcr74Y4EkRIKwW0uwWM4wLDb6PrgUVi0e0ezOEiIcm/pWwTsHAiwBATrwXON6GB5AAIAAbiPn8OBrbtRNHYCcoqHozUUkUxwVQJAOSlwjtclAHSWeaxUgfG80ivgXrL/1fLIAAB0iQqp4y50iqxR6aBjRW+iQ8gYn++te1/mXDoA6DWTfobIWjrJI6M/DgBmAIDrSJYWeu7ZZ2XtprP3CXbxdwQACHMSQGSf+/TtnxaXAq61yqdMwZtvvoHSklKBAQh/slwAYYCeSgDoWPNWuK7S3w+SPQ0TAQBc1zAeUgLgYjNmz5xllIFQAICuRX+lAADF/zKWADDs/2W8mS5QwUdOWTdLaTRjHuUY5L+Va5QLJ0+ekOcAXbUYo8ysTIGYAk7A63AivSuEjABwfNd++C5eku85nqw0jJk9VQAAvwtwhiJI8wWwa90mjC4oQmZKCvYeOYCKyplIz8rEscOH5Vmr1n0O+IJ+TJo5HY1NjWhtuCjiPb8QZOXmSIZ+m8+HiRMm48iRo2htacGc2bPReP48zp45gzGjR+HsuXMGzBVAXkaGlFXr8nVi/9HDaIsEUTjyFowYMwZZOblob2nHqboTOFV3HBnp6cjOzYUnKwNDykaj0xGReYwAktOlSjY45ftYLJK9gdjJV0jxv7EBAMvTPZLo23Zfo2m/zo6AHQE7AnYE7AjYEbAjYEfAjoAdATsCdgTsCHxMInD9AAC32NorAKATC2+dgYryKWDGu8lsP5pJHq0fabRDTwCAtalk60UL+YY1rvybWYJOB4KOCNZsWI+JU6egbMI4BKO1SmMW/eqc3bMDk29NGu/otnNpxRPiXxAPAEA2xgry80HhhRkvM6dXwEkLTYqLuhSAsTkuYACjZ8oY0rHo64ZTMgcAyep2qBIAzJxva21D5cyZSDMsQs0Z3t3i34dN5OTDS0MA2kjctIkWh4TEMIGEAEj0tT1sJlsuIoYdxH7R032qV6mb1RvcPd8621AJOrrNtAOAK8UrlqbrNm3G2cYGZOfnYfGyZSgbNw6dfj+OHDmMmuoaFBUVW6463gGA2ZGsS8o673Q/4MYkQQlmdzFLng4JpaWlImxyU7rLH0AwxIwoBUSIpBYOo62tQ0oAHD68H4MGZWHp4kqMLi0GSwAoC1pCE0xTdZqsrmN3r3AbJViyl0ZYNxtubNEAwNLlCAYjInCJXq5Hm0nAU2eLWcky65Z1eSeMHy914in4U1SSV0VBIPUublxrK10V69jn6LFNQTA6diIU752yuUughIJWbm4OpldMRXXVFmzfvgMZGanIy8uEyxXG+PGjUVo6HOEQMwDZoModRIs9KkvTEQUANqzfij17jiA9NTsGAHgJUFAc00K5AwcPHpCMdQoUbCtaW+uDMAnvk4IuAQfWsB06tBgjRtwibUywhWLwu++9J5ADnS/4c30wo5Y1bc0AACEnKwBwj6kEgLgEyHxKG18CAF48//QzGFY01AAADIvveJLHNFJ7GhFqxHHjnEJ5bB4zlHHT+IrBYGaBLNG5u8/Zyeeaq/+NzjxPdCaCJD0CABxrFOwIAGQbAMCjj2LilHLMnhcDAAQsMWyfCQMQACjIz8WOHdvxVBIAgGIcx/P69esFimI/4Lhm34k+I2TcOMXlhHPGjBkz5Ve0RCYcQ4tozgsUyZhpzRrQzIBU810YLqcD1TVVcQ4AU6ZUIBSU4hcxkEvGn5m0MQMi6mxRQVIL2kkzfc1tzgzfoAh3FIQpSpkPMwzAPsb5g2wXL4cuL+Ki4iREExeRuHNkZWbJvxk77egQe9xaxH9LeSDJ3qYdPOcjI02UtePT3IDH14aU9nYMDgGn9+3H2ZMnMbSwUMYw3yMirn7uG+sZjl9es0AhRnyiz3lmZBv1u2VepzhM8K31MgYNysf5sycxecJERLoiqK2rx+Al8xEZNAQdbSFxcolGoBdgT022+pmnAYCOHgAAXQIgInP1e++9J+VIKBKyXEkUFDMuIAoASKYxxeT4NqXbi+qjHunTtHXftWuXlP5hPyWgYj0ovPraO+TZ0XD+PNJT08TJp6iwSOyhzACAimcMAOjYf1TgLwEA8vPR0UkAgAK4H2nBAM7U7ESomXBhRDKipa/8/+y9aZMUV5YtuiI8IjIiciAnIEFMySgEiUQhBgEaQFLfa11V/dqqutqs+w9U/6B+ZqoP3a2+t+rettf2PtxWvVfVt1VdJSExC0iEJBBjggQk5EhmzOHu1/Y+57gf9/CYMhMQcBxLSzLDx+1nyr3WXovfgz8v+wQAbWGqbjIA+NMv5fjGISbVljTmKhV0rhnC0NbNyJHsuEVzS5kJCtbtcXyjCAAvrUHOBip0fzGybaJ+JVReEBP9kUdH7R0rmwLxXptrFFAfoD5BcxH1J7apkBsD7vS+ZPW/6h3eaC7tKAgkJVun8YcP8MbBgx7Jk8ZBIk02VI1agAIAR5K8422bCSg0LnJfrlZ5XCM1ikuXvmSyVLlc4Xa1c+dOHk+IQEhqUaTssm7dev6MbF5IVaevrx82EXDrbNQOGCRXIHoyyeMIEU5pHO0fGECp4HvIR1kAUF9OJVM4cfw47n73PY6+/Y6nIKWUpCjOypahbQuA7a/w8zOgb/uqDVGPpNvYKDsAigetl2gtduXbb3mNuW/fXry8/WVU4y7yloPOeAKlq9/h1pkLqM7MY/ee3Vi5dRj5mI1EVxoFp8yAfQ+S6H5UxWf/7//C+u1bsHbjevz23/4Xdo3sxLqRHTjz8ceYnpnmvl4ql/DJsU9x5N13ceXyFTyanGKi3/T8I/QN9OP723dQzBexd88+nDlxGvfu3sNf/OVf4psvv+R3RmS2S1e+wdbduzieN85/iY0vrUVPXy/+94lPsWH/a1iz82XkyGKgZxni8QQqcwWs6l2Bqcs3cePMRVwZu4UN772BFds287hN6zFFPn5cSgCGABBsmUYBoO7wYz4wETARMBEwETARMBEwETARMBEwETARMBEwEfAj8GQIABaQtCQB4DNJANiDPSMjsupapQhdjQAQfEv1gOp60vNcMS8lc73KG0oeJizMFws4duIEOrqyWLdpo0YAkFlQVaXPwKQv58tARd3aJJ90EASkI2uhvIfT/T5pz3QqxcnJby9f5kThwf0H+JoKTvGqpVVl7mMmAJD8P0mpU8Xpzh07garwuwzjfV711qLAf/+di/cdqqKJOLdOHqnt1x4MXbfL15IHdPCx9ZEihP0E4uO3XQL/RRKek72qmo6IFhEEAEpubtyyhZPIBJ5QX52YmArdlA800AdUATw5OYnvv/sO5P26amiIE99kaUCgF1VoEQBMVW9U7cbSu1oQiChQjwCwWSMAwE2IVkmAvfK8D3gVS/heeiT7CgDnWQHgHSYAiOR4kADg34x6//xGlJe1S8qsCb5HBQapKjlF4BAeyT4xhgEYKeHtBy8MFAv/5kpJVDhTvKg6+Z0jb+Kzzz7B999/h5GR7Uil4ujt7WT551RSgEUUVwWueGMNVWkScJtIsQIAEQC++vIaMpkerj7fQQoAKYofaUD4BICpqUmWnKfKwny+wGCsvhEgm5OqBiTvTtc9dPAQkz1I4pgq3jdsWM/evlQdHwBFqe3F4mx9QUQRBlpiaEIAEOCgIh+RAgARANY0JQDw6Bui7ET1pyjAPnyc+pmhVK2yLur8T5YA0PoIoe2pyWxHEQC27xrBG4cOIlcoSlKETwAgApFQAOjF6Og5/POHH2Ji4iF++pMfCwUA8njmDkmexdUaAkC4YpUkn6kvkd/ywUMHMTS0ipUDPvv8c1YwOPjGG1ypS22FxhG/PYrYKwsAUgB4fc8+1CcAhN5VjaR8s4mjljQglHcgCQDCAkDf1BhAwFa1QhWrLoOztJ+Yd8V6o75tAJiEQ31IgP9VjaSizxxh4qBce0gCAP1kOdSPXNhuBVnLRWc5j+r3dzF56TLihSJyxRxWvrQaFqnKxIk4IM5B9Btu8UxaEBW4igBAT8AWJvQ5yf1LMJZIe6VymeeCRDyOtauHMH7/NlJxC9lkF87euI3lR96GM7Ac1TIpTPiqCa0SB+mGggoAJ1h5hFR4jh6VCgDxOAPyCgCfm3sEUqAhqXCPABCSnFfXp6piflZNsl6tlZRnN71HsnUh25eRXSNMAIjaAgSA++OsiKITAJTiD6+tGGBunQBw++Q5JAplj8TC8yfNBzT+1yhCSRaPuklvTgq1JbnmpH5MwKOdTKBrzSqs2DyMcjKOKknwxCrorFYQHxvHN+e/ZAuAZUQAcACi8REBQAheCJWXqi3mmNrR0e+Xap5tNKbR+yAiUNKyhIQ6VYWrkZ7IKVT9rxH6ArOAfMzunh58f+8eTpw6iQ3Dw3j1tVeFQk+14gOodW5iIQoAvKqX/ZxIMdTnueJdKkkQgWhycorJf6QMlM/lxLpIbkR2oP7PFjqOC1IBIWKlsmFqdE9EYCFweHZ2lq2s6BybN28RUvaPHvE11dtnZQVW+FAKaOB40Hh8+tQpVMsV7Nm9W9iByep/7+8cHmuAxRAAFIGo0fsPjw80JyiyJfX/y1euYMeOV/Dyy9vgJuOYQwXpeBzudxOYujYG+1GO5fa7Vgygc7APyZ4s0JHge0/nKsDXd3DlwkV0rF2OTF83vvziHF4aGsKe13fj+vVrvA5+fe/rKFdKOHbsGF7ZuZPVv+6O3WbyNCkPEGn2wdQEHk3NIoskynMF5HMFnsemp6fQ3dXF7/fKretYtW0zkyUnrtzE8Etr+W/C0VtXMfzmHnSsHsQcqXx0dgJlB+WZHOa/ewhnOgd7Yg5TxTyWH9iFzOoVYOUqJgCQ4o8/H+ikCdUOF7RmkAcZAkAweoYAsJjWZI41ETARMBEwETARMBEwETARMBEwETARMBF4YSLwvBIAVBKSk2qyZI8SdZTWy5dKuHnnNh5OTXG1lK8AIJBG3VRASP77tUwLUwCoqYXy2lewep9km8lfuMJJLfK23rJpsyAACKzOA5Y9ae6AYGf7zbaZAgBJ35Nyw97XX8fal9agUih6CV79agqwqCkEbv+W+IgwAUC9z9rTNQIZFwIGtgJatvlQXmWdIADw80kCAP1fJW7DCgBEAFg/PMwWFVTxSNVp1JSDSdggAYCSmbdu3sJnx46xPLkC/ylxSh72Xd3dnPjmZG9ceksvkAAQVgAQnsKqnS49AYDjZjss0U8xUBYAXiJeRJb7Sw0BQDWqQH+ppX+Ui2UmGJC0OZ1r48b1uHzla8TiDo4cOcwEANcpI5+bQyIRR9KKS79XSexQntULIACoCkDl00zPFyYAUKUzVbARuES2EN9+exV7frSHLS4I/Kf3T/7GL730EianJoMN1RAA2uy4j2n3x0wAUIQakj7P5XKeAgCBk/pGrZ+knW/fHsOFC6NcQUlgGFVxjt8fxzvvvIN169fxWEGgFwGyRBoiQEyRO5aOANAo1hHgPw80op93dQrPaQKbw4RAIgkxAYClyQV4rsYLcUVxbnGc/iU+JTueWvA/fK/1CQAk104jg0WoPnlpuxWk3AoGYjbuXLyIiWvXsXHtWlStGLK9PZjNz3vgP90NKf+ouU9IcMv1jKaUwNCuBDXpGhSLcqWCTNzCg2s3sX5oBbJpK5IAUCmRAsDjIwCQuoxOACBViXYJAIE2G4uxsgGBp3fv3mWrEyI77RoZ4d+HVSD4DesKAEtCAKD1SQVxp4o0gA5L2HwQIYHl0tlSSIC5aq5vPJLUzkNMdYqx7hPIiqVEVhdJC2UmgJDVhVAAiN++zwSAlVtfxrLVazFP8yMPAIIAwCS6WByOXMfWrs+CpISmNBzXRWe2k+clIgCQsoYOWLs0xjQgAFBMupf1IF8s4thnn2E+n8PbR95Bb1+vR4hsFKt2CAAK0FZrbOo/RIpiEDVh8dhH4wFbP8ViTGygjfo7tSV6RlpzkToKAff0e9q6Ort4XaXWGGEVL/3+wwSAsVtjGN64Edu3b2eyFoH7OgFAtRf1Hog8QBZcoxdGsXpoCOvWrg0oAJAqjxQgeioEACLqkBrRhfPncfaLL7B792688sp2lsB34y63WWqHdqmE6nweHSUbE9fGULo/iURHCmtf34nMij4OWXl8GmN/PI3eTCdSLw2g6FYwdf8BZicnsXNkB2ynysoJr7/+OkqlIj79/BjWbhzmmBRnHwGFEq6PfoWSa+PVP3ubx4b8zQc4sHM3v+tz584zCWDb9pcxdvMW7jy8j7U7t6GzqwsTN25j49p1mCsWMDb1AMMHXkO1J435mM3925opovhgBl99MYqBweVYsX4tsisHkaOunu6AResyjzTC1J1AM1ZEgJYJVnU6gSEABANjCACNZxbzqYmAiYCJgImAiYCJgImAiYCJgImAiYCJgIkAR+DJEADiQDLKAiCsAKAS8UL+Vt/asQAIHKcRAFQFmU2VSpToq1ZQsqsoU5Kas3A+QCt/8gBbPicnNqW0uXeRRinTetWt/h0qn1j6DVUVEbhCSVRKONLPCvRXyqcqWfgkCQBUDX1g33709fbCKVc831H1ivjdSJB7KQkAus9y9HnDwFC4U3vRarG3Nztfi6eJ2C3cvtohABSKJU5GE/hLXzohhSsxlSa1CywjKdbLl5m0QdX+16/fYCWJvfv28fujyn+qZKVEOMvTEoCt+TBHKgAMdOPdI/uxacNqVEu+BYBLwBFVd3kKAOLBuY/IUArCQ5wEw+HELJw8IxQA3j7yHqq2wxWuXi8h71QJbKl4ify2bwuRSiS8CjyS4FWS5OI41TdDBAAFynvvpRZwUR8lycMVwL//++8xPT2Jnp4ulCsFrFjZj8OHD6BSziMed5BKJuA6BH44nroAWwDwtQSoQnfjKQB8IiwAohQAlAUAC6fLqtlEQsgFe4Cf1qao71Ml96VLl/Bg/CFL+FKym/yKSZpYVf4rAMoDTeoSAM7gH/7pH3H52lUcePMwhAVAJwNPygKgvgIAASrSxoDDqo+HrfSneu8i6jx0/igLALXvQgg/C+/TCz5yEQQA6k9VVgBYhtHR8/jwww/Z9uGnP/lzoQCQEGAk9wYp+a8sAKhvC3DS3+YfzWF8fBzXrl3jdkTV1ASIvb53L1vRUDU5jRV8zoD8tmjniyMABGbqJuEME7NEH2tGACAAj8B/oQDgV/WGgZggAUCOY5JkRISjWpudULsNS8AoWe44+aMTAUB4Q1ecEjpQwWDcwVcnT6A/k8W+/fuRQxVz1RIyywQI6VX4SqUfenrfAsBBjMZdXc6dyI3y+YS1SxndMQu3Tp1FdWYamY4YujOdiFXiOHvzDpa/8zZbALBdQ7sEgBoLgALPN7dukQLAfmfRfwAAIABJREFUAI4ePYrh4Q0MAhJQqsYHUgBYCAFAb4O0LqJzXv32W5y/cB7bX96Ordu2sVIDtVuaz8JbMwJA+xYANOTT/Fnl61HVOE2CZK9B7USBfarN1LadFkcOSfazqNqcSYOi/caZEVJBJz1vgACwRhIAqGHQ2C0UAAQljtgAOrVV3UOwX0U048DN0hqaCAA0DxMgLt6vtlrn+TAgKsTHsx2GrHCnmNlwmbQ2evEievv72BaCJPFz+Zw3gzBhV9paqJsI99tGhIAoAgCpM1B7UutrGhMIhCfAv5DPS6JlmQkJZINCn9O+hUKeq7zpHczP51hFgtfgDSwJqF2pCnkmhiSTGL1wAXfu3MHWbVuxZfMWHqM9ejArFYk48bO7Lrq6unD5m2/w1aWvMLJzJ3qXLeO1FVX+E/ivrGGE3UhrCgA0TpBKFKlx7NAsABaiAMCWCKMXcOnLS9j28svYuWMHOrtIIcllkD7VkYJDRICUhQ5aM80XEZ/No2O2yLZUE/Ey+tcM8XPM3LmP0d99grcPH0b/5rXIV8uYn5rBmVMnsWbNalZLIHWkvfv28rk/+fwYXn1jH+ZmZvDozj2sH1iJiTt3UU4AI//1bVz+9irO//sx/PTIn6GnZxnbP/T29uHoX/4lJq5fx407t5HoEaoPD8e+w6bhjSi7Nm5PjGPLvteQ7O9BHlXESdBjKofZuw/Q19OHeKYD6O0COjtgx2IoMalE2OlwW3eE9Ya+GQJAi2Nem7sZAkCbATO7mwiYCJgImAiYCJgImAiYCJgImAiYCJgIvJgReHIEAGUBcExaAOzFnpFdIQsAIXnL8H8ITGpEAAhDSF5Kk4BJkv31AFJf8peSopQwU173fgV7EEQSku3yCpIAEGwpzWqmwqBUiNggk7rinH4FtQekyaS+Dvx7yVApEbyYlltPAUD9/uHkBFcf7d+3DwPkeUpJZ+VHrepAW/COXcg9KhCYjq1PLGgl/u1cvdn52jmXv+9CCQBULZYvFFlGVlScCQ9r1V7Cls1UNX7jxg0c+/RTBidIRYJAEqp8Is9bvVqNKmNpHwKT1KYTAD750x9x9eo3GBzoxtEj+7GZCABFQQAgCwAGY+Nx9qwWnvfiLIK0wvCUJNAQWGUxCUARAN6RBABFZGFMw5Ng9mFklwEM3wKAq91chxOs9J0ksP3+QDCHAMLCCgA0BghpZoeJNSStq8gGSk2AqpuVd/rHf/gPVCtlvPrqCJLJGLJdHchkk3DtMuxqUciHc9xIEYDuQFAZagkASVTKcXxKFgCXriGtWQCkUhbcmATPJQ2C71trYv67Fr8kMFL5uRMBgIABAmDoPROIkslmvKM5Ea0DFHUJAGfrEwDoeAIapA0AWwD8919jzarV+MXPf86ez36b0gB/r8O2QgJopU+J9uR/+X3AP1p+3k4XXirGUiuPoN2yV/VpuwwydfZ0Y/rRLP7+gw8QbQEgDTF0C4ALF9gCIJoAQBXIDoOSJD9N/VpZZQRu1XEZVCHSEH0nEgBV/a9cOcQKG/WrWxdJANBvoqatRAUzmgDQkepAKpXkdl57rzGUiiRTTlW+0uNa+nGHr1CvMlMfR4LtTA5KDd47KaLY5MPOBACLBzEiAGTiDnqdEi5/cRZxJ4Z9bx5CMWOx3zQpEtH42uHEGOBTG43TgWYt7Tvoc6+HsSWCBKEArhB/eOY8MDONGMro6exEyk3j7E1hAUAEgLYtALR3Rdel+yoUi4IAcPOGsAB4V1kA0FhsQ5AcXczPz+EPf/gDVwlv27aN1SnYM17biKymlF3yBWGBQsAk+YwTUEdt+MsvL+LbK9+y7P/OnSP+3FUlQF5Ylugb9YNCLo/ffvQRk12yad8CgO6PFSEkaC3mhGYWAPTgDuj9ilYZ52p92nRLp3aGhPC+PKd6a2DRJmIOzaD0kunaygJAKAAMsQLAGsyR2oVSAJCqFmLkoPZTSwDQLZRaHanZNkPdsGyHOgWLP9Ibq1wfKiIEV8/L9kzry6+++orViEiBhEgANA9Tf9aJNzXAf3jhI+9Hn+88OX05idK7IYLdUm6NCAn8t4dGyqGfqQ1/e+UKk/e2bhUkALmAEGFzXFbxoT5VLBZZlYCAeiI6/tn7f8ZEBEUAUCQA+rlVAgCTSVwXU1NTOHH8BPbv34eVK1YwmYPiTmsLtVGsaG4qFAre72gNRetIZYFAtkNjt2976w8iMLNFAVmSVCqskET9hIc/8YDUdZCUXKwyEaRi4udkBbg5ehk9PT3oXD2Izt5uVOYLmHzwAPl8jokFM9Oz2LJ1Czewb65/i8HhtSjMPIJz+wGK07NsLZBd3of0yn64sTguX7iE7Zu28brh26tXsX7deia20brx/r17PO+lOzow1DeIZb3LhH1GKgE3nRBjcTLJ74PWPWS/Q32IyCu0n7BqkT2IxhDhuRFo+8YCYCl7W+25DAHg8cbXnN1EwETARMBEwETARMBEwETARMBEwETAROA5icCTJQCcwIlPP6shAIhQqjoloXWvUqsqzPUIAMpDXH8dekU6Jbu4okYmJS1KXsqEmQIWmQTAJxAAkpfc9CqmdAKAXt3ULGXarAKd7i3oW6xi4WWRQgignnAUad361cytNNFmBID74+O4eHEUBw+8wd7xVH36pAgA/MoUqNwOqNfKgz/hfRZGADiK4Y2bUCyVGBQRoLewD1BbOA9OSdubt27it7/9/1gG/s3Dh1n2nywEKGmrvG/9E8QD5XrtEwBEdb4iAXi9iG8xTABI4NSZc3g0X8Q7R9/jylxO2KtKNq2iVbVLIgDIruuBKwroEwWOfn8VCXcbJLurZH0JEKekNj0/VaQ6TgWVapmlfamKnhLq9J39jKs2cvPznAy/f/8uhofXY2TnK6jaZa74pOLpOEh+nyqiJcGBgB+uoI0z0Oe9GwkOxRNEAIjh00/PSQJANw4cOIAdO7fBJwBoY08kAcDv45SAJ5CLEss3b9zA//Ov/4q9e/di3/59SJLnN8uz19kWSgCQBBwCJNOWhX/59W+wZkgQAChmPiNFgbQhr2vPJXopOl2TKn8pdd3alcL32dpRi96rbQUAqvT0CQDUdgf6erma1CcA/FhTABBzKbUVAm8aEQAIDL1x/Tr+/9/9jseHI0ePtAD+qx65CAWAcBAbEjEiwH85Y2c7sww2RTPEYiiXqqw0QgQAss2gMUAH9cOVmi2/22al0mztQiARze8xJGwiF8VQtovoTsbQWcnjyrlzXH2/561DyHUmMBezYcdEZW+2QqQBOkSuhEIkO29eVIB/+HOSKq9UMfvFKOLTkyQkzwSAdDzDCgArpAJAqdimBQC/JzH/1BIApAJAEwIAkdmIKMAAY9X2VjDqvZCVA4GRBP4TEYXIa4rUdenSl/j662+wadMm7NmzJwBY8j2FGVNSCSOSADA0xH1kMQQAMe9Rm2ow7vqTbUTzCi9sBKBIVdNqLUj/TTiuIITw2tWBY1WQpTiN3cflc8oCIEIBQK5pWQEgYq2oEwDUzTVaarHCgb7oqEcACD0pP5N8N8oygH7X3dPDKgDXblwHgdP9rDpiYeXQEK9fqFqftrC1h1oHNwPglYKOaluLlWCvGbZCC7CwIoBS4VHH0fPQOEtV8zdv3MR7777LALPaqD+UCkXQuEZKC6TI8vXXX7OiBvUFstRYDAGArkNryYcPH4qK+J5lPgEgkaghSChFDeqzRDJUVgjZbCfGxm5hdPQi39uWLVtZFYEJpazkJCgnNG/RPyIA0N9ZBJ77VD7x90/CAVI2EK84iFVpORVDJW0RiwAJJ4bc3Byfu3+gHxMTkwzYU0cghYBi3OW+0ZO3Ydkuqh0Wqqk4W6qUiZxou0glaf8YSqUytyM6Fyk9VQol7lMOERpiFuJkIxNzUYbD90nEWHqf3HakgoUnJuVI1QueezTMPzQvGAJAyzPqgnY0BIAFhc0cZCJgImAiYCJgImAiYCJgImAiYCJgImAi8KJF4IdEAOBaKk8CXGQ7FS6wUAKA8vyl98qVKZIAIHQGfAUARQBgOFHLgIZrpiI9VBs2msYAfW3VopIPFyf1isAiquxfBALA89UfffCyNQuAoxjevImrwXQCQLB9BiNEct3k100ys5SwpWonqtii36tkeqDNEYCkNdF2LAAY+KbK2wYEAK4dd4UCgAudAPCuIABIAMsDODULAAFjChlj2jwAQZPy1gv6hJSzqMwn8Iil8itlzM89Yrnh3PwcCoV5lCslri60bQIHRWyqFfqqcOKdyACZTBobNw5j86ZhuG4VsYQL2y5Rtpg0BmTQKTlMwF4jAkAC5UoMxz49JywA0j4BINmhvNRFTxdAUnC8EJiJ/zt6NrpPSsRPTk1hcmoSK1euZB9bAhaUT7FqFYGzLcQCQAaYx05DAFia4egHRADoSKYwNzfHIBMBbiSlrir/axQkAk8v5ucFWwC0E0kNdBaH+USTnp5uAcC4wUpyNXvWIwBos6vPMmvnnlrYl8BhmypcydrDTjBBKEwAiDsW9rx1GLPdCTwiAkA8hqQdQ1c5xsCYzSSCsCGSb7mjbkPHndTyhRQA5s4LAoCFEnqyggDwxQ0iALzDCgClIpGZNBWVOpXV3uPWEABivgKAZwHgKwAIAFYoAMzNz+HUqVPc3ghQJFIWkzE10J4Jm47N8utU9U/WNVu2bGEiCylUXBwdxfoNG7Bv716+JZJV17cnSgCIV+EQGB8LKtHUbxphQqhGmPJWe0qyX+xruaIdMEDqEoAah205KEsCQGLsPq4sMQGghabt76IpUTQ6rh4BoFQp48zZsxgYHMTQqiEmtZHEfqYzi9dee43Ji7QtlADAo0UEKaStZ2ywczNLgjABgNZiVOFOfeDj//gPbN2yBVu3bPXUSxQBgJ6blF2I5EV9Zf/+/dwHaH3G635JmmzXAoCtCBIJVoY598UXuH/vPhNsaN1A5MGwDQCRccgyiu5318gItmzdytG4c+c2Tp06zYoxr7zyCs8b83NzngKRwMXp7zeXiVDVhPxbiwgkrqj4p89IrYIJT3YMCTcOJkzGwdL7VVJscGJceU/kEDEvkbVAiWOQSCZYYYW2jpiFBF3RdVEmazdHqExYcbKwIZJTjI9/9GiOnzGdTGFZdw/sUlmolADIFQtIdXcyAYE28bejg6rrePYxetz5yqwC4M9K4aZiCABL1dOiz2MIAI83vubsJgImAiYCJgImAiYCJgImAiYCJgImAiYCz0kEnjYBgIA43mRi2ator0n6Rwc8SgGAskOccla+ozIBGCYAcJInAKwHE7S+EoB/7cXV29c+QzA5KRLCAcxPZfOfAgGA7pYUAEZHR3HwjVoFAPHefDjmOekSj/ExWiEAHMe9iYfo6evFO++9i42bBAFASdaHc9mU2NQ3SkgTQJzOpPFg/AF6+/oYGCbZXepr1F8CPsmtEAAGu3H0nf3YNCwsAChhGyMLAEUAkNWuehWuIMoIigpcAv/FF1kAzM0X8M6Rd7kyV3nMUzJYVfTTkYLwo6r/5XevglD38tb7psse1LOzM5w8n5mdwb1737NfLFX6U+V+Op1COtOBVDLJlYbLly9nsgBJTxMgRVWpFMNMNs1VbAIPI6UCBy7BLww0+p1SEAAIyBdqB6I/k3yz6MeU0BYEAGEBkMl0Y/+BA9i5YxuSHQnV2331kQAAp84nnp/VDojUUBbvl4gLlOSmjVQMKMFNlbIEEqjo69/5HmNxVvJQHsb0gKdOn5YWANdw4M3D+MXf/g3SXVmUKYkuZW0FAcBF2kq0qADAb1G+nPD3xXSx518B4JVdIzhw6CBbfyjSy+NQAOD2JAFYaktc3RvhoR79tp4gAUBbH/j3Iq7f3d0p2lmkgoBUAKi6qFZJuYMIhqKq09taqORfaGtl6Wu2+KBqfqpkpqpUoQDQXfYVAH7EBIAk5kjaHXEk7JhQAHCBalwAaGqeVcRF/Z7UUKsqa30CQAWzFy4gxgoAJSzr7EQ2lsW567ex8m1BACiWaKzw49GwQjpk1UAjnLAAKAgLgDABgOS/HccbE/NSbYXAvGw2y+MUj2GhknMiM33/3XdMFiBwkYhsV779lkkqr732KjZv3sJzGl07Hg9W3j85AkCV1WASbhVxsqSRHAqPsBnZaOQ4HvhMV4AS86WcCXkSjBMoSsQtnkwslGNAxXIFAcCuIHErmgAQi9HYLUZ/3QIgsFbgHxQJYYGtfJEEgEtffYW79+7iv/75n2PdunXI5eaZrPdobg5dRGqTBI/nhQDAAHW5zAQ+ks9/MD7O1geeCoDjoquzC/O5eXzyxz/hwYMHOHrkCPr7+vk4VjaSfy4pMJrHBKqup6r7VBLjkxM4fvok7j98wOD+e++/z7ElAgFdl85Da50izS+OjYSV4PMSQZQAb50EQOQDss24cOECtm8XVlKkMHX2zFnsHNmJXbte5TUlEQWoL/L6KR5jpRWl6saV/6wAIPyrmNRChBYIAgA9R9qOwbUdlGhMsGJwO5JsL2XBIoMNHkOIpEmKAamEIP3wvSdJlonG1Qr3kVSMQH8LtktjKUA2V6SMRHdTLJaQSgoSABHB+5b1olQs8poqnkigZFc4hooAoBZRiijOvdMRREhlGUJLYLXW44uExjJDAFjguNLiYYYA0GKgzG4mAiYCJgImAiYCJgImAiYCJgImAiYCJgIvdgSeNgGAEjdiE4lI31+0fmJSTxjXVOCos0lgmr2/CZSTyRmlAKC/9aC6gJYM59uq9U0NtphQxqemOTWjDISPFz8rXEIltD3IUQMIVSJwMS24kQUAnZctAEZHOUmpLABU8ktdt1kEFnN/z9exTQgAlPQ9/jnuPXyI7v5eHHmXCACbBQGggywAfMBOxEUAut57YICLZO6DthKUhKR2RGALbbpPcoBswglTksp2MDefx58++SOuXf0GAwPdOHpkPzZtWA27mJMWEFTRKhUAuL1G9ddaAsCZL0YxNTOH99/7L6hWyZdbeJMnEuI57KoT8FGOIsPQM1Kymr7bMoFNVWEzM1O4P34Xc49mMTk1wcB+R0cSg4P9GBzsY69wqhhWgD/7P0vJfVWtJsPqjUeUEOcvHpuUJoHOyhHgv1dFS9KwDP5TiRsRAFIol4kAcFYoAGQ0BYCUkDdW7zL8Pv3f+3vRHdD7UV6+9Pwq66ySzfr7D9FDOGY+AYDUH5oRAESb9QkAyRYIAGo8V8Qu7eeaDt3u6PH8EADoSRzb5erCzu5uTD+axd//6gNsHxnBgcM+AUCMt4/HAgCepnFoViNQUxtbauc80d/PnDmF06fPYH6+gNf37MOuXXtgV+leVb9QFbiLBRrDx4ufO7uyTNSpJQAIOJwk7isVm9VGGPxvVuG+pBMOG7fLydwnACxLxrCsSASAL3j82f3WYcx1pZBzSc46Dssh0JfgMbCCAANnmklR+Bb1HqT3d5KInxq9AGd2gj3je7Od6HYzGL1+G6veegcYXIFCicWu/VGoXnxC4L8iKvoEgBOSADCIo0elAoAVh2OLOYcuwdXL4fVLRLxJ/p+sWD759BOsX7+B/39rbAxr165l+5S2N9dFPpfDb//tIwYzifz05qHDrJyiiC9qTSOAZlJtqIIUFPLfXMfNm2N49Wd/AfT3I1+sivE9XkbarmDuynVM3/mOVWOIfFYqiupkfVT3fpD9uPb+1RGMPnpkMH4vcQtz5TK6Vg9h3fZtKMRcJgBUQxYAQ1tfxrLVazBHdhfSqVzIlytCASOVEZdebL8UEujNNnUVbz0r1+cnT53kKv/Db73F8xqB0zxbRBBe6ff1iABevJ9o/44Ip04uiggKKQIQGZO2melpnD93Dtu2bmNLC1qPUFX65MQkzpw+jXt37+L1Pa9jaOVKsdZhSXuqZhch19fhYqxoTgAgkiARQYkAoOwv9JiGFQto/++//x7nL5zHjh07MDM9gxMnTuDgwYOsBkCEArXpylLiNYj1qLBk81VMiCgpCvdpleR4lgZMQIsn4NCz8pJKrFtFu/XtlZRlBxMMFNFAWkF5/ThucTy9xqnZM4lzBputWmcqsF9vf0wlkO2KFRfkA4shUbZs2V7lY3sxMQSAZiPD4j43BIDFxc8cbSJgImAiYCJgImAiYCJgImAiYCJgImAi8IJE4GkSAH40sosrRyTkLeS7vQRebWIyKs8fTijrr42TOZRkYh9KCdNJEDWwn8zohKEoZQdQnwKgjqgHYmmJ3cj2FH28B/5HyJfWJNDbxc9C99GMAEAJc1IACBMAXpDuscSP2YwAMIdPjh/HvYcP0N3fh3fePYqNmyUBICUJANRLNNCOQC0/AUuSq5oPfQt3X5cAkMvjT3/6I65e/QaDigAgFQC48owqWl1R7cU9tS4BgD6XCgCuhRMnz/LPhw6+iXyhwBVjBGaT/Kxo2z6aIO5N2gDQ/x0hDy1+HeexgqRo7927j6mpSVQqZaQzSSzr7UZvby+SSQtr1qxCqiOBdAdJwVY4+U6Jb7AsNT2CiJ9/lWCfVBX9IpSeKYH8Ud2vege6AoCoQLM8BQBBAEhrBICUIgB4vvWK0FEfUVHVocJCwq98rrUSkS9fGx84p84KAP3IZrIi3vE4S/n+wz/9Iy5fu6opAHRKBQBxL74FQKsEABGv6Mpsr8XWlsw1bbPPIQHAdtDV040pSQB4ZWQE+yUBwAcrniwBoPFr8OC8p04AyHZmYLFUhz4RqvuLI5+vMCGBKkGfBgEgzlpEZBpCah9UKVvEskQMfUwAOMug3e63DmG+swMFqmCtWoi7FhzEhWe2JSTmFdAUHhkiwX/5S0EAOA93dooBbUUAuEAEgLffhjuwAoUy1+B6r7suQSLChiGgAHDqBG7dvInBQSIAHGVf8LgVE2OtdtNhclL4eWhcp+p+kv//9NinIDIAVS6TUsv+ffs8G5umw0Rggfd4CACZagX3vriI/PhDBlW7ujq5illtCgwMEgK0da037utHiPGN53FqLy5QSVjoXDuElZuH4XakhCpEvAJ6v9bt+/jm3JfQCQBE6SCzACYMEojK8hGKWBCOXLMxukmk21AA4CdXKj4SMP38+HFsGB7Gaz/ajWKxwHLzPHM8xwQAJmM6Dlef/+mPf8KOV7bj5e3bUcwXcPf773Fx9CKvbQ7sP4DOTIb/TxX6tP5Rkv86CK1i1QoBQAekxXog2APDBABa3+VzefznH//IxMmpqWls3LgRL2/bhr7+/jr2Cn4bF+OJhpoHFpwkse+PYN7Yw6SBOJOjlAIOj6FqXw3AV7fvE8dFe1VKcv75/XVzM0sIYWnlS/vLlYxcJ/r9wSfmaeQGfWfmMPhjK6+jFklQoXun9fKqVav43Is9X1vj6A9wZ0MA+AG+FHNLJgImAiYCJgImAiYCJgImAiYCJgImAiYCP7wIPG0CACkACMBb+ndTgoTRegm2hQCssFxsFAFAppw42KwAoAlthxNe+hupJQBwyqbJS2uGwC/8+FbOHKl83EYza5cAQJVuUUSMNi75Au+6EALAJuQ9BYC4rPry25T+/lnoQqistryFCQB0IFXmP5qf9wgAngJAiAAQozSrBOijCQCUyGdaj2cDcPLUOVy+fBWrVq3B6tWrUS4V0d3dhf6BfnR2dSJh6Z7OCpb3n5dApmKxyJ609L2Yz3NimjyEV65cge6eLMv3ZzIdXH1L3uC2XYHrVDWQH0w84FFHntqr5gqVcPkJaBHUsOWCVg8mzse7kQqAIACQtKywAPAVAMgCYMfObSACgCAZqXaxMAKAAFaCqg+qAeiPE00A0BQArkYRACRBgi0AgLRlCAAtd656O6oKTqUAYAgAzUMaAUBTP2tGAJifK6FaldL/iwRfmt9keA8a+RoQAM6fhR1zsPttSQBgr/ck4k4UAUCQAMJF3OGhXv+8s0IWAOdhTU2hw3bQl+5G2srgixtjWPnOYTjLl6NQErYD3njRUAEgSLIQBIAYCiWyANAIAO8exfAGSQAIqdE0IwD09fVzNf13332H3/3+98jnc3j/vffZBoA2JQnf1rtYcgUAGrIrSMQcpGxH+IhL4N8DZrWKZP1ew+pJtc+hCFdC5cZKplB2HZTJazwRZ8KaAyJVVEDvN0YEgPM+ASBHFeZ8UlLWUavqHy4B4I+f/Al79+3D1q1bMTU97QGaqh3786+I1LOuAEAEFyLFEBGR3vRnx44xoXNZ7zIG2memptDd1Y2RnTvR39sHp1r1wH+vul12Q7X2e5wEAKrwJzLOv/7rv2JicgJ79ryOw4cONSHihAkAYk0kthDhgBdMwtrI24eXRGECgDia2kPU3x/NCQDi+DD4HyY88D4S/OenkLcbXCf6T+KrAGhPpw2ThgDQ1kjd9s6GANB2yMwBJgImAiYCJgImAiYCJgImAiYCJgImAiYCL2IEnjcCgAd4RVgAcKqpbRCgGYDfrNU0Q2Obnb/+8UsBxNcjACjP4bACgCEANHvfjT5vnwAwvHkTCqUikkoBQKsaDFcYCmlUqkJv/R7DBADqH1SFRwSAP/znx7h+/VsMDnbjSMgCIO4KCwDVn4TEa+jCUvZVUHmECsCj2TyufHsdpWKFPetJrp+q+knKno4mP9qgr3MoZq6LZCIB8qal49etXcPV/ulMmhUAOtJJ2E6VQX/HqZKCMqu3Ug2ugENkolbeag0BQKSJvWyuUg9Rv6glAOixVrEPEwCAY59+gUuXriKT6UEtAcCvzhSy6/XGBJ8QoRQABPEinNjWquqCjxOhALBUBAB1zdD3hgyl8DGttFu/PUTuXVNV2+ici6x+beV2o/ZZBAGAEIlKuYL+vl5cvHAB//zhh5icmMBPf/Jj/N0vfyn9kUWPI6CJqqdnZ2c9q42a+a+OBUDjR1MAz9O3ACCyT8IiK4saKJzrQH0CgAKZFvrSFnIcQetCbtqJkQIAUKmWfAUAjwBwUCgAeASARIQCQPsEgK5KGbMXvkBychrZSgzLMstcCNqcAAAgAElEQVQQT2Zx5tZNrHx7P2LLV6BQpLsiuwY5wi0JAeCIJADEa+xomhEAyMolk8kyuev48c/ZD53GS+WdTmN+21sEAeDwocMsrb4wCwACBmluibEHOQH15E9O82YibnlVv6pJ6qN5O4TNql1FuUqWAxp8yrL+DuJxmy0KYrfvCQLAlpex7KU1yDlgCwCdAMDzSQMFADWHtB1XOqANBQA1T+nA6umzZ7F121Zs2rwZc/PzTMwLAK+hxUyN5Veovba/vl/QU9c9SEjSR2/KUoXaHFlnUJv5/LPP8P1332FoaBWP3WRz0d/bi85sllcBlWKJK/851KS8pMn/q6s8bgJAuVJm2X/qiyO7Rnh9Rv2UiJfRNjFRBIComCjFpHoEAAH465sC8EM8Tc06TuxdqwAgfl9DAIggTqr2x5RK2fd0+kLgDYesBGruyygALG0HC53NEAAea3jNyU0ETARMBEwETARMBEwETARMBEwETARMBJ6XCDw9AsA+CAuA8pJaAKgqGS+JQwoAXBothQXaIgB4cOECX3czgKvZ+Rsf/1gJAPKJ75MFwEVjAbDABhBOV3ngrgBwxUZyo/FUErO5WguAdggA4mQya9niDYcrShUBYGb2kSAA3PiWLQCYACAVAKgSPOYkEOc0q/AAFk+jPFnlz0QA4Ep4qQJAJACXrAMIcBJA99itm5zZJhIAKQ+Qzy3L9FPlqMdO8FOuq1av4kR0d3c3H0OV7371u7gH4QlOgSAfc077yp99nFCdUU/sishJQF3RAAJSxKJaX08ABxPUtQQAAofKFZ8AkM70sI+1UgAQwIzyaQZLNnsbD1uhijndIoEq1WoS2MGEeQAuJwAhFhMWANms9LWNLYEFgFIf0MarcCa8bnuMAm4bNd4XlwAg2mcM5VIFA/19GD1/Af+NCQAPF0wAaAeQDDRM2d9Pnz6J06fPYH6+gNf37MOuXXtYcj/GoLJou76NRvhdtzhI8YP7oJJ+H5lsRx0CAPt7YH6+COkasgDyXxv3V2fXOPfPGBzpxb5YAkB47FGWKATKcRWstr7pqpQwfe4UeoplVGbKuH9/Cp1DQ3CW9yM2vBKx3j5UihZAY7LcWrcAEGM8EaxqFQB8AkAt4Ka1gRB4pu6BxvNoYHEhBE4hy5LP5fDbjz7C/fvjyGYyUAQAqrBWnuIUW1Fh7rBlAgHs+W+u4+bNMbz6s78A+vuRL0pAPmZ7vuaCVkbqPOLt1AP8W12vKc/0KjmkyzHeomnWcWDRCEAWALEqOqtVWGNkAXARQ1u3MwEg7wr/9BipBNDM69nqRBPLdBuZdlu71yPrY96Rp9SPO/b559j28stYt24dBd+3CGjhZihOzQgBLZxmSXdphQBQLpe5DZKs/5/+849MZNyxYwf/rlwqSZUnMeSpv2fUdMpvUfUbbfGiJOtjqSTGpyZw/NRJ3H/4ACtWrMB777/P8SUyWK0FQFCiPqwkROMKr1XrKQxpFlTB+UH81JyQEWw8vD+1ea363h8X5NpMWgDw+YkQI+PA/UuOf1Hzmmc/0YQhq/52VMtPfeapWX2EprQmq5MW4tG4ORoLgGB8DAFgSYcvczITARMBEwETARMBEwETARMBEwETARMBE4HnNQJPhwBQwlu792LPyC6QBYDytxXgnQ7NRYBZ4YSLlvDmNKz8vB4BoJEFQO07Fukclp1sizignykKuJDJMSFm6Zd3hW/AA9HqAycLA3C0VF2Dy9NehgCwlD3fTw/+UAkAlCAulysgAsDHf/gP3Lh5tT4BwI17/VUpAFD/EhVpAnRXUvgCJBFgUyxGgJNSD1B9S3wP5maj06kkt+wnpYngI/y9leCxICJoZADlQSvlY+u90QBmrVd+eUNS7f20SwAIKgAkvcpMjk8IwBO3HbymPhKwVG0gYLVjTSQBYKCfq2wVOHTq1Gn8wz/9Iy5fu4YDbx7GL/72b5DuyqLsCB9pTrQ3tABQHuVeqj6iIruVflR/rPSPfrEJANQihAJAPy6eP9+QAOA6DnK5HEs42zZJgtd6Bi9s/lDvycXTJgCk0ykkkyTzETFHunHkcmXYVUFQWfgc3krbjd4nLvunIACQAkA5pADgSguAlFAAqCYRd+tbACiCErUDGuJyj+aQTqaY0ENy3eQrrrbOahHFq1/i1rkLKMy56Fu1DitHdiKXsVDojKFKditOJ2D/sAgAjaK9oHcoCQAfffQRxkMEAKrGpknHk1dviwAgAHrR8gTAHpb415ulml+a4eVCgtwFaeIQmA/XQdKNweL7FKQ6O+EiW6kgcfs+Ln+hCABrkXcBm+0HiABARAo1Xv5wCAAULbU+/+LcOSZ7vHHoIDLZDIqFoi+73kq3C1XcL6h9tHKdFvdpRAAQYxCtrwQBYGZmBic/P47BgQG8vO1lvgK1R/XG9Ip//pAIfE+YANDssesRddRx7b4PtT/3q1BH8QB8TbXmsRMA+KWFDAwa8NgMAaBZi1nazw0BYGnjac5mImAiYCJgImAiYCJgImAiYCJgImAiYCLwnEbgRSIAiAScXzHS7JWKPJMANNtNZPnnbkIAYMl2nfgQvqtWQLFmT1L/87oWAPKQegQAnaax8Ku/aEf+8AkAiUQCpXIZ09OzS0QAUJWSotKdq//duAT6a1sRJZS5j1JiP0LOnZQB/KrScN8QWgN+5aNSA5DZ8zoVp16yWu7GPxsCgCEAPK7haYEWAOJ2GhMAOpIkke5bABABQFkAWJZVWzHbAMxoMGt4pD1DAGjcSBoSAM59ATsO7H7rEOY7Uyi4RABISAIAqQYAtkUgs1Az4S/N+LsDFrpjSWTiSZYUJ4IH2UGoLWMXMH7xc9y7eQvJzpVYsX0X4hvWYN6yYds5oYxgdyPm+rL6PwQFgEYRbXcdxkQxx0EhlwcTAMaVAsAhDK0cYpuMhREASAnAhh2n76ITMVkrLAmuoZgtKwBw9bMgnjJRznbRQXY7/GMMdtxFxbKRqVaQHAsSAAoE/WsEADVmKIJC7epy4TYo3uzbjNEQ8UIVAeDe/fv45vJl7Hr1VWwYHoZtCwMDNRWHFSRqTvUDJABE+corYoD6LJFM4vatW7h08UtsGt6ITZs2se0FtdVGBAD9M25zFCzpWU/jRTMFAFrfeVuT9dBSTH/t9tdGBABuExHV+60qAEQdH3U+1Ta9qdEQAJaiKTyWcxgCwGMJqzmpiYCJgImAiYCJgImAiYCJgImAiYCJgInA8xaBJ0sAOIkTnx6Dm9cVAMqaAoCQYPWr3KLRiUBVVUgBwKvilUkbSqIqCwB6d8obsv579LOZIgErErGUYBdbq9lOPY2p0pnB48W9hgkAYVA0fJ7wnbd6P7VPLHLTNc7tgR3vPxjH6GitBYAhACxkJHgMBACtafE7WaQFQKsEgLiTQCykAMCtm/sjVSlK+X+SSmZUhHo1dUpf/t+X+BexjJZojW7f6jpB+QxFAPAJO0LxQ2bJZe/VMLSalxj+rHYECt5POB9NSrlCDYHAOiAesgDwFQC2IpUiBQBLxCVSAUAZAPjXDN+PA7JY0Df/J3WUd7SyABgYQCaT8WS2F6YAsAq/+PlfccWiYHOExqm6peXhJ9Dj2epY12DMC5cNNuumCyuBb3bWxp+HCQCOg87ubkw/msXf/+oDbB8ZwYHDB5EvFIX6DNtOiFZC80WlXEZ/Xx9GL5AFwD8x6PvTn/w5/u6Xv4QgAEgrC9fl6n+lALDkBICYi1OnTuJMpAUAAU1yLPDkoxfENpDTrn6s306aKwCU2JLAH5sW9+raPVrU/dOwLNYP1UoJyxIWekpFXD53Dk7cxY/eOoR8NokCrTMcMT4SiCuqYOl4B5arvmwkHJer/5MO0JPIoJzPY/bRHHL5PG7fueN5xifcMqbGrmDjhmGs3bYbdk8fruUfwe6IIx23kSBBeTcL12lVAUA9vXgm3wIgj5MnT+DWrZsYHBjE0XePYnjDBl4zNbMAEG219a1dQLEZAcC1yUZmIQoAFcRRQdKtwHKJSRHRTD1SgL9aqn1Wf7UbHMVpXUhkVUvwPmIWEI+jEgeqloOyZSNbrSLBBIAvMbT1ZSxbvRaFGLUd3wJA3pVUKKiN82ItAEQ7aGHTHtzrvXKNfvzECcQtC4cOHUJHukO2LXFOvf1EXucHQgCgdknkxHrtUymPkb1RMpHkZ/vm66/x3e072LljB1a/tBqz0zOwSKVFBpW+K0Uzby7X5P/91aSwkVoIAaDd/tfCmw7s0m5/ZRUoBbhHqJNxe5ANIdyXOB4NLADC7SnqZ9WeA8ToFgkANeutiGC1G4/wKYwFQDAihgDQbo80+5sImAiYCJgImAiYCJgImAiYCJgImAiYCLyQEXhyBIAETp5UBIAi3tr9OlsAVCrlgL9v0AKg+Svh/bXMYBhOooRJ6wQAP4WjpLXVsbbtcFUyeWKqKmU9gaQkyUmenAkDcZGMErLLwqsSDnmdO9ArhOhcui2BkDJXWz0SgfpcJMvaS6HrMRXy6XyGkMUB3S9dXSgAXMTBA29gsL+fJYaVNykfGErANn9jL/IeS0sAiHzz7RIAQgg2EwBKZUzPzODjP3yMW2PXMTjYjSNH9mPThtWwizlOSltOkgkA4fS/aDdS/p/AaSYC0G8UCM9pbVliH5UyjUrr1gLDwpNWA7u9bqP9jv9L4Kk8JwOpwa0V8CKMKfuYce39i3FDkR98AsCnn36BS5eugggABw7sxys7twkCANsi0GAhwN0YDRyBmxLXiAbJ6DqNKTw10YzFMdA/wBLEEp9FYwKACCxJT1sukLaS+Jdf/wZrhoYEAcCu8rgmtrA5cbivh99j1Ptv9kbagQt/oGONVnnp2C5sIgD0SALABx/glV0jOHDIJwAouXcx7goCwEB/Ly5cOI9/DhMAUintNQQJAP58tNgYKsKHi9NRBIAKzSdk9UGgWNVvG0v1OiQoTg+ayaaRTBKAre7JB1tpnJmfK/gEAE9VZKlupPl5FLzr0FrABUqP5jCQzqLbcfHVhXMgN5Q9hw9gopxHR28PSq6LKgO9MUHtcVykXKATMXS74OPs6RnM3r2LwvwcJmdnUKxUMF8sIl8uY3DVSlYVYPUABo3TWL1uIzqy3chXbJQt8OdCHp5UA2gMarM9yPjTmG4lYygU8zh18iRu3rqBwcFBHD16FMPDw7z2aUgAaB6+xnu0UMGsEwB+G6EAwGsy2/arrluyAHDhxsvIVssoXL2JjmIZ5XIJjrRM0WXRgzOORraUpdsuz6G0QPQ/k3QVMb86FpxEEqnl/ehatQJFCyiTKkSiimzFhjU2jm/OXcLQ1u1YtnoNEwCohj4G6nf6nFt3BlmgXYs34rf0FuVUHJjaaO4iK5obt27iyuUrTBh558gRdHZ1sZ1FuUJxLfOaedmyZZifnwcB6PpatUZyf8FWXS09RmAnJo4ASKfTKJVKwpbIIfuhWF2lFdqP1ljVSgXnz5/n59+4cRjdnV2Ym5tDQs7/3kpRa+P8uxABgNqvAqupX8dTSYxPTuD46ZO4//ABVqxYgffefx/r1q1DoVBAMinIB2oLr/uj1AsaRaaZ5UH7UfWPUCN61KItapW4mGtFHVv3+mrniPGnzZG07Vs2BIBgyAwBoO0mZA4wETARMBEwETARMBEwETARMBEwETARMBF4ESPwZAgAFpC0JAHgM7h5IgDswZ6REVQqhBaIVAsly1WFvgLd9IrcMDTEUGKIAKAni5TPuu63roPtte/bN56k5DvflSQQ+F7blNzTZMrVPWgnUyAgQ3NedSxVrlCCUPl6a1XKMlFO4D/9E5uXfhI/yhiF0h+q1nPBTVcBqTWVKRLYb0YAUESBBd/AC3Xg0hMA9PAxhqy1r1ZCGwZoWiMAxEIEAA10Z7aLAPzJq1hUsCoSADdk/6tG4t+PT+29B/tDNAEgOEIw9K+uIQcUlUTnHhZRYVYvZuHxSHbKGvBMjDWCAEEgnFIAqCEAjJACAIG1BF7KPs9CCdFezfXhmxZQMO2h6PwD/YPIZtItEgCoIlkRAFxJAPg11gytwi/+6uewq3aIANAIwA+NaeLM7QOQrTTsH/I+TQgA23eNsCd2jvywpQoNgcfCE1opAPRidPQc/vnDDzEx8RA//cmPhQKARgCgyE5PTzNwZkvgTBDSFgtTtEoAiMNxKq3WCLf+xuoSAFR7UvNnTBAAbEVyI3LNYp+99dsUdyPXETQWuECH4yLtAIlSBVcujiIRd7Hz1R1wknGke3tQjhMBgL6o4DvOpBu7UEJp9hGqj+YxOfY9ClPTqOZy6F3WA9uykMpm0dXXx9+zvT0M8NNXJZbETDGOVHaZBFJtxC1JSaA1h9b1vMrZVuq5FQEg5sBKxCUB4ARukgLAkyQAqGVRg1cSSQBIZ3D40CGsWjkkQFuyAVDgKq97SIa9is5KFflvruPmzTG8+rO/APr7kS8KyX83XkK2WsGdz04jlS+hUi2DyJ8C/NVInKGJwxsdeY4UK16xiU+85snV/3EUciUku7rQt2k9lm/agGIixgoAiFdZASA+9kAjAKxFAXFUY+L+nwQBoJXeoAOpgRmASCqOA5LDfzD+AF99/RU60mls3bYVa9euZbKt2ubn5tA/0M8qF/oMExjLuD0/2f5dpTaSyyGdSSMl1Ve4LWnEWA+0lw+TzWRx+tQp3LhxA6/t3s0gPUn/k5oOK6CFp3RNMSYgd0+BWGoCQITEfqN3vPi5pP7ZPbpg6JXqMWil/S10n3rXV+d7Uveh378hAATfpiEALLR1m+NMBEwETARMBEwETARMBEwETARMBEwETAReqAg8VwSAEKCnwHs9YRjnKsB6r1hkxLluivYjQN6KIybl/0Whq5DsD281FfSctFIEAD6VtO8VSgD8KZELbPI0F77mBN4SCUDku8Jg2eMBz5aCAKDu9oXqOAt62BeFAECtV1b/MxgeQQBQJYGB8q7WCQCB/iH7Wo0agSEARIxThgCwoK67lAc9RgJAuqPDs4knwhkRAMgCgKpoCVA2BIAnCxAKOQZRiR13HWSsGGKlEtKI4f7V63h47ToGuruRSFlIZzvQkU6CcE83VoVrV1Ep5FEoljBfqSBXdWB19sLKdqN/aDWW9Q6gw0rDdWIgoxWq/GbbAEvYB9hUDe5aKFZsrk5neXH6nCqXlVS2DAevi+heuW02IvEo1J3G9x8+AYCem6qaC7k8PvroIzy4P87qJ0QAGFo5JERQFkQAqCDhVJEsVRArV7hanQkAkhwqhova+cwnnYUAf2XGJOcyIq4lYhYS8QTKtgO7I4FkZxZOwoLtVhFDhQkK8dsP8LWnAPDsEQCqVRsdmTSPT3fv3mULi5mZGVgJC8uXL2e5fLYwcRy89tqr6B8Y+EERAMqlEqsXEGGBgHyq8Oc3H7ImU8RjUgu4du0aTp04iV27dmH1Sy+xElCxUJT2Z1qVv5pzNAKA+tPAUwNokwDApMNnZDMEgNoXZQgAwZgYAsAz0pnNbZoImAiYCJgImAiYCJgImAiYCJgImAiYCDzdCDwZAkAcSEZZAIywFKaXJJce1RQRUTnsq5NGVeuKgh8BmHOKXfpHcgU+SbsSqK7l+z1gv1HIZVmc7diwXQdVqsxxbJYe5fM54GpKqiqk5DIlLun/ygKAqpYsi4AWIQNK/+fvCSH1TxX+Vtxiz1P6PUl+0neWZ65RAPAzgPWS8lzh3AIhod4jNyIAULzuPxjHxdGLeOMNYQFQzhdFzZrMztEztVNJ/XRb+9O++mIJAHGfRBLxKOwUThK0bUg6N1MAGBu7joGBbhwlC4Dh1agWc7DcGOIBCwAfMOLEt5Sl96T/PUUAVeKog3Dh/wcBOomd1SXEeDwC2SADR3PiXKl6+FHRVUW0ptywcSxEAYCOIQWAUgVQCgDZTA/2H9iPHTu3ItkhFQBYBlpsT0cB4Az+4Z/+EZevXcWBNw/jF3/7N0h3daJMVeMkSdySAoBsA54/Qj0QMfx7owAQtgBopABA4321XEZ/3zKMjp7Hhx9+iMmJCfz0J3/OCgA6AYAiOzk5ydLSzzUBIJHQZMzVCCBA9xoFALG4eOwTgT4uKX5SnMzcKyXE7Cr6urqQm5iElcujODML266gUizAoc+dKtVxg/a3yxVkenrQuXwQid5+lFJZJHoHYHdkuBo96SbgVsFrlQoRBipVOMI8gO15YpbF6xaLYiRrzpVMudyF5/IFEQDgwEoqBYCnYAHQggJAKwSA9i0AqAlVkEjEkE6SFQ5QqVY1AoBu4xQc3/x2Ia1bNOl/pZTD4y1cBr+TVgL5fAGlShlWKineoCvaBxEAYrcfBi0AWAFAWQCQ8oW6fnSbF2o1TQgfi+wtOpAbIOPKtkkqYES07cx2Yj6fw8TkBGamZ3jNXSjkcePGTezYsYPXoBSH8MbrfhE08TdAaIdqtcqy+0u18TWk/H8+l8fx48f5/oY3bGCZfTGPB+OtCABXv72KW7duoq+3D3v37kWxWBR/Q8jqf+Wi4x0dsgDw1gnq94pMDKH60cwC4FkkANR7b497FG+1Vzzu+9Cf3xAAgq3BEACWalQz5zERMBEwETARMBEwETARMBEwETARMBEwEXiuI/DkCADKAuCYtADYiz0ju3wCAKc2paS/lM3VK3qjCQC+3CrXx3NxvQD+yZuaqouokj/V0YFsZ5YTirwf+exWqwzkk8coJeEIJKHvZarmKldQKBY52UjgjCIOiOouBdhLYEyT+gwmahz2lq3aVSYKcPKdAX8C/sU5KCnISV7yeE0lkbASWD64HB2pDmSyGXR0pNizU9jSEtGgyvdLG5MIyGOZ5I0dV1ghaJv6qZlEZysEgNHRizgoCQCVfDGQLzYEgHaGh4UQADZzWySwmIkiNeCV/959AkDr99QKAWAwRACIO1TNSsAHERJkhb+8ZC0BQKA0Uhi/ieR7ECwJSqxqChgSUVOuyV7yX2HQej8IKw1oCXUdjFGHtJr0FftHVHhqFgB0Ls8C4NgXuHTpKrLpHux/Yz9eIQIAV+MlgRoCQO37qw/fLNICwAFOnT7bgAAgrkzv2XLrWQCw74Qm9e5BPi00REMAaI0AIOZH6v8VJgD0YvTCBbYAiCYAiP2fGwJAAKRUY4HL82RSgttRXtHz83lpAaB8uUM96TGQAaLGFZL/jxNoKNcC1OWJIEVwJQvB09hOVfq2g7jtcF8T5D4i2MVhx2LyKw47HodDXyQr5JJMuloH0Tn82Ij1EFXqS7BZI0nVKhbJfl6v+j8i/jT+1hAABgZx9N2jGB7ewGoT4fklSj2phUGi7i7NsOtmBAA+McWIiXNq/dnMAkAoNAirANEnfeKWjCOvxyLmB+1JRNMT6jje/OOR5cTvJJ+Ox1/end4vW+tUkK04sMYe4vK5S1i5dTuWrV6LvAtWgojJ+6s3T/nz3eMnAARmBtn9lKUWEWbF+lhucj2tbBRyuRzufHcHs48e4cCBA9ymyDKAxkxaW9P6mH7H15AEAP16BK4Tybinp4fXypUqEY79rdl8H553Vb+hdtzR0YHbt8bwn3/4A3bv3o0f/ehHNe2U/uag609MTOD+vfu4/M03ePnll7Fu3Tpe75MqB90jr8PrVPqrlYZ+cs8m4DkmAOjvMRzYJwW6t9s+FjOWtXKsIQAEo2QIAK20GrOPiYCJgImAiYCJgImAiYCJgImAiYCJgInACx+BJ0sAOIETn35WQwAQVb4ice0J4Ic876OrzGWCVWZJKwToVyucwqaKn4RlcRUcJeEoYVgslZDL55AvFECJRarW8QB1rtSPI5FIcWKvq6cb6UyGQTr2dbUs9iRV1fsq6VgPYFeKAJyAJiUBqhCj/9tC9p/uh6p+SJqWZEPpPsqlMkuB0pZMJvgrS/6+XV3s90vStQR2MHFAVp4RiYESjF5CUCYRFSFgsQSAew/GMXrxIg4eeAPL+/tBBAACM9SmVBeaJcpe+I7GAWiXAPAuhjeHCQBRqVAF0kp55zaC3YwAcFtXANiwGtVSDpZDRIT6BAAd2FBgWJAAUO8GPdqKHy2vYWkEAA6l+Fn/bQ3c4mHj2ic/SAKA73Vc218lEFQnZKKCs/UXTmPcQP8gspm0OG7JCAD6CBB6Vw1vzxAAmhMAJHgswUYiqA3UEAB+LBQAaL7ieD+PBIDaNpahOTGZ9FWE9LbmAvO5POwqAYyCdBfclDpI6/2nlT39MU/szcAy2fsw1uqwPH+VvNzjLmy+BUkAsF1JACCyDZGs6MO4eJOasgb1eZb6JwJgTHzOIDTJxrPVgKggp/sgP3hHjZV0IwpkZJ96P55sedRoKAmtx8TYqwgABZw6eQI3b93EoEcAWP/MEAAYfK1LALiGmzfH8OrPfgoM9LPqAo9uBLDHBAGAkOeFEgDCFfgcVdkm1OxGxJGE68r2Q5dzULFsZKsOErce4soXX2Foy3b0vLQGeVIICSgABNcd4fb7JBQA1DW9WYGeTwLX3mdMnKsV56C1+NT0NM6cPcMg/pEjR3i/QqkIqmanPs3KXPIxPYBenrhaqSKTTjMAT2udgYF+3l+/p0Z9ut7USn8HFPJ5nD93Djdu3MDAwAD/3bB+/frA6WhsejD+gG0NaP2/fGAQmzdvRldnFysd0HciCke+pTAhQDvzi0IAaGW8fZH2MQSA0AzuLjWl7EVqTeZZTQRMBEwETARMBEwETARMBEwETARMBEwEXpgIPOsEAEqCU5mUUO6PI5aICxUACfpPz8xgemYa9J0q+suVClIdKZYbpYTd0KohTiRmMln+uSOd4WQupxVIPYCSjJY4J/3OtsV3lXZoFWBXDYor/eQPnDR2XAYoSEKWCAFEBiBZ0ZnZaeRy85iamhZqBpUye9WSb21PVxcG+vrR3d3tPatLlYMSF2WrAZnjbPX+avaLCylVQwBYyqHg+SMACBApIgEvKxlVZrs1AoBKg4uYq+pK8dMCCADqMEm88Pqd7Buq+Hfh5JWICp/KNXMAACAASURBVE9dAaCZBYCnAFCPACARAFX9GdEUFfDRaiutIQC4wKlTi7UAIAUAQwBo9R3oQKtju0wG6+zpxvSjWfz9Bx+g1gLAEAAU4cePsRgPagkAwd48P1944gQAb7SS/ALqGhYrAAjg04lLAoAEepkgQCA+gaKk5kP7s8oKYcwEMqtnEtXiBOiLL1IF4FmfwX8iDSRs+i6uRySBkuWiymoDckyV/xGAtVAfoM1TEKpHAniRCQC3buLVn/0EGOhDvigIpm7MBuhLqSqEKv7FemoBCgAeCE4KEKLNEPiftEW7oPUuEUeKySoyFRepm5NMAFglCQA5AHSHbDfBX95MGjk8/dAJAEpFgki8v/v977Fx4zBe270bvX19mJmdYTUAnTjgEQBke889mmNblCtXvsX4+DgTCMhuQG3N5v4oAgCRCjq7OnHj2nV8/dVXWL1qNSuM3blzB/Pz9Ab8qBeLBf5bY82aNVz1T2SEkiT5Kjl+IgdHviVDAGh5Sn1RdjQEgOCbNgoAL0rLN89pImAiYCJgImAiYCJgImAiYCJgImAiYCKwqAg8ewQAPyVHuexytQqLZfKJBEAVccCj+TkGzuk7Af8EEvQs6+GK/nXr13ElfyKZYJUAiyr7LarsFwoAbB/gOCzLqf6vJwlDhUsh6X3/3kQi0pdX9RQDvAR8jK/BlWexuFfNRGA/KQQwN8C2WbGAlAryuXmWfr4zdpuJAEQaoGTQ9le2s58oqIqIpIMZDCBDUEfICsuveo2kmQVAPQKA96SSfNEskbqoRvrcHNyMADCPT45/jnsPH6K7vxfvvNtMASAIMNB7V960rYasXQUAu5jjylSlAOARAEQBqVdl68sai4pGjyTgpbqj7zCYcJdt2duVr+BXrob8k/XEu392eWOSdhNO6C+u3dYnAFCVJj23ZwHwqbAAyGR6cOCAsABgAMCl6uUoAoAP+glwIPpOmQDVxiYIAAOsJqJCeerUaWkBcA0H3jyMX/zt3yDdlUXZsWVlq7IAANJWEv/y619jzdAq/OKvfi7AVRrHDAGg9beggaxRBIBXdo3gwKGDyBeKXrUqy8cbBQAZY58MFLQACJGEEANbAFQJCH1yCgCqIbAEvxyuEnIpQOMt/c62xFpFyXdYNI9KAgATAiT4C+qDHlCvEwCEAD31f2oZNCbTV8LxyQNMAEhAEADkTbFSAI/TQQIArxO8fSKa8gtFAKCIVtFZqSD/zTWM3byBvf/Xj2H1LUOBCABM3BAKAGr+8wmUYk4I/hw9NAjyljKyEfvohC5FACAyR0ISQ4jmSQSAUsJBhw1YYxP4+txXWLHtZXSuXo0cKV4RAYAUAzwrrdp5ymuj2hq19QFsYXvqM1qUNYR6dn2mI3ss27HRke7A/fFxnDx5Et09Pdi950fYMDzM1l26OphvQSTusa9nGebn5jE+fh/HPz+Offv3Y/XqVS2pAIRnVrmMYaswqvg/ffo06O+nva+/jrVr12Ls1hgSCX8up+vn5nPo6+1FNtvJBN9iocDKZGJdTkRjRdIQ96uu4Y8MEQI/ihjABCGpGEFL/jgQTyUxPjmB46dP4v7DB1ixYgXee/99Jh/Q3xGKdLCwN2iOetoRMASA4BswBICn3SLN9U0ETARMBEwETARMBEwETARMBEwETARMBJ6JCDxbBAAvRc2xpQR3sVxikI2k+h9OTuDB5CSmZmdQrJSxdt16TvZlOzvRmc1KkoAASWljuEDKh7KXvZ+C4+p/3odAVe1NimPDQL/+qtVnQQBPS+9RelgeQOB/CPIM4HwuEwG8PVyAKoqoAun+/Xu4PXYbc3OPkE2nsWXjJmxctx6FuRzKhQIsxJkAQMSGwN2FrmcIAE+ymzYhAMwTAeA47k3oBIBNKBSLSHYIuVv2hfa22razVAQAkqz9+OOPMTZ2HYOD3Tj6zn5sGl6NajHHlaYxh4BrASJ5ssUswqHfUxj8bwy3iyPDoL/en/T+r/UvCT4HoRR5Lu7E7YHkrbeIWmCFlUIY1CFQ3CcAHNMIAPsP7McOjQDg1hAAwpX/UWOJeD7xaK0/H7UhnwAgyBGNCQDyrbgkS64IAL8xBIDWG0ntnlplp0cA6JYKAL/6ANtHRnDgsE8AEHLPhgDgq4BEEABqAGrRL542AUD1XOo7giElvinw368Ul3wcAvRcKS0v3zkvQvhx+EgJEnstwp8NmJjl150TtEigoLiWf4p66w9DAFBKCNTXbCYAlK6N4cq589i1by8qvBaU5goxm8f5ILHNX1t6o7IkXIjo118T6oOEDoQrQFjSNnjOpdZB7zRlu6jen8LMfA5d2zeja8NaFBNxUD25IgxoI0fkiPUkFQD0CKib0eX45fQfWG+T1D4RAFRMZh89wrXr1zExOYmNmzZheOMwr9VpjU9V+JaVEIpZVZu/zz/yibNXr13l/d57712k0xlWBqPqfCsE2tcb2klliwi7pLx16+ZNnDp1CmvWrWXwn4B1XUVDvX9ej2nLHtXHaF96du8YrX/q168hIaihwBsODAFgMVPxs3asIQAE35ghADxrLdjcr4mAiYCJgImAiYCJgImAiYCJgImAiYCJwFOJwLNHAJDAvMT1KBFK4P/d+/dx6uwZdPf2YuPWLXhp/Tp0pNOcBKQkIknskvSnkvLXE5AEokVJ4HPCkgt0/DRcuHIp0lc4kOyNSueFCQB+hjCY8AtWNNK1LCvOSc5yuYxCIY9yqYjLX32Ne999j+V9A9i8fgP6untEZZCmAqDuIny/hgDwJLtdKwSAE7g38QDd/X14592jGN4cRQCIBnyXUgEgigCwWRIAWAFAJwCQHLXsj3pC269wDFBoAt7Twd4hoam6gH0t4O6BghoYo66mQJNAcfqSvu4GBABSAKDa/kQC5QqgCABpqQCgEwBIAcC755BySMzzK9YQRO0ZahUAGpMBGhMArmoKAJ1SASCaAPDSqlX4658bBYAFNacwAcB20NXTjSmyAPjVB3hlZAT7JQGA5xtDAJDgt+oD8nssZAFQo5LxlAkA2tJBAfNBCpSqFA+uL9ScXNu2fEUh6XnUsPlxlJQAitwzPDqEAUjdniJw8hdOAcBB2raRmJrFg1u3US1XhWqCJygj5P8VMO2tJzWJqJrZQevHfmxrx2tv1SevJd6hPJvrWz4kHaA6O4dEVxbZreuRfmkl8rIPJG1SkVB3oMgiUS1Ka1MLGswWfhDTWbz5rf55dKse+j9V4M/MzuLGrZuYnJpCb28vlq9cgf6BAXR3dQsbrXyOv9+7ew+zszMM9K9ftw6379zh/fbt3cvKX0SoJUUwIgEoskXUnZBaF82dSSuBudlHOHfuHBzXwY6dO/gZ6LOOVApWzPKq+ul8pOqhv+HwWiRAmGwg+a/+pPDeqBpIjALAwhvgM3ikIQAEX5ohADyDjdjcsomAiYCJgImAiYCJgImAiYCJgImAiYCJwJOPwLNOAEh3deL7e3dx+uxZbNi0EZu3bcOygX5YHSlOElL1HEluJmJCmjOMLYqKXU26XCXKlQLAogkANTU8wby6Avy839YHSykJScB/pVpBKplCZ2eW7QCIBHD3zndMBEghjr2796C/ZxnI/7SmwsgoADz5TuZd8fkjAIjqfyFrTVuAYMLARZDE4lfx1r4GER2tv4TRlQhP5UYEAHG2JoB4EJFrs200JwAoC4CAAsAbUgEgmWIrhfoEAFU9qADPkEZ0zXjm1fDWfY5aAoCLU6elBcDVKAKAUBAhIoJSAPifv/4N1qxahV/8/OdwjAVAm21GOsNIWhkrABgCQPMYegC0RgKIJADoHZoIAIWnZgHA640m+hxCit/ffIKheI4w4VAT828aMy8S+hAYGu+iAMjIE79QBACKgAPYVcQrNizXRblc4epxRSJV76GWAOBLukcTAJrrtdQSAHQDGKHyQGOxW6ogXrWRzKaRS8ZQtmKokOqMS+oAwgpCMBZogavuOEwxfbYIAJVqlQF/eg9T09N4+PAh22Q9nJhEMpXEgwcP0NHRgc7OTqQ6Ovj/A/39WLliBVfuk43A6VOnMDS0Cq+99ipilgXHsYUtmCX+RgivGMgSjOZNsuCqlMo4feo0EwzeOHiQlZloTZ5MJgXJWLPSkBJj/upPs37xfynejejsvnpHZB8kWxBZ+a/ICqxgJt+tsQBoOiQ+8zsYAkDwFRoCwDPfpM0DmAiYCJgImAiYCJgImAiYCJgImAiYCJgIPIkIPHUCQLki8l8ywUxJNM6FhRLOgSooJd8fAyqugz8dO4YNm4axa/du2LEYCuUSYFlIpTsYIHeoEl5JZ8ZFMlVJ/osKpJgnXR6sxFUJ+GCFnv5e6isAqL2aV+T65wuDpX5c1D70LHnpI7ps2TLMTE+yvUEm1YGZyWn87t8+wraNmzGy/RXkH82xBQBXhnOMa5UOGioAxIB74+MYvXgRBw+8geX9/ajkixxL76nIOiFUZfgk2u2zeY1FEABSKcT4XdZvT49NAWCgG+8e2Y9NG1ajWsoh7hAIISwAdAIA96SABYDMagdNNBooAISS714Fo96Xws+vA4JR9IIG8VLda8GNqRZw9ywAWAHARTyRRLkSw7FPz+LSpWvIZLqx/8AB7BjZilQyqcVR3IQ/nghgRoxW+rgQhJVq+Qu1pITweBW0AKhPAKg4Nr1QPpw9paUFwP/89f/AS6uG8Nc//ys41SrgkN1BmLik3n2j4DYnLCz41fyQD9QVAKouiNjV2SMtAD74ANt3jeDAoYPIFYvCF55pLLKS1BVAVH9fHy5eOI9//vBDTE5M4Kc/+TH+7pe/RJrGCTGD8vfJyUn2yaZrxONx/qqds9oNlt8mT586iTOnzzDQ/vqefdi1aw/sCrXjBFdMO06lbn9v66pRBAAAmWwGyWRC6yM/LAJAs2esVeQJ9uhaAkCzM7b3ecttoR4BIBFHoVTAqZMncPPWTQwODOIoKdcMr+e2FuX13t4dNt67mboLgbvUhwq5PD766CM8GB9HNp3B4UOHMLRySPQUknmSldpxj5AhrBgqVZv7TldXF4qlEhQYrO4qilAamK3ChIsW5hx9PaX+L9bDco6QBICY7SARj8FKJVBNxHjty9XojusRAJgA9wMmACgLrmZtguNAYLfjMvhPwD29Hwbuk6SIVcHc/ByfhkB/y7K4wh+xGOK05neIxFHmYwv5As6fP8/n27P3dfT193skgKQkAaj7ofU29ZFypYyH4w/wzddfY34+hzfeeIMJuNTGlYoBz7wE0usk25AiRPg56dze3xzq/dYJhmfvodbftK43BIBmTee5+twQAIKv0xAAnqvmbR7GRMBEwETARMBEwETARMBEwETARMBEwETgcUXg6REA9mHPzl2oVsqLIADEMD33COdGR/HGm4ewas0aPCrkQVW3rqrgpwQZJfEU6GLpFXcq+aaBhJEAph/91iwAdNCxMQHAr+ija0QQAPjSIkVIALBjk/Ss2Ch5SLdbrVRY6SAZi+PL8+fxaGIK24Y3oTvbiYRWYRhldeATALQWxplMAezfG39gCABL1vkWQgDYjEKxyDYXBKiJhL7+roLAAHvOtnG/4facSCRQKpVBFgB/+PhjjI1dx+BAN44e2Y/NRAAo5lhaOO4kCd6GQ373UgHgcRAAghX8EszQni9AFFKSyS0+v0rYt7h7nd2C0RawP8VEWQCkAgSAdKYbB4gAsHMrUqkk4FLVoT8mBQE5EdtGBIDam2qXAACcOiUVAK4JBYC//tu/ASmrlG1bEDq0ysMOKwmlACAIAJUIAoA/ZjWPbTuttfnZnok91FxEAI4tCQDdmgWAIgAUihJc8nsBEYAIyBro68PohfP4b0wAePgCEQD0edLVCABR8+fTtQBopS02A+AfNwGglXsUi43atQmNcxYTAPLPDAFgnAgAGZ8AIEhzigBA66l4YH4V8ffHKA3P9aZhnQQgCDtyfRb6XtdeIeIlcLTlZQUJQLd/YNt7eRFS33HhMNYtK9BtF2QPwFY99OXTh2quFDhvy41h6XasJbDVPze9CwLbFXmXe3xo+tAtBfT1iLpOKiUq9kk54NbYGMrVCnr7+rBmzUvo6elhqwCdVELroEI+D/o7aXZ2Fi+tWg0i3tIXk2tlzFU/pZ8Dq/8IAoj+hOHnD8+GUQSXwLrFWAAsXWN8Bs5kCADBl2QIAM9AozW3aCJgImAiYCJgImAiYCJgImAiYCJgImAi8PQj8HQIACW8tXuvJACQAoBKbhKk2I4CQAy3797Fl19/hd17X8embdvQ0ZlFya6iVC6jalc5wJTU9RQAtIobP01bjwAQkfQOeZZGKwCECQD1QK7w+esRAPx2EgQERIWwXa1yUpSqlz7+3e+RcIC9r+5GVzqDSrHkHdycACDTkR4BIGYIAEvaRdslALyL4c06AUBK2ntZ76B871IrAOgEgHff2Y9Nw4IAYBGo4AgFAAYfHjMBwE+C11a/RyuFtPbSloYAELxWkAAQg5UgwIEUAL7ApUtXkcn0YL+yAPjBEQCuaQSALCpENpLVjDR+Ek0hRQSA3/wGa4ZW46/ZAkASAHRWyguI6Ue2uDrolobdMQGAqop1BYBXGhAACPGqlCvo7+/FxfMvKgGAoT/+ymTTSCZIAUDhtEG1jPn5/FO1AGg2EhkCQLMINf68XQWAGgIA+7RHEwCon/oKHOI+wgSAMAAtCJX+pt9fO/ONX/mv1JuEmY7aJC+LCWL0JdqR+E7jtMWiLGK9IFSDogflp00AaPft6wQLjyChnUStjzlWUvFKkSmomp/GWlorWwkL87kc8sUCbty6xSoqg4ODbK0ViJTjIjc/j86uLmxYv55tBAj4p8p/It3yZbQXE2WpsZjpsB4BwCOTGAJAu03omd7fEACCr88QAJ7p5mxu3kTARMBEwETARMBEwETARMBEwETARMBE4ElF4FknADycmsL//s8/YOVLq/HW0SPo6utjP3LKydlatfzzSgAgiwOqRsrl5nFnbAznTp3GQHcPDr2+H6lYHKVC0WtKhgDwpHpVvesYAkB9lYsI/1sPwFDxNASAJi7BEuipDzkQQBS0ANAVAFonALwkCQBg9RECvULS5YtBPZ52N13E9RmA0nhUXssl4pmsXtVD5TiSANAtLQB+9QFeGRnBG2QBEKEAYAgAKqKGALCIZtr+oc+rAkCAACDIogJclUo60hqAA6YNcQJ412YzVa0fUgDgX+sAcTsWAN75xbX0zb9P8VulZeUpX0njEDqQ/qn1b5gI8CwSAFQodJWEqAatwq7eE1k5EAGAAHwiAFiWUAqzXQcz09P47rvvmRzghdoFurs60dvbx+oATO6Qsvsi5jL2hgDQ/nhijlhQBAwBIBg2QwBYUDMyB5kImAiYCJgImAiYCJgImAiYCJgImAiYCLxoEXiyBICTOPHpMbh5TQGgShYAftWeUABQCU8/syaSeBqAyvKfMdx9MI6vLl9GxXXQv2I5egcHMbBiOQZXLEc6k0WxWOSjogkAXgrPf+1NPMwbWwBEVFo18GwXmdtwmWhjFQD9+hQ3ql67du0qS5RWy2U4pQoGenqwb9duVAslJOIWx1ddhSvFtAynI8E7VUEms8nSAoAUAMY1C4ABVPJFjqV3CmkV0I6U64vWx/znfRYJADcwONCFKAUAZQEgbAAEzhGogPNFkmUIvJS8F5KgYG4InuB2piMfyv5A/o6uy2cKjhPttK9mFaTtnIv21RUA6O7jrAAQx7FPz+LSpWvIaBYAyRRVLtezAJBPJoE3VdEoHtWPSRAXihjPQg+wEAKAqlylytKORAr/49e/Zinkv/7Zz8l/RFgAhN9D8DbbDeMzu7+qUA20WmrH0oea5yLpjU7zWdUVoBQrAMzO4v/+4FdMANj3f9h7E3i5yvr+/3vnLrn3ZiG5WYlskUXWCAaSAAFJArZFsGgtCFpbsQq1LW4/cd9qrdra2qqtrdQCWpe6VcW2VFBL2JKwJTEIEiRByL6Q5S65y8z8/+/nnM/Mc87M3Jm5M3fNOb7i5d455znP832+zzLP5/P9fJcutr7+AUuHgGJu5nAKAH3WccSnAAjGfXEFgLz7dHb2WHqAtDkNLoVK9CpMKTLSjje+FABkHc26WWtsbrCew6QAWG2bt7BWzLIVK1fYggUn5Pzct2m9UxqUm78zmbSL4u/p6rY77rjDiqUAgMDEPW5sAgDHCACFhJ5wvcutP/kVKJ6Cp2QEd8GMGfU8TfORFTPYGof1DH3ZSycSfJAyR8fSeuwUAIJtZrCWRleMuILOSPt/te9TP/mrfrkttogCjLXGpianmDWQTlt/f7+zEynDpkyZnPOBnIoA0fUhaWtgYMApr3ClGlOORJBb4nwCQKiY4y9/tXDhEgWAaj1kYt+fEABiK3i23ivKxPafpHWJBRILJBZILJBYILFAYoHEAokFEgskFkgscIRaYOQIAE22erUIAIft4nPOtUVnLbSB/hgBIDxAiwqe6kCzkACwc+9ee/xXT9ppZ57hpP/X//KXNuWoaTZn3lybd/TRNm/uXGub1GoD/QP2wr591tY+OdfT6XQmB1jmc4cCFORjjBobgzyf+lP8uCGaM7byo754OcHvQTSon0/UHUgj60q+UUCkUGK28+Ah27t3jz3//HO2c+cOJ1G6dPFi27Lp19Z7sNPOO+ts6+85bE2Nje7wNzjoDfLEBlfwvnzK22iYmg5N8wSAC2x2x0xLH+6LEAB0X0IAqGQCGS8EgF4j922QAmCzzZo51VZesjiXAiDILdxsIgC4aMjQo/IEgDjYXxr8z4H8FTlRfIxV9FAlnVPhPR77JQbGu1EFmBTKMgMp5QkAj9jjIQFgydKlduaZpxgEAGwYiOsHl4g4Aajh0RtySIDX/vD9xUkAxZsDCJpXAAhesWbNWvvKrf9mTz5dqAAg0LQBICRr1tzYbA+tXmO/fHyj/f5rXmNnn3mG7du91zoPHQrkkZlvmKdCpErVLgfSVGj8gttqPf4tB8BWU6+cPHU2kwObA+AtnHEzWSMKNQUpqzFlvf39NpBN26T2dheJeuddd9l99z9gv3/NNTZn7jyX71oZZxoskwPx+nv7bGbHDFu37jG7/bbbnHz1lVe80m684QZrbZGEdQBo7t271w4dOuTeS1ubJJdfTcMKrZ5bP9auWW0PrX3IANrPXbTYFi5cZOl+/LjJ2SCTATSr0xh1zhQlm7S1t4UpAHxWWn6J6+wiBQAEAOrEOIsTiipfs2sy2UR6OOwHxngBAWDWLFuxAgLAgjFHAPjxHXfYrh07rb2tzZZdeKHNmzsvF9WtlTk/XrMhNzNKQctLzEd9OkewLNPPkafEZ6vCN7QsBFyAvM+zT5RugfZkuTUld1vshTnXr9P4rKIdw3Vrfh/vr6f6b8gRwdzs1umQKDFoXaLb4mAecakgQoWI8HO37ykyBdV1dhHZI9wauLKTFADD5UpjstyEABDtlkQBYEy6aVKpxAKJBRILJBZILJBYILFAYoHEAokFEgskFhhrFhgZAkAjyFFIALjPst0QABbZorPOsoH+fk8BIOsisMLzrYipSikAkALgiU1P2SWXrrTJR02z53futE3P/Nq27dxhkyZNsqlTplh7W7vNnTPHph813aZMmWrNzS3uMw4Be/v6LZ1JO+CKA7yBdMYyLvd1CL6FwLzyq8b7L+XAu8qO+XKHxxwehu3UT9oN+E/EGgeU5DUmWolII6KVent7HVli67attmfPbjt04KB7a1Nzo82ePduOO+F4mzN7tt3383vs8IFOW3zWSy3TN2AoKuQUFsKcqEEbOD4WASB2ACzp2QbzFAASAkDtY3e8EgCm2cpLzosQACwkAAB2owCgMRslAPh+JYpA3ophhuK64YO1908FJUSksAsjiEUAoFEZiDuNLdbXjwJASABonWZLly6xMyAATGp24H8IJbiX5wkAeduJZxCHaQIwKLBipVdAAJhl7W2twbRVjgBgKIiE0BJEonTG/eU73/4P6+vpsete9zpbcPzxTomkp7vHUqmArMS0GAGrKq9ipU0JfE4IeVVPeT7oRWwOsYjcY4pOxQfyxIkoAaAP0H8gbY0tzdbS1mpNk1psIJO2n93zf/bj//4fe8Vv/Y6d9dKXuof6+wfy5TgCACQMFAD6rWPGdFu/bp3dfvtttueIIwDkR0JbW5s1NzOOCucXjEie74QAUKtnx54XAaAhY41NqVAB4EHbvGWzy6M+1gkAk1tDAsC8eQExRjs4D2BlrAVXdOKqdb6Jg87loPcIXSUCMIdrbrhX0745nwwgv6yqjGGaguvsXLUVFycA5O1SmK6h2PeMcm/3yVz+vT4BYDjtnCOoyBcSAkC5LptQnycEgGh3JgSACeXeSWMSCyQWSCyQWCCxQGKBxAKJBRILJBZILJBYYLgsMN4JAFt37rAnNz1tL1+53KUAeKHzkDW3tlrvQL9t27bNnn/uOdv/wn4nAQtQ3jGjw6ZMneaiwADY2ya3GyAC/8gJClgAEK/jQg5cnIxsGHkfjxitlACgg0inJpDKyxGrXPrXRYY2NLi0BQcOHLDuri7r6u52Pw8ePGhd3V126NBBa2tttfnz59sx8+fbjI7p1tzSgnatHe7usSc3brTD+1EAeKllEwLAcA2bIZabEAAih+YOuh5CGOQQrV+Xx45gAoBL/ZFtsNbmZpcz+e67fmI7d2y3i5YtswvOP99mz5ppBw4csv6BfmuECODnU66L8QsLqRWQq7sCgOTElUomFyGacsA/AFXzpEnWMmmS+++t27fZQ488bA8/+oi9fPlyO+30M21Sa7v19vdZX1+fUwBwa0ZCAAhJeVqbA19ICADDNLAGK/aIIAAMj119JZQcZaUUYuxHfIfViUvCl1JWKUoWG54mjZtSC+xdTDSkFvS+SH/V2zgJAaDeFh1f5SUEgGh/JQSA8eW/4662wQFQJogQGeTiPpf/J5RsHHcNBCWgmwAAIABJREFUTSqcWCCxQGKBxAJ1sUAg9RjPOViXossWwru5Ruv9ZSuY3JBYwLOA9k2ljBLJe13HiK2kExILHOkWGBkCQMqsuVgKgLgCQJCDlavSFADPbt0aKACsXGEz586xrt5eSzeYtba3OYCl9/Bh6+7qtj27d7sI1Z27drt0AN093dbc1Gztkyc7+fypU6dYa2ubA+GDKzhC7eiYYa2tk6y1tdURAeJXpQSAdHrAkQsG0gPW19cfgjtZl4+U+c1F/6fTtu+FF1y0f09Pj/uJfPO0adMceWHatKk2f/7RNmXyZKcMQC5o1AsA3JCQbp00ydY//KgdPnDIzjtjoVl/OozfDY8+EwWAUR7uE4sAQJg30f+lUwAIhoj/DLphoisAZCMKAI/aRlIAtE61pUuXhgoATWGEaV71RIC0UnbkZqIiPAmRJ2pXAHgoTAGwyZZetMyuvu5aa5082SmPKJI9FeZCRnIYohE5kyEm3bvqHnvyV7+yo+fNszNOP93OO+88R65C2aXJz5Pszan+IHQpVPy9YDjvloq0dH4jcJ1ZOlMuhnbwIe+XVcnkMBiwRl38c8BIeS4tglljU7NNam21zVu22IOrV9v6DRtsUlurLV++3E5+yakkmLZ9+16w9qnkpM4rHPgpAAZ6+6xjxgxbv/4xu+2ISwEQjfQPCACMo+J+kCgAVOLVVd6TSwGQscZmKQCsts1bnhmzCgDsAeMpAI6eO88sVACQfLuvWlKlVSq6PU4AyO80Y4+H6iz5HUO4ZsbcfLhSq1TUmHF2UykCQG6t0SwyGAlgkOVmJJQWRABxfkFdEgWAceaFtVU3IQBE7ZcQAGrzp+TpEhbQRl6HzyIApNNp4x8X+bQEsgC6cK/L1TjEQ2qRDQYGBpxEZXIlFkgskFggscD4sQAH9xxKEL3BmsG6QEQf+THLAZ21trKzs9OmTJni1ifeG0gjJtdYsoB8gJ/9/f3OR3yixlD3DmOpjdXWpdS4EJFlMJscifaq1r7J/YkFSllg5AgASgFwb5gC4DxbdNbCWAoAIMXg5NPPge0OSR0A5gGo7m8NBgHgl0/9ypZfutIRAA51dzvpbQBx/2KeaHTgfoMD1gEGIATs3bfPDvccdr/zE9CL+5C2BWRvakpZU2OjtbQ026RJQeqApnBdBRwjIjYn5x97J4AQ5QHUA9I7YL+7x/1NF886AsAAcs8N1trWalMmT3Ggf/vkdgf8NzU2uXdKiYCvl7nc2hDPG8wyzmxZe3zdekcAWHzGQmvoS4dRuIHcP+bLz5dJCoCRnxUmDgGgwU8BEI5XzqMLUwAUB/+x/ZFBAJhk/X0pW7XqUXt849PW2pYnALS0NEbk/zU+ozLRAXCsOTAyp4W5AaoJWixIAZAxW7P24SgB4NprrW3KZOt3BICAXhBEHoZBLqE8Nn9HNWXXrl22Yf0G27J5szE3nXLyye7fSSeeaLM6Otz3H0hXfBZRPCFHvEu5QuoTcjJnrbGp0RobUw7P9VOmqN3Myc53RBSrcwqAuKKAv790a1A26yL5IXJRl5aWFjfHItfPZ6RuSTUGSi78Q52FMXGoq9P27NtnzzzzjG159lnbvmO79fen7WXnnmvz5h1tR8+fb70uPUBA3oYAErw76F1sH/RBg/VDAOiYYevXPWa3OwLAbrvyilfajTfcYK28LyjB/dy7d68jkTmp84YGd2ZZ+yUoLWtr16y2h9Y+ZJ2dPXbuosW2cOEiS/fTP02OPJLJ9JcE54dUj4bAPuGICBUASreJ78Q6rw3ILBFR9WBjkVzlLRAJPQ/6343XOAFg5ixbsXKFLVhwgvteGx9PtSp2xCsaj4iPf+72TJmsdXd32x133GE7d+x0BKULl11o8+fMs1Q6Y07ZRIBqeUvUdEfc3UrhyX4CgojHJgSAIdu/ZgJAEcWAAn8ccu2qeNDz14aEAFCF4cb/rQkBINqHCQFg/Pv0mG2BNo4c0uu/SwH89VQA4F0ASYA5utjA8/c4YDBmjZdULLFAYoHEAkeoBQB3BcAL4Kx3ZD7vgCxGdKLeJ0CB3x3o4R1GHaFdMaabzZpOX2lf4f8c0xUvUzmfQOn7vQ5GSwH3PMeBMQeVGje++lL8uYQAMP68xD/YF+lVrUj2tyPbnyNLAHjQHlx1XwEBIGgxgEU2IAA4sD8a6TcYAcApAFy6wmbO8QgARSJmA78L5PeZZ1mfm5paQpJejx3u6bXuMPK+t/ewEbWfGRhwkfn9A4EkM//4uwPtHXCVdQCWovj93gMgAgACJOIf4BBAvlQOALsmt092IAbEAuozc9asMIo0AMYgC0AOQCGA8oKA2QAMcv8VEgBQPeCgeOO6dda7vxQBAFCJAvIH+IBTcbUFqbJj8+07d7oo1QuWXmCzO2Za+nBf7sA8qInIGSPrt+PzbdUSAFbYgpNOsp7DhwMgEcJJXDLfQ0D4T7dmVmGcOCDDugtRZf/+/fbTu++2Z5/dbLNmTrOVl5xnJy6YbwOHu1wecggAgGeBAkBAQOGncthrTBfPzR18mhAAGkP8Md9jbv8embsc9BuM9VjH+tGAlXZ5NQQAgG4/t3Ew3wTkJarC/JTOZN18hnJK56GDtmnTU7b5mWfs4P4DTpEEZYAXL3ixHXfssdbaMslmz55lYPhKd4IP8J5AzSRjmWxAOlD6gBy5yvk+AY95ABj1AP/3Sm3g3ycFAspxe5FwLg/StOT/AeozD/c5xRbU3QKQPyCJNbnvYG49aWywzu7Dtu+FfQb4fKiz07Y8u8Wefe456+zqtN27d9uLjjnGXnr22faSU0+z5pZWpwiD5D92wLKOEBx2rhQYfAIAa9BMFACOSAJAXAEAuycEgKH4flXPRFKfBCt/ngDQY2tWP2ibt7BWiABw/JgiAJBKyREAdoYEgAsvNBQAmgYy1hh1qarWz6psWGQOL/a8Xx3tGIKda7Dh8peBhL9SeQ/EqYjxiP3SVEXtV6I/K39z/e/MpQIIFXCoe5p1taXZdu7dYw+sXW07du+yOXPm2KWXXWbHHXecw5T4HpJc49cCCQEg2ncJAWD8+vK4qbmA93iF/cPLcikCKmmsVATcF6AU7NmAtStQR78n0s6VWDO5J7FAYoHEAiNnAeZnAHkX+eEi9oJDJSkBDNe8rXQD/nrkrx/D9d6Rs+zEeZMf7V5MAWA0U0fUy8pDUboQYYA6KHJEh78iELiD55i6UkIAqFevjY1yBEgl/Toy/TGWCACcbuZSAIQHzjmgu4gCAJH+z27bak88lScAdEoBIATRfD/qB0gfSDvwJp87GBVYyNVBFCrHqxySEe0PuOPAf4D//l63thdGtJXuJ0lCNzY1OfCfn359mppQf0ElKO1AIN7FPbwDEBbAKdWYcqkK3HM6AS5BAKAmjgBw4JAtOR0FgIG8AoDs6RMAwijTgii00HYJAaDeY3AoBIAT8wQACCCDnPiPCgEglQkIACG44StMBNaLoSueSY8MAkCL9fWn7N5VxVIABIokgnQcyBOO8/yYHGYCQNZszZrCFABtfgoAD3QCoA9FWtx8mUlnXcS7Izc1NToS18EDB63z0CF76skn7TfP/salYGluarTp046y6UdNszmzZ9lxxx3vwIlp045yc15LcxApP5DuD9RQQteJExCCd0I8CIgItUYUl9pnNBC97Puq+07X5IhazNmOHJbNWlNTsx3qPGQv7Ntnhw512v79LzhVma3btrl0LkT6k2LmmOOOteNPON5OWLAgR/gCu0lnzHrDlDCOmAbRwZEPgpfnCQCZMEq5wZHQogSAPUeQAkApAkDxWOokBUCd1rAJSgBoFAEgZqZiYHsxS4YiLMWNPMQc83ECgF94NeS+OvX8hComPkvE7VlKkUFGGCv2TwgAE8otK25MQgCImiohAFTsOsmNQ7UAG24OhX74wx/ao48+Ginm2muvtRNPPLHmyHxFcG7cuNG+9a1v2fTp0x2DmHcvWbLE5QhDFnIwibKhti95LrFAYoHxY4FyAJv/ebl7x0+rx0dNfbLYvffea9/+9rft6KOPdgd78+bNsze96U11bQjlr1692pX93HPPGesR64UIaUn/19XcNRdGdDvRQgA8Tz/9tH3ve9+LlPm+973P7TXGa78JyBfp5JOf/GSkfe9///sjKQ+wA4eqmzZtcrbYs2ePTSbHdWOjveMd74ioIAUHotGv4BMJKB6vfV7NoIi3Me4fb3jDG+zYY491RSbEpWosO7R7R5sAwPced4UHzEGcZ/53v1WRFAAu6jhIAeAUAFYGCgCDEQCCuSkoUSQjoi75O78TydnUGKTNSWcgCwRAFCkAmpoDgEugfr5eeYCuWA84ZYCBAQvIBwNB08I5DKAHeX/eDQjm3jsw4KL+RYTIR8AOTgAYCM32eEgAWHz6Qkv1D1ggehzkaY/On0HktiOXu0+8o8+EADC0wVT2qUoIAA/Y9j27bWrHdLtk5UpbcFJIAJiEAgCR9zEJa++do0cAyAYKAAXrs3+c7osah0M8VAEokb67rDVH5wYP1SmC/hAdzlhz/4jmbmqxvj4IAI+4FABtbVNtydKlduaZp1hzS1MkrYk/PoNuDiP/y8SkVgNKBAoAM50MtoD8NWvWhikAnralFy2zq6+71tomt7t5yAHQKD6EcwSgt6LTAcLd7BLK4kNkIgtKc2Ojc4a21jbLptN24MAB27Z1q+3YvsOef+431tvTY0TkshdmrZ8xo8Pmz5/vzryOOeZFbr5S64mWz4EdzFIorkACCBUx60UAkPIQhCvahf2VSs29KyQcoMYBuWHfvhcc8M/PPXv32NatW23vnj02qbXVph01zWbNnm3Tph9lJ598inXM7LAp06Y6wkBXV7dL88K+d+/efTZ12vRwXg5SG6jPC+Z/EwHAPALAujAFgEcAYJ5w5puAKQAiIHTgI21tUgAohraadXZ1O9JfMLaSFABDnjPHOQEglwJg505HwFkWKgAoBUDcLppzyqUYKBeBH39+UMJAWIliIHTh6unPFkPu1eTBcWqBhAAwTjuuxmonBICoARMCQI0OlTxe3gICdb74xS/ae97zHvdFnGgQDq+uueYa++Y3v5k7RCpfWvE7BAzcdNNN9oUvfCF3E4fjn//85+2tb32r+8LE7/41UQ7AkadxB3CxKJmE8DBUj0qem6gWKKVIogh0os81LyTjZ+S9gP7B/p/5zGfsQx/6UA7wvfTSS+3OO++sa4Wuvvpq+853vmPt7e3uUOmDH/ygfexjH0v6v65Wrl9hfoTzj370I7vqqqvcms7YfdGLXmQQAOnL8aoEoINZ5qCHH37YLr74Yic9FxzWtdkTTzxhxx9/fM6gIlfef//9tmzZMgf8M36mTp1qTz31lIsS01VsrzNR9j+0MU6e8H+fKOQAvx3PP/+8nXPOOY70gb+wp37kkUfspS99qdtbx/e69RuFSUmywGgTAPoGQgJAGCks6edikcMiAHAYCuAIAeA3IQFgeYwAEJfSjs4TpUFUCyU18x4SpCZQbnMRFILykOuOE5IE5AT5rkUYKCAugZTFLu7VPFB0ziuiAODuB6wKseUgBcBBW3JGoACQy91dQAAIAdtICoDwmDlHAGjwUgCcn6QAqHnaKEMA6Oq0ex6437bv9gkAYQqAHAEg8u0/ktN6xAkARgqAtAO78wQA+f9gsXSB7ztrlAu5q9nmI1tAkMkeAkCgJpInADxsG0MCwNKlS+2MkABgIUUnP97z80cwtgW95+6INEhgeaWtZB7KEwCCgT44ASDw2Wg/5ecuAHOAbbdXYf7KBhH6vAcFFRfRnqtc1tpaW+3gwYNOCp+fO3fscOda5KnvIuClt9cRrtra250qALnu+QlhAWLsjOnT3U9Sp0CkDSLyAe2j82kuxUCooEkVgr3pgFN70T6EevJ39qED6QH3Haqn97AdPHTI1Yt/kBX2HzhgXd1dgTKLUyFIu5+kOYDAcPTR86yjY6bNP2a+q9Ok1rZA1p90MaGz55NzeBZxc75nzxxI7RO28isf/dDX12szZ3R4KQB8AsAkawhZbpS6d+9eZ1uph3K+VvulGOWsrV2z2h5a+5B1dvbYuYsW28KFiyzdD9iO2g0qpqzvdRjkOQDaj4/OWlt7m1OfyE0osXdRr4AAEKT+iV5h3pLaDTLxSxjvBICubvvxHXfYjjAFgAgADajsxtxT61JuVA7O+aq876tQBCigzqkyUZ5m3u0rr0Vy5wSwQEIAmACdOIQmJASA2AqerZUCOoROSB45ciygg3gOpX/961/bypUrbfv27bn8zkTl//KXv7SZM2fWZBTlAj7vvPMcCMCXHA5EOzo67Mknn3SgAF9WlMNlokTC8YXqG9/4hvuCwkEw9rz88stt7ty5zsbxKLCJdOBfk8MkDx+xFhABgLHz9a9/3c0TilZ47Wtf68aOOzxSuJtnqWT8DL/b0C/M05/+9KdHhQDw8Y9/3PkDVzJ/Dn9/V/OGcgSAdevWuTWwFMmnmneNxr3Um3/4fyUEAO2vihEA2PegbMFVUqo1BsCNRpvr+U72fnfddVeQjzaTsRNOOMFe/epXOxIFygjjff72iS2DEQA4kOeAP7mG1wKjSQB42VkLrX+gPxeBDpilyMfi0uEh6A6YkwL0DgkATz1lyy9dYbNmBwoADjSL5dJ20dOA3QUAfx6UdfNMBJTMR7sGG6po/lX3WwGoEO0vf773PxGhwP/b8BMAshEQxEFPjgAQNk7gSZwAsH6DXXB+QgCofSSWIwAcsnseeMC2795lUztmOFWLBSfFCQBx4kj+d+K08aFqIsLj3xEACNm/7t+/335699327LPkdZ5mKy85z05cMN8GDndZiojwbKCUUZoAIGvFkQu/vhObAMC4amyaZH39DXbvqoAA0No21UQAaGlpMssCSuaByXiUckGEqfuDZ9MqGRSDEwA2eQoAk0MFgJCskQtdLUJcCrs6Vyv2Lmjbaz4VicGRBDKOFCBFFUgC/f19Dmgn1cq+vfusp7vHOrs6rbury5Bw7+nuts5DATmAKQopfpHcRTyIz6fx7z2NTq0gf7kgnhDw569S3ep1RABSsTQ6VRZIq+4fhIRJk2zylMlOlcpF9U+e4gJWAKB53qVds6wjE/QNBCkCInMsBor0HwMoij7S/9JbcFH8oVG18gHu51MArLPbb7/N9u4upgAQeMnEJQAEa7Ofyqdwz9BgnZ0oAOCLqSJ754QAUPGaNs4JAD1d3XbHHXfYTo8AMG/uPFhBBeulA1fDvZ7mND8VVWTPVsaABat1jGwwmIJAjupSakEvQiioZu2vuO+TG8ecBRICwJjrkhGpUEIAiJo5UQAYEbc7Ml9SLAJLEZds+IlWYzPOxoLoTr6UDOVSFNzdd99tl112mduo8sWCKKjrr7/evvKVr7hikTHSoehEIQDAAj/jjDPcxoz20j7seeGFF7rNfRLBPBSPSp6ZqBbwD5R37dplCxYscAQA5hAuACTGk+auiTJPjKf+HAsEAOVNT/p/bHlOnAAAuMtegv465phjXAQ0UqjjmQDAfEQUVL0IAIOB3uMdEI9752c/+1m7+eabc/u/888/39gXcrg8EQDxhAAwtuaj0SYAoAAQHIIGkfaOAOBQk+D3aEBfIQFAKQBQAJhFCoCubgf+iwAgBEUAUSEBQDBV0C9ROkD8tLaQAFAp3Dp6CgCBHYMUADECgDOTcl17kZUJAWCYBulQCAAnuojk5hZSAKTCaMXix/x5AkDlMEDtBICBIgoADumMjaZCEeMo2WaYTD7CxfoKAMxrqcaWCAFAKQDOOOsUa2lusgZDLn80CQBZW7M2TAGwqRgBIKhbAIBFZ8dypnVR9n7EaqgK4FIG9A847hREAOZGJPaZ+5sbScPS6GT4AdCJ2Fe0Pp/3He61zs4uO3Bgv3V1dbnvvS7NSpq0AOkwyj/4b/m2H+3vlAFSDTmiGWd4nNs1NTXbpNZJ7szJKQu0tbp9eWNjk7tfqVKcBahnqLKHCgAkNuoB6SFQQ8jAvI6A/wL6ghQe+fHpjz8H6pQkAIRKNBAMevtsZscMW/+YCAB77corXmk33nCDteZSABxpBIC8KkHeLyEAoACQEADKjdWyn09gAkC87YzOlMf99NcpH7DX1FZK3yJHHvBeUJASYJCl2icAFK6eYaGJIkBZ152INyQEgInYq+XblBAAojZKCADlfSa5Y4gWUBQWjyun8re+9S2XZxkWcGdnpyv5jW98o91yyy256PxqXgfzmS8TlP+ud73LPve5z7kvILwbIOm73/2uvepVr3JfbCQV7L6KTZBcuAD/HHLzU0DmD37wA6cCEEi7RWW7JtqBfzW+ktybWMAHUDZv3uwklCHOOGnCdNqIpL3gggvcfMEckoyfkfeZhAAw8jYfL28sRgCA7MfYRRo/IQBEUwBIzaRU/060/cCXvvQle9vb3uYOoon6hwi5atUqN5drDzpefL1YPRMCwNjqvXFLAED2PtVgcQIAOZalAOAsHUa4D04A8CGDOMgfVTCOnte65AAVdejoEAD6nRx0ngAQ/d6InaIEgLApOQKA2fadu2z9+vWJAkBFvVzuploJAETelwZhHeyecWLX5SqS+3woBIBGFAAyzQ7gzKRKEQD0ilxceN65wvoFwEod5MErbu1w3Bi1dZQAkA0JAGb3rnrENm7cZG1t02zJ+UtcCoAWQOQIAaBQprzQOrG+rVkBoB4EgMr8zQFrzEZhn2dIF5DNOCKAUz7g9/4wX3tjKgD2M4GSAN9jFW1PNL8/n7rvuY2kGwiA+uAfz0MECEH5MNLeVwqAaKCgHRe1T/R/fyDZz32OgDAAUaHBmpqbHcDPd7tsOm0pR1JIufWFv1NP3sd7qYsjDARsAbegBP2o8Zv3w8j4y0JMiKZMyCsAhIQ4yzqlhI4ZM2zDunV2+20oAByhBADSipECoJkUAD4BQKMmFRIAAjJSYQoAKTIMx7wwwcosRQBoSllPb4+tWf2gbd6CWswsW4FyzYLj3fiIry/FVClrsVS56c8RgTJZ8xUA+G5FCoCSCgAh4clXASimAFBphL4/OxYQAIJpoehVEQHAfzKmWlCLXZNnx7YFEgLA2O6f4apdQgCIWjYhAAyXpyXlRhjEAtJ27NjhcpSSw0ybmWOPPdYee+yxIaUB4AsFwD4AwGmnnWbPPvusKxdQj99/9rOfuTy4ev9Ei+wE+F+0aJFt3bo153E/+clPnBICNhiqqkLivokFJqoFNO8wZs4991xHnlHKEAgASExyJeNndDxgJAkAAIY//OEP3dqDQsyb3/xmu+KKK3Jr00QDSEenR+v31jgB4DWveY1b21n/UfOAAHDUUUe5g8s4ead+tRi+kmhHNQoAECAhPD733HP2qU99yvbt2+cOT0l5BBmSdAhH0vV3f/d39u53v9vN5xxIM78/9NBDuSi48W6LhAAwtnpw9AgAiy1IAdBXdQoALEjOcVIAbNm21Z7Y9JRJAQACgDtR9YB/d/wvQGYQ8+twdrAD29jxQ8HpbTk4s5j0f+QMtyBFgfdpqJTgIvm9FwE0pUNceOO6dda7/6AtOWOhNfRVQwCItowyecX2XTsTAkDdhuzEIgC4cZhKW6Yh68ZjMM4g7A8GCOdt4Ogzzo/LjZq6dUCdCyqM8XQR4A38C6gAjU3N1tefJwC0tk2zpUtDAkBLs1kW8FIqHD5ImYOMwzoXt1GEgJSbH0o3s/4pAEqToHJeEFa90CuCMNtcy2CvIPribBhCuiKIhEC60rBUSuiqtMNdeZ6kdhwslp4F5QVEG8e0Keq5rv4htpyL3HVIfiF5J04AgLwT2CmA//wUAFLJ8VMAfNURAI6kFAB522CP8gSAw5YewKlKEAAqdZAj/b4CAgDWZ36DANA9/ggAyy60eXPmOdJRDkwN+zj3uweoDxcBoJRb5eY/TTiV+F9CAKjEShPinoQAMCG6sepGJASA2DfwbL0pZVV3SfLAkWYBIv6/9rWvuYgs5VomUv/KK68sAKwrBWCI8lq+fHlOuhub/r//9//sM5/5TAH47/YEE0QBYM+ePXb22WcXJQCMVxnkI208JO0dWQuIBLRt27ZBCQBKLTKytUveNpIEAKzNPOnyT5LPrqEhwryvdP1Jem1kLBAnALz2ta8NopQyGTvxxBOdbP6RRADA6sxTRHeNR8JDvb2mHAEg/nVnvI3vhABQb4+prbzRIQD02sXnnGeLzlpopADwo/dcCgB35eKfvAbmAZSiBIDZcxwJDlDMj8DkMDUhAISAove9MaoAEPWjhABQ27gq/vREIwA0hASATEgAKAeyRQHQvALAeCYAxBQAIgQAc3nkfQKAUwDIEQBaYgQAESjCEFQH6MQVFGLjNAIqe7rVJdx3cALA07b0omV29XXXWtvkdhtIp3PnTMVTAJRXQCnLSfCAxbwyQOAPbgUQASAkdKlZw0EA8IFAf1/lExlyvVFGuUIEAAgh0fO66BiIEgCC/h6MAIBVAgWADtuw7jE7MgkA+f1BW3vr4AoAhyAAuB4oODMdjhl+wpY5EQkAc+eZcWYi4o9HVNK8laPthJ/FUwC4P5fiuxUB5MspFsh/EgLAhB1JdWlYQgCoixnHXSEJASDaZYkCwLhz4fFdYQ4wyVF/1VVXucg1Iti43vKWt9jf//3fO+lW/yp3QKv8ZID9n//85x2pgANxfhLZ+Tu/8zvBl6Hwi4QPIFTznrFq9WoJAOP9AHys9kNSr/FjgTgBYNeuXQ5AUwoAKQAkBIDR6dORJgBI6YGfgKgTQSp8dHpu+N9ajADAuGVMn3TSSS7ae/r06W4sj8d+rFYBAIvTdlQDcoe7YY7V4e+NsfeGI40A8LKXvcypaUnBBgUMFLZYu1DGSq7htUBCAMjbN1EAyNsiIQAMx7hLCAA+WpIQABICQCABEQL+YeS8O+8KQTUB6Ci6uL8Px7D0ygx8MiCM+bieDwj653ElqxPfTzqBAAAgAElEQVQqzkgNwFtlSiKGwTuiBIB88gC1PiEABLYM/KYcAaCrq88G+kgjkRAAaho6CQEg8DpvUqhHCoBSfZIQAGry1gn/cEIAmPBdXLSBCQEgapaEAHBkjoNRbTUHlkuWLHFy/ZAAiDo57rjjbOPGjTZlypRc3VxuslgO+2IVP3TokC1evNiefPLJnPTrGWec4dIKIIHvg94JASD6FbAcwaIejjKYHPN4lWouZheRUephs2rLr/TdAEyKch6ueo61cgF2Afjl60MhAFRq31raXmpuqqXM8fisCACot3zwgx90awR/u/TSS+3OO++se5ME/LPWuEhH8v7GFGLGwzw1Ej5aD+PXYssjiQAAmHvRRRe5XPZckCPZ47BX8i/sybyepPsxGwsEgOEch3EFgIQAUI8ZaehljCwBYLU9uOpey3b7CgB9kWh/l8c5B/NE9/qB3HVwAlsvBYB4RFY8mGvwiK0iks5luiJJATB0Xx3/T04sAgDjUSkABFgU5tkuGFG5bpzQBAALJOJTFSgAZI20CcGVsx/GYR9fkQKAHubn4BD50BQAyF2fq6E3DCtUAPAHbrx63gSbzZI2IWxBPAXACBIAqG4q7BN5byEBAFB5kItUGA1mmbBNYe8GQHSpx8Jw4ijVIUwF4J4M/lsKAOsfe8y+enuSAqC5mTQa8hxfOShlCQGgTqtmZCMkhY6sNTY3WM9hUgCsts1bnrFZM2fZipUrbMGCEyJKhKpFvQWby0XUZzJpy2ay1t3VbT++4w7bsXOntbe12TKlACDVXjhtxgk/PiG0VAqAwWbcyNyhKbpCBpPW01z5gwvBBGuHvwzUqduTYsamBRICwNjsl+GuVUIAiFo4IQAMt8eNQPmAI4AXOgDWgbBAL3/TMBKAbyVNfv/7329//dd/7epM/Tnc/ta3vmWvetWrrLOz0xEBKgEKOPi+9957nfw/F1FPlPfpT3/a3vve9w5aFYgDU6dOdSoE27dvtwcffDBnw9mzZ9uxxx7rZIVlTwojqrAcKYHoK9rl2xqSg8gOGzZssOeff96RFaj/CSecYC9+8YttxowZrr4HDhxw7eA93ONfBw8edLaiT+nfvXv3uhQAyJnrAiT7rd/6rdzvqn9XV1ckJ3C8HQKHNUk+/fTT9qtf/SryfuqKXZRbGNsVq6cewhaUR3vUr3ym6GreCQDH5/wNm9F/kEFoG/ZGxYG/FYto4++US//xD3IJEtD0H3U8/vjjc6oS2EFtcxvDIkBfJb5b6h4fnPL/m74hzzx9xz//Wrhwoc2bN8+1DaAHHxHxBZ/xFTH4uyJb+Un/8zeiPxXtij3I/4xN+BwQiX48+eST7YILLnB29OeKOOhMuU888YRt3rw5J42OX9LvL3rRi3JfSoZzHqFO+BVtkv/Td+vWrYv4OXaknxk7/ORSTmw9r/lFEZJxn+fvsjc/H3jgAUdOwvbYkffKP+P+wu8aWxrL2IV379ixw9VX4J3mk6OPPtr1C2X7dZH8fNy3fDsrUl1t5F7NkfqMej/zzDP2y1/+0mbNmmUrVqyIFKn743MrPsIzlCO7Ms7Jq85FO6hvJVGl8ehrfI42UzZjgXzlKJdwYQ/GKL4Vv8hp/oEPfCBCAPjJT35SyxAt+azs59vUnyM0bvBJF90SEgU09hRxSznYEXKborlf8pKXuPGDL3LfcEWo+2PZ7wOtc/v373frDnMQ9tc6w/zDOkdfKBUCbS+3zg21I+Tr8m3N7dSfurE+bt261dlr8uTJdsoppzgfwfZaRxkDd911l/3e7/2eGwM8SxtQAGC+8vtT9fTt469F2AdbMOcxdlg/Zs6c6fqJebPU+lZsTaL+1FlkEs1D2jcwjvz1n/n9mGOOcf7B3E+/cQ/7n7Vr19rFF1/s5mwuxh7rMbbQpfQV/O7PFUqtpHoM1le8j3rIZoCa+C+2Zh5jHqGO/PTHaXw+LLVGx+dzzT344lNPPeXGBHbi/cyL9OP8+fNdlbGJ1oBSqg56nntRkXrf+97n1n4RQ++//37nV/Sn1KG0XsYP1HiGZ/m7iGP8jf/WHMnn2l+cdtppOf+QPURgKrZGqu3cy36Mfua/9Y/55NFHH3V+yPPY49RTT3X+QZ01j2IT5plLLrkkUQAY6kRUh+dGjgDQZKtXiwBw2C4+51yXAqC/vy8IuQyBq2gKgGgDRQDgbkcASDXYlm1b7YmnnnKHzrOqTAFQDvwvb15QqpJwTtHHyxEAyr8ztFUmf5JMFfpD+z2+bp31Hjhoi89YaKm+fmtyBHSy9YZAUgikBe9pMIrhk4KxHkpub9+109Zv2GAXLD3fZnd0WH/3YUt5ubJJUu0fVpev/5F8x8QgAKSIUs42u1QbGXLdu5z3xfxocEhiIhIA3DrI/5xd8gSAVasesY0bNxkpAJYuXWKnn3lKuC9oNssWIQDESFCDqEyXlqAuMtQgGMzsmOlAsCCZvdmaNWvtK7f+mz35dLEUACkvKj0oMD/zFBKgBhvduTaogPAPcUxMRAD3rljDc4+GgTXZTBkgvsLppgHydKwiOe+tELQr9aqCJcIrL75/K97PjLSsNThCSEAAmDmjw9ate8xuv+0227tnj115xSvtxhtusNZJLbl2UBZnUOz/9J2F/VftVx5sX7tmtT209iHr7OyxcxcttoULF1m6n/WEgAXS0inFT41vze0RfKDfrK29LZYCQB7KfSnr6uy39ECwPx3OM58aWze+Hnd9AVmnCAEgPLPh3IXvbnH/jv9ea8MrJgB0dzvlXs4xHQHgggvt6FgKgAgBIByj5XZ35aaGcs+Xa7/Kj02ZJR+r9X3l6pN8PjYskBAAxkY/jHQthP/orPNIX9MSAsBIe+AwvI/DSR0s+gC1H9mo144Vh7/77rvtyiuvdIfbqtMf//Ef27/8y7/kwOFKCAC0EZDos5/9rGuigGQORzk4jV8qk8NkDu+IGAP049CVS0AhG30OlInA+/3f/317zWte48gCcfAiXr6AbR8Yp43f/va37etf/7qtX7/ekBynHAH5PEPZTEo33HCDXX311e4AnENrAe16D3UFGKPd2I12AIT4/QuAyWE9G0iREUiRAJig6Gful9/QTpUFYPwf//Ef9qMf/cjVMw5Y41/U7bLLLrPf/u3ftt/93d91QI0Ozou5t8DUf/qnf3IkD8AVDr//7M/+zBE+dG3atMn++Z//2f793//dATLY7ayzznIEDw7KBSRSV/rnu9/9rqsrB/wAFRzwA3Lpov0AFuedd55de+21dsUVV7g+Hc6LtmIjbEJbb7vtNgfa6KA4DqrRH3PnznX+RT7rl7/85TmAUSCjX1/+Rv8zfgC66B+INMj+ahwBHH3xi180wNIXXnjBtRlZ+//93/8tyBet8bBmzRr7zne+42y6b98+15/4J/6FDwGKAXZcf/31rp68W8BRve3pg3NEvH7ta1+z73//+w48FkCtd+ITtA8SDP795je/2UmBx8EoFn5sxnj3L2zkEwCwE2ALduOijX/5l39pF154obMJ49S/BMZjI4C9L33pS24u+cUvfuHmIj6XjaknwNGiRYvsxhtvdGOIiz6k7yi74EAjjET/3Oc+56Lf8R/a9slPftLOPffcnMIJgCl+8Y1vfMPVmXvwCUgI/sX4oF+p2+OPP27/+q//6ohP1BfbAkDpy77syhh9+9vf7ubGcrLqkmPn/YxZysSfGNf//d//7UArxgg2oSyRKFBwYZ594xvf6OYHyvmbv/kb+9CHPuTaSDmQvH72s5/V1d2wGeMCoI13XnPNNfYHf/AHOWKaCA/0PevMli1bnB0AefELorFpC75JWXxJxnfwYT/FDWQKonVpzznnnOPsXAmZotrGat3Bn7Ab8w7j+nvf+54jVdGO+IU/4Hv8ZB76wz/8Qzv99NPrHlHuE7BEqKD/8QfG+E9/+lMH4HPIQF/QJ3yGz+PrrMVvfetbHSEAf/i///s/Rw6rhgDAOOXC9rybtEGU8/Of/9yNVYHtAlsBvlnjWJeZV6gX98XnAdnUJ2j5Y+Xf/u3f3JrK+g1JjUvANm2BJLJs2TJ7xzve4eZZ2sy6B8CrNZu/AZgzP/kXnwNOv+c973H1o+87OjrcGsCaWMnF/MF6xdqLL7P24w/MJZSHvagv4xSbM0aYywS+x/cp/jv9+Zw5hzHCOsO6qPmC8aC9FT/nzJljkOMuv/zy3JxQjNTxJ3/yJ44swjP4+69//WtHMNI+gDGIT4uISP8yFv/qr/7KtSm+HxCRRwQA6sn4YY7gHXxOP7D/ECGK9fCmm26yM88809lK+7ZSh6b+32mT9nCMAdZurXNaz7kf0gfrBu9hj0BdaCvrUpICoBIPH557RoYA0GjW3BgSAO6zbDcEgEW26Kyzgv1QeLgPuJFSBuTwJNOPvIoQAFJm6YaQALDpKVu+YoXNHiIBYOiHpiEAVu4U2Ou6hAAwPH48PkqdOAQACwkAAN2Z8DS6kEgyOEA8kQkA5uwyCAHgrJAAkIUA0Jhz3+j5FkybYHIpBXRVyT9yoOzMjlnW3tZaIQGg0SH+kQDU3C/VEQBcO/g/D80qNnXqO2TusyITtL+3qMfYL3WuWA5grOTdrh2eAf3mVAaI5gkAKQgAvX3WMaPD1q8PCACQoY9IAkBD1u3xg8AxP/JfTgYBoC8hAFTipNXcIwJAQ8Yam1KhAsCDtnnL5lzQxlgjAHTFCAAXhQSAhkwmSPnhtz/8fej7wmqMWf5e37Orn3HLl5/cMf4skBAAxl+f1aPGCQEgasWEAFAPrxqlMvyD4cGq4G+SR5sAoANyDlI51BdQxsEsB8pEPikqqpK6YgMAXoAlgR8ciq5atapo1DiAAhte1AEAv3ivQAEB4XzOgTSH3wA9HGAjP/2P//iPLhJO9xWrH7YWKMl/A84D9hFd6EdXAg4AcAhopf8ULczh97vf/W532Bs/oAbwBqBRlBnl+Pl/+W/ew8aeeksR4fbbb7c3vOENBQCjSAIcJALIAyAqqtl97wrBdv5b/ibQjr+98pWvdOQLP9I+7osCSQGPb731Vgee0A+A49SJcjn8/vM//3NnD9qsw3ZAM0AhP+Kd39/1rnc5MMW/sAX/uNePgBTZAmCRw/zhzvEOWPDOd77T+bIAJYEGAjzcV6xs/uu71DtuvvlmBywK1IoTBuiPlStXOiAUUB6iBO/jb7zrlltucSAjfe9fkG0AAQW6ivBBv+NrEG9UHz/CGf9RX6g8gAiAomIEm1qnQoEntAVA6wtf+EKuTylbEa38xJYC79Xv/CQC9OMf/7irig+2UBZt9X1Z9fXbDtCFz/I32s+YuOqqq4pGRFNP6gzBhrEpUg3l4m/4M2ARdZUv8BnlosjAnAL4x7gtJuGtOYaxwxjWGASYIvqZizEFQB8Hd+mnhx9+ONIlsgfy+oBgIh8w5rAdcxD1kDKHHialyle+8hUHDJcCP3Wv5h3KwU/wRyKKVS7vwibMuwIsNWYBEgEuARhRcUEpxk8BUG8FAOYfiFnynz/90z9175ed9BM70U8QjbhYoyB6ECH+1a9+1c3VjEVdcfKOxjH9x9yA7YeTjIQffvnLX7ZPfOITrl5aG0VGUSSLgFffSZhXWBsBNut9YU8/PznzGOMcW/pR2YwP1kcicBQJwbOsa9zP+Aa4h4Sm9QqAnrVBEdzF1mcRiAChGTOQDXxSEc+qPJGfBIBDHoIIgC35rNg40NpIG6kr4w/fANilHXoXcwzt42ItlPoN7aZepL5gbwRJyE8BAAHAj8JnzOOLEH1YKymT+rFvAZyshADAmgG5hYNQ2Vr+SxupM3OXAHrqyD/GJ3sbxjufFSMBxOdz5irIf+pLtS2uVOCvf8w5EIj4KZUk+SWkCQhMjCXKEPFGwLq/ZkgtgbkMe/l+6I9b/pvPIQ1CQGPekk/go6qbPzZEzMM3ZS+RJnw/9Ncj2s68yPzI2syFzzAmte/CN9QGnsVvXv3qVzviCs+z94WsIQUaCJwQv0RErff4TcqLWiAhAFQVQBtzn4QAkCgAVDOjJASAyJrjgO04cFeNPUf73kI4hjXOqW0kBICinVMJASD+YBX8qro6RL0AwMEIAOUqHHyvTwgAeZUgTwGgAgJAd1e/DfQHCmuVnMeW64/kc7GRUDhJCAAj4Q8JAWAkrDy+3pEQAMZXf9WrtgkBIGrJhABQL88axXI4AOQg/b777ssBn0ROEz1GNNlg10hv6gRAcEgK0AkQJWlfDnCJxAOgVYRVObP+8Ic/dECYLw9LRDRATrEIS4B4DvGJrhMIoohUvYvnOPQVkAUgokPWb37zmw50GIwEoKh72veRj3wk1wQO6ilTYLDAAoFglKkIMx4iGhVg3L8AsFEI4FLUqg8schAsQgP3KAqVegNi0i7eL6IA9wIqcNiN9DsH0JQnYNV9IfeAamzml6FoSA7or7vuuqLdpcg9gNl/+Id/cIfVlEkUM6A/QBVAAn/DRgJLATGIsAVEkTzyPffc4+yvvhOAUOzFsjPP0l76GZCCw3YIHaUkhcv53GCf44/YEhsBfghw5xmBt/HnuVfAAv0B+APA5T+rZxivtJ/xLoUPyC5EFQP2AcrgF7TXBwFICUEEqupBv3EPY01EBYGg3CMlEUWE8zcRDvhv/IS2Kopd5dZDNpx2EbUJsUER7+XmMPxBRBjGL8AugB0AlvqZ6HzmBf8S2ScXNeH5ukAw/KUUAQASCuA/PirihEA+bMh/SxECm/M+fJwocWyIb0KEgaBRDLShTOaMt7zlLS5CV2OPiGIAWtpE1LDmFkhUijDGJ6iX3yfMY6gk/PjHP87JZFMm7Ve9uV+pE7CVyhagTwRwORIAz2GXv/3bv80pSTDuFQ0skMwHyhXxTf8h5Q1QCFFLqiyQXP7nf/6nluFZ8CxzKbbgYi756Ec/6v758x91BGhlPZVSDEDkY4895sYUAC/28AkYAjQ1t2vO09qA2g2KKPUcN2oc7wDQhcggohg2xZ6l5iDVV8Qx2oxfosigNaAeY5s60veMV8gv+K5Aa411zdvcKzBUhC58kGchxLziFa9wY0BzlAgAfooF7Tf8jmcdYt/hXxq7Ark1zuLkJ3ya/UUpwo5fJms18w0KGKxllBVf/33ygUBf/kbbIL8QAe8TAIiaJ4Jdl9rHfgYFFF3YgPWc9A6DXfQvBCfay/ykS2QM2V1/FxlH45Y6so5r7vL3CjzDff58rvaqH9U23/5+fUVgRCUHhQjAe/8ixQl7Rvmm5lz/Hq2jUodCWQDSAO8UuK/n+RtqK/iIv4+K21DPykel5vD617/e7WeKjRVsI9l/2s3cDJkTVRGB+yKCxO2oNug9rNus9aizMKeLXMX8lBAA6rpEDFrYyBAAUmbNxVIAnGUDLmVPGOmaNVMKAGTF3fgL0Z9AYjwA3JwAra8AUGMKgMGBnnIwUKh9XmGXjYoCAN+BZM9ICgByVCcpACrsujrcVisBQDLlxX2S7OLkOx4ky3hBG+LzNHsT9lwo0Pz07rvt2Wc326yZ02zlJefZiQvm28DhLiMFAAoALoVEKHVfPAVAmPF8EARXec3rYNxRKGJwAoBLAdDYZL0DDbZq1cO2cePT1t421ZYsXWpnnHmKNbv0iPEUAJH4cE8BoLgRs6HCWqWNL64A8FCYAmCTLb1omV193bXWNnmyDTg1JlIAlFAAYD7OBj1Y7CrmpUMhAFTatrF8n5QaqlUUiBIAgtVvoLfXKWStX/eY+44TTQEwKSTVBH12RKQAIK1BQY76IAVAd9dAGQLAaNFLxrK3lqlbLgVAxhqbpQCw2jZveWbMKgBwdupSAOwIUgBcdOGFNq9UCoAxqADg90i5Hek49qyk6hVaICEAVGioCXZbQgCIdmhCABinDi5QCxCOQ2lkTwXqKkKJnxxkIk3MpcPtyGJY5RegepoL4BGCAgezbDBoE0AXwEUpAoAvJwvACsjHQagkvwFiALQBaPzcwvw30qocmCI1D+ggmVieAdw5//zz3XMchBNJiGQ4h6u6OHzlAJwDZ6Lt/LrE7aL81fydMgH8OMTliwcS/TyP5D9l8BkS58r7Sl0BqmmfgCLsQb3ob8BybCWwPi7Tr3pSNoAgh81EeEMoEHAh4IAoQ4A1gYYC4TjgRu4XNQVyrHNRP2TOARt8iXXVl4NvotN0SM0zAsA4EEeuF6KASAkAq0T1iaSidwsQ53lAHUBW+ogIRX6nXSJPUBaR1shDI42MegK2o66QBUgPIFKEflIGkXKDyRZX4+cai+RoxYfoF0U3A5rzXupHxDdtJCJXObiVasGXC+fd9AuSwsUAFZ8AgK0gAFAeEur4iMAJqUPwk77EHrqoA+UzJvAF2Z70DkQV8g/wCL8gbQV+x6V28d/4FvWXokI9WOLUBXUHiCK6fAl47IhNuWgD0te0CxloX2GDZwDHAbtFQCFCn8hyxqDAUMYV/63oUPpK0te8hzmC9B1+qgr8nfIBgFHAIIpYQJWAXqLFAeSIEOdvEI+YUwCeBCz5wDr2BcyKz3sapxAaAOpEEvqv//ov5+tE+ccJJNgGWzC26DuBUfgI7Yc8IqIR5ZMuhD4EXINwgw8RsQzgpqhgEQLwJcYt8wLPFfNP3k8kLMog8bQclI/yCyAV/kNEPfMfwD5gigBo/BHbMQ5EUmOeIo1APS8AUEhWAqFR4GDu9gkh2A9wnzmbeQWboXgCkQygXfbGNhBtsCNzDL6DTDeR6vQ/nyslBM/gD9iimLT5UNtI+cz1AOtcAmqZ6/AX1jkAZPqOiwhkop2Z07lYKzSOaCPzJOOFNpciJFVTV81PgOP4ouYdlcFayTzJfMX7sTt1hNzI/Mql+YB1FBBV+x1yx2NTypBNNX70821ve5sbR6yZ6mPGIeNI6z9gPZHfjBN+8qwi6elTCCIf+9jHiq7/lAngT31FTKQPKFNkINpH3Zl/t2/f7sYA9mduUPt4J/cwx/gEAOrDGNKlORc7cL/IGqyJrNXM5/7lz9HYgjmSS2sjdWW9Zy5iDpOSAQpLzAf4PxdzI/Vi3kNVhXEgIpH/PspjXWJ+E4lPagL0Mf5Pe9gLYTf6Gjsw/8TJKszB//mf/xkB11kL2aexP8A/ObDVeJQqgfYq/E5fYxvmRanxSPWAtqDMAXGTdsuvlAqFNRFpTuYoiBjsA0mrwaX9GDaBCImqSHxc+7ZnXwKpDP/GRiJfMB6wP+3C/ymXNpGih32Q9pz8hOTL+/Wllp8JAaCa2aj2e0eOAKAUAPeGKQDOs0VnLcwTAEJ4PyAABBnr/WzTpQgAz27dak+QAmDlCptV9xQAOmod5Mi1SvxgZAkAA9YEgOdykoeECv/7cgMEgMDWBUT6VADsbd+109Zv2GAXLD3fZnd0WH/3YUv5krkNDbn877V740QvYSgEgJOsB+Itub0bGqyhQPM975t5AkDldhwqAaAhlwIg66TuXZRiQ9SPBPYODlhMXAUAB0E2NVtff0gAePxpa28NCACnnxUSAByRgjEaXPlxGNpF6VHc8I1PNsHYq0bDpIAAkDFbs/bhKAHg2mutbcpkGxhIm5uvBiEABKSs0lcc8D5SCQCVj8jonYUEALP+vl7rmDHD1q9b51IARAkALSEWHvTMxCMAaBwEY6Gtvc2aIQD4Tqp0ANmUdXcPRgDQeKpyER9qZ47n54oQLNg5FBAAZs6yFStX2IIFJ+TU2Pxmx9ebWk1SjlCTyaQdKa67q9t+DAFgp0cAmDPPstlMLi1JbnUeYwQAf+ZPwP9aPWZiPJ8QACZGP1bbioQAELVYQgCo1oNG+X6BT/wkcpGcuBxKcwDK34pJ+r7pTW8yIka5dKgaP7AYaSUAmZFDaw6qFRVIOwBLlH/cB5N903MwSrsBXAApFCVK5DCHr8VAaAA5Dl456BVZgggsCATKO40NJc0L+EUEKgAR9pFMNQf3lMOBN/WMXwCGHAJTBz9CHWlfCBkAX35+YPULbGQiBv1IPMrg8JyIQAFRAvEpG4IC0exszKgLRAoihRVRLOKAAB/eJcCaZwGEIEwAEHGoTNkA6YBg2FKRaTzHoTj1BnAGpKXfqJ/AQeoHEMEBtuwSJwAgly1pZUBegCCAHfqfsjj0pu6AaKRboC78jT77i7/4C3c4LyCNOqEgQLS88o1LCljt5KAfoE5AqOoKcYSUB7Ve2ASb4TPkigYQF5gCEPXhD3/YgdD5XGuBLL3GKT6GLRnL9J3SHwCoEF1Jff0rrgDAZ/gbZTz//PM58BqAlfoAigH4AbJIOpp3XHHFFQ7gwm6A/JQLaIs9GQvyJY0FQCragjS4yCn0N6AIsuz1IlMAeDEnCHyhXrSFiHAAI/zZj04FQMGejGFyxusLEvUhAh7wVf4O0Ex5+BJlQB5AQhowUAQAUnYQISogn/kA4FRjVBsI5h4AQwA5ES7wBXyfqHfmpWJzA/6BwoOAI+zPOGZ8Uleep42aj+MEAPkC8znzBWORi3fxLIQEQCqANfyP/hcQBeAEi9sH4l73utc52xJhSz3wQQBf/JM5hTHKP1+qn/EIQIdd4iAdPiGiBb6D/TSfAa7j1yJw+IAYdYRYwPwICKhLka3013AoAJQiALgvjaH6iU8AwGeoC/5B+6krtv+jP/ojp8CB7TS+JcUOwQSQlLEj0hbPQ8iiD3Up2jq+NlQzR0EEZLwIaKdPmUOZ7wAVNVfRJimt0E8AhwDCAI2KxqYepJoQ+QWfV9+pTtXuG+hnwGTWYsaLv9YRPQ2wzjyFnbCjZNpZmwBdqSO+x8XY0Z6He4spAPi2I4UFhDqpm/AZICpEFfKqYxNIRdhDkeEQ85gTOQik7owd3sWeAGC72MW6ylyFb4iAwX3Lly935EbmYindqK9pB3MCcz7zgMgCIkfyPPUiqt8nAGhuK0YAePzxx9249i+NY0girBl6Xml6WEshYVI/rZW+khK2YgzjR8xTmlvoE/wufkAFYQeVDeYJ7V2xA+Vg+7iFoo0AACAASURBVFIqPKxp9LUAfdrAXEZ5+DN2EyGFurMOQNJgLkN1ib7E95mjAepZ4/Bd5nrmRc2BIpPQFhRnIG1Idp930ibUIiBt6J2+PVi3qSfjjktjBzIk675/yQbMByjnQLzRRX2Yt/FR6oy/098ib9E+5mP8gzlcqk/yL5EYWD8TBYBqZsza7h1ZAsCD9uCq+woIAO4QNwS6UiGgFADW+YP50SMAVBfhX643RocAADgbSknHCPOZkGyREADK9Vw9Pq+WALDSFpwUJwDE65Evky52e9IqqloLAcCyKcs0BOQSkQB8/y7IrVxQr/EOwBUShNyeO0wBECUAPGIbN26y9rZptmTpksoIALk5MJuL6o6bMFAAqLzH60kA8BVZirlcMQJIQgCoYnDm0iwqBUDQ03ynmDljenECQEuLVtAJTADAhsF6lj+X8vYLcrJsQ0IAqM7dSt8d248FJE0RAHpszeoHbfMW1GJEADh+TBEAeroCBYBdoQLAslABAAKA+94TbkH9OavyWbVeRk7KSSxQmQXiBAD2X/xLtTTbzn177IE1q23H7l3ujO/Syy5zZy6cJ5TCoyp7a3LXaFsgIQBEeyAhAIy2Rw7h/RwkEolF1CZRU1wcZBaTLNUBIbmYOcgnEs0t2LGDjGoP8odQ7aKPIKdLDlSBuhyu/uAHP3AAAZvTweqliGsK1oEu7dSBsw5POdClTKJodTGRA0YjIcwhNPZTRJueE5DDoSwADofdOvAGFADoK3YRHUu0lqIbeRdlABgIaBTAIICPd3EITTQzh8PcpwhhAHEi33w5cUnucjBMpC9+QFkchgPsUgdF5El6XGCyDt052AZwU12oJ2VhK0BgbC+70k5JxPOTA2jIE4B9PIfNeA9t5PAeWyoqjnJ8BQAO6nkekB/yBm0HqAD8AXygfNlF9gUIAKQBAFH+cEBOIj59NQLuV/SefIrDf8BPgCdJxQOOK+9uLb6segKAABLQTvwWoAGQBRv5gIH63/drDvsB5Ol7+QykDsDo+AFTnAAAmEGkPnbhOvXUUx1Rgn5QigAfMAe4IZc8pAjNA7wD0ohk7n2AzLcNbaVNjAU/UhjJZEUc12JLnqUsgCldkGUgwACK6BL4IUln+a+km2kPfksdiSbFz2iTAHk+5zOibyEwAPqpHxk7zD3F5h2fzAIIhoS7JNYpj6hZfF85yEVqoX95FnIT/gERAftDfvGl4/EVwHbGveagYgQAxhtgJ2sAY47xhAw3ZcbHjsY6X96Y63yJacBIAFGNU0mpa5OrOUZpR6grf6PNEJV4XqC13zeoNEgqX3/HbwDbJTWvuYTPNSb5CQgKKYGx6gPhPMeYGCkFAOpVigDgz4XyWchd+Ax+IEII9ccHlCaF8YUvY1/+Tr+hEKC85gJhaxlDPsjNe1jveSd+ziXAE7+S2oR8HfAQkgX+KUUSAEeiorX21CMNAJH/+JRsTD3xXfYCXP478DURo0RKIgUF8z6+Rx8pkrsYAUA+DHiKggNEJpFWAHsB8n2iDu8TGREbcEH6gDxBX2l+Zp4lIj4eYc/9EMtIb+D7OOsaY7sYKUhkDeYz1nMAZdZV+Zk+59laCQCUyXqo1C8iq9EulBFoJ/bXnCr7yqd5/tZbb3VqPtoHYH/2VtgyTghiTmNPJtLY2Wef7SL28Xn6lblOF8+K8AFIzliHJCNwm7rgy+xj4+Qh+g1fR2EI+0nRgz0C6gpa09S38jF+F8kRYieELhE3IV1CgGHe8/dpGgvqX9Z6yJIQN7joJ4hAEA9QMfHbx3shq4ncx++UB2EMu/qEDerFe7V/UjnYnnvpI+zk2yIhANQye1b/bEIAGAw+C8G1OgYIJgSA6n104jxxhBEAHKhSbvCU+3ys934UJooQAFwKgBbrRQHg3pAA0DrNlpy/JJ8CIEv0chEFgAjgNowEgKzZmjVDSwGQEACG3zeD85OEACCCYN7ilRIA+pMUAPVw04QAUA8rJmUkFqiLBXwCgNSX0iUIAOAxCQGgLmYf9UISAkC0CxICwKi7ZHUVECAIaM7BPJcvfV2qNKJqARgFAo8VAgAHaEjAcxisA1UOjQGXOByOA6C0T8DaO9/5ThfxJVCJ+4kS5BCV8vg7h/gc/gMg8i6BeICYRAwD2PjR6sojrkgu3ofNAPyJ4NTfOdDmsFgRkTog5uAfAEB14n1IBhP1S70VUe33E3+nHhw0Uz7gGuCi7AEICpBJhBjl0jaVQ5sAnpFApy7YiwN3wDIOsinDzy2u9vJODqeJGqeO2InnAbJZ7ARs+s9KNcEH5ojmI2pU6gj8JCpOcuY6wKYugCDYULbBBtwP2QBJcw7rKVuKFgLQsD8RdryLdgoog7yAbVVHH6CVffkMoIsDc8BOKUvwk9y7knaubhTm76Z92AXgDeBBwBlAB9HZ+CSH9IA7tNsHHgS8UhpjmehLkXggcCCL7gMk3BcnAPgRpowjngGUwmYAE4Aifn8BdmNnQC3qim0AI0gjQp8rt7si8P0IVY0F7sU/eQfgNpGZRJv6RIeh2hNgHYBEkd/4PCk7pD4hUgflC+SnDfg97UXKG5/GLtzL/AC4KIKKQD2exwZE6gJ4yraMMyJTKZNLSgACtiiT5xg7AsqwG1HLqIKgtiBCEZHAjF1/rtXYpR9IlwFIxIXd+QwCAuCcVADiBAABkCIO8D4iV5VGQznm9U6Rf5gjGNvYlbJRKFGuan+M+2CS34eQc/BP+lj3EMEqgEt+yDhjrhSYx5yCAg3kjPiltmEv2o6vUg79jY8K3KK+3AsgN9oEANRpRHqg/yFVQJ4BuNV48gFsRf3yGUAkJCali2BsQxTD3+p1oUQAwUdzLPUD2NU+Qeun9gEiT2ld4H6IUQJQIWOwnqh/h0oUVF8rV73GDusQexPsoDVHxAt/Dfbfy3hF3YO1T7amT0oRAPiM/RIqCFpTAXsZD6wDWk/iRDL1Hffg67zTv1BvYK/iX+wJmPsFErM2QKqDsKC1QW2PkylE2GIsQE6AACbChvYy9SAAMI4ZzyIYUq/Pf/7zdu2117qmaM1hPvWVXbAPYxFfAfCGAMHn2I/5D9IPv/skAOYHiEpKU0IfAGBrHtQ6o59SLGKMsLYwb2FTkf4A5CFEipCgPtPaj7IAewJ8iHmNuZR0DL6tfWl+EaS+8IUv2E033ZRT0GENZS1gL0Q9mJtEENWa6M+brDmQbCCY6KIu7DN10UZsqjZJBQKboVCECgz1VJ38empepw6MTcYp6hRcCQGgXrNn9eUcSQQASzVYqiFl6Uw62C+F2GMUwvMk1cPoWiRk81eDG7vBHJENvk+lGiw9kI6MUc0hmvcLvq8irT2kK4x09OqEOkJ/qJbw+Lp11nvgoC0+Y6Gl+pQCQAoAhcT5jKEBkKQAGFJXVP1QOQJAp93zwP22ffdum9ox3S5ZWU4BIBr9PRYUAIIUHmFIZU6NYLyD/JV3tNv7oYrAuCJwoKnF+vpStureh23jxqetrXWqLT1/qZ1+5inW0tJslm0sJABEwuTD1B0liBRDUwCY6fJgu7BXRwBYG6YAeNqWXrTMrr7uWmub3G4D6bShGECeAc1WrjbhLwkBoHK/GOqdCQEgtFxO6z2qGhIoAIQpAKQYFFEAgAAQEK2H+t1vqH03oZ5LCAATqjuTxoxvC4gAwHeTQB3NLJ0KFQD27rEH1q62nbsCBYCEADC++9qvfUIAiPZlQgAYZ76tw0EAQg4oiwHkfpN04A2QRVQl8qn+ocpob+qoP8AOwJei0ZCyJhJUYFN8AFNnDkcBvZSTlnuIQuNQns91YEr7yXMLOKvyAc2Qrwf8VfSgABHZU3ZRtDGHwICFvE8ADgAaoDaHuhyiUz6H00S4UQ7PnnLKKQ7kI8ctB+XFIgB1iOu+GzY0uCg/opb9vkWtgPbF+5vIf+5FSl6AOdG+SIFzb7GITWzHQTwAuqJRuRfSBeQDXXqX/864vwDosEBSDjbCNkSfY3Paqohj7IMkLlGCXAKEqAvRjjwTj/pXPXgnpAAiOAHt+Z33AEIAOIoA48vlU5ai7bELaQ6QuFdUHfXCpkTP13JRHuAfB/3IsnM4jx1oK2QH33YCtnwChNqsyF0BPrQVdYRiFxGwyuPO5wJX6Is4SCWfUAQk9rr++utzNgN8xD8V9S3SjcYFtta4AYTh7/QFYAcAt6JTifCGYFHrJVKPxhhANwAQgIzq5Evk8z6ffAKpByCeOgMU4uOoK/i+rP+GGITcP+oSAjghszDO49HYIrJwn8Bw2R4fhhABsFXu4FpjHWBQ6Q58mzH+AOPwT6WDwF8Y+6Q20XzO3EU/QLbR+Cs1fkg7gOKFyA+AdSKnSEVByjAar/44x5YQFiAVITUuW0FagTziE2+IziUlhA4MqCdzLRtpH1CMz2N+/1A+5SqlA+/nHWOBAADgI5IOUcwA1+RKH2wdpW34CH3OeAMsVAoQ1FboG63rtY4ffIHxzLiBQEFENOM9vobyfhG/tFbi88xjjGV8BZAW1QatqbXUTT4CyMq6KQl5/o4NIQH466A/9/vvFeDLXHvjjTdGwFLAZoB2SCf++sI4FzgL2EoZkCSILi93aR1hjmVuwp6a87A15Bv/Isqf+7g0b2p98wHjUu9VvbEJ6XmkysG4pzz2BqTg0KWIdtoN2K1xhG+y34unABCozv5Kcwm2VxqeeMqZeD2Vgx4fY48BIC0SAL7M2iSgG/8jjY9/MX8w52ru1Gci0tFGX+EFQpdPALjllltcv9FO7vXJBpTF3IkPa45in0xkvuajAiAxBCMZw0rvwb4FkgSqHlzMvz6xSn0iBQ18GLvgGxA9tSZB/IA4gk1FeED5gnUSu8m3SK2Dak8lF8/Rb6SXoN9YAxICQCWWG557jjQCAFbMpDPO5xzhM0t+2C7ny5lM1pqbW6y5qTnIfQ0+lslaY0imZOw1NTY5YGygfyAkEmStqbHR/S2YE5qsr68/t54KEC1FBKiqV12OdVcrs0EJAIds8ekLLdUPASBsh3DZiHIeMGVCAKiqD2q6uQwBoBMCwAO2fY9PADjReg4ftuZJLQHZJEj6Hl4x6soopwCgUq6OwcgJ6xj9Gae9VJewoCbj1+nhMEF0ronRFgXjKSABgJSLAHDvKhQAnra2tqm2ZOlSpwDQMqnJEQB8G0QVQoj8921Z2ITqCQANNrNDBIAAORicABD4rPBXV9eEAFAnXypfTEIA8Ke7wjllRseMSKogpQYInmqwA/s73bpe8orMp+X744i9IyEAHLFdnzR87Fkgtx6HxEClAGhoabZdYQoACACz586xyy69zI5PUgCMvU4cQo0SAkDUaAkBYAhONJqPcODLYSIgFZGS5QgA1JUDSA4tAWaIoh5LBADqB3jGobmibjlgB7QC8PGjl7mXzwBZAeqIMscWHPgDUBGpSMSif3E4S2Qb0VKKwCMXNSAeNlGEr3L7SgFAIK0mDMp873vf62SKiVgHNCTVwDe/+U1XJw7DiP7i0BegS0AuagCkChCIFW+P6qp+FNBIRBr9C/AJuA9AjopB/MC7WgKAIhMpj7QCSh1B1CJR+L6kcSUEAHxJUaMCbSE90D+Af74MPZHYAND+hfQthAVFKscJCyIx0I+AZwAgilwkuppDd/wEnxAYEhxGBoeU6tdiAF084nMo41qgDmA9h/IC2vEDIuNLkSdoD/WlfpTxqU99yoEOPgEAsKTY5RMA5NOAz4wjRSfznHzNB7EYC8jU6zmk+/FPbKHIVL3TB70FMvA36guwDtilcgBlIDzEFQuqtSlACGNTUWL8hFQDcYR38btsHB/nAlGlekFd+W/NK9wvEgb/7RMARCIpRQDwxyk+S3SuLgg4gNy+Eku5A2vqwVxz+eWXO8BW/YbfAMZhR8oQiQUCAJHc+Dl9xd+JEuZvAsLc4WEstQt1fOtb32oAZ1INoK8gE1CGCEDlgD/uZe6jb5T7G7l4ReRja+YpIvelwEAbAZABW7n8iNZSBADmAcpH8QPwj3mdeUUy2aOtAOATABiHSJLT7+XmdQGSRKlrnmAciQBQCThcyViC/AKQyRqFjckHDuFDfV2sDH8eJKIdYpTm8te//vXu92JEskrq44851kUk5hlj2pOQbgMQnf4tpvgT92dF5dMeyE7I8msNK0YA4P0oGqB4IeUg1iUAcKW58cliGnNa9/1+pZ7UX8A5ZfN+CItc1AlQnPuYq7CrVAmk8FFuftRegrmBVBrYikvKHbUSACiPcas89/QrkeoiLZTrU43hbdu2ubWX/YdUdZhnSI2A7QCq8WlIqv7FGg4podgcLl/RWsTz9DH+rIt1QMQNpSnwyxcBQOsfpIjBCADUFZCeeUtzEqRA9sqoRGgN8ceI9ha0QSk/6G9UcFD4AJTXvA0xAzKfFDaYD1EMkZIC4wxSIwQp7UcH6wPsz0UdUPuAXJIQAMp57fB9fiQRAPohjWXS1tLckk/b41StgpRgAWHbXDQ/F6A+OWIB/ZkjIAIQTTgwkLZMJh2m6uLerLVPnmwZImZTpB1rs57ubuN9bhynUgX7msEIdyV7u1oCAAoAKeTFgyghroL1KAQsC+qTanAQ7vZdO239hg12wdLzbXZHh/V3H7aUh4HCSFAE0vB56UQpuRICwIO2fc8um9oxwy5ZucIWnFSMAFBcPWK0FQDopZwCQJijO+g5HAZ2QphrOezOQNjceeX46eAIEBaG3qn+DVnLZIn8D/JjA843Nk5yCgAiALS2TbOlS4MUAAEBgPEZ2sGN7zipY3D1hPoSADZ5CgCTQwWAoD4B4EA9EwLASDprQgDwrF2gAmA2eUq7d0OojpP7S4N1d/W4Nb34JSbLOJp/RtL5/HclBIDRsnzy3sQCBRbwCQBMbzkCwKRm27V3jz24ZrXtQAEAAsBll9nxxx7nvsMrUC4x6fi0QEIAiPZbQgAYZ37MoSgT0UQhADAgAdM5GPblU4nuA5j0JbvpKh2SIkPO5wLdJEPug33cj62I+OdQlovykEknug5AQgQADqgUhea+qoV56wUAcDCP5C3RxBzic4AOgAAAwMEX5QBkE83pyxLfeeedLr9ruUuHz0TNCQjRl1kdJsejiymzWgIAZfAMwBCH+Go/kcdIr/sy7pUQACgPEgR5nam3wEnAaw7vfRAZFQZAYv8CQANI0yF2MUKLSABE9qFcEL8gYkDO4KBdtoofBFCG8v0CHNQCaPH+eD2JAMRX8C+/7FLtUQQw9wI24O+kNxC4hO0gFRQ76ASEQgGAMvBbfvI7Ua5x/1dd8F+UCoi+ZJwJ+IX0gf19cJb2xRUUBK6rnxhDgNeSpEe+mMPwUgoX5fxfnwOiAMaIzKFoUOYHSAfUlWh11d8HknhGYwQ7aOyWAptRMKBcgGsRLwBseH8pcohIPox/gTFEijIXibSg+cP/Waz91AtwFSBH91IPon8Bv/1LwKwiu2knJCnIEf4YK/YeIoYFVNA/kItQqBDoHO97vwy1kXohmQ6BjDlVigH0l1KGSA2E56X+AUAFUSGuTlCqTzSf49NXXXWVm6tFkqHvUTyo5wUgB6goyXvIYZBxNMY19zB2mF+Y79XP3EdEu3ytHAmAMiFHkUZAyhxImqNkMlgfVNveYlL2aoe/pjCmlfaDz1EhYR4SwMl7Ac7xUerrA43V1Eltg9AmMFT9zJrDWs5VKQlCUvSA1qjWKGq8FAEAEh6peUQcg9QAWVBzmuYNEWjUfurof+Gj/YDCgPD8N36JzbAR1+7dux0BkPlEhDQUgkhDIrC63LqjcUIbqbMk5KkHflZrCgBIW5C+NN9Rb1SNSLVSyVVqXvRVQFSO1pBi5cYJR9hTcze+JjUKSG3+hS/K3txXSgGAZ/i8HAGA55m72T/oQjWAtAE+0K/0FCKI8Fk8TQv+y16P+Zv5EQUayn7Xu97lxhnPst6gRiTiHIcL7BG5yvmG6ie/Zd5SCgoRjFCVYW9X6ViqpM+Te0pb4EgiAABU42fMRayDa9estT27druofVRAXvGK37I5c+Y638Pf+4mgb2x0n7Fn2LZtuwP6Z82c7Qx6qPOgzZs71w4dOmh9/X22du1DjqS4+LzzHPhPGYD/XAXAXhGiY1k/TQgAZU00tm84EgkAIfgvqD8mJ+8DysEtYxyMKwDC/PoWEgBSja3W158nALS1TbMlIgC0NIWKDgGJpug8USZ7Qu0EgKytWRumANhUjAAQzl8JAWBUppaEABCaPQb+59fTAPR3v+dSZwSDxgH/2YYYASA+v8R+TxQBivt5QgAYlfGfvDSxQDELaDrMuJRDeQJAqqXZdu7bYw+uXm07d+dTACQEgInhRwkBINqPCQFgnPm1pKnjKQD8qDS/Sfr7WE0BQIQnEfxE7gNoUV/AVCKiAEp8AoAGLwegRKwTxaeDbEAEJKP9CGjswGEroAN244CVMj7ykY+43NWKHORvcQKAFAAk90tZgPPkt9ZhN4dVirbkfg76/Ug6ZHgBzYgCLHXFgTBFKfqAOAdq1EPSxn5Z1RIAeJZ8swDMvEPABCA+8t3VEgCo2y9+8QuX11ZRbXyZIDKZPo0rAEAAkJQ8NsN+AIg6sI7bQ19UOHAH/Fi2bJkjbvA7dcVfFM0IuEYb+AkYzk8BMQKKuZe+ptx6gW6STceWyhOMnZW33gflOdTcvn27U3cA8AcgFZiv/qBeg6UAAGSAjCLgl3YCvnLQGicACNTCf3gf0eoC1bENgCegloBefFtgjMgUGmMiONBG+u2Tn/xkDmTns3h06lCmVurJGEKGXL5AG6gDv9NGpOhRfYDYgx9DPtCl+VFsTYEq2EqgjcodCgGA6Hx8kProXfg0ygqAxMwJ/kFUuUg1ov8BuukTybKLFIOfE62sFACMKQFHkI8Yx6QWKRX5Tz04qEcqGpKVQFf6jfmP+pZLAUAdmMfwK+ZjAEQi/HmO8gDKBOpSPz8NBHVlbmD+q4YAoLkAOW3SDKiOEF9GWwEAvxfpBQAOcgO+r/mlWH/7RCoipOkTrcsiSND35VQYqhlP2FAqI34ed8rA1wCr6VtIYKSD4N8999wTaQf9i18jt1/LJdAYUphk6vEH9iT4OvMZa6uLEm0kp+vgl+ZtItCV2od34NOst0rtIyUQSHmArJTPvECUPoopkAKlZuGTaHwCAP1JeexJ6PcPfOADLtKbsikPcBflFi7GB2MN29KXfA6wzDPFAPJirfQJN6hDiDzD+xgHtRIAAP8hTdC3/EOiH/USKYv463+x+vmguP+5UgPEn1G6DP0de8aj/2mz/BF1DPqQ/civfvWrAoCfdBSooXDViwDAng6VEsYp/sHekn6jz7AHY5N/spmfloFnaCPkEv5BUCQFFGOO8fWmN73JjR+BohC7mEME2OM/KDBUA9hrb6h9nNYb+gY1g4QAUG4Gqd/no04AQC7fOUBwkJ+SgHjswDmIMg8AVEW8pFMN9uzWrfbEpqds+coVNmv2HLeX5j7nn+724Kd+P9xz2Nra2xz4j7LK7FmzHIgPiWjq1Gn2h3/4RzZ79hzr6ux00uszpk+3eUcf7dKRkP7i5JNfYssvucTNjRClKItc3j3dPfalf/6STW5vd+Nbak/FSM/+/qpcTxZ8n3B4nKTBQ0WoBrOBEMd4fN066z0QpgDIKQCEguwNhXmQC1MAhIhjogBQrmuG8HkNBICWFmtASWIQgGqkFAAaAfEzzW60Zoh2J/I99L9CBYA8ASDA52L55CMC3nn7DMG4I/NIVQSAlKVQAHAEgEeDFACtU23J+WEKgJbG8gSAMq3SnFhp45kHoykAEgJApbYbjfviBADq0N/XZx0zptuGdevs9ttus7179tiVV7zSbrzhBmtlnnAVDTyD7818T9b3g/j5ytDapEj7rK1ds9oeWvuQdXb22LmLFtvChYss3c9622QNDSnLZFB8KsNiCSvhzm2yWWtqanSpd3JXkch/2YX7ncJNLszfIwSQgqPBJ+ANPr+k0xlLNUS/v5U7/xia/cbhU6UIAE0p6+ntsTWrH3TfHznLWoFyzYITLMUeIia/EP+9VkvkXKNEQSg14Us9Xd0uwG3Xzp3W3tpmyy680ObNnecUntx+LNyCikMyDlaiWk2XPD+OLZAQAMZx59VQ9YQAEDVeQgCowZlG41FF/yiSS3UQSBffcCk6jkgjIo39A5WxsjmjTcii6mCXNnEABMCCvDwbcA5XqTuHvkRYQYBQjl0OZokUBRiMX5AKXv3qV+cOXCXfr4NdEQYk0a/fBarxUyCi5PP9d2BT1AS4B+ASCVrlTwbsefTRR3NR0T6gqTKKbfD8fim34StHACgWOcNBHFGQIkTQZqSjlYfZb1+59/M5kW4A7mxgBSAANBAhi80E4EqKXBG9gLcAoETLUQcBYP47fQIA/42kMBGAHLzqXSJyCNgWqQHpa9Im0D/8A+zgM8rBlzjILyfJXG6MlwJE+DsAMZLLRJVzAAp4AwgP6QXAxG2cOWD1NvlxBYD4+7mfsQwBQGAKEcSMFYFq8f5TewEb6fdarjhAJNAaX0JqGdnqWi590cZXfLWIuJ30DnwJVQMi05kTsI38i7Kk9qB6BjK1wZfjoRAAsCHEFs091AuQG2KFQD71q2+HUnMth+AQMEhHIL9F6eATn/hEmFc3mPPoN+ZI+Qf+zNgRGFTK5gC7mp+on9IAcL9k3vlvAa8+gUp1jvunD9IC1OF/XERzv//9788BcxB7AKQAUEvVsxjhhzrQXwBnALxjjQAgIJkUKqgS4PuKBi7WD/68T65xyD9aU0jFQDoWf/6rZfzwLO8TuYMxALjI2GQughAHAQkQEv+XH9OntMFFXTY25oh0AjBrqZMAe6ldaD7iPfgH/l/Oj/33i1AAGUf7ABEAlHpG+yQAXaKuWS/4G/YQOMt4kxJDMQKA3inAWnsn32dR70AFgAsSFikN/Hkd4gH7EhEKy9lRvo/P00fMK1pDmddqJQCQNol5Q+sg/B80AAAAIABJREFU6QBQ1ag0+rxc/fW5bCRFI/0dG7JPgDhEXz355JPODwH+tSZSF/WLxpaIBNhaUe/1IABQT/oHm/hEKggR1MdXSijVdu1vpDDk3wcxkr0VF+Oe8a8xStuY41BP0hfTSuyrPQf3otwAIYuy8J2EAFCJBet3z+gRABbbojMX2kB/X9UEAFoP4JhuaLAt26ojAADUA9rzveb73/ueXXLxyx2Bi/3td7/7Pbto2cW26NxF9oP//IHt+/8VMKZOmWbLVyy3A/sPuHmSPTmkJoAVCGfTZ0y30049zSnaffmWL9vBgwccoYD5HHUjSF13//SntmH9ereOnXHmGXbxRRfbU5s22S9+scG6u7pt1uzZtmL5cqcuQPqVp5/eZPOPnm/LLrrIlaX5OPgPl+g9J7XOuAMTLk4ASIcpAATBZF2KAh+QUQRRsFfyciwnBID6DbJcSUMhAJzkiCjNAHsN0GMkOx8W6iEgI00AsJAAAAmgFAEgoOv40tyFBIC8oUOJ+WGwfN2KrCYFgKWssUkpAAICQGvbVEcidSkAWgQ25qOQg/GZv8pDp9VBVYUEALM1a0IFgKeTFAB185M6FeQTADT9s47M7Jhh6x9bZ191BIDdE4IAkA7TXqK6k2pscOo7kJ5oL0BtEACQdml8SMvDGtvV3W2zZs4Kz4Wz1tjUaJ2HDtlAOlCXnDSp1Z1jpQcGXAqfpsZm95y+N0qJMfiJ4k/zoD03Vs6c6+RelRdTQABwtAtrdASAbluzenWUAHDCCa4PBbDrReXOYyuvUHBntQQAzqna2/IEAMskBIBqbZ7cP/oWSFIAjH4fjEYNEgJA1OoJAWA0vLAO7+TQD7CLA1SBY5JzVx57XoPDs/HjkBewYqwSAGgPADRgMvWnTcjffuYzn8ltOEUAINqfSCs2qESscMCP9GmxA2ERABT9yiE6B7UcsCtyHDvp82Jd4wNh8ZQEgBoAONgZKfrvf//7DoAEeOCwlwN7LtndbbqqkK8st+GrlQBAfbD3cBEAFDlH39xwww325S9/OQfQki+XiF78Vofv5drLfUTWEVVJBKgPWKqc4AtPXt2AezjQR575wx/+sDvw53eBRLUMR0V9K8IZn6JNRBQC/LNh1lXMx/BD6oKdKEsXPk0KgGIR/YA2qAZgU9qJnDsR88WiiOV3vJsIbYDkOLnF/90diGazObCMz3yQ0Acf4n5Nu5ljar2kPAA4Ss55RUzTXtVV0ZgC9UT+AHQmUpx+hvChi3r76hr8vRYCgEDS4SYAaG6CHEX/CZBC6YLo6XLAaZwAoDEiAkw5BQDaKcl15rR4hDZjkKh/6kEkLbLlmofpC9Yn5sNKCQACoCkDcgHtVjoBfAsWej2valMAAMpqPEAAAKQoB+76BADmINYEPYMUPeuHyCq1to05RISqW265xUVpEikM4MKllCGKNPfBfnwBQpQUVhhbgK233nprbh9Rbf1ou+ZGSEpKd6FyiD6vhQAAwCoiC0oTgMooVoh0UIwAoPmWOtB+kYNE9pMKiuo4GLkDdYFvf/vbbr6EDEhaFP8SAaASZQM9p3UJchCAmfqKvqsXAYD68G84CAD+Gq49G8QT5nP2ocznkODkj/SR9kUih9Cn6kf2hFrH8GlIKaX2URAwlTaB9pVLAUA52EAEAL/u2uthf61J1M8niWodkqqRv/embNLJQFjlwgYQOvyLsQUBoBIChtZmv44JAaDaGam+948OAaDXLj7nvJAAgAJAPkq4EgUALDBUAgDrc3tbuz308EOOAPC6a15nK1essBde2O/SXRx33PGOBPrzn/3c+vr7HTi2fPkKI0UbxOPjjzvOpUljb9vd02P79u51RJvfufxyB/I/s/nXLv3Rk0884fZ67C0g/bImbd221Z7d8qxde9119sgjD9tzzz3nyAMoo521cKFt2vSU3XvvfXbySSfZ5i2bra2t3Uht5vZQOYA+gATzkdYuqLpCAoBZEBCZhxWjBAB9luUF7q7tu3ba+g0b7IKl59vsjg7r7z5sqTCXeziJufeXByrr67fjs7RqCQArbcFJPgEA8BxjCyTWuAmsMVYJAHkSgKtlya4jZjmIWx7DVwEBwKsvUrzZjFNECP6HWtDgKQDiLY2crVQ0rupJAHjall60zK6+7lprm9xuA+l07qwnABzC/gmb7CuyFOsxP5pWn+dU2kNXSOaNwX09TgDg7kABoMM2PPbYhCIAyBIA/O3tbQ48hpjHd3BAfBQTX/ayc2zatKnu7BNCFLEQAwPpUGk169LyoMID2M8zRH+T4gc79vX1W1NTs0cUb8oFWLCHD85mWCDzY9pfZ53LVnH2OYZnseqrVpYAsCZPAFiBAsDxlmqkf9KRd5U7H622YrUSALKZTKgrFayfiQJAtT2Q3D8aFogTANgSphvMSAGwa98ee2DNatu5a5fNnjvH4WxJCoDR6KX6vzMhAERtmhAA6u9jw1qiL0+L1CjRl4qcUgSpDzbj8IBoH/3oR91Bsg+iDWtFqyhcEX0CYyRzzaGR5GkVocfBMdHmHLzRFtpMjl9krf0IXL1eBAAf6NBn/t8qVQDwcwJTDoA2EenUA3ADkCNOAPD7I/dFrsKNcLENn7+JLkcAKPYF2VcA4PN6EQC2bNmSy5ksBYA4AYAoIIEhSJ8D8nFJjaCc2/htJwoJgAXQhwN8wK84yC7wUQAx5RMRDUAPQFnrRf9IIhgSC4f5ikJFYprLB9ABn2gDKS6IjAYgwH9IZ0G0s8g8yPhySBoHBvjcj+JkTBN1jVR6MZBVoIFPABiszXqf77NxdZG4T8rm9CXR8UO9fLKC0irwxZIxTGQXB8EoKGgOFNhCHyv9AnWhr2fPnm2f+9znnIKIVAtkH9VfBADkp8Vkh7TBAXQpSWYpAIwWAUBzI6QPXyGhlM3jBAD/Pvkaf6tUASD+HtKe3HTTTc5vUS6AsOUTAJgTBrvivjTeCACAGdUcagB2IyHPM4CGSJozZrQxHerY8Z9jLnz729/ulCmUrkCqBYqoxt/pJ+bA0047zZFlrr/+eicPD6lDYDgEjFoIAP5+ZbgIAJpfKyEAYHNflt4fA+VsL5sI9OV+vhyKlALZgvnGv4ZCABBhgvmJ/mFM8E7GPod5HOTp0r2sFRAoRbhAShI/Y53xL60dI0UAwGbMw6iDMM/K3vJDX4UI8gl7vhe/+MVO0QX1HghrtENrEAQA5j6uYnsjlLFEAKBsCCKoX2juLzZWfQKA1jIpZ7F2sMbGFSJkUxF5qJ9PRtTnkEAhAPB+yEOs9/5VDQGA5+IEPAgArIkiJiQKAOVGcX0/P9IJANe+7lpbfN5i27//BfuXf/myveQlp9r5S8+3++6/343Zn/305454e/nlr3QEgNNOO9WNa8gw7JdRA4Hgwxq46t5VDlwHtGfM/OAH/2nXXPM659uMnd/85lkH+vM33rdq1b0uGu2EBQvs5S+/2O78nztt3fr1Lg3YLzZscKSB99x8s+vwhABQX78fndISAkBCAJhmS5YuCRUAmgrcMCEAjM7IHKtvPdIIACnU20gn19LkzpRYc5GThxSAMs65ixbZ7732tZZJp62f+5pacukMGTsQB7q7uww1AZfmr6EhCMhKpay5ibSHpCoMCAPp9EAuJSH939vbZ42NjMmEAFA4MfkqLsGnUQWAhAAwVueQpF4TzwIJAWDi9WklLUoIAFErJQSASrxmDN2jnOpUiUNcwEYAGICrYnKlHOgTRSGAa6wRAAD4BDoS0QoYyu+KeqNdREPzN9oH6MsBEptVERqIcOTwXwQIv7viKQAAXQGnOWSG4apocQASRcXyvA77FXHM35CzjUdkc3iM1D+MWqIlpQDA7/ydw2s20Ni/nAqAvrz6B9v+fxcDyWshAFAfyT4jp1xrCgBkfBUtKQKADs6pO3mXlU+atgKWE7kuG5ciOxSL1BdpRH3NYR+HhgAkHIJLdl8kEepBXyuqj4NzwFGAEh8YrgbM04E8beMgmMN9QA58iTLxLy4kT4n8A9zgZ0dHh82fP999wSIyl7QURALjPxrD5FWnDXGbFCMAkGoB8LVaAgBloaShC1up/7CX+s4nMMSnQtquCFzkr/H5ai+1kfoI0FKf6yf9DcGDXLNIKZNPnENhom7jUZu0A3/g75ASIJqIBED5KnPHjh0ufQB9IECf+RQ5WvourvZBu+IEAP7GF21FdmqMx/3I/93vJ6UAwG8EnCsFgAgO/F0pAKgTtmB8+X1XyuYiALgvnNms83eIVpCoUKcgJQDjgqhxLhEvVF9fAYA5LZ6nHqIK8waf3XzzzQUKANUSAPRe2qgUAPI/FABQmajnVasCAL5VzcVahr9ofWHcoxxTLwLAXXfd5SIs8UOf9MQcgzIG5BbmHuaiefPmRVQyqAPgC3My0deMC6UAKDa3VNLuUgQA2o9vsZ5Diqjm8lMAsBeQigVtIn98MQUAgCaNL/wI4qTmAT+NiYBUf07xFQDi8zEA/Ste8QpXfWTtS6UA0LvLRXr7dsb+Rx99tNvnDAcBgDJRw6l3CgDfRqxNH//4x13aBfYqWjMhnSxbtszOPvtsR2gAKIeEQl+KjMTeEIIF6kQiPkEghKiiK06urJYAQF2VAkDgP2MUBZn/j703j5Lrus57v5p6bkyNGSQxkQBIAiBBgAQ4WSRADZQoS7LzZFN/xFkvccgVOy9xlrOysuKVlcT+I8vJXxmdKM+SrJdYsf0UObJiP5sUKVIC0ABIAiRIECSIgZjnqeeaXn7n3l116nZVV1dP6Abu5QK7u+oO5+xzzj7nnu/b38b+tH01BQCuMyIIfcYIAFEFAOsf+DDAy+XLl5dSEHFdowQA6u0TDWICQCOeY+LPnVoCwG7teuNNFfs8BYAcKQDKm8uBAkAga+/HlQdR5mUAdawKAKwPGKMQjr7//37fpQBgvBBpuHPnLrfWBdj/8as/1td+4RecAkB7W7u+9gtf0zf/8zddeoA1993n0gUg78+BlP/Xv/5Lbj0+lB108yGKbnyO3P+rP/6xli5dopUrVuq//9Ef6W//6q9qXleXW3OfOH5chz/6yBGGzpw+rQ8Pf+gUB2z9xvzAERMAJr7vT/0d70wCQDQFQG27zwAFAKdWEtYgjIr361NQIYj+dzv0CSWjCgAts7Tt8YAAAMgZPWoRAGpFygcJFUavmsD9u+Z1OeKRCOIo+ikAaikAJDyp7cBbB0dCxTqBINEI3WhJYwWAkb1QaW+B2S9M/RcoAMzVgf2kAPiWLl+6pC+/8EW9/NJLamluDtsqmC1ZA7LvYHsh0f2/sfnAclqPPd27tXfPXvX09GvL5se0ceNm5bN0rXS4Tsz5g6Xu4wDum5oyymWz+k//+ffcuvlXfuWvq6OzwxGV93R3OwItEv9HjnziyHsXLlx0ymKQ6FANgDB77fp1bVi/3u1p8Y4W7O0h/z/kovyff/4Lrnzsl6AMgJpnsGdbOZ5iBQAb6tGRGmicBCkA+itTAFQoACCxX7622h5p3U4xwgnjVQAgBcCwqP/QxY/eq46nBvG1sQUat4BPAOBq3of4l6imAPDcZ51yGfsR0QDQxp8cX3ErLRATACqtHxMAbmVvnKBnExUP0ExORX6nk7Mpw6YIG684LQOgq0UUT1Axxnwby3tLuQE+iQ6xTU5AY6JM+Rtg9V/8i3/hNpRZ2AI6kQMYOXQ2YKuBFABQAAwm948dALv5zKK3fJCfe4wULUYlo+CzXQMo92//7b8tRV0Cuhw+fNjJKlvKgSio6L+w2u8spPnHuQaK+hLC/iKwHgGgGqANYYKNdw4DnIleBBjBxo0cvBgh6QuwhI3NwSIF/qu/+qsl8ILykwKADXx7JnneOa8a8aH0ihwSPbjGNvUM2Irmo/fLTfQkbU8EJiAbdjIZbMpCZCyKDUgGR4kZjZAADETCdow/kzOmvC+++GKJ8ODXxy+npRD4D//hP+i3fuu3XN+i7bEnL1fVDksBYMCoEQCqRa37/RkfwXgBHOfADoyFaFQi9jDQiXPMZ3Avk3T2y2XKG/XArVr9qt71taLxuR+gCrm36UcQQBgzBtpwHeASZAEUATh4Fv+wHQQA/CQgvPVJSBfYIzrGrez4GuxvgB42+fM//3MHVPFZNcJGtL1NsYDPidKGhGA+GjUXxiLPYCwaUGoEACNbANQCdplf8EkU/vPYjGcTnJ/ci2cDouNnuVd0QRv1fYxpS5eB3bALpAG3aA5BZtsUITr3H/7Df+jKRL/mWSi4AIJZ6oHR+BbGEHVnPKDsYm3zpS99yYGVE3mMlwAwGgUAv09AmIAAYH4S3/RLv/RLVdN3jLaeNi7px6ib4PewGW3A/P/yyy87BSDasR5BxezBnEVfHG8KAOsn/KQvbNq0yVWLvke5If2RQ9oIfVGCSTUb0Ae5FlUQCBj0LYBXwFB8JgQrS/fB9aRpoN/Y2GFNAXnGn4vNLrXGkc0J0bnB94nMq8hfY3dLx8R8ZzneDTQeqV1tPsH2+CLAafO53JP1xHgUAADXiAoywBriEu0ylsMn5lmaENrB+jbAPeQInsX3nE/ZUash7cVI87et/4jgx0ear4EUZCkAKHPU37JW9BUAmO98BYBoPeknrNv+43/8jyUCKeQQUjsFUU7BfOH7RVs3VrOZpZeyfm9zIvdg/YE9qA/3g3RFKqN/9I/+kSOXml+t1xbM35QN0BWymqXMwkaxAkA9603s91NHAEi7tVpAABjQz23aos0bNiqXjRAAQkCJzWX/8AkAfOMIAMmEjp85rUMffaTtO7Zr/oKFwRoeofQE4JRjQruf9neOPL+ZtANPAPmvX7/hIgMZ46wpWGvs27tPf/XKX2nNmrW6euWqm4MY77//rd/X9WvX9cSTT7j3VcZGK+nSBgYcgMCaHZUnVEuI9ude3JM5sqWlVfPnd+n06TNujsPHkjKgta1N169fcz6e6MNX/uqv3HtCR2enIw08/3w5JQvpwV2O8GJZKN3qhfwnO9kH9+/X4LWb2vrARiWy+ZKsbWDNYnB9aFsHUZqdSsYOwB2T9XcpAA4c0BOPkwKgS/mBoYoUAO7sUUmVT2y/nZl3G04AsBQMSLde7+nRT3bu1NmLF9U5b66eeW67Vq6+V/2Dg8pYmrmgU4fVD4G48E/bFG4EuIjOP0aoR/3t1Vde0YkTxzS/a5Z2PPOoVq9cqtxAr1LFhBKFjIpKqoDcvfsXFKm8viiDhAEiaeN5pM7SGJg9HfuAe1+1FAAJCADNGsom9eYbb+n9946otTVQAFgPAaA5PSx1RmkvwWvEKjyDoOrhFwEJYHQH4GeZABDcA5LT//2t39eHR6oRAJJugFd/QkDYqE1OGF2Z4rNqW6C0nnegJCSAIAVA17w52r//HX2nJgEg8BK3hACQo1dYJD37kUGe9dEkiqH/855AKp3/+l//H23d+ph2PLdDc+fM0b633tI3v/mf3DtTdijrSHZ/7a/9Hw7gf+/gQUe8e+/d91wqHcjUJz791AUeEHRBup/16zfovvvW6PXXf6Knn37KKceRlhCFH9a1fX2k8ir7oCj4X+nf7uBeG040JQLAQL+6u3fVSAHgzQM1VM/GY8lGCQAXzp9XW0urnnrySS1etFiib0YB/5gAMJ4mia+dAgtYugpSnNj6O58MUgCcv3xJO/cEKQB4F2Fvlz3MmAAwBQ0zyY+ICQCVBo4JAJPc4abi9lGAzCRjbTO91qb/dFuQUU4AJD+ylUUmC1U2i3DARNixoWLRWv/6X/9r/cZv/EawPA6jsnybcw2LWcA+u4aoYQA2H/j3r/GJBAZGQawg1yQH9sW2FtlvG+GA/6gxmGwsm7Rs9gJMWGRzPYDQ6gC4YRLOtC/ACZtkVk8rb6MEAMoBUMSi3QfEIVawGW3lbKTfAnyzKecrULz66qsObDZbYhOUKABEDIjhb1IouE20kJ3tP9cnBlQD5X1ZXrsuCtxyDpua/+pf/Sv99m//tjuNcmJTwA/AAQAjmxgaqbedi+Q20sqAZgAA3It86AAdPnGj2nizPkQeaYAi/qbMEDSqpQDgHj4BgOfxHKLGq0Wt+3ZlgxUAkshvNmU5HzAIyVTsZu3AOPGB/+jYMH8SBUIMtInWuZ5NLSo/yq73298nMlQjGlAXgCykZIn25VrqCJBGRDOgDpHBPMtsjh0gADSSAoCXYXySjUPsj7w1II7lia7Wh/nMnk3ZLKr4T/7kTxwAbN/zk01wcldbnakvUuzk0LaxQ/8C7DIfVgu4pHz4DpPRpu6kDiCKFttY5L+V2Qe6jAhi/s1AW2sXfKNJiXMO0ecvvPBCSU2B80hTw9ho9OB+qMHQP43Qwb1Nbr3R+9U6f7wEAMZOrXnEt6n9TlvQT83Ps4HCxgvtMlKu+VrltzFPOyPdz/xj5BTmH/IyQ7SyMVmPAMBcCimKOtEG+CSilLluNOB8tXJaP8b/ENHOAdgJiEPKCJQj/Dl3tG3LfAX5yQgAK1ascAoAUQIAawrWCZbmB9IGJBvfFlFfEy3DSG1scybzzKJFi9y4MgIF4DIS+KM9TDGB9oJQQ9tx8PdEEADwU7/7u79bGqP4RAgj+AEjRtUrqykv4bvOnj3rfBL9kLUZgB1tyd/4NdYBfI/MNyQs5kpTSzE72fMMbKefWXtAjkLVBx/IHEXKDEgp1cYWn42FAAD4TzvxXMYgwCPlNqKhtf1IwL9vM1NqwgZGqMRm3J/6sK4zRS6AUVRlqqkc1RpL+AruBbnxi18MAE7KGBMA6vXcif9+aggAKSkTkDV3vfHTkACwWZs3bHCRfmUFgGIpt/2weDNPAcARAJLkvAwJAB9/pGe3b9eCURIA6NOsmY4fO67enl41NTW7dFZE9re1tztA/sCBd10fZ+zzj3ew48eOOVCB8c/Y4m8i+Tmva9485zP4d+XqVdef161dq7nz5rnzIHo6QnQyoY72DgfwY3ueddeyu7Rm7Vr3PaoB58+dd8SAVStXuvJwAEY4nxIkei8BcjEBYOLHxOTd8fYgACQBhIsZqegRAJwTr0IAKIH/HgGgpoEZ5KMHsyevncZ+Z7dWdLYoitjSZLppGAFgW5gCAAIAh+/rgjFe+ZkRAKI+MYhcBZwfvc0CAsB8tbW2BFhnXQJAqgSQDbfKTFBsGHtbTocrKwkAcuSr7NCg5s2dowMH3tZ3vv1tXbp0UV9+4UsRBYBbTQBIlYhKQR2GS8hXs+9QdsjNxUePfqJ//+//nb74xecdASCdSmn/gf367nf/wK3LWXujWPZ3/+7/5RQISNnz3I4d2rN3ryPl3f+/0/agFsA+xNVr1/ThoUP6yle+qgceeFDf+95/d2kCUOw6fPgj7dix3aX+YU3Q3NxSKndMABhhBIQkJ6cAMBIBoACaXm77avuk4xlnDRMAzp136ic+AcDA1PJLWVQHYjwljK+NLTDxFvAJANy9pADQnNGFy5f0s5gAMPFGnwZ3jAkAlY0QEwCmQaccbxHYPATQZPPS36Q3QM7fuKwHQI+3LOO9nohAGKpEKwIw8UJHhC0MU5iqgEmA8RzUFbBv2bJlIwLsbPiTCsAIAIClAAe1jlpgBAAG+VYpFxu6SCkjY2mbuwB3ROyxiWVRb5ACfv3Xf72UUzwqWRsFtg0MBVDnfiZ9C0CPLG30YGPdwHxLnUC0IxHp1Q5TWyBihk1uiy4k4pxIavpQo5HcbJ4TjWz2RVoa0gZtaJG/tQgAgBzuPbwKAcBNzIWCAyuwOzJkgAgG4AImmWx9VCGBNjHg0EBTgCDawyccEDHHprxtqjfaf7EnQBQgD/c1iVTKC8hVjwBg4AL2A3yzMgOkQACodjRCALDrjSyBDDgEGMpG1CE2YSwY2EF7jab9iXBBNs7IFABIkAvGejBmKM+ZM2cqboE0tPk0XxLfTqKspqJAWxDtz0urkXCwL+MP0MtFhnV0NEQAiPZL2teiUg0I43mQYLBxLRKDXykb4/wE4APYN18NgAhAbLm77RmmAGAkGxQA6HOjeR5gPyCugU6QCYhwxR7RKFyfAFDN16D2YWVifKOkYkQBI1QQoWpqCBAV6F+WYmU0fcuiZRkD9IfblQBA3/ze977nCADmr6oRneqNKVPrgCABKGh+mPGIf6OdbQ1g/ij6HPubvgHpgn7OMREEAPPj/ITYZMQ2AHNUiiC70ebVUm7Uqjt9DD/IeLdo9moEAPwa64e/Rt7LQsE9gyh0wDQIQlH/bGSFWs/Fnv5ByhNTVsDG1AdSGZ9RPwgfgN7429H0ffM3tCngMOsWW+tQVtSRxqMAQDQtbeqTvUz9x+zD8+r1Q8YlqT9QFqGu2Jk5jHtjVwA7CIusz+xgnQDhw19jRNda5su5hg1F0gSQ8gX/gU0gL0HasSPqn/GJvgIA14+kAMCcwrqS9SXzD32JNCm0GRucRoSrZw8rDwQx6sAakbIh+c99jKSL/CoqBtyXPs/alXUXJNHRHD5BE7IPKb78g3UX434k1ZzRPCc+Z3QWuJMIAC7aulhUa1ur8rm8M1AqmXYkBFQAkB++euWKA/U5r1DIq5AvBAS5ZELJZKCQRI5iW5NzTSaTdjLCSBcTxZ9Op9Ta2qbenh719PZozpy57r74Fe7T19vnCAB8z/X4VvwP5cDHAvqnIIyT4m1wUJQ7JgCMrj9P77NiAsDIcvUxASAmAEzvETzVpbvTCADBfNihixcv6I//+I+Uz+f03Gef09kzp3Xw4HuOXMca/erVK/qff/pD/dIv/7JOHD+hA+++64J4fvrmm26eXblqlc6fO6ctjz7qUi2yrvyVv/4rjgDAejpIG5bSQw9t1Be+8Lybw69evVYiAFQD/0fzXjHV/eOWPS8mANwy08cPji0QEwDuzD4QEwAq2z0mANyG48AiTf1IqlobpqPd2JwqM7EpumrVKhfdYWDXP/gH/8BFOVs+WT5no4cFK4AHm50WiUo5/U1hvmOT9Dd/8zdLVWCDlAUkanrNAAAgAElEQVRtrbr7m9KQDdh8BjxDZhxAy3K/kkcbmVsjALBhTXQwkfUGABBNxjk8y4Az35bRMrAhTVQdG8d2AFoQIY4EdhREsGh+AFnb1IdEUYsAwD3ZnIZMQHSoEQy4FkIAAEYjKgAG+lFnA5m5B5G/BnRyb9oMsBPA355JigAUAEZitZrdfud3fseBB7Qzm33YgghEn1ABsMD3tvlOGwB+GahNmZDzsRcRygQ4BKmkkTpHx4LJKhvwRpsjR89hwK5dE23vYKO04GSNAQNtY5S+BQGk2jEWAoDZGClwU0Lg3oA0SMLTJqMBqLgGmwLE/ON//I9dn6Y9IL4QAd4owcjGGvekL61Zs6aiypAgGFOjzaHNxZBZGN8GHNM+AF8cBhZyP8Yr0WiMIYtiBVDkegNQShsIobQu7QmhAFUBv65+1P5I49u+w2Y8g/qiTsLBRjZRtLxcW0ToeAkAlBHwH+DJxiHEGeSjq6X7qEYAMID/Bz/4gVNY4EANBSDS5KxNcp3xRZoEBxS0too0KIBpSGiZ/UeaS8zukCJMOt3anmjX6ZYCoFEFAEgNKNhY38GvA/RaO492DJoN8btEfBDRgZQ+Evj4PQ7uiyqAtQWf1VMAQBEDYo/5JcBW+o8tnEdqu5G+M2CduZx0JxzUmT5C1D4RovTPeiQA/AT9gT71ta99zYHsNqaZM5HN9xUAmAsgjhkoyjinj/3oRz+qOkfWIwBECTeAx9zbxg1zKlH2ZmvagjYmNQAba/UOm4dQ7MAPGTHLotMhAAAo22HPpRwQkbief4DY3MNSn9j5rEUAxe2gfETUA95zLyNb1Vob0Wa0AfdBVQX7Ui9siu0hYTDf4ssBtU0SmefhM03RAP9G29WSvee+RP4zXuygTPRnfJnZN9oeRgCwcVSLAGBrFerM2GEewA9bv2edAnGq0YPxAzkCggq2xGdCusM+lB9CByQbI4liT1SR+Kzaer3a8ykjyk+sEVBv8I+YANBoi43v/KkhACSlTLUUAFEFAMt170ToKyo2LAWArwAwyhQAAOkcjO/evl4XOdva3Kr+vn7NmTvXReMboZBIWXwXQHwqnXIEgb7//d4B+E9UP/2fMcHf9GfWE7l83pEGOAD5kW0HSADUANznPtyXOaMnTLPC75evXHHP5Vk2r5hfTEFotuh/vowVAMbX4W/p1ZNDAIjGf48+Hnw4cX00KQB8BQDk7l0aANc3R5kCoKINRqN1f0sbrc7DK63t1l9OU5r/ewoAP3lLBw8GKQBKCgBN6Qo+hKXkmHoFgL1hCoCPte3pp/T1b7yo1vZ258/wVyaRXY28UdYimc5tNHPLVkkACFIA5IaGNG/ubB048I5TlLp86ZK+/MIXb5ECQLeLwO/p6dOWzY9p48bNyrsUAGNTAHCBDzmIcAkdPnxIf/EXf+5IdNnskJtv582b69bPqOT84fe+pxXLVzjHwxr4K1/9ig4d+lDvvfuum6Mh7z3/xeddyjreL1DsRPa9vx8lrm+5/ZOvfvVrLgDJAtDyedIVJEpKRNGeM932m29Jz65IAZCKKAB0uf3IlStXKJlKCIny6a4AEKcAuCW9KH7oOCxQUq0gBUCYhos0YC4FwJVL2tm9W+cuxikAxmHiaXlpTACobJaYADAtu+mdWyg2RInQtxy9bBTde++9DtADWGYhyks2Gz/khyafr4FP1RaXbELBYGUjmfM4cAImmw7gHs1zHr2PAfwszIj0NZAAUPqf/JN/UgEeUx42j4k0NqUCAAAiEO2+dr1JhvvgJp/9vb/39xzZwPIIozTA5jpgWhQgQpWAzWs2hC2qDCCf3LBs7vMsi0qn7gYAEWVMrnOusWhPwEeAFZ5hcrzRHOHWM/me+lBWCBaAUJAQaBckdQFdTVI4SgCw3PW8iAAk1yMA0IYQPZAEp+3ZXAfsAewiYprrrQ9Y+fiM6yyPL+0MmEwdDZRnw51+ZZLEYx11RGcDolN/Dou8tU1IPjPAF8CD51Neixinbenb1j9pEyJHIRFUk90eiQAwUl5lykEEK6A/0Y7WF5BNhthCGauBwmYXP7UIY4EoWlOUYMwyHkdqS7fHFQLpfjvxmQFCRJSzqW5ECMpGHzNgzLdptfaijNSPvmGEGAB7lB/8vmsEAHyLSeETuYksHgQOqwfnobKBVDYH/ggfRHoLxjgH10OAQFnB73M2tvwxZL6E+0OAAfzh3tyD8/EVqHNY6hEjN9HHkIq2Mf53/s7fGZUCANfjh+iTAFw29iCCoFzB3z5Jxo8ctbJSR9qHMf3973+/ZEdfScXaB+Ae0NiUObCH9Q2TN8e/MB6N5GBR2EagoZyoLACkWXQ7bUmULuNsIo+JSgFgZfL7t/Uhf0wYAcDOp01HIgCMdsOEvgshDmIH7ckBqYhoY/P75tcBXhlf1i/pa/hJAFrGij9OsA+f03b4htGWp1YbEe1sJCzbNIK4gCIF85XNFUY6oW+YDzSSBNe9+OKLDlzlMGl/5gQIPIwn67uWEgbZSyOMUVdUX4hkoR/ik30FBvPP3NuURIwAiH04HxsypvDd5mfMv1qOaktz4JMAKY+p4th4sP5Pu9FXaCfGN21ncvLMe/wbLwGAZwBI4+d4lgHo2A37mWw3dfF9FeXw0yFhfwh15qcZr5DpbP4AvMeXY0tTXYHsRzuYAgB91ohnLko4TAWEbSkH6wNSZPhzhaUvMSJIdH6EgAHZ08oFKQKygr9uMvDfV/2xdZutDSCksDbg8PsHNqD8vk+3VAYQ+PDTqOHwGWQI1AvM3/ETxQTzbUaE5FnYn7+5P9fb/bGFEXpsTPAd5DvWyFGCIfM7JATfd0+kv4zvVWmBqSMAWAqAN8MUAI9q84aNkRQAUjLUpQ6UwMskgFoEgBOnT+sQKQB2bNf8OikAjABAFL7bmHYUAOTMa/eKRucLf6603+25I/W9aMSh/65VUYaYADCDh/DYCQA25wYS+QY6D8/A3gj470ZYRLluLASAIOd9oN5f7qu+5LeBQNGmM637Rks9XbqAlbtc/uEEgIyyQ0m98cZbev/gEbV4BICmpnSJOOGvvy2nb2ndwC+RtADhR+NPAVCQuvfsqyQAvPiiWjvalcvlnWJJAJBVUWeoUqbp0jK3SzlKBADoJGHql6wjAMzRgf37XQqA6gSAgJoBwZp1qq0Zo4TTsdmpPLaR2Q8IAL3jJgCU58uClACIL+rEiWOO0M17x6pVKx0pmPXmo48+pr1796i3t88RptlHmzd3nhsorHtduralS/Xoli06+P77rprrH3xQ6XSTbt7s0f/6Xz9yKl9/+2+/5Nat2CdIxZZXEtJLjaPR9cDY7DuNryotlgKfD6kRpaLu3bt17PgxzZ8PAeDZgADAOqtIW07fFACUz5aapZnV+buRtWqmcQvFRbsDLOATAKiupQCoRgB47rOfdQFMvJvXwkPuAJPdFlWMCQCVzRgTAG6Lbn17VQJgkU1zUwDA6SKBD8DIYpyDTX5AbKJZWVTWi5xELhUQkA1qHDnXA74ARlg0FsCCLaK5H89nYcsGPZFlyKXbSz9lIpITCWD/IJqRqDM2YG2DlyhfwAc2xA1EtYnEIs4oEweRxKRA4Pk8F/CODW1y2FcDPwEn2fBFct7Awf/xP/6Hu4e/CWy5om0Tn2e99NJLLgLfNt5Npp+6Und7nhEEDCy0KE3yKgPuGdDP8wCu2XDn4DyLfPMVAKxdibBjQ3+kg+uxBdLj3Ntk3KnHb/3WbzkQk3JSdj+K3ydZGEgAqAI5wdqFSEoAHF5+TGmgGuBeb3SZHTkPG/GPaHgi9ADaDVSxlx8D+ukLfE9/gaRC+xFNCZEAUgKEBa7xCSo8AyAUkodJukNmIY82tqpXfuwHiPXd737X2YHxBHkDYBcSgh1+m7tIrXy+lIea/kEkr734AZAAzEIoiR7RF76RXgBpM6J6qRsACgd2AFiHBEPZAW1o62r1xJ4ATxAAGDdmHyKYiXK1sWdy4wDMtBHRqi6qrKfHyZFDEqHP2cu+LRr8uhl4b6A1ZaIfQFiIqknwPD6zMvM3ChwoWlg/xS6maGKApo1nnkGEKGCYAfi0Ic+qZ18j/+BDAMf84w//8A8dqG++05fftvY2QgBEBSIAOGysAaACZvkHfRdyiIFndj5gJgQeDttMsd9Nnp7PIfcQ+U+kv9WVOtIWEF8AGSfyuB0IAEbGAtRmg8fmOOT2IRGZfDp9zWzK7+bj8aVcZzLovn0BNGm70cyxo2kXfB/9CMDfIvdpd/w48zuHD8b7fcTAc8grjB3Oszphg1oEAPoXcxJqDbZ+4L74TO5jJAEbi9G1BH4HlRDIG/Rv89+M4X/2z/5ZRbX5DgUASzXDOoM5GjAbIoVfH6srz8cWRt6iTMyrNp/g84wYMd4UANgakhH+xMB52h/fjXIQcyGHEQBtY8+3CdcD5FMmI9jhi/B/BuSzHqE9uI+l/0A9hIgr8ylRgpH5SfwevgqQO9oW9BvIBzwHfx1VEDACgJE0GBPM8dFUD9YO2BbfwmYm6zTzl3zOGgpCk/kwv6FN3cj6MGVnfQfgH2yE5pyNjYDjX8u66Z/+039amtuxA2MPlRrmYiubtYORoOgf3Jd2Yu1Ev4wJAKPxOpN3ztQSAHZp1xs/HUYACGoXgJmOAOCApcqcwRNJAChbc/oTAIa1/JgIAGU9BR/bcBQINulLD7Hfig7M5a+zF86798QnHn9cC+Z1KT8w5PJQlyHoAPgdgUMxeZ13xt25OgGAzdtUU0bXenr0xs6dOnPpombNnatnntuulavvVf/ggJoyTUqgEBEwY9wR/Da+GOwJIQAwWkN8uDoBIFSuGNZLZrrk/+1KAPiGWjvaPAJA4CerNt+MG4Mzq8DB+AzmRgN9WON1DSMAfClQAGhqqvALk00AIFABAkBvT682b35MD6EAkC0qkahUAAhUMQJOXy26T5kAgIpOABw3Nzc5VR3WjqzDeX8B3F+2dJmGskPq7OgsKeygWAHezJqeNfGVq1ecco/t97HevHHjpiNOQ2Tl/fKxx7aWAP8g1Q7gf21CUvX9H382tP51m86IPph/mxAAbC4tgaoxAWBmOck7sLQxAeAObPSQsMteELih7TvfmZYI34GK9UI272TrxHWfcguw4CbSnQ1pAFCTvmVDl014DjZfAfQA9qpFfvuLTNvIZoOXqF024w3c5J7//J//c7388stugWxqADwDJwFYQDQWYCkbrkYGYJOWfMtsZlc7DGjmOwP9Fi9e7EAPADMDXgC7uJdthCMPi0QuC3Tb8CcXOIQIrq9GcmBRjlQwkZ/2LMBJFAQsYtKuM1DPbMgmPeVhMW8Rc3xHhCCSwLDeKIeRFWxzHMACQsV3vvOdUv5vswMvBwCwBqoY2Md9ogA85TRQpFZHs4hqvv/FX/xFJ91sRA3aCAUGcv6avLJPOPCj54iW4zzqgj2w21e+8hWR/9gi8d1CNhKhXm8A4D4BR6kLh5EeiAgnlzb9xw7uzXOJ6KOckEIglVjeewNPKA+kDqI0Ld2FEUL4aXmmDSAGOAMw4t4jRfBb/QApALl5GcS+1AHJaIArgGV74fP7C9cCFEGgAJgx4IR6MH74nO+jCgT1AOqofWkPU8vgXpQBWzB2IAMY+Gb2MLCdurMZz7iELIJtbFwBgjJGomXBF/C5n6caQA+A0QfDKaPdywAXxhvtYKoXgFHcnz4K+Md45bBxwO9cC9mA+/vEF9qM8qJywXg0P+NH5gMmAUbZOEWxoRoBIGpPqzO+k3FJuY20gO+hzRkXRsqhXaN9CIUPxhn+yhQsLHVE9Hn0JYAsgHUif7GbyZhD4uI+fjSx2ZWxSuoT6gXIb0C19Vn+xt4xAWC4RzJA9W/8jb/hfLLZjp9ENtNPODiPvkUfMsITbYMkP33SCDL+E2hnyEy0ma8OUc8vjvQ9ZAMIfgbGGwHtN37jN1yaH8oNMYr+Y76eMjO+8XWQ1jgswn4kBQDGHPegT0MsgfRi8x99FZAX+1jKHb+O9HfmFcgD2JHnm6oP0vqQtkwFxOqLnfDnjGNSDzCu+IdtUfZg3EMK4N74WT/lAc+mfowTA9bNNhatDgHATw9kZAlAbqLdbTnPMxjrBuj7cxA2Ye5jLjUAm+sgINEXmPctyt0nDHIOay7mcVPwoP6QIJmrfDIUbUsb09ZGYONcAHFsHj3Mr1I/bMT6g8+iax6IkPgII35E78P9IVswx3I99YNABnnDUsLYHO0TrRgX+ELAeQ6T46f/4/8sNY2V0/wq5WMdxdijn2AvvqOuqF0wd/mH2cjIOuZ3+QkZjfFLahXqF02HQVtjf4gW5hejc5opAETn7vGM1/ja2haYTgQA0AGLhCeq2AEf4T76RBAA3D1c5H/Jm0yqAgBPiW5P1FIDqKUAMKzlGiYABOCR1dpF9IZHQACI4nrBmTEBYDK8RhUCgJDQl5KZjK71BgSAsxcvqnPeXKdqsfLe1S7CMlAACMGpsDGHw8+NlzkmADRus8orbsMUAC9CAPAVAGICwHh7yVivn84EANxQ955u7dmzV30oADzymB7eEKQAkEcAYM7zeEslIkMpmDzkllQjAPT19qqtvS1UEy0onQrS6BB5fv3adQ2RWieZUjqdUTqdUiqVLq1hWauyf2WKcrZuRq2K96kHHnjQpQkA8C8UCx74X5sAUFqflBrUI2W5CgXKBcFxG5IAqhIA+qsrAMyAFABOoSCkfMQEgLF6qfi6qbZAnAJgqi0+PZ4XKwBEVt8xAWB6dMy4FIEFTNqVqGY2ww3wMzDANvMBmYgWZkDbJrEtgGuBuBa5xnNYwLKJzT82XskvTUQ48lhsxrJBTxQr0VZE9XOwAObebP6T55pzqx3kxmLjGClrNoRNUphnAm4iz8+GNH8DKAAkAAYTfWyb5fzkWf/m3/wbB6ZxVJOfwT5EkFNG29DmeeRNt7zbgGtEnAGg2Qa0AQoAroCL2NUi4zkHAAGbfOlLX3JSthzkm8UmgChsfPob/nwPcAGYaNHOFtlowPZYCAB++5J+AYCX+vAMNvn5/b777nOABpvqq1atKsk2Q/o4fPiwsyvKCgam08cAP6m7Se/XAhTqjUvKwTMAkk3Fwa4BBAZQB7imjIAiALEQWwDVkJLnemwP0MTvBorRN4hmpE7chwh47A0QRnubygLPArRGDaGehL9FuNK3AHp+7dd+raJ62JM+TQQ3dgGIANimr/A8CCq8/HEYMYdzGAv0F8oX7aONEgAoI9GQvrw0z6PejHfqDgC2bNkyZ29SX0AaAuShfKYcQPvSNwCLDNTh3gao8RMCAAog5LGnjvY9Y4cxznhgfAJKMp65ny+DbnL37gUoVCHBBuSzJT82ZaWc/A3JABsC8FBm7sP9uI66QUQiIpnDB28sKhYfgMS0AUa0HUoM9SQJub+BmowDyD0mz29APPUFnCSClfak7pCQ8CmoiRClYG3O/SCL0H/J/VfrMFUMI2pgXw6eQTvSrwHVaEN8CRH/AJKMDwO+kCYETDUS0lQTACivEUwYl/hsfLUB7NiGqHK/j/u/23zkbxJPVgoAfBrtS2S2ES4oP/Mm7USaAWwOoYxzAacBWyG3HT16tEJm329TfA/kHu5D3yBlxngO+iL9D4CXucIOSyHD/Skr0SX0D+yJzSGWMcYps41hvudvnwCATzVfalHfRgKkbzF/MIfZPMt3+C7akTG+du1aV1fmcNREIJww77AesPnO/CdkPfqHfxjJgr4BSdFAaOZpyk09iYRnzcFcxT3xWTzjhz/8oWsLDtoIX8zY4DpTAaC+K1euLD3SCDSMUQB3O/A5gO8wnf3D5mLug6IG4DVloI9SF67D/tiCeYu+hA+ERIVPxnaMWeYKfnId7QLhzWxh8z8kwd/7vd8rERENPMeX4eNpa2xNGSBtkWsUohd1or7YCh/tH5A4IQ3SPqyjooQzxgD+xdqBayGU8iyT2GccsK6i3rYm4HzGOIoozGfm76z9IHZRZuZxbIhdIHPRzqjfQFjBF9M3sAvrLchOUf9MvXgWhA1by5hP55nUmTJAIOFZ3JeDeZe+CKnADvoPazL/iAkA4/FOjV97qwkA9n5kMrFBCoDqEcNBrHMQsV5ISvlEQo2kALijCAAPblRiKFeSjQ5ytLN+LMsbuyzlTgFgOFAREwAaH0v1rxhOAMgbAaApo+vMoyEBYNa8OXp2xw5HAHAKfxC/Hbk7GontYrPHfEwuAYBieWBYtKBBpxxz2afjhe4d1aVE4GdCyVSzhrJJvUkKgPeOqLV1lrZu26r169co0xymAPAqYutvHzCtaabwi0Z6AOO/a16X2lpbSxHZ3d17whQAR7Tt6af09W+8qNb2jhoKAF57lZRapmNL3B5lmo4EgCDdRzBr7N6DAsAe9d/s06OPPKqHNzyifE4qolZi8zVjImwO58HCjCDDVGQKwQzvQNmkHCjf3tGunps3lR0adAB/Nptz62DGR7Bvisx8sC/Cwdodkp97HwjBXesJ9H3W221trcrnC4ECVQ61gSB9VzCOgvWFP/5KOeKLUir0wUF9kkoUnTZDac1STHC/YPz7uYVGSjM0Y3qqJ/8fePZimAIgSgDYrpUrlyuZCt7LgjkgJBZGUs6Mt+717Ip6BP2hv7fPvZ9eOHfe+b6nnnxSixctDvpaTAAYbzPE10+xBYwA4HxduCTMJyWXAuDyJe3cs1vnL1xw+2XsEccpAKa4gSbpcTEBoNKwcQqASepo8W3HZwE2PIlS9sEM7sjilU1jQFc2oRvNyQLw+ff//t93m8wGJFgktV9iA8NZ8PIPAICDqEOAKgAKk3b3r6O8LKLZ0GYjF/DCnuWWvMnkMNlWux7gwp5DHcl9/ju/8zsjGpLnAbwDUlrEtIGGXGh1I6qOnNAGJhg4gkMkao7oN4AIX4Y3Ki/rF8SABK6nrACtJuHsn2epB7AJUfJ+XmMi9Syas1YlowAyoCv18Oto19I2ltue+hnIY3W2tAycTyQdQAyHe+kpFqvKBNfrxRb1jmwzMta0Ae0IyMvGvrGnrS1of9u0tbahL3E9cttcZ0CKtRHRuchNm6IB4AyqEPQ/2oz253tTfIi2k/0dBSchGAA6G8mC59KWBqIbeGs28m3F7wArgB+AWdybNqkFhlYrQy3bAvpCPLHcdaZsYbLLI/UV6kI/AGQBEAO0snFn9TQiBJ9D0ADgNNn0aoQFgHdAMQ7/Wv6GDAMYTz8wZRHKC9BjuaA5zwgC1AHfYiQjPv/t3/7tUt5qe4aVgzblGmTTIT3Rv3gOPgxVi+gGZLT8UVtRF4g4gHrWz0xVwABOK29pMy3MFW7jB2ULy+NejfCBT+JaykyaFbOLlcWicy3iPNrfOQ/ADbIAtgFE45znn3/eAW4TeVgueZ5Bv0fdAvKZ3w48m+8A7/HrRjyiPSytgdksWrZo+5A3nrnLSBncA1JYVK2lkfHiP5N7mY3oZ/gMO8zf+POMtTn9EdIK5B/6B+1qOc8oK+e98cYbTkVnvIeB1hbtzv2NUGQR59YeNqeZzzTyBQpBjAHIa5zD54C8RKIzln3imF9e2u/zn/+8A9r9trHxGfXZXGukH2zJ96i2APBaKgz//kZGZHxBajESAOfYOPMBX/9af76C/PK7v/u7LtqbOYSy0p70HSP2WR/lJwQJ2s4OgHwUAEyJxO9P1BV7AnQTuQ5REfthc7+/cA3P5FxbC1A/rqestBskJNYplp7BiAS2qQhIjT83RQPzZ1Ye/3Pf7zDmuDdEFcB6I/xxX54FsQpSH8Q4/0CRBb/BM7Ez19n8budBHIHIwDiOEjiYfyFDMb/aGodz+N2X+zcfT3lMwQUfgV1Qi7J1TfT+1j9oU0hUkCEoM4f5FUtdY4Q6I5BG+ytkMkgGECg4eBYkCogbsQLAeL3U6K6/1QSAoVw2LGiwSQzIadLmw2PTx08A8K3C5r3b/J+kQL1qBLp6rVJv/eMKG+aCNn9DNfIhNnxw/34NXruhrSUCQIjzmaJCVQLA8FLFBIB6LTWW78sEAIuK5adTACAFQO/NMgFgbkAAgETXPzAYKgBEwXIbK2MH0SePAOBmd29sj8Ve0/GaSP6LCIGhoEII/jt9DSVTLSUCwMGDR9TaMkvbHt+qByEANKWHVbBi/Htcj1ouykDL0VqK+5cJAMEDqhMA2oWkekKBlLvrYSVUtAzdBh9NkgMdbaVu4/OmHwEg4WLcAZsgAezu7ta+PXs0cKNPjzkCwCbl8gUVk6kyMI6af9hNHMxelEsjY0euWJBbBxSKahLR/WnlkkUV+OfmuqKSASfAHY4A6LKHlIF/u1e1/QS350GZw30y0gLwjLwj9SeCNYcb1oF/5t7Mp9bd+S7N8yEABJpBUjHlwH8rVUBKBIzLqZDw896XqQ+Ttc6Yku4fAf8tSRNKDP0D/eru3uWCRAiu4D2uTADwFRGGKyKNt+z1bBoTAMZr4fj66WiBkjJaSKjBZ/Ev0ZTRhSuXtLM7IAAsWLRQn33us1p+zz2l/bDpWJ+4TKOzQEwAqLRTTAAYXb+Jz5oiC9gClKheQECLOLbHs8kJQIHEvc9cHW3x2BgFyACwZoPcwEIDatl8tfv6wBXAKBvL3/zmN91P2xQeacOJKFoAVkA3i4YvRex4MrP+c9hMZvMe4Mtybo9UN64lGg5ZXZPmoo4AkP7mM+oHgJjRDWnOo86ArYApRFD66QB8Cd4o+Ml5qCYAUHNtLVsYCQDAhshPO9j8rpVGoVadKb9FV1qbWZ0MKPbTQlhb8pPPAa15JmBitbzAo+1H/nlmb/oUEYwGgGKPaAQgZbA+DviBLDUR/AAZLPxpQ1MBMEAAEgjkAktRQbTla6+9VooG53uAAPpC9Hm1AHmewfOJ7ETCn2hXA5dNHcPKip34jHsbWAGIBjBjEZHRvlGrL9TboLVxRVoKwCmLxsTelI+y+KAOtvdfWu13onP/5b/8l6XUENZeFj3JXaoAACAASURBVO1qf0O42bp1q4sk5t7RF2CehVIE4CgRxABz/sH9iJRHIpyx44N7lNcAVu7jj31sz/cAwESCWp+JAupcwz0gE0E8wn70e3wgBIB6igvV+jPRwrQ50aJGgrLzLJraQDNfZp0IcPwfkfgG1FazF/ein3AtfQSCiqVU4Ke1o40bAxeNdIXf/2//7b85kg4+g76HfZAof/XVV8cyRGteg99E5YWDukMIod9YfzZfyPOR8/YBH/wQyiN2VOvbUfsAzuFrra5GLrF2Hmn8jqbi2BL7mZqMyajTngbeQkwxohn3xL6/+Zu/6fw4gCv+hc0IUxzhWurPWKTtJ+IweX3qT/oSnuuPUQPXsSnP9+cziBjf//73Xb51iChWLyLjiXrHhv68FS0vawvGD3Oi5bsEvGXzhZ+ML55rKh1cz/3oz6iJMI8yR9ucHr2/TwLAv+LjLVUIBDXzCwaWW/0M5Kd9AIdZc9DnjARJ/4ymAODZXA+gjR/j2dgKPwUY7KcAiPZP+hzgP+sMovg5bE40m/LT/hlxAPtQfyLxIZwYGcDmWiNTcD/6OmMEwoX5EpsX7VnR9qXMzKNE3NPOrC1MXYc2YZ5j3YGiSlThgLKSggX1Af/AdkaYQ/EEX03bR9dDRjBg/WUEK5+wZ/bmXpYGwZ7DfI0SD2s+A+CrEcrsM+xIfnAIA6xFbe1pKTr8/mEqFpQX8gN+lfZmLLDOtHkmJgBMhHca/T1uBQGg0Degn3vkUW1ev1HZXNZiw4KN/lIKq3LUWLk2MQFgbASAICrZpVSoIACQAiCIeIweMQFg9GNo9GfWJgCwcWsEgHMXL2hWmAJg9ap73XwepAAoX185JvwSNEYGmFwCAOWqNo5Hb7Fpd6YngV1WYyhHABN1XFIAcGAmhOeUUwCAANDSOkvbtgUEgKYGCAC17VCtT4xw9ogEgI9DBYBvqLW9zQG5wwkAlf3L/Mq0a6fbpEDTjgBQBCBPOAJAIVHUnhIBoDdQANi4SdlcQQXk3wHXiwklCkUHnvO7r2ACwYT5H+C/OZlSykXUS3kVlEsnVUgZCB+kAooqBgTzmdMMKLV2LQIAJ0AAKOSLLjIdRRVLx+NgfBewX50AwHcVBIAi7AfoCME/n5AAAaB42xIA/JVCoHJQJgDs1rFjRwMCAKlrVqxQkj4QUWGIts94h2lMABivBePrZ6IFfAKA+R9HAGjO6MLlS9rVvVvnUACAAPDZz2r53TEBYCa287D3sjDQk30j2+O6Heo11jrEBICxWi6+btIsYBGCgE0AExWv54mE27gnuhewLZontV6hiHBj45lNAeSPiShnE8+i1NhgtYhEysFmLBHXAAYGNoz0TNv4JQKQDW+cDBvVgEqAV7ZpHN145lwWfwBSRNSxwd0IQI0cLaQINvIBMZDONdCNv1E+AESsBjBhE4sW/cEPfuBy2iNTT/39CHZsa9GjAFlErAMeIBlei4xh9cQOSD6TT5cNfkAYQFNy+jZy2OY57QVASIQxKgsABH70ut2TPsLGPBvlKEpgW86z6ECL8mukDP65Buzy0/K4Y2uAH+wfBaKwP20NgI5cN0QE7MzngPq0EYCPRQRzXwBUQDK7F1GljAEDoYikpX9yRPuVD0AYuG4qBNiAvsE/AFei2d99992SxLFfT5ONJ8807UY5LY2EARXW90cC30YiAPh9yADLv/iLv3D9ESCIz4ywE1UGoU0Bh5B/xhZEWlezR7SdKSsAClLVtBnpAPwD4A7bAGKZ/fzvLecz9eI8QDHAHGzqR9YbKEm7ovgA6APBwaS0baxHAX3uQ90AtOjvAHuAp4w7VCNGsnW1Pm1Rqvg41DjwgchIR6W2TUGD8gLEUV5SglBe2skAp+j4sfY1cN/IRYwJgHbsaSk8eAbtyWdIX9NmEDcYF9ga3wCxBRCUMgI2UuaJPKgX/R4fBsED/4CaCgf1tD5OO9O3IOjwGf4SVRXAdo5a/Tr6wg64DkhN3yByl/kHQDlKAKhHlKlnA8qGrYiS9hVurL9QLurM3AZgSUQ9vp5yEXluaiZGtuEeqGlMhAKAld18HOAwZYVowzxG//DJMpQZmX76Hn6QfsBciSQ6vpCxRZswZwLsWp802/u25P7MP9SL+ZjxSvQ8/T+qmIA/4eC+zHVE4yMJZzaM5oM3MpKNHasncx1rGcg+kBaiihichy/nefgulHIgquFHSE3gpDbzeVd/JOBJgRI9iFiHSMQ9OB8SAaQAxtVI/ZPvmKcgHACc0ze53khoRpgyW65bt06oZti8T7kMsMam0chzk9aH+If/whY+4cHqQf3xc9yXMYnKgREs8JOkd7G1GWUCBIeQwk//sLbBTvh0yFn0Je5FH8GGpDSiL/vrq2pEOdZt9EvSM5jyB/fBFkaU4t70J+sfqAtwUE/a0B///ljy/TYkDOqHj4TgYWQHIwlxP9oR+7A+hBQF2YVnkCoAAijtzQHxB4JqrABQz0NOzPdTTQDY/ebPVBwY1BMbN2nzxoeVq0YAcMGzQeRfJTo9swgANgf7LVVvA7zuvNmwAkBgx6oEADYMEwGAET1iAsDEjK/KuwwnAOSJTk0lXOTW5evX9NPu3ToLAWDuXAekoAAw0G8EAIuBrQXy2+ejJwHEBIAG27mCAOBWJt4NAtnxcgqAZKAA4BEALAWAIwA0p4epj1SM/2i2h6pFHS8BoKjuPWEKgI99AgAKADEBoMHeMeGnT0cCAKktAJuYnI0A0HezV1seeVQbH9qkbD6vQgqQXEoD/OeLIYAekAJKEfbJhBKplDK5otr7ckpkCxpMS4PJoovAz/PTpfoBZzeimiUCChT2kxFXZ4Czpc1wAQIhAQHlHFIIFIpSpq3FEQFcLcLvg8j+RElS241unmFpCyAYk3bABbWnVEgkHRnC/QtPTgjVjErZe7vPhHeOqbzhML/nEQAG+9S9O0IAWLlCSdosIvlfb/3TaJViAkCjFovPvx0sYP2+pCQVKgC4FABXLmnX7t06f7GcAiAmANwOrR7s6bLvExMAgvaMCQC3R7++7WphoLTJkVsFLV96o9L/tQzEhi5gMtK6tvnNM5DOBXSAaGAb7jgPIvjYRB4JeGPzlftyHodFUgMysCkPgAfYZDLcPAtQEFDdIojZ/LV8ybWIAAaS8gyTxLdc5ha1h52wJfdiE9lfQNrLchR4pbyUj+g9ItT8A5llckpjE8oFUGD3rbb5xma2RZLSlgAUyOxyDdfX3bCLNJyBj/YxNmDTnAj2kydPuk1+bG9RltiUvM5EL9thUvqTOWgoEyCERczbswDQmHz4Z32YtsOO/M35SEcTAQ8oAviJxD590b1sseEV/uM6+hBAnvWBahGHfj2NsGDggpFZDHAj8hdADqAKO/EPkAVgA5UCNtRM6j8qzW+T61gJANaHAfSsHgb6MO4AXwFLKBP2Aqii7tiScjGO+Nvan3pHCRHRNjewsBZgYiQau64aQ57v/D6FDfElEFMoL6QZysVPiCioJvhj18pZzW5ma8YvbYRPYfxwP1PWGEs/ttQVPBMgGr8E+YP+5JcXMIl/dkCWAAStZQ/LD272NJAXO/MdoBrjFNCKzxintB3jlHY0FQr6loFtJstuqRPGUt9q1/hAJGWj3tE28PsFfQH/YgoGln+8FvnJxqvvq0wCHd9n+ccnqj7mA2y+wN8SWQ8oTtmZ5/C/2Bkgl3GNH7c6WqQcNsDvA5IyZwGA4/MhUI33sMj/WvcBsMX/4P/o8wCblJHnAwrjIykTxBGLSKe8+AcAVyPp8F0tP2+qCNQXezDXoYaBz/NT8OBzAYvxwTzPJwdyHoCsPzeb/+LZ5httvuInz2Oewi/wLPsOmXzIL/zkGdTRfBjn0De5d/R51r94Ht9jL7OJP1ZG6p+WisJIl/SXs2fPujbAd9l4xw4A3cxfvtKMjRf6mpGD/DnIH0/UA7IFPgabY0N8Pe3K+Oenra3MrmYHgG1Le0N/2LRpk4jk9/27+XI+Mz9tJA0jYPFMzqM9zbdiRyuzrx5kfRSgnfkcm2AP7m3pAJib8Y/M1VxrfsRvP3/8W3ls7rfzjGyJ/XmW3z98++CjjKiDbfmd+YDPsZlPTm10bTXesX0nXn8rCAAazOqxBzdqy0MPK0/C4GBlWFYAGA0BwAEECZ04fVqHPv5Iz+zYrgULF6q3l5QxaKpbVG6woe+AAPdRGTEINtEmLwVAdP6s9ne19dyI/bAhAkCWDRKPAFBJ9APIiQkAUznqKwkATrYVsAggKpPWhatXtGvfXp29cN4RAJ7d/qxLC1RJAKgH7jcGCI+FAJByUb2ZIPo1UQxE70PJ7OE++3ZWAKj0J/iwqgSAbEpv/sRTAAhTAKAAEAWwovaryEVetas21t7cvzIFQKMEAL/OQbtXHnE6gIn0KFECAPfODg1p3tw5enf/fn3n29/W5UuX9OUXvqSXX3pJLSiFlObTgMjJu5O9V0QDaBouaxglb6kfjADQe7NXmzdDAHhYQ0NZFxleipwn6j7sFnn2+piPM4ESYjJXVPbKDQ2euaTeq9c1b+kiNc/qUNOsDg0lisqlE8olpWyK61yYvrtXJh9E7ZcVg4I1hE8ACBT6cbJFdz5KBBAAskSlN2eUaW5ykv58b5L/fJVKJJUK0xY4rD8E1wD/XT2yBWUUEACGUpQvIDYEIyMkLobkxXreumH736oLahIAkuof7Ff37l06dvyY5neFCgArl7u9iGlHADh/Xm0trXrqySe1eNHiUn9xXtRUJsKft03b3ao+Ez930iwQEwAmzbTT+sYxAaCyeWICwLTurndm4fxFTzSKbyo3Ne3ZI7EuJ7s8UcB72OsiG1Ql2c/h/SUK+NcCMMfa06oRCuxevv3qAdOjef5IQMZorp+qc8bK0q3W3wzU8G1arb2j46RWXe08i+B2L11e/xlr/zAgJlreaDnq9dV6/b3RNjSyhF033n44Wjs3Ws6Zcn6t+tfq89V8uQ/aNSrDNN72a9TOfn1HM65r9e+xjqtGy+ufP1p/Uu2aiRovjZY/Ol4bvd73Z9H5graJEoImql0cQOZFa/jAd7QdonNmI2sIOzd6j1pEp+gmUiPPatT21eb7keaq6NzT6PM4v96YrNW+1l7V+ki1NdZYylbtPkYAMIKD2cfvm1ESUrU61ptHo/1xMtt9ImwzU+8xVQQANvx3796l3T/dqcRQTpvWPqBHH35ExUJAAHAb5yjzjCIFAOe7KMJkQsfOBASAZ3ds1/wFZQIA0vbBjX0CgIXU2mZ9eMoUYlb1xnvdfhQTAOqaaPqeUAZrHSyekMh/ncxknGT2ucsX1f322yUCgFMA8FIAJEnfEEFcA2UH/2gMEI72RwBCSF0QuV995RWdOAGoM0s7nnlUq1cuVW6gVzEBoJzXO5DPMF9TjQDQrKFxEABC51izS5fjoUfX64cTAKTu7lAB4Ei9FABeXcPHVZKqzC5T6FBHV+0Ze1YwPg1UDkBKCKxd8+bqwDv79QeOAHBxygkA1hMgAEB67umFALBFGzdsVH4gq3S+oLZ0Rs1KKZfNqmegT8qklGpt1mA+q7b2dqWHCho6eVFH3/tAC7rma/6sObp08oyyhbzmLl+mBavu1lA6of5UUTeKQ1JzOgD5B4bUXkypiXQEhUIpkOL69Wvu+3ld8xxBP93cpGImrYHeXh078IHWrrxXTZkmXbp5Q60L57oydCbS6h8YUH9TQv2sRYoJtaeb1VlIqZDLqy9VUKElo56hIK1aC3oAvUNK3BxQa1ub8p2t6slnnVqGkkklkukKoiGqAiN55BkzUoYRAFxLKJWGAIACwMwgAKCg19ZaJgCo4LQbgjaKCQAz1k/eaQWPUwDcaS0e1Jf1QKwAUG77mABwZ46DaVvr6At1FHCayo3MagBK1HCTXZ6Jvv9EAR5mh5HuVw0QsOsmul7TqUOPe5NyEisz0e3faFGnut2jgOJ4AeRaAHijdpip5zfatxs9v55dxtt+9e4f/b7R8tfr39Ot/0x0/Rq1bzV7N1qmkZ4ZbY+JvLf/XB/IHW8fGk19aq2T6q1P6vXP8bTfaAkA43lGo7ZtdL6rR1gYb9lHKs9IRLzRPncy23e0ZbiTzpsSAkAq6SL+dncHBIBkrqANq9do66bN6O864L9CASDY6qjI7Ru0iRdBDQEgkdCxs6f1gUcAQDXFRfUbkWAYAcBTAAgbup6M7ET2h3H775gAMJHNMcX3qk4ASDU3uQjU0xfOq/vtt3T+0kXN7erSDnK33rNcg4NDas40hX3ah5MstUPFTB6RpR+5ijEBoMEuUAGEhbIHdgsXTOylACAHerpFQ9nkmBUA6pUOFY/KNAQjXzEyAeCItj39lL7+jRfV2t5WJQXAsNWZguf7x22m+FCvASb5+ygBgMcFCgDz9O4779wyAoC1ejcEgL17dLO3V1s2b9GGdQ+opZBURz6h1GBOl0+f1ZWb19SbLqi5a7YWr7hbA4ODmtXapuyl6zq+8x0tX7REy++/T5l0RuoZ0N7d3erLDemp557V+RtXlW1OqTCnVTeyA7p48YLW3LNCmZuDunr6nK5cverUrFCZQsXq0qWLTqHr6tUrap89S5nZHRrq7dOn+w/pgRWrNXv2HF0d6NP8tSs0lM/pzIefBCTcjhYtXX6PU8S5fvGKhq5cdy3LM2fftVjtSxaqd2hA7U0tSvYP6canZ3Tu1GktXbVCs7q61NrZqd6hnHLJpHJhagDGJaStAFiuDvXHBIDxDaB6a7dCIe9SPPT39umHP/yhS9HnEwCKBdKcxASA8bVCfPVUWyBKAICIxxqSFAAXrlzSzu7dOn/hghYsWuhSP8cpAKa6hSbneTEBoNKuMQFgcvpZfNcxWqDeBs9UbnDWK8sYq9jQZVNZ34YKFp48GgJAtftO93qNxRZ2zXToN7XK3yggMh47TJd2H6k9bud+ONFtx/2mW9+e7PZrtL71yhMTAEbulfUIO4326akiAFi5JhtAtvs32i9HKl+jNh3p/Knu32O1Q7QO9SLqJ9JGt/Je9fzTrSzbTHz2ZBMA2IAlCt8IAHt+tsvlBF63YrUe37xFCTZgQ5l6QP+GFABiAkAptYHLk5yQDu7fr8FrN7T1wY1KDMUpAKbXmKxOAEi3NLvN20/PntFPu3fr8rVrWrR0sT7/hee1aOEiJ1vdlM7EBIDp0JgxAcBrBdRVYgLAZHbL6UoAcO/SCWn3nm517w0UAB7dtEUPr7lfnYW00ld61HfmgvouX1W2Kan+hW3S/E51LJznAPHZyujSkRO6euS4Ht+6VYm5HbrYc11t7W26cua8zr1/ROvvXaPLV66o2N6keetW6Oj50/rkkyP6zJatGjx5QVdOnVUqmXLv9EEqvlUu7Se/k6Lq9MXzWrZmtbK9fTr1ziE9uHy1S5l29sZVLd10v46dOaVrFy6rq3O2Bm72atmiJY4g8NEnR9Qz1K+lS5fo9LFPleps011bN6m/KaVEOqliNqteiAanzqm5L6/mVLOaZnVq1uLFyre3azCVVCGVEtByknQpLhMB/x8O98cEgPGNnpgAMD77xVfPTAvEBICZ2W7jLXVMAKi0YEwAGG+Piq+fUAvU29Cdyg3MemWZ0IrXuNlU1ncs9YkJAMOtNh36Ta22jAkAkQlwhPQZYxkPt/s1061vT7Z/bLS+9coz1QBpvf440fWr97zRfN9omUa6Z0wAmFp/N9X9e6L6SkwAGM3IjM+JWmBKCADJhBJpUgDsVvfOXSoOZbV2+Uo99dhWpZD9DxUAKBsb5eVoucrtcV/uupwC4FSoALBD8xcsUF9ff0kBgKsZF0GuewOqKgErtz3f0C585OR6iWIjpwfj3S5q6MFh05laQhi1RlqYMPonJgBM9/E9nACQzeeVbm1WMZ3U0U9P6Cc7d+pGb6+W3n2Xfv7nf14dnbOUz+VHIAA4KC6sePU+PpJVovNP9RQAndrxzGNVUwAUEoEKgaU0qJyHbkdJeNOJNrN7DsAUABDHdjaZyQoA7crl80ooFfhTv5tZh8K3ut+j/mwsfm26j91bU77SejRMkUMpAgWAuTqwnxQA39LlS5f05Re+qJdfekktzc0OYA8UdaTLly/r5s2bTiqfscn4Htfhcj4E7c2vuxwBYK96env02KYtemTderUM5HX1k5M6vv+g1ixcpuVrV6u4vEvnC33qT+QdON8yVNSJA+/r+ief6smnnlBvZ0ZDmYRTOsld69Gnb72nbQ9s1IfvHlTTrHat2PaQ9n/yoY4e/URPbHxEVz44qnQ2rwcffsilTDl+7Jjuvudul76kt7dPq1atklJJtc2brcGePp185wOnAEB6qo9OndDCB1Zr13vvaNW6dbr37hX6ZM9+DVy9qXvuukcfnTymzKI5evzJJ3TgtZ/q+NmzWr39KSUXztVQoqjsQL/mpFJa2jZL5w8d03tvv6srA/1a+8gmdS5bpsFUSrlUKlh3+ASAirk/MGPgOWfAUYG0B2V2KQAyCfUPkAJgt44dP6r5XfNF6pqVK1c4W0fnl4l63ym5oDrmy+dyrt8P9PfrT3/wpzp16pRmdXbqySee0LKly1R0Pi7w5aWe7f8+A5omLuKdZwGfAEDteQfgXzGd0sWrl50CwNnz57V4yWJ99rnP6u677nKpY1BLiY+Za4GYAFDZdjEBYOb25Tui5FO9oVzNqHEE8fi6GvarB4yN7wnx1aO1wIS/QMQA+mhNf0eeF/e3O7LZJ6zS4+0/U0UAuNXzWy073epyTVhHGOONbjXhLVrsuJ3G2JDT9LLJIgC4PdVCUUUniS0l02mdOX1ab77xhk4c+USrlt2lZ5980uUJhgBgUFKlAkCl0YwAwJ5vQACQjp8hBcBhPbtjh+YvXKi+3oAAgOoAB5K+DsBKDhfhLYP/9VB8K0cE0KyKikUb2icYRAHaoEaNMRDKBAB7UkwAmKaDa1ixhhMABnM5pZszSrY06b1Dh7Rz715l8wU989x2rV+/XulMRoV8QelkUslkAMb6ku8AzZEtsYaMUZ0AMKRr167p1Vde0YkTgDod2vHM1mEEgKKSDuh2JAA32ALCTXBEwX8POK8YTqMdew1V65adXHCwmE8AaL6lKQAq2pcmSCbVNa/LyWA7clRB6t7Trf/yrd/X4SMfa9vTT+vrL76o1o525XIFJVNJh/RWJUo511ZNAeCWmf+2fbAb9eEQyg4OqmveHB3Y/46+8+1v69Lli/rylyAAvKyWpqYKDwEBoKenR3mAzkTCgbJjXlO751f6sN179jgCwE0IAI9s0eYHNqg4lJNQLenPafDYWQ329SnfkdGC1feo0JpWqqVZuVxWV4+f0s0PjurhTQ9raOks3Rzs18r2eTp56GOdOXlS969YpRunzkrppJZve1iHTx/X6dOntHLBYl378ISakik1LZyr3vyQWlpaNGfOHAdwnT592qUGSCWTWrpkqTpbWnXywyN64L61GhrK6tL1a1J7s073XtOi9Wu0sGuBkmeu6viBQ5o7Z67O37yqWWvv1sLFC3XloxM6f/GyujY+oObFC5RPJzR47bpyJ89q4PI1DRWKau7oVFP4L9XeoaxLAwAxjxQAkADK3dLWI8HixOD/GUICsGq4CgWebhgBYP58bd8OAWDltCEAQHoZGhjUj/7sz3T4ww81a9Ysl65i7Zo1ymezleB/OHVVzrK3rVuJKzZDLWBzgVtmheA/7wFDxUJIAOjW2fPntHzFCj23Y4cWLlzoajou/z9DbXU7FTsmAETedorj3WG9nXpHXJdpZ4GYADDtmqThAsUEgIZNNmkXTLS7H/PL8KTVML7xdLJA3N+mU2vMvLKMt//EBIDbCyBotAfPBAJAPIc22qrT5/xJJQAUiy7yMMAMkurt7dHrr72uDw8e1OJ58/SZbdu0YNacEgEAiD7pRReGe+TOWJAIKggAySDn5fEzpgCwPSQADEQIAICmPjDp234s27xejusSAaDWBn54/9LXw58X0BIaAQACskQpAijc/ItTAEyfMVW7JNUJAABc5G7dd2C/DnxwSOnmJv3cM89o3QP3B32/UByBADC+etcnAHyi+V0oAJQJAE7WupiRiskA/K9JAPCRr2r9nEF9e83vASxGtUwBoGl6EQASSXV1QQBocxypmgSA9g6nAFCfADC+/hdfPToLGAEgWUQBYFBdc+do/4G3PQLAlwIFgKbmKSMAUPLd3XvLKQAe2axHNjyk/FBW2VxOqcGcFiVa1Hv5qi7euKrrQ31aveF+FTJJZRMFDV68ovO739HcznYt3fKg+np6dPPQCeV7+9W5bKEe2rhRu//8rxyI/tjnd+it99/TqVMn9cgD63XzxDllc1ndu+UhnbtySb19vUqn0o7ckEqnHJBPaoKWtlatWbVah/Yd0OaND2tgYFAfHz+qVevv1wenjqtt2UI9sGadTu09qEvHT+vhhx/WgSMfqn31Eq19YJ3e+2m3rl67oRWbH1HbogUuwrbv0hUNnTitm5cva97ddynT0aGWjlnKFliTpJRPJhwBwBEfISB6839AACgfAYGrkfl/dP1lUs8yAkCioFQ6GSoA7NKx48c0f5oRANzeLXSFfF4/fvXHeu/AATVlmrRxw0Y9/NBG5bKkSfIpdRE1gEk1ZHzz2AJjs8AwAgB9PCnlVNSp8+ecAsDlq1e0du1aPfvss5o9e/b4CWBjK2p81QRaICYAVBozVgCYwM4V3yq2QGyB2ALT2QLjBdSidYvBi+nc2nHZYgvEFogtEFsgtkBsgcmwwGQTACizixcrFtwG/euvv679+/apo6lJjz70kO69e7lLA+BA7ZgAMIomjgkAozDSND1lOAEgVywoWygolyho1759OnrylGbNnavPPPuM7l5+jwP/AcDcv6oKAOOrakwAGJ/9olfHBICJtWd8t8AC05UA0N29V3v27FFPb6+2bN6sRzZuUi6bc5HVhaGsOjMtruyo9Vy8ftVJS0s5BQAAIABJREFU8vcXcko0pdWaHdLg4Y907cRxtc/q1OCVG0pd7HEg1qz1q7R01UrdPH1R5z49raXLlunEpyddhP/Wx7aqv7dPx08cVyKTVjafU0d7h7q65qmvt08nPv1Ud911l85evaR5q+/Wgq75+uDNbs1Kt2rZsmX65MwprXrsYR0/fVJXTp3XnOY23bx4RWvvXaOFS5fonQ/fV/vieVqx9l4XMX7+0mWtfOBBdcyZq97+fpFEoa0o9zNHSoZ8QbkCfKiUCglIUQkVURxyDJug9YJ9Jn7GBICJHNPDBHAiN0+nUi4tRCaV1r69e/XWW2+5vnP/unXa+uhjyudzMQFgIhskvteUWKAWASDRlNHHRz/Rz/bs1sDgoDZu3Kinn35ara2tTgUmlUqNXQFmSmoWP2QkC8QEgErrxASAeLzEFogtEFvgDrFATAC4Qxo6rmZsgdgCsQViC8QWiC0waRaYGgJAUYViAGTu27tP3Tt3KqOiHrr/AW1cu06pQlEFpNBTKXcOh0mbs9EVRP8HG+kO/vai3k+cOaUPP/5Iz+7YrvkLFqq3dyBQCkhaCoCoAkA04rjRCOTppQBAPQGRC2F939+/X4PXb2jbhoelwSyhb85qJXt6Ka9cjuJEsmr8odmc/MoHDhzQE48/rgXzupQfGBJRqL7Qe7l9Jq2b3iY3DkAgk8svhKksBnJD6s9m9dPu3Tp36bIWLF6sZ7Y/q8VLliiXy7koUiclnUC+OwIgGTo4RguNlwAwcgoALw1A1XQZt4MCQKX/GJ4CoElDQ0m9+cZbOnjwiFpbZ2nrtq16cP0aNTWnK+TBXVM2mJLOgYzDZPjLnWFYCoCaCgDfClMAPKWvv/gNtba3xwoAYxxTk3FZlAAwr5QC4Fu6dPnSLUkBgCMD/N+zZ696eiAAbNGmhx4OCQC5IHUJc3oKUJzo+IQGizkNoA7Q0qSOhNTZ16PmoUGd+/SU2pXWwnS7rg/06XJbQu0LuzSvfbYunTqn9lST2jItymazamprVVNnm06cPKme6zecbyTif/GiRU5x6MSJE8pmh9Q0q0OZxfNcGZp6hnTp1FktWbLMpQxou2uRUxC48el5FfuGlGnKaNbsOcq0tOjk2dOa1TVXrbM7VUwndfTEp1q0ZKlSmYx7vsP1vdzxzqfzYZhuyNYftmbhe8rI57cVAUAFpTKmALBbx44fnXYKAJlMWv19/WpKZxyZo3v3bl2+dEn3rb5PTzzxhIqFfJwCYDIcVnzPSbWAEQDc+1GokIYKWKatVe9+8L5+1r1TiVRKmzdvdv2cNBj4Ln42usaY1IrEN2/IAjEBoNJcMQGgoe4TnxxbILZAbIHYArEFYgvEFogtEFsgtkBsgdgCd6oFpooAYBC+24TduUtXLlzQmhUr9cTmR9VMZHM+5zZpydtbLAKjcYT/DwH/kk6A/Z2QLl66pPfeP6hnt+9Q14L5utnT7yLwABySLtqlUoI3aOdGQX+/d0wfAkCCKEOiK1V0uT8BGY5++KEGr93QI+seUHEQeVtg5iAveVRqOCYATPWoD0Ag6360jNIptXa2661392v33n2OALBl61Y9+fRTmr9ggctZDQHAAYAhwFRibBj2O47uPBEEAEsBABGkvLls/c3YItVkrmc6AcAMX24AiE6BPfiZUCqVCVIAhASAltZZ2mYEgCZiiCMbmreEALBH/+VbPgHgxZgAMNWuoc7zLO0LPY0UAPPmztGB/ftdCgAAzS+/8EW9/NLLamnKTF0KAEcA6PYIAI/qkYdRAMg7EoAKQaoaB36HKXyI7oewlkqnlU4k1IQzK+SD+bqYUFM28BP9qYKyKZdlRKmC1JqTMtwvkVA2WVR/uuiuSee5rjyr8z1+kmcyLwKKsZ7gHO6fL+CPEso5HlVC6TDpkPPFnFNIKOHKHZAIeUawlkg6FSP8pUu7nUoHRMRi3l3oPAD3Jj2Kt75IJAICopVwGOEukgJg2iYDqAi1D3w7/w0jAHTN1/Yd27Vy5QqXbzw6v0x4AE8dg7n+MjTk1pWXL13Wj/7sz3Th3HktWbzYKUmQssDlQQmnKeOpjSU51DRzGXFxbmML+AQA57ocwSogAPzlj1/R4U+OaNac2frc5z+vFStWOL8JmRQCQHzMXAvEBIDIerk40TPKzO0bccljC8QWiC0QWyC2QGyB2AITaIGRchxP4GNu21vF9rttmzauWGyBGWyBqSAAhDEqDgy4cOG89u3Zo08++khz2jv05Jat6po1Wy2ZjNiTd/vybofdQOvy5haAWkkBgPMS0tmz53T02FFt2LBBK1avVk/vQCDBm3JoZBk09TbhowSAqHeujadGQfSRwM2wgBbuXeX5YSx4AzmAyxHVlBF5eEgAqUzaSSznc3m99hf/n2Y3t2jLgxvVBCaRQ6Q4JgBMjyEaRIpaKwIsKZPWYD6rtw/s16GPP3ZS0k8+/bTuX/+g2js6lMsVyoAe4JKRAFz38lGLsdVwtASA7c9u1b0rlio30OuAtEQx4wamA7tDhY4yAcCP/B8px/WdRwCoUAAYLQFgBIJHAD2O4LGKnndz2GdSXV1damttCyKZC1L3npgAMLbRM3VXWYochjyAZpkA8B1dvnRRX37hS3r5pZemlgAgaU83BIA9oQIABIBHHAEgCwGA/hYSAMxSAYkvOJzfAKhPyAHyfJ5yvsWIf0XlU3xWVItPAEgV1Z8KwP2UA/bL1DZTSnGkA7tPIfSh+CsvYtbWEm78cB+eX0g4EgDl4HNHn3N+NgD6g+UJxIBA1YCLigkIBhAZCkopVVrDBESAUNHIXVlFcWdGEQD8lZJPAOhX9+5dOnb8mOaXCADLbzkBwG//YqHglAB++D//py6cO6fOjk6XsuLuu+9xBBFT2PAJAOEKbuoGefyk2AKjtEAtAsDN/j79ZOfPdOb8WS1cskRf/vILmj1njlNGgZATR/+P0sDT9LSYAFDZMLECwDTtqHGxYgvEFogtEFsgtkBsgZlngfKrfrCBW32L8dbz5K2c0fKNHtSZ3LaxyMta9jPLjiOIb3IrEN89tkBsgdvWAlNCACgG2/5s1Bfyeb21b692/exnLkfwloc26cF16zSns1MDfX1BpF64zR4A1yMTAADB9+3b587b/txzyuaJDAQZSIZpAMINeHOw4ca+Naj7s8oRzS1b3saPziz1YvaiD4jOmcOvr/zE09sP7WJl407Ys6mlSWz8nT93Tu+/vV+r77pHa+9Z4VIrxAoA02folggsYZ8GQCKH9amzZ/T2u/t15dp1dcyeo+c+93ktXrZUeQdchdH/VGOKCQCvvPKKTpz4RPO7OrXj2a1aDQFgsNeBZGUCQMEBYTaOKhUAQpJC1SQTIbxSawBOn2arU5LK8R1NAZBKNVUoADRKAKhvnokgAHRHFADiFADTrfv5BIBcNqu5c2brnbff1nf/4Ls1CQCABdeuXdONGzdc/mfG5rhAIDcV+f2tGBAA9hoBYIs2bdzsouwhABRcRHygAGCHP1qc31BRBchrLtI+IAfwjHQhWC9wLQoAwd8A6IDvCQ0lC8qFfsdPQROkSQkk91EAcNH7+aKa89wjILxAlhtCdAj/W0y45/BdoCRg9cPH2dqhoGIi74D+4OC7VJDWIMl3gcoOJIDAN5athAKAT9ubsSkAIkSFSgWA6UsAANxPJVPK53KOjPKT11/X4Q8Pq6+3V+sffFBbtjzqCACllvc4ndZX43fz6eYN4/LUSgFw+OgRvf3uAfUNDereNffphRdecMaCAJBK+WoksQ1nogViAkBlq8UEgJnYi+MyxxaILRBbILZAbIHYAtPSAhbrwAaN/wLsgxPBVkllTtqpqowXY1Z+eQ8fHo05u3U0hVAK1ovxxFqUp1zGQDIy3mSYqp4TPye2QGwBs8BUEwCQYn3n7becfHHvjRtasmChtmx6RAu7upQdGHCb/c5Huui9ILrYZHiDiL0AJPA3/a9euar3D32gpcuW6f71G1wu3iIEgFB6mLpW0Ng8QKIanD9s47eEwUdnnUb7Uf0t5VJ5LBTNPaJcSh/8x0ZO3jiV1PFPP9XBgwc1r2OW1q1arbmt7coPDipN1E8DCgAOOCnQCIGdz144rwMHDujJJ57U3FmzpWzOASUlPkWkLRq1yJ10vot2DVSiy9LSTRm9/+EhvXNgv/vunhWr9NRnfk5d8+drYBDp4mDTNugOU6sAUCIAzO/U9me2avXKQAHARekWkBoHjAMAC4g6rpwVEvbhpxV92VvplAC326cX+AQAtzpONVcSAFpmadvjW/Xg+jXK1FMACJUVKj1Apa0qAdnhdqxQeGDcJpPqmocCQKtrq0ABAALA7+vwkY+17emn9fUXX1RrR7tTn8C3lGTNo+0VAri3T+tN35oYAQCZecBMCAB79+zRn/zxH+vsmTP64vNf0K//2q+pOROkAHBzRrGo69evTwIBoNwjywSAHm1+ZIs2rn9YiQT5pnOB3D5B8j4BIJw7ynO4P8cHkvsA6ADyRPenGENhlL8DvZjbkbNWQDwCzA+IBOZ/AgIAyjik43D3KwQKAo4AUAyUA4wA4FSHHMEgSBFQWl+4WTN8L3MqJ7kSASBRTIp/fA8BAB+oUAXAJwAE/jDw30H5zH9bYUsUx+nb8axkNQgAyVRCQ9lB7d69S5988okWLlqo7dtJAbA8IGuwlpjEI0rU9B/l0jV48v78/eEHh/Teu+/q4oWLTv7/c5/7nFNusDnWgFVrtGr0zUmsTnzr2AKjskCpn4Zzej70hzv37tGhjw8rmclo/cYNenb79kDhIkyLMqqbxydNWwvEBIDKpokJANO2q8YFiy0QWyC2wNRY4ObNm2pvb3cM9/i4wyzgI76hlGAMqI63D3gSzOEGNK/JCCFyGJCdDCPUxvu0Rq635raftLWVh/vweTlWoxzT0cgzxn9uCGCFNkOImQNZZspqgpLAMzEBYPzWHusdeKFio6qnp0fNzc3KZDJjvVV8XWyBGWeBKSEAGPzOhn465SL9//RPf6CjH3+s9kyztm151KkAAC5DAGDj36dIWYRxECFYjsXn19b2djd2z1+8oGMnTjjQ6u7ly130S+esWRrK5R2gnc0DSABWks83VVonus/I7etyAwOQpQIAIWxJfx0RbDZXowyM1OzDt5BLUb1VAFA2zPOFvAN5DNxnTQtxgtpnUmm1Nre48hHFdvToUZ08eVL9gwOaN3eu7l+7ztmwyakW59zsHFImhpUdsCOakxiwBuDESACHDn+oy1eu6NEtW9TZ3qHiYDYmAIxilEdb3ZFYUMBwJIBiCbi60XPTgf8QONo6O/X4E09p3f0PqKm5WdlcrkQAcI+cQgLA1WvX9Mqrr+jTE5+oq6tTpABAASAfpgBIFpgnAcyIjPUJAPb+FRknPmNkRtMdI+yXSF2cLwnTlzC+kqmWEgHg/feOyBQA1kMAaE4P8yZGoPAj/2vyJMIvRqKPRlM8cP8yASDI0d3dTQqAagQAosYBMIlqDjp9RQqKkKA13CeOYoDEpzRkAZ8AgOrL7Fmd6t692+U0P3H8uL7w+c/p7/76r6s5wxtGKLRfLDrwf2IVAPy5uai33npb3d3djmjw8EOb9NCGTUqnm5XN5p3cfkARr/U2HqYDqCC6BOcGJMCwz3lDLhgf+J3wPc+NN+uXZZP644j7sKYICHNlwkGJNMDzPHcVSPz7K4AgBUDRvVWGb2vFUKfIkQP4HLWWopKFcm0DBYEyYXEYASBw6g2kAGqoy0zsyTUIAGSkGRgacASAY0eP6u6779Yzz3xGd99zl3t+PQLAeCXJRyIAOOuGJADntwoFXb50WX/5l3+pSxcvujXftm3btHHDBkeWYT0VrJe8pCpev6hP35xYk8d3iy1QywLW7zvaO9zan/ebT0+f0o/ffEPZYl4ds2fpc5//vO5Zvjyct+Mgk9uhN8UEgMpWjAkAt0OvjusQWyC2QGyBcVhgcHDQATjxcQdaIEIAuAMtMAlVrtzANRMHYoc+AWDqqRajJQD45ZzyUlruVTb+JQ2FLdQS7vk4QMDZsV4M1yQ0bXzL0uaUA/vCzT7Lk8eX2WxW6XQ6zpkX95Xb2gJTSQAwQwKS7du7R/vfels9V69r3erVenDtOi2cN0/pfLAZXwatyxHTAazBbn9wJ4DqnAHm7mfByaifPnNG165f14KFC7Vy9Wq1tLU6MkBLW5uLbM/lc8rlACiKLsI1ny9oYKDf/Z1palI6kylLmtfAMYMS2JdRUoDVdPiWsX9m8G1ZP71QyJc2zFOppJJEMSLjr6JSyUDWODswqDOnT+v8ufMuFzQb2gsWLNCiRYvU0dHhInsDSeNAkph/oyUAGBkKEhTlZFPxp7t2uki5dWvXqb21VQM3emICwCg8ggMRwsYOIv5D4F9STkEUajKT1gcfHhIki77+fi29+25HAFi8ZEkQnR1GvJYedwsIAJYCwBEAVi5zCgAuIhcCAPWrRQAoAf7hL74xRmG/aXtKBRBmyGWZ3WAEAIxDnvAyAeBtvf/ex2pt7XSgk1MAaE5XeBHnDViLRCP/vb+jdjGQMepxyr620jcFBIB5amttK/UxANz/8q1vhQoAT1UoAAwnAFTKCLv86DVTPEzbVpxxBTMCQCFfcEAmBICf/fSn+tGf/UinT50sKQBAEDMCAHnPIcdNGAGg5NNCinWiqPfefU8/+9nPdPnyFW3c8JAefmizmptaQwJAKIdfoQpSLaZ69G9nUcDYCC7Rz2sBy4Hce635OpzV3XgL1AACdgHnG/U9OqcH/T/h3uaYb/0AlDIBIFgtRBQAyvSA6d8faxAAsM3N3pvq3r1Ln578VGvuW6Onnn5KS5cuVi5ntPdy9aIBOlNBACj5QpdSR/rxqz/W4cMfirF0z913a8vmzZozZ676IQC4Nq8RNFDr8+nfenEJZ7gFhr03hH0RkmhzS4sjAXx45GO9/d4BDWSHHAH6C1/8onuf4aBfj97LznBj3cbFjwkAlY0bEwBu484eVy22QGyB2AK1LMBkaKBNsGEWLJPG+1IRWzy2wB1vgSi2YbT46H7fLRDc8IvgR3H4QWbRz6f05cdnKDiHFEhVchCdWcGguOM72q03AGB/HPl/69shLsHUW2CqCQDBWEvryuVLev3Hr+mTjz7SvFmztWHd/Xr4wfXSUC6I1mO7PIzWc+7UNuUjBAAXqe4ibZNKpFJKZ5rU19evc+fO6tSZMxoYHHSbYM2tLQ7YX7xsidra2jV7zmy1trZKyaSIqOQ+rCXdvIH8fQ0Qbvg8MjKYYGyFapFqgYxnMLEG8sZGCSgq70gKOUFs7evrVW/PTaecAODPT6Thif5ZsniJFi1c6AC9/r4+V4cg4rFxAgBV53qItD19vTp3/ryOHj+mx7ZudeSCpmRK2b6BmAAwimFaSQBIOMAfCAmZfwgAiUzabdS+/sbrOnn6lCOp/NxnntH9D6xXpqlZkEEqo61vjQIABIBAAWBbBQEgUUwHuFgCkCeIqg3evfwkR2VySwUbYhT2m7anDAPCfI8QSE47PYQE8cIQAFo1lE3pzTfe0vsHP1ZrCwQAUgCsrUsAcJ4l9EP+erbCNi7feKVXqiiREVHDi4YTAFAAKBMAHn8aAsA3nLJKNo90cFQBICYA3Iq+aQSAfC7P9KRZHR1684039Ed/9Efq6+nRz3/5y/rVv/U3nUKMEQCY13p7e110fj6PP0k45Zvx7I+UVXCYd4v66PBH+slPfqIzZ8/owfvX69HN29TW2lFWAHCkpSho7vfQinjruqadcAJAjRDyYM1hikP+G2c4R5cGpBEAgvVKQI23w1MsCtcvSecfw8Pdwwh6dat+a08YQQHg7LkzTgHg2rVrWr9+vR5/YpsjGQ0ODQ57r7qVBABarq2lVYcOHdLrr7+uc+fOuXH09FNPa/Xq1ert6SkDpdXA/pgAcGv74B369FpbcZijt6/PpYs6f+GC/uq1V3XlxnUlmzLa/tkdemTzFvf+YClYpnQP7A5tq8mudkwAqLRwTACY7B4X3/+OtYBFhEQNwMtEKlX5IjhdjVRNAm+6ljUuV+MWGBgY0A9/+ENduHDBXfzVr35Vy5Yta/xG8RWjsEB0s3v6LCndXuQoahCfMkoL+E3NHi/GJYw9GwLYuH/2mhDduIUkAIrFlutI/ObGtphGaZ+RTvMJANgGm3FgR/sd22FDlHRnxlQ6AYaZfrcwAhmbQcwjgG6sbX75l3/ZbVx2dnZOv0LHJYotMEEWmGoCwNAQk0hRTU0Z7d65SwfeeUe9N25q1T336PEtj2p2S7sDrwu5nNLhO0YALgKrVSoAJJOpALB38uqBAoBT8k8kHbjP32fPnVVPb48uXbnioiH7hwbV3NLsvgfoXrBokfu9vaPD/YQs4MD/ME978OTg7/EcPs4QVicQE3YAXjlaHLCGdFbXrlzWzZ6bOn/unJqamtTW2qKmTNpds2zpUgf6Z9IZdz2gAmBPLkvagACIIEOxi/53CgClWlRUoVoKAKeKkEzqxMlP9d7Bgy6SaONDD+nm9RsO+IcE4MsluzuPEKE83GZRQ9YjUIzH6rfiWiNxlNvU5apGASCM/lcqpYHckK733NQrr72q/oEBLVm6RJ955lktXrI0SMvgUtP4iY2Cju4+m0B2Y/T9GNWbwcEhWQqAgAAwyxEAVpUUAOhXAQEgUZUAYHavRQCoBM1vRSuN6Zk2cEeIIPYJAEWlAgLAUEpvvLFP778PAaBDW7dt0/qQADDsjcpTABgVAcATrC5JpnuVq54CoKwAAHkK8M6lAPj4Yz3+9NP6pRdfVOecOerrH1AiGaR6KKcAqEYA8K15u43nMfWUCb3I/De+PAeBLpVSR0e7IwD8wbe/7XzFL/7C1/S3/ub/GeY+m6QUAFUUAJB9//Frr7k0NGvvW6cntj2t1tYO5bIBgSmPEo1PALBOXbJQYxNr4BPLRxDRXzsFQGVDhDnh/Q9HJAAE8HxwVFJwyrniywSA4LxKckNJf2cYQSpUOSqpHU1ol5n4m41AADh+4pjzIf39/dq0aZMef3ybOjo7HHGxDdUl77iVBADXOkXU/gt67bXXtG/vPmXSaf3/7L0JnFxVmTb+1F7VVb3v2Tvp7BtZCJtA2DdRQRER9RsXFJfh85vx93f5dGZcZkbh58yoMzo6LogiKgiyKIsIhLAECEtIAmTvTtKdpPfu2vf/97znnqpbt6u3pJM0UFdDd1fde88573nP9j7P+77Lly3H4sWLZJ9VEJHPCvgfAwFgpFlxYto/+d1aeuPUlIBVXwqmTVNKFEZBI7GZkaQ2Pf8c4HJiZstsnHfBBfCS9Ox0lQgAU7OLj6pWJQJAodhKBICjUqPSQ1NJAv/8z/+M3t5eEMykgez666/H+vXrDSOAYVAoCKN1YmrPyYYGcXrHiXeM8Tc3cVPFY47y+trXvibyowGvr68PX//619Ha2przCB9NWsfChj4xvVAqZTQJ/PCHP8RnP/tZuWXJkiXYtGlTCbQ5LipjZsHrAk44tFrQMhr4mS+XRn+HzYVUOg2Xx5HLB186XB2DIki+WmVPchK0DgPBhzahfDADBEPoTIUw7T0XAnMrVGL7k3hRM0kCoHHM4XDCaTfyM04VUkgwA0RsSG18Gc4jQ0B5OQ6FutD87guBepciAZSU9SRqkCr6vPPOE88QXt/5zndw0003KaOQoU8nvYKlCpQkMMkSONEEAJXfXnkj0uNq48YnsW/PXrjtdsxobMJpq9egoboWwYF+ATpo8Cfsr7KMMxyvvWCuJAmAF9/LiwYxbbSXqAD05jdkxp/MuU6Avb+/H0PBoIRe13Mv60RjmsvrEY9s5mF3ez1GWgCnEAZIEKD3ff4aeeJmnQQQFCBeFXP4cFcOsmMI2ng0LoBrPBpDIh4XIgPzOAcCZfB43KitrRFZuVwOIUS4adCz2w2jngL/hURghPhU5WgSgMp7LFfRUN022TuZjY08T7322ms40t2FWbNmYd78+XA4HUglknDY7HA7nSoCgPHQ0YH/VlDlrQIa6nYZER0MJeE+KsUUxDaVW7q8qhI79uzGc5tfwIHODrg9blzxzndi6bJlSDNEQO6y7q/N3rTGTQZgfLTTwkgEAHpzPvroo2jfrwgA5513hoUA4DAIABx3anTK8LSG+zaYM3kCjalNBeSU0VswEgFnrBzQ+q2T93zhOWgYnUXmH3WPIgCUSQSAJ598Adu27xRwVKUAWAiXW6UAMF/mFABmAsDI0snL86gIAHabeHH/9Oc/w3MvbkbrwoX45I2fFmLU4FAQdnqU54SnQ5ibWk139Nxl9VU8Wq18+z5XdDXRczqykvaF64Pb7cS99/wR9993H/xlZbj2A+/Hhz9wrUQYyRG+slnx/j8+KQCUjjN1zv0P3C86VFlZg9WrTsXsWS2w251IpxhBwsoOL2zheMev1ojh7ysyfkZVHxN6Nsp9ZtLfMJKOnnplS2IQAIouYUbcBqPJ6pZ8+/PEjjeBvhfZP3CG8/rceO75Tdiy5RWU+ctwzjnnGGC6S6JPeL2S9E6uYueoY7W/TlR/SEZhnRgF4IH775fxwehJtLfPa2mRPVjBPGoG/Y+SADDSrJjfLbwJ+r9UxRMmgaL6YiiL0+EUjIi2Ll6B8nLsa2vDS1teQSgaRigWxfkXXoily5cJAZpnGD3ryE7hJOBIJ0xwb4OCSgQAy3qftZ5g3gZKUGriW0sCp556KjZv3iyeZwTaf/CDH+DGG2+U37Wn/XhzXB0PyZgjAWiPuakSBYCe36tXr0ZHRweqq6vFsHfvvffiyiuvVOEwLQveWH8fD/mV3nl8JPDKK6/IgYOeXdTRO+64A1dffbWANlPpspr0plLdxleXYuC/fvL4kACKnadzR2cDCxB0Opqme5XyrPbbAa/6VQWuHC+uOtIRf3zSGe0u/eZhhkLjoZyxpuhLThIqbFSaYuUlcEdbApv/5UcLr1ycAAAgAElEQVSYdjgJVxroq7Rj4YffCaxfAPiOXU5H8wYNrNCLCRGGpLQTCQJSCaDSe1IiExRtxyCAnd148Qe3wXc4BIfTid5yG8786t8C88rz8hvW3VrRzW8d/2wy/juPRvpv7me0bOKxmOyxSGgkeez888+XtYR7B4bGXbp06ZQhO765JV6q/VSUwIkmAFAG4q2fUoD9jp078OSGDUA6jYDXhyWtC7B0wUL5OxGNwuv2mDzYlaefeVYsWLlNnugkAvAyEwBIFmD6AX7D8U0D2ZGuI7lu4TPMqRmJRoQowPQBJBXyvmQqKTljSSrIG7LVDsMKZ0u5AnzQ+1EZ3RxCIlIALkF75RVpg9vlgc/rRUWgPEc2Yhlej1sAf6fLIc86nMornIY/qQdfzFzsEqJblUHDtZQiTTfiJeQ2IMX2cDYkkikxgnd3d8tPhgyl0XDajOmY19oq3uk867EuDp2wwIShFMU9RlT0Yjuy0faWU3HEjFYnQx8sGBMJAEm7TdIA2Z0uhCIRbHv9Nby28w3EEnEsW7EcZ5x5JrxeH9xuZbBV13B5DQPACgDYictrTAIAIwDUaQLADCRjYYksYc9SG1hDjmMjdYYx3grqbyIAKGJOIQCmCCpja1Exoom8bexHpTqT93y+vkW1OaPTISgCgIMEAEYA2Pg8thoEgNMkBQA9TqcAAQCQKCm/+OUv8diGJ1Df1Iz3f+ADWLJ8ORKca8TBWrd0LAKAmnfG058T19S3xxMyOiw6raSv5JqIxVHm8yEUHMJ99/4RG5/ciLraWnzsYx/FpReeX0AA4HN0iKF9ZPJTAKj6pFJJPP3M03hx80twOtxYvvwUzJ3bCo/bh2AwDJ+v0AN8+PifWL+OBWBxvZ+MS1pXANwXzsoyKmQjouRQfB4qRgAY4T2TUenj+Y4RCACpdBJPPbMRe/bsRmVlBd7z7vdg5swZchTnXsIcKXYqEAAoIu5luN+hzf3lF19CZWUl6urqsHrVKlSWV3BzWLgC6/X8GAgAMqSLGIHGb6M6np1bevdUkkBuBS0ylaXTGYm0QSJuZWUVunq6sfnFzbKnPNzdhfmLF2L12rVoaGpUZw2n2mPkVvASAWAqdfWE61IiABSKrBQBYMIqVHpgKkmAm/OLL75YjM8aaP/pT3+Kj33sY4hEIipPZZFrrI3wZLXxJz/5CXbt2iVe1YwGcNlll2HdunXC7qyoqJisYo76Pe3t7TjzzDNlQ8fwhVwcH3nkEVx00UXyO712zFeJAHDUop4SD9J7iwxeAjbvete78MADD0i9yOB97LHHpkQdzZXQmzl9prcG9ZxyFS5aodGMOsfnCKNTpevqsBTxJRDrvbj8I/rGAWD7AfhSbmAoBixrBdY0IeE2DOHGw3nzVbHGFTeMTwZ1wPxms5QKPx8tB2A+h+DkmDXGoW0m4xN/7R+KoibgAzqAl77xX5h5MA4/nAjVe9Dw8auAdQ2A1cYzjmIm5RZ6LyZSsEWywLOvAeE0kEoimI6gfP0qYEbVmMXoo/5xyWJAAbJuPH4dzGLvv/8cdUNZ8cjpcMVx2jf/DmjxFMqvoKONZwsgL6PG2qIwwoHOqtWTNUpzeNKYkp26N5hlo/udey2Gq/zQhz6E22+/XcC4yy+/HLfeeqvsfUpRAKZuf5ZqdvQSOBkEALWEZwSUSCaT2PDEE9i7ZzcSkSia6upx2qo1aKqrQzqhwh3L2q8BfcOj0OyBrrcF2sA6EiaoIpgp4gG92iUfsl0RCngx7zoBfx0Gn5+n0ykkkynxvCRpgPXO5fEVg3DhzJqbH8Uzm2HcFTjP/SrLowcPAX7+VJcNbFqWwGGW7+czzNWsQtXykuecdpGXJifJkxKC3QBiTREA1HuPjgAwp6VFzkxMiUD2AtsjcjLK0wSDHOAxIcDlrUsAUMu2Cnmvl3D+FB2y2SQCQNpuQzSewM49e7Bzz24EwyFUVlfivAvOx+w5cxBPJoQQYg0jPepedELyHz5PjJ8AcCbmzpmBdCIiAIktq3TCXiIAFAhVxrGB4goBwO5XEQA2PmcQAPySAoARAJgGxXqd6AgABOkImt5+x29w1z33wOZw4uz163HRJZeKd2E0Fi8RAI5+eZ3wk+MhAJQH/Ni5Ywfuv+9e7Nq5C3Nmz8bnP/+/sWzRAuHEm2dZRsY8ngQALkLtbe14+OFHBPCfMX02Vq9ei4aGJvT09MLjznuA5+ex3Gw5bgKPFuRYds8SAWDCKje+B0YgAOw/2I5nn30ag4MDQpa+9LJLUV4eMMghRkoi2c8UP2GP1Z9jVW68BDD9Hq533HM6nQ50dnTir48+ikg4InuuhQsWYPmyZQUpmfS+R4/LozlHjwjoHiWhYCyZlL5/c0ugmL7ocwXXa16MBEYbxZatW/Hq1ldlz0Gw/4JLLsKMWbNgdzpkH59Mq/NOiQDw5tYJ8/xFUlVzc7M6l73NCR0lAsBbQ6/ftq0gSM3Qsy+88IIYiQhufve738XHP/5x5Y0xgjfziRr4a9aswUsvKZYk68PoBJ/4xCckXYE5vNPJ6kCCKQsWLBDPfx2VgLl8SapgqBySAsxXiQBwsnpqcspVOWSBBx98ENdcc438zg09wX+SAE7UuBhPa8zgv5kAkAOyi3im6APHsDyf4ylQfHFGSBFqBnaZk9R4n/aUL/Z6XX+Dx65ebHjZ5Z83Z18fHaYuZpgvQorO+ZBo+JN108SJTCIpXlS8tvz6AQT/9CJmpMrQ39ePmeetRd0Xrka6bLgPCp8vOILmKkPP8SKtFyue8YXxQz9irpe5TXm4Xr2PJngNMIufngk91f1E+EHM7IUvMp7XW3ddk4nRAIq8Ml9OMSTX1E5po2a+s7P3Aztu/gVmdabgSWbQW2lD/d9cDpw9A/CPUzmL+AZpI7lZb3N9ZWmAFdSW/kwxOkE/dv37b2Hf1yMeo52eBBZ95mqUn75EhdcvYnsQEMpUn2H6Mf4mjXwnC2H9wgD2RND+o9/B2xkW78/DZUks//IngfllAO0lRfNMUze0hHQxhlDySJOp/Lx+mOeevBZNJCqGxZnLSOdrVpthXAWjJhw645lfzENCj6mcAXTEgibYMSPokJaPdf5jVBnuebi34d6MYZDPPvvsUhSACYq9dPubQwIniwBA6RBM5xjjno5gxsH9B1DhK8PsGTOxZuUKNNbWIx6JSMh5yWfPqVw83S3znGV9Hk3yNPxqIoBOG6BBA3rX6KhhDofKtc57CdYzcoAG7XPRBWSNLE4AkPZJeiKmADAikZkmTPHYl2gGJABkxaufP2VdYpoEPptJG+C/ilzA841OxabbaDd2RjrPsioiv1PR0QDUVqZwB8ayGd3A7FWu6qU+T6VTQlbQ35sjDOSaog1Q+oNhm7xiexbrzaaHJrbFOXGDrNjm1bLymnVBcg1zHaQsCf4b4f/3tbfj9R070NXbgzSyOPvcd2DFKaeIrJW3rBViGE1+MiCOSQbDAmgaOj80FMRDDz+E9va9qK+vxLnnMgWAJgCkYWO2ZEYCkJVeCUfW8CIhv/OetPqsoAfsaOTXfLPMnrjW1o4HAJq853VykbwySItMuiGkHfmI/3PCbiIAbNv+hqQAUBEAFo8vAkCRfWFeBrrsQqmY/7L2L8d2bU2NhL3m76FwSID+P957L2697TYMBoNYsWoVrr3uOjRPn4FgMGSkVFF6OTwChXlzbT4hHZNavi0fzvWbIUbzKqfPlowAUFEekJzrD9x3P3p7erBw4QJ85StfRl1d7bD0d8eVAGDLSg512uDuvPMuHD7SBb+vAqeuXYfW1gVCnFNratGTqHG6VpFrxnuNBfAfu/1Hr6D5tCYj1c2cXGjkCABcB0afoyfS/vHKadLvK6iknu+z2PjUBnR0HpR0RUuWLMap69blCAC0y2mntqlCAOCeKhpRjmHUlZdfekmc77i343eXXHQxqquq1Z5NA/Sm8ZiziYxTwAUzolUNxpeNYpwllW57K0lA9MZyruG5I5FMiOc/I4H1dHfj4UcekWYnUkksXLIYF1x0EWwOu+w9ma6M+3jzHmAY/vFWEtrboC2lCACFnVwiALwNlP6t3EQadZgC4OWXXxZPM3o4/8///I+A7DSMkRQga8FJYvrQu/7ZZ5+VutHrnxEBSE7QIcVONqBOz/9TTjkFnZ2dYiwjO4oEgEsuuUSAYXMIqmJyPFlyfSvr9PFsGw2gJJ+ce+65EsKL1xlnnCG5m6dS6H8zWGkFLgV0MpDhDI2DBhhJUwq/s/M7M4I2HvdkA0EjP5SPakCT73NotNPYVNIgGTUMdowv4hzhAK5zwPOg6zCB1AwNHzM6mfz+fEZcAyXUCmA68FhloG/RTdPfFyMwFERNSEncW2lk+90bELrrFSEA9Ax2Ydr5q+C76XKAUdyKALzmzL15MH6ExpuThhrtKBaVwGquteo++0KAC8sXhZ7nWVVhs9zyFvZjGk5mHFVepHXBCrCaGqJlJ3rK+whitwN7b/k1aveGUOnxYZ99EC2feR9wzrQCD/ai5Rl6Z1ZDfb5hsSyPtB4tK1K2JG5L3rYsSka9Y1X0s7zPzg/6gc6v3Q7X7l7UVFRhV6oXi/7vB4EljepFfNahmi66bmSM0ENM9w9/jkaIGdYR5gYVKFf+zmw6C1vUBuzLYO93foG6fuUV2uFPYNGXbwDmuhQBwMYcwXk10KQb5WenO24sVch3oq6adTzlUmOMx+hmbh/xMIWJ5eTP0kScI8wvvJHzi8w/I1y6zUa3KPlb57/xYhwmW7w8UqRcs4x5S7H+5t7rN7/5jYCTa9euFXLmVEl5NJYGlL4vSWAiEjieBIDCehQORsO8DqeLhtcMdu3cib/+5VHJwRoPRzB/3lycw7Do9JRPpWFLZVTocYunO8fzxPLQG7OpEVFATxPa295cZz3t5G3fw1f7QuO9+XvTjscABIsB8IxAYGUgatnk530lO7ZdSAKGHPLLQhHLcu6ttDIXvtHcRqmlSRbDvpMIBvlViGQMc5s1IJPvXXNdchIcZQ2zTtLjWZgmouGTc29+PVFtsq7K0vMmMghlRI//tNclP+PRGDo7D2HLtq3oHxySPWx9UyOuu/4DBfqrgj6MvOApANYEDY53bRynGGLRmKSkiESjePjhh7Bz5xuori7HunUrsWLZQqRTMSBDAgDbSwJA4a5Y10/34nDw3Qz4GWPEJMwCuZrWc70/GFU61tQUx+V5TQJQNVFjIV9rziPSKhGQC1mUYSiYwMaNm7B7Txv8/gpc8c53orm5QdJ6DLskZEj+05wcjY+Gd3fhJ8NmAsvYpr2jhgSAMkUAECcJhxP72vbh9jvuwMZnn4W/vBwfuP6DAubRgTAeT+RJABbCyXDCx9Qcv+NU/xN+Wx5ELqIKxuKkwX/qWqDMh77eXtxz9z14+umnUFNbg6ve825cesklCPj9xvqY7wMSAGhTzBPbHJNgS8yvbQR+6Rj03HPP4+mnnhFi0KKFS7B40RLY7STOuS0EgMIVtnA2HVv8x9feOHwdzQ/vQr02zcBjVFrdWXx9lPg/Yzf6eN5htnOMoxwhRLocEuK/vX0fnn3uGUSiYcyaNROnnXaaRKMgaZD38cwk+5YRvP9l5jyRdm212SkoMxIO4/HHH8e2bdtQUV4Bv8+HZUuXYubMmfB5vEgnU8iavajHAO3NkakK5u6R1umT3P3j6PLSLSdDAoa+aPWQyGDcT6Yz8Pq8OHjwIF55+WVxfOJeraGhAVe+592oqKoESF6W6GZG4hhjD8B3aaJw4Sx8MhpYKvNoJFAiABRKrUQAOBotKj0zZSQwGgHAHAHghG6UTNIpRgD4m7/5G7lDe4sULCYnckMHSOj/kQgApQgAU0bNJ7UijEJx0003CbkjEAjg+9//Pj7ykY9MKZDGZP4taHvORGygnQTVNM6pCQBiU9PoJFHO8Rj5iCHbFJCqwwDyfXxcADgT2pl1ABHjUEoAvygBwAAjVTXpy5L3Umc5JBDwKiQAmNxVCoxY2gA93ICuMuXm/2lzor7TbO7MvZKgbwo48oeNCN61VQgA3YOH0XzBSjg/fxlQOQECgExkqi0F4RMlLq9McvJ9CllDhMqLScDnXM+aj3qFBnAzj8OsCBrvz0lEC2G4iI567JjPlrla8cORwkQYfa7VL6c7SXrZA+23/AYV7WFUeHxotw1g7mfeC5zTXEAA0DIUsWoZUpB2Bd4reZBQko/qwM9IXEkZ/u5O2ESvhAijLTB2pd96rLA98g4qfD/Q83/vhGdnH8orqtCW7sGcr34AWFGrIgA4gbQRCEaD0SmDBKDFrX/qeo1b6GPkEIinkvCkXMCuLPZ9+1bU9ymVOhiIY+FXPg7MdgEVWXBMsv15+agxR4Oaklg2R2phXYtHLMgrj+5mLUJtQM/JfTyGB/MkZsi/2MFRjB6mSUzPL7yXBACCRiNdAuAZX0q7dMXHS4CyHJR1O+XjIuWSRFJQnmV65QFr48aNEpVJ5jevF3fccYekm9HeLOPWjdKNJQlMcQmcOAKAWRBqYuF/PV6PpBYbGhzE7l278fxzz2Ggrw/lfj9aW1qwdMEC1AQqYGPo/rQiAWjSjrzFGM8TJQFYQe+RQPDh3nn5Obb4HKNXWvPkMzIIb05BkJeQ+R0W6GDCXmMMSa7eUWwaHqndui5artpwOBoBwJrjvXi8mZF2xrkSR6jpyRtIujdy6R6sQHNuDTF0w/g+Zbch6XMhHI/jSMchtO9rw562NhAiXrRkCVatWY1pM6flck1LH51sAkAkAq/XJxEoSKp+4fnn4Pd7cMYZq3HaulWIR0NAljsVtb9jjKs8iJX3EM/tiC3r7bDxZA4tPQKAb16vRz0KnejnJd2DidDA/bN0YFb2qrC5hQDQ1TWEjU89i4Mdh1Hf0IRLL70UdXU1RooQCwmgSEQH67gdz3EwN5rGIADQe5vRHUmq//2dd+Lnt92GQGUFli5fjvdd835UV9cikUip1Cjs9WEEgInU5uSN4alasgHRFK2eGmPqK+15XOEvk3H52F//KiBQS8ts3HjjjThl2VLJjKfizuWv400AIIEvlUzhwIEDeP75F7B39z6U+fxYsmSZkACU+tmEgGC0xNLWiR14rQDW5NpFzXWxrFNFQuBPXKcsDhK6Y08aCaBIfcZoFD2QKyrK0dffi+eeexZ9A71IpZPi/X/mmWeIo5iOVMRXjZU6bXL7b+wesa4/6VQKAwMD+NOf/yRgaiaVQlNDk5AAZs2cyTg3yGZUuip9Ph1txrMSALT5Yuyale4oSWC4BMQcYqzhTqYRc9jR1d2N7du3g2e3cCiEac3TJPXG9BkzQHuTnaRqRhUzRWbK7aFM63dubSkJ/k0jgRIBoLCrSgSAN43qlipaTAJmAgDBTObr0hEASACw5rA/0VKcCAHgRG/mKIsSAeBEa8TJLY+kjsWLF2Pv3r1SkdWrV+Ppp58WoGYqeWmajVYFCLdZfKOcN/NJmwwcegSx62Oq2YGct5pDz+cIALpSBnpI425RI7Y2qgvoqEogKJtrh+GtzG9GcHzOGXH18wqYk8Chhrm08OCvcT/zsVuDvGwPweMcQYKAdBwYvGsj+u7ZiulMATBwBI0XrgT+/lJkKvJV1WIrmgLAJA++UnuXEyuWuCvceNsU8B8TAoAKyc7vzJkNh/tF503GI+HD1v7S9ZyYOWT0sWg2HA47tOa+NCMK2RxIz/qxb93iLm8D9gIHbrkD3oMRlHt86MgOYN6nrwLOHU4AELsGZUX5pRkSNYuMI2uA/PQay8Jt8r6mfFUEAD7FoMY20TdFsjB0xozwGHYLOcAYBICBr9wF784+eMurcDDTgxlf+wCwsiZHAMgpqqnP2d9a37TcNeFEyStnxrYIOi9NdYf62ypjqV46Dk/KA+wkAeCXqO+1iffEQX8MC7/yUWC2A6hMS4SCmBAAFMzgERlxoKkaMWqHIkmocig/IWiMwA4yzwtmPTC3L1ffYsiQAa5xXPBrPX6s8Ja8jzeYozWY5xfDKFk4RszabvxuHvhqslDXSNFPDK9WfcjVPan6Uf1PxeIt7BUxzJsu63jTgBgJACQCMKrM/Pnz8eqrr57cha9UekkCx0ECJ5MAIDkMCZImU0gmEhIGnQSAnTt2YnCgDwFfGZbMn49Fc1tRXa5IAHaDBMBxK1PGJBEARhJt4XQxlsF84gBCjhopxOn8viFfn/zkLHdY5uqRjNG52wzgwjy9qq3NCJO+ZXK03vV2JgAUJzRYBZbfC5AAEEIaBw8fxv69bejt7kXvQD8WLFqE1WvXYk7LbGS4jpk71ZJSYrheWvbNIynAUc4VqURSxqTd7sDLr7yETc88g1gsjOXLF+LM09fA53Egm1a7AuWZnGeTyqprpADI7Zze9gQAP/bs7cDGjc9icCiEea3zceGFFyJQ7pcwvg5LisJiKR2sY3AiXV4sBYA5AgDtTQTteL28ZQt+9OMfY/e+ffAHArj6fe/DmWeeLd6EuSgAJQLAUY6s4o9NlAAQCQVx+69+JftRv9+P889fLxE5A17PSSEAcM1mBAkShra+ug0bNzyFwYEhzJw5C2vWrBUCicPukO+N3BiWk9LETrwlAsBkqt9Y+5kiqw+jECGDHTvewFPPPClpTBqaGrBu3VosW7ZMyJya7DEW+C9n5hPsMGbdPwUCfvT29gmBhaSacDAIl9OFpsZGIQHU19bBI1EsMsik00JQH23+LREAJlM/S+8ikM/1n+A/59ojXV3YtWc3Ojs6wGhNxIzOfsc7sGrVKiRJ0hMnmSzSYrtU8iuwqZYIAG9qpSoRACz2u+y4TrJv6j4vVf4tLAGGqWfoJKYA8Pl8EnbWTACwhjU/XhumkbzbNAGACw1TALBuxSIASFjKUUI9Ha8utBIAKJ8//elPkgLgrRIB4O3ueWhu/89//nPccMMNqKiokNBzn//85/Gtb33rpOjeuHRa775MwGPO1VxOQMZbchYzI8R9YWpJuU2Hf7VG3tAh2/kmDfCZowAMC/uuyx31JKOtzUYDclYoxgFXeS4LjkLD3mXkszW2n/xawH+x2OtDPz1KCk3duhgNQPNO3T7+LoQDIqFxIHzXRvTe/SqmpfwYGOxC3UWnAF+4GGmDAKDlwZoUAKVmXNeoCl/Jclgdgqs2c1gGO8FrguPKu0KDr2JxKQAoVSuVXPIophnPNOuMdnI2q4a8zrxjH0/6hzEU0WxAHNZNOj+jCV1gvfhP0kfw3Sm7EAD23/xb+A5GEPD40Jntx7xPXw2c2zQsAoA+dtBbEynDQOzKgoFECdjynUKwMIVcUBgyzckMKqs6RWuJ0yAFFJ5kjFKSgK0fGPjyXSjfMwSHL6AIAP94HbCyOpcCYNip3cRnMffPcAhGkuJaJJwP06qz2KrnFEFEX3wqno7DmyMA3Ib6XoiBPUcAmAWgMousU0fvUIQHlQKBBACHsps5VdoNmt7NOjgSAcc67ZgbYBp9w5kylhsTRlQIc8QG8y3isV+ssAJFM+JGixiNL/T8YZ7/inXESLpdQABQvZAfO6Y5xhJSV17Hry3MHHN16Q3HFAA0rHJPQ3LZH/7wB6xfv15+L10lCbxVJHDyCAB57zDu4xg6u8zvF6/GzS+8gD27d8FhAwJeH1pmzMLCefMkEgAImpmnEzvXDDU/m/87Vv8cndlgDLCiALy1xMovWLzMtVO1zp/rRt6UmZbo3AuKfWYOuy5SMa11ubVpPAQAU0AnPXMXGtBVSob8dqpgZTGKsrZnNOKBeeMzVg+e4O9z65S1PTbxtpJUCNK0/IaN26Y9nQext60Nfd29SCSScHu8WH/++Zg7bx48Pg+SmaSJAFA8p3u+pUV2JyOry1EJiOGOGWaWBuddu3bi1S2v4OCBNjRPq8Opa1Zi9sxmIQCk00lZG+02vQMy6BGjEACK6tB4IwAYW+pRR+BoEQCO9fli9BwjAoAWNMewTgHAOSlr40nBj+3b9+DJp55BPJHCipUrZR+hQ6frFI96/iqW4/x4EgBYroBbmQwGhobwyF8exa9uv10iGEybPh033PApNDZPE90lwGCNWGIFZEcb3UelkG/xh8wEgGFbZj2D6lzkAP58//3Y8MTjCEciWLRwIf7X33wES5YsgdvpkshinIbM7zl+EQCUxtLGRhILQdOuri48/dSz2Ltnr+yvq6qqccGFF8l3cresOebaTRyAthvzi3nMHZuKDJ/P1fvMRgKzLeRYSjPK0gt0bjE9WaNmdPmzvxjRhAQOzTysqqrCli1b8NLLm5FMJRCNRXDuuedg+YplcLmccDBlk3j+j29hOl727JF6yUoAUGlj7YhEonj11S3Y8vIWREIhSb3b1NCI+fPmyU/a4TPpjKQDyK3C1EXjIKk1u0QAOJbx8fZ+VlJt2RgtRVkGxfPfZpP5leB/KBzGU08/hb7+fklvzGvd2lOFAEDCZpJkLLdLwP+cv4xl72/eX5QiALz59K1EACjss1IEgDefDr9la8zNsGwUjHBX3FxoQ5Pe6NDYpT/XwCYJAK+//rpM/jQ+//SnPxXjM99nPiBScAThCcbzskYI0IuCWcD6eX6nNjsKMrA+OxLIfPrpp+O5556TMln29773Pfzt3/7tsD40P282rpmJAQw3R+C22MX7yB7VdYxEIkKIGGuDWIwAcP/99+Oyyy4TWbL9fCd/Z9+I15EsshmRAcvQF8ukgX8iRAZdb6fTmcuppz3RNXlDNtKGTrBsHSJLt3Wk8kYCfEcaQPp+/T6WSZmyz3W/j2fwUVa8nzpD+WkdkjBYNnqHKCMX9ZPv1/1k1fXxlDWee8y6RULKpk2bpB70XHjppZcwd+7c8bxG6ss+0X3GNiqjTd4Ia9Y3knF4j5mEU8yjorhCG5/qs53Jdsd8oA67HU6PW5FU3G4ksuRt8gDvyHm6W41d7E8a5+zsT+OAFUvE5azqkM2jXfI/0SgjPURwN1e+qgDb5AsYOh/LAFE8hloAACAASURBVC7DYKnv4/lNkMakWBNo7LPxHpcDKJaz0nKgH+zvl36xmzxbYtkkkEzBa3cDNiMZOyujG8j9rrIRSH1ZtIu2M31lgVA4ArfNDrfPq+qXArpuewTxB3ZgZqYcnb0dmHbl6cCNFyBZDSQdKmi63+lQcjCAQI13ayySP5MpJSY3m0hg0EgxoKi3Rt3MSCsPffEU4HKqfFu5eAvFzZOpJA1nDqRSCr51OZ2gE5XdpfBd3fR0EHAI8msg7wUo/LhUfFyqqE3UsVAE3rKyPBDPp1NZZNIp2JjnT+tGfwrocWL3v96O6oNxlQLA3o9WRgAokgJAV0IIANEEUGY0KpMCEklFAJEzjlETIj36T84tTjsS2RTSmQw8NGzBXuBgzlvZLZFoUoxL7i5g4Ot/QNXeMOBwog19mPPNDwHLq5B1AUl7Vpj7POSXl5dJUXo4DvQPorw8AAf1RNQ+rXIcUhTxJJwedlKhLub+MozKGa6tXsPIZeH0xFNxeJMeYFcGe79NAoACCw7641jEFADznIA/YyLV0KhgypfAMoxcHowCwOU7ngY8I4feKNABenjp/YIxvPIjVuuX2dZltUVlRCXgNMaj4cejQvWbnzPbe1hf5o4dDMNT7lf1MWNDRYaJmQyjmzw8/LZFvW1AJBxBmV/1KcJxwOkpzBPhghyIHdQxyoxTYsIAbEzew7Rx5aabbFaMmVxXuK5z33LllVfivvvuO/pBWHqyJIEpKIGTQwDQM5ESCPc0NMLy4n6IOYtfe207tm/bitDgEGyZDFpnz8Fpa9aiwuNFMhaH2+mE10Ovx/zeOp/pfuIG9fERAkaFH03ERqN9BRNYIbg91rmmmKoUA/uLfaYB/5yUixAArO8fX/vzU7n6TefT1dSL3Mx9lJo+tQkAZq0Sg7+AUer8kEglkU5x7+CR88LA0CB27N6Fzp5u9PT1yXd1dXW47LIrUFFZKR7WGWSQFvqK+c0jAVJapIXfTzCF86j9ks0ogqt4OjocAmY/cP99aNu3B7F4EOeccyZOP22V0DQJknAMCu8hm8mHKjeGSG5rYFpjixmch3lAW85LohHGO6TlFg/MYTDT8XjeJDXTMa5gvGsgXM6TNuWxRwLAzl2H8MLmrdjb1o7aunqsX38eWltb5TiSTCXFe9p8FSMAmGfL8cFqhXuZgvfbbDBHAOD5PXfZbNjX3o7/+MEPsP311+HxerFk8RJcfvk7MXf+fERjpEEX1kC62+TFaz5XHeUk8LZ6bBgBwAT2U9eDQ0OorqqSKDmvvPwSnvjrX9He1ibr5PuvfT+uff81CPD8IhtYErJOBAFAjXleKUblMdk5d+7YhaeffgbBYAgupxuzZ8/BwoULUVNTq6L9JEgeyucjFML0BJbrYQSAcQLNOaUqmDALRrNxi/7McsCZlBQALMI6gifQ+EkfGWMTANg5BB8J7nOu6O/vE3twLBZBMBTEutPW4dR1p6KysgKhcMhEkFbyG8uWejT7oMkUg6x5hg6xi19+8SW8/NJL6GcaqvJyVAbKsWzJUsyYMUNsdtFwRH6KTVR8AwpjOep0d7nIVEaXj9TLE53PJ7PtpXdNLQkQxOc+Ip5IiO3LH/DLPiwWj+PQoU5s3bYN/QMDiMaiqKmuwdKlS7Fg/nxJ4aPsK/aiEdEKgmeWIgBMrU6fYG1KBIBCgZUIABNUoNLtkysBgqQETMvKygQs5OaWRvfdu3cLqM/vqqur0dTUBLInp0+fLj95EYzjBokgO+8VQ0IiUUAAoAFa9hA2htcr3C4oQDAtm5Genh7s2LFDPGjMF9/PA+esWbMknUABGECmGL0XjHezLWyDedOmCQBsHwFyemBff/31YhjnfRrM1iCx2ZCkw0HxXg1AE7Bnu9va2rBnzx4MDhKAKRcZ8efy5ctRX18v9/A5DdqP1GtWAgDve+yxx3DOOefIO1hv1rGjo0PCPLFc9gllwTLZPspEp1ooJoPRNMZKamA+Kb5/37592LVrl7SPpIfa2lpZqGfPni3lMnwb6yVeFAYpoVg5GoTnd/39/dIe1pUABcPAHT58uOCxlStXiq7R2KTJBmbwfzzRBHQfUhepy6wn2/PGG28IKYAkCeoxN8UESfIHOgJUEyMbjDUazaSG559/XqJlUNdYj3Xr1slhZLTLOj45Ztgu6oLWP/PzZNPr/jKPFd6jiRzm8THiAcYKjhlgoWzU+iNAVRkQMs6D0SCSfheijixcHgXO6xDp5rpJ+ems5IGSqYBlRMnmMXzXOVWQG6S/Y/h1+cpkuNbnWtp9CKQfDgKRBNKhMKKRqBg1/TOmA7Vl6j2VBgAusc/SBmZLw6eYQE3/1N9kSEu4yGwGPodXIZb8qieF9MFO2CKpfG53Ph7wA7MagXqjpaMBm4OscxqSMJ1Y+mMvo+/2Z1CTLkN/dADV61qB/3MlwIiWlAX/JaJAlQ+ZWALRRALeQEA5VuvgAynAFgNclAXtEpRnMAYMBIFQEKl0Ak6fG6goV0B2TYWSCTuI4eeJbevE8mqmzndZOg1i3iR1IJJWJAoDHAUxS60j7KMglD4E40gfOoRgPIKq+TOAuRWqHUdx8fUFkSCoDn1B2J1eJYBICtjfA4kvb44NP30aUGvUj/pEuR8C9v/X3fC/0Y9Ktw9tJAB8hgSAacgYGK+1inIY1pEU+JNhFg6HgHAMGAwCsRjgdpoiH9uARa1KtuSJEVOnnrK7tRGYLPxgFO6sG/AZ4PwBIP7dP8K2sweMFhCssqHys1cAqxuU7Pg+1sWQudmgLCSpaByOdBZOh1uROkIpIBoHglGgP6pkpS8aTEkaIwnP71G5ILw2oFIpbs6x3BhnjAAgKQB2ZSQFQF0f11s7DvoTWPSlTwDzCfhT74yGdg8q+QyFkCYRq7YG8HuBynLA71IgdrVRkGaOjKEb6URK2geHS8mUuhZJKD3vDebSDPD0mE0lYWP7/AEg4AG4VWGZZQTSgZRD/SlEGbNVQ08JWunY1xHm6OH8EkcmGEIsFoXPVwYbvegZdtbPcUUSTRoIkH2jhjVfzWoWkAyKWUqoU/oBlhdMIdt2EDYZ4IbXTrkTmNkE1DlVfTWDgfpUJB+CEBYdNFQm8MHrr8ddd90l0uWa8Pjjj0vKmdJVksBbRQInjwBQXIIkGXN/OTg0gB1vvIFtr76KSDAEj9OJqkAAyxYuxMymZlSWV4gxlgQw8brNebQfHYg8PgD85BMAZIdhmnfHMiBbgdiR9Hb09ptBkcI3FB5JzfvBox0hR9d/R1va2M+ptpuNqIV/q3D59NKyORySL51ns71te7F3f7vsOdkihsTm2tHaOl/uJ+hA0oCE/x81DPLoOnc8CABmUGPrq1vw3KZnkE7HUVdfhTWrV2DZ0kUCTLocdiRJQDZgYaZ8Yrs0ocEss2FOr7md8ugAmBVQ1iQAy057xG6clOctbzf3SFY2EaIRsvOnwV4uuw3hSApPPvUKtm3fjVgigQULF+K8885HbU2teNYWA8gmGxArRlgfjQCQtdlx/5/+hNvv+I30EIFcnrmvuPJdmNMyF4PBYM770NwHut6asKEkUuwaAwAdEw/O3zDW3Df22D75d1gJADmSjEEEcDoc8Ljd4vRwz913IxaJoKe7C1dcfgWu++B1aG5uzNmPjJnqBEQAyKeQ0Y4tSs9sEini8KHDeOKJDThypAsVFZVoamrGggULxAZG24mOOKHIPNYOH71XJ4cAYC7D+ruVAGCsR2OykU++Lk24BnpyLDpM1eilDZbgPyO+0Aa4detW9A/0I5VMSISQCy++ELV1TPNgF6JA3jb25iAAFDSd/grhMPbt3Ystr2xBe3ubRONjGoAF8xdgfmur7DvTRpoD/lRTvSJ9UZ9zUejMpMsR5rSc5o2+BI7erW+FSXDCijuFHjiWviuyiWGUCRIDCeY73U709Pahp7dHcJ3Ozk6hiwb8Aaw85RScdeaZuWgBklfSHNXSpHMlAsAU0pdjrEqJAFAowBIB4BgVqvT4sUmAYCIPPwQlmYv829/+toD5BBd5ae9hDbIz/9t1112Hq6++Wgxd9ELXBABujAlYmiMAaAKAHKiyWfme9xFo5XcMTfuzn/0sBzhbD5B6wpgzZ44QAT784Q+LNxvBTQK3fAffyXoSFCW4b76eeuqpgr+ZD5f/6KWjCQuf+tSn8NGPfjQHrJsf0DnmKBumD3jyySdB0J6GPsqM8pN10PAs5wZyxYoVePe73w2+l6QAAt6aZWxtn5UAQNk8+OCDuPTSS8Vz79577xV5Mmc8F1G+S8udQD3JBgR9P/axj+Gaa64RefCyEiFG0hIC/AT2CU7feuut+Otf/yoLNdttvlhv/W6SMa699lpJpUCwnqD+aCQA/R6+85ZbbpEyXnjhBRV+TRscjJu05z71jG26/PLLBbwYD/Bvri91g6kUfvSjH4k+t7e3DxMBdWjt2rX4zGc+I7LTF/tgLObveEedOZrGF7/4Rdx8882iq2z7v/zLv+DLX/7yqK+yjk/qIIkT27ZtE7231lPr4amnnirj5HOf+1xurGhZm40qoxps9ObQwKPstPnEgMP3PYbs9gOoc/oQyiQRqfJg+rWXAtMCuTzfxBVHw8IlOlQwjc4f3YWGsA2OjA3dfhu8V6yBc14TytwECwm+k6ZsIN48rwzFgaEEsHU3Bp7fgXRXBulQBqFgUHJKVVVXSaizmtoalLXWA+fNA+ZVAuUuoIxgrcoTz0ul+jbFqNd5/nQqkDCAR/ch9vI+dOzZh2woCnskDg/B1gzDVNmQLfMhXeFF7ZIW+FYtAJbOAJoUsK6xukwwAedgBl33/AW2tm7UO8uYXB3xziG4+52wZdxIIg57tQeOufWAK4WEM42esgx6Zvux4t0XKfd+OlbTo9mu3u3MAh4C/2zCbgDPv4Hoy28AgxHJBReMRhBOJ+AmWchfDpfPB29TPbwL5gDr5gMtBlLp0rBvEWNtPCski4F7NsDVFUIqmYJrTjPKrr9QkQcIYPay7L3o3bQFwUPdiKeSiJY5cMoHLgXOn6NA5qO42EbOrhLEQJMbeqLA9r1IbduFyMEBHNnbB3vGJaQI8gBsbhdcZT7MnjsHzhVzgDUNQKUPOAJs++7tmN6RQrXLi3bbIGZ/5j3A+gbVDtOVA8HZNoLN/QC2HEDs+Vdh6wkhHYwgGAkjHI/C5nGpyBdZFfHe31iL8lnN8J+6AljJsgmw54FnOe9uO4SuPz2FsnAWGZsDgZQXse3d8IQYkMGBeDYK+8wy2Gs9iNoTcFcFEM4mUX3GKcBprQJmU4dZPTuy8PDkxEqT6LDzIPDqLnQ8/yqiR0JwZvywZ/LhKDhn+Mp8cghDlRMV65cAZy0GbCFgWmVubDgp7wyQzMbhSnuAnSm0ffuXqKUsbHZ0+JNY9P99EphplPvCDgxu2YnM4QFkw1EMhoYQjUdRVVMFd5kH/vJyZCp88L9jLbB4hiIBEJwfgQSgcHiVkiA3Qrkk7Tgi7eti+7pCyMR9QMadS13A9pUZ7ctWOlG5sgm2804BfBlgVkA4Q+wDj9G+3MtZoOhyVBEoXmtD+MWdSHTGkQmlZb+gI8swYoxECQk4UDYnAMep84G184W4E6fHvupyRRTSVzFDByvTAeCVAzj06nb0HTws5BAPg3NkqFMp2J1J2MqdqFk0B76VC4Fl84Bap8iN6Q3IyeGlX0/yksfLSCXAHb++HR/6yIfFy5j1/cIXvoB/+Id/OIqRWHqkJIGpKYGpRADQZGLuqTgGQ8EhtLe144Xnn8ehjoMIeL1C5Fs8fz4WzJuPupoaFS3J7lARtgSEOE4AshjUCj3mhk9Jpu+HeQxacr3nqJPmpDHj15FhZRfJTZuzTY4CqkmY0REvXYqVADDaMyPnLLI+Vdx2PUL/FWmDGQwev+Qmcme+/eQAmsFkgbsE7GYKAAj4kc5k0b7/AA52dOBw12EB+MurqlBbV4eVK1YK+C+kfeOf7Hsc+YhqxWomOneC8iTrCABmAkA0EsHDjzyIzo79SKcTmDVzGs4+63TU1tZI+P9EMirpdwTI1KkQ9Cgs0sFFcbQR+CXFyA0n63kr6UbwHhImc32jZEBPbfEotdnwypbXsW37fuzZ14naekZ/uAwLFyyUbmZO9GJR+U40AUCfr1knNfJscDrs+MWvfo0/P/hndHf3oK6+HitPWYWzzj5HQD+mAUgZIYjNML+OfmAe58P7cLQ5cjzO4IVnrOFzwJsLERuRAMCeIGfXbseGJ57Ahg1PYHBwQM5JS5cswSc+8QnMnTMLKfFgNvawhuDNEjg+KQCGEwD0LjqTode3QyIzMq3p0FBQolw0NTeL7jMSAG1wKqe6SvZWsMkfBkoX3nHsKQCKnNELDhlWAkB+ZExk5Zi691rHh1aaglFrVD8r0T3T6RT27WuTlDAHDuxHRUW52FBPP/MMtLbOk7mMcx4jG3LtyO8ppn4EgIJ+kuybNpnb6Ez34ubNEmEuNDQEj8uN6dOmY+nixagoL0d5oFw5v1kiAAifz/RSqzpPNo9kNA7H1NXBt0jNiuy5J9oy856S86bb5ZR1OBgOS4SNV1/dir7+PsEyXG43amprsW7dqVi8aLGKqCKRWvN7blnDzXvlUgqAiXbJlL6/RAAo7J4SAWBKq+tbv3LcyNK7/LOf/ax4iNFLXoP+2qClPYcpDR1ynKHMv/vd72LVqlXDCAAEKbnBJznATADg8/QwJ5OWXu4EP1988UXZTLMMHe7eLHUNLHOh0CkCCNb+27/9m0QiIIhLwzw3dARF6UGuL3NodPNBUXtg64gHf//3f4/vfOc7Ug9rfQm6f+lLX5Kcuhq45fN8VtfbHAqf8tNe3yQsEIA+66yzch761gMyIx+ccsopArprdvGzzz4rn5FEsGHDBpEjL4L9vF+D4TyIsO26XxYvXixkAYLavEYiAZgBbhIAvvKVrwi5gfLVQL85MoJunz7wEwzhRS99kjfOO++8XASJkUbM3Xffja9+9asSWUKBNGVFAWxGXTB75FO/fvjDH4qO6RD41jKs5AB6+jPNA8kf/E7Lj/JiH7IdjK6gP+f7CJYTnGdEAJ0GYzJIADoNBuX6jne8Q5jwejz9+c9/FqPKaJd1fJJEYdU/rVOaZGJuFyNS/PjHP8YZZ5whpA5GbjBf4zXYSLRt8fROIrnhZbzx43sw21Ehzvtd3iyWfu464PQWAVMJTLm1HdRwENb56XOHC6ptdxI7broZzSEFnu6vymLFN2+AbWGjVDEeCcPDiAL8ki+ld/uLu3Do4afR/fIOVKX9mFY9B/a0ArzU4YW/2MUDui8zhNBsJ2ZdeQawdgEwTXkQE+fLIm2A/zYxSki4dz4bSymiwK5B7H/wOQw9+jpmpAPw0ksqlYZLWU4V4CooZRZZjwP9rjQOIoyKlbMx59IzgBX1TJ+p4gwMJoEBoO3ff47Yy3vQUlaNTCQOr90Pm6tORQTwANEko1XEkLGnkHKkcDiQQeysuVj9uQ/SQotgJARfVaUKisCw5kTH6eD92D50bXgFzoN9CETTAiBm7TYBxFNOAqh2eDLKXThT5sWegW6kGiuw4JJ1cLxrEcCgDcSIzaFK2QGsPKee3b3Yd/PtcO8fkBywjoXTUfPF64E6AHuA8B8fx5FntqEqYYc9mUZZTRU6sxHMuWY98O5FynP9KC6dzUDgayPCwKF/vw2Z9h74BhOodlUCaT+ycIuTO9UkztyuTgdS2QyOZAbQvH4+Ki46F/B40fZvv0fVviAqPT602YbQQgLAOU3IBNKGIZQpbxSxIhdN4YV+dD60Cd0vv476tBNNDp8EpIi5skhJ6H8bnLDBnWaEGweCyQS6IkHYKv2YuX4l3B89XUV0INCtx8SmXXjxX36GmbZyRCkvZznKkn74Mm7DazyJlCOCUHIQcSTha6hCny2BOVdfDFy2RqJkJJkZgqWnMnAztcVrA+h56Gm0bXgR9UknatIulGW9sNvKwTwCyjxiGLmNg1/MlUSvNwjX4gY0XHcZsLBK9IDjQzghGYa3TsCRcgO7ktj/nVtR3c8223GkLI3W/3ODtKv/wSdw+LmtmOEIoDzjVCkrHBmkGXGDLyGhKgvEnAzEkEDFKa2oe/d6YIlP6Z2OEGF4IVAPVUIRNZ7leLgrjMGHnkL7Ey+iPuFEbcYFd4aRIALIZpzKg4G+ezTiy3hmHyVx0NYFx4J6tJCg1NqITIMd0SzgJ4NCNUX1NRvNOenxbWh//DkEd7aj0VGJek8zkDY6jxFJGP5TfmaRcqYQKUui0xlC1WmL0PSRKyTyRMplNMmMBWm7nVZqjqswsO9f7wI6g3Cms6j1VyA2GJR5lvV3ZdLwMv2IO4tBZxqdiGDx1ZcAZ60AmuySHkI78OnQjeFwBH6mFHAAmzc9h1PPOD038rg/eO21145iJJYeKUlgakpgKhEA9H5RETMhZ5JwJIzOjg5s37oVe3ftQpJRUbJApb8c8+fOQ2tLCwJ+v5AABLgsYpA9FslrACtvHs+bd9WUaQXwC9FM8YaWfcFw0FymNEZfM1dQ32Z8WAxqLwC9TMWNBn2NZCgelQCg94O5GharjfWzwlrokOEjg7nWoOKF7xsu/7ywcvB8sWodS6ebntUAvGxXc8ZUFWebxZIcOhQMoqu7G4NDQ9i5azcGg0MC7FdWV2HZihVomTtXQFQhJ8YTKry+sZ8Y/fxgeBYqeL3oNZlwJwkAqlp55h3H1Pbt2/D0UxuRTMYQi4Uxb+5sXHgBz6weZLm+2pgCwNhvaEA8txdWNTROB/JLwQgxGatlPBjvKQj7P6HnjSZY9uLjL7/488YGKbenUncp6oMOucbfotGYAOSRaBT33vtnpDNeROMZLFi4AOeuXy+AmpnUbu3U8Z4nx6veY0UAsBIAOB8wtUNP/wB+dfuvsWHDk4gn6eRiR0NTE6666mosXLRI/mZKMzWvmbTTBEYY02NBVa2j3Qr5jxnRYswbJnNEjFfKo983fH7Xc36hNAq9/5Vcf/+732LXzl0IhobkHNA6dx4+9clPSiRJgo9uEv2Nq1iKjRNNAKA9jUOYazlJAK+99jr6+/olxVpzUzPmz1+IxsZGsedlDRJAofQMg0duligE7McmAIy2GORWjHHOpvpd1p+j9ffU07/C2lrhaU7IxdpnpHhIp9C2bx92SjTTASED0G5Mm+Wy5cuQTCXEmYtgpPRpVkWl1ddYNsDJnu+OdcTSq18T4Th2nn3mGexv34+EkbaTNtsZ06Zj+vRpqK+rH4b257TVWOdy+y5zao9jraTx/HHc9kxSDd8erxnPiB+pr6yRpbiuMlJi24H94rRI4D9KfKasTEiXxI0YfZeRFLnPlDFnErN5v2xeKnPHilIKgDe1UpYIAJbVLDu+2H1v6k4vVX5qSoCHp82bN+PjH/+4gOcE0wmM6lzp9Awn2GveEPEASPCWQD5/p5f1t771LfzlL3+RjRU//8lPfoIbbrghl8Pe3HqCrw899JB4dmvgVofit0pJA/QsR+cz5700sHEDRxIBL00AYDh1AsXWSwPr/Fxv2Mze+1/72tcEBOdFo52uF8H2s88+W0LH6ygJ2uOfC5cZaNXvZll8N7/jM/SQf+SRRyTfjQ6Zb64fN2kE+0nC0OHnGRWBnvIbN26U+rDtmnihyQt8h/5dy51lE+D9z//8T3zkIx+RYop5zpsJAJdcconUj8+yLOoAQ0CyLoo9m5by9WUmPlAPSJi45557CkgOVvn/9re/lWgBlIkGrzXBQJMozM9oGbLNWsYkRTCUn7k9fAcJA6wD76VesC0kn7ANBPJ11An9ft3/+hlz6oSGhgbRzUWLFomRYzxRDcYa2Vo3X3nlFdFNCdmdSolsqV/8WexiW1hHRi9473vfK5spHYXDTPqwevNTvjpCBH8n6E9Sw/333y+RIqw6OJ4DDDdfuVDsPBt1xbDvq/+F8gNR+GwVSNdUwXbqHJT/r3ME9BZAT1usHFmkiN8bQJ44g/MdA8DAH55F9sFXUBVJo9sRQdk5ixG46UrEmdY9mxQQ0smw34aXeeyux3Hoia2oCNpQ669DOBhCdyaBtEfld6tmWN3eQdR6/AjY3OIunyzzY1+iH9POX4bAJ0+T0Oz0oLdlkyB/P25zSqQCXyJDBB5weYA3gjj0Xw8gsbcH1WUe8dwLh0KIJ+MCrKfIXLXb4cjY4RxKoCpQiTjdff0uBLNRHHbHsYbh0ZcaZItIFuhP4chP7kDklT2Y46mELZkFkhQU8185AZ8N0VQIoXA/YGNo1TR6/Gl4L1yOuZ97P5DMiCHLU+5FPAR4GJ48Bhz55Qa0P74Zs50BNAYqkUrGkLFlEI5F4PC4JfQ8PRV8cMFts8PtdIlnYqC2DgfC3ag/eym8V58LNNiQrtJe5QqvFvyWJIPX+7H3ljtR2U+fbKD8lBZ4/v4SoC+Gtu/dieojcbiCCbgzNmQcNiQ8DhzKRDD/f18PnFV31AQAqkpqKAxntgzYdhiHfvMgBl/rQLOrGmUEy+1uDMSTSOQ82DIC/jOnOg020WQUsXQUDTOaEHjvezF4+53wdYbgLmMKgBDmkADwjgZkAglkCMDYHSpqfzANJ0kZf9mFg797Fv7BDFw+F7JMp5BMIGxL4LAngbgtjbKEDYG0ExUZNzxZNxx2N1wuHyJDEXR44nBcuhhzrz8HUJwWgHr2/Ot47Qd3ozZoh93thdvmQ3m6HPaYJFYFvIx8MYR4NgKbywZHrR8H0mHMufI84BJFACDIzMvJqflQFvtuuQ2pnV2o9VWjwhPAYG8/bHYnqGZpCfGnDCUuuwNelxuurA2ZVBIOVxZD9jjsLXWo+9w1EhUiaQDY7P8s17GkB9gdx/6bb4V9fxDVFdWwN1fDd+H5iP/lMfR3HEGNL4BMIinzddoBDKYiyDpVSP5qfwCVTi9SyTRSNjvah/pRsagFM667HDinTCkd/zFagjCNGOEgCwfhrAxtFQAAIABJREFUf7av+/+Rg/7jd3Dt60dF1gdv2oFsPIVgMIwYowCVeZFyZBFPJVBTVSXfeUl68bgRjQwg5EoiO7saDQTol9cg7M7ATe95l8E8p1KngKFfvoQD9z2DwFACs5obJWWNu6wC0UQSvYP9Eq7bY3fCl7UjkHXA7vTAUVmN3lgIg9F+pOeUY+GXrgPmuBCNheArD+RyKmQNhN5GZSUZ53dvYPudf0Wjy4tsJCb5wAcGB2Fjrko7kKRHSgYIRNKoq65TRAU3MJANIzzdj+mf/yAwm6ChinyRS2mQO82rI/Oq1avwyqtbcqRORjDiOjqZUW7GWgNL35ckcLwkMBUJADQy6yuRiItRmemJOg4exEubNyMejSE0OARbJoNZ05rRWFeHObPnSCQupiCiFxcNaRpcV4RiZdBWEddH9lLX5RYAzxpMtFjx1FRRPCqAMvwSHjOgXp2b2fQO4WuNQFiwGgbH2/8F5IDcpr3407LFHEMWKkSzhfRA4JMRF0yFqX20hrVVeUoGheD1cA+4kQkAxcD/YsZWy5Rt8Sodr+Ty9+XgEAGzlTc3w/tTVvT4pqc/wbfe3j4kknG079+P7p4eAX2HQiE0NDagaVozWhfMx9zWuQUQaS7fsEk/zfLViEIOOBgG/lslMBxSnXiLTW3XJACjB+OxmJzj9uzeiU2bnkVvXw9sSGPh4lacftoa1DAlFgj6KAeDTCqjABRtaJZOtEnaMqUOKpUhx2hOR4zih39S2BK+yqo/ZiP3WN6Vx/J8HugnQGlEZTDmEoKSdjvP0A6EgmG88cYOvL5jB/r6B+F0+bBw0WKsXrsGzc3NOVvASMDYeM6TE+nfiRIAclOGwy481D/eey/uv/8BdB7qRFmZH4HycsyeM0eAiNb5rfI3QTOGLWY+eCUa1ZPi5V2QnkUnSjDPD/kJcXyAlgXAHEauGg8cMxEJHvu9BcC8QRhTU6dN1qw8kYmzrQ0HDx7Aq1u2YPPmF9DZ2YFIJAyH3YbWefPw+ZtuQmNjE6rKy5FMp4elBZW1z1Tl40UAyK2TBmFHEUny41p/T+CYThudHZ1iV/GV+YUAQFtKy5wWiTxIj2tGzhBbVsYme3K1Lql1PPeTsrOsV7J+Fgz88WmRqp8hqZFIJUWB8bH0wST93HtH0kmjriNNXJP2vJ5gjWiQpnZxqHKqVmklaXt1CgCZTCbQ09stdjMSMOPxGLw+L+bNm4dly5ZJSllJvWTLSkQbXkxXIcH0jL/52ZuNAKAXJd1j1E0SWV59+RVJCxcKh+Fxe9DY2ICZM2aiubkJXq8PZT6fROvQRNRELC7RHmUva0QW4DuFwCL6nScRjqVRo30/9Wa7Y2nNm+/Z8c42el2UlL9GmmW9R+K+iWOot69XojAz7Q7TbBA7sjP1WXUVmqdNw4qVK2Tuz+2b9PRVRGzm80OujhZlKUYYe/P1wNurxiUCQGF/lyIAvL30/6S3VkL4GaHzmROJXuYE/wkWaqCdlaTn9QUXXCBsLXqeE1BlmPiHH35YDOO8l+wubqgI+vN3DcLSC53h27XHvrnRO3fuxPnnny/v42UGsVkev+Ohghe903k/gXBuYnjpOhLc/cUvfoEPfvCDAjoQyGXagvXr1xfImOVoL2yC19zEM4c9wVV+Tg//b3zjG0IAMHuYU0YMQ08PfH0IJTjO55i7naA9vasJxrJsbjSZJoBe53wPn9dkgiuuuEJSHVAe1rB5fX19BQQAlsHNKftGEy/4HnqP8x+Z05Qzy2MYfXrW89IpFVhX1uf3v/+9pBEYKXQ+9YBA+Z133jks3D9JD/QYpw7wYlQDypZ9cd9990n7WAfm4uMBjREHWJdiF2Vy8cUXS9t1hAFuIghKv/Od78S0adPA9A682traRN5PPPHEsDpR5tQD6ovVyMD+5zsfffRRXHXVVaIPlBnlxzK54adusT0kS5BswWgXvJ/sX95DuVMmrAvbyPpNhjFDEwBuu+02kTcvgtXUH8rMqg9WYObcc8+VtBNstyYOUAeZj5P9xLbxoh4dOnRIZKejDLBd1AW2413vehd+97vfHRMBgBsxcdYdTCNz60PofXQ76m1NGEokMTCjDLM+dy3Qas+HVOeGzZEVEDpuHFbp3eoj2DcE7PvGb1G7oxcVXh/2OwYw6xNXAhfPR8iVgR0ZlNG9lQeO7gzid23Awce3oCbsRrWnGl2DQ4iXuzDzzKXA9Bqgkuh1CjjUjWxHF7rf2Iv44TAa3dMRJZFkhgflZ7bAd9VyFX7ckUEKGUTsTmlTWTQNRG1A2wD2fP9OtHSXwxZMYMgfRZye/H4PvPVVqFy9Up04JQqADdjdgYNbXofP5oI9nkI6EkXUk0Vwmh9LvvBRoMHwru9LYddtv4fnSBCN8MKTsiPS1oOyVAXj1iNhjyNb60XQm0TcmYINKQx508gsacKST71PgMRELAU3oxMI6Av0/O5pdD+1Dc1pD6qczDvch3ClHajxobFlBhxLFgL0sBgYAo70INUziL7dbXCHErD3R+GvrcYRbwbu1XNR94ELgRl2JPwKs2RUfBtxDP57bRB7b/4DqvqUZ3b9aYuA687Crjt/D//WblRH6HGfRtJpw8FgL7IVPmQqvFj14XcB58xSEQaO5iIYTKJDRwiv/+tPMC3hR6YvieqqBnR098BRVY6mJa1AdQVQX8dE50B3N3D4MHbv2YV0XwizbJWIDwRR0VyHZDQK90ActgAJAGHM+ex7gDNrhQCQZl5bOJBNG+kGnu7AnlsfQuPBLAJOP+LVThxJDaF+dgPs9WVwzqqR8mHzAr0hoLNfwsd3b2tHRcoNT8qNgUwEu6YBp/7t+4B1fiR6B+AOeBDevg8ddz8D++Ew3F4/KrJl8BxMwBdj/HgSZmLINrsRL0sjaU/BWR1AZyqEhZefB6xplfjyWQa9oHx2J7H/lw8ivbkNDTY/XIFy7O0+jPoFc1Azowm2llkqFr1OSN8/iJ4du9Gz9wAqUw5UJRn2MIt+TwrTrzoL+PBKpM0RG6IJOBJuIQAcuPlW1AadcKXtiHntKJ8xA6Edu4UQ2J0IwVNfjapFc4GGGqC6HMgkpS8ih7txeOdeJLuDmB1ogC1txyCNrjOrMf2GK4EV7nyaCE4yJADYM3Am7ZJeov1njyD1zE7UJdwoC1Qi63ZiCElUTauHk/1f7gXK3EAoCHT3InagE9179sMdSqI26YLT48Lh7BCqLlgO740XISkEozQ8TKtBZed89EQHtt32CGb02VHhcONAtBshbwa182egfs50OGbNAFwUuh3oOILkzn0YOjiIoa4k6spq4EpEcDDdBf+lC9H80UuBeiAej8LjUspPAoCNZXGO2XQQB/77r2iKuZF1JjAQH0TK70bzwrmwLZircqdwjknbkXh1Nzq37kR52g5bNIaauiocSg8hu2Yupn3wUmCmimpSQKPPAVtZvP/aa3HnH+6S9YPXf/zHf0jKm9JVksBbQQJTiQAg49wUkl6RXBUZgMZVfsfzyPat27C/rQ2JaBShwQGUl5XBX1aGhrp6zJkzW8KzMmWHDqFMo6wYuMkdEpBhDLOdJZem1CsXst+a3Drn86V8gY1XKwNcPuz/SM+bgfOCfMi6DsZcNB5Do562JmQUtnjsFuq0DTYz+G+KCDAyAUCRHtRjueDw2kk65y+dLydPHJAnTPITuVtC/1tD7FrH4Fjfjz1mjaDcBEW4pzFSrNFAS7XJwo6OQ4cEEOX5mucGAnT83sOzcU0N5sybi9YFrahvrJfwyARJch5YBjia92SljFU6ASU09c9Kfsh1Q+4epZXW2AAT6vsiwigAjGW8pAXYCYVDeOP11+RslEzF4XACDQ3VaGmZgabGekyb1qyi9MnYIoiXVeOM/xfChAKKdHQ/c9FaOkbL1Xpv3KDbM5r+m++13j8ZzysNFfjGCBmUH/M890bCUQwMBBEJx7B16zYcOdKD/oEBEcWqNatzhnuSaoulnTPLYjLOzAWytaT40HYH7jn5uxmsk/FnEHakn/iB3S5OATzTM/qRx+eTe2jTWr5iORYsWgR/wI/qqmr5yTDF+j0iJRMZS0fN0PXTJJfxzG3Fx62eZ47+DWPPB5Nzhwb8BeLXuC9siEXjQm4Lh0Pys21fOw7u3483dryBvv5eOJ0OZDNpnHnG6ZKes2X2bDht+eSAjNRWEIDhpBIAhgO+tGtyj0EnINoKCfQzfRrTUtKben7rfFm7aZdMJJjeVGgEQqYxEwDUfDkCAaDQB9a6QI/RgfmxPPzGwrVpbE2wvmu0d5tHwUj6O5nPW9ui/pb1iWH7jbmZPw92HMCBA+3o7++T+ZqEANrMCHavWbNGCBzi7BaLyr6qWHQj3bo3JQHAvA/JZpFJp4UEwWi7nZ2HxD5KMgDJEtTlac3TMHPGDJQHAnJOpG3d52H0QDoJcA+romXm5kOTI52158cMcGJSwhKAO/aIPJ536L4bT5/JrsggfeT3QioNCveShw8dlghS/F1H5eLYm9PSgiXLlmLmzJlwGs5pxfbFug6F5w9Nwi0uhZL+HE/tOD7vLhEACuVaIgAcHz0rvXUMCXAgEixljnmzVzbBZ4b2JzGAnt/cOGnjMQ1aBPu/973vSf5y/k1AlZtkbrwIuhLwZMj2G2+8UcBV7WGtq3PTTTdJ2HjNpOdmhB74DMPP53m/zj/PTZoGsL/5zW/iH//xH+VvTQIgsK4BcG5aWDYPqGYjAAkBW7ZsyR3cWbdPf/rTQmLQdeBh0hwun3UiMM7ICGw/AXDey6gFrDsPjxpcNQO2BMYJwDLv+q5du3I9QNCexACmPrDKw0oA0CkI+F6WwRDx9OgnIG323mYbCQiTvEGZ0kOeF9vB5xh5gNEdSOAwkwB0fQmAk2yh68M2U1bf//73c9EKtJc8y9VANaMskNzBw7SOSsDDEIF7sqJ1+gjd+Pe85z2iY7rP2Mfs77/7u7/LpVQw14Hf01ueEQPYbyyD9WCbbr31VolsYDYy6I0/D2gM40/iBI2nZB+yXtTTj370o6Jbyh6gPDmo2yRRfPGLXwRD8VNGGmQnYYGRAMztPtoJRZNK2J5f/epXubYwQgZD8xe79Lj77//+b+lbjgNNcmD6i3/6p39CS0uLEDHYLh1VQMuedb/66qtz3hrsOx56KFeSNsyHmrEMNvrYpTeLcowdTABbj2Dfv9+BlmQDUjGgDYNo/diVwBVzVRQAXoZFWUXYtgnWxt/LCbi9FMNr3/ghWmJuATl7W/xo+acbxAs45aHrvx1O3tcVAZ5+HZ0PbEJtwov+viBsNVXIzp+OpivOAZrcQIDuvIa3OivKgl5rx6E/bUL6xX40+xsQdCax3x3Eik9cBpw6XcqJJ2ISGp6kBGcsAwzZ0P71n6LhCOALexFJxtFZEYZjUT1aGIafXtysEy/+ZGNoL4oB8Ts2Ye+TL6E+5UV8IISM046Z560CPnOWuj9g1C+cUWH16QX85xcR++Pz8Ga86EsOoeK0BXB+7jIlPwqabfIwJr12vzPK7Abwl73Y95uHUWnzoiZQDYTC6LVFUHvVmcCprcA8jwppznJZT5YZAVIPPo+9jzyDmRE3PEkgaM/iQDaCRVdfAOflq4Em5QGuQ8BLPbYOYO+/3o2aXuasB2pWzAfmVmLbn+7FHF89BiNR2GbXoX7lQrhm1gHT60mnB6p9QIN9xDzvchAwqcqwsUCiQz9w5Hu/Rvi1g6hzViCVAKJeF5xLZqHxgtOB+ZWKrUBZkckxZLS5O4XQU9uQfOQNODtDok881DpTWaCcBICIigCwJoC4P44M6P3vVOH/B4DuW+7B4JOvo7V8OlDmxQ5nEAuvuQhYNVtFNGCZtPFopebPEBD+7TMIvbgXtUM2ON1u7E73YeY718LzkTWAn6HxDZPuUBYIkW3gBDoSwE+fAPYNAuEoIoEUyj5+AXDKTCATBar8QDQM1PvzYetZdgjAnTuw7ZcPoNETgC/gQ489jplnnwLHVacqUJ11ZZGUDX9SJ/oAPL8d+x/aBN/eCKpdfnQjgvTSRsz45jWSskA3i4aCsqQb2BnH/m/fiqaQG854FqFsAvFsSkDuslkNcCybhcrLzwGqHYrwoW18LJdjZcsB7HrwaVTsDaLRVoFMMIa9oR5UXbgCdR+6CFgIJBNGTntxkk/BHnYCfzmAbT+7H3VZF7xuFw4nBjH7zJXwXb1epaDQ0UZ01F9d8c07sO+ex+DfFUJDTTOC6UEcaXah9esfB6Y7kEnTa8RQwJ4sOm6+G9EXDqDFU4fuWBBds71Ycf3FwBr2v6FfxPLYNpJSuqPAkTS6f7kB2B9EIJtG1BZGV3kMiz71HmBlI1DlUWNPFh5D9lsO4/X/+gMae1zwZ104lOyGZ0Ejmq+6UM1LTBfBevE5nZrgtSgO3H4/krsPodHuEyJBx2Af5r/3POBDKqqJvD8H/GtXYeDmW27BF7/0JZnzucaRdMf1WK/dY83/R7vulZ4rSeBESGAqEwC4utGDVOUXJwnAIXkxs+kMhgYGsG3bVhzqOIBIKCTRjBi9i+O0uqoKleUVKPN64S/zw+1yw2ecjWi0tYYRtso5Zyo35880IYlmkFUB5PlPCgFHRQDQQJeUY00ZIN5y+VVckwBywLcRRWA8RkbZMlryko7mFa28kmjAN1/mthQSAPLvZ977fJh4aVYuAoDyyNSgqQqhb9mn5AAwtYMxg9hm+ck7jA+K7XOKER7MU/jEx48uXQHwNMTG4gkJ2x+NRxFPJNHd0yfAP6PN8OLZyuPxgtHP6urrxGBbVVuFqppq2Bw2RGKR3D5ejMBGg4qHsqa81UJU4MFllp+FAFDoU61afCwkAGtENL6PHt6UBb1A95E4v/l5HOnqRHm5T4i2zc0NEhKZZyQXmQEC1NEb2A6HTUVOIMGBxm5FAFD1zEfHUB+YdXfUfa3RsVYA+Xg9nycAGAmVsuwfJeV4LI7BwSF0dXVjcGAIe/e2SfuramrR2NSIs885R2w8lB/PmdoWNJJuTvZ+YqwIANbvdb20/Em84rVl21Y89dTTeGaTspNQ/1PplJBe/IGAeCkSDCMJgBf7XigTRsQH3S7zXFgMXh3vPGet58TH+ol9IjezGONXz1NDg0OIMaJNOIxYJIrurh7xGnY47aioCKCGYZ/POB0XXngBmhsaBYwV+RrexvQmNUcQOVkRAEaSJm0x1Hl6tm7fvl0AVNoZxfbi8cDldAsRoLamBm63BzU1PJSouaNoBIAcUUpNGCqCjnkFOxrQfjRdGAmcL/ZMEQLAWAotC/QoBIDJet6MDBplcuzTLsh5nXpFGxn7i1Feenu7RQ9pI21qasTCRQuxdOkSsQ06ZY6nv0hS7QN02pciInmzEgB0U3S0GoqMsqEO0wGKZBZGtWRUO4lmk80K8ZRh2hmenftPEluo4/xexqUp+lQuQo5JZhPRtBM7e5VKOxYJ6H4lEYRRovhPz4GHDh8S/If/eBHkr6iqRGNDA6qqqrH21LUyO5T5/XC6nIpMSbKOhRhrnSYKZpURNoQlAsCx9OrJefb/Z+87ACSpyq1PVefu6clxdzZnoghI2kUQWHLOGQVFJPuLRAMKjyQiZh88siSJkkWQJLKgpCXtsnkn59Q9HSr879xbt6e6d2Z6NrLL69Jhdrqrbvjud6tu3XO+8xUIANl2LxAAvhg//D9fKwFbRgXzZsxFAkHuGTNmiMhovvARlOUilzd6grdKTl1F+RM0Pf300zOR/24mNhUACJ6rSHG3sQmCqxzyBN4vu+wyAQjzXCUvr14ylQy6evki8Hz33XdnJPYJgn744YeirSO9mDKSnax/RU5QbXODu0pBgO1UADml8V966aUMoE5w/IknnhCgMg+VCoD/zgW9mQLh7LPPzvIxstAZhZ575BIAaBNln1NPPRWMHFfKAbx5qnYrQJ7t4CbO8ccfL1QGaAuOGdtE0PkPf/hDhuig6mYZBJZJhlA2J0OPkeYkgNDeLEOB7+66WC7l5I855hjRFqVSQHCbDG+2UaVc4G+qJJCkoI4LL7xQEEzYbpViQJWvyuLfVBvYb7/9BPtakQeOO+44MJ3AcJsMJ5xwgohwJ1hOAglJF0xPwdQL6lDqF+pvtpW2IwngF7/4hYhk5TzgwYgBKijk2/DIdyNR/sSI/ffee0+MC8eTKR5Iesk92CbahuOofJeKFSTT7LnnniLVxnDXsB4u8Nl/HnfccQe+853vZJjRHAvO7T322GPMBIBc8F/Wa8PTNQjEfWi46V4UfTKI0nAVBox++HeeBP9F+woQiwrqcuEo/2s6BACBa/Od9/f/RsMTr2OcL4wuPYmiQ3ZA8Oh5TgoBB/QmWNliY+WNt8O7rAvjK2qxItmHcXO/Cv9JewB1BEEtwG8Cfgfh5PglTMATBDo0tF//KPyNSQQ0H1qNAfRPj2Kby04Q1ybiA/BEIvBRooB1LWzB5z+/C5OMKGzDiw5/GkX7zEDJSfOBCg12EOhJW/DwZSkpc42DEfkEBjsA4+kFaPn7B6j3lCDV1YvmQAqTCDgy13kUiHfGEK6IyLpsoPP2V2A/vRCVVgiNfR0Yf9juwPf2RLpYBK5IoYHcwaZ7fhpDyy2PoLIHiA8mReS9tzyCkmP2BfatlhvWmg0joEFnnnAGWTC7AfdeCCp+2Ia22x6Fr2MQZUVl6E0lMVDsxfjvHg/sGJWAJ/vGcaJZF/Zi2X89gqoOWyzwQxNqYPU1oqWvDTGfjhlf3xXYaydgQkSAzuZAAp5K5meX19MXhlvDswo3PkrfIDjCHKTi2tj/StE8+T6W3v8cxofKkEoZ6PPYCGw1CVVnHyYdqcghGLCdLMCwiLRIQkA/gEcWY9lDL6HU9CJoavASCC0OY7kew+xzjgR2K0M6zDwHXvjYUI7Np9345Ef/jdlaOfQ00BUAyglSf22yBJ0JrMsAj6GDnRFqBUDy4TcR/+ciFJseDHoB384TELhsbwEex4yY2IAI2AHZXoLjjcDgNY8htKwfHLA2Xx+qrzwGmFspUzCQZKL2iRSwzusGgIGrn4Hv8y5YZgqtVj8q99wGRafvC0xwmqbUqDkOrsgAdFrA3z5A7PGFiPRDqBX0TAhi8s1nZEBoVk1Z/SgJAJ9JAkCkKYFi+IXPUekiFtEwcf/dgaO3k+0kgC0n/NDgsg0cn2Zg8Pa/Ifn+KpSmvEhpFlaHUph6zF7Q5s9Gl8dAebHcnLFJGer1ovWaJxFeHkNA19CDOLSZlaj61hFAPZBKxuEPM2qPCQMskWNUC0QgckL0xIC3lqH37jdRYkdh6QmsjKZQ/50D4dt9stjwILEm1d4Jf5cHq372MMZ1+qHFLfSV+lF24lxgn8kSXPenRNoPDUwXogadhCEd+MxG511Poe/zZairKkNHohP1R84DDv8qUOwBTE4+Jy/oANB4zX0wPmxCuREBQj7EJwZQc9FpwExN3EcG/dJsdDHK+qdiFvwBHWhhioLn0fHqR6jTiuAzPegoMlD7o+OBOeWAjwijY3vemHRhEZGe55ijj808k0kIJEmOz7VCGoB8T+/C95u7BTZXAoBco6qtM3tIMtziGt4QG6/cUFu29HM0rm4QEVqMohQp1wwTlGAlAYAAFs/lxnXQT9ZZtsrASOOjNtjcILQ6N/PYykTEy29yAcghFQB3LUMRoLIxQ0C63JAbeii6rx/r5rDDGc1UmBcMdqKSMhdk7STmKAC4OFK5wGEmlYHGNEeK9DCkAJAboaR66sTby+pHyA/v3uzM4mjlgt3rnWdXRuG760ublsjBSuIJyQAer1dI/hLs5DtGSUmpkGWlHDrJwYGgX4AiVHQyLWpkOfZwdlsVYURJ4Gd8ykk3MDoBQPlONs1EzZMh+sK633Xc46rAG77fc64VFUVF3vclSz7Hwo8+wOpVy9HX1w0pkmCL/ocCQ3JVgjhPexIjcoA7kgF0rgVUaghXmgw1h0RprpQZI/lwLgFgY10v5qS4HSmAT/4WS3zLQiwWR18fFQDiYtO+rLwCs2bPFj+1tXUCKFOp+ARw66hKDDdKmwsBwJmOiA/Gha+zx6saG0SEIoMlFix4G23t7fAHA4IIwMhuHsxJL1QGHbUVyiCIe4NYPK8JdbpvNxnQIu9Na939+wu9UpC/XJ3L/dshCDEF2/Tp0zBnzizstvuumDFtOrxUCzAS8Hvl/UUoSYg0IvJH+L4CGl2d3FQpAEayq0oxSZ9g8JMCUAmicq/INm3xPsd7BeeOxyEQKYLUkBKAnHPZ6wKVQsf1dBwVUN/Yo5+dLkepuYxeax4CQF4611ivVzYa8j9JarbEvYkKLyQC8Lnk8zOK3SvUJ0hAmTN7NmbMnIFgMCD2K0nkkikDSAQcLf5/C00B4AwYfVcAbk5aWpL5uQ/OaG36L9fO3V1dwq+7OjsF0VQE/HGNIMgtPuHbigil5qj7d65v5AK7G9tjC+VvOguooAE137heoCoSn5kRrieDAREcOX7ceEG44V4DyQICY+COjvOMVUoCWbQn92PF6dKYuEPrSRjddNYr1CTWZLwfeTwindSGSLG8pVu1QADY0kdwC2w/F98EN19++eVM1DM3Awjq77333pkeqZfp3JdqJWt+yy23iEhuJcuuyAEE2Rl1rSLWWR+BTwLUJ554oliEcKOLYCUjtykDz8UKbwy5L5D8W77AW0LKjfnQVblMFUBpeoLy7pdSd3spm//mm29mwN3bbrtNkBNYH9utzlUPN/aNoDzBVkaI8+B5999/vwC9R2KcK6OxrWRXEuznAktFlVOSn23PvX4kAsD2228v2q0i10dyM4Ld7H97e7uI6CfYTlsTRGZUx8KFC4XygNs+tCXtQmKEigy85JJLcP311+ftnxofBWirdhHUv/jii8WLnQK5qYLAvPeK0MBzSRQ45ZRTxMsT+6bKU/Zn2xQ54MYbbxTgPH2Tn8+ePVsQPtwHQW++0NPeKp0Ev6eCA8fLfYzkzzzKma+xAAAgAElEQVSH5AJeo0gPVAF4+umnR0yhsDbTvqOjQxAS2Gfahr7HuUCVjVx/V4QcLspJcGG0jjpIcGA71aFIN+4y+G+yMXn9nDlzBCmAY8w5Q1IDVTPcNh+tHwqgVQs1vqaLvbKBJJDUgVc/w6o/vIQJVjHa+jpgz65C7XXfBCqAfjOBcJGjupArQdsMdF79MLSPG1FaXIS2iIna844Adpb5ocSOm4iu1oHfvIJVz7+DCn8YemUUnROLUP+9oyT4T4SSEfK6gbTYqpTRdj7ThkaANOYHPo2j647nEW5ICfnThlAKM84+FNitEogYMPweePtNoMODplsfQHFjAonGHgSKo7BmVKDkqqNkbnIfYDgAm8i3rZQAlPw2geOlCXTe+ACCq/sR8QbRVWSj+PCd4T3qqwLRs3i9D9DZ7jQQe+p99Nz7OsabYfSZSUT23Aqei/ZCMiqx1DX2kVjnILD6jy8g9twHmF01GUYqiWVGL2aeeQgwb7KMUHai4cWelYOwiw1J/pvtJFD9QSM+uuUOTPdWIOgNI5ZOQNt6PMIXHSpUAAR6qHIBLOzHymsfQXW7DZ9QGInD0uNoD6cw+czDgZ1mAVUOyu/kcBfgtqM46uydrdEffk5TsBrHNLBTaeiUKyeJo9XAwE2Pw1zYhJJwBJ3mIPrrizD54tOBWT4Zha8YBAohd7P5KSHfDeCFpVj90EuoiNmCAGAVh7Bcj2POOUcAu5TDjqSg2V4g7XX8+lOsuO0ZTPaWiUih0HZTEbjkCJk6ggNDMN2R1Jcb3s5gcQ+xH+h/6kM03v8yJtlREWaenl2J4isOEbLwssHilVpex2sagdg1jyFCAoDHhwa7E/VXkABQN2QcNVElPg4rBeiLe/H5z+/HxB5dkFI6OI8uPw3YWpI4BmAgLLBgybgWzRSMECaOt4D3mtFyw/Oo7Q/A0A00lBiYfOnxwNYlop9JG0imUygmAWBRAiuvvxMTk2EYXTEgHECzL4mqA3ZE6OBdpM/QP+l/rEum1BQDK8ZfyN8DWJZG4+8eRElrCvZAEv16GoPTyjHtp6fKeSYVWGGbKWg9Oj65+HZM6PHDb5noChuoO3UfYO+Zsh6vCZimLFwEEtlCstDj8QOJNNBgov+njyLa44GRjmFVJImpFx0F7D5xSBXBMIH3mtB43V9R18V0KT50lHhQ9e35wM7VAMkhAUoTMCmJHLNMBu6kH+jQ0fjQ37Hs+dcxhekJUoOwZ1Zj4qUnIF0Tho/t442D5JI3V2HRDfdjVrgOPe0dKNpmIryn7Q18pVL2WwdSDvdF8VlEfUrBg4+CXz+H7n8tBgYt9AYNVB22DSLfPFDag/NBaJDaMJ3sBiuWLsXM6bMyEf8sj8pAJOZxsydfhMvaPOcK5xYssKktsLkRAHL7P/yGv3pk2EgOJsQm9sBADB3t7Vi5YoVY8/V294jIZZFaTURMeuD3esU6mASB4SPYh2pXwH8uyOgGoOVjywXp5ADYCsDPjoDPDd2xslIYy8eMkqEf2lwfy8ZwLvivHqujphheI3ove9VEANcNWmX3X3U4l57gKACIro6sAKB6mk2ocJ5fDt6a3/6udV6O+sHazCXpZ66+M2KdALbmEaC/PxAQP1ShqGSqiUmTxGYtCQDMjcxIaLmwYCOo9CTX07SESgMgn31DFDjR/yz7K8KFm4SQT+R/yPay9VKsfkMc6p1S7i24S7URiw9g1aqVePff/0Zvbzd6e3tAiXu3sgGj1QQBwEVsyc7hPZQiY6T2jqZgIXqbp7Mb6npZzxAhxm1lIfksgjwCAvQnIaSmtlbI4buDG/gOKUDaUdJubGoCwGh+wvd9AfC5SEoer0+AhSRBUhFv0eJFYr+mvb1D+Dnvs5n7juv+mKGsiPnhSjXgNEBFxI6V6LQh/PuLKSP7PsN7C/e8CAAx6nPbbbfHzJkzMGf2LBQVRRCOcGE6pJLiHgsZfD1EABD3l02cAiCfDXP367i/pdICrFyxEj3dPUglU4jHBwWxj/4j54dMT8F7h0zZIxg4kkjkiphffwWAfD1Ym+9zniGizfnuxmMF8Edqx1pe75CY3H4kH1uSiBiJhEWK10mTJqC+vh7lFWVin5Hgv0oVIO674tnoSvEzQvPyvR9t6Pvd2oxWvnN5v1ZBTs6jVb77uw6uN6lusWL5csRIaHFSBvA9WijnMCDDfYHw35GP4Qin+dpZ+H7ztYA73Zh895A4DdcLCtvgOnLCpImorqpCRXkFwqEQgmF3HkmZ0jALa8npci6RTszRMa6N8t2hNl/r/t9rWYEAkD3mBQLA/7058IX2mBOQuccJcBI85gKHi1pGb993331ZbcsFTLnYUS/VUnopKWTXWZ4CbvmbIDvznYtcQ05+dYK6N9xwg5BkF8xLyxKKAwR0RwL/2Rhep8ogWYA5z90EAILMVCwYjQBAgJgPLAKwIxEAVMfZ55UrVwrwlO1nVDgfdCyDn+UjACg5duZup4Q9y+A1jFxnygUl8a/qyyUA8HoSIyh3Txl3t7LCcI7D8VOEDALWHA/agjZiu2nvH/zgB+JvRpGTLLBkyRKwfU1NTaJInsfocIL6+QgHShGCCgkkZCh/+OUvfwlG93MsuWnA+piTfubMmQKEVlH8bAvbpIBuFWGvFtLuCHiO7dVXXy3aSD+gXRjZ7j5Yz0UXXSTSJCiVB6YdIGGDdbqP4QgA6oH0z3/+E/PmzctI9PM6kimY1mB9F/n0g1122UX4gurvCy+8IEgmudEUYgFuWWJe7L777qL5yuZsD1NB8FCpD9ScVP1UbeX3BHmYqkH5AwkAlIDOPXekG5JS01avrxkCAGXUEwawqAdLr34Y04xipNIJNPrimHLh0cCO9bCKbdh+tR3scMlZIBHf//Sg5zd/RaCpF/7yCGITilB86XESYCV4zShunw40m+i79jHYizpEUHdvmY7x3zkUmD9OAqdsmI/gpgnC+4xXEgoFsBDk9wkv0OuF/fi/MfjMYoTiHvQWafDsUIvoeXsD5QQcbaDfAl5bjcZ7/oZojLl2NXR5kph0+G7AsTvAjtownX1v4r4exYzg5qdXYm5Ms07wt+3Gv8Ba3AIrZQg5dv8uMzH7mw5hwYF/PQRK08DAX99H132vo94Ko9dMomjeVvCRAFAksTyxCHa/ghNAXWlj0U13oL5bQygFdBpx6NtNQMVlhyPpteEr0gRvgggsQWGNY8WVNF/c2EZhF4KxOvDIq2h66m2M81cI0kVvlR8l3z8OmBWU45C2gYAmFABWXfsIatpt6KYNX9iDDrMTlXttDTDavN4vG8qxdUB/ApBu4D+jUO5yNjaHTVFCAwID5dgzIiRpAh80o/2mZ1EVCwl/aBpsxbhvHQgcPGdI9ly8cUrQU4bguV4HyLigzZqAhmvuR2lzDH7msouGsVKLYbpQAKgAwmnAJAFAE1H1Xc/9C41P/wt1/mJ0J+Oo3X1bRE/aWwL4tJ/HhqGbIurcp1BudpxALTv64mq8d9N9mOWrEokFzFmVCF95sFQPyCUAOAoAA//1GIpIACBJRe9B/WU5BADVLUd5wEgD3lX9+OCm+1DXr4lo8c6wjRk3niOi8On6ad2C36IfUFVBFuDRfDBNqu34gSYTTRfegXE9ZKWYaI6aqLv0BGDbYuGAHP50OoVwSqYAWHnDnagd8EGLpWFHAhioj6Di/MOBGQEJYDv9F2QTZ/ANXcZTUlDVk9SAThv4x0douP8fqDYCSNsm2kt1TP7uYcCO46T6BE1pJODps/Gfq+9GTb8XAdNCT8jCjPOPB6aXDaVgMAxBALA8lqjeIy5OQ+fETATQc/adKO3UgPQgGsJJ1F94FDB34lCKDfrboi60/9dfUdpswusPY4U9gCkXHgfMLgVK00AoDTAKX9jQ7V+c/B4k3lmOrrc/Rnlag90fg3dSFXyn7O2QGUygdxCwi9B95z9gPLcQVZ4idKf7ULb/jsC35w2pJlAwQHgx7SVvMuwVASwPCSp9HuDFFei45wWUowg96X4MTvFiPFMOzKzMIgCkPBLEamloxOwZs5BIMAeIPEj0JAGUx/o+20Z6dhQ+L1hgU1hgyyAAKEvIlADqYFQyFW8IolDin2tnRtX09faKtXoykRDg1EB/v4jSZSQXc9dzU27NDfDsjV21eZZFBHDuXm5QMXfzbI0c9m4ge5jrxUb6UPcy/3ZvBK/NpvBwbRtpg088YkaR783QG1ymWbOs4QGITWW/key/tnOH46B+hFy78DNN+FZpWbkAdMsrKlBcVCx8TURsOfK+Yp3J9a3F545cdQ4RAMgVNAW5jofMBTzU6jUI+wqgyfBEJMgylkOpKYzt7LGU6E7toMBgCfzI5ZCN2EAMq1evQkPDarS1tYl3rYw7kwBAMouYsrJVbuUD6dejAVjOe88IqPC6kmIy7RsmIj3XKhngWj7tMykclH/zXZ0S5vXjxwv/KCstl8B/UL2BjE1xRNW7odcTufstLJ9KDdyXyVeXmg9sm9hHYaY4L19sgLRpCiIAAQ2Oe0trq9gPo5S9sJRbjSPn36pNnGOCIuOAavmiicfmsZv7WUNrYLo1fYcR12Xl5QL8qa6uEXsoUpiFc02+zmX0ALNSr3A/kS+MQzN+cycAsCciityypOy1BXR1donUAJ1dnUJWfej5ztz0QylDJAHAPb65z/HR7yWbxjPWhgQwlvaORiJYy+vFfTS7PN6/uO/H9EmBgB9Tpk4RACT3hLnX5vNTnUHuC3G9lX18uQkAw/lLLqFM3bu4N8nnIAF/ElBJRmV6D6XKShuapiUivsW6NYdIoGZ4PtB20/hwoZb1tYAgMnGd5Chl8G/OvMTgoCDYjKurE4onxBPE/CuKOOki5DuKUPF0rc/zrXUKBID1HbEt4/oCASDnCWTnQxS3jHEttHILsQDdjZH7lB9XkeIEkZ977jnsu+++a7C7h3NPvngxwpiLrDvvvFPkhFdsMJ5PCXzmOFfAtDINgfVFixYJYJYLaErEMDKaAKViWubWx5cypTDACGjWlY8A4B4KRroTvOcLI8vKJQDkDhvLZt+UbD3bycXlV77ylUwahNGGmrYhu3yHHXYQCykV8U0FAAL6uf3LJQCwbBX9Pxb5edqNxAa+dPGHADHtzM0dLuoIIhPczs1nT8BfPaBJsNhpp53Egz3f7UhFmBPQJiGDbWTZt956K84777ws07D+nXfeWZzHdvJvvjAy9QBtodIP5EakK2li+g+vy02x4K6E0fUkktDW7D+vZXQ9CS5jIQCwfBIUWAfl8SnTT3vQfkxNcfnll+fdaMg39akswBQFql9s57vvvpuVnsBdhiLTkARAX6T/0UaKEKDAf/cCS9lQkWlIvqBiAn1+OAJA3s0T55XdnaGO2KN6fyVDWO/xIHbDc0i9t1pE8q+MtyGy2zRUffdQoMYNZsktQ40YVB9gPPIOup58G6VpD3o8CVQfNhc4bScBOts+BzxkxP2TC7Hkj69iolWC+GA/MK0clZefAExyctoz2wEbqBOQJabugI22hQADg4naB7zAvzvRde2zKO/0Ih3QsDwSw8zrzwBmOyH9CSD9+1fR+Pz7qAyUIqYb6KzSsNWlZwB1OhAyhIq35Shp6lyt8g9aQ+UR57slweGVvYh/9Bl000LMNuCpr0bpDrNE3wRASQPSDmkg8fS7aLv/ddTZEXRZSRTP3QqhC/aGxcBxZ3OPmDprEoHRxIdfXIUlv30A0ysnYqCvB4tiLdjx6guAnSsEkCgzLFrwEpzmiy8JAKLhToGmDcSSQKAIWNKDxVfdgSlWiZjHDehH/RkHAAdMl2BikukVdODDbqy6ThIAApaGRMDEwCQ/Kgmg71AmbZBytOYpD6oBpgB+5Qu7tFSWeKTTSqnyr4QGnCBoGUmettD5xFsYuPPfmOSvA4wE2iMJVF19hoz+Z3VOqgL3y8Mam8fOO3/y5n+h/dX3UWR64I+E0GjFMINKEnOrEA8ZCJMAYNBfOIaDQGcc8AeBZD9QHgEqiwCvk5rCYyKtS9l5EgpkjgOHQMBUaE//B4vufxH1eik0BGHNqkLR5Qc7c4LEAU0A1eJlXBAAbAxc9xgiy/uZPRINWg/qLz0G2GOc3DdT6QaoEp824Q15xMdGZwy+hk7pTxxjrw7MHi/OT9Hf6J4y/bSICOfBOD9BVqFjfdCFthseRXWfV4DoHVETlT90CAAhgK4CpuYhAWBJCqtvuAvRLhMBeJEM+lBKAsi3dxbjYFEVgePu3DdkC2khGUHg44YBJykjrD5PofnK20QKC18oiFX2AIr22wHlp+8px5SmNBPwELRe3QOdYfHsDCfFjHGSnJKRjJBBDSQasD6dCgAsgL7bZKDvpw+iuMMC0gm0h9OouuAIYN5EmZKA5dAWzWl03PAE9MU9KC2uQFOsG8b4KCafvD8wJQSU2EDYD/hc2+kitIcWdUL2WR/byPE0DaDIAxOD8IR9gOUTxJ0Pf3Y7pnV64UsY6C4yUEP/26VG3F/UGCvSjCzcgImk+JeXjhkPiVQjLdf8Bf7GGIpCfiyKLcW2F58I7DNdlkFCg25llAQGenrwlW22Q2Njc4asx+fvOeeck++xVfi+YIHN3gJbJAHAuY0oIIFrMUZmiye3s0kd8PkzYCTXzXESAkgmZkQWI9dyNmDdf6t9coU7ZvbNWcEoUeYOJirH3AUujnZ9VjuGkcB3qpS3ynzI7jpI4Odbxw7Jng9VP9SMEcD/tei/e4Ksi/2Guz6fmYablIoIzJza4t+Uqdc9Yl3n9fpF/lVGeAcCQbEWyxwOcYBAlVinOakr7IwCgIyuVASANRQVcggYKkXA0Ibv5kIAkD2WgJwE3thXOd+kTHJnZ1cWUU6QW/iYdzFYsvxNzBGpmDDsMQZFh1HnxQa8XrVQrcJVvcz7zE1+vv96vZS/pyqQJxOx5wbRx/IwyDsfx1KI65z1IQCIe4/j3zLa1yEMEdgQryxpAUBT1YyHYVsinz1TArgJAJlcw+r+5ATCEORQZYr5lkkLsZad3AJOV+9yuTdxpoQj1pM2mB86gdJoRPRGvHOIyHcFessS1txfypad3xIIAGq4OJeY0kAFraQNQyhxKrKDAEqd+03mGhcZQtrDvcOS9bT8ArxiBPB/hNubfIyMBuI75W2w69dsnyQAhMT+LvfsKPvPNAy0K1OX8PeQjUlIyWJgOAo/6/LElcOzoe93G3vQ3Y8q+i33OpkaIBQOZXxVfc71Kb/nb+4rEvwnGdC9/+hub9Z6c2N3pFD+RrUA1wSCAEDg3yECMB0EyaNMRSbu+857CAF/R+DEWUPK9BpZvpGHrFggAGzU4dxsCi8QALKHoqAAsNm45v+dhpx77rn405/+lHmQE/hVudaHi0h2W0ZJvPMzLgwYoTJ58uTMYmg0AgBP4vVuYNudh3Y4SXOVD51ybaeeeio+/fTTjUoAUH3lZpsCnvkwo4w983DmA8h53ve+9z0R8U/7qGh4RQDIjejPJQDwmiuuuALXXntt3uh/tlVJ+LNcjh2l/EnwUBH3lOchmYFpAGh7tl/1i38TjHaP6fAvaUMeQECZsvyU8meUkjqfCgCMxM998J9xxhkCkOd1KkKf9RMQZyoASvfnEgBUmQoI58J+jUgTZ4FBIH3HHXcU39OvaA+mhWBaCaU8oFqvxi5rs9S2MykHmMaA9mNZrPuwww7DE088kfk7nxzYSHeQX/3qVyI9gtq4VakvSIDJPcSmk6aJNqm5IRZgTu5Ffs/FuGpLru2Ur5Io88gjj4jiFTlHpQAYy4uLeq1T8Wrq1Uu9PhH+9PZowNNLsPLBl1DtjyCBJAbKNUz4f6cBNQZQHnCiwJ3oc6LT7UDv7/8qcqRXRkvQHrUw7nvHAzNLgWoNaQ/g455c5yA6H/8Xep9einFWCZLmIEp23xo4dieRYkAAbYyoZsBORprAxVpQ79XcjyBw/tMXYX/UKl5iemq8qDxtV2DPqUDYAFb3ofXXL8K3qBfFgWI0mX2oPGg7hE/cVSoE+A1Zh7OIlVEL2ZELGWI6Dcc2EVykDDn/jvgEmCr2mQhcE7BNAamn30XrA6+j1o6gE0mU7LEVQufvDZDY4NSnCAAiboUS4Lf/C82Pv4a6khoMaCm0VwJTLj8LmCrz3ksCgAkfSQDcXGDFgqzgLMgtG4m+PgRLy8RYxG9+Dsn3GlBWXIROfRCl87eH56BdgGogTcUKRgIt7MAKhwAQ8gawOtmO8EFboeLcQ4FSbhAb0LjZww0y0UmqEEgCgNwQzo6cysxHRxWeQ8X+ZdIeUHs+YWHpbU8h+PdmjE9HERvshf6VcQj95EgBpKOPIKtXRou7JlHuqzzfTYjb4z2g4eY7UJH0iZfdRmsA4889GtgtKsQQsrRCeD4DOdinMNUTOJZJGcqicXOUg+nkBaW8O4FfBap/2oOW+59FsCkGb4wb5z6YsytRetmhsGttWCIyO4cA0GRj4L8ezSYAUAFgD+f+oAgAdJ1EGgGCygxqTyTg4+4bx1hILhAkZxsd/2E/1AQWKTWc9A/0r2Yg9vCrMN5YjJJByWLpKDZRqRQAgrJYLZmCzhQAS9JYdeOdiLSn4df9GIz6UX3s14FjJyMNA4bHhl/3IeUA/l5H9pMRUtwmpRqFVKLwAz2Usn8Zg69/ilCoCB1mDMmtajH+m4cDkz2ChJGyEtBtQ+QOFeQKqjkwCl7tMjgpJmQiW9e8706K+w6a0sArH2DwhY8Q6iURJomOUBqVbgKAX+Ll3hiw+hdPw/igCcUkbDBXXdiDdJGGcfvuAEyuAibWSnICHVXJWYj5nEJaM+ALByUJhv3j95znmoG0LwlfKgA8swSNjyzA+MEQBrq7kKzxouInZ8l7mUqboG6u6ubL1AZe3gE4pZnWQAc6ATzzET556HnMqB+HlngDJhy3N7DvHGBckaOGQQKAnH9mMoUdtt8Bixd9niGC/fSnP8VPfvKTDZLe5v/OqrnQ083RAlsWAcCRqnV2YUXEqGULwInrOkZfcbOa6zVGsXENyM/FxlsoJNaz4tYuct9m76qv8bczWJlNWefBmItV5j4vXRQnubZX5YxwvVivuh1jCGl0CR3nl/NURQyHpY60PZ8B9EZ0TAV3DpWQXf4IW9a55AeXHOmGtt9I9l+XuabkWulX7rWqAEEF2CSj/IWiDEn3OXLbcpWoktdbDvCf7bN8hq+9AkB2b0aHW8aqFzA2C+XOC/X+rX57dE2ARpxjUq1vCNRRthqSwVU5vJ26FQFglKbkg5ZGwsYy8yFPN8d6/dC0dIBYjrUArbMBMZGXlXK9LvA8356Hu4kbGhDbEAQA9/uGmgtsJyXb+TcBDR6JVFKmABR53CWvw634kH1DG/7++2WNgB3qbbZH817j8znkNYrp9ceE6gijsZl2w7nzZJ5G2YQxVZb8PURAGvIoBnhwT43X0Tc3dd7g0Xxf3gll24VfCcKDetW2xf7fEIFGfpcz3UYgAIzt3rZxznKPb/b4rFlfPsh3A18vqnOeUhmA0fEdTRdkLgKWTAPAg/uTguglwExnaFzApDMi2aqBa2nUDX2/W8vq1/r0XAKADBiSzwDmaFfzTO3RC/UfZ/0grD+a4tIYFGnWusGFC75QC4i1pHNk1ovOR2rtr4gCmWel+zao3iHWgQAw1o7nW2ONtZzCeRvfAgUCQLaNCwSAje9zhRpyLMCoeEaF8yAYu99++4n84DyGAzndi2AuGLg4UJ9xQUBZ/o8//jhTyx/+8Ad897vfFZHpZGaOdCiw0/09PyOLlht7/M0oaIK8BGK5IaaimdnOkpISDJcCwF1ergIA1QnOPPPMjFT9cG1jPUp1QG0UqEh71Xe1sGcb+fOf//xH5NZ97LHHwJcWqiMwKl2dTwIApenHQgB46qmnhFQ7N/zySfLnLshY/4knnijGUckZMqqdCgbK3orRSWCdfVXgOccrt3+NjY2iPyyD40DlACocqBs5yQM8CJ6TAJDrP7zmwAMPFDJ77AvPV2kneB0l9ilVv9deewmZ/IkTJ2ZSOgznHyp1gOo3fY31qjEjuM7IfRXF7yabDEcA4EsCI+yrq6vx+OOPC+KGOtguEk/YXpY/mhLBaDcZAi5MZcC2sF0kZaxYsWLYuaH6rNqqSBv0BfpUrk1IrGhpacGyZcvE75deekkA/xx7ucnBnNgyJYRKATCWlxaFQbm3ORSuyL6KzVcC3Y3Akl88hNCKHhR7fWixejDj7COBvacARaYEJfnSpsDHT+Jo+f3DqO0FemP9iG1Xg3HfORqo8Agw2fABXrpUP7Dslw8i/XoH6n1V8EZ88FYG4Zm7HeBLSwBWvM045asXExU6nwHRADBK+tNmJFd1IBAswqqBZoz75l7wHrmNZBL0mGi9+hEUrUjATJiIVXhQd+pcYK/ZQITpCIZke8U4i7oItDr94uJWpYJX9fJvl/EYXM7DQ8Vy2i0NJJ96F+1CASCMTjuJkrlbIXDBN4YkwXMN3ge0XHU/fJ+0o1wvQo83heg+s+D91jeACGCIfSxGXBNwJUDt2o13b9MrW/V6gDveQ9sTb6K6pBgt6W4YXx2P+guOFm0YSAygqLQI+LATy50UAGFfAMu0Hky96BBg3xkiktr2qE3b7DxfWXNiuJ1K56VApYvPbEUmbKA3jQ+vvwu1i4GqdBjt8S5Un7gfcMIc0TYxD/wy16x7dHK3L8TftPcyoOmmexFpjCEcDGO53oeZ5x4D7FmLgYDEdQW2y3OddLiq/WYqDS1N0o1fAu3EZHkef7f3Ax0DQGM30DGI5jfeRyjlRanOsHhbkGLSc8oQvfwQQVywNVJneAhoWwDFWqOF3mseRfGyfrEhu1LrwaQrjgHm1ctoeJcIgEXXd6Q4bCvtbCgxypw7HkSdvTK6XfkfL2ZQCkHwlAWsaIa9eCXaP1uBYMxAZNAUPsm51Fxsou7KE4BtSoQxmALAstIIpH3AYgOrbrgTxWO7Q7gAACAASURBVJ0mNFtHX3kAE648HSD3r8gSUv4ej0/ErAs+jsAg5GRg9KAU6NdgpTT4YgHglUa03/4kyu0Q+qwkOmp9mHH+ScCcECxmlLDT8FCqgLl7GaVH8F9zlB/YJwX6O6oi6IpJqf2OfmBVC3o/XoL+Va2oDZbCSwKMmUJr2EDNuYcBcyeJaHkrCAzYQDEH4q1+fPC7h1AX86DKDshbi5lGf2IAZsiL8Lhq+CfUADtsAxQHgJKATENR8r8Pv6gzQG6HZ1YJzULSM4hwzA/86W30P/cxosEKJLraEZxUCuy9IxA0peNlHFducGVtNov7pw6QbNIzCKxqRf/S1Uj09SAS1JCeWYaS60+WfivY+BYMTW69eqHjgP0PwN/+9veM4tPxxx8vnnPr80wrLKoLFtgcLLC5EwBybaR0cdTnIk+7K6+qpp7ZLiR+XTe41H557qM3F7AfDWBf41aUG8g/SpTySPXn85u1bV92eWveO/MBztnXD1nri7ZfPjsN//1QbxXAMdL4izNzNmuHypRfqMj/bD2n0VrmPL+cU3Ihony+nO/7dbOJvEq9UymyvPNpVpdzdarE3+JlR/zHsZfLxiNF/zul5vl6zHluR+p3PsA5N6WHXJPlLC9cm/TrY99NcS3fXRnMQEJUvvdY9/v+sEEGOT46LFw53HvLpujo5lbHWkzM3DmvSADu+81Q94YKHq6K1tZWsY8oiBmOwmO+cd+kphvNPzIdyrWIu4Wbu4PlG/h87d/Q17ueL2tUnVvX0MNNRCkPd4hLRm7jZuVrG9ixBcHNtfZ0q0Optc/aeGpmOPIN+QbuR6G4TWSBnLWi+/Y23JC7P8udqsP519r4mjq34GqbaOw3UDUFAkC2IQsEgA3kWIVixm4BytMT2ORBcPDYY4/FAw88MGIBo7JgHWlyyuyrg+oC3/nOd9aIwOb3zJvFvDE8CEp2dnYKkP+VV17BwoULBbhMULa7u1ss/MnKJwCbYew7YObGIgCoTXElP68WgARgudnIvPcEbxlVz78ZbU5gWIHaKmeSivZWEvljTQFAWxPEJSDONhCkH+3IXaD+/e9/F+QBEjXUuBG0Z755to39IEhOVjXJGQog5udMHfD888+LMWD/2M/Vq1eLFy/aRSyVnUh7/u0el5EIALzm7bffFqQElsdxJBGAdiF4zbKVL/A7poSYOXMmvvGNb4if7bbbLlOnIg/IHHPy0X/DDTfgyiuvFP1QNh/7TIAgkbDvCmjPvZZ+SOB9fcASRQBQKTdqa2uF34xEjnHPN/qASpnBzzmWS5YsEWQT/ibxhm3jecr3VIqMXLIJCQ6HH3543o0T2kBCdzkPq9xXJbpEJ9D28JtI/uNTlKc0JLwplH5tCjzn7w94BwGRS9KJkGZU9cPvoumpf6IyoaPLY6D8hD3hP3AHGQVb4sjkE1ztBxp++SDst/tQZZXAHw1AD+to7lgNQzdgCh1zRnd7BSApRR3pn0MRLbptwa/ZAkPUNA98to4g/GgwelB+9K4In7AL8wQArXG0/fxRlLdSXcFCe1EaE86dD+w2FQgx2lvJfTv2oPSVQzTIbLA5Oe8zCn+ulanKDsCPfIoAkALSggDwhkMASIgUAP5cAoB63+Vg9APNggDQgQo9im5vEqH50xH61r4iOtnwWSI4XQhTuoAEtRGs5q/shS1ziv/P+2h9/E3UFEfRmu7B4DZVmPz9E0Rk8kBiEEUlIeDDLkEAqGUKAI8XDdE0Jv6/Q4Dd6uXQOn3lL8kKZmTRMA403MQcbgVPAkBHEp/eeA8qlgLlZhhtg10Yd8J+wLFzBFGEIHeueKLon6uOjCfELaBBR8vND6BoeT8iwRA+9zoEgF1rEItIzNzhTwhgP55Iwc9NpwDzUtDPE8CKJqSaepBq7UffqnYMtPcIhw2aOqJpD0KGD/HuQUS8EegJS+TGTGAQya1KUXLFobBqbOgexsSzSHnfs03A02hKAsBSpgDwYKXeg0lXSgIAswsQ71ZB56JPzl6GbRmgjwv9fQEQQ0a+d8WBpk4kOvvRurwR6b4YUr0D8KcteAfTCBoaQvAhQrF8hvkbzJdho7HUxHhFAPCSL2DDsA2EHQLAiuvvErL9lPvsrQpi8hWnAxOpcGFmUmQ42+SCn5PxM80SUfL0DNsAArEQ8GojGm9/CpVJHxKWgd4aHyZecKIkAIQox2rC73N6bVpA0pF6oHpAC0P22zDY3YfmFasZugW7Lw49lkQoacM7aMCTMOA1bAQ9Pvi8HtBWJADUkgCwxxABIGYBUVbTBRivLsN7DzyLygEbZWkNpb6ItG3KQMJIwiwOoTUdh6eiCOGaUmjlQRRPKod/9gRgq2qpEMCyHHGItE4B/wSi/UHgD28j+dxHCHiLYcQHEEc/0lRZKAoh7d6EUVFFAlhjzl4dTDkiJGmZo9m2oDHHHtdupgEf2zWzHJGbThOEBJH7mcoBzt1bhw/777+fIAAowt9xxx0nCAC5KZrW5rlZOLdggc3BAlsaAcBtszW3zl2rLvUgG4MM+EjjkG+TTS0DRtpE2yTX53OiMRAMsopwctC7Pxv7JmH2qneT9H89xnd40w0BJGsDzawBFIuLJXlv7Q4XQDO0AsgqYuzjsXY15zvb/V41ErCzZnddE1FU8EW1Pl/vxvr98OOZj0gw1tI39nnrQgBQbRpuzN0zfk3PHcGBN3YnN7fy18Hl3XbNkIdyACQxm0aLKOZSv6VF7ANyn5L7PtzXynfN5mY+l47O5te0LapFyhFHcUh1I8u5kY+2hz2aCbY8X1u/Ac1dB4y+Xl2/ugpXb9kWcM/C4dePI/dvS1lvbNkjtPm1vkAAyB6TAgFg8/PRL3WLCHZuvfXWAuxVAOH555+PX//612Pqd+5Cin8feeSRIrpYRRrffvvtIsp+ONCU4CR/XnzxRdx333144YUXBMjPdrnLVnLubCPBWQK1jNQmI1iBveXl5Vi0aFEmYny4DhD4fvPNNwXYStA7nwIA28D2EKTmv0lOYA53bpgzGl7JqStAnHUq4JX/5veUn2cZfHlRBwkWtJM7Ip3f5aYAINj72muvgSQNlpFLAMi1f+4C9YMPPhC54vnSxGt5Puum+oCS/HfLx5N0wb6p/nEM+ZI1HCBOGxI0IIDN8pmfXoHuI6UAUP2nigCBevqG8hN+x/bxxU4pHXCM1MExnzJlCr7//e+L9A/qfBUFz7p/8IMfCPUBtzIEfYZ2pP3oM+pwR4Coz1R/2QYST3JBcypMTJ8+PSPHP6ZJknPS+hAAaOOmpibcdNNNAvxXG96KEc/2qznC/imp2JqaGqFAoVQg2CSmYjjqqKPG3IW8myMEHDlcn3Zj1W/+itJuAwGfho5SA+N/eipQaQORgNS9I0rcC3T85H54FrULYC5WHUblxccBc8LyHdn5pcVluS2/fAjBhUmUDoYkQqulkLLiMOy0iC4mMCYJAB7xIyAz94YCgXtG2OpOZnIbSMYG0R4w4dt7K9R88wCJ+n7egaZr/oJxgxGYuobP9W7M/tHxwDY1UpdeKqQPHa60hSowyOEfSAaDK6SdygAiRbtTjD9tQxtkQ3RYT72Dlvv/hVowBcAgiufOQeDCfbIVANyrbNrkqgfgzRAAEgjNn4bQt/ZzCAC0CX9c7c1OsZhtn14NuOODIQJAqgfdM6KY/cPTgXHEhW14gxqwsAsrr3kENe2Uefegp86PchIAtiuX4g4uAkDWq/lY9o6He5dnCoD2EQgAx80ByhxRiWFkxdYkABhAvwW0+9Fz6xPwfdYhCABLvL2Y/r2jRQ52KyzSpsuxI4BLX2N2E4LNCxYj+d5naFqyAtZAChEtCK+pi/MZVWDqtsgAwKlg2DpCoWJURyoQX9qGomgJLC2BxFalCF95oJR7h1QAyCYAGEMEAM0hAFABYO4E2R6HyZAZViftrMB5HbUMvNcGvPMZmj5fAW/CRiRmwpO2YGk2UpaBpJ2GQcfwe6CTVObzwZeyURq34WXjbQsNxWnU//hkYNti4fNpKufbaUFswGILggDQxbyBJvpqA5h0+enABBIArOEJAIINwMaaDgEAkgAQDwOvNKHxNkkASFsG+qt8qDv/RGCrIIwIkPRK3o2nMw6fFgaW9gBvL0Lb25/B25uCFUuB0bJa0CPSTZi2CYNKAV4dutcLbyCAgKUjOGDCR51/20RbkYmacw6VBADF+KANlWQ/U2zEgNYnX0PzP99HSXcak70l8t7i5MWlDVO2jYRpIG6lkPJasMIe1MycgCjVSbauBSp9QMAUWhwDnNckPNz2Njqe+wiRhBehQBDw09nSMqVE5uaRc2vOZWHZJtKmTEfi8Xuh+32INzbAmFmO4hvPhFFmwBakCQs+kVuU9icBYH6BADDmp17hxC3JAlsyAUCsZ7OMLShScp3rfL4O2EtOiaOPZr7y8z3C1/f6fL629uVnw3j5rs+uP/eGuyYJNre9+cpfX/vls8+a32f3f6T6c9s9/Mb/mvbI357NlwDgfg8cOwEgf4+/DGdsKRvya0MAGMt4533H/TIM7hfQh+HuHCMSLEZp35eDALDmk/4LGJIvSZV5nrgjEAC+JJ3f6N0YjQBQ8OKNbv4tpoJ868d8vNEtZb2xxQzIFtLQAgEge6AKBIAtxHG/LM0kcEtQlZH3CrgmMHvNNdeMqYu5ADTBYuYbJ8hMMJLA+GgEAAKqzIf+zDPPiEh0leeSbVHgKz8vKytDNBoVbZ0zZw723Xdf0b6DDjoocx6l4DY0AYB1KDl52uTHP/5xhn1MUFy1UW0g1NfXC1C/rq4OU6dOxd57743ddtsNhx56qIjQVlHySgEgd+MhlwDAaHMSFhgFz/pyCQP5CACM3ifBg4QKAvZs7x//+EecdNJJAtgnQCwWcrYtQOVLL71UtJEA+HCg/4QJEwRoSNB/8uTJ2H///XHMMccIQgEBaXWwrAsvvDCrvaxDpYzg+BKQJ5jN9BNMc0ByBf3BfdCH2Eb6qVILIIh9wAEHCPIGyRVsL8tlm88++2zcdtttGXl9twoAfYgAunsjYExO7jqJqR1IxlDHujCCSQD4+c9/nlFSIDhPyf6xKABccsklILlCKSWolAvufnC+MK0ACRNf+9rXhO+xzV//+teF0oAiragUAGtjg5E3op3c8gQg+4DPL70HZc1JFKVtdEfSqDv/YGCnCUCRRwLoRMF7gKbzfoe6hB9WNITBqeUoOvcgKY1OLCwoFax1ltkNNP3qIZQsMhDpp9w+gbcEOvUYEhqlByTQnVEAGIYAkLKTGEQMttcSOQl9fj/isTjiRT7oX52K7c46RspvL2zCymsexiSUw/Tq+Nhqw3Y3nAnMKHGIB47FBKDpKIG6QG/xrQo3J5iqCAA8xyvV4nnwzwC/H6Qcuw77qbfR8ucFqEUUnYijeO7s4RUA1IAJAsCD8HzchipfGTq1AYT3n4bQmfOFgoLhkzYZOwEAwB0fovXxf6KmpAStyS60TQ5h2yvOFJHdIpiYQKlDAKhtt+DVPEhNK0WIBIAZoQ1OABAm5vC2JYQCQPkSG1UoRkusXSoAnChTACjlgdwN7lwCgGUOQu+jBH4I8d89C/uDJkRCYSzx9mQIAHbYCZpWgDql1N/pxeqnXkX8ncWo0YLweTwiR55BkomP4KsXtl+DGdDgr4jCX1uJUGkZsP1XgHYTydsfBWXpB5FGcqsy1FxxGGI1FiIhn4yEF5NCKQC4CQC6VAAgAWCPiU5iTNlftalG4J/CFSIFQQxIPP4OBl75CGUJDxLM42da8KQMCYqHdJhBD4ygDiOgw1NahOJxNQhPnwaU1iH2y7sRISHFMrG62MCEn5ySIQAQN0+7CADLr78bNT0aEokkYuNCmHDZaUA9UwDYIxAAFFOBBIC0VNK1PPDFg8DLTVj9pydRnQ4INY2eMg21JADMCcAqAeIaEEkBWjdgvrQQDW8shNbQg4m+YiCWRDyVRNJjIR1mvzRYTFng01BSV43y+jpgxnSgogrdV/8R0UEbXl1DUzCFcd9jCoDJ8p7EcabDqHnNAeFk5b2qyQTe+hDdHyyB2TWARCwOHzzw2Bp0U4PH9sALLwYHBlFcEkXciKO/yMSEQ3cB9pwN1MvnbAIJBAcCsP5nAdqe/Qil6QA0w4ARSEOLetHe3yvEG7IPSeTRROS/JDYxEtNkJgNyqag2omvQNRvp2AD0aZWY/fOzYJQDto8dsuAR9ANe6cf8A/bDiy9IBQA+g1UKgIICwNo8CQvnbo4W2NIJALnzXv6dDzbeHEdic2jTGCIER22msvuWav917//IBIC18cfh6x9tjbY5eI27Dfk2rje39m6o9mwpG/LrQgAYzUZbkm9uqLHeFOWMlXiUry1fHgJAvp4Wvt8wFlDPoC31Gb5hrLCupeQjAKxruYXrvtwWKCgAfLnHd0P1rkAAyLZkgQCwoTyrUM6YLEAAkQCxG3ilAsCvfvWrNfK3j6VAArsEl5988slMJDKB2m9/+9sZiVkCuQRsGQXOCOQFCxaIqH2CvGwPgXxK3m+zzTYiVz3zwBNsZtmVlZWZ6GvK7zOfvALh+d3ixYsF8Jmbe161fe7cuWB6AoKtlJxnegKqE7A9o8nrn3766UKhQF1HUJrXfPWrXxXAKoF+KhCMHz9epDQgWUEdBJ1JAiA5IZcAkGvTXAIA+/zGG29gjz32GIv51ziHqRQIltOu7B+JAFRbUAQK2px9uuWWW0RkPQF3HooMwrz3++yzj/ihfdk/nk+QmX1RBASqDBAcV8cvfvELXHTRRZny3Pn31DmqDvdYUcr+k08+EaQA/uYPI9dzD7740/bsH9vDsaCk/u9+9zucd955GQIAUwhcf/31mZxxqn8sT/kNf7N97jbSVsOlEGAaAnff15UAcN1114n62He2v7m5WbR/tPJOO+003HvvvZlUDWw3f7baaisxj0iMmTZtmiCfcJzUwbGnr2+//fZoaGjIIgAcfPDBa+VXwxMAMlCkDP9uNYG/f47F97yAiekgUgSj95yI8osOHIqoZqr0B16F8eS7qI1W4+O+Rmx97onA3hNE/nq1520Q1Ccg1gms+u2jSL22HJOClbC9GvxfmQ7sMg0IGdS/HrpI7V6xWZZLrt+rASFJHqCMNyh37g/CNhIw6krgq6uUUd8Lm7Hqmocx0ShB2qejsTiFyd8/GNihLgP4C6MNRwBwDEScTiyCCe4HHLRWqrwjnkoj5PcJXDFIkJkS9ykN5lPvoO2+BaizJQGgZO5seM/be0gBgBe7wcE+oPlHDwgCQHWkBm2pTpQcMhuBb+4jwMy0l8CftnYEgD8vQuuDLwsCQFu6Gz0zSjDz0lMAupOScf+wDcsdBQCf7kFnjRe1V58Ea5wXetS/dgoAue/lOeCnYZrw0pjtKbxz1W8xviGEcf4KtAy0o/bUA4Gjpq4VAcC2EtB6baA7hK5bHoX/sy5BAPjc04uZ5x4J7FaNZIRgqQ9+9peKFq1A+y8fRbihH/2tnSipKEWnPQhfbSlKpo1HcNp4YHKd9K3KiJR+pw87Qd14tQkNdz6PeiuMeCIBY04FikUKAEDXTIcAIDsuUwCMQgDgSU6QOE1HNXw9aUNnWgPTg5abn4DxSTOq9DDifQNA1I8+nwnvhHKM33lrYFI1UB4FSoOyHCpeEJsmEWUV0Hn1XajoYlkGVjG1w9WnAdtGhd9xuiTNFMKGH1hsYtn1d6E+FsBgfBDdVT5MvuwMYNLaEQD8dNSYB3i1FSt/8xfU2UXQ/F4s9w1g5hXfAWbqEIQMtrUdSNz3Blpf/RB+3Q+NkgSJJLTiAHwzahGaWoPQ1DqguhSoKB4iS6ig+jjQddU9KGrsF/faVejDxPOOBPaYCjByP6iLwH4ead5SaFv+wT0kjiXJABzXTgDNPUBHH5JLG9D0yTL0rGxDJOVFjVaMiO2DZaZE6oIVsSaU7zUH1eccBFSQYWCKVBupW15C/ytLUGKGMGCngFmlKD1pPmC0OXlBFKNI5Rzmb6Z2CMjfmfApE6ZtCbUDpkmIhEMwijzwTqmAFdWhaRRctUD9AfqLDg8OOvggvPjsC5ln5MknnyzWNoWjYIEt3QJfLgKAWmRs6aPyRbY/X0x+vrZt6cDB+vY/1z5ra4/h6x+ZSJxvPArfFywwZIENTQAo2HbztkAuAcCttrl5t7zQuoIFChYoWKBggYIFChZQFigQALJ9oUAAKMyNTW4BRnETTOfLFH8Y0f3QQw9lJOLdDRoL4ElAktHuKjqZEdlnnXWWiDbjZwRQGW3GaO177rknUzxBVwL/v/nNb4TMOusiwMlFvrpRKIlzAqdsM8FtsU1m2yLqmSD7hiYAPPbYY2CeXAVUM/qaEfk33nijAPbZn1y7KECZ1ygCAMkJqk9KASB3sIcjALz00ksg8LwuB9MVEDim7RXA/dZbb2GXXXYRxXE8GHlPH6DcvnqhYoQ/wXTmiFcHvydwohQC2BeV+oAEgPfeey8DpLtTAKh6lY34twKvWbayay44z7bRjzjOJBRQLYCHkvdneddeey0uv/xyUR7JDEwhceyxx2bsTBIJFRSYUiBXPWE4e6q2KXKD8j2ey/r4ufq9LuPB8mlXki3YZraJP4zMJ/FlJOIKx5E+qA6OA0kxv/3tb8WcYbn8zK3awHaybDcBYPXq1RtBAWBI4C+RSiFoBoHFaay8+X7UNKaQSCXQPT2MKZd9U6YBIKqW9KD5149Cf2s5/LoPzRNC2OqSbwGTvTIS1zmI8fkInPcALXe/iMRzC1GvR5HyaghtPwnahftJAFikBHAucgdu5SaGt1m/NpREnYCfkv1O2UDCApb0oeWav6CqxwPb70NTNIlx35wL7zfmZEmwr0EA0BzQXzWe5Tptl+HapiQD+DWhNJCADT8jiJPUVtcR/+vb6L7nbYy3SAAYlASAc/eS/csNpuLf/UDsxmcQf2spqsLV6DS6oX19PMq/fYi4Ju0nxksCAEkQClBkHlfhzaKVWfct8mx+uwAdf/8QlaEQ2sw+WDvVo/b8w4Aql20/bMOKax9BTZstfKmr1ovqq0+CPc4LLewdmQAgbtQ5syYPAYBzRGdIdJeFRdfdichHCdQHKtGR6EblQTsDZ+wIlIxdAQB2UoL6K4Dm3z6G4pUxRIJhLPH0Yvp5RwC7VSIRMqEhgIChCeWJZb9+BuE3VqLWU4wkUmjTBzFh/i7AHtsCUwISFCaQTpM6aepjlGUnwSMJpF5uQONtz2KyEcFgIgVjNgkAhzkEAAnM2g6zQxIA0ui95jEUL+2HJlIAdEsFgLkTpfEY8c1UC+SXDCRRVBSQ6QleXYJV//MCquJe+IMBtKX6ULH9FPj33xXYsUr6onO9qI7lkKiiS/EA/wobbT+6F9XtJuxUCiujaUz+2ekZAgC5NEkziZARcAgAd6N+wI9kMoX2MmDqeccC20SB6NgVAAQBYMADPL0EK+5+ATVWGFbQi+YKG9N/eBowRRIPCMbHXl+K/vtfR1FrAqbHg/Z0DDXbTUH0wLnAjiKfglTwEHwbG6Zlysh4rwc6eT+9QPsP70PJyn74gyGsMrow8QISAKYIAgCCejbBhsojBP45kG5lfg4YDUZCgCIBLU8DCz5B04LPYDX1ohZBJHp74Anr6Kr1IXj8rqiYv728t1GB4p730Pnkf1BhF6GfEhc71CL63flAKdOUUOrARQAQ/2anGO6fM4dULhH2mz+CUAQYXkD3sRjC/xYMhwBgWAb23XtfLHjtzcxz9NxzzxXPkcJRsMCWboEvHwFgSx+RQvsLFihYoGCBjWOBAgFg49h1cy21QADYXEem0K6CBQoWKFigYIGCBcZugQIBINtWBQLA2H2ncOYGsAAnIPOmE7Al+EhAh9L1BIkJyBNUdB/5CABUEqCiAA8CjzyfKQCYFsAtYf/pp59ixx13FBHprJOgLkFoEg9UznaCr25QWLVDgEIOAYAKADz4WXV1NT777LNRCQB77rmniC4fqwIA20Dw/bXXXhPXEGSmfahwMGvWLJEnnoQAKgKotirSgsAjfL71JgAw9QDTMqzLQUn/W2+9VUTIsy+00TvvvCMk/BVArCLLVR559uX5558X6gv8N6/j9fQVNVaqLfkIAOo8FU2viBEq+t4NeCtwXaUKYL0E7nnw35dddpkAz+kzigRAgJ8ECfaLY0OSBRUZGPGu6vj4449FlLzyG9Wm4VQJ2AaV2oG/IxGiezk3aXde+XUYFBJKjj76aOHD7Ad/SJ6YPXv2GqUp+86bNw8fffSR8LW+vj5Q2eD1118Xkf6KuMP+qRQaLJPnqv4oBQA3AYA+zPQAG+aQMGYqnYDfDgFpDX23voTk3z5GsRZAS1EKkxixved0oBjAp4NYdtPtiLYn0a+ZCB/4VdSetZ8EUglk8WDQK4E7/jsFDDzxPuL3/xPVqQCSVgraNuPgv/wICQB7s5W7xfWKl+AmBIhE5qYM8eUR9sNOJ6BFIzBNAx6G5bdq6P7ZwyhaNQhfOIJmXz98B0xD5XF7ASFNgoGqfFcKAIof0DWE5D6BQ1FWGvZb70GDB8nBXqSmVSFK4NgHpGwLOkklhgS5O598G7E738FEo1hEmJfMIwHg60MEAHcwlUMAwJ0L0PXsf1DuKUaPZxBd2wQw9ZwjgIoA0kUUKR8tBYAkfGWOXqDtR08i8Fk3igB0II6KA3aA95TdpI05Njw+6ELDtY+gut2Cz+tDZ50PlVefBIzzAn4pAuEMX4a3kOVjowWRDRcwRoWEuIbO3z+JwVcbUKuXYkBPQNu2BiWXHyL9yaOw0ezYstwUAEIBIBUE3mrB5//9FMZ1aogEQ1ji6ZMEgN0rkAyahP8Bovjv9eI/19+JyQNBVBSXYmW6HZPm7wycuKscFz4eqcGfZs4KslU0JJj6hgoCJAAkAPul1Wi87RnUG2Ekkimk5lSh+IrDXQQAwtVOCgAL8DSQAPAoipcOOAQApgA4Cpg3DCYFvgAAIABJREFUKUMwoGsJcfdBE8GQB2gGVvzyIejvNqLGQxDdA21qOYJnHwaUWUCxB/DZYmwskpiIiDsZpskL4GzwLrfQ+qN7UNNhDxEAfn4GsG2RnIt06XQSQUEAsCBTAEhCVEM4iRmn7AvsNWWtCAC67YW3J4D0vQvQ8rcPUJr2YsBjILFtDaZceDhQ7YDtcWD5/zyL5CsfYYIWgWnriFUHUfeDY4G6gEwt4qVciAciuQDVVZhxgL3kb/aXQfs//DNKVsbgC4bQYHah/vwjgLmTJAEg4ExgGoPjSXkFsiMEe4A+psHSbGga7ecYRJzrIuh0AIkn3kb/c++irN+Gt7QU7RhA51fGYfbFB0NMLJ7/cjMa73gBVYkgemJ98G1Xh7JLDhXpT4Qiw0iH+55GsJ/3GfdvXsf7J53Py68lAYD/49HX34d5u8/F0kVLYJlS+ebqq6/Gj370ow3zGCiUUrDAF2iBAgHgCzR+oeqCBQoWKFhgE1qgQADYhMbeDKoqEAA2g0EoNKFggYIFChYoWKBggfW0QIEAkG3AAgFgPR2qcPnaW4DRX5T9J2ioANrnnntOyMQrgJYvWgRhcyOUcwkBd9xxh5DUJ3mA5RGUdSsAKJLBI488AsrqMzKdoDIVARipzYh6N1FguBz3uQQAdwoAEguoADBStDcJAAROCWwTSFYpAFQ0dq71mKaAwGxnJ3V/5fHjH/9YbJoTbFUECTfo7y5jfQkAtBfzuHM83EoDtEs+MgbbQen+f/zjH6Kd7DPl4SmzT2CdZdD+VANgpD3Hl7bn+FGFgeUrAJ5lDVenmwCwcOHCTAS6UgBQtuC1PJcKDe6DAL46FAFA/U2bsj1sF8kXPI488kgR5c+xUwdBf5Iy6Gv82W677UR6CUUkodrCIYccIuofLgWA28doJ55Hu9AnCbq7D6Z6WN+DZBKSFNxKAiTc7LTTTsMWzf6RLEMQX9nohhtuECoCagzZL7aZhyJpqDmQqwCgyBNPPPFElsLD+vYrE54aYwhqBHhjBVbc8hgmF9Ui7bdgzqlB8IL9JED18Ptof+6fCKVsNHqSmHXJycC2tRL8UqgtMUolCW8D6X8sR++fXkRlzItEoh/2nFqErjweKAUsv4W0CODVZSA2MUBL4ICwbEsAnz6Cq35GkzOndzfQ3QeEfRiwYzDrilAyvgZWwobe70HXzx+Hb1E3ov4w2rQ4sGMNqs88GGCgMcE1V9YDVsggdUEAIE7I7wgMxgD7iQX44LEXUQE/Vgy0Y3CHcZh/yVlAbVSAc8z/7uFcNjR0Pf424ne8i3oSALQ4ovNmwX/uPAlwu22iBoqR7I9/ira/vIJyM4yk30JLnYFp5x4D1IdhlgbgEQ0lkOk0meUwl7j4gAQAB0Bke3uBVRfejapOwGOk0epLoP7Er0M7fFs5LkqZ4cMeNF37CKraSQjyorPWh4qfnQTUUd2AtUkQXtThavqw/pVLBhiOAECFhJSO3vv+ga7HP0GtFYURsNBb50X9f50i7UMUm4bPSj7mDIhL5EGkfmB49AvLsfTOZ1GfCopo+WV6H6ZdcJRQAEgFTPhJAGCk9gPvouvlj+FpG4QW8qK/Vsf47x4NbB2F5bNANXwNJnwM3aeyia4hCQ8/EZkAdI7RS43ouutFlMd1pKw0kltVIHrlETCriSnLkG4qANBetmlBEwoAj6N4aQwavFil92DilccAe44X84EAd1pQShxOBtu50sRHP/sdZtglsOJJ9PpSqD1uH+DAOUAoDpv5DPh8hy4wYxbEEjw2AXwHlF5uoe3Hd6G6mxkA/lfBI5rGVBIAtpEEAB6C4JMOAp9bWHG99JWgx4sW7yDGH74rcMR2kixCQoYiw4grhwba0iwYmila4E3oQLcHsT+9jPg7KxBO2WhBHPo+szDle/NlB9ngPmDF9X+Bb0UnogZBfhMVe24DnDUXKLUAKwHbNpHy+WHDlxFjyBBgaOYeHd0/fAjRVYPwBv1osDpRf8HhUlnBawryBnoSQMwA+k3ApD97gKhviADDFDmaDiNtQPdQWYAyCi4nH5Btjf34YQQWd8EbKkFXqg9dcyox/aqjM2QVLExg8a0Po7TVQNDjQ6rKj8pvHgRsH0UqYguREjF3+A/+35UaQxCM2B8SCfjTZQMtHcBAP1ARASZUAVWStJB2wH95pwHa29qw6867or21DSaJUIBI98S0OWNdU6z/c6JQQsECG8cCBQLAxrFrodSCBQoWKFhgc7NAgQCwuY3Ixm1PgQCwce1bKL1ggYIFChYoWKBggU1hgQIBINvKBQLApvC6Qh1ZFiBoTgl3RhYz4plAI+XG7777bhFFrEBTAqO5wDpfwHg+wWkelCNnLnh+VlxcLMr87//+b3z7298WgKqKVv7973+Piy++WBAFCNQStCeAzMh0nsfDDT7nDhnLv+qqqwRQrQgAlFB3EwCGA8gJvBKAZdkETEkAYNtGUhsg+MpIeALOBKEJpj744IMi5zr/TfuoQ9XHz1V0N78juDt37lzRztwUALltzE0BwPJpd6oWkBzBdhDIz7dZz/OUyoKK7OfY0ea0m7Itped32GEHAZwr+X9F2GDb3eC4W8Kf33Gc2BZGr5NowL8VMH/zzTfjoosuytiGZZ9zzjm46667Mnnv58+fL2ypHgI8WY2lulBFsCu/u/POO4WahDrom++//z7mzJmT8VOmLfjrX/+aOYfKEoy65/jlyxnH75UywimnnII///nP4jr27ZJLLsH111+/3neP1tZWkPjAsWb76S+PP/44jjjiiDXKpj1I2ODYK/twzhC8p/1oH57jtqFSAVDy/zz/5ZdfFmPkVll49NFHh61z3TqoUCmBEkIgo00G2q97EJHVAxiMJWHOqEb1T08WIHrPTx5B8qMVCAeCiE8uRc3PTkGi2FFSd4PCQ9MLaARaf3QXog390D0aWgIpTD77UGCPGUKGvW+gG+EShmUzoFdzomNNAUSmPDaCnoCQdGcO7+U3PwytuRemlUJXqYmdrzoBmFktryFB4KlPsfqxN1CmhdETG4A2rhTjT90f+FoprCIpr62w9QwBwFEKF9gduRhdNtL/8wLS769G2ApgVbITkSO3Q8VJ+4g88YlUEj5/QBIGEkDi4XfQc9dC1FolaPf0IbLndITPnweTALcI2DbFb2aoJ5DrJwfm4xRW3XQXqpIBmOk0mo1eTDlsN3hP311K0xPY102kPMwDTlyWFAkdHkuTWDkR0l4DiGnoues59P/tc5Qn/AiWhNBeqaP2hjOAMgWwO+34sBeNjgKA1+dDR50PVSQAjNMcAoCMNpYUgGxEfzh8X9xnMlcM430qwnnZIFb/+GFEWwx4whoa9F5MPXYeAgfvBHjSQMTjUmeQBAcl3W4SRGVOd9qxAei49kF4lnSgVA/DDOhYofdi+kXHA7tWIxG0EGSe9V6g76anMbBgGcr9xeg0BhDdZRKKzzgQmOCFLcgOBLJtaUvxH0dbn90gMJ8A+v74T3jfaUa434DtSWBw6zKErzocRjV5CzJaXRxsL6POm9Lou/YJREkAKK5ER6oDlZcfB3wtKupMOTkrOHTGoIXgoA78uxuLb74LE0LlGDRTaA0kMOfyM4EpPqEAYJgDIPDu83ihuULEjZ4EvCVh2dZXV6D7rpdQNgAkNRMromnM+unpwNYOAcAGzFQCHkMSAFZdfzcqu4CwqcOyU2gqTaOe83tKEVkBSKbTCHgcOQ9BCJCkNeLqxK0DhszGgb+3oemOFzBOLwVig1g80IApFx0O34HTRCC+jz78bgyf3nwvQjEf6mrr0DDYgmmnzgf2rZegupUCdD9MGDCgZ7J6kPLgpYxI2gbebsLqm17CuN4ANC2Jpkgc9RceAsybANtjSJUAU8fntz6JjpeXYHK0DivbVmGn4+bBe+qOQCAO+LnO8WSeU+qZKH/rsJI29B4dePB9xB5/E5HiOvR3N6Nxsh+zrzlLEog4cCmg8w9voOulD1EfKkVHrAsTDtkVOGcnMBOJX6kAmJJIQddQaR/oKrSqRiOuBlr/+Be0/edTFJcUYbnVi11PPxzBQ74qTqL0v0oywetampowafwkBAJCukKsLZhih2TPXIWcdXsOFK4qWOCLs0CBAPDF2b5Qc8ECBQsULLApLVAgAGxKa3/xdRUIAF/8GBRaULBAwQIFCxQsULDA+lqgQADItmCBALC+HlW4fq0soKKiTz75ZCG/r46ysjIB1h522GECNOUPwWgl5a7OcwOQ99xzDy644AIBAitAnZvK7hQAClD+2c9+hhtvvFGUSXl5lkOQVcm/i01un9ICH+oSz+HnJAvst99+AkRVwHppaWkmBQDPGS6fOgkKr776qiAeEHhlpDoBZSXjn2u8BQsWYNdddxUfR6NR9Pf349577xUECUaL5yoUsEylCqAUAhh9/swzz2TAV7aXUekkEeQeuQQA1Qdu0D/77LPidLfywEhEALaD0v4EilWUPvv4yiuviP7wOpZNeXzKy6vocpIirrvuOjB1wHAHy6LtePBc/vvss88WvkIweyQCAOu75ZZbBIj+/9u7EzjJyvre/99aunqd7p59YxZgWF1YFMWAkOBVQcQExZgARhJNFI1r7vWlovfGJBqv8ve+TIyaRL3GuCOiQiIGUDQEEJFNFtmZGWaYvfel9v/r+1Q9zZmie7p6ZpgpLp/zol89dJ065znv5zlV3fX7Pb/H5/XzVq1aFZJF/JgTSBot4//H2e1+nt0cmI+bx6OTGA499NDwI1/3tddeq7PPPjskoPi6PBa9TICTXKbrs+R1xmSXRx55JCxl4b7yc3ycG264Qaeccsqc7q/GnWOliJNOOimM1VgZwePQyRnT7e+2x2B/TBhw4sQb3vCGsHtMAIhjxX1kl9hu7+OkCCcBOGEjbh7HXopg37dEXWrPhE452pcJwfbyF3+i4Rt+o/m5Pj08vF2H/48LpUMXafP//CctKkjbJ4a18jWnShecrF2dVfVlUmG97zir1kGvqdmvnk39xRu15ZpbtKynX+uHtip74mqtfPPrpGW5WnntalnlVDUEuFWpqurkCAfP2jLKuE0+9nce06ZvXK+V2V5NFkY1tCqrpX/zh9KCai1C7Mu5aVQP/tP3tGQsp/RoSaV0St0nrlHufadKC6TyYFmZ/kwtYaA++9+OYaLuaDkEQHXrNm3/7Pe1YMCT09v1cGG7Dv/ga6WTDwvB+ULJCURttSUDxqXit2/Rrq/co6WVfu1MD6nr9HXqfNepKtRnVNcSAFzS2wkAGXV6HXIXJvn2zdp49S1a1TVfO0eHtbNfOvKdr5OOWRYSDTw7vpJzaNSbUwBqE56DhWc7p7PSTRu07f9eqYU7s8qkO7S1NKTuU49SzztfqWpvbTK02xkC6Hc6AeAyLd5RVbYtGxIAlvzVBaqsSCndXguK17b6+ghT/zd9RYA4ep76jIaROSht+8srVblnq9ozVVV7M9rRXdCR77xAev48aTyxjnvMQYhVJHxqe22WdM1deuJ712t5ukcqVVToSGmDhrTufedLL1qqia6qOn3BQ5L++eface0d6kl3alCTKh/dr5UfeWMt6OwYaiWRuhCSMwoq5UvKFbJSPifd8IQ2fOtnWrQzqy6XiciOq3Bsn3KXnCMtipkPtQoNYdyVKtKmooY/7gSAcaXmLdZjux7T2k++XTo2G/qioJLn7ocZ9JWSlHW+3C2jWn/pV3RI1yJtH9qpsQVZHf7hP5MW52tB53S+1oHhZnIE2tkLbbVzjisk12z5p8vV9cAu9RTSmkyXtbG3pKM+8ke1BID6bVHJTyoTKgCUtfETX9WiwZQ6Q+GRkoa7Cyr+9lotfOur6kH5J8vjOwbv+zBOZC9XpYzPOyoN/P01qt65UfN8HRlpU19Ra//nBaqu7lGlQ8q43+4o6tFP/avaRtqUyWY11j6hdX/6aun0JbUElXxe1VRFqVy7SkqFBAOfq92wHvjbxrXxyz9W7qYxLRxrVzo1qSfmTWjlO8+WXrpSpWxZWQ/uiZRGv36Tdl5+r5aXezQ4vkt9Jy1X+yVnSUtqGTNOvnFVkTBe60to1EZ6SpVCVenxrPTNuzV02c/V17VYgyNbNf6CRVrxvj8Irx2B39f68036zRd+oCM7F6lQmNTQoqyWekmC53TV7s0Ov7bXK4u4kkm6FvgfKZbVPlFRzv1301bt+OLlWpRPa3BsUE8szeiYD79NWjsvvB6WK2VVnXhRXw7hpptu0qmnnqZcri0sZeD3jFtuuSUkpMX3831/P+AICBwcARIADo47Z0UAAQQOtAAJAAda/OCejwSAg+vP2RFAAAEEENgfAiQA7K5IAsD+GFUco2mBGHC/7bbbQlnyWHbdwcPVq1eHcusO1Dp43Djj3SdxsNEB/LvuukuvetWrNDTkqImrDWemkgC+9KUvhXL/yRlmXnbAM8STs+IdrHaJdQcpZyrh72O7qoATExzIj+fxB9muIuCgalwCYLoEAB/fQXAHoN1uz1R3+dvY5kY4z6I/8cQTQ3KCg9S+XpfIdwWDxiURkrP5Y6D3b/7mb0Lg24kDybXaYwLAbBUAYnDX7Xr729+uf/iHf5i1b90uV0aIFRZikNkJBw4c2zYmaHhNeM8MdxDdVQFs4mCx2zc4OBgsk1tMOHC7bP+Zz3wmlKKPlRBisojLCr/73e/e7bmeye5A9sDAwFSFhPe///2yUdySFQCiTTLpwEFvjxNXqvBxjjvuuDAOYjtj+zwWvWxCHB8ey1dddVUY007kaEw2iOf39Xts/MEf/EGYle82+GdOmnAAPSZ3zNoJs+zgpAlXM4jHv+iii+T7pHFzO52E4uSF6GEjJ2jEagRxjMTkHLc3JsA4ccF95GUr/LOYbOPn2NHJKfu+JRem9oxmR+0zIbinX+3Qxs99R8tKndq8Y4fWnPVSackibfnuv2lxf68eLQxo3SUXS4d2amKe1OHK1ckKAPHfjuZ5xvsdw9rw+W9pxXhao0ND2tVT0dJTn6/u818h9dZmoIe1r+sFAMqV2lrg7dlUbWb/wyXt/OIP1fb4sNpTaY12lLXwzOOlPzxBpa6KMuV0aLp2SDu/fqMmr79fKx3wnCxqV3dJ8847SW2vfV4I0FW9X2ctQBdm8ccZ9dtK0ta8Rr7+I03euVG95ZzyqZQmV8/Tko86eFyutTNXK9AfrndSGv/OL0IFgBWlfo1URtRz2hFKvedUFftrcVsHUX0xtXnmKWXDwu2eHT2uLf/7X9W304XRK8p3ZzW+tFOr3vBK6ajF0sK2+toEkie2h+c7Ru8o6WBV2jymrZf+i3q2TKg716d8Ka9NizM67B1vkI5foEq3VMzUHNvct3cMavPHL9ei7WVlQgJATkv/6nxVVqSVbneCwvQJANNVBPDYi10cK6nvnjaQGJ1jkq5+XI9961qldg1pxcL5Gi2OqrqqVwve5QSOtNTttR4a1h2I5dK3V6VfrNeDn/uW1nUsUGV0UpnOTk12SJuqwzr8vRdIL1qmiW6p05fgt7If3Ktdl/1E3ZMpFduq2rk4rTVv/X1p3aJaWfhkgkFIXClKqbZ6BQgp/w8/1q5frde8are6cjmNlwdVPmq++t7/OmlpKpS88Mx491sIzYcEgJKGPuYlAMaVyvZow8R2rb7kfOmkhWG5i2q6olQYDPXrdFt/NanHLv2qDsl3aWJwRNX5Heo952Tp9LXSilyttIbHq6sN+L90NuSThPLxxZT0pZ9q+y2/UXcpGxJwSumqtswr6/APXig9d14wdRw+U8wrk2+X7i9p06f+VQsGUur0OEoVNdpe1M7estb87mnSWceFsVnsrCWP+JhZB6Ft5C+P3YfGpGvv1oYf3awV7f3hcrYUh7Xi5ccr/eaXPrnshE98r/Top76mvoG0MuMlKVdR3xnPlc49TlrXVjtmfkLq7gzX6ZyEsCqEn+vqGv9ytbbe8ID6hvrVWcgpnSpoW09BK9/+KumlK1TM1fJgMn7iDRv16Bd+qkU7U+rKpLSra0SL33a69KI1Un+XKpmUyg0JALVbM6Xqzgml8p3a8VffUu/jE8qlctpc3KmOVx2rBX/036QO3/sZabBWIWLi01eq+vB2dbTn9MjIdnWcdKgOufDV0qHZkABQqM/8d7WEsGqHVyAIiSL15J/P/liD/3WX+hcu0ZbBzeo+8zjNu+hVLsugSqdfNMpKB/Na8s0/ffEf9bY/f0d4vy6XK2G5HL9/OlkumVi47+8JHAGBAy9AAsCBN+eMCCCAwMEQIAHgYKgfvHO6eqKrVfqzvdrvsPFvzYPXJs6MAAIIIIAAAnMTIAFgdy8SAOY2fth7Pwg4sO/ZX569/81vfjMECuMv2UuXLg1l0L1OvG/WxgCofxH/7ne/G4LoDszHWcf+xTwGml0B4I//+I93K7PvmWgOaoYYRioVju0y7i5Hu2TJkhkDrVdffbX++3//7/IMbQflff4YiG9MAIgB9yRRYwLAGWecIZe8d2A4BrWT+9vmqKOO0ubNm6dmazuo/LWvfS0EiRsDyTFI60SESy65RD/4wQ+m/khxYDnu7wC7A+2NJe8bKwD4XHEGvPf1OT/+8Y+HGe/Tzf73h/gO9nqN+OjqhArPzPcH/Q5k+w8nu8UlHVwVwcsixGC5++0v//Ivg3NjIobN/fxHH300JDZ4eQdvjdcRlwCIAW4fx/u4zx3Q9hbP96EPfSgEtB2E2NMSAB/96EdDu7zF8vZOInE7PH499mLihc/hvo5/KPr6PZadQOFqCjMlAWzfvl3vfOc7w5iO7XNihBM+zj33XLnKxL5uHq8O/nvpCV+HjVxZwAkG023Oene/OVnD+/ta3Ta30csGJJNEYgKG2+ylGTxWHOj3z13Vw0kTcfMSAMkqFHFsTrd0xp6vOTmHux7GdYDSs1x3Slv/7jtK/Wabuipt6lq2WJOTEyrt2KVyd1rlY5Zq0R+eJR3arXK7lHEkbboEADfAQa/Hyxr+/vUq3fKg+ialkckxbc8U1HPy0Vr+h6+RPCvfkb+4dICDX3Ha8UPjGvzqNRq/53GtWLZCGx5/WMNL2/XcD/1prXz9wnaNDo2oK9WhtCOej+Z11//6Zx2R71JnxpUTCrq3Y1THnnuG9KJjajOrY7A5BjZ9rg15jX/rR9pw/a909OLVGhwd07b2ko549SlKnf+SUK6+lK0qr4o62tuVcWSvIA1+52YN/987tLrYr4nSmDpfcpR08am1ygYhmlmfdZ6r5Vj4usKE7lAF4Jdaf/l1WrNgmSr5ojYObJdWL9Sa1/+O9LwjpJ56OfzYXls62Hnjg7rv8qvVv3VSy7vmqzo+qQ2VES173UvV/vpTpXlSqaOqYtqF1VNqL2elOwf1xCcu18KtRWVybdq+vE3L/upClZfXEgAczq5t04XyZwzvTy2lPuMebu8WafuXr9HgL+7R4nJafe3t2l4eVeGoxTrkwt+VDu2rJVfEPvdYimul//Q+Pf6d6zRvoKBOtSk3rzeUtM93pLS5PKx177kwJADku6V2X4IrTtzwuJ748g/UM1RLDBrqqqjn6EPU+Xv/TVrcVesb90tc2yA2/pebtPEHP1PHEwUtVI+KYyXlslmNTwyobd0C5d7zOmmJass05NxEz1v3sgwVZR4vaeBj31PfQ+NKT1Q1Ob9DHWefIJ3zvNr+cWz7vK7w4O3eSd33ya9q6cay5pfaNZEtaVNnXkf8r7dIKztDP4Z9nZQT22iXB3Zp+Ec3qnDbes0vt6vgKedKKV2taqCzrGXvrycA9NQSUKrFgtKubPCbvDZf+nX1D6RCTDufLaqUKSnbndPOXEnV56/Wqj9yIDomHqhWLcP94aD8hJS//AbtuOY2rexapPzgsPJdGRVW9WrRm39XOqxDapuUejpqz3lQuv9/f0OrdmXVVcpKk+PampvQ0je/XDp5bUiMqJe4qF2f+99jfEdRw1f+REM336v5zvSY6FC2nFVbpayBzqIW/dk50qnLQrA92DrJZHNRD33iMvWsH1NfOa1MX1pb+ke1+jWnSL9zYm18NQ5xn9Pnm5DGv/0zjd/wsFJbx9TTP0+PpAa0/I2/pf5Xv9gZHiE5qjpYVKotJ/14ox771x9qcaZLI2OjGsiV1LZ2idadd2Yt4aNeYSQkONjB333+ByeVv+JaTf7qYfUWU0p1t+tRDevQ/3GBtLpHWtSlakdW1bKXqPDri9e/SOnDH/mQPvH/fUrpsPRMKVQJ8u9n8T11X9/beD4CB1OABICDqc+5EUAAgQMnQALAgbNuhTMlEwD8GUjj50Wt0EbagAACCCCAAAKzRA6q1RDLWL58+VSF7GezGQkAz+beP4jXHisBeL37+++/PwQMHUR0wNebEwC8lvoLX/hCLV68WP5F3KVjXSHAZdzjtmzZMo2NjYUZ776xfdxkAoCDzrHsv4Pvfq5n1sf14x2YdVDytNNO02GHHRZ+wXdQ1hUKPIM8zsL2cfy4A/MO0ru9bpcDog6Se6azZ5s3bg66OvgaExT8XAd1DznkEC1atCgEWT1z/R3veEd4qgPILlt/6aWX7ubhx1w+3cFkJwh4s5tnXDuYfvPNN4cZ9D6+A89eR379+vXBxH+0OhD+kY98JOzvALxntPuxxx9/PKz37u9x83U+9thjU3/suL2eue1jrF27NgTOvf8vf/lLXXnllXrwwQeDaQxguy8cPHeQ3QHkWP4/fnew3tfYmMzgALorLRxxxBHByMFjJzb813/9V+iHmPDhwJiv8aGHHgpN9nn9HJvFfvCxbWAbjyP3d3J8+RpPPfXUsByBE0D8mIP2O3fu1B133BHGmZMO4hIL7n8nbTgRxFuc9e7vPr/7zckCXmoibj6/z+uKDq4QsGbNmtDnThxx3/znf/5nqHzg64qbbW3gcvn7Y4tJG7ZyO3yveDwsWLAg9FtjxYV4Tic6eCa/rysuA+DEjrPOOiuMQZdwto2PZy/3kc0l0paYAAAgAElEQVScFBGTMHx/OJkgLtvh+8/9bkuPp+kqZjR3zbUEgJgGUAtk1oLaDqJu/cY12nrlL7Qut1DVYkUTE+Pqn9+rjalRHfqW10gvPExanFHRlQvaY3Sz4cwxwO5A2zZp4p+u0titD2pRqT1EwbdXJ1We361lx6yTFs+XVi6TFvRLg4PSlq0afHi9xjbuUG5XUYs7ezSZH9aj5Z065j1/IB21VFo1rxbI9Rrsoax3qhYs/eF9evQ712lZPqvOSkYTqYomPLN2xXwteMFzpRVLagHHUFK/Kt35a227/2Gltg9qcXu3lMvp8dFtyp5ylJa949xaoDFbCTN5q5laKfGso/gOHv5qizZ/7CqtqC5SaXiXJjMlda9epIm2svLZioY7ysqsW6pD3viyEFgdqkidOSnnQO6j49JP7tCG7/1cK9PzlMl1amhyXINdaWUW9+uQ5x4jHb1Omt8TPPTAeuU3bNHoxq3qyrapmk4pXy5qcHiXeo9drYV/fp60xpUDqipnva66EwAyaivnpDsHtO2T39OS4awqpaK2hwoAbwxLAHjy++4JAI0jaOYEAO+5x0dt5FvzgUHt+uqPVPnNZnWWpO7581UoTmgwW9aiFx6j9Jpl0iErarPdC2Vp42btuucBjW/aoe6JqrrTObV1dKhYKob2l3LS5sqIjnz3G6WTlqnUFbqoVhp/QNrwt/+izPohrexeoMnJMU2qpEJ3VkuOPlR60fFPJgC4/5/YosHb79H4I1vV192nnfm80umc5qe7lJ0oql1VDVdG1Pu606V1/RrrmFD3iUeGExarRRWzGXVVshp632Xqe3TSa1eEme07ysMqL8ipY/UCFbrTGqnkddhrz5SOXlSbKf/EpLZ/83pV/v1hLS32aHByWOX+do3Nz6r/yEPUe/zR0rwuyUuADAxLW3ZJO4e049Y7lRqeUHe1Tbm2jlCpopwvqmfefJUnh5R56THSCw9VvntS7S84QkoVJI+Buyf0xKe/ob6hjPIjo8ot61Z3X7fGNu1QqVrRSLaqzjVLtfDk46V5HVJvj9TRIW3fqeLDGzX660eUGxhXdzmt4vi41NmmLe0lrfrTc6VDe6UVHVJHVcp6an4q3PPVq+7W9stv1JJipypjYyp2pTW0MKOFz12rzFFrpK6c1NsrDQ5LW3dKO4e1894HNbFtQO2VtDKltBYsXKnhx7ept6M7JCwUDl+grjedI6UGpOOX1pJivP30Cd392W9q4Xhai3p7NKRR7cpMatmJx6pjcb9yS5ZIi7yGg8fJmOTKR8MTmrh3vYYf2qKeQruy7e3amh5T/sheHfHRC6XeolSul+0Y96tlewjqP/65qzXy07u0KtsbXgYmqxVNZlNauPYQzTvpOKk7J3W3S9mstHmbdP8j2nnfg9LAiBb2L1J+aKe25PJa/arfUur8l9USGTL1SgNuX0iCqUi5tF7522fopz//mVKZTHD9xje+oXPOOSe8R+yp6lJz7wPshcDBFSAB4OD6c3YEEEDgQAmQAHCgpFvjPNu2bQufC7nf/XmFP0+ZqZpja7SYViCAAAIIIIBAowAVAHYXIQGAe+SgCjjI6oDnvffeO1UyvDEZIH5YHGcbu8EOlDpw+o//+I8hwO4AuIOZXhLAM+zf8pa3hJnL/qU9zmL2bH+fy5sD/3FGv/dzANjHd1AzljN3cNcBTX9fsWJFqExw8cUXh3XsGzOBXaY/zmxLgjrA62oEPkYsLR//iPAxfK4PfOAD4Suudb9jx46Q+OAPF72v2xZnz8fZ2D5HshxZ/APFP/vqV78agrsf+9jHwh8uDtw68O/NQew777wzWPmYThrwbHAH9GO7LrvssjBz/ZprrgkBa7fHm4P88Thxtn8M7vocPp6vyUFeVwRwVQe3Pbl5fydRvP71rw9JFr6euNxD3M8OcWkIB9HdJ968n/8YcwKB+8Uz550o4ISDuLSD23X33XfryCOPnAo8e3mAv/iLv5hqv58b161PzkKPCQpus4/ntsUAuh08zs4888ypy0n+URhnsbu6wN/+7d+G5ANfv7ekUSz57/19Xf6KVRd8bZ55f91114XnJ5ew2NubNFar8LU4AO9KGN58TleLOPvss3c7dDynx0McF/ayg48RryeOlTgO3Gd+3P3h6/a94IQdf/fY8DjzcbyPk1/cRzMlH8x+rU8mANTmD3sGcb0G/0hFemCbHvq772rFaDYEq4uFgjLdbRpZ3qWFf3ymdOQSqT+lwkRBOUe0Z9pcunyirNSY6++3Kf/5qzT8n/dqcc6zvnMqVioqpKoqqKKJSlGFUjE4eYa9S9dnlVF3rkvj1UkN5sa07nW/LZ19Um0NcW/hMsoh6F1JZcOy6WHZgW/dqo0/uVW9w2X1tfVKxbJG00UNVYqadH3tdLpWHr9S1eLObmVLZVUrRRVTZW0rjaj3xMM0/82vkZZ5VnN9BneqNpk3JCKFafwpaf2ktnzy+8o9PKwF3fM0MTiktpCQUFEhI+3qrCh14hqt/PPflZbWnu/mdXkX35Lrx1S47Gfa/l/3qrfQpnk9C8K07aFCXtvHx9TW26VCqqI2VdVTUijd3laqqNye1UBvWoNtRfWu6NchF79BYWH35a5PX1IlXVJZnkmcqa3/fveAtn/ye1o8lK4lAKzIaenfXKTyUikdEgBq66NPv+05ASBO3J/2uTHDxKX57xvTti9+R6lto+qerIagudoy2lYaU6Ezq/HCZEiqmtfVrbGBodD/Xd3dGquUwvhYee7vSTf/QoMbHlc1mwoJAM95lxMAVoYlD8Ka6U5gcWLHjZt146f/RYe1zVdfKaVcfTH7sVRJg9la34Qx5mXbHWd1ufViWQOVgvpPOFp9p5yi0e/9h4Ye2qiVvQs0OrpL471VPZgZ1rFveY3m/7aD5LXEl1EV1OMZ9lf8Rlu+db0WVTqUzZelYl758qQGs0Xlu9Ma0KSO+/1XSK84XlrQXktcuXOLHvn01Uo/NKRDli8Ls+BHihMaqxS1Y2JU7b09SmUzrp6v3mJVneWK8pMjyvTkQpJIzzmvlm69Q1tvv1dLS22aGBlSdXG7HmsbVfmEVXreX/yRlC5I1Zz06zFt+fQ3tTDfqWq5oq3pYa06//UavepaDW/dpbaylO1s13h7WhOpsvLlksqlsno7utRTTmtRKS0Vi6qooI0j2zXRn9PRb/xd6dRja/ejKweUJmqD3NU33Be379Tgt3+uyV+v17KOXlXyBQ0rr0xfpwaK4xorFdTW1RH6Z14xpfZqLcFmsDChcl+X1vh3jfVbNfGLO9RZSKkwPqZ8f7s2ZsY1sKJdp/z122sJOv7aIOnaO3T/v92gheWc5rd3arIwobFqQQX5WkqqVKsh6dCvoX6vqI4XtDjTrY6OXpXTGW2cHNS849do4dvOlvpHalUKwiz+jFTJSa6m4UGzQxr76nUavPVBzdc8ZZ33USipVCprYHxEhVxa+c6M2tJSf8HV/Stqz6WVSVc1OLJLWzSmo897meTKJPPTUnv9RkmnNF6p/f7k15jxXUM64qgjtXNgIFQQ6e3v009/+tOQwOj38rlXfpn9nYE9EDiQAiQAHEhtzoUAAggcPAESAA6e/cE4czIBIP6+SgLAwegJzokAAggggMDeC5AAsLsdCQB7P5Z45n4S8IfZf/ZnfxZmEDuY68C8g4UOVjmo4lnGMZDpwL2D/H7805/+tBx4P+mkk0JQ3r+gO4D5+c9/Xm9729tCINKB1OTmEvJeeiAG0uNx/TwHfn1cn98/j5UDPFvZiQYOWL797W8PiQAxaO3Ap9t33nnnhdnc021+7Nprrw3n9HHjUgHxD4rGBADv49n9nhHvP0C8+TwxA9nBa28x+Opgbmz7v//7v+tFL3pRWH/+/PPPD21LZi0ffvjhwcrncGDWCRinn356OI+P4wC1+8E/c3UDz/BPnj8GrmPyQgySex/Pyv/Upz6lCy64YGp293Ql03wdycQP72N3n9+b2xsrQcRZ+z6vgx+ele6gtQPIrkjggLODy/aJwXUnPzhhw06xKsEVV1yh97///XriiSdC29xujyU7hGBKtfqUDO+4hr2rVHz7298OVQYar8fnaExy8DjwOHF7nKQSqyDE63PQPy5vEfvS4+mtb31rWE7ByQbTjd29vd1iEsNnP/vZkAjhc/lnnuXvkv2Nmz3s6QoFF154YUgOidU1fC0xeSKuiefH4nW84AUvCMd0lQBXMXjve98bDJL7uPrCww8/vLeXEyPnUxWqpxIAqlKpIGXL0tgnr9LIL+5XWzWjsoOB6bJ6TzpS3W97jbQoU5sM66BrPRY+1ZjkcgBeA7tYUXF0UjkHfD11+99v16Yf36zCthF1pnPq6OhSWzqrjkxWGc9mrpRVqlRUUlXFVFXFTEo7Ogs65q2vll68ql4q3jPFfcZKrfZ7JiWlfHwHcuszwa+/X5uuuUXt64fU63XS2z0jN61CuaxCpaxKKqVUpaJUoaiqA/btVQ12V9R2whodev7ZUq+jd9n6RToOmKp5VSoheSDttQ+cn3LNQ/rFl65Q73hVa3oWKj1eCLPRHTbf2VXVxPGHaM07XyMtrgm5eY6Rtsd17gel/JU3atf1d2v+WJuGNo+o00HJrm61deQ0WZpU1UkOlXIoN69KRVtK4yqsW6LFLzpCC15+gtRdkua1Sd0Gd8lyR8H9lZGK7dLdO7Xj0iu0aCClStkVANq19GN/rMrSGtvTlgDgkVaQJrYNq2tBr7RV2vKVKzVy5yNaNFrVvGpW2a7OWiJPflJdCxdpYnCXct1dGisXtGFyUOW1i3Tcua+WVq/QQ//nn9WxbUTZdEqbKqN6gRMAXrw2zKAue8UEm9bXkK/+xwP69RU/0YKhkhaUMupyHf50SmMdqbBvW8X7V5RSRZvHdqm0tFcLjj9C8y94RSjZP/Z/fqjJ32xUZmRc87o6lOrK6J7KTq36kzPVf4bNawkAJVWULaSl7dLWr1+ryRsfUO9gXtlCQelMSqXOrIpdGQ1qQuve8ArpjKOlJR21AVJMS7cV9Mi/XK3c44PqrWRDklV+bFLpSSe2pDWZ845VtZecoFLQhvwW9Z94mFa+8TW1CgG33K97v/sfWjWS1rxcp5TK68GRx9V2ypFa+943SV3FWlWCO0e07TPfVudQOjg8VNyiEz78F1JPTo9fca0Gbr9fy7v6NDY+rvZUVt2ptmCWSbWpMj6mkclhTabyqvRmlDp0vpad/VvSC9ZJfWlVM2WlDO/Z8o5UpzqkXFZy4scTVW396g+luzaoY7Sgjnndancp/VJVlWJRE5lquJdyxWpIBtpYHlXmiOU6/MJzpNV90o3rtfm7V2vxRFptlYwK+UltKo9ofG2fnvPRt9WW9XACgPt9S1WV2x7RvVf+TJkNu7Sme4Eq45PqaGtT1u3x5uoErvzg14ByValqWjtLeQ3My2npi5+j3t97iTSvrHLbgDILu1UNSz1kpHKbVGnTxK5RdToZoDcnXfeI7r/8RnXvKqtjtKQF2Q6lQ0ZNWRNOwamWaglBmbIm24sqdFaU75KWn3ysMuedIfXVE5jiMirplCYztRfVNqX0k2uuCVWRvOxIvlAIlXicdBaXBNqHNwCeikBLCJAA0BLdQCMQQACBp12ABICnnbilTuBqoP48xBsJAC3VNTQGAQQQQACBpgVIANidigSApocOOz4dAjE47aCsg+Seve9ZYv7FO667Hteyj2X4/aHyRRddFJYJcKDUSQAuEe/AqQPZnnXs9e4bt1jKyx/affKTn9T1118fAsIxMB8+X69XDHAA2evev+9979PLXvayEMB0e1yS3ksG3HfffVN/FPg5TipwQsJ0m4NuXv/cXw5Ox5nfcWZ7cgmAWCXAf2w48Oog6le+8hU98MADU4d2sNyb93XA5TnPeY7e+MY36g1veEOojBCD+/7Z1772tRDMdZDaiRMO0DqwG0u1O9DumeEufe+fOQHDAWwnVbjddnXShL870O4tzPBrawuP+zkuoW/vSy65JKz73jirPpkxHcvD+/le1sHX54QKl9b3fq4wkNzfx/eMwTe96U3hGn2uuDlY/td//ddTQX7/3EkIXppg1apVYbcYsPcxfT6XIPZa9q6CYH+3N1Y48P7uZwcoPEt93bp1wdQJBz7vTOXfPAbdD7F6hI/jvvN5XI3ByQ7RLrY9VjnwsgCeae/AvM8Xkwn29+xIjwlfvxNAYuUIJ5g42WNPm+/Dv//7v9cPf/jDsCyEx1B0isex4THHHBP66Nxzzw2JGnHzvfnlL385/G8ccx6DXjJg3yoceAmAGPpNKRMWqa/F0LNu4g0P6YHvX6f+eY5SSROFCa15xSnSK44Ms2BDnG+66d8NCQDhmOWySqWKOnJtoUS7fjOs6i9+rQfvuFdjQ2MhYO5JsKlKNXxIkG3PKd3ZrkpHVmtfcpL0W8dKHo5evz3vDxN84vZaIoOnLnv6t4N0XvQ8BoE3TUgjVelXD6n64OPavHFTqGQwMTkZ2l7ysgEpl+RvVyqX0ernr1PupcdLz19UO3SisEFlarX7WtzW7hlfvGPsrjrw653a+bNfqrBlUJnJcmiSKyoMt1dVOnaFDn3T74RjuuUxDunAscuch+f7gTu3Sbc9rK33bFB1oqJSvhQsRkaHlMmlle3MqS3XpnKlojWnvFA69bnSIS7l4heU+mhxgkAq1CmopRnYw0su3L9D9/z9FVowIuVLRY0sadfz/vLNqswPy5vXUxKmG8Uzz/6P3bzHCgCOcefry0TENdHd/zet1+hNd2r7A48pVaqGwH0I3lcrYWmDdFe7upYuUNuqxep6ze9IK1LB6P4vfV8dO8aUS6W0pTSiE97+R9KKzmBbcvd7ZBSljBMzvBLOxrzK192ssUee0NDjTyiTyWo0VZIn/Ic+krRkxVJ1r1kqvehY6XnLJb88uo13btOmK36k0c3b1emlcVJlbW6b1PHv+H11nuR7wAsnVFxjoXZin9P3zX8+LD26RcVt21Qtl7RrfFSVjoxGquM66rxXSC9cLfWkVCoVlK12hiU3NCiVr7pdG+64L/T75MCoukpp9fX1a+PQTnX39WjZwvnqWNCp3PFrpRccLi1L1847LG277Ccauu0B5YbGNTYyoEJPRv2nHKu1f3Ke1FO/N+4b1t3/8E2tnrdchXJRO7LjOvqC10oru2vj7+aH9Pht9yg/OqbK6KQqg+Phe2e2XbmudmXmd6g6L6tlJx0rnXystDIXZv07ScdJFNkw3pyo4uB6RnKQ38NwR0UaT0s/vkVbb707JDNVJovqKFTV0d6h7ROj6u6dp6ULFqp9Qa8yJx8nHbVCWp6p3e9bpdHLf6qNN9+lkU3bNb+3T8OporqPXa2j33uhtKAWm6+lvtWWG9HWonTno5q852ENbdyiaqGgUrGgUrmkarUSfkdJh5L6ac2bv1D969ZKLzleOqqztjxDr1QdH1aqK6tySP1JK+0EplAJoP4a42vz7eFfK+58TEO336vhDVtC4oRfZ0aLeU2WnLBYVM+iXvUeukgdy3vV4/McsUTK5lX2ch9OSAiZRalackI2Hf53rJTXZy79tD78wQ+FREP/7uWKRK4OxOz/Pb7l8uAzSIAEgGdQZ9FUBBBAYB8ESADYB7xn4FNJAHgGdhpNRgABBBBAoEGABIDdQUgA4BZpCYE4S9mNcYl4B7w3bdoUPnD3Yw7uO6jroH9ymylQOt3Ppyvd5XLrDjrv2rUrBL8XLlwYysc7oOkgbeM6tT6u93cp9dtvvz3MNPf+z3/+858yE3x/wTro6ooAdtm4cWMI4HoNdwepjz766DALvrHSQbxWJ1P4ud4cSHeQefny5U2vvxuD3v5DyP3hBIi4DICD3l5X3kF3B4Gn26YzT/7MwYyBgYEQMHcSgo/vmfO+ppUrV4ZZ905q8Nd01QQ8Tn71q1+FY/i6TjjhhDBWvP9MmxM+fD4H/h966KHQ795cEcBfDso7UD5d/zcmAcRxFqsxxHEcq1H4u93iePY1upKEg+Ru42mnnba/hskejxPNnUThxIRYAeHWW28Nxm6ngzQO1ky3uc+9ZMP69et38/JzfQ/EhIvG5/q4vldcscHbcccdF/pp2bJlIZAVqyLsDUItAcABLoe46oEoB7W8sLUD0/6e3DyJ1oFxx8JCRn8tBha2aQL/uz3Xjzto5inwPm49Rq0deWlkTJM7d2l0eESLFi6Q+vqkBf21qJ7Xxw612uvrZNfOXAtuOwjvgHdIAHBAtF6n37uExbnrLfC17BpVYcvWqfZ6Frh371y1phaVd6ETn8PX58hworJBLJAfr7U2FrxsQuJa4vXEQLdP7WO47U4o8KV7ifT6RORaTYF6e93W6OLzO5C8bafGhoeVL+RD4L+js11tTlxaueTJ49rHX25IJqVquaiUqyHE2g4hIaKtdmwbuI3e3CZzecJ4iOAnlwCY6tF6hPOpIyt2dfw+bZpA/cGpJBWfIvaLr7c+BvJ3PhSSJcIlpNNSd6fU3yf1doZxFuz8PWReJK7B7fa1+zFP0K7Hw8MKD3G/eN07x8Na9uWRYU2Wi8rmcmr30iq5dunQlU8ep36s2hrs9TY+sEGTw359q6ptfrcyzzu03p9eZKGqTLreofGaonMyQyKOJ+8aSg9UQ0l6z64PVQBi/7vdj21RuVBQYTyvYqmo7vl9yszvl/q6n1yOwv0Xkz48893nfGJQj9x+p1YfslLZRX3SsgW1rJpOI6WevJ9jV4dxU/+K49iPDeWloWGNbt+h4cGh2mu6+2PJQml+Z+05fq7HaTh0iF7v/iLgYHZMjIh9HpdneHhTmPlfmiioUq6oo6dH6p8v9XbX+jIYJa4vVErw/TCqR2+9Lbxnt/k1YnF/rQ1+ffA+blfs9+jp8b6zJA2PqLhrp0bHRkKFkc6uTnX7Naa7R1reX3tuPHccA0Z1P4UrSyvjwL/vp3Dj1G+xWGgjfq9Ik7f9JjzDBG5OT+i7ntqXB3m7g/w+n8uIOOvJ66Q8mQBQTruWQkWpalWnnXKq7rnrLk2MT4QEuTvuuENr166dqg60N6/5PAeBgy0Qfwf0d78/JP//YLeN8yOAAAII7F+BZNXGkIDp3/UT2/5O2N+/redoCCCAAAIIIIAAAgjUBEgAYCS0jEAyuBr/4IqN8+xqzxzz1jijvJkLiAHaPf3RFgPMjX/cxfPFx/claNlMW5P7JGfTx5975n9jGd3pAu1ub1jzu60WbUmuN99MO6Y7d9K/8Y/eZBJHPH5juxr/PxlAj8d2cNo/dwDeW/yQNbxgOWqb2JJ95WvdU9/MNL7iTPZ47Mb+b+yP2cZf0m1PHwz4uhrHeTP9Mtd9ku119QfP/Pd5PSP/gx/8oD7ykY9MG/yPH3DH5R6S96L/HZdXiFl1dkveZ8mSeTGQGvvAj+3JuZlrrNUAqEUqawkAu4+N3YL6YfDUj1rPFUj+aNbzxaBZGKRPxqhDhC18eQaxg2K1EuW14GI9sFcPNLpUf+3JT4acnxwf9UYlo9PxPPE4ITjroJszF+Jx6oerB8XDdYTD1w7kMH1scjxrGA/1+2jaBIiZMHbjTYbPE5dVf67P4USe+JoQZ/0m+//J09QqJzwJW29xSIiYmhudyNaQyp4Bn3ECQLJjpi5+Tt25pwSAqTHT2P8RNXZpMoFktxeoeqDZV9cwPJPjzwHXkAaSOE7Y3cFj93mlns3i90CX1Y+fP8bxN9NgDkkr9eneXtTd48RjI3zVn+SGNTI23C/xkpxyExaTiPuH7/ULC2O/Pv5Cu+oZG15uwokdSaPkv6NhSEKprz/h57iN9ZLyT+nQxiyO2ovAk2PEj9st3JO+HxP4yXOH+yRx8VPXUx8VjedJJnL4njeix65/Nan/71PaGpMOGnMNYh/G78nxkeyPmIQQBkj96MnPn+MA3u27MZ0AUE+QCn0cX0jiTdrQUlc/COO6/j3xeukTx26uvXTUGhgqqcT/9b+8TEUxr5tvvElnnXmmKqWSyqWyLr74Yn3uc5+bej2Y9QZlBwQQQAABBBBAAAEEEEAAAQQQQAABBBDYZwESAPaZkAPsT4EY7PX3+G8HsGOwcKYA8t60YaZAbTzvTFneMXDrGdPeJ5bkdxv2NajZeB2Ns4uSAe4YuJ7pnDG4GJcaaKxm0KyZz+NgXihvns1OXWNMiEgGuadLCkieZ7r+my4o7DZHZ1/zTBUd3C4nDNjAVRD8fbYAfWN74rHjdcZ+9Hmns50u2WI6y7hf40yxuMxEs/77ul+jx8tf/vKw3IY3V0y4+eabQzDfSxl4xuxMmxNPbBXHUfTy9STLOsfzuW9i8kCsiOBj778EmicTAMJs9FgFYDawaQKxsz0lPN4Y5A0zduvB9DgbOe4X4/P179WpQGM8U60RTxnX050jDEjP6G540EHNZCCwISYfz7RbvLOpC927nRw3dInymZJakhU8Gq/7yQSAxLljMDZaJugcJ3YCwFMj19OG859yQcn4alMJAI39v6cxlMzziP0/C2kIpMaY/NS+DvzX131P9nMMlIdEjnrCybQvQPUfxqoNISbsgHgy0yBx3zSOvd0CwPVjhSBxYsepf9YD4bOtqdDYzsZEgGCXSHIJs8ydDNDwxOkSAKYC14n7olJVyTP2y+Uwe77bM/anHQ31HyavZ7p7Pt6L8RjJqg7hhp6ho90236/x8XiembyS1zfdPo2vPbu/rCQSgJJVTvYwaGP+TROvjclEP9/v4bKrqZAMUCgVw/3/7ne9W1/4/OdDEp9f76+66iqdfvrp+/33o717peJZCCCAAAIIIIDA3ASSf083+1nA3M7A3ggggAACCCCAAAL7W2D6z5/391la/3gkALR+Hz1rW9gYuG6cqR0+eG6YET4XrOQMZQcrvTUGyacLWDvgHNdwj7Of53Levd3XAVgbxDLtMyUqJI8/3YzsuZ4/BuPjjPz4/OnOvzcJAMnnOAgdl2hBp48AAB4oSURBVDPwtYb1yr3e8TRbMjgfkwgakyJiMDI6uJ9nKj0fA/Vx35lmqTf7R3/yutyu5PiN1xT32ZdxPFt/Jtvr67/ssst00UUXhaUIvAzCFVdcobPOOmuq4kI8XjSNzl6Ow/92OWdvk16PvloNz2vsi+QxYmWG/Z0cUztHQ9S7MYg5HU4TQa7ZTOf6eKUa5+Lv/sz93e/J4FzyTDPkBsz1MpreP1ndwm3yWPHrSBw7Tf0C1hBrfkpwNTETudaw5oL/yVETL2iuQ2K6/txTX9b2b5gFH5scq0I0JgDUA7+29H3rmdQu/+6tUqolZfn9aqbzVstOoisr0+5a81J5sqRM1rPx67Prp8wSt1HjQGmACeNrhnssVH0oFpVxklh2+tfsPQ6gSjXE/quVqlJp1xmohoIa9XUepn9qsr2JpJtSqRi8vKUzaWX34PSUAzcmnNR3cMn/crEW4M7WTWvl7121oIkRtNuaI03fSrWXOFcbiBUVahdVH+71pILk+ZtoyrRnr1cAmHoNceWEWbbpfj/aunVrWELJ7+X+neWcc87R17/+9ZAomUyWnO3YPI5AKwokk3Lj74rTLU+1p7Ynk0PD+1FMXmrFC6ZNCCCAwLNcIDkpJf7OHf+m3d9/xz3Lqbl8BBBAAAEEEEDgaROYacnjp+2ELXZgEgBarENozp4FYmAp7rU///Bq/FBuumP7Zw5otsoacHP94HBvvKbWwd4PgzNZdaGZw812fcnrSfZf8jzJRI/Yd7MtFRA/lN2fQetk+5oKgDYDtJf7vPrVr9a//du/heD9K1/5Sv3gBz94ypFigke0avzgO/mE6RIAku57M+728tKeOlM/eaDZY1p7PO10k6STK9BPvS7NcJS9PX1jXHa6gP4Mccu9ZtwfT5zp/t2/4+HApTc09v9M+SYz9fOT5dJnmC2eqBgQ7jevgpAIDqUbA80Olid+ljyvnxeWsw9bql5hoKraMWotT3l2fXixa27A7im/Zrrkk7mM96lJ71Mn2f3aalex+9ZMvs/e3P7T9XNISKilccy4Jftqt9fHVFg4YWqbi8vUk+IBHKifqs6QqCrQxA07W/9NjZbGJUKaOHbc5dJLL9UHPvCBUBXGyZI33XSTXvziF08lrMzhUOyKQEsLJAP/s/2uutvrULy/Gr639MXSOAQQQACBqYStxs+MGmmSExBgQwABBBBAAAEEEEDgYAuQAHCwe4Dzz0lguhlnczoAOx9UgQOVANAYyJjuD/OZIJJjbH8GKlshAcAzMj1r2AH/8847L1RYcBbcddddp5NOOmm3agtz+UB7tkG1Px1nO9duj+/n2HCzAeDdPuxP/M9cA39xEnxjNfZmEgLm5HSAdp7r/X+AmtX0aQ5U/4d+rycAhO/1FjYmADTOxk9WmHfwvxTm0Yfwf4gZe15+qKofyrbXlxeYLYqeGLRzvf65rAgQE2lCvkP9whxwn+le8s+nS77ZH/de8jpn40me78me2n1INV7H1PvTbCNvtpPP8QVltv6L7Y9pDnPpP1/K+Ni4Tn7Jyfr1r38druxP/uRP9KUvfSn821VAGqsIHbT3hdnceRwBBBBAAAEEEGhSgM+nmoRiNwQQQAABBBBAAIGDIkACwEFh56R7K8AfWHsr1xrPm2sAcLYg9EwVAOLVzhRg2FPg4f/1BACXYXYw5rWvfa1+9KMfBSr/20sDzFTKf19Hz//LgZ7pZvbu82zffQVv0efP9f5v0cvYrVn7tf/rFQB8gjCj3iXxExUAmrmPXDXAh4kJADFI7mBuVqmQAOCvsDVTuj55tdMkA+ypeMBc4tNTCQCxOoETFVJ7nnEfE2SmGye7Jc3MFkif4RpDP+yhQEIz47MxeWfGwdPMwfZ1n1n6L5kA0NSCGg2D/+8+8xm9+z3vCa1cuXKlfvazn+nwww+fajW/v+1rB/J8BBBAAAEEEEAAAQQQQAABBBBAAAEEmhcgAaB5K/ZsAQE+QG6BTtiHJsw1AEgCwD5gT/PUWMbfpZkfffRRnXzyySEZwFUBvv/97+vlL395eFbcr5mAYzMt3F/HaeZcT/s+e4ru7+eKA0/7tRzgE8z1/j/AzWvudAeo/2MCgOprs4fGNbMue0MCQHJIOgEg48B6jGo3cbxpUeqB5Hjsxvj6HoPeMygnEwBiZYOpigcz3FdNn38uCQBuX0PmwkznaWbAtFQCQGzwDP0XEwBixYKmEjjCkgS1pQgOO/Qwbdi4ISyT9NnPflbveMc7aoks9UQTfn9rZsSwDwIIIIAAAggggAACCCCAAAIIIIAAAvtHgASA/ePIUQ6SwGwB4oPUrGftaQ92oHeu4+FAt7cVAiCxDaVSSV/4whf0rne9K4zX0047LczYjJuXB4hrGD5rB/RsF76nwGJT0bPZTsDjLS3wNPf/VBLAHBBiBQB/d1A9GTt3FYCwBMDeVgBItmOGIPLeBP+nXnMSsffdbp89JNY0BuenPf8+JgC4ffsjCaCxG6eucbb2TfdaMttzZhsz+6n/KuWKnFB28cVv0ze++c1w1jPOOCMklDWW/H/K9c+1AsVs18TjCCCAAAIIIIAAAggggAACCCCAAAIIIDAlQAIAg+EZLTDXgO8z+mKfAY0/0AH1RpK5jocD3d5WSABImg0MDOjDH/6whoaGwtcnPvEJHXnkkaEiAFuTAnuqgd7kIdjtGSzwNPb/bK9nU4H8Ol8M/vt//e/wvf5YKOnu4H/9e/jxvgRgpyknH3txb3Nf9lhAww/OcOCZKhDsNqqaDZjvofH7uhxAsj1PKbG/t+Oo2etqvMX2Q//F2f1btmzRJZdcou3bt4eksY9//ON6znOeMzX7f6ZxfKDff5/BrzI0HQEEEEAAAQQQQAABBBBAAAEEEEAAgTkLkAAwZzKe0EoCswVIWqmtz4a2HOwP9Oc6Hg50e1stAcBj0jP90+n0bqWanw1jlWtEoNUF5vp65uuZmqnuquwNweHG2PaBfv1rde/Z2ve0JgDMdvIWf9xl//1ekslkwvuJ/9+b/z3Txvhr8U6leQgggAACCCCAAAIIIIAAAggggAACz2gBEgCe0d1H4/cmQILa0ydwsD/Qn+t4ONDtbaUEAAdr3B4HbOLmigDz588PP/cSAVQCePruFY6MwGwCc309i8fb40z6xEkP9OvfbNfb6o/v7WT7ma5rbysltIJTcokYLwHg94pksJ8EgFboJdqAAAIIIIAAAggggAACCCCAAAIIIPBsFiAB4Nnc+1w7AgggkBBIBhyLxeJTEgAIGDJcEEAAAQQsEJcAmE7DCQLe9lQBAEUEEEAAAQQQQAABBBBAAAEEEEAAAQQQePoESAB4+mw5MgIIIPCMEnBAJ5kE0BjwJwHgGdWdNBYBBBA4KALxfYT3jIPCz0kRQAABBBBAAAEEEEAAAQQQQAABBBAQCQAMAgQQQACBIDBbyXGCOQwUBBBAAAEEEEAAAQQQQAABBBBAAAEEEEAAAQQQQKC1BUgAaO3+oXUIIIDAARMgAeCAUXMiBBBAAAEEEEAAAQQQQAABBBBAAAEEEEAAAQQQQOBpESAB4Glh5aAIIIDAM1NgT0sAPDOviFYjgAACCCCAAAIIIIAAAggggAACCCCAAAIIIIAAAs8eARIAnj19zZUigAACswqQADArETs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fj/AXzvSjxMpJZ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544638"/>
            <a:ext cx="16631642" cy="8018462"/>
          </a:xfrm>
          <a:prstGeom prst="rect">
            <a:avLst/>
          </a:prstGeom>
        </p:spPr>
      </p:pic>
    </p:spTree>
    <p:extLst>
      <p:ext uri="{BB962C8B-B14F-4D97-AF65-F5344CB8AC3E}">
        <p14:creationId xmlns:p14="http://schemas.microsoft.com/office/powerpoint/2010/main" val="1879004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4953000"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smtClean="0">
                <a:solidFill>
                  <a:srgbClr val="FF0000"/>
                </a:solidFill>
                <a:latin typeface="Times New Roman" pitchFamily="18" charset="0"/>
                <a:cs typeface="Times New Roman" pitchFamily="18" charset="0"/>
              </a:rPr>
              <a:t>RAG </a:t>
            </a:r>
            <a:r>
              <a:rPr lang="en-US" sz="5400" b="1" dirty="0">
                <a:solidFill>
                  <a:srgbClr val="FF0000"/>
                </a:solidFill>
                <a:latin typeface="Times New Roman" pitchFamily="18" charset="0"/>
                <a:cs typeface="Times New Roman" pitchFamily="18" charset="0"/>
              </a:rPr>
              <a:t>Workflow in Steps</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sp>
        <p:nvSpPr>
          <p:cNvPr id="5" name="AutoShape 5" descr="data:image/png;base64,iVBORw0KGgoAAAANSUhEUgAACAAAAASACAYAAABrt62cAAAAAXNSR0IArs4c6QAAIABJREFUeF7s3Qm47WO9OPC3Uh1nQIZyDWWOQ4gMxxEPDokG1a0QkcwuoVzdrkQIKUOZIlOpVNy6JFOuuZBjOM7BNVWK64ZwznEM6fZ/vu//vvv+9u+svYZ99t5n7eXze5797GH9hvf9vL+11n7W9/t+39f9/e9//3uyESBAgAABAgQIECBAgAABAgQIECBAgAABAgQIECBAgAABAqNa4HUSAEb1+Gk8AQIECBAgQIAAAQIECBAgQIAAAQIECBAgQIAAAQIECBDIAhIA3Ag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jNJB/J//+Z/0+te/fpS2XrMJECBAgAABAgQIECBAgAABAgQIECBAgAABAgQIECBAYKgFJAAMtegIne+vf/1rVyUARDLC6173url6/+KLL6YFF1xwhFQ6v8zf/va39IY3vCG99NJLacyYMenvf/97Rydp1OeOTjDMO5dEkehXtPWVV15Jb3rTm/L3BRZYIF/9+eefT9OnT0/Tpk1Lf/nLX/LvTz/9dP4+e/bsPH4TJkzI3xdbbLG03HLLpbXWWiutsMIKadFFF83ni+vEFteZNWtWGjt2bP67jQABAgQIECBAgAABAgQIECBAgAABAgQIECBAgACBkROQADBy1kN2pQiyRsA1grMRuO2mLYLoCy+8cHrrW9+aFlpooW5qWsO2RCA8At9z5szJQeuXX365ozZPnjy5o/3n184l8B8JD0899VS69957089//vN09913p4ceeigH/CPAHw6xRUJHJEbEfRbHVLdIJIjH42v99ddPkyZNSh/84AfTe97znr5kj9inJFN0e5LE/BoT1yVAgAABAgQIECBAgAABAgQIECBAgAABAgQIECAw1AISAIZadATOF7P/3/jGN6bf/e53eRZ2N20RFI4EgLe97W1pkUUWSdtss01673vfmzbZZJOuqlhQzB588MG02mqr5dnxkbDw7LPPdsT53HPP5f526xaz8aNv48ePz8H+c889N1166aXpj3/8Y/57qQwQgf74ORI4IuD/6quv5t/DJJIHokJCbNXAfrXPcT+uuOKKaeedd0677LJLWmqppRpWhOhWJ+0iQIAAAQIECBAgQIAAAQIECBAgQIAAAQIECBAg0AsCEgBG4SiW2dwxi/vd7353V/QggsXlq9qgCBjH19prr52Dw5/4xCdycHh+baUkfrn+UUcdlY499tgc9O60/H+c47vf/W769Kc/Pb+6k2foF+NGjYgZ/ZHkcNxxx6Urrrgil+ePfr75zW/OQf7YylIAkVjSaAybdS7K/MfxUTkhDCMBZNy4cWn33XdPe+yxR06usBEgQIAAAQIECBAgQIAAAQIECBAgQIAAAQIECBAgMDICEgBGxnlIrxKB2ijPfv/996c111xzUOeuB7sHE/wezIVXWmmldMQRR6RPfepTfTPLy1IBZTb6YM7b7jGRPBGB7yh3H4HzaM/vf//7fmvYt3uu2C9K4N900005+B3nHMmtlOYvJfnj2mEY/YsZ+Y899lj6+te/ns4888z8e3zFshHVbajGvZT5r5/v6KOPTl/4whdywkFZZqG0c+bMmV1dPWEkx9K1CBAgQIAAAQIECBAgQIAAAQIECBAgQIAAAQIECAyFgASAoVAc4XOUcu0PPPDAqEsAiCB0BKhjaYDTTjstvf3tbx/RUvGRPBGB82jHjTfemLbccsu+4H8JTHcynBH4vuOOO9I666zTyWFDsm+Zrd+oAkCU+j/88MPT448/nvsaCSNRxr8E6ksDhjoBoN6xOP8qq6ySLrroolwFIn6PagGRLDESCR9DAu0kBAgQIECAAAECBAgQIECAAAECBAgQIECAAAECBEaJgASAUTJQ1WaO5gSA6EdZR37ppZdOV111VVp99dX7zQ4f7iGJJIAw3GeffdL555/f73KdBsSjBP7++++fvvGNbwx3s5ueP9odfYoZ/l/60pfSGWec0Rdgj9n3EXRvtHXa34EaUU8sKPvF+ceMGZN/Peuss/IyEFGFYX5UTJivA+TiBAgQIECAAAECBAgQIECAAAECBAgQIECAAAECBEZAQALACCAP9SVGcwJAzEaPLQLA0Y8ll1wy3XLLLWnZZZfNv0eweri3uE4ExGN9+iiTX90GExCPZQSmT58+Im0fyCY8I7Fh0qRJKSpDxM+vf/3r8/fYYsb9iy++OOIVAGK8I+AfiRLx/eSTT06f+9zn8lhH+2wECBAgQIAAAQIECBAgQIAAAQIECBAgQIAAAQIECAydgASAobMcsTON5gSARiXo11133XTNNdek8ePH53L1w73FWvQXX3xx2nXXXfMs+aHY/v3f/z196EMfGopTdXSOCPxHef+pU6emz372s+nee+/tO770rdrHgWbqN7poOzatzld/fIEFFkhHHXVU+qd/+qc0duzYjvpqZwIECBAgQIAAAQIECBAgQIAAAQIECBAgQIAAAQIEmgtIABiFd0ivJQDEEETZ+mOOOWbE1oXfeuut03XXXZdnpQ/Ftttuu6VzzjlnKE7V8Tn+8Ic/pK222io99NBD/Wb4d2MCQCQrRFWC733ve3k5ABsBAgQIECBAgAABAgQIECBAgAABAgQIECBAgAABAkMnIAFg6CxH7EzzkgAQM7IjMFyf3d3ObO+h6GB9RniUho9rRyD+2muvTZtttlkOYsffWs0uH2x77r777rTRRhvlw1966aV+pxmMQwS1l1hiifTb3/42LbPMMoNt1qCOe/7559PGG2+clyAIr6rZvCYARINaebQao/rjce+GVyz1EFUTpkyZMqh+O4gAAQIECBAgQIAAAQIECBAgQIAAAQIECBAgQIAAgbkFJACMwrtitCQAlEB+lbjREgBjxozJgfj1118/3XrrrTmIPZxrxB955JHp61//er7Gyy+/3O8OaBXwbnS7xFr2sXzBEUcckQ466KC8y3AmMFTb8MlPfjL95Cc/yX8aLQkApf3LL798evTRR0fhM1CTCRAgQIAAAQIECBAgQIAAAQIECBAgQIAAAQIECHSngASA7hyXpq2a1wSAOPkKK6yQFltssZYzvOsNeeGFF/r96b777utXUSDWdZ8zZ07eJwLj0dbq1mjGeAm6x2OXXXZZ2nbbbXOZ+De+8Y1DMjrVoH4kGmywwQbp3nvvzUH7en86vWA5d7R1lVVWSffcc09ue1Q2iP4Px/biiy/mWfSx5MC+++7b0re6Q7Tpb3/7W25fbGEeSRCRhBEB+fXWWy9XMVh11VXz95LE8dRTT6U//elPacaMGenOO+9MMe5RtaE+xvWkj0YJH9X27LfffunUU0/NZq+++mpacMEFh4PMOQkQIECAAAECBAgQIECAAAECBAgQIECAAAECBAi8JgQkAIzCYZ7XBIAJEyakm266Kb3jHe/Igd92trJsQLl2Cew/8cQTee35Sy+9NF1++eUpfi+z3xvNpm9WMj72/8QnPpF+9KMf5WBwfEVCwbxu1XZcd911uez8UM7QryYBRAWDtddeu19gfV7bXz2+tPu2225LW2+9dXruuef6nb5VSf76mMTSBVtttVXaddddcwWGhRZaKJ+vjHcE+av3SCQLRPn+G264IZ1xxhm5+kA5Z6nkUG1QqwSAePxXv/pV2nzzzXNiQiQ22AgQIECAAAECBAgQIECAAAECBAgQIECAAAECBAgQGJyABIDBuc3Xo+YlASCCtRH0vfnmm9PKK6/ccQWARkH9MtM9gv/HHntsntEdfytB5GYB4TpkBKDvuuuutNxyy/XNPu/k+Pr56m3Ybbfd0gUXXNB37vos/cEsARDXLMcdeuih6Wtf+9qwzf6P60QQPoL2kcRR39pJAIhAfZzjve99b14KISoizJ49O1dEaJQYEUkAkYwRVhH8r17jqquuSp///OdzRYB2Ej4a7fP+978//fKXv8xtivPbCBAgQIAAAQIECBAgQIAAAQIECBAgQIAAAQIECBAYnIAEgMG5zdej5iUBII6NWdYPPPBALvHebpn9emC5lHovAeMSSI9A8je/+c10xBFHNDRqFaCOx6+99to0efLkHFCut6/V8fWL1hMAFl544RzsDoM4dwS3q0sQlP1LAkMnAx3HRhn9adOm5WB6bPWAd6ftr18/SuWfdtpp6Ytf/GIOyMdyAI22ga5T2vPlL385nyNK7pfgfszAj22BBRbol8AQyybEcbFvufdi3/g5AvYzZ85Mu+++e57JX69IEOertqXuEeeMMZg6dWpaa621OuG2LwECBAgQIECAAAECBAgQIECAAAECBAgQIECAAAECNQEJAKPwlpiXBIASsI8EgE4qALQbuC7n/+AHP5gDwhE8rm6tzhPHn3jiiX1r27dKAGh1vuq1Tz755DxbvSRBFMdGAer4WwTCI+Be1rl/05velH9vtkX7YzmED3zgAzmwHcc021q1//nnn0+RtFC2+H3jjTfOM+7LMgytzl+C9/E9xiNK9++9997553aXgIhrlOB9NYgfNiUZIPp89dVX93mVdrVa9iH223///dMpp5zSL1lgFD41NZkAAQIECBAgQIAAAQIECBAgQIAAAQIECBAgQIDAfBWQADBf+Qd38XlJAIiZ7xGwHa4EgJiRHrO6r7/++rTZZpvN1cFWAe94/HOf+1xOAohz1UvCN6pE0EwxgtzR5wjmv+9970vXXHNNDjLH10AB9BLwj/MussgiadasWbkdc+bMaRmgjuD49ttvny688ML0wgsv9FUCKG3stP1xXLUs/3nnnZf22GOPtOiii6annnqqrRso+h99ipn+J5xwQjrggAParvxQvUCjBIDoY1kW4Jlnnknrrrtuiu8l+SG+N9vinHH8xIkT8z0TS0DYCBAgQIAAAQIECBAgQIAAAQIECBAgQIAAAQIECBAYnIAEgMG5zdejujkBIGAi6B4z95daaqn05z//uZ9VqwSACAjvtNNO6fvf/34OIkfgvroNNoB+6623pilTpuQgfgTEi2F9ICNQHteIJIlVVlkll8nfa6+9+mb+t9P+CGLfeeedacUVV5wryaDT9pdZ+5FU8fLLL6dNN9003XbbbbmyQLREUSiIAAAgAElEQVSxlO1v54bcZZddUiQQRMn+OF+91H8752i2pEEkbPzsZz9Ln/rUp/pO1Y5XtCWOvfnmm/uWfmh1XDtttQ8BAgQIECBAgAABAgQIECBAgAABAgQIECBAgACB15qABIBROOLdnAAQQeoILEeQ/R//8R/TJZdc0k+4VWA3AswRQD777LP71pyvnqDTAHoE/COof/TRR6djjjkmn6o6w78+/BMmTMgz/mOLde3POuustOSSS+ZEhpipHv1r1p44dwS0jzzyyLTPPvvMcwWD6rWuuOKKtO222+bgfyxF0M4SAHH82LFj0zLLLJOXZIjvYRztrFYWaPdpUE0AqI9FtCl8YvmHG264ISdS1BMG6tcpbYm+/Mu//Ev62te+lvsV7bMRIECAAAECBAgQIECAAAECBAgQIECAAAECBAgQINCZgASAzry6Yu+hTAAYzg7tu+++eb35srUK/sd+ERB+//vfn375y1/mw1oFkNs5ZwSlN9poozwrv9VWZqPHfhdffHGKde3322+/dM455+SkhlYz7hdeeOFcZWCdddZJN954Yz6m2sZOExiiHSWp4jOf+Uz6wQ9+0M+llU/pT1RUiMoKQ7E1SwKoVgGISgixRECzLSpFRMWICPhvscUW6dJLL+1bsqGdsR2K/jgHAQIECBAgQIAAAQIECBAgQIAAAQIECBAgQIAAgV4RkAAwCkeymxMASoA8At9RPv/444/vE24noBvB5Z133jl973vfy8e1CnC3c84f//jHaccdd8zLEtRn8A80/Msvv3yexR4z5i+77LL04Q9/uKM7JQLvsab9uuuuO08JADHWYTp79uy08sorp2effXYul1ZGa6+9drrlllvSmDFjhmRmfbMEgGhcVEvYbLPN0n333dfSLKoqxLhE0sQ73/nONHXq1JwAEH9rZ2xbXsAOBAgQIECAAAECBAgQIECAAAECBAgQIECAAAECBF5DAhIARuFgj8YEgE6CuZE4ECX7G5WBb7YG/UBDGUsK/PCHP+xopA888MB00kkn5WNiSYANN9ywrYB29SJf+MIX0nHHHTdPCQCvvPJKDoj//Oc/TzvssENfBYK6Q7MkgG9+85tp7733zksBDPcW7YilAKJawUUXXdRymYJYziCWjIjKASUBIH6XADDcI+X8BAgQIECAAAECBAgQIECAAAECBAgQIECAAAECvSggAWAUjmo3JwBUOatLALSbABD7nXDCCemf/umf8lr39a3dBICyvv3TTz+dVlxxxVyKPgLpEVBvtpWS+VdffXWaMmVKX/A+lgE4/fTT275bYmb70ksvnR588MG+c8RM/ghuV7dWLlEeP4LhEVCPMv4lKaJVAkDsF/fJhAkT8tIHYdDqWm13rsmOcc1ocyRN/Nd//VeuOtBsqy4BEAkKSyyxRO5vOI1Ee4eiz85BgAABAgQIECBAgAABAgQIECBAgAABAgQIECBAoFsEJAB0y0h00I5uTgCIIHe0L4K4m2yySbrppps6CuRGYDvKwK+zzjodiMy9a7QhguAnn3xyOuigg3LwP9rWKqg8bty4tNxyy6V77703n7Sc5/bbb8/9abWEQP38F198cdpuu+1yW+LYcKlu9f0btS9m1E+cODE9+uijLZdEKIkBkYAQ1/v0pz+dLrjggr52x9+7fYtxCq9WY9Xt/dA+AgQIECBAgAABAgQIECBAgAABAgQIECBAgAABAiMtIAFgpMWH4HrdnAAQ3Ysg9MyZM9MyyyyT167vJJAbx0ybNi3PXI+g/WC2ErSPY7fZZpt01VVX5Ta0kwAQVQeidP9hhx2WKxDEMbFFP2IZgJjR32yr93X33XdPZ555Zq5AEMH/elWDVgkAcf2YSb/aaqulV199tWUCQkkAiOtEtYPzzz8/7bLLLn2VD1olIAzGe6iPifErLp3cO0PdDucjQIAAAQIECBAgQIAAAQIECBAgQIAAAQIECBAgMNoEJACMthH731npEeh94IEH0pprrtlRD8pM+Dh25ZVX7ujYTnaOcvUx+7zTAO5ee+2VzjjjjBxwHz9+fCeX7Nu3lP+/9dZb0+TJk1PMeo/geQTT66Xz6xeIAPndd9+dS+ZHEL0kW4TbwQcfnE466aSmbar3d+GFF04zZsxISy21VMMEhFYJADH7/4orrkgf/vCHUyxPEOX1m22lfzGD/i1veUu655578lIEpR9lCYFyjk7HZ1AD0uFB1THqxvZ12B27EyBAgAABAgQIECBAgAABAgQIECBAgAABAgQIEBgxAQkAI0Y9dBfq5goAEbyN2e5TpkxJt912W8cJAJdddlnadttt04svvpgD3p1uJXEgyt8fc8wx6aijjsrVBKJNEUwOu2ZbzPL/9a9/nXeJ4HuZMR+B91iaYOONN256fD1gHR7nnHNO2m233fJx9eu3SgCIY4488sh0xBFH5IoIrdof1ytJHiussEJeyiB+L/1o53qdmg/1/hIAhlrU+QgQIECAAAECBAgQIECAAAECBAgQIECAAAECBF4rAhIARuFIz0sCQMxqj1ngERhecskl8+z4dreyLnsEaCM4Ht8jsBx/j5/jK37ec889c+n5CDZHGfrq1ihAHgH6WbNmpY022ij9+7//e565Pi9rwMdM/0gEmDRpUrr//vvTmDFj+krnD1QBYJFFFknPPfdcOu2009Lee++dr99oi3PeddddfedrNUM9+rb++uunq6++OgfvWwXgG53vU5/6VPrhD3+Yj623v5FnjEmMTyRhREJFJADEV6Nzt2p/MSjJEPF9OLfqEgUxhuPGjWt6/wxnW5ybAAECBAgQIECAAAECBAgQIECAAAECBAgQIECAwGgTkAAw2kZsHpcAiCD02LFj029/+9s0ceLEeep9fYZ8LCtwwgkn5JL1zz//fMPZ6vWAcyQkxGz92C688MK0/fbbz1PwP/oXwfsf/OAHedZ9lP6Pa0ZSwEBb7L/AAgvkZIX77rsvrbbaajmAHls1IB2/f+lLX0rHHXdcX+JDaftA547j49y/+tWvckJCpxUAIuD/wQ9+MF1++eV9M/ur12qUABCm0Zdddtklfec738nXj/0GmwAQdpFAEFUQ6h7zdAM1ODh8yhiWdqsIMNTKzkeAAAECBAgQIECAAAECBAgQIECAAAECBAgQINCrAhIARuHIzksFgDh2/Pjx6fbbb0/LL798y5LyVZ4IlMdXnCMC5BFcf+ihh9If/vCHPHP/0ksvzTP5Y58IQjdar74ehI4gb5zrAx/4QJ6tHsHedmelNxq6OXPm5KUDPvKRj6Rf/OIXOXBdqhUMNNRRISDauuWWW+aZ+rFF0Dv6GcdXqwFEgsAaa6yR2xnVE+oVDurXKAkO//qv/5qTB+Ja1a1VRYBoeyw7EONV2tns+HgsgvTRrmOPPTZ9/vOfH3D2f+zbrvVACRHD/fRpVfFguK/v/AQIECBAgAABAgQIECBAgAABAgQIECBAgAABAgRGk4AEgNE0Wv/b1nlNAIjTLLHEEinK07eawV7laZQA8PTTT/fNLo9gcgmYRwC6WvK+BHIbzVh/97vfna688sq0+OKLD1h6v91hisD9o48+mtZaa6304osvNpw1Xz1XGERb4+vss89OO+64Y05eiH7E8RF0r7Y5EgU23XTTNG3atJw00CqAXhIAoqpALLtQ9q+W86+eo36+uEb05cEHH8yVGyLBobrV9y9jFAH773//+2mHHXYYcPZ/nKdV++P6YXPeeeflRIrhXgIg7suPfexjeRmIdpZMaPe+sB8BAgQIECBAgAABAgQIECBAgAABAgQIECBAgACB14KABIBROMrzkgAwnN2NIH91xnYEo0uAuVqCP2boxyz1mTNn5uD2j370o7Tiiivmv7UKSLdqf9icfPLJeeZ7bKViQbPjYiZ/BJzvueeenIQQfYgEgEYB6AiAxxIAX/nKV/IpW7W36nHVVVelrbbaKh8Xf48KCiVgX9pXP18kWMRSDU899VSubNCoqkK9byW5IJIqpkyZ0rSNrdof554+fXpab731cvC/2VIKrcamncfDPa636qqr5mu1qpDQTvvbua59CBAgQIAAAQIECBAgQIAAAQIECBAgQIAAAQIECPSCgASAUTiKoyUBIGgjwF1NDCjB6Qi6x9r2p59+eq5GMFRbLEEQM8ivv/76HLCuzrRvdI3yeMz8v/DCC/slMMT+9QBz2E+dOjVtsMEG+XStAtDVBIB99903nXbaafm4ssRALIFQ3ZolAEQ1glYVG8r1wv2KK66QADBUN5bzECBAgAABAgQIECBAgAABAgQIECBAgAABAgQIEBgFAhIARsEg1Zs4mhIAStsjIB2zu2Nbfvnl8wz6CLrHFqX2Y3b7UGy/+c1v0uTJk3NgPpxabePHj0+zZ8/OVQi23XbbFL8328o5119//XTnnXe2lQAQ/Y6A/9ve9rYU7Yv+RyA/kiBarXFfrQAwmASALbfcsml/WiUwxMEqALS6izxOgAABAgQIECBAgAABAgQIECBAgAABAgQIECBAoDsEJAB0xzh01IrRmAAQQfCY7f6tb30rfeITn0iLLLJIX59jpn6U/x/MFgH0ahD7oIMOSqeccspcgfWBzh3tWnTRRdO0adPSYostltvYbCtl+w8//PC8FEA9gF8/trStJAGcd955afvtt88JAZH00G4CwDPPPJPe9KY3tawAUE18iCUHJAAM5q5yDAECBAgQIECAAAECBAgQIECAAAECBAgQIECAAIHRKSABYBSOW7cmAARltdx/lbZUADj44IPTzjvvnGfBjx07Nq9pHzPbB7uVBID4HkHymJn/+9//PrejVfn/uGbsc8ABB6QTTjght6VeAaA+Qz7OG7P3H3/88bTmmmvm6gXNtvrxm2++eYrAfGxhUszKOer7R5/WXnvt9N///d99Sxo0u16cs9wf11xzTdpiiy06al+jnUeyAkAkgsT1VlllldyPVhUKWj0+2PvKcQQIECBAgAABAgQIECBAgAABAgQIECBAgAABAgRGo4AEgFE4aqMlAaBRcDbK3kf7P/7xj6cTTzwxz7qP/UowfDDDUSoIXHDBBekzn/lMX/C/JAA0m6Ufs+qvvvrqtMkmm/QdV23DQAHmV155JW222Wa5pH+zrX58BLhj6YCJEyemOXPm5CSIavvq+8fyBOuuu2565JFHctWAVgHvagWA888/P33605/uqH2NdpYAMJi70jEECBAgQIAAAQIECBAgQIAAAQIECBAgQIAAAQIERl5AAsDIm8/zFbs5ASA61yzgHjPsZ82alQ2WXnrpdOWVV+ZgePwtHotS+Z1sca0XXnghHxul9X/84x/3SygoVgOdc9VVV033339/fjgC7K2uX11y4Jvf/GY65JBDmja3HrCPagexTMGRRx6Z273QQgs1TQCI602aNCnddtttLYP/dft/+Zd/Scccc0xH7Wu0czUBIDyrW6slEDoZy9hXBYBOxexPgAABAgQIECBAgAABAgQIECBAgAABAgQIECBA4P8EJACMwrthtCcAxKz2CIRHcHzxxRfPs+iXWmqphjPw2x2eRx99NK2++uq5PH+ctzr7v1mQ+sADD0xf/epXc3uinH8E5JttpeT/ggsumEvVxzIAcf5IHKgHx+M89QSA2CeSDm699dYU1Qfqyx80muEfywZcd911uUpC/RqNligo191pp51SVEWI9sWxjRxaVRSIc0kAaPcutB8BAgQIECBAgAABAgQIECBAgAABAgQIECBAgACB+SsgAWD++g/q6vOSABDHxizrKJtfguSDakTloDhPnDOCzHHeRoHwsnujIPRWW22VfvGLX+RzdLqVWftHHXVUnu0epflLULud2enTpk1LK6ywQj5mgQUWaHr5CPJHH+Oa8f2ll15K2223XV5CIIL5ce361ijAHu2K/m655ZZz9bnR/vvss08688wzGyYANLpeCfi/+93vTrfcckvf2MS+rRIIGl1/xowZKc4V/a5vxbgkXYRR+Tn2DaPY2r3XVADo9BlgfwIECBAgQIAAAQIECBAgQIAAAQIECBAgQIAAAQL/JyABYBTeDfOaAPDmN785nXvuuWmttdZKzzzzTEcCMWP9qaeeSo8//nh6+umn069//es0derU9OSTT+bzDDQTvlykHpQvJfcjeH/ooYd21JbYuVist9566a677mqrTH71IpE4UIL/rRIAIugfWwT6o90R3I7g/80335z/3k4FgBII33333dNZZ52Vj6kG3RsF4E888cS81ECzxIrSpwigl0B9VFWISgOx1EJZKmHs2LH9jOvXa1Sx4N57701rr712ivsmKiwMZpMAMBg1xxAgQIAAAQIECBAgQIAAAQIECBAgQIAAAQIECBDoTEACQGdeXbF3swSAeoC9HtCNIG6UsX/ooYfSSiut1FF/4rqvvvpqDn6XwH3M+P/jH/+Yzj///PSNb3wjPx4B6IFm3w/09whS33///WnChAkdt+k//uM/8mz6mIUf7Wl3q7al9KfVscU+9otgepwjPGNJgDhHLG9Q3RoF9CPR4K1vfWuKwPrCCy88VwJAtV3Rn1giIaokNKowUL9WKfVfqgBcdtllaeutt87XiHbWlxyo97dRe6NPf/7zn3Pwv16lodrW8nM1UeFjH/tYevjhh3Pb49qlIsBAzioAtLoDPU6AAAECBAgQIECAAAECBAgQIECAAAECBAgQIEBgYAEJAKPw7piXBIASnL3zzjvz+vXtBr4LU7Wkeyn1HgH/CNxGQHvdddfN54xEgEZbowSACNzH/qeddlrae++92xqROE9cf+bMmemLX/xiLpFf/tbWCf53pwjGt2sQ568ucVAqAlSvGz9X+1gPqMdj0d9x48alr33ta2nPPffM+5dz1dv+wgsv5D6uuOKKTYPn5Tr160VlhQMPPLAv8N9qWYRGFQDimHaNov1Vg+WXXz499thjfctOtBobCQCthDxOgAABAgQIECBAgAABAgQIECBAgAABAgQIECBAYGABCQCj8O6oJgC8613v6qgHEZyNKgDTpk3LQeWBAs/tnrQeUL788svTdtttl8aPH59L1kcAu9kWAfgIOkdgPWbxX3XVVXn3ZsH8eCzOHUHpWIZg5ZVXzsHxmGXeKsBdb0un+9ePL0kQ9VL+A/W59CuSAFZbbbV0xx139PWlVFeojkkJyG+88cZ534FK8A+0jMA666yTbr/99mzcqK+NZvxX297Kp9Hjs2bNypUNpk+fnmJphmjzQOepX78kAMSYDiaho9371n4ECBAgQIAAAQIECBAgQIAAAQIECBAgQIAAAQIEelFAAsAoHNVuSgBoFBDfdddd049+9KO8FECrdesjGSGC/7HvCiuskG655Za05JJL5uMaJSeUWfiROBCPn3322XkWfSQD1GfftzO0rQLcrc7RKoDe6PhqEsDUqVPT6quvnvsfM/0bLQkQ54gqB8cff/yAzRkoASD+/pOf/CR99KMfzcfW+9uq/a186o/HmJSxu+iii9KOO+7YNClDAkCrO8zjBAgQIECAAAECBAgQIECAAAECBAgQIECAAAECBNoXkADQvlXX7NksAaBVgHeoKwDUUSKgG0sBbLTRRjmo3WzN9wgWl+UCSqJAVACI9e7j2DhXNQmgzPyPv8fjsaZ9VBu47rrrcjNi31YB63p7O92/UX8Hc2OUJICjjz46felLX8p9WXDBBedKmCj9v+2229KGG2444KXqgfTye7h+/OMfz0kAg9la+TRKAIi/xbjvtttuKZIAmm0SAAYzKo4hQIAAAQIECBAgQIAAAQIECBAgQIAAAQIECBAg0FhAAsAovDO6OQGglOZ///vfn6688socxB9oa5QAcNZZZ6U99tgjl/Mvs/wbHR+z5WNt+SiN//zzz/ft0mpGe/1crQLcrW6PTq9XPV9cO2b/33PPPTkRIrZGFRPCKcrqT5o0Kc2YMWOuvjYqlV9NAJgwYUKKSgNRVr9+/fi9WR9a+TRKOIngfyzNsP7666cnn3yyKaEEgFZ3mMcJECBAgAABAgQIECBAgAABAgQIECBAgAABAgQItC8gAaB9q67Zs5sTAKKcf6xvf/rpp6cDDjigbyb/QHjVQHX8vMMOO6Qf/OAHed34WB6gvkXf4xrx2Fe/+tV07LHH9qsy0GlAvlWAe7gHPawuu+yyXPUgkhrGjx/f75KlAkBUCPjWt76VDj/88BywD584NhIlyhZ/bxRQj32jUsLPfvazXCGhbt6pWbWBA1WcOPXUU9P+++/fkk8CQEsiOxAgQIAAAQIECBAgQIAAAQIECBAgQIAAAQIECBBoW0ACQNtU3bNjNycARLB5zJgxecb5euut1y/g3I7gNttsky699NKcOPDGN75xrkNKAPu5555LW2+9dbrjjjvyvrENJpA9vxMAot377bdfioB5zPIfN25cvz7HbPpwiK8wnTJlSl/CQ/Q3EgPK1igBoFQUeMtb3pK+8Y1v5LL85f4pVQfaGZeB9qn7RXJGtHmDDTbIFRrmzJnT9PQSAOZF37EECBAgQIAAAQIECBAgQIAAAQIECBAgQIAAAQIE+gtIABiFd0Q3JwCUCgARmH7HO96RnnrqqY4C81E2/sYbb8zl/yO4XA9SlwSAX/3qV2nLLbfsG73BBP/j4G5IAFh66aXTXXfdlZZYYol+SwBEYkN8RRWAmO0f2y677JK+973vZZf4alUBII4Jm9g3kgviOssuu2w+Z5x7XpMAGlUAOPjgg9N3v/vdnNDQapMA0ErI4wQIECBAgAABAgQIECBAgAABAgQIECBAgAABAgTaF5AA0L5V1+zZzQkA1fLyUQHgzjvv7CgB4J3vfGcOUkcVgQhul8B3wY+gcqxpH8sLnHXWWbkUfmyjNQGgLHNw7rnnph133LFfAkB1Rn8E66OvUfFg2223TbNnz57rfmxUASAC9PFVlguI4H8sBbDmmmv2/X1ebux6AkAsZ7D99tvnKgDtJFdIAJgXfccSIECAAAECBAgQIECAAAECBAgQIECAAAECBAgQ6C8gAWAU3hGjIQEgWD/2sY/lYHMn23LLLZfuueeeHOSPagKNlgF48skn03ve8570+OOPz3XqekA5gtAx2z3MFltssfSb3/wmH1P2q3/vpK2N9j3xxBNzYkK0PYL7JUGh2XkXXHDBNHny5HT11Vfn3UrgPNpdKh6USgDR3p133jldeOGFDfveqP/lHHFAeC600ELpyiuvTOuuu25uX0lCGKiN1eOb9eOiiy5KO+ywQ0eEEgA64rIzAQIECBAgQIAAAQIECBAgQIAAAQIECBAgQIAAgaYCEgBG4Q3S7QkApbR8rG1/xhlndCQcZfBnzJiRFl100XxcBMHr2wUXXJB23XXXNH78+LlmwjcKgJf9dtppp/T973+/o/Z0unMkGGy00UZ9SQcl+aDZeWJ2fiQB3HLLLWnixIl9CQCNqhrE3+6+++601VZbpb/85S+5jH/ZBqoAUL127BPLK0SCxZe+9KV04IEH5mSFaEOpFhD3V1kiIPYtYxB/jwoMUZ0hEgli/7h+LPdwyimnpCOOOKKtWf/19lR/j/NOnz49rbzyyn3JD52Ogf0JECBAgAABAgQIECBAgAABAgQIECBAgAABAgQIvFYFJACMwpHv9gSAmFUegdyTTjopHXLIIR0Jx2z0Bx98MC255JINZ/9Hafktttgiz+QvZe2bXSCC1HHO+LrkkkvS5ptvnncf6pn/pQ0xNhtvvHFfpYE3vOEN/YL0jdoaVhGEP/roo3NQvlQAGCgBIM5xzDHHpMMOO6zf6dpJAIiAflyrJCasscYa6Z//+Z9z2f7Sjtinfu1wf/XVV7N5WZbh2WefTVHy/+tf/3pO2mhnPOr9VwGgo6eHnQkQIECAAAECBAgQIECAAAECBAgQIECAAAECBAg0FZAAMApvkG5PAJgzZ06eZf7Tn/40l6vvZIvg90MPPZTe/va354B0PUB85513pvXWWy+X9I+tUZC8er0ISkdCwiqrrJLuvffevv3LrPahTgSI8x188ME5+SFm2c+ePTs3pwT16xaRmBCPxaz65ZdfPt11111NEwBi1n8sZTBz5sy09dZb9yUaFItGFRCq16wuiRBLAcR5wuIf/uEf0nbbbZcmTZqUVlpppewVyQuxT2yRAPDCCy+kO+64I/35z39O1113XbrmmmvSE088kccpjNupdlDvvwSATp4d9iVAgAABAgQIECBAgAABAgQIECBAgAABAgQIECDQXEACwCi8Q7o5ASA4I6j7yiuvpCuuuCJ95CMf6Ug4AvY33nhjXp++BIdLsD7KzX/lK19Jxx13XJ5VH4HnmJVe3eoB5QisR0LCQQcdlGfYjx07tqP2dLpzjE0kGkT7yzhFmwZKAIjzVwPn119/fV5CIPoWW0l0KO2Ic0Wf45hYCiCSACIwH+ePIHyzhIhS4r+MUaPv4RpJCZG8EMsShF1pY1y3VAKouw/kFOeKc0bVgWZbabclADq94+xPgAABAgQIECBAgAABAgQIECBAgAABAgQIECBA4P8EJACMwruhmxMASrA7gs0RzJ4yZUpHwhHYvvzyy/Ma97FFIkEEkeN7BJ0nT56cA98laF4PeDcKgJe2bLLJJh21ZV52jiB+LFPQ6bbPPvukU089Nc/MX2SRRfolAJQS/9GfkgRw0003Zav4PaouRLB9oK0kIQyUjFC1q+9TTVKoJzQ0SzqIgH5ZhqFUQ2jUPgkAnd4p9idAgAABAgQIECBAgAABAgQIECBAgAABAgQIECAwt4AEgFF4V3R7AkAEoaN8fJSzj5nwnWwRLD7//PPz0gFl5n8EjsePH58uvfTS9OEPfzifrsz+b7UEQOwXpfV//etfp7e85S2dNGVQ+0b7o01RqeDYY49tOfO9fpEouf/www+nJZZYomHVgNLfkgQQ/Tv77LPTAQcc0FYFgLhes2oEcf1ItoiZ/rHFOJbvkWRQr0hQ2mwkHXEAACAASURBVD/QOFSvFdUd4tyNNgkAg7rdHESAAAECBAgQIECAAAECBAgQIECAAAECBAgQIECgn4AEgFF4Q3R7AkCUe4/A9COPPJJWXnnlHHAuwfxmwecYinj8xBNPzAHtEnwuQ7TTTjulH/zgB/nXCBiPGzeur0T9QMMYVhGMP/zww/O56+cc6uEvCQAxM3+zzTbrNyO/1VIA0ZZo3/e+97300Y9+NM2aNSstvvji/Z+wr3td3++l7H9USDjllFPyMgfFuVG/WlUAmBeL0rdGFRliGYao3HDNNdcMeAkJAPOi71gCBAgQIECAAAECBAgQIECAAAECBAgQIECAAAEC/19AAsAovBOGMgFgKAPiJfgdCQBx3vg9ZrI/++yzOSEg2j3QDPIyDFHGfq+99krf+ta38vElaP/EE0+k1VZbLQfFYyvXalUBICoH3HDDDWnNNdfMwfhox0hsMYP+fe97X7rxxhvT2LFjc6JCtYx+szZElYNLLrmkzzA/USuB/+qxMaM+rOP7T37yk7T33nv3zd4vxzUr7V9vR6sEjU7tIjnhpJNOSptuumlaffXV+x3eqE8xPtOnT+9LHGk1vp22x/4ECBAgQIAAAQIECBAgQIAAAQIECBAgQIAAAQIEellAAsAoHN1uTgAoQfvCusEGG6SpU6fmwHsE4FsFmKNM/KRJk9LVV1+d9y1ryH/3u9/NiQGNZpg3G8KYeX7ttdemSCwYqWBy6eM3v/nNdMghh+QAffS9nQoA0ZdIGLj99ttzwLycq1kCQJjFPfHyyy+nBx54IH3oQx9Kjz/+eL9jq0sHNPNqNT6tni5xnQkTJqSZM2fmhIeoSnDUUUelF154IS8H8dhjj+VTDNQfCQCthD1OgAABAgQIECBAgAABAgQIECBAgAABAgQIECBAYGABCQCj8O7o9gSAKukee+yRzj333H5B8GbkETRebLHF0p133pmWWmqpHCiePXt2Dmpff/31cx3aKqh/wgknpIMPPnjAxINWx3d6e5SxiaB/LIEwceLEAde9b3TuUiUgkgf222+/FDPoW20R+I/9IskgrhvB99133z1dfPHFcyUBtArwt3q8VVvi8Qjih+uhhx6avvrVr+ZDoiLCNttsk6677rqmiRgSANoRtg8BAgQIECBAgAABAgQIECBAgAABAgQIECBAgACBxgISAEbhnTGaEgCOPfbYdNhhh/WVv28VcC8l/2+66aZcCSC2u+66K62zzjr5504rAEybNi2tuOKKKWbJxyz0WBKgurVqT7u3Rwmcl++vvvpqiq8pU6ak3/zmN23P/i9VAt71rnflfrdaoqEshRBLAMQWv0cyQPx+6aWXpiOOOCLNmDGjoV2jvs1rAkA4x7W/853vpD333DP/HPfrmDFj0he/+MX09a9/vSmpBIB27zj7ESBAgAABAgQIECBAgAABAgQIECBAgAABAgQIEJhbQALAKLsrXnzxxRxMjoBqzJLfaKON+vWgHsCtB7gjIBtB8Ntuuy2tuuqqQ14Wv74EwA033JC22GKLHICPmerxvdm24IILpueffz59+ctfzsHrUkb+5JNP7qsiUD2+3r+SQBCz4bfeeuv0y1/+Mu9eAuX1aw9VAkD1GtVrRR+OPPLIXNXgmWeeaeldjo3xjaULNtxww5bHVPsUwfboe7hF8kBYnnPOOenEE0/MywJEckCMQwTaY9/4iq0skVASCepOsX9skdRQv8dK1YIY20033TRF9YKofBBbSWD461//mi655JK0yy679Dt13T+cInEhlguItsW5bQQIECBAgAABAgQIECBAgAABAgQIECBAgAABAgQItCcgAaA9p67c6+677+6bGV8a2CoBoDweweAosT/UWz0BIEq/v+Md70hPP/10vlSrBIAIQEfQOJIUIsHhrW99a3rb296WIvGhURC/HkCOoHH8LQLHxx9/fC7/32wbygSARteJ2fdrrLFGisSG6EOrgHYE2iNYHv347Gc/m84+++yOEgCiDWUMIhEg/MeNG5eefPLJ9NOf/jTPzL///vtzU0u1gfJz/N7II85XEgWq+5b+xmOrrLJKOvroo9N2222XkwviupHEULZIOpg+fXraYIMN+trXqNpAHBtmK6ywQq7YsNBCCw31Lep8BAgQIECAAAECBAgQIECAAAECBAgQIECAAAECBHpWQALAKB3aCJ7+8Y9/TGeccUa/HrRKAIgZ3BGMjnLsEeyNn4dya3T9008/PT3yyCN9s8ybXS9mqMfXE088kdexj/L9MYs+Egdmz549VwJBPWAdM9kjiSACyfvtt19adtllm3ZvuBMAoi2nnnpq7v/iiy+e5syZ07Q90f6S6LDwwgunQw89tOMEgHKBcp7yPRILwuWOO+7IlREuv/zyNHXq1Hy9aoA/ji+z+su5SlJFJBXENnbs2HzvbLvttmmHHXbIM/+r91K5ZpnFHwkAYRHVAUqCQqlAUH6P75GsEOMWlQBsBAgQIECAAAECBAgQIECAAAECBAgQIECAAAECBAh0JiABoDOv+b53BFIjQB5b9edOGlaCssNRYn2gBIQI/raa/R99iABzKRsfP0fCQulvPF4PVNcD+PVZ7a3WtB/uBIDquNRnxTcas2r/S9uHqo2RQBEJAOFZxv53v/tdiq977rknf4+kkki+iAoRcd1Zs2alCRMm5IB8VGVYZpll0mqrrZYmT56cy/xHFYmyT7Q3fo4gfoxhVDyIMY+f47H4vTqW0f9631pVSOjkPrcvAQIECBAgQIAAAQIECBAgQIAAAQIECBAgQIAAgdeagASAUTbiQx0UHunu15cIaBTAb9amgQL6QxUkHw6PRksXDKaPccxI97NesSAC9PEVQf34Xm1PGZv4Ho8NdK+2Ssqo2ox0f4dj/J2TAAECBAgQIECAAAECBAgQIECAAAECBAgQIECAwEgJSAAYKekhuo4EgL83lOzmQPFoTAAoiRpRkaCatBGB/VimoJF3NQGgPN5sv3aeEt08ru203z4ECBAgQIAAAQIECBAgQIAAAQIECBAgQIAAAQIERlJAAsBIag/BtXohAaAZQ6uArwoArxuCu6j9U3R6vw20BET1iioAtO9vTwIECBAgQIAAAQIECBAgQIAAAQIECBAgQIAAAQKdCEgA6ESrC/btNCDbBU3u14RWwV8JAKmvdH6jsWvlM7/HWwLA/B4B1ydAgAABAgQIECBAgAABAgQIECBAgAABAgQIEHgtC0gAeC2P/nzqezVI3O0B7flENKov2+mSB6O6sxpPgAABAgQIECBAgAABAgQIECBAgAABAgQIECBAoIsEJAB00WC8VpoiAaC3R1oCQG+Pr94RIECAAAECBAgQIECAAAECBAgQIECAAAECBAh0r4AEgO4dGy0jQIAAAQIECBAgQIAAAQIECBAgQIAAAQIECBAgQIAAAQJtC0gAaJvKjgQIECBAgAABAgQIECBAgAABAgQIECBAgAABAgQIECBAoHsFJAB079hoGQECBAgQIECAAAECBAgQIECAAAECBAgQIECAAAECBAgQaFtAAkDbVHYkQIAAAQIECBAgQIAAAQIECBAgQIAAAQIECBAgQIAAAQLdKyABoHvHRssIECBAgAABAgQIECBAgAABAgQIECBAgAABAgQIECBAgEDbAhIA2qayIwECBAgQIECAAAECBAgQIECAAAECBAgQIECAAAECBAgQ6F4BCQDdOzZaRoAAAQIECBAgQIAAAQIECBAgQIAAAQIECBAgQIAAAQIE2haQANA2lR0JECBAgAABAgQIECBAgAABAgQIECBAgAABAgQIECBAgED3CkgA6N6x0TICBAgQIECAAAECBAgQIECAAAECBAgQIECAAAECBAgQINC2gASAtqnsSIAAAQIECBAgQIAAAQIECBAgQIAAAQIECBAgQIAAAQIEuldAAkD3jo2WESBAgAABAgQIECBAgAABAgQIECBAgAABAgQIECBAgACBtgUkALRNZUcCBAgQIECAAAECBAgQIECAAAECBAgQIECAAAECBAgQINC9AhIAundstIwAAQIECBAgQIAAAQIECBAgQIAAAQIECBAgQIAAAQIECLQtIAGgbSo7EiBAgAABAgQIECBAgAABAgQIECBAgAABAgQIECBAgACB7hWQANC9Y6NlBAgQIECAAAECBAgQIECAAAECBAgQIECAAAECBAgQIECgbQEJAG1T2ZEAAQIECBAgQIAAAQIECBAgQIAAAQIECBAgQIAAAQIECHSvgASA7h0bLSNAgAABAgQIECBAgAABAgQIECBAgAABAgQIECBAgAABAm0LSABom8qOBAgQIECAAAECBAgQIECAAAECBAgQIECAAAECBAgQIECgewUkAHTv2GgZAQIECBAgQIAAAQIECBAgQIAAAQIECBAgQIAAAQIECBBoW0ACQNtUdiRAgAABAgQIECBAgAABAgQIECBAgAABAgQIECBAgAABAt0rIAGge8dGywgQIECAAAECBAgQIECAAAECBAgQIECAAAECBAgQIECAQNsCEgDaprIjAQIECBAgQIAAAQIECBAgQIAAAQIECBAgQIAAAQIECBDoXgEJAN07NlpGgAABAgQIECBAgAABAgQIECBAgAABAgQIECBAgAABAgTaFpAA0DaVHQkQIECAAAECBAgQIECAAAECBAgQIECAAAECBAgQIECAQPcKSADo3rHRMgIECBAgQIAAAQIECBAgQIAAAQIECBAgQIAAAQIECBAg0LaABIC2qexIgAABAgQIECBQF/j73/+eXve614EhQIAAAQIECBAgQIAAAQIECBAgQIAAgS4QkADQBYMwlE34n//5n/T6178+xYfxs2fPzqdeYIEF8tcb3vCG/Hs8FlvZ929/+1t64xvf6MP7oRwI53rNC7z44ovpzW9+86AdIpjWKqBWnsvlIq32H3RjHEiAwGtSIP5PePXVV/P/CPF6U33NicfK38v/E1Ukr0fDe8u8/PLLTd9jXnnllfSmN70pNyLejxZccMGGDYrH4n/EGMPqFv9LxvhW/18c3h45OwECBAgQIECAAAECBAgQIECAAAECQyUgAWCoJLvgPOWD+vjQPT64ja0E/avNi4B/fDD817/+NS200EL5IbP3umAANaFnBOK5FVs9oNJpB0sCQQR64jkbv8dzup7MU84r4NapsP0JEGgmEImE48ePb4kU/1eU/zu8HrXkGrIdXnrppRykbxS8b/T/X/1/wXivKu8z9YSySPyI95SSBDBkjXYiAgQIECBAgAABAgQIECBAgAABAgSGXUACwLATz58LPPXUU+mRRx5JM2bMSDNnzkzx+/PPP59ngS222GLp7W9/e/6+7LLLplVXXTUtscQSOSHAB73zZ7xctXcESvA/AjPjxo0bdMfqwbSS4FOSdSK4I+A2aF4HEiDQQiBec5588sk8izxebyIgXN3i9afMKi/JSVBHTqA6w7/VVWMsG1WVmTNnTho7dmzTCgGtzu1xAgQIECBAgAABAgQIECBAgAABAgS6T0ACQPeNyYAtKuV360G/6gEXXHBBuuKKK9JNN92UnnvuuTyzP2bmxQf39Rli8WFwPP7Wt741bbLJJmny5Mnpox/9aE4OGO5NxYHhFnb++SFQSilH8P/zn/98yxL+rdr4wgsv5ADbhAkT8vctttgiJ+2U52gp71zOowJAK1GPEyDQrsAdd9yRNthgg7ToooumeE2rJwDE366//vq06aab9i0p1O657TfvAmUJgLPOOitNnTp1rhPG4zFm8b7xmc98puEFDzvssPTEE0/kJIAYz+oWv++yyy5pyy23zI+NGTNm3hvtDAQIECBAgAABAgQIECBAgAABAgQIjIiABIARYR6ai0TQvMziiqB+rNkaAb+YwXX++eenk08+OT388MP9LlYPCNZLvNZbtsgii+QPfA866KCcGFD9wLfdCgExKy0qCcSHz/XrxyzBCJLGeQUrh+a+GM6zxH02a9astPPOO6e//OUvc11q4sSJ6eyzzx7OJoyqc5eAzL333ps23HDD/BwoW0ngafUcbKfDK6ywQtp4441zYOZTn/pUv+dSBGriGgOt99zO+e1DgMD8EYj383juNnp/LLO120kGHIrW33DDDWmzzTbr+1+jngAQ14hkw4022kgFoaEAH+Q53ve+96Vrr712rqPj/8VIGN13333Tt771rfy+UN3if7G11147Pfroo3M9VvaL/yv333//nEhakk/97zbIgXIYAQIECBAgQIAAAQIECBAgQIAAgREUkAAwgthDcakyiz8+iI1A+/Tp03PA/r777utLDqhep9MEgAjcx3mXXHLJdOqpp6YPfehDHS0L8PTTT6fHH388BwPiK2aVVbf427ve9a58zmaVDIbCyjmGRuC2227LwezY6ktExMzCqDihosP/tx7OBIDyfCmvAaWCx0orrZQOP/zw9PGPf7wvYacEawRqhuY54CwERkIgntsR5H/sscfy+2M8j+vv5/G3eA8dia2TBIBOytGPRNtfS9cY6QSAYuv95bV0l+krAQIECBAgQIAAAQIECBAgQIDAaBOQADDKRqw6C/+6667LJftjFlcEHiNgUJ/h1WkCQMw8jABEnCvKix9yyCHpq1/9attK5513Xtptt93S4osvnmeM15cdWGqppdJdd92VqwuU2Wltn9yOIy4Q99aRRx6Zjj/++LTQQgvlagDVbcqUKemqq67K952EjpSTZ+J5E4k5kyZNys+l6lZm7s7LQIZzPK8jEBjP17hmPJfWWmutXAkkvsdWkhHm5VqOJUBgZAXOOeectMceezRMAHjDG96Qll9++RSl+RdeeOFhb1iU948KAHHdeN0ZqAJALB/k9WbYh2PAC5QEgPr/f9UKAN/+9reHrAJAaYgEgPk35q5MgAABAgQIECBAgAABAgQIECBAoJWABIBWQl34eAT8brnllrTjjjumJ598sq+FsU747Nmz+7W43QSA8sFxfMhfgvbxoX/8HGvEfvnLX26rEsAPf/jDXJI8ApMRPK4HhZdYYok0Y8aMFEsNlEBmFxJr0v8KPPfcc2n11VdPM2fOzBUdqiXtY5eSABA/SwAYmQSAcnPGcyySAEr1hRifWBbk9NNPT5/85CdTvB7EVoJAZfkQQRtPbwLdKRDP4R//+Md5yZVYJqdeASAeX3HFFdNvf/vb9Ja3vGXYOyEBYNiJh+QCEgCGhNFJCBAgQIAAAQIECBAgQIAAAQIECPSUgASAUTicUR74ve99b/rTn/40V+tL8D5ma0fQNoIIESCMwG0EDMtM7ZjJF4kEsZVAfKPZySUxIIISH/jAB+Yq6V9vwIUXXph23333HCyuz/6PfaMCQCQARHAyEgxs81cg7pHx48f3Be8jaSPuk7hfIvj02c9+Nl166aV5JnspOV9tsQSA/uPXrAJAo+fXYostlp555pl8kkaB+fhbmX0bz9MYn0b7lmOj+sBLL72Uq3ZE0k6Mb4xnJAaURAAJAPP3OefqBAYSiNeIqKITr7tvfvOb50q4iteAf/iHf0j33HNPrshSX5JlqGUlAAy16PCcb+utt07/8R//MVfCSL0CQP3q8X/aGmuskZeciPeNuOeqW/wfcNxxx6VDDz10eBrurAQIECBAgAABAgQIECBAgAABAgQIDJuABIBhox2eE8cHslEe+KKLLsrleOvBvPjANwK6Zbb2Msssk9Zee+00ceLEHEj885//nJ599tn04IMPpkcffTR/YBznHDt2bP65JAWU1kfgML6WXXbZdPPNN6eYwd9sazcBIIIXZowPzz3SyVlLckh8j3GOgFIEmSMQEMs/nHnmmX3B//hbBAmqmwSA/tqdJgBEwL7+nKueMZ7f5Sv+Hs/vMuO/vl/8Xs4Xz/VTTz017bnnnnk35bk7eVbYl8D8EZAAMH/cR/tVB5sAEBWktthii3Tffffl9476Eg/xfnPGGWekvfbaKz823Akno30ctJ8AAQIECBAgQIAAAQIECBAgQIBANwlIAOim0WijLffff39af/31c6n/amCwHFoCuSuvvHKeAbzddtvlYG7sG7O4IxAYpYNjv7vuuiude+656YILLsjB/3pwN85Zgo1xjhNPPDHts88+TVspAaCNQeyiXerB5Pj94YcfTgcccEC69tprcyJJ3DuRHBD3SL2qgwSA/oMZXhEkiSoXkyZNmmtJjvoazXF0BF4iYF8v9x37hncJ+levVE/8Kb/HvpFcU8YtxnDDDTfMSR1RCcBGgED3CtQTAOrJQfE8H8kKANddd13afPPN+6oE1V+jQvLGG2/MFYkazSBXbWRk7rX3v//9+f26HsAv7+/77rtvTgirb/E+cccdd+RKMfHeUa/KFO9lseTE29/+9pHpiKsQIECAAAECBAgQIECAAAECBAgQIDBkAhIAhoxyZE70r//6r+n444/Ps/zjw/gXXnih34UjmPi2t70tXXXVVflD2wj6xYfCJXgbH+jGz/G9BB1/8YtfpF133TWfq/4BcszSj/0iELHpppumKAncbBvuBIBGs59HRr43rxL3QoxvlKGPdaUvu+yyvAZ1/B73SNwPpRR1o+C1BID+90WnCQBRtjkSchpVV4gzR6LP73//+1zy+3e/+136t3/7t3zBgRIA6ssMrLvuuum2227Lx1hyozefw9VeDdXrYykd3vtiI9PDdj2rCQDl9bfawnYTAMrrQKMkwU56LAGgE635t+8222yTrr766rkS9FolAJQEk/i/Mbb6e3xJHI0KUYPZ2r3vB3NuxxAgQIAAAQIECBAgQIAAAQIECBAg0FxAAkCX3yERAIxgf2wxe//DH/5wDu4vvPDCecZd/K26RdAggriTJ0/OQcWYud1sKx/wnnLKKenoo4/OVQLqWzWIECVjI6kgPjCOa9U/MK4mADS6biQl3H333TnoWbYShG41FNWgRnywHG0dN25cbkOZmR4JC/FVAqTVcw9FcKw6A7LMmIvrlcBv6UP5vepTZnOX9dhL20Y6MBuzwQ877LAcWI4tloL4z//8z7715eNv4dco4F8fIwkA/UU6TQB45JFH0jve8Y58knbug6gA8o1vfCNX7ihbdawajdt3v/vdvKZ4vF6MGTOm1dOs7/EY/0Zln+O+jetUl/AogZ64t6IfpVT0cMwAjmtF4CquH69/cb16gCrGIb7itaqTNpTnd0l6KoGxKlrpa/W1eSDU8ppTXlfrJbTL79HWeF1o1Nby+lbaVt2nHB8e5fU49o/zxVjXx7xUkyivkeV1NN5jSr/iXHGNOF/VuliUv8U1JkyYkJNU4r1mKMuDxzWiDdXX9fL6X319j/5Fu8q9WF6zOhnzmP1c+lZfAz36GG0Iy/J6XRLvYt/qc6C0LxzK34tpHBPPjXi/qm7x/CpJd2UJlngP3XnnnfM5Gr0Gx7I+UbK9/F/Q6N6rj3PbT/rajsORABAO0beqdTyP476L+6m6Vcc8/l6tZBKm1XthMH2M52V57Yh7qdx35f+IeB0Y6DlZHZvy3Iyx7+TeizbHecqyO3G9+L1UYypl+ePeaPb+8IEPfCBdeeWV+dhqu1olAMT1y3tW9KHREgBxjrh2tKX6nCyvS+V6sU+5Z6P9MZ7xf2q9PXG92Bq9F4V/tGOg18JOx7i69E2jZIRq26rjVl5Dq/8zRv+q41P612mb7E+AAAECBAgQIECAAAECBAgQIEBgpAQkAIyU9CCvU9YUj8Mj0BJlxadPn54/tI4PN+sleaP0/0033ZSrAJSgULNLlw9jn3/++bTaaqvlUrDNtkg+2GyzzXLwvVFJ8Zg9HsHG+CA5zl0PYKywwgq55Gx8+B8fAMcHxnHNCIxEf1rNNIvzlQBVSW6IvzULBFQTBzr9cL4E0AZKHqh+wBz7xvmrgY1oazUoVT7EL98HE7Aa5K3Ud1jcR2uttVYO/DfaSsJHvdx/o30lAPRXGe4EgBLEiOfZ5z73ufTf//3ffQ2IAE29ZHg8uPrqq+cKAu0kGFR7U5435d6P+yLOH/d3tOPZZ5/NQaEStIvXhHgsrhOPz5o1KweAhnqL51wJspagbFzvL3/5S19iUgnOVl8/22lHq2Sk8voT568n/TQ6f3kNDruBEjDCKfpTlmqpnqe0vwQ+66/38Xi8DlcDmSV4VSq8lHGM1+R60LieIFUNwFWD29GmaH9JCCnBwPh7OcdAr5HtuMc+9WBv9biS0FGST8KrHhQtCRkliFs9vtXrfrUPzY4rzmUs6wl4MYbRj/L3eI+LY6KtYdco6FlMy/vYeeedl3bbbbe+51H9ObnSSivl53N5r2z0HjIv73nV6w11AkBpazUZLq4Xv4dD9T0n7r+SVFIqGJXnXdwP9QSMOE+rca72La5VlkqpLsFSDeJXx7c8N2LfGM/y/0cn16w/F+pB6eprSrwuxPN70UUXzf2qJ7tU//f44Ac/mH75y1/m03eaAFCe241ef8rYVBNsBtvferWB8v9hnK8kWgz23K1eY6rO4VPuteprSEmaKe+T7Syb0yipoFVbPE6AAAECBAgQIECAAAECBAgQIEBgpAQkAIyU9DxeJz4Aj4DbKquskiJYHx9cNgr2Lb300umxxx7LAfEyq7TZpcsHrvFh5y677JIuvvjivt3rwft44IQTTkif//zn8wfSEXApM9XKQVGifK+99hrwkksttVT62c9+liJRoQTyYudYfqDVOrPlg9voewnExYfepUR6fP+v//qvHJBcbLHF8vflllsuL10QgepWyQWNGh19fO655/qCbPWkhwgWlFlu8WFwfHgcwZko7R6ztSNZo7pFMDaC71tvvXVeW7c+e3seb5OWh8c9E/dSBJHCKrZoQ5lxV5aLaHmi/91BAkB/qeFOACjPgbjvYsbn9ttvn18PBtrK7OgzzzwzP7873Uqg84knnsj39J/+9Kd8X0fFiLhuBJTjnl9iiSVSzEyOJQc22GCD9K53vSu//sQ2RuEK/AAAIABJREFUlDPDS/ujcsKvf/3rvLzBH/7wh/T444/3JQbFcz9eByNwtskmm6T3vOc9afnll++067mv9Rnhkay00EIL5edQXKdV30pQPF7r4vW7HlQvM0rjebnIIovM9RpVApCR6BHnajRDPZ6/YV+2klB1zTXXpPiK16A4Pl674jrx2rv++uvn71tssUU+Z7lvSyJVCWLH7+Ec99q0adPy0iDxWlEqwET1ilj/PdYgj3tgXrd4rQ2H2MIrlqeJ1/V77703j3Pch/F6G9eK7/E6ttVWW+XX+PI6Vl7Tqm0ZKLBYfQ+LgGt9hn7Y1JNYol1Rbv3WW29NN998c78ux2t6jEXcd+ES5wuravC4ekD4Rr/KfRB9v+CCC9LBBx/c9x5e3T/OE+0pSX4xTtWkkCWXXDI7DFUgdSgTAEqQvyRbxH30xz/+MVczCMf4Hv+7VLfoa/V+DdcSqI396s+nTvtdgrzxnIlxiOpJUeUofo7nTH1GfDzn43+KNddcM1du2XzzzfsSGTutsFL6GR4lsSVe137zm9+kW265Jb+mxVdscb/H9TbeeOOcBBrJmtXkpg996EPp8ssvz/t2kgAQ+8ZzrmzhUb/f4tol6av4lv9bnnrqqb7dq0knZbZ8vFZGO0t1i3jPmDp1arrhhhvye8jDDz/c73rRt1VXXTW7hnOjJI9OX2PitS2STuOacY/FNeN1LJ6bkZCzxhpr5NePGNN434otjol7K/YrW6P+xf+U9dfkTttnfwIECBAgQIAAAQIECBAgQIAAAQLDJSABYLhkh/i88QFxfNgaH1A+/fTT+cPJ+JC1BNnK5eLDyPiQc9lll8371D8gb9Ss8qHut7/97XTSSSf126X+gfoxxxyTg46x/fSnP02f+MQnOu5ptLvMWo0PYeOD8/iAOAJVUSGg1RYfikcJ9FNPPTWbVAMe8SFto5nrEUSI5RP22Weftq5R2hAVD7bbbrv8AX2jcuhbbrlluuiii3IgNIIGkRwRHzTHGFWD++V8ZXZZBHrig+7TTjstJwSMVCWACChGoGvDDTfMFQAigFkCEK3cGz0uAaC/ynAnAJSrleBPLN0R91x9Zni1VfGaEOMUyTmNStrHvgPN3r799tvTd77znXxs3DcDXSdeZ0oCTOyz0UYb5VnMO+64Y8NKIYO51+KYCNCdfvrpOSAd9254l9LT9dfCco3YLwJk++67bw4sNdvK+EXwP4LaM2bMmGv38lz9yU9+kj7+8Y+33ZUIXv72t7/tt3+15PhXvvKVdOihh851vngticBYBL/rr23xfA7rEoiO19IIBB555JHpwQcfzElW8VpbKrLUTx5LxcTSL/F6UEr6xz7xcwRj99577xyMLGXb4/6Jx+r3QQTC9txzz7T//vt39PraCO+BBx5I55xzTjr//PNzVYcSeGu0b7kHIjFu1113TQcddFAO6lWXDmg2QHEvxfMn3BqVbz/kkEPS4Ycfnp838ZwL1zPOOCMHTRs9Z+L9LJIK4rU/3oP322+/9IUvfKHfkgDV9sTr/4EHHpiDiGEa1ynHx3tio+db9C3eb0q59eo+kdRVHmv7xmyy47wkAJSKBo1OH8kTsTTJJZdckvtYKjxUg/txXP09NBKMdtppp/w/SATj60scdZoAEMHguM/iPTzu93L9ZvdctKu8j0dwfIcddki77757mjhxYsfk5R6K19m4F7///e/nPpXZ8aWiyv9j7zygZKnKtV1wDgaCcgBBggGRpKggwURUAQERCRIFxCuGX0VBQCWJICJcCaJyFS8iBpKgRBFB8BIEgUtOFxAkCSaSJAPn/OvZ+I377Knu6p7pSd1PrcWaOdPVVXs/O1Sx3/f7Nowi4p9+uvnmm1fMF2FsGqkBgL6GCQhRvq4/c1/eCz/xiU+kuuVZOvg9zygS70jxfkdf5h2DcxhfF198cfX5z38+bQEF54UWWmiYeS22dWHOoo577rlnymDTyXtsHXwMYsxvGIm4Zmy1wPVyswNl5XP61v7775/K9sc//nE241hd/TCw5Ft+dN0B/IIEJCABCUhAAhKQgAQkIAEJSEACEpCABMaQgAaAMYQ72kvHgmwsSrO4/cY3vjFFYsZibN09EBTYJzwW0Fnk5UCc6DYNeHl9FkFDeDjhhBOqHXbYYeiUuowBrRjEQj3X4posEiP8ELmbH5FiNfYWJ3sA9aNO/JfXJ+5fRsDl1yOi8JhjjhkyLjSlCGfhOAwAwTO/HovUGCEuuOCCFGGdp2TvpDwsPCMSHXDAAUn84b+IkMyjYUfbl/LvE4WHaAjvPIVt2TcoR94H68qgAWB2KuNhAMj7N5kziOZGaKH9Yq/5KFUIpERi0jfr0jznok70B0TnL3/5yxUGgzjy/pxHgubjopwDMLccfPDBaduQiNAOo0CewrqubzHmQ3AmQhcRCsGw1VE33spzN9poo4psCERp5+nv47xoP1gx1xINXB7Bi3G/xRZbtB2aMX6YZ1ZcccU05vIjysw8iKCH2FwelAXhM6KB889hSjQwUfrMbcyNtBkiOJ+VEb3x3Wi/iF5FfMSsEf/m+fG5z31u2PwaYnPZzvFvopQRUzEUdJIeO/hEJhnE9b322ivNO3X9uWkeZOsbhGX2RKfuEXnc6nv0BYwh0c9KgwWGAsYBkdnbbbddyu5S8m9XJjiToYBnDs+2MuML9cU0wd9Lsb9OzOZveRljTNFvEaMRPImcjhT7TRkqmniO1gBQbtfDOMZEgahMH23VP8s5pywnY+nQQw9NxqZuRH/6GX2cdweeufGelF+fdxGuieGpzsSX349zaTfm3aOOOiq9D7Xb9iTmvDzVP2ZGxhpmxvJ9ps6IwP1p10UXXTQZIZlbyShEVop4N8v5cT59HMNkecCDOfqOO+5IH5UsKQ+mUN5RYjuTMHbwjGDuISMGDOJZE2YwslEQ5U87YyTCaJGXr85wUN5/2WWXrQ4//PAKo2UnJoB4n6M8e++9d3XIIYc0dfHZPqcOmEXp92SQIisV9YQD78/039jihnGGcSIylnTTD7sqlCdLQAISkIAEJCABCUhAAhKQgAQkIAEJSGCEBDQAjBDceHytTtAiipSIzHzP2rws8XciwohkWmmlldLCbaRkjXMjxWmkfC7rE/cuFzXH2gDAFgH5ESIWC+c777xzikRG3AiBK98GoRMBMM5BhGDRPY+IrqtzkwGAhfHNNtusQlgMk0KUv5PyICBQN1L7Ym4gCi0XbUqhbbSLzPBC2AjRuGRd9gP4xFYN3LvcdkIDwOzExtsAwP2OPPLIJJrGth+t5ia2y0AoyvsQ/Yvo8NgCgn8japAtg/THeVR9JwaA8t4haiJu77vvvule+f7xncyj5557bvWpT30qiVTtRKBOxhvfR7hBrCPCv7xerw0AYTLo1AAAo3JMtjMAMFcQ/U5GBKLVTz/99BRtWydc1o31iDYmgp/+wfYN9CcidWM/e7iG6NyJyQvhDAGNlNpNhjP4YHTClET0LdHBsGrqy+36DXPoYYcdlqKymwTwJgMAAjHGLgwYtEO+JzxlaJqPY1xhSCC6m7Llz5l2BoC669c9D6INMQAQWU9UOOMsMmN0MsZanTMaA0BefspN2WgTRGH6Wwjs7cpX1je24AnjANkVEPJpB94Jmg76VvQ1ItLLLYzi+zEvxHZD+TxYzp/UJbIYIbRjTIjv1c1XXIv2oW68h7CtEucx3vL+FeJ/qzFHOeBx8sknVz/60Y+S8WY8DABh4OrEAEBWJDLB8B6FSSJMhWU7tRpHkZWD7Wd4l21q43iebb/99uldsVVWmFb9BH48n5gHjzvuuGQ8IBtM3i6lAWDGjBktM+g09Uc/l4AEJCABCUhAAhKQgAQkIAEJSEACEpDAWBLQADCWdEd57TpBC1GfiMR2Kb8jXTG3xwjAXsQI1KQkjr2bWy24lvcsz4uoTs4bywwAuUiCQIRYd80118wmQCM05RHPnQiAETGJEEDKaqLiEBOIkK47mgwA7B2LMBnRuU0ZCcp7RAYEykUk3y9/+cuhvX3DbJF/p0lwaupysZCN8EDEYR6lWydWIJIQtVyKE3EfDQCzEx9vAwB3J3U1kZK0bdk/IpKavkSqc8SmOCeEXdodQYrvk4oawZP0x5w3WgMABheEPu5FdDrRnETfEk0ZQlKrPkt5EP833XTTdEpTBGgn4z+/DuImxpv8ulPNAEB9yFRAxD2R7xFxDYtWY5bvRB/gZ2wlwzYDiHUYrXhOdCv8x3Xpa+uvv34yJXCNdnMWIiL/sZVCRCHTFyMdfmk4aprf4nOEQuY4tnzhOdHqaDIAkHXixhtvTKYYnjVlhoBO5uNIEU4q8t12221MDQBkglhqqaXSPZrGSycsR2sAiG1zKBfvIkSLI5jzd1iGEN6qLLn4HWbFePeJSHOMI5grOjkwcbB9wCWXXJL6fdm/6CtkVYmtOaL/hhAd5Y57hUEu3iuYP4g6p99QvlKw5nqxbQnbfZAJIS9DJxkA8npyPunqKTfp6GPrgDgnyt/LDADdGABI4Y+ZiDrmbVmOm1bjiL/T3muvvXYyFTUdGDHIqMFcCBOePd0ckcWALA6YdjCtaADohqDnSkACEpCABCQgAQlIQAISkIAEJCABCUwmAhoAJlNrFGWpE7SuvfbaJBSzsFmXBSAWUokGRGgLgZy/s0ct6V7Z8xVDAJFL5R66JY6JNgCw4E55SW3MQnAs/rNQy2e5yNGJABjnIPiTzpXIZFLFcr267QCaDACl0NaNAYCyw5/7xt7RRDQi0oYQWRfxOZoumxs4EFibDAAIaETC5UaFvEwaAGZvjfE2ACBWIfQSqYhYUQpaef9EKPv+979fK8gyV7DHPGMtzCyliJiPr1xAhkArASdMLIwv+hsp7hFm+T3PvhEUEXCIauVz0q1vuOGGKRMBR5Og2cn4z1uLlOyIu3kE51QzAEQ2BZhhlOInY7qMVK+b13NzCH2IuvNdBFqeG028y2tGxHJcCxHuAx/4QDqtVf/AaMIccvPNN6dtYJjTy20sup3vYELZ6UvHH398MpAgBtZt+dBkAOA5gUEMNnVZFerqVRexTd1I2U70e25ua5cBoIzmhkPd8yDPAHDppZcmA0CrzD7dsuzWAFDuhw4fjB2YVJircsNJlKWdiaI0APB8zU0Dsa872XyYV+rmlNyE8pGPfCRtxxBtWf6MMpG+nkwhbGnBuGIrkIcffjiJwXm5GS8hGsc7Ce18+eWXp/Tx5UGfxBRw1llnpSwrUT++Sx/hnSSOGE91/Sm/bmSVoC5lRoOJMAAEUxhSH8rUZJxp1Qfy75HpYMstt2xrKmI8884Cy9j6qps+n7clfY3r8PyhfNE+ZgDohqjnSkACEpCABCQgAQlIQAISkIAEJCABCUwkAQ0AE0m/g3vXLfizwMlCZwg05eJqftlSqItziXAiIwBRn/EfpgEEDxY48+9FZDGL6/F9Pr/hhhuqM888c7ZaEClJ5GdEcZZVZLE6oiC5VwiW1JM037F/bqTJJb3vV77ylaHLhGjO/WPBmz1YyXJAPfidct5+++0V0euUJ8SbENnzMrHgS9Tza1/72rSQX/IOA0A7xnG9yLyA0QLRif1xibJHODjxxBOrO++8M92DOsA0FpLz8nD/X/3qVxWZBTB5UOa69oy/dRKB2kE3m+2UnAGCyXe+852WW05oAJid7ngYAPI7hiEG4wip20vRNheo6FP0rfygj8We12wPcN5559V2l1z8fN3rXpdEWwQu+jwCGeYDrh0Rl/Rz7l1mKkEcRqRcZZVVkjhURmdHf2Z8kEKevdfL+sZ+7dFP2c6C8iA4Me8w5k477bQkPMY8wTUoSzle2Pf+hz/8YfqMeyKmcn0EP1JOEzFcHnHfU045JUWutzvGYwsA7k+/w8hAenMOtlJBCKZtMXZgHCNSmGh7jvK5EHWgzXIzAPMp111hhRXSHIBQH5H6fKc0YMEv2pwsAGwrkO93nm9Hw9/ZPoWsJ2FGikjr2AaA8vBMYOsb9n1HXKV8GDfY8/yWW25JpodWe8nD4YILLkhzcV6OqC8CPNHRZZ/K2zRMXdSL/rrAAguk61FX+vtVV12VTAthnKjrD8GbSPVtttkmiZM8/2666abUV2Nfelgjup9zzjnpWVGOH3jQpkSY8/18uwfuQZaPGM/dzvt153drAIjxFjypw3rrrVedf/75s/W7uFeYjKjXcsstl6KuyWbCgVni1ltvrf7nf/4n8cq3c4jMJLmAz3sH92JeyTP6hMmNMbDqqqsOVTNMbfE57UxfguEuu+yS+ns5P9FfMDHFvvBl+8RWS8wNCPx1B+VjbDBn1h30hXi3efWrX52ye5CSnvczUupjjCK9fYxj+n6YD/hbnWEgMgCU8x/9B1NojOnyc+pzxBFHVGx1xJiMeZ2/t9oCoDTKhEkJzrQLW5ZgvoI/W37wrhZ1ye9fGro233zzCq4x78SY49+0A2PxrW99a3pm5JkacqNsmGqY23lmLLHEEukdizIwD1199dVpLiiNdHmdNAD0YmbxGhKQgAQkIAEJSEACEpCABCQgAQlIQALjQUADwHhQHsU96gwACDpkAWDRMhbcOxGoy2LkC80sfLPw/t73vjctOJNylc9ZCA0RMYSQuBfRmwsvvPBsl2Uv2v/4j/8YSitdLpCzoE06YESdSDMddWQxGhGFg/uyGMsiLQvcRM1FdFtEafF9OHzzm99M+x4jCvAf5Y49pBGJ2HcYUbBVSmxEvLr9cylHJwYAyoyAhdiECIuoBaOoT0ThwWbXXXdNZYmjXHDn3K222ipFroYYlwMuzx8vA0AwL/uQBoDZiYy3AYB+R9sceOCBFduD1BkAIlU2xhQEx/yIsfe9730vjdvyiHHH2GH8f+1rX6t22mmnYXu7U2+iY9lWA9GQMtXtr801EF8w53Bw3fxAHGNuYEyTyrncQx7RNcxFiNNkNNh4443TJRAJY891rsvYReDP00CX4wWxFOEQ4Sg3Ok0VA0Cwi1TjCFqkIMfsgZgcZiMEPoRNIpPhVGZ3iOvkzxGeA6Qox6zBHMwzgnZmKxZMXMzjIajBNearSPfNXI84zvxYRmZzDvt6M1fGMyIERu4RaeLJWsGe6tSF/pSnVec8sgywtUSrrQK4DtsaUI+Ivs77W5MBgL6IqYL78kxknCHGxhYFsKQcmNS4RysjQvQ7ykr70K8jSwFtB7uYOzAEEOlcl4GB8xZZZJFkxKD/l+f0+nnQrQGAcU/d4pnH+GRLEY4wBeT8Gaf8x7ZGmM0of25spF3Z4oS5gGd5cIssAPm5mFRI7Z/3N3jFHEc/2nfffYduX24lwLUR1jEhIC4zN+TjIkRgMuJgEKCt697P+BuZhZiPy4M+SJ/FsMV5rfotrPbZZ59Ub9qZg7pwPnV/8MEHq7322iuZR+I9qt12GWNpAMDgmBvNhlW6qpJZjC0PGO+MZdo8zFGnn356qksI93XM+RsGEUxmGCFo96hvPCN49+I6ufgfmZ5oOzgxhx188MHVRz/60XQbnje0c/QjnhlsgcL838pYpAGgroX9mwQkIAEJSEACEpCABCQgAQlIQAISkMBkJKABYDK2SlamugVmFluJfGShmoXK2Pe5ExMAC6EhosW1QyDktiH0vu1tb6v22GOPoSi2XDzJswCU5Tv11FOTgI2owQJvvoc410e8IKqPReA8IpPrcN1YzKVOO+ywQ0XaVxaL+Sxf9GcxF5EEoRyBL6IDuW/sgxvRpGQpIBovxJG8zJEymyhDhJ2yPkRiYooojQxltyH6GPGALAQhfsS1uC9iAdcgChHDQUQW1xkAYEBkHILGSFPndtqto6z5+XUZADQAdEZ0vA0ACJBEMJKlgajgun4afQjhpIxoZ0yRmpvI2Lvvvrs2Yp+xyJxBNDeGD4Ry+gjfY/ww5kJA4TP6N5kE6gSpMBRgOGB8l+ONfzOeEY8RluoEzYjUJWITM0GeTSOEHurF74jM7D0eZSmvR7kRxhFlQ4RlvsFkRdryugwA0RMiJXW7ntFJBoAQPRENEf3yg88wWq288sqzpR8vz+HftAUiWmxpEJH8sU85ZWGLB0R5fo/Py7FPG1F32hsBLSKkmcPgxfcwFNAXMH3EHMJ5uVGL6xLljIEg5vV8zme+xeQVpo2Ieo57Ytwi+jgYhgmBf4fgyD1I6U5WHL5f1/955rCFDOncy6PJABDPS541RO+3Eth5Ph5++OFJ9C2fedwzvkemGkTMMtI5386GsUHdQ0jPy0y9l1566WSgwXzX7TYNnc1i/z6rWwMA7R/9AXGV5yHvKtHHy+cZfZZ+hmElvhf8YtuQMAnxXsH7RUR059eKfkcbYRop+zR8MQuWUfeRFYR7U9bLLrtsqG1o04hej+uFCQAxOiLX83tF9DiCOyam8uCazFlE8nPPOpMU34moe9q33XYOzKE//vGPW14n7t+pAaAsL/dGWOfZEtu2xHsaGQAwlfGTutRtScX1MGfSjxh/nJe/c4Tph/cdsiIw58fBfcp3NjI6wS8fPzwveBaFKTbvF2FQ4p70NVix/RVHbE9D34j3R+aY/N26brxoAOh2FvF8CUhAAhKQgAQkIAEJSEACEpCABCQggYkioAFgosh3eN9SIMsXK9mblOg6UhyHCaDpshGlyYJn7JHKYmossnMdFtNjH2YW3YmcI4IrF2DK+8SiK+m0I5KPBdZSkGExmEXcyD7AoixHKUQj2CAwUcY8cj8W4EnZzz66sc9uGSnMNakDvBCUiAIlDX+Il2X5WUjHTNCtASCiGklNi9DI9SNtcM4LrtSVMh177LEVexbze50gCTMiBOFeZwDJyz7aiE8NAE0jprvPx9sAQHQy/Y1I0O23336Y+BhiDX0KAwCGofxAIAmDTF3q4xh7RDcjAuVGnTy6NgQ++jn9HoGsvBf3jbTmCNFE9JaCIOVhHLJ3fJ1AzTiHMedst912Q8J+GHlCEM3HHmP7pz/9abp3ng2A8jDXkfkEYw5HtB/CPyJ4XR1CxEJM2mKLLdp2kLE2AIR5i7Yj2pr5Ou5JwZiPgiP1px1j7oEZn+cHdeNa9AnSqUeUc2Rmya+JaYKI2zAIhCgfAj3nIthioAoxm/5Beci6sMEGGwzdOiLBEfL4PoLwGWeckfo2Zcz3OY8vRbQ9nyH+ldtb5PVCmMdgUR5NBgCYYajANMGzBj70kZj3w0xHO9BnyBKQb5FQzs+I96S25wjxk9+pN5HICMInnHBCysbRagsAxjGZPDAA5AJ2Hj3f3azV+uyRGABi7J177rnVhhtumOpBG1HHcrxjmiArQvCIFPr8O+/H/M77DtuCIDiHOFxej6wVmCMiU0DUjPPYPoJr5Ee8nzAPkB2A5y4H7ZtnCIjvwBhjA30aNuXBuwZzDEYexkZuiOBc3lkwI5bP9bgOrEh1z7tKGBBizo2xyblRb96PVl999dQfWl2T88fSAEBGo+h75fse9cFAwDthCOcxP1DeyH7B+KEfMD/lRp7SAMC8gVEgDt6huAbvwGxh044BWzfQLpSJ73FP2jk30cT2EYxBjCR119MA0KvZxetIQAISkIAEJCABCUhAAhKQgAQkIAEJjDUBDQBjTbiH14/FyHxRkoVMhCgixtgXOUS8fC/lPDIrIp1CvAsxq1Ux+S4L50Tpsfc39+MakeI7Uk/H90lzz8JpLMCX0ZBEyhOliqCUL/DH9xEPEFW+9KUvpf9ioT/qjBiDkEB9iZKsE8BDFOE6YQwgwh+RiCPnF2wQU2644YYkkuYHIsamm246lH2g5MT9WZAm+p9rlamuy/MjkwLRr1deeWVt+VmQRkBlUX8sMwAEh7osBFFuFu6JLp9MGQDyflMXbdtuyIUBpofDcrZLjbcBgJsjJBLZ+va3v31YfwnRKITXMPZEoelriMaMb8ZVeSBokVYeATRE9vycur7DNTGvfPGLXxwyEsV3wsDDOCHdMiafvB/yO1HSCPKtzDqIfET/h4DTrjxcg7T3MfbL+kU6aiLR2ZcaTpRtPLcAGE0GgIjIJxKXOrQTwKg7kbZEOsMlti7JmTA+YEV/KKOf47yYX+lzRNM++uijqS3CCBBzLPX69re/ncxXfJ5H7jN3Y4SK74VBIKK+v/vd7yZzGwYuPuNnmNTimcD1Yx/wPNV8Xp+4/lJLLVXdeeedw/hgAGB/81bzG9dCPD3qqKOGmLWbOzDhYIILUbFsD7YUCPE+F3RztoiPGGCi3vn9+M7LXvaydI18n/uxms9GYgAI0wlZE3g3iWdimRGEPsv1efbGc67MaFDyo53pT3lfK5+RRPHTx8u5ib/nEeYwi/ch5j6eyWSLiIh7vh9ZQfg9MmnwzoMRgfet8oj3CVL302c48rKSXp46tMpIguEF8yPP/04O3pfYUoAsJu2eheNlACjbYqGFFkoZn8hSU74rUr+Iwud3ssZgCsozUpWZMjATfOpTnxp6d4zxz9YzZH+oMzRxbbjedtttqX054rrlz9hmhHPYFgazanlE+chowHMqMq6M1ozZSXt7jgQkIAEJSEACEpCABCQgAQlIQAISkIAEuiGgAaAbWhN8bp0BgEVH/iOyjahNImNZQA7xLI/qDVE+FmlD/G8nGkVqXYRxro/4Vhc1HmjCAMAiaYg5ObYmAwDnsqhLVFtE5ZbYqS9pWlkkr1v0zg0AET3KNRAW2bc6r28IDlyTaFWi+POjyQDAuYhI7CmLEBb79TZ1FQRS9sStE1D524ILLpjEEUSS/CjPH82i81Q0ANB3EaMRFll4LwXtJu658MI2F+xn38tjogwApLpHPKnrTyFuIrSR2j4/4EeK9khnXX4fE82ee+6ZzDiITSHCxjXK8xFQMAoQpbvMMstUjzzyyDC8fAdBCBMPkc55PySaFHGt3RYZRA3vuuuu6drleCvLQ5kR9zAj1KXb5m9cg+hQRKLYw5y0++0yANAPmS+I1m13jHUGgJifEUUx6jTNB0TX27NZAAAgAElEQVSfI3QS6doqAwAGLsT5Moo66hkRyQ888ED1hje8odYAEOeWBoDI4ICITRuXgi9cEQ0R65gDmb/DPBDR1GEA4O9EQBM5TztTljz6njKEWMd3MYGx1UV+NBkA4rnA3uX0N+acdgf7ixP53Wp8dGMAYOyVz7fJbgCAV2Sc4F0Bw0lkSQjzVTyTEclj641oq5Jt+W7CeOW5f++996a+nvf3eK9hCwXMI3VHeT2+TxYV+gn9KK5HGbkeZeezMAXQHowNtpyoO0oDQD630Ucx11xzzTVD7VqOV7IDYBCILEKdPJuYa9kuqN12JWNtAAg+pQEAg9Dpp58+25YdeZ3iXQ0OGEPZ6oS5qe6dB5ZhAAijFu3Ed5mHMRBgFMoPvkN/5HPeTSNDQSsDAJ+H2YhxzHguDw0AnfRKz5GABCQgAQlIQAISkIAEJCABCUhAAhKYDAQ0AEyGVuiwDKUBIBYzYw9lLsMCNeIJ0eXnn39+SrXM3yKSkgXaWCTtxADANRFkWGRm4R0RBSGx1VEaAMqoPyKw2mUA4HwWgNkDnIX5uoNIXSLuEbBiIZff416xqByL8aTk5b4I7qRKzxep+T6iH9/de++9qwMOOGC2W7KoTLpfmJWL25yIwYLIW7IjdHPcfPPNadG+TrCN67CtQCkw9toAkJs54tq5SFJmACjvTyp3GHGUYl43PDo9l76MEYXU6yzs1+0z3+5aed223XbbJAr08hhvAwCCGP2Xfk0kfzsBGDPJ9ddfP1t1GYukwI/2qxPIMMGQDp6jKSMF349+0Cote4hFRMMeffTRsxkAMC8RvctBXcryMN6Y2xB764xLdfWnTfI5sl17I9IhFiNuYwDAkNDqIE331ltv3bb7NBkAop7MVaSoz8Xj+IwyIIzdd999w+6FaIkIjjCGyEc92x0YQKJeEdGcnw8/0uWTKps5r1VGk5hjeTYgjMdcW84BGAAweXDdYIEoTN+IzAH5/elftC0ibtSlNADk8zsCIHMA2QwwYfF8KusT8zt9jXPyo8kAQF9gzBDtW5pf6jjzXGLOjr5b9sfcAMD3IwI9rkXdIgPAVDQA0A+oE0YMjEVhuinnabiSxQOTQLtnRznG+fe6666b2rlu/PM3xPlvfvObHU/rjPnIJpK3F9eKjD33339/6gc8L0466aRkBKkzN4XZiih1xmT0ea7F2GMLCMZVbuzIxwxZA8hIUZcdqVWFKD9bLVxyySXDtlyK73RqACiZUjbqgVkDFowBxijtzDshWzFhlooMHuX3mdNi6408E0KUK95BgzumMTJ1lGM4/h1bRsRzlu9jfsXMh4mtHG+x7VJsYdNkAOA+kcGCjBEYUctnkVsAdDy0PFECEpCABCQgAQlIQAISkIAEJCABCUhgggloAJjgBujk9rFwWhoA+G4u0rAQjGDDAiWLtfxkcfTuu+9ORgAW3BHPuskAwPW4byy4IqB87WtfSwutLJSWAhEL5KRBDmG9jGBsMgBQJ/YGz/d5zRmxII0wwkJuvt9s3f7llCFELliweA2XUsSMKFr2OKdu+dFkAKA+d911VxKgglG7No2FfRbPEUiIZMyPaGOEBFL7Eo2bH4NuAIAP/YNtGWIbi07GUJwT44V+QJQoQmMvj/E2AGCSIVqUzB9EgZdHLswitpX7pDMvkPUi9lovxysCL5k4yNzB/JLvBc+96gwsIWgh/JLKvTxCHGXPZlLN51GyRL8yDmlb5pdyT2kixxGIGB+0ZSl4l+WJSNGIGi/LEmIWf4/IdphFBoAHH3xw2PiL83qRASAYjtQAENHWcMPQ0nQgupNhATESdqUwCz8yCdB2IX7WXTPGHplhcgNAyT8MAPQJ+hbtecYZZyTjBHNzGbEb7RSRuxHhy79pcz7P2zIMTLHVC9crRUgYcZ1cjIw6NRkASLNP1oQFFlhgKBq8HWMycWCKoqw8VzBn5AfXw/wVJrp2BoAwLpTPh8m+BQD95uKLL07PcOoQWz9Qj3hOw+Z3v/td2nInF8BzQ1qMybz+tC/zwzHHHDMb1/wa8OcZUSc4l8/++B5l5pmMcQGxnzbnJ32bv0XmFOZb+ngIy2VfKA0AMf/AAIEa8w2/5/NsPmZ4R0PMjvenpvGMuZG5mxT4vC/UmSK4xlgbAKKdy/sjvGPIiPFf9nfKFm1CncnQQdr9fNuqnEFkf8lNXRijMCLAopWhkucMGXI6MQDEOxrmOIyoMUdH3TQANPVKP5eABCQgAQlIQAISkIAEJCABCUhAAhKYLAQ0AEyWlmhTjnzv5FIQY2GVhUkWP4kujAVnLsciabmgjohHxDoLovyMiEkW5FmcL9OvRrFiYZW0zHyPiMiIxMyLjgFghx12SH8KkS7/HOEDAY/I1Vwwj3KyGMxCNovG5RYClKFdxDz3ycXE/L510e35+fxOpD+R1PnRZABgsR7Rp1WkbNmsIUrAjgVpFvzLcsY5RBH+53/+59DHddHN7SK+m7p2GX03FTIAUCdSCmMAoM/mQkrUp5UIwndzYWG77bZL+3X38hhvAwDjHg70lW9961vDBKCoL21L1gSi1vMDAZTozlxczT9HAEGwDIGnyYCCQMecxH2/+tWvVnvssccwvCHWkskDc1I+Zj/96U+n6N0od9mWbOOBiYF5rpOI7G7bNsYeUfeIdWQCyA9E8xChMQCQGr7dMdYZAEJExwBAf246SgNAuWc2bYcBADNJRPyWzwD+Tb1oA9qwGwMA/eiggw5KGQbK+bzO4FbWp6n/5f0lfo9MIWQzIQtA2f+JuA7htrxfLraXz9I61hhqSHvOUWc6QaxF4GRc1UV55xkApqIBIOYRjFVwjb4SIm+YMZZccsm0PQCGiPxoYsznYdrI5/LcAMC1MS1xrzAwRuajSN/OZ5jvzj777Oryyy+vrrjiimQSYXxEVom8XGE85J70Qa5Xt6VIOwMAGZl4x+AZUWYhinuRvYko+E4zAMTzhi1OyNzR6hgvA0B5/x/84AdDxqS6OpXvIGT/uPHGG4eMIuX1eKZ85jOfSQzjOXPTTTelDEx175sxB1x66aXJ+MTWM/lR9/7EM4xrYSzgGYAxJPoN39UA0PSU8XMJSEACEpCABCQgAQlIQAISkIAEJCCByUJAA8BkaYkW5YgFTBaMWUCti5CLSPc4J9JdR5RmLHLGTxY44z8i3RCPEEZaRchTtFwcRqAjfTflKSO6MADE/ruxUJpXrVsDQB6hWrdYWwqEozEAIOYTuZgfvTYAxLXbGQDiHA0A9YNCA8BwLu9+97urc845Z9gHEW3PT9LLH3jggbOdw1gOA0AZjc2J3RoAEGYY9+0MAIhy9P8mA0BdecbaABAiVWQAKA0AkeqauXWyZQDotQEAITSf33ORNbaVKQ0AZQcsMwDQ9uNpAKDfRyp9xgjbh+RHUwaAkRoA8qjm/H4Y39gDnnFVF6HebwaAeAfp1ADQ9DqWGwAicw/fqTMA0NciQ0a+BQgGRDL9sMUOBir6eSnIc738P/oR/44MMq2MkqUBIAR62hUDANlWyiwreZ2JOn/Vq15V2zfq2EwlA0Bdf+/WAIAhcvfddx9iCG9ME2QACGNGyYl7kBFirbXWaswYE+/Q9J3cAJCbTTQANI1SP5eABCQgAQlIQAISkIAEJCABCUhAAhKYLAQ0AEyWlmhTjqaoOBYtSU1Lem4WLlkUrotI5zoRlRgL5mQEYEHz1ltvrT70oQ+laF/+FkddxD1p6Yns4p4IGvlRGgBKgZ6Uv91kAGi3WM59R2sAiKgxGCy11FKp/vkxWQwArSL9zQDwj6HmGsQMAFQe0Yi016SsLjOEBBz6N9ktEKDyYzIYAPLy5BkANAA8Z7wiG8HKK6+cBKnyyLcAmAgDAAI528y0iqAnVTvbCeQpwMfLABCsIpKeyPyzzjprNoQTaQCoe673swEgjIoI7q0yADS9jo3EABCiLtcm2n/LLbdMY4q/R4aAuG8YFlplo+Adi+xHvPvQ78sMGrHFAfPYEUccMZTlKAwA9MFW0f+UgW0RGFPcPzc1tOLSDwaAvG5NGQAOOeSQas899xzaAgrebMGEAYCMDOX7UJh/fvzjH6cMOPGO0Or9tpUBIN4T+X5kw3nlK1+ZsmHNmDFjmDG3qR/7uQQkIAEJSEACEpCABCQgAQlIQAISkIAExoOABoDxoDyKe8Q+zAjRpMYv014j7CHCI/4hzG+++eZpcTSPeGt3+3yf5z/84Q8pTSrRr3nkcP59FkDXXHPNtHVAndjYlAGgyQDA9fMtAEoDQBlFNloDAHv5htBI6t3rr79+NlznnntuSjdft7c0J3a7BUBcvNsMABoA/t0sZgCYfUQTzYrghBBBOva6A9GCvr3ccsvN9nEYAEJsKsdTLzMAkO6byNkQrZdYYom0BUB+hAGgVTRnZACINM2jmFprvxqCGnMh6Z9j7+84ObIbkJmk0wwAIX6vuOKKKVq1PKgr12WPerI05Ec/GwCoZ7n/O38r+2DJo92/674bBgC2XCmzZGgAaD+CLrroourtb397aif6Yt0zn6w5jEveJcotAPIMAL02AHSyBQC1i62NSBXP85qD534YHduZ6PgMoZcU8/x8y1veUq2//vrVJptsUpFWPhfz417MDWEAgFds00QUOn0w3q04v7w3GZkwGMS1WmU0ilbLDQBsA9Bq7EyGLQBaZQDIe2C3BgDec8nSggGAbA4lzzDEHnfccWlrqk4MAJSz3AJAA0Cvn7ReTwISkIAEJCABCUhAAhKQgAQkIAEJSGA8CGgAGA/Ko7jHU089lSL7EcV33XXX6sknn5ztaiwuszhJJBqRlgh6LHrybxaHywj9sihlpNsJJ5yQFkq5bixe599hcZRFcBazuXa5AI4BgO9z1O3J2mQAYAEXkYZ0zSEUlvdH6MSAQArgMkq43RYAdRHiEYUJq0UXXbRii4L8+NnPftbWALD00ktXl112WUW9uj2WX375igX//KA8IZQecMAB1d577z1sUTs/f9AyAMAH4QVTxvzzz5+E0/xoipqkvyAaINJsvPHG1ZFHHtlts7U9PwQZMkkwTp544olh7Zv/gej9EHzKurS6EQyoR0QrrrfeeqkP5imx47sxhlZfffXqV7/61bBLEhm51VZbpb/HXun5SS9+8YvTnsyI9ZHev13/i/5I2T7/+c9XpGwOwSvmFMoJ/7XXXru64IILhkQrzmOOQ5Rl7qkTGxHRiboMQbLTxotxXs5XXCdMUJwT2VMeeuihaqWVVqr4mR+0UQjKJ554YoombndQT76DMYP+QLRqOd772QDwne98Jz2XQjyGBVkBPvKRjyQMdRlmyMRy0kknpc959tX1t/K51Wre5/u0L2IvUefMGfmhAaD9COrWABCC689//vNqs802Gxr70T7xbkI7XHXVVWkrhG6PffbZJ20jUTfvM77JlsEcwVgOMZdxzt+vu+66oa9RJp4FzHsxT2MMQNxnTkWMJhqf53EYL3mv4ndMALwDlUe5BUBkXOJezPXMAY8++mia2+qe3Rg9SVUf26SUz7PyOzGfsV0Q2220ypg0WQwATe8r3RoAqD9zCnN1mb2JtikzMvC3dhkY4jlBOc8444xq6623TvNHbjYxA0C3I9bzJSABCUhAAhKQgAQkIAEJSEACEpCABCaKgAaAiSLf4X0RkFhwRFjffvvtawWTEPmI1GPhHXEwFqybIshKIYWFc6L5uG+dAM/5b33rW2uj36hSaQAoF6SbDAAseN9xxx0pUjkWb3NUkbaXaL6Xv/zlw7Y6aGcAqEOeGwAia0IeRYcZ4b3vfW/L1OoITP/7v/9bYQTgaBJxIwoOEYDy1wnEcEdo+P73v1+R1rspQrHDrjTstDBExPXjZ15/hDpEvBA2yrKQeh7RgqNJfB9pOeu+F+I3bZYfTQJD7PFO/67bJmO0ZRwPA0AI8fA+8MADq/333z/1u7osFQha9CWyBHziE58YFiHKOCLrB9zmmWeeYQYj+gJC3SqrrJKuk+8JD6uSd/5vxg0p1/NsIvCPeeWDH/xgEoPzMfvDH/4wGYhywSVvEwwJt9xyS7XIIot0PN7gcsUVVyQBrsygEmYQRDfEvqYMANHP6TtHH310tdNOO7XtMiEePfzww2lvb/6dHzH/9GsGgNIAwLilLTB/1EUr0z4YADiH/l22VzlH1Rk6OCf6XJhIaOdgnfPXANB+xuvWAABj5hyEdt4jMF7kUdd5m8e80u2ci/mLLDD5thPx7KE/bLvttuk9JJ61lAGzzoc//OFhfS5MivQz5kHmK4yNmJTqsg2F4IyhCtNVeZQGAD6P+sccwDM/UtOX8+c3vvGNCrGeuTbP4tRunuUevPthjBs0AwCc5ptvvlR/TKHlfBDtg7EgzB+dGAD4Hu1w7LHHpne/vA/T17gGxr1rr73WLQC6HcCeLwEJSEACEpCABCQgAQlIQAISkIAEJDBuBDQAjBvqkd0oFh4RREhfWxcxGdFiCy20UIrWXXDBBZMYmO9v20oY7dYAwAI30fmkv64TBEdrAIiIfqLj2Q+3PGIB/uyzz67e9a53DVvwbWUAaBKnI9tBnp6XezdlAOAcIu+IcuVoMgCECEV0GQJpXXtyHQQIBAYi29odTYJ3u+9ORQMAwj11jqwX3RoA8gwAMO71MdYGAMQs6k89EDyIVkW45++txB/mA0RzsluUoiuCNOaVBx98MImtdQL1l7/85RTN30kGgDAOkUIfo9A999wzG2LGWcxLhx9+ePXxj398ts+J4gyzQSsTAGIe0cW0fdO45uKUG0MRqaLLPbv5nAhf5hMEyzjY35stANhaJT9CPKLv7LHHHhVZOtodwYy9xxENy/L2uwGAzDUxN8IOHqTqZl6jj9RlcEGAJVsF57QSPsvnFm0Qwn+r9ijnO86bbAYAGJGFZ8cddxwSifP6UAeMKhh36LdjfXRrAGBeZtwyfujvmPly7rn4SnaQ3XffvasqMIZXW221tDUHY5DxzPVzAwDzCplEOOhrCMSYin7wgx8MG3/MRXyX9P5E9C+++OJD4ns8y7l+9NMQ+N/85jdX11xzzbCytzMA0D8pOyZL7lv2fS5GZgHeOcq5tp0BgCwlmBcwFQ6aAQCGmDA/97nPVYceemjb7UN453rPe97TNgNAvP/xHOL5hVkjz4aV91+y4txwww0aALoawZ4sAQlIQAISkIAEJCABCUhAAhKQgAQkMJ4ENACMJ+0R3CsEIhbUSX/NAjhH/J2fsVCNuMaCOgvr/B1RkGg8jk4NALEFQESo1aWgZX9bIo/L6EzuM1oDQNQHcZ/I8vL+LMAiELHAv++++9Z+Tjlapc4lCjg/8gwAbAFAauJcJD333HPbbgEAg4022qg67bTTumpdosu+973v1QquXIhIZ8q6wAILtL3uoBkAAgZCNXUfNAMA9UfkQVhlrLNFSIzvEC/y/osgxVYH9E/EDMwC+cF3Ntxww4p+zjxSRlAyf6y66qpD2weUn5f9jyhXDAdE6LK1QJnGn39TJr5HmRg7+YEoTDTnrbfe2jILQGQOaDLbcF3Ke9ttt6U9orlvOS8gIBKZf/311yc2TVsARHYOro0RiojhTo6vf/3raV/w8hg0AwD1pU3IHELEcnmE2HbUUUdVn/zkJztBO9s5d95552z/zrcAWGyxxSb9FgDwiWcoc1udQWIyGwDCVMW4Qmz95S9/OZsBIOYY2hmBtW5bknaNfuaZZybzD9cJsbs0AGDmYU5jjsEAwLh+05veVCvYcw5zEkakI444Iv2e1yHeJSLqmzmE9yquh6mqnN/qDADxvkY5MQ0xF/C9uowrjA22BVpmmWVmMwG0MgBwPplI2AIgTHF1/Pp1CwDqiumMd8UttthiqOrRXvwhMklhoGXOaZcBIAyGmDMxhIR5hZ/MJTxvzQDQ9bTsFyQgAQlIQAISkIAEJCABCUhAAhKQgAQmiIAGgAkC3+ltQyDifBbUSUmPCMUiNJFtLHCHqBWLlSGeIJKWKbvLvbMjzS0Ln48//nhKzczCdisDAOezP3PsG15GFOdbFeQpeqO+CNpEV7GYyucstrOoitAYAiaixymnnFJ96EMfSgJ5LtrFIvdrXvOaoYi9EIM5j/9CGEQgoHyR6j3f7zzKE4IT5SFFLGJgvtjeZACI6xDVRxQe96ROeUQibEOkoO2IiiTDQV262jgvIgE77ScjOW8qZgAo+1v57yZDRJzflFJ5JDz5TrcZAG6//fYUfRr7yuf3pYy5yE3Zifon0jHMMXn989Tn0bcwtFxwwQVp/2vGN+aZ/KCffutb36p22WWXdC/6an5Exg0igRHsOPIyxZYK/D22VWA8IsDxnToDD+ODvb/ZOqNuS4GPfexjqUyU9cknnxwW1ckY4ruI+twz5rB8Swf+FmYirhdmm7LdEeHIovDd7353aJ5gbmX+gxkZVVodRGCTIYB5OM9MEf2AnzFfEc2OOF0X9Rvt/IUvfKHaa6+9Zrsdn/3pT39KZbnvvvuGFSW2U4jtQpr6LVHCzFNEUFPHMiMC7UXafkwWZYaXvC3p59QFMRpzWt1cT1nKDAAhnvGMwsRVtgf1oe3YKx1xmN8jmw3X43lHv4jvwZ32oi0OPvjgZAqr67+MMUwlZX8jAwDiaOxdX/ILsZ027uRgCx5MLTH+yvpRdiLH6f/5sz2/dmyDUWaj4Rz4URbqgkmsNOHlwmcn2TGa6tRtBoAQz5kXGHOk3Y+5jfLEfBV8iMrmWZdvN9Sq3LHXO+8n9AmukW9Nw7XJ9MFzPN8CiT7yute9Lo2/8uD7jAOynCCix/wd8xn1iIwzlIv5iPvznsRn5XwZWUswr9DHy4N5G3MjR6tnFVsYMJ65H3NpZCmIa+Xb1/D7OuusU/36179u25T9agCgzWlD5gWeTxjImI9iHJRZQbbZZps0J9FPab94vtHuMfewrQv869oonil8jzmF59CMGTNajuWm8eXnEpCABCQgAQlIQAISkIAEJCABCUhAAhIYSwIaAMaSbg+uzUIji84s+hMxS5RTnpq2ThBFTGcBmr3BWQhlgbuMlo3FTxZPuQbR5lyb1MKlMJxXY8kll0zpsolQyxf045wmAwDXJsUtEaAh2MWCdog9sW8w+7bee++96dK5oI7Yg5i52267VYcddlj6nH9zPRZ2WTRHIIi6U39MBxtssEESvvKD73Bf9hU++eSTh4nyTQaAEC7IzoCYQVrY/GBhGnNB8MfssN5666U9rvMoxvhOiCVECbJn+1geGgD+TbfJONBpO3RrAEB0IjU//ZZ+Xx70L0Rmotj5yTilrPTvOjE5BIqITEVUZh4IoarMmMAYYYwR0frII4/UppBmfCCgIW4SRc2/43r04RBhKBdjj+wgiLF5ZG7ev/k789NXv/rVYeJ+mBwQBblemHhyLvx9zTXXTFkLmOsYU9SLscz9KVOwwTBBpH4YAsp25n4I3piNyJCAQAs7/kOoKyOUcwMJv1NP0k/ze4h1wSSMP9/85jer/fbbr7Z987nti1/8Yt8bADAV0GYYX5jfSwMC7ch/tBeiLFkTwgCQi7PRH+LZwRYLPFPK68Ucxzg78sgjh42vyWoA2H777dtm7bnwwguT8Fse1De2OenFnNatASDGIG1Ianq28+DZTNvVGd4Q7DHmrbDCCkMGIuoUYzDMMbTrQQcdlLIb5aJ7bpLgd8bjZz/72YSF+Qxxlu+S2p/5tZxjI6MH18aQwtgNk0hu0GBsM0dzb7a0wKBYiv/cs8kAwPsAcxcmhdjCIG/DmDN5j9p6662HMgzAL7KTME9hpKS+zO1sQxLidV2ZuH6/GwDgBgf+y7eOKc0ktC3bMPDuiIFskUUWSfhhypj62te+lp61jKEwlkb7xNxvBoBO34Y8TwISkIAEJCABCUhAAhKQgAQkIAEJSGCiCWgAmOgWaLg/i44sYLNYzAIw0YVE9LL4y4J6XSQzAjmiGNGLLCKzXy3pTzmXiFeux+f8ZIEf4RpRH2GGBepWkYkUdZ999qkQqkLsKu/fZABg8RSxnOg49h4PoZIF2Fe84hVD0YIsZB977LFp73EW7XMDQCAjunm77bZLEdGI7BzUqYyKJGsCAh/pycs9cmNRl1TFpB4vRQoi9kgHGxGHZXPBjHvyPURU9hkmi0CehSAEBQQJhB3aL4SqOkGS7Aa0C8LwWB6leSTKkv/9Ix/5SBJI80jLvEyIbjDi6EXEaVN9yzI3nd/p570Qy7hXtwaAKF9dtC+f0b8YIyGE5ynog3nOhOswFhhPjHn6NUceEZsziXojtu699961W2eEyYWIx5/+9Kcpe0WedYRrUEbmFMQ3RNXoL3UZABjnpGIuzTKUK6L53/e+91WnnnrqUFaQsh2p41prrZUi99lygPtFNgLmJsrMOCPiE3aIkBxlOzMHXXLJJbONNc5HwCSaHC7lkZsAEJBIHc48y9+5D5HZHLQBRh6i+kOUqhvvUXaME2UGAK7TKgMA14rI9amUASDmaLJOYI7I+2/8HqYpjCI8AzBmPPbYY2k8hHEs2puIXs4rs8XAjuswd2MAY14uj8loAOAZ+v73v7+2v8KBZzQiJv2urBN9iXPqtufpdC7Mz+vWABAiOeOY32k7RNU6c1PcB3MR2QLe+MY3DvWFfJzQXxgbiPTlwbsOBkmOl7/85WksI/aHESLmIZ6p99xzzzDTFOMcVmToOP/889O8Fs9r+hP14HP+Th14T2JOaZXhITIKtcoAQDkxouy5557pXYw+nR+UO+Z45h7MRfH+x3lhNOI+tD/vYvzO3Fv3DIt3uTAAlPyoI0YcshLF9fNzuDbljfEVRgPmsz//+c9JRP/jH/84NP+W1+d9iIwGMbc3PWcpC1lXIm1/eb1DDjkksQuDCOdFHTHHYYrBKJeL9XXzN58vtNBCqQ2YI+6+++7ZtpSIeTXescNIxLU0AIxkJvE7EpCABCQgAQlIQAISkIAEJCABCUhAAhNBQCJ5+iwAACAASURBVAPARFAf4T1ZrL3yyiuTIB0Lx7HQGYug/GRRHPEpFqnJHsCiJYudRMSxkM33WTgPIZrvIVwhYLVbpGWhFOEuxJduDQDcJ1LaIhCw+Ep5WFBGpHnJS14ydH+EL6J3qXO+8BpiWghnL33pS9OiPKmtKRvRcXz32muvTZF6pGmNqNxSQObfCIlEN1Oe8nP+3s4AECmPaRsOWG+55ZYpyo/oRtqArANkPcBowUJ9CLp1Bg6uR5QjexLn6dVH2GXafk0DwL/xNAkTnfLvxgDAPRGgaOeI/KwTKziP8RsmAQTNViadaFMi9RH/6YPRj+r6W6RAJjU8oiIiShx1EbuUAxMLZpmlllpqaJ/tMBLdddddw7ID5HViHGLs4Rp1/TvSaiPikGb7wQcfHDYmYx9x6ko92Y4EIwpjn/mLeeQnP/lJiuiMyP+8DHlbYx7afffd08chTEdUOVudhHhV1y78LQRG2DHmmXtpH6JImXciYwPCWRlRyvdjPqTffOlLX+p7A0Dsoc28z7xI2u7I8gIPng20Q26IIV0+xje2BWCuZ46lf/BcIHoc8TJE03Ic0/477rhj2lKCvptvE8H9ppoBIMx91IuxwvMyP6666qoU1RzPpU7nrVbndWsAoO/TFiGiIw4zjtnXPrID1N2L8m622WbVxhtvnMrPuwjPcCLljz/++LTlQWl+Kq9zzDHHpOj8mAPpa/QV/k12I+aEOgNOZDLiu0cfffRQ2fOME7xPYWT4yle+MrQtSV0Ef2yd1M4AwHUxQbKVQF15cvGbDAq8f6yxxhqpLvFeQ79nfqEMXIN3qEE1ADAO4vnIeCZzUmmQLdnwLhzvnfQPnin0lzx7QJ5pi74Wz8N474wtADCiekhAAhKQgAQkIAEJSEACEpCABCQgAQlIYDIS0AAwGVulTZlYhDzhhBOqD3zgA0k8Z2EzRPuIDuxGzCzP5RpcLxbbY0GUBVa2ICA1d4gofLf8PvvsIupgMGChFNGrjFDOvxPpurkfaaHLqGCi9xHUWTSPbQtG02REkMZiL4v1RA0izhMJzFGK4nkGgMhWkN8/UoazmEx7sIhcd5ScIlIwzmURmchOora5J4zr+I6m7nXfbSUkx7lkAEBYCVGijOjOMwB00+96VY9WJoZW14/zx6qs3RgAQniqa4NcAC3HT143hAyMPIw1voN4SlTwL37xiyTQl0edASbuRVT+uuuuO5vRICLy4zrd8Oa6+Zjh32y1QWR/GA/K8sX5jFG290CcD+E2UurnW4+0K09ujsrvE3PbJptskjIa5EeUmfsjXiLAkbmDcpXbLrRrl5wX8wL9gmvXZSCJaNNWBgDKsfLKKyfRuyxrGBAiA0BTv8bogVEK8Z35r0yZD1syfnzwgx9Mn4WQy33zsU894EGWGfbcjnKU7Ul0PsIqR52hhGcZ9wou+ZhoNY+2q2OYXGJ+JbU8InZkZcjrw/UnowEA8wjljv3nKWdZ5/h3mGj4SUQzW8vQJrRtL54fbIFBVDXjAaZ1244Qdc9zqy77DmXHiIORj2ckIjbzVV1faDVn53WvG+9c853vfGf1wx/+cMj4EHMq/R3T43HHHZf6WRyt+isGkzDvMd9QTiLSMVbwXhSR51yHeSTPDEQ5Y1sfIu7JbtHqIMvDzjvvPJQ9qDQ3RJ3L51W0aUShUx7q0soUFhxaZQCgzTAj8O5VjlHuFRkAENWjfeOZwLgnA8Af/vCH9H5Q935Em5AdhaNsuzo2I8kAkI8Tyku2JzLDRHamEPi5X5jt4t55f4x3HOYK3uPIiMO8iuk1364psiCQyebqq68emltaNrYfSEACEpCABCQgAQlIQAISkIAEJCABCUhggghoAJgg8CO9LYuZ/Idwwb7GLGiGIM+CdZMAVN63PJ/FTRbquWa+lzbRbyygxx7irdK9UzZS+V5//fWzpQmP+5aiRJMBAGGI9MAf/vCH0yVyYXSkDHNemBqIPGwlXuQZAOoWuLkWKYdZJG6VtjbKnZc3uPMzopQRH4jaJl3xeB0aAHpLuhsDQC7y1Al8dQJ2eV4uEPE74hWiBeJE3VEnwkQfiHkFsSeO0W7rECm0GV9k2iCFNqaZ2FO7VRmjnh/72MdS9DYH46tOgGzVgnX8wqSD0eiGG26oyujNYBHzDKL8fvvtl85DTCzNB03zbZSB9thwww2H6hJl5vN8H/K6LQD62QAAz69+9avVHnvsMRR9W2cC6LQf5sIywi8Gj9VXXz3NsdEX8/4yGQ0AlA9R9qabbhoyAXRjACAymbqWZoeRzHSjNQDEeCLrB8JsGAmiLCFc15Wtrs65QYd3Eb6P4ZDsOtQXQ1Tdc5bIec6777770jsE808e7Z1/p+x/rd45gm/MSVFe2G+++ebJ6FR3RIaR2F4nsga0YpDP8fk4CLbcD1MP71x1zwf+1q8GgHgfDXZkaoAR2ydgIAvBP96by3cx2NCOMAwTEn9j6wqyMPE8LQ0AeQYAspCQcSp/boxknPkdCUhAAhKQgAQkIAEJSEACEpCABCQgAQmMBQENAGNBdQyvmS/6Ej35mc98JkWqttpjuqko5YIxC6G5kM3+2qTFJQqfI9Kttrou1yN19nbbbTe0n3cZKZvfs8kAEPchKpW9X4kebCcaNNU3Fns579vf/nYqZ6QUr9s3uckAgJBI2TBjRBRdq4X8/O/BINIiI1YhYpDqN09p21Sfsf58smcAGOv6d3v9iTAA0G/pT+xZT8Q8AhNCGGUpU563qk9ETiOMkV4a8YOx1iRwN/EhZTnCORHARIOT3ruTg7JHFDMCPHuAc3QqBHNunQGA8U+ENOnA2Xu8rn65mIMZijF5zTXXJKZEhnYSyRp15Pp87+STT64eeuihoWj4+JxrkcYb7ohWCE/l0coAAIsQD8cqA0Def3JWsVXDaDMAMJcz/x5wwAEV+3vz75j/msxJdf2IfozJAzY8H0kpT5vR7tGf8u9NRgMAfYG903fbbbeh/e2nqgEgWNOmmO122mmn1NeJvCZLUJ3Zo92cE2MvxgwZiU488cTUvsyDpSDM/UPAJ9MPWT/o04zr+CzKSFkicwTf4XqR0Yc+GhmNyLSw/PLLpy2GuE6YTsLMx/VWWmmlFB1ezld5n+a7mCoxqXB9TFJ1JsO8v9bNf2xTQgYEskKVn0e0PgaAr3/968OGTDcZAMK4MJkyAJTtndefLAuf+9zn0rYJ1BPjGc+0/Mjn8pjryNxAuyD8079+97vfpTk/b2f+TfYoMkPw7hbt2gvTTSfPR8+RgAQkIAEJSEACEpCABCQgAQlIQAISkEAnBDQAdEJpEp1DGloWzzlYdER0JlUpQjWL1d0KdnXCAovQLH6z+Hn44Ycn0Y6FVhbdm8QvPmcRlohOsgaUKVe5XzcGgIiOZ4Gc/YCJTibqaqQmAO5Nuv9vfOMbad9wylcnDEWTn3vuuWkP3jzVb94dEJvY9xz2RPiSvrnuaCXgUD/2aSfLwaqrrjq0gE8kGwvWE310YgAg3bzHcwTG2wCw5JJLJpGTDBmk/M9NLN0KqGECoK8iXiFAXnbZZaNqWgwA+++/fzLIwIa5IcxKscdyeYPIDhB7MlOns846KxkcSMfd6VFnANh+++2T8Yf00DGH1l0v2CEYkS4fkY09tylzHk3aVBbEf0TmrbbaqjrooIOS0J0fXIuyIAb2wgBQlqecdxBdMT50ugXAWBsA8vmXvkafg3OT0awVd/owGWgwRDCvUv9Il14nnk5GAwB1oz9geiE7QoybvM7RrnVbAExUBoAoS7sxwTN81113rcgskB95Zo1234+MGTx3v/CFL6R5j/eS4FG+n8TfEYDpy6SG5/5stxOp3PP7xfzNO0GYXMJow0+ivclIgtC7wQYbDJkHuUZuACCbD8JxaSoMITnmEe6HwemII45Ixq1OjvwdarXVVktzdJguuzUAcE/S7neyBQDnhoGS8ne6BQBzH0e5nUxdXbvZAqDcRqZufLN9C5kYMAP8+te/HpZBJvoLcwbPUQy1HPQVskW8613vSkaAcrxxb569ZgDopMd6jgQkIAEJSEACEpCABCQgAQlIQAISkMBEEdAAMFHkR3HfMqKexW0EO0QPoh4j3TEL2OWe0+VtY6/52AuahV2i4j/60Y+mNMSx+J2Lde1MALEIzr0RcojAIjUtUcCRRruuDCwus5fswgsvPIxMfj+EeMRyzAV33nnnkODKl2KP8PwCsWDNTwRShDzKRL1apf3Pv3/OOeekfctbGQ4wYyBqsO861+Pap5xySqpL3T7HURfuT+QYkXlE/cKX8k8G0T+vP4Ipi+ccdamKWSDHJOHxbwII2Pfee2+KAo0I0m75hMiTCw9cg+hTRHX23Mags80226RLtzKYdHvf6J9cDxMK0amIU6Qjz1MkR/rtOsEtoiMRVDDsIMR2Ig7WlZV7hjEB8ZpU4oi28M338Y75iXNDvON3xHXOe/vb357GGqaf/GgyTPE545J2JAMJc09wqNtHPCKFmReYPxFxqT/7Sh966KFJtMwPyhjCH+YATA7lweeYlhCk8ojXELYpz/HHH19tscUWQ8aGVu2OsMwWIw8++GASJxFCy4NMDYz7EFvrrhViHn2R8sXzozz3mGOOSZHJcIEhwm3dwb04B4Mbbcz8fs8996RTo20jOjpvs+h/1IWobNLM8+wK4b+p/2NwQ/SLtN7l+WzvQt+nnp0YajDiIQwjSsce8vk1Gb+I369+9avTn+uyzuTnn3nmmSkzws0335z4hRkg+gHPJeoaGQ4QnXnOdlr/Jj6Yu6hPZKopz6dtLrroourNb35zWyNd/j36HIaeo446Kr0bUKdWke/wCcMNfY52eP/731+xNQjtPZIDIZitPeK5FWJ83fM6siHRD3jWYeLBEHnHHXekrSUQmPN+GVsy0S5sdwK7/Cj7UBgOfvOb31T77LNPdcEFF6TTwxSU95F8jPG+AQfm15e85CUpYwTZFVpxhBeZnMqD85mfmE/5ve77jOGdd945tVOMxXjPKw1npTmKeYn3Sc7n2k0R8sxNt95661D/LUV95lPmYfiGcTPmlWCbl4ExGHMymQB4J+VvPKP5SbvyH9H81IW/cV2+c//996c5nDauM9ywrQtlZaxzND1LRtJX/Y4EJCABCUhAAhKQgAQkIAEJSEACEpCABEZDQAPAaOhN0HdLA0AUgwVi0kUjSLOXPD8ffvjhlGqXv7PoGQeLlix4kuKfBe1VVlmlWnnllVMUOyI0n7NQz4J7fjRlAAjBjIXzWDBGqL/llluS6MSianlQDsR5ForrjrK+/Bshi0XzSy+9NF2bCDbqGZF9UQfKz96/RPEvs8wySYjj6DQ9Oov4fLfVwnppAKAuiBqIPAgjLDjnB/dnkRthgP1liSJjkTvS605Ql2p5W8QvIuDoD0RDlwv4yy677Gz7zTct8E+2+vW6PCGM8vP8888fFtVZN3brhMUQE+Ae6a35yVhdbLHFhqKao/y9MgDE9XIjAPMKAiRmGMYa/QExmjFImSgj442+v+6666Z5BKGduSWO0fRvWDL+QtzHmMDchoBH/0QoxnATJh3KgTjD2KI8b3nLW9KYox5l/2wSbZgzEeP4ybkIf0TbkumD/5hz8gOhHmFws802S8JaCGR8F25wzA/KgxGI+fm1r31tKnN5UHfmc3jnghi/833KR9Q3c11kh2nVL2CIAEq56/aJ52+wohztTBvRZy+88MKhtqkTUJl7eRbAoS7de1nXqB91vfzyy4fN70Qd09/IrMBPhDvE5/e85z3pGRLPq04NJ7Tn//3f/6Vi1PUFxED6UBxNW1Dw/Ln44otTu1CHcgsOyoVxh77KZ62yYMT9Yj757W9/m/obQi33QJTkJ22P4I8IzLNlo402Sn+jnE19u9Xcl89RGDIY9yGSl89B6oEwzrwUYna7OZVy026UkfMxLjImLrnkkvSTeSU/aE/6IpHh/GQrIvp4mFfK/t40n1O32GaC5zOCOyIufYC6UjbqSv/CrEJqfaLDMRAxn0UmAa5zxRVXJFNGnho+sjDBnrmA52NpWGnXLmw1wrzGs4P5gjbm+pSH7APMZbBgSxXmuDAxPvDAA9UNN9wwrPrcC86woyx1z2fmA94TmaNzg06YwHg35F51YyrP/hPCe95/6Ot1Y6sVA7ZVIDtJzE3lecyRmESbtrbJzQDUK7bFifEbzxTKlhtMYq6nH8CUd0YY56aC2CZirbXWqqh/MB3peGvqs34uAQlIQAISkIAEJCABCUhAAhKQgAQkIIGREtAAMFJyU+R7CFdhACAKn8XvXLBDTIyo81jgrRMkS3GnbrGTv/HdiJBFPMkFk3YCQZgF6gSWfEE5IoIj6ioXFkMUQRxgwZzF3NhCgEVaygcPfo+I+6aF5G4NAJExIbYMQFTID8QaFpRjSwWYR7Qmi/3dChpj3Q0RNOAJr3xbgjpTRl6WQV0Mj/7Yqq93agAo25Xr0acidX18HsJErw0A+f0ZQ7Q9RwisiJsYekoDQD5+mXeYW2JeaRI7R9KXGV/0T8rz5z//Oc03iy666BCnUrTqZB7LywHzEHhCPIxocerDPfODCO+Yc0KEbTevxncj5X3duIkyR8R/fKdurmyqX0TuMgfF/JiXn2vmWzW0a5PcJNLUdsGO85r6AefGOfk44vlVGgDiOZDfn34XBremcvXy8xAVo79E5opWbdpkJqBsef3LvhwR22W0f6+i/2mHvO/1ak6ve7+I/kEb5wfGBo4YU5Qh3jP4zkiMDnF/5gz6WbwD8P4QEeBhMAkDBmXg/HL+5e+txgHn59sTtOprvJPQzvHsj3bm+2EAQJiPuTcX2vNxwu9NfarVux3mPu5f93zqdozU3aPba8Q2MHXfi36fv7sxnzEXwwmWUQ/+TZ9iTIb5s1VWqzCFxjP89NNPrzbffPPUR/JMG/QJziX7AlksOHo1Nrrl5PkSkIAEJCABCUhAAhKQgAQkIAEJSEACEmhHQANAn/UPFkJZ4OxkMTiqzkJzpFRlgTsW4yPitpXYX6LLF4/zheh8wTY/J184bbdY3k5o4jMWbCljKebHQnlellaL+K26QbcGgIj4RTClDeoEWxa3KRPnRgRfpxGr49ldc0ELxmFWiL4V/aJJdBjPMk/0vUqTxGiFgXbjGXNGq/TDo71vzjFSdMe9ol9gYikF51zcLUWcbgTjdu1YmiHaCU7t9k/vRLiBP/XORfFoE75fznOUJVJTM174dz4vtcokwjVbpcfnPnyPuSs/JwwBjM28bXJ2ZT+gPLRLXKdsv1x8x1xRZoDJr813eW7Q5nVbxOTmlOAUf2vVviE6xzOMesf8znxZ1gfRj7pTnzyTSjciZDuhfiTzSW7qaiWodjvflxk0yrEUoid8ov+NpOz5d7hHbrgr2y7EeL6Tt3U3c08pwse18p/5OB2tIaGckxh3MbbpR3k/pR7tMpfEu0SeAYCyxjjlu2E8bNcWeVvWmeyCZ/TpvL9GfehPkREiv1dkSuAn81DduMhNfmHezK/B2A7TRfy9znCWGxOib3TTF7h2zDn8xIRRfj/45PMu9yWDwxprrDFkQA2mtCn1xqzGu9w666yT/h3fb9VGcGDbhOOOOy5VOebxMAPwvcMOO6zadddd0+fd1nO0Y9PvS0ACEpCABCQgAQlIQAISkIAEJCABCUigEwIaADqhNMXOKUX2dsWvE4jy88vF7XYLnb0Q+Ea6kNqLe9dxGqkBoBXzVm0TkYYjrf9YdNEQGnLRYDKVbyzqPNWu2cpQM171aJpr6uaX0fahTsXdKFu7MjaVJe7V6hqt5s86gYw2Ka9TzlutytPEudP2bmLXaXk6vV95XlM9Orl/K1F9pGWaiO81tcNElKnbZxbn5/11LJ7BTf2lafyOJ8e6+aY0SXRb3m7m91yAL+vNfWMLjrzdWs1Hddzq2rdp/uu2vt22VxhUMHK86U1vSkaAuvkBI8aqq66athTB8BAGKM7lPafMSsLWENtuu23KKhDX45w8m8tll12W7jnWdeyWiedLQAISkIAEJCABCUhAAhKQgAQkIAEJSCAIaADow77QtGieV7nJANDNAnQvUI50MXUsxAfqM14GgKEBOcccvcDYk2vkgka0y0jbpycF8iLDCIz3+CwL0DTXjEV/6VQ87ZUBoF23axLAynHdZABoOn+sh0CrebRX7djUXwbFADDW7djL67drs171i1blbeovY33/bji2MgC0e99quv5o5/em73djAKgra9P8N9btE8ZJIvL/3//7f9Wxxx6bihkZlvg758S2HPvtt1+1995712KP7TZuueWWaosttqhuvfXWYeexpQ3XfMc73lGdeuqpKcPTWNexqY/4uQQkIAEJSEACEpCABCQgAQlIQAISkIAEWhHQANDnfaPbBfSmBeGxXuwc6fU1APS+I2sA6D3TXl+xSeDp9f3K63U7v/SiPJ0aALjXaOezbuvXJKBrAJjVtgtoAOjFCBm7a4z3fNPt+Bu7mnd25V6Xd6x5N82PTbWeaANAROQj8l9xxRXVhhtuWD322GMpop9tD9iOIX9e8Pu73/3uascdd6yWX375avHFF0/ZADjv97//fXXOOedUBxxwQNqaKbbVyBnMN998KQvARRddVK222mpNePxcAhKQgAQkIAEJSEACEpCABCQgAQlIQAITSkADwITiH/ubd7sg3bQgPFKBvtOajvT6GgA6Jdz5eRoAOmc1UWeOtUDUVK9u55em63XyuQaATiiN7JwmA8PIrvrvbzX1Fw0AoyU8tt8f7/mmqb+M9H1hrCj1urxjzbvpfa+J00QbABDqn3nmmeoFL3hBEvy32267FJlPlH4csf0BJoHp06cPRexjElhsscWq+eefv/rrX/9a3X777UPfIYMA5+bX4UPus8suu1SHHHJIMglwTw8JSEACEpCABCQgAQlIQAISkIAEJCABCUxWAhoAJmvLTJJyNS1o97qYk21B/6yzzqo22WSToUhiFobzg5Sw1113XbXkkkumxeJINZsvPvea0Xheb6yMFeNZB+812ATGew7LaTfNZ2Mt8HXb8hNdnom+f7e8PF8CJYG8DzeN/8lGr9dz5VjXP7YAiEwA8Fx//fWrCy64IL2z5fWJd7dW7VO+63BtDr6HWYC6rL322tV5552X/h73nmxtaHkkIAEJSEACEpCABCQgAQlIQAISkIAEJBAENADYF9oS6PWCcBPusV4wbrp/+TkpYTfbbLP0Z1iQFjY/ZsyYUV1//fXVy172srQgXJZ/stWn2/prAOiWmOdPNgLjPYfl9W8a/5NN8J7o8kz0/Sdb37U8U4+ABoB/t1nT/Nfr1n3iiSeqF77whdWmm25aYd5EvM8zGXG/vEz573m7Ef3Pf2wNgPjPNT/+8Y9XBx98cIr8JxNAZB7odR28ngQkIAEJSEACEpCABCQgAQlIQAISkIAEekVAA0CvSPbpdcZbPBvvBeOmZiOd7JZbbpki+1lMZtE3PyIDwKte9aralLCTrT5N9S0/1wDQLTHPn8wEJtt8NtkE74kuz0TffzL3XcsmgbEm0Ov5cbzffzBhkg2An0cccUT679FHH03ZmUj1/9hjj82GsK58eeQ/v6+22mrVvvvuW73jHe9IRgAPCUhAAhKQgAQkIAEJSEACEpCABCQgAQlMFQIaAKZKS01QOXu9INxUjfFeMG4qz8UXX1xtu+22aeEXE8A///nP2b4CHzIAzD333Onv/SZgaQBo6iF+PpUITLb5bLLNFxNdnom+/1Tqy5ZVAr0m0Ov5cbzf5xD/eUd7/vOfXz311FMVGQF+8pOfVCeeeGJ15ZVXJpNmfpTlC/F/scUWq1ZaaaVqm222SWn/F1988WQqgA9mAt4HuX689/W6HbyeBCQgAQlIQAISkIAEJCABCUhAAhKQgAR6QUADQC8oeg0JSEACEpCABCQgAQlIYMII5CYGxHrMABw33nhjdeutt1b3339/ddttt6WfTz75ZDXffPNVCyywQPq5zDLLVK9//eurFVdcMYn8pPrn4Jr8129bPE1YI3ljCUhAAhKQgAQkIAEJSEACEpCABCQggXEhoAFgXDB7EwlIQAISkIAEJCABCUhgrAiEASC2A0C0nz59erpdiPgh5NeJ+vl5IfzzN7aAis+i7OOd4WCsmHldCUhAAhKQgAQkIAEJSEACEpCABCQggf4koAGgP9vVWklAAhKQgAQkIAEJSGBgCOQZAHKBnu0BOPhbbgTg9/gMowCfs1UA2QPmmWeeIeF/YABaUQlIQAISkIAEJCABCUhAAhKQgAQkIIG+IaABoG+a0opIQAISkIAEJCABCUhgMAnkBgAIRBQ/GQGmTZuWoPzjH/+o4t+I/hHdP5jErLUEJCABCUhAAhKQgAQkIAEJSEACEpBAvxLQANCvLWu9JCABCUhAAhKQgAQkMGAEwggQBgBEflP2D1gnsLoSkIAEJCABCUhAAhKQgAQkIAEJSGDACWgAGPAOYPUlIAEJSEACEpCABCTQLwRyA0AI/xoA+qV1rYcEJCABCUhAAhKQgAQkIAEJSEACEpBAJwQ0AHRCyXMkIAEJSEACEpCABCQggSlBoNwOQAPAlGg2CykBCUhAAhKQgAQkIAEJSEACEpCABCTQIwIaAHoE0stIQAISkIAEJCABCUhAAhNPQAPAxLeBJZCABCQgAQlIQAISkIAEJCABCUhAAhKYOAIaACaOvXeWgAQkIAEJSEACEpCABMaAACYAI//HAKyXlIAEJCABCUhAAhKQgAQkIAEJSEACEpj0BDQATPomsoASkIAEJCABCUhAAhKQQDcENAB0Q8tzJSABCUhAAhKQgAQkIAEJSEACEpCABPqJgAaAfmpN6yIBCUhAAhKQgAQkIAEJSEACEpCABCQgAQlIQAISkIAEJCABCUhAAgNLQAPAwDa9FZeABCQgAQlIQAISkIAEJCABCUhAAhKQgAQkIAEJSEACA0UTgwAAIABJREFUEpCABCQggX4ioAGgn1rTukhAAhKQgAQkIAEJSEACEpCABCQgAQlIQAISkIAEJCABCUhAAhKQwMAS0AAwsE1vxSUgAQlIQAISkIAEJCABCUhAAhKQgAQkIAEJSEACEpCABCQgAQlIoJ8IaADop9a0LhKQgAQkIAEJSEACEpCABCQgAQlIQAISkIAEJCABCUhAAhKQgAQkMLAENAAMbNNbcQlIQAISkIAEJCABCUhAAhKQgAQkIAEJSEACEpCABCQgAQlIQAIS6CcCGgD6qTWtiwQkIAEJSEACEpCABCQgAQlIQAISkIAEJCABCUhAAhKQgAQkIAEJDCwBDQAD2/RWXAISkIAEJCABCUhAAhKQgAQkIAEJSEACEpCABCQgAQlIQAISkIAE+omABoB+ak3rIgEJSEACEpCABCQgAQlIQAISkIAEJCABCUhAAhKQgAQkIAEJSEACA0tAA8DANr0Vl4AEJCABCUhAAhKQgAQkIAEJSEACEpCABCQgAQlIQAISkIAEJCCBfiKgAaCfWtO6SEACEpCABCQgAQlIQAISkIAEJCABCUhAAhKQgAQkIAEJSEACEpDAwBLQADCwTW/FJSABCUhAAhKQgAQkIAEJSEACEpCABCQgAQlIQAISkIAEJCABCUignwhoAOin1rQuEpCABCQgAQlIQAISkIAEJCABCUhAAhKQgAQkIAEJSEACEpCABCQwsAQ0AAxs01txCUhAAhKQgAQkIAEJSEACEpCABCQgAQlIQAISkIAEJCABCUhAAhLoJwIaAPqpNa2LBCQgAQlIQAISkIAEJCABCUhAAhKQgAQkIAEJSEACEpCABCQgAQkMLAENAAPb9FZcAhKQgAQkIAEJSEACEpCABCQgAQlIQAISkIAEJCABCUhAAhKQgAT6iYAGgH5qTesiAQlIQAISkIAEJCABCUhAAhKQgAQkIAEJSEACEpCABCQgAQlIQAIDS0ADwMA2vRWXgAQkIAEJSEACEpCABCQgAQlIQAISkIAEJCABCUhAAhKQgAQkIIF+IqABoJ9a07pIQAISkIAEJCABCUhAAhKQgAQkIAEJSEACEpCABCQgAQlIQAISkMDAEtAAMLBNb8UlIAEJSEACEpCABCQgAQlIQAISkIAEJCABCUhAAhKQgAQkIAEJSKCfCGgA6KfWtC4SkIAEJCABCUhAAhKQgAQkIAEJSEACEpCABCQgAQlIQAISkIAEJDCwBDQADGzTW3EJSEACEpCABCQgAQlIQAISkIAEJCABCUhAAhKQgAQkIAEJSEACEugnAhoA+qk1rYsEJCABCUhAAhKQgAQkIAEJSEACEpCABCQgAQlIQAISkIAEJCABCQwsAQ0AA9v0VlwCEpCABCQgAQlIQAISkIAEJCABCUhAAhKQgAQkIAEJSEACEpCABPqJgAaAfmpN6yIBCUhAAhKQgAQkIAEJSEACEpCABCQgAQlIQAISkIAEJCABCUhAAgNLQAPAwDa9FZeABCQgAQlIQAISkIAEJCABCUhAAhKQgAQkIAEJSEACEpCABCQggX4ioAGgn1rTukhAAhKQgAQkIAEJSEACEpCABCQgAQlIQAISkIAEJCABCUhAAhKQwMAS0AAwsE1vxSUgAQlIQAISkIAEJCABCUhAAhKQgAQkIAEJSEACEpCABCQgAQlIoJ8IaADop9a0LhKQgAQkIAEJSEACEpCABCQgAQlIQAISkIAEJCABCUhAAhKQgAQkMLAENAAMbNNbcQlIQAISkIAEJCABCUhAAhKQgAQkIAEJdE9g1qxZ1RxzzNH9F/2GBCQgAQlIQAISkIAEJDDmBDQAjDlibyABCUhAAhKQgAQkIAEJSEACEpCABCQggf4ggPjPESYAjQD90a7WQgISkIAEJCABCUigfwhoAOiftrQmEpCABCQgAQlIQAISkIAEJCABCUhAAhIYcwIzZ86snn322YqfGAH46SEBCUhAAhKQgAQkIIHxIIABdfr06dVcc801HrebkvfQADAlm81CS0ACEpCABCQgAQlIQAISkIAEJCABCUhg4gj87W9/q5555pnq73//e/Xoo49OXEG8swQkIAEJSEACEpDAwBFYZJFFqnnnnbeac845B67unVRYA0AnlDxHAhKQgAQkIAEJSEACEpCABCQgAQlIQAISGCKAAeDxxx+vnn766WratGmSkYAEJCABCUhAAhKQwLgRIAvVi170Ik0ALYhrABi3ruiNJCABCUhAAhKQgAQkIAEJSEACEpCABCQw9QnEFgBPPvlk9Ze//MX0q1O/Sa2BBCQgAQlIQAISmFIEiPxfYokl0lZUZgEY3nQaAKZUd7awEpCABCQgAQlIQAISkIAEJCABCUhAAhKYWALPPvtsKsBf//pXDQAT2xTeXQISkIAEJCABCQwkAQ0A7ZtdA8BADgsrLQEJSEACEpCABCQgAQlIQAISkIAEJCCBkREg0oojDADTp08f2YX8lgQkIAEJSEACEpCABEZAQANAe2gaAEbQqfyKBCQgAQlIQAISkIAEJCABCUhAAhKQgAQGlYAGgEFteestAQlIQAISkIAEJgcBDQAaACZHT7QUEpCABCQgAQlIQAISkIAEJCABCUhAAhLoAwKzZs1KtYgMANOmTeuDWlkFCUhAAhKQgAQkIIGpQkADQPuWMgPAVOnJllMCEpCABCQgAQlIQAISkIAEJCABCUhAApOAgAaASdAIFkECEpCABCQgAQkMMAENABoABrj7W3UJSEACEpCABCQgAQlIQAISkIAEJCABCYwNATIAPPzww9Ucc8wxNjfwqhKQgAQkIAEJSEACEqghoAGgfbcwA4DDRgISkIAEJCABCUhAAhKQgAQkIAEJSEACEuiagAaArpH5BQlIQAISkIAEJCCBHhDQAKABoAfdyEtIQAISkIAEJCABCUhAAhKQgAQkIAEJSEACOQENAPYHCUhAAhKQgAQkIIGJIKABQAPARPQ77ykBCUhAAhKQgAQkIAEJSEACEpCABCQggb4moAGgr5vXyklAAhKQgAQkIIFJS0ADgAaASds5LZgEJCABCUhAAhKQgAQkIAEJSEACEpCABKYqAQ0AU7XlLLcEJCABCUhAAhKY2gQ0AGgAmNo92NJLQAISkIAEJCABCUhAAhKQgAQkIAEJSGASEtAAMAkbxSJJQAISkIAEJCCBASCgAUADwAB0c6soAQlIQAISkIAEJCABCUhAAhKQgAQkIIHxJaABYHx5ezcJSEACEpCABCQggecIaABo3xPmmDVr1iw7iwQkIAEJSEACEpCABCQgAQlIQAISkIAEJCCBbghoAOiGludKQAISkIAEJCABCfSKgAaA9iQ1APSqp3kdCUhAAhKQgAQkIAEJSEACEpCABCQgAQkMEAENAAPU2FZVAhKQgAQkIAEJTCICGgA0AEyi7mhRJCABCUhAAhKQgAQkIAEJSEACEpCABCTQHwQ0APRHO1oLCUhAAhKQgAQkMNUIaADQADDV+qzllYAEJCABCUhAAhKQgAQkIAEJSEACEpDApCegAWDSN5EFlIAEJCABCUhAAn1JQAOABoC+7NhWSgISkIAEJCABCUhAAhKQgAQkIAEJSEACE0lAA8BE0vfeEpCABCQgAQlIYHAJaADQADC4vd+aS0ACEpCABCQgAQlIQAISkIAEJCABCUhgjAhoABgjsF5WAhKQgAQkIAEJSKAtAQ0AGgAcIhKQgAQkIAEJSEACEpCABCQgAQlIQAISkECPCWgA6DFQLycBCUhAAhKQgAQk0BEBDQAaADrqKJ4kAQlIQAISkIAEJCABCUhAAhKQgAQkIAEJdE5AA0DnrDxTAhKQgAQkIAEJSKB3BDQAtGc5x6xZs2b1DrdXkoAEJCABCUhAAhKQgAQkIAEJSEACEpCABAaBgAaAQWhl6ygBCUhAAhKQgAQmHwENABoAJl+vtEQSkIAEJCABCUhAAhKQgAQkIAEJSEACEpjiBDQATPEGtPgSkIAEJCABCUhgihLQAKABYIp2XYstAQlIQAISkIAEJCABCUhAAhKQgAQkIIHJS0ADwORtG0smAQlIQAISkIAE+pmABgANAP3cv62bBCQgAQlIQAISkIAEJCABCUhAAhKQgAQmhIAGgAnB7k0lIAEJSEACEpDAwBPQAKABYOAHgQAkIAEJSEACEpCABCQgAQlIQAISkIAEJNBrAhoAek3U60lAAhKQgAQkIAEJdEJAA4AGgE76iedIQAISkIAEJCABCUhAAhKQgAQkIAEJSEACXRDQANAFLE+VgAQkIAEJSEACEugZAQ0A7VHOMWvWrFk9o+2FJCABCUhAAhKQgAQkIAEJSEACEpCABCQggYEgoAFgIJrZSkpAAhKQgAQkIIFJR0ADgAaASdcpLZAEJCABCUhAAhKQgAQkIAEJSEACEpCABKY6AQ0AU70FLb8EJCABCUhAAhKYmgQ0AGgAmJo911JLQAISkIAEJCABCUhAAhKQgAQkIAEJSGASE9AAMIkbx6JJQAISkIAEJCCBPiagAUADQB93b6smAQlIQAISkIAEJCABCUhAAhKQgAQkIIGJIaABYGK4e1cJSEACEpCABCQw6AQ0AGgAGPQxYP0lIAEJSEACEpCABCQgAQlIoA8IzJo1q7YWc8wxRx/UrvsqjDeP8b5f90T8xmgI2L4jo6cBYGTc/JYEuiHg/NQNLc+VgAQkIIFBIaABoH1LzzGr1RvEoPQQ6ykBCUhAAhKQgAQkIAEJSEACEpjEBDr93/ZBMgIEE362qneveMh/Eg+OHhWtk/7Uo1uN+DK96s8jLkCLL2oA6DVRryeBfxPw+WNvkIAEJCABCbQmoAGgfe/QAODokYAEJCABCUhAAhKQgAQkIAEJTGICuThZV8wQBierQNgLtKXQz7/jv7Leo+FRZygYK/5x3X5ut160/Xhco5P+NB7laHePydpPNABMdM/w/v1MIJ4TM2fOrK0mwgfHZJ0f+rltrJsERkugnYl1tNf2+xIYFAIaANq3tAaAQRkJ1lMCEpCABCQgAQlIQAISkIAEpiSBXgrQU1V0RvwIoYNG7ESwHYkgUt4n7pX/LDvRSA0HTZGdIyn/lOzgk6DQnfSniS7mZO0PGgAmumd4/34mMCgGgPJ5OFnnu37ua9Zt/Ak8++yz1bRp08b/xt5RAn1EQANA+8bUANBHnd2qSEACEpCABCQgAQlIQAISkED/Eeg3A8BIFjzjOyHQl4It/+YcRIO55pprxJ2grmy95J8XLCI6x3oLgxHDGKAvRn+i/fl9+vTpQ7XvVoji/FzM+sc//jGqPhkF6bYc8b2xjjDUANCbgfLPf/5ztn7XdNWynzWdn38+a+asao455+jmK547QQR6YQAYyTN3vKo789lnqzmnTavok/lh/xyvFvA+EBjNfDpSgvT5mTOfraZl7xsxHkZ6Tb8ngUEkoAGgfatrABjEUWGdJSABCUhAAhKQgAQkIAEJSGDKEWAR/29/+1t1wQUXVI8//vhQRPwCCyxQLbPMMtXCCy9czTPPPKleIYhzPsfzn//8JEKG6MxiydNPP139/e9/T3+fe+6503nPPPNM9YIXvCD9zucvfOELk7BOhBI/OeJ3BCvuw/lcl89DhOd+ufCZX4PvcT7XpnzxHa4bZeT3v/zlL+nzRRZZZLby8I+77767uvfee6slllgi1Z16hID2vOc9b6gulIOD6/D3yCLwxBNPVPPOO2/1pz/9qZp//vlTXV/0ohelMnOdKD+LwhdeeGHivckmm1S//e1vq8svv7x6wxveUK2yyipDfeipp55K9aBe8Ij7xn04EaGUe3IPytIqpbOGgIkZmrQHbU87YgCg//3mN7+prr/++vTvt73tbdXyyy+f+gn9ab755kv9Kfo2f4t+TX/5+c9/Xr30pS+tVlxxxeqSSy6pHnvssWqttdaqFl988eoPf/hDGjuMV67NWKAvLrjggul6v/jFL6oHH3yweve731295CUvSdel33C/fGxFX+HeXI/xw+/8Pf6jr43UPNBJSwyqAYC5Et70k7vuuqt69NFHU1syN8yYMSMx5xz6FL/TbrRz3pYx9zFnxHzMefQt2jHm7zQnz5yVzuF63JfzmF+4J/ejz3HMPTdz9nPzMQd9Zs5pc1ZP/PWv1ZxzTkv/zg0u0cZNfWSWfoFOhkPPz2Fc02eYD+67777n2nPOOSueOcwlPL94DjK/cG48RylIPJP4nTanj3A+cwmf0Yc4n+9xPfrbNddck565iy66aJrr+B79jv7BuYz3JZdcsvrjH/84NMdwDv3yySefrF784hen87hW9LNnMbdMm17NNdf06v/+7/Y0/71yyVdWc79w7mqeeZ97Z5k2Z+soaKwBGgJ63rW8YEaA/h3P84cffri68cYb0zN5oYUWSnM6YyXe38IkyJjh4BlL/6fv8xnfj/c9xttfH388fX/OdI/n5mDOi/k95l7+xrVyA2Ea608/XU2bPi2NW+Z6nivl0TR/29gS6GcCGgDat64GgH7u/dZNAhKQgAQkIAEJSEACEpCABPqKwK233lrtuuuu1S233JKEZsT/Rx55pHr5y19ebbvttuk/FgdZiEQUDzGc30ME4CeLlSzS8x/iAt9BnApxKSLt84h7xINY4OR6IXLnpgGujbDAwijX5posTOYR/PyOgFUXGc3CJ2VAXPj617+eRIhPfOITqYwh0nO/E044odpvv/3SZ5/61KdSPbke90R04J5l/bkG961Lt4p4Esz4fhgFWAT+4he/mMQXjBdXXnlltffee1frrbdetdtuu6UFYcoMG+oavKljCLZRNu7NojDtxu8h0JULtxoAJmbIhtBGu7Hwv9dee1XXXXddEukfeOCB1NbvfOc7qy996UtD4n+UNBbk6Te09z333FNtueWW1Wtf+9rq8MMPr/bZZ58krH35y1+u3vjGN1b7779/6jNcC5PAN77xjermm2+u9t1332QC+NjHPlZdffXVaQxgGsij+GMsldt5xNipy4BRt7VFrygPqgGAeeqqq65K7YTgwxzCQT/ZcMMNq1VXXTUJPP/93/9dLbvsstX6668/NObDkMX5zJUwRGwNYxDfo98h8HPw+/P+FSXKZ888/cxzJq+ZM6tpc85ZzfW851XTp0+r5phjzuqpJ598bs6dOfM5QfhfBoBp06YnAWrmvwTlWbNmpvPjaBKQNAD0asR0fp2Yk/h57rnnVhdffHF6vvEfzzeeORyrrbZampvC7MN4z0VF/s01Tj311NSX6JsIkxz0RQyA9CveL84666w0B2222WapL/O8RNhHCOVgruN85q8oX8wv/J1zGRsIlcylHHNNnyuJoNOnTat+eeGFyUT3nve8p1pm6aWreeadN9073ida0jFjRecdxzO7JhAGVkx/9M+HHnpo6B2ScbDmmmumZzH9H+MNP8N0xbsj83iY+jDw3XDDDWkMLbbYYtXfnvlbtcCMGf8y5v5zKNsF3yf6f26MtjNnVvPOO08189mZ1SOPPlrNmH/+6s9//nO6x4UXXVS9dNFFqzXXWjO9m9Y9z5vm766B+AUJTCECGgDaN5YGgCnUmS2qBCQgAQlIQAISkIAEJCABCQw2AQTJHXbYIQmUhxxySIp+v+iii6ojjzwyLUqefPLJ1dJLL50WCBGkQvhHGGBBPo/i5xos0EcEcggLiFmcG5H+LEJyPQQAFlkQw1/2spelMrA4SYQyYgKRsJzHvRACQvDmnIiCJUsBAjgL/oj8LJzyHa7F3xFDKeP3vve9JJq+613vSuJoCB1cmzoddNBB1YEHHlh94QtfqD7/+c8PCRmRiSB+IqxxEFHLNSLykb9Rr8g4gJGCxVvO4fpE83INIv4RgikvwghM+UlEGEIuAh0Lr4h3aTF32rQksHA/DkwLESnJOXBg4ZgF5Tin7NGxkNupMWCwR0Tva08/QGjbbrvt0oI/hhv6PP2MNqE/vuUtb0n9g75CuyKc0X8RzuhDiP0bb7xxtc4661Tf+c53kqBw0003Ve9///tT9ooPfvCD6TzGLdG773vf+6r777+/+slPflKtvPLK1XnnnZf6Df2fMRKmHn4Sbc53GI+MFfpU9Gf626te9aokwlE2ysPRkcA2QpSDagBgzjr66KPTHIDxin5AtohzzjknzQ20NUaQ4447LvUDBFoiq+HFPIJgRH9iruS7tBf/8Tf6Ep/HHME9nv2XmIpQmoulCEa07xNPPlEtuMCCaV5bYMEFU/9E5Ofzf/4rG8Bc06en+TlPOR3N3iQgaQAY4QAZ4ddy8Z9L8Nz52c9+luae173udemq9EGMAYiMGI4wAtLuPIsjEj8ygWAa/MEPfpDmhw984APJPIjISd+h/0XUPn2YdwnmF/om14vnKM/LyIASUdD8jTkoMgCEaYB3Bd4lOBaYsUDKQME1f/7zc6vTTvtJtfnmm1XrrPP29HlH26RoABhhT/JrnRBgHPC+xzOYZ+9GG21UveIVr0jP5fPPPz89gz/0oQ9VK6ywQhozkbGH/s5zl/HDvMxYOeqoo6rf//736V199dVXrx595NFkvuJ7Tz/9XKaNhRdepJpn7rnT3PzQgw9WCy60UPr+s8/+s3rk4UequeeZO/37phtvqk486aTq9W94fbXpZpulMcmzIcymnc7fnTDwHAlMVQIaANq3nAaAqdqzLbcEJCABCUhAAhKQgAQkIAEJDBwBItK33377JNqfdtppaYEScYhIeIQnIoxZ3L/jjjuqQw89tLr99tsTI4wCO+20U1qM5Lj00kvTuaTiRcAnIhChk0hnxHUErE9+8pPp2lyHRU2ilX/5y19WJ510UkqFzsIo10e8REwg0hVxgOhXxFPExzPPPLM68cQTUyQ1UbCf/vSnqzXWWKO67bbbqv/6r/9KAhcLqYgTiGMssL7+9a+v9txzz+qUU05JIgbC6y677JIEUxZhWRQlqvorX/lKKiOR+HwWkf2ROhvhnmgujje96U0p4nDddddN9/vud7+boiERLfjuBhtsUO2+++5JfIMjwh73op5cA1Gf8xE0DjjggGrrrbdOJgAMFwi7GBsQeeGw6aabpjbguiwmIxizYAvjyAxA2RBxOSLbQLmQqwFg4oY37UoUPv0CkwltxdhDICDaln5LBgr6COOHFP8IATvuuGO11VZbpT6GeYBzEQMYB0QF0lfpX4wxFvLZVgLBn/525513Vm9+85tT30SEO/vss1Mfx1hyxBFHDIkLmAte85rXVDvvvHMSlRF8+Q7iIMIyY5fvIDpTFsZhmaWjl2QH1QCAeHrMMcekDCzMLcwHkf0BURQTFeI//YaU6cxBzD+/+93vql/96ldJZGL+ob2YMxGRLrn44uruu39XzT9j/iQarbbaqqmprrzyqupvzzydhCHMV29961vT1hJc48qrrqyuvurqdN6yyy2X2n65ZZet3rb66tUdt99eXXnVVdUdd9xezT//jOp1K6yQ7jcjGZ5mpu/kWQCe+3d9rn8NAL0cNc3X4lmRpwKnz/Ds3WKLLdLY5h2A58phhx2WDD/bbLNNmj94XnEucxBmQOYgfv7oRz+qLjj//GrRxRZLcxPZSa6/7rq0rcDz/rVVDvMK/ZrnHQIoIiZZLq699tpkTsF4QCYL7sccyfn062WXWbY677yfV5dddln6HAPKKSefUj3w+wdSRRdfbPFq1VVWSX32qiuvTM92xMy11147if8vfMELhkwqLcloAGjuNJ4xYgKMJZ7NvOO+4x3vSP2YZztmGt5fmcvZ9on36Mj8wrsehhreX392zs+qddd9Z/XkU09VP/7xj9NzGSMN77QPPfhQdfddd6XsLMn89fTT1RprrF6tvvoayRhw9jlnp6wu79100+p5z5urOuecn1V//tOf0jjnvYEMAAsvsnD1hhVXTNsC8b6Zzw3t5u0RA/GLEphCBDQAtG8sDQBTqDNbVAlIQAISkIAEJCABCUhAAhIYbAII+ywAIi6RBp/FRw4WHElVj/BOdPFHP/rRtHc9aUsRpViwfOUrX5kWMREvP/zhD6coZwRL0toj/B9//PEp2o8Fy/e+971J4EREQFhAJECQ5PsI/Sz8IywQqcwCPuI2Aj5p8hEbiTREoPjsZz+bTAGUA4GSvx188MFJQCDdOWlSN9988/QdRNKPf/zjyYiAIEqGg6WWWipdg3rFPqsYABDhEUUxB3zmM59J5cYAwCIQQirmAgSKV7/61clEgECLaEZKdSKwEXdZ3OXeZ5xxRor4/9a3vpXORfRFjCOql0Vh6rzccsv9f/beA86u6rr3X7dMn1EZCVRBEqKJIiFAdIgpptvYuGDsgHtLniFxQl5eXvJ5ifNemuMY23HcMWBs3ME4NsQOAkwH00VRQQ3UpdGMNH1u+f+/69x1Z99z+xRN0T58htHce8rea6+99j7r91trad9wBAP+cz0RvgD9q1evVmCPfjIORIjRF2QGWQNHMGNG+5EdYDLRnJAyOGhzIdDNEwAO7Fy31PqMPcAXuggQT3YL5hsgL+PI+KJjgAQQaJgrRGwDuhHhCriFjqLzEG7QY3QaYAGdBKCDVIC+Mg/RA/R18+bNGvHP/LjppptU34juZb6iizyLNgBIcK8/+qM/0vugc8wlyEA876GHHpLHHntMv2eeWOYJy6Ix0lI9WAkA2AbkfN9996m9oFwJ9gOCE5HYEDy+853vaIkAxgC7ARCLbUO/sJ/YBrJLnHH66XLhBRfKz+/6uTz6yKPS2jpdpk9vlQ9+6IOyZvUaHVNsIUApgP6ypUvl8iuukGee+b08sPIBaWhskIULFmp2COwOtgnwCDtMaQlAf8YJstLV73qXXP7/E57IGOAe5YgAngAw0jOn9P3CBADWWuwBuoUeQThiPwARj/WYjCOsbdgDdA87xbqPTXrnO96hugpR6KRlJ8lV77hK178f/fBHmr3k8AWHq460TJmi5ECe8dGPflR1G3vCiw0JAAAgAElEQVQGSQnQkftho5YvX67ENtZ+iEhknrj1u9+V7du3yQ033KjtuvfeX8vRRx8jTU2Ncv/9K+Xoo4+Sj3z4I/LSqlXys5/+NEsA0HIXmUjoXH3MJaJ4/Tuw+newPQ1gHtsMQQvCKXtH9mbsWZlXEG0gxrCW33HHHXoe+2z24GTh+ulPfiLXvu9aJcnc/KWbZeOGjbJ8+Unymc/cID/84Z1y76/vVYIOawF2un+gXz7xiU/qc8gShH2+/rrrdB/9pS9/WV568UUlDGLPb73tNjl2ybFyyaWX6n6Bcyzzj41TuQwuB9t4+v4eXBLwBIDS4+0JAAfXfPC99RLwEvAS8BLwEvAS8BLwEvAS8BLwEvASmMAScAkAgImkzCfaFHCduuIAhTgZAcUBmqlXDxiJ8xLw4K677lLQHeCciPdPfvKTCiDg4CQ6D8cknwNOAZZDDCCNKQA5Tk9+iErmWThJScNPGnPIAkTjcz8yE/ADoMm9/vIv/1I/57wvfelLChwAskMsALQkEwGZBgD6IQLgDCXKGSICoBkAKiAogKnVQqcNZCYgkh4nqYElFsVFBgFAEcALHK4ApTh3yWKAjIjKBSQBwOD+gB5kKgDIAzwD1KBvgLAAqURykQYWAgDthgBA1C6y4RrIGADF9IFoMLIFQEogQhsghedDFICcgaMXgoA5mIs5bj0B4MBPVCuZASgFMMt8ufvuuxVEBeQHCPvXf/1X1SkiBIm2BnAjwhv9gkTD3IIocMEFFygYjK6ioxAEANSYr+g/cxfSCUAc4B26iE4TFYv+8VyXAEA2is9//vMKGt94440K7JFJAOIPhBLsAfpGG9BpInghAAAUooueADCy+sT8RK6A6owr9g47hrwZ/7PPPlvtDHYDcJXU7dhebAPjDYEEe0tkNplFbvrzP5eXX1old919twL0XKPkjWRS2vbsUT3ZsHGD3HrrbXLUkUeqnYKctGHjRvnkJz6h9u7nd92lZIH3v/9amTtnrtx2++1aX5pz2/a2qf0+8sij5H3XXJPVh0gostqIAGH74wHYkdWfcncLEwDIJkOEMnaINZ21kLUHOwO5jbUUfXjmmWd07kPKgwACiQnQMh6Nyi23fFfJI+945zs0Dfm3v/Vt2bd/n7zznVfLwkULZf2GDbp2W6Q/6xRkJwh46DVrJNeRyQcyAPYREt2M1la59bu3yrHHHiOf/eyf6b4B8iD6S5aKH//4RzJzxkxd/8IEAGwuOmplKooBml7/ymmM/344EiDzBesx+soaDsiObqL3ZHlhrYXEydpMVD57cfaBSgBYuVLuvutu3RsuhQBw882ycdMm1Xfs+De+/nV54cUX5GMf+7gsXnyEkrp+9etfyZJjlygR5pvf+IbOZwijRPp/5ctfkWeefVb+4i9u0gwt2G1KAFxw4YU6p7ABPgPAcEbbXzvZJOAJAJ4AMNl02vfHS8BLwEvAS8BLwEvAS8BLwEvAS8BLwEvgIJWASwAAIARExEkJ6EdafABu0tATvYwzEkAapyWgO85NIo0BpIgEBIzHec9hafMBKQHtSTMMAM7ziFIGDCKaFYABwB7HP5HPOEP5nB+yCUA4APAE5IJUwN9EKxq5AJAM0J7oVKKnAMm4H7WyARWIwgKAAHinpjFAPmAmQJubKp/PcMjiqAVcNYATWQCE0hZkAIkBYBWQlrZCWgDQJxKfvgKK4vAlqhpgF6IBoD4R1VxPqQL6j3zCGQAofWCZCQAAeQ6R22QbIBUy6eJNJpwHOYEIboBlgBwiektFbXkCwIGf5FaiAXALvQCMJ1oboB+d/8Y3vqFgGmmAIQBASiEyFzCeMceBD3GF8SZSliwARPRDyCHjBpH7pHBH7yENMGfROfSC50HkYU6jgwC5LgEAwgl6T3vQSSITyYJBe4hABKyDuEPbaQNZKTwBYPR0CJATu8H4YWOxQXyG7UOPsHPMdUBYUq5j87ATjCsEDiK0IVZhizdv2iyf+tQnZd2atfKzn/9Mbc9pK07TKP3nn39BnnrySenq7pL6+gZZteolOeGEE+Xqd75TgaGt27bJDZ/5jJy49ETNHoAenLR8uZKWbr/9Nkmn0rJg4UIVxObNm2TZ0mVyxZVXKmjL4QkAo6cjw7kzOuQe6A42BHCeMjnYEggk6BVrEYAga9gTTzyh37MPQB+xXUQWQyD57i23yNKlyzQjwLbt23XdRncpIURpgMcef0xuvfVWjfDHvqFLEAiwVaxvVuscAgvrGTaR9kha5InHH5f3X3utXPTWtyoJ4b777lXdi8ZimmXgmKOPLkgAsBIAyVRQkqLY4QkAw9Emf205CUDMRPcharL3hLzHwTrLvpW5RWYM5hprPqRANwPAfb++V6593/vkxKVLlQCwbetW+fObbpJ58+YqoL/q5ZeDEljnnKPXfvWrX1XSKARRSK+pdFrnKZk2vvyVr2gGgBtuvFFmz5ol377lO0GpmCuu0DYxZ2iXe/gMAOVG2H8/mSXgCQClR9dnAJjM2u/75iXgJeAl4CXgJeAl4CXgJeAl4CXgJeAlMKkk4BIAiAYGRCIVKSAg0aVEsuMIBPwHeAd8xMEPmE80PKABzkcilwChABIBsQA2cWwS7YRDkkhiovwBwDkXkOv2229XpyU/OCwBKQEOABGohQ34ybnci0hBIpX5Hqcn0a7cC0CCaFSAd6KjACzpB2lOyRJAdDT3AkSnbVwPoYB0p3yH45Pf9Iv2uQQAsgfQfoASAFoiI3HEAoQQJQ15AaIEJAOuu/jii5UAAXgKaQCSBJFVRE9CFICYAOACcYCoqzABAJIEQC9OXEgVALiMA2MEwA9QSwYDMjJAtiCrAfcFKCSCjAwApQ5PABibqQtgRsYM6m2jfxBdSO0OGAahhbIPzBUySTDGzCmiBYnkhnCCPlNfG5DMMgBAAIBwAsAPaQDAn2sAhwHmmG9k4qAcxTHHHKMAPjriEgAA9CG9EKnI3CEdMXMN0g9zBpKLkQSYo7QRAgDncaDbo3EcrCUAsCMQqgBe0QlIIOgD2UAYS2wUdg27w9hRPxobQCkVCAGXXXqptO3dK7ffdrsC85/7u8/Jw5BEVq6Uj3/sY5oxgChqCAJEk15x+eUSr6lRPWqdPl0++KEPyVe/+u+yYcNG1QcyAABMYbOuvvqdcuwxxypBBGAXG5RMJGTHzp2qbxecf74Sxzg8AWA0ZsXw7xkmAGA7WFeY44w32WhYe9E11kpAfwhF/H3euecqSeSll17U9V/JJJ2dcst3vqNkPGwa6xVkFewCutTc0iKvrX5N13n2DldddZWul2SnsNTl6DeZc8iEgg7+4M47Ze2aNdLV2aXEJvSW9Q0glTI/6PCMGTN0TSZrQTgDwB/8wXmSSqZUr8sdngBQTkL+++FIgHUS8in2mXIu7KEp/QPRhbWYvTWkGLL33HbrrfL8Cy/Ip50SAP/9299qCQD25Ow72VezRyYTB+vz448/riVdlp+0XF5f/7rOveOPP0He/e53afag/fs7dQ89SwkAX1a7zj52/vx58sUv3iynnX6aEreYf6w57CPcwxMAhjP6/tqJLgFPACg9gp4AMNE13LffS8BLwEvAS8BLwEvAS8BLwEvAS8BLwEvgoJEA6eWJTgLEB2TEeQ8Ah2PeUs3jGARMB5jEUc9BRB5g+5e//GX9GyCaWuSA4BAHIBEAJgAiENUEiA2AjvMTQAlwCbCLH5yZRJ4CIkAiILMAoNc111yjbcCxyXkA3ETwA6heffXVmiobAgBpzgE3AC2IkAbEJFU2IClOTKKcaQ/f0xeyGBC1D5AByE+fIQWQVh8HLc5ac9RCNKD93IM2AbRxEHULGAugQft4FrIBmOO8NWvWKODP+ZAYeD7R34AYRHYTTQvwRnQlhACeQf8BNCAl8B3nUu6A8wGPkZmNFZFjnEc/cRBDxiCqstThCQBjM62tVjpjB0jKeKF76AhkEvQXsAuAnywPAGU45QHn0Hmc+RBm0MVly5YpKIdeAOavXLlSySTMFeYDkd7oG+UzABiYJ+guWTggnABGQD4AYCbSl+8A+LgefUJ3IdZAhiE6F7CNbBr0gbmIngNMM998CYCR1SfLCoGdpdwKP8geshLkDsbMCAGAoujJ3LlzlfTRvnevLFoYzP/1G9bLilNX6Pe//tWvNJL6wx/6sJxy6ikKIpGtBLt/4UUXSSKZ0Cj/GTNnatp/QFxsMYAQetLZ1aX2lkjsc849V8la6ChRp3wHKeu001aobQsflvrfPvclAEZWX6q9G2OK3tgBiE7EPXYAAhFEDmwEBBNsCmv6jh075J67fyEtLc1y4olLlXAypaVFwUzsA+D+m29AGPi4RhpDWgKY//BHPqJEEdbJH/3kx2rzWNvQLdY8SAPYFv7NOsq6SXQ/mSkgz7FOs5cgK8W+jg657dbbNNU/AH8ykZSHH3lYZh5yiHzmhhtk9Wuvyfd/8H3tA4CqZQkoB2B6AkC1GuTPr0YCrI+sray5kELZs7GvxJ5iQ8l0AXmVefe7hx6Sn/70ZzJ37hxN48/5PT3dct1118uZp58u3/j6N+TJp55UAgxrNWv/Aw8+KLPnzNbzyShAOZePf/wTsuLUU3XPQKmNo485WptMiQAyYnz4wx+S+fPmyxdv/qL09PZqCYBzzjlH56IvAVDN6PpzJ7sEPAGg9Ah7AsBknwG+f14CXgJeAl4CXgJeAl4CXgJeAl4CXgJeApNGAqTSJRUpADWOSWqTkq6XaHQAR4BHUoMSJQzYT0QoB452AKbTTz9d/wb8J0oJxybnA7AT+c71RCETOcpBLWtALQDQv/7rv9ZIKEAlolupO8x5OEwB+rk/fwOwk/6a++H4BOAnrerChQs14p6oeCJjicInOgqwE2CKewJUApYCqAJ8kWkAIBYSAJH2pOKHAMB9iXy2lO38BvwgOhKAFuIC11I3mQNglfbgxEV2fEfENA5aaieTqhuCBKAHzlyibgF86RMgMJG4RHdDlqA8AJFdnM9nAH5EjAPIQoYA5CdynKhJgDvIAIAbAP4AMIwbJAquL3V4AsDYTFvGG7AMsAs9AKgnehZyDCUdmGt8RiQgY46OALSRfYJxR8cB5YnWP/bYYzWaH3LNL3/5Sx135gEEGaJkKQOBzjAfAfcB45iXAHHMXeYEkYncC9ANAII5DwEFMBngH/ANnQVYph4xc5h7AxSS+QOgD0IAIOFoHAdrBgDGCgCekguMF2A/gBGR/sxtSjkw17FBEKrQF0hH2GZIVYCnM1pnaDT+itNO0/GBAABAes17r1ECUbwmrmDTgw89JJs2b5YlS5aoPZre2ipnnHG6kg6eeOJJ2bxpkzQ1N0ssGlWyFwA/Np+I7pX3r1R7C3kAm3T++RfIzJkz1Ja6hycAjMbsGPo9wwQACEJPPfWUrmGsm4CAjCEEFNYlyHTYqGee/r08/dRTmuJ/7pw5cs7Z58iKFadKX3+/rt/PPvOMHHP0MVqGBOIaenzJpZfIlKlTFbR/5NFHZN78+aqv2JrHHntM1zR0GZ0mswh6N7N1hu4fICZgAy6/7DK1Z91d3fLqK68oOYHrlyw5VtObt3d0aNYUgE6ey1q9dNkySaWSEo3mRjMXkponAAxdl/yV5SXAfgsQkYwXzDXmFPs+bDpEPn5Yu9kLb9ywQYj4X/XSKiUDQgogIwz2/dRTTlXbzlzr7u6S66//oO4P7l95v5x+xhm6N93bvldOWnaSkmAGEgnN5sEajm2H2Nu2Z4+SfyinwVxjr/rsc8/J2eecrQQc1n72Hrn2O1K+k/4ML4FJKgFPACg9sJ4AMEkV33fLS8BLwEvAS8BLwEvAS8BLwEvAS8BLwEtg8kkARztR9DgbARwBKon8JFoJR757AE7xwwEIyI97AHATtQ4BAMc9wDpOUByPRELh8AfABNjiOQDY/KbuMKA5AATnAQIQIUg7uCeOSRyUOE4BMQDcOY/U/UQW0m4cnWQxAPTivgAZ9AugFYADZw5/82yAf9pHu/ic3/Sfe9J2HLKAoMgGsJQobPpB+2krB8Ao/eN8vkMugLQ4bonWxdEL6QA5cgDw0kb+5nz6zXk4bwH1aTNgyIYNG5QAYPInsguZ0l5AP7IU0EfIDvQN4gDjRNSkzwAwvuYnusqPpd5GXyHcAAigG2SaIAMA+sY4WxQ1UbLoPvrFuFtqdUgvzBHmAqAX2StI7899Ibyg3+gC2SXQX56FfqKr6Bv6TSpu/o1+Mg9oA3MAQA7d5TOIApBsKCNAVgoyEUD+IVMFhAQiG9FJ5t1oHAcrAYDxRLaMB+PLb8YPOTPnsYPoCoA/QCj2F/vET3t7u9aI7u3ukSXHHSfRSETToO/ft0+zAzQ3Net9AEfj8RrVnS1bt+g9sEca/RmJyHPPPy+PP/6YnHrqCiV3Aaw+9tijqpuXXXZ58Pxt22RP2x6pralV4kBzc5OmXY/Gojnq4AkAozE7hn7PcIQv6xl6w5xnbcUuoH/MPwhs2IMZra3Svrdddu/apRHDpOknpTh6wN+c+8bmzXodGSjMBmFzANj3trfLjp07VBexXTwLWwUJEN1mzWMd7Ors1Mj+eDymton1G6AyGolqqQl0dMP69dLV1a32zcgyXMu/0WWyWExvnS69Pb3aPiKeSx2eADB0XfJXViYBbDj6yVxj78legLUZm43ustfjM+bmvvYO3Ydi6/nZs3u37gEOPeQQta+sCawB6D+EP/YMn/r0p/RezL/Zc+bovblXd2aNB/iHANA/0C972/YquYCDUjFvbt2i85Ef2khb3aNcBo3KJODP8hKYmBLwBIDS4+YJABNTr32rvQS8BLwEvAS8BLwEvAS8BLwEvAS8BLwEDjIJ4GTH8Wdp8A0QNzHgmOQcHCE4FXEyGohgzkGu5eA+fOaejxOeg/vynUUY4fg3ZyP3A3gwsoCdx/fhmqSca4QCQFGLsOIZFt1oDlCejdOV6GUOUl8DQOBwtTbSDn5olz3P+sVvwHmAWr4HZA0f9jly4r7WJ86lz3xGezjP6qXzbyMNuG02OfG9ew5tBbjjGRAF/vRP/1QjyXDqch5ACqUGyGoQJmyE2+szABy4CR6OtrU5xDiiH+ivW4IC8giR/xxE4EIMYDzRHwMNrPWmd+gY+sG4ol/he9r5Ns9tfnM9/+b+4TnPPe655x7VKf4NqQQiAaSDz3/+8woKcz90ODw/R0q6ByMBAP3gx8YGHTF7go3FRmLLIP1gh7EJkI4AihIDA9LQ0Cj9mQh8ovYBZ5saG7WWOgeEgFg8JgP9/Tru9fUNkhaRjo52icfiUltfp4ApYP+PfvgjvQbiE6AToBFZKo5YvFjXCsgpALbob02mjEpAdskFXD0BYKRmxMjcJ0wAwK6gP8xnxpU5jR3hbwUg9+xR3WpqbMraKnQshQ2L1yjhg0j8+ro6PW9gIKHrMPpVW1cn3T3dEo3FNOtEV3e32gvsjdkNdB3wknZwT8B+0yHun0gm2Txo5xvqG7K2kHWVtZ32ctBWdBmQE33s6e7WNuj1JQ5PABgZvfJ3yZeA7bWYD+g5f/PDfpK5BgkGO4oN5XPW2lQiKbW12P2Y2mvdU2bmRCwa03kJwQUin0bwP/us/MmNfyInnHiCEgR6+/v0Po1NTdLb2yPYXyvTg93niGXmDO1A/7lneC9tvfEEAK/ZB7MEPAGg9Oh7AsDBPDt8370EvAS8BLwEvAS8BLwEvAS8BLwEvAS8BCaMBErV/LToZQPd3U65zs1CnXVB9PD37jPzakIThSoEohZPPepeH26/PcsAU/c+dq7bH/5tGQAKgZlhskO5gS3UtlL9LQXI04dsZG7mwThqyY4AKAcoiwOZtN4nn3xyAIJk5Feund7BW6mEhn5eoflTSN9NB4nEJcUvgBhlJPhtBJpS84kWlprH5XrgzgfLVMA1RACvXLlSo82JBCYFPVkpAA4A8QoRYso9q9LvD0YCQCGbV24+U+vctZSRwHwqsMMRFbKvBCBo2KJmTlXg1A7AWg6iUJ955veydes2WbhggRx19FFqX5Q0kIbMVThStFx78/S/ygzT1j9rrwdwK51Rhc8rtj7mnE1iCLUxARDv6px7fSH9Ut2KiOqYq2eFWsP1gJ3uwXjzXPu8LCAZDVKuA/xDgoGcUOpIlW3V8OTrrz64JRC2h6ybxQ70P2cOZeadzjn2qZk9sdneTZs3ybat27Rcl5H/ovFYvqHX/XQRe+08sNq97kQcWb9+TMRRG7s2ewJAadl7AsDY6aZ/speAl4CXgJeAl4CXgJeAl4CXgJeAl4CXgJdAxRKYrAQAE0A5AkClwGpZ4CHzwJEkALgAsvUHB7KRG/jeMimESQ2VKkCl/ar0fv68QQm4hJOwPhYCSt1xtSwWljmjUj0tpPflxsR0h2fxbzcjgKtvAP72/WhF/ltbD0YCAH0vRogqOoapQYBTsRz7MwPspMm8UuTiLCgbOgGwKMiyQlR2SkFU0rIbiOQJAOVm1MT5frgEAAMlC/XY1a+hEABMn3MILiWIgdqGaKQqSN8TACaOrk7Elo4EASBX/4MMGdjiZMY+QxK0EkGRWFQi0XyLXwkBYCLKt9o2ewJAtRI7uM/3BIDS4+8JAAf3/PC99xLwEvAS8BLwEvAS8BLwEvASmNQSCPnXJ3VffecmvwQqIQAUksJ4zwBgbS4EcLj9qRRYrRQoryQ7QaHnF9M0IwG4/bGMBaSRJX0r0V9WPqFcBG74OZX2a/LPhJHvYSkCgD2t0HhZGniLsDcSANcUG6+hZgAI66v7t2UDAOwnFbGVHbCsBKXaM1xpHqwEgKrlNgoEgEFbE4BNiURSksmEfmxp330GgKpHalxeUA0BIGuzMqQSjVgORRa7ncyL/i+X7cGJeFbbwv/Cn3kCwLjUI9+owhIotx9zMwIUywAQnjbMOc2KEY0pIY91WTMExKJMSE8AKKGMngDgZ2o1EvAEgNLS8gSAarTJn+sl4CXgJeAl4CXgJeAl4CXgJeAlMKEkEE4oWs6nOWadK5X5dNw2esykddA+2BMAgslQDlitFCgfbQIAbSXaC1DWIr+sbXxWaTtN4as9/6CdKEPoeCUEAMW4nDTVVvOd2tuk2qeOtauf5fS02nEtRQCwjACA/2SaMODfvWa09McTACpQOA2rLpIBIHO5pW0vdjcDaQt9b+nTqT1NDXeOhNZ4H9kSAO5WpeTWJAQG69w52Pcy5fLqFxpYR2bB/A1ukrVXDqkkuDySk0WiUAmAQsOQLTGRKQGQ35T8xueBnRkFtc9L2RtOJfq5GpGkKGtQUofcHOkFhHmw618FZupgPoW5UuoI2+diJQCCWTh4uBkADPzHXrN/qCoDQPjGk3mw/PoxmUd3VPrmCQClxeoJAKOidv6mXgJeAl4CXgJeAl4CXgJeAl4CXgIHUgLFgP5wKtO8qI1MI8ecKFCowK85exyHrPdfHkitGn/PKhehRIvd9PJD7UG4ln219xnu9e7zRqo/JptyfSkFmJYjYITvXartQ+lXGFAZLUC3nIwm6/eVzi81zQWiW4cypoVkWS5jh6vL1uZiulBKR6rVn2LygQAACWK0Sw2Mtd6Vy9yQ831mTS+2ZrsR0zn7jyIXFIKmyoGnCrCWAbUqlmmoNnwQUZ4LNocjNvPs4cG8gUkH/I/qROCOcDpjc4qNehZ2V7EHuji4ecwD60OD4xIABr/Kff5gzYrgjFz7YboQkUE9yH1quOXlCSHh52vPiqhsbv8zLcw5Nx1OUVCx8vsTdbzLGZxRFlMl63OpJozUelfyGUXsflZ0EdGyPbpXiEZKZuUIP6fa9hfaj47yEGVv7/bXPizX/nL6Vd5eHKje+eeMRwl4AkDpUfEEgPGotb5NXgJeAl4CXgJeAl4CXgJeAl4CXgJVSaBSv1TJyCcnaqM6J21VTS1+cpgEkGErVBxxN0LN8LcZvxKoxAE6EiDkcAH84V7vjsBI9Yd7Viq/Yg7LagkAI61JngAw0hLNvV8l+mF6VM6ZPZyWegLAcKQ3etdWSwAotY9wCQCqU/yvaPR14T7ZNaPX48E7h8mUfENN+ZxI1zIbsYMawDEBViwE2AJhAkC5kR6kuKqu6rNytbAQTJ7Vvxx4Pf/5pQkAgQLrfzno3+DzVQQVb67DGldIA8PyCPfX/Rv4v2oGRjmBH1TflwNoR1sYla7PxdpR7Zo9lOeF7bq1ZSj2PU+7y5XUKDMAQ+nPcMY0vD6Vk385/arcdgyn1f7aiSoBTwAoPXKeADBRNdu320vAS8BLwEvAS8BLwEvAS8BLwEugoARcN2HU9WwG/kl1tJt/0nyRmVgpvV/F/skRkr/bnkL+c3NhHuh2jVD3/G1GUAIH2oE3gk2fFLcaa/l7AsDoqtFYj2+53g23fcPVH58BoFKqYX499DwwJ7M3cfcgngBQbgZM4O8PMAEgkFQBAkAJDDwXoB8aAO8JABNYR8s0vRxAO9o9H+n1r9r2VvJ8TwAYlKonAFSrYf784UjAEwBKS88TAIajXf5aLwEvAS+BCSYB0k1ZrcoJ1nTfXC8BL4EJJoFkMnnAU8GORJToBBOzb24hCWSQ/GTG9Rk1HyYf2IGHBmaAE2HvEgLGAmhPSlojp8LkBCKWopmarmPRLq9k1UlgZOxQMZApUkEEezmAqpwW+etLjbhTwrvIaaMrP2rJuke5iKpyEcvVaffkP7sSB/9YSmG47auEAOA+I3z+QU8AKJdO3zWvxYDWzB4FMC10ehXR0UUSoY+ieS+bAaCC4OoDmbFgTOZpSfMfYp+WbWChDAAMcPH9QajyeMGUEmUzAGR1qBABgEaXfv4gAJpLPrCrKo/iHdrzczf6/DVIsQn0b7D9I5mpqOxwTvQTKpjf7ivWaHS3YDmTcjYv0xA1u6EI+govzXYlVWADmHePjHqFPzfbV26HWEpuZFwZzlFR+6vc2RZrUaH1gpIHpQ6mZqE9RjYjkjudhyMIfwow9AIAACAASURBVO2klIAnAJQeVk8AmJRqPzE6hWHv7+/XH0CCeDyuDQegrORgcnMNdeas1pzWIItE9B6JREL/XVNTU8nt/DleAgeFBAyQs41VOafhQSEU38myEuju7tZz6urq1K729vZKY2Nj2ev8CcUlYHNx3759Ultbm10Pp06dOmnWLdZ3+sZBP92jpaVFdcmAsuECFC65qbOzU2WIvnJs2rRJnn76aeno6NC/kfExxxwjhx12mEybNk1lb+30OjsJJGAeh4hIMuNniFm3MGXdAyL79otMnyoy0CvSWCfSEFcyAOdzOecPz8VSnRxd/e3q7JSm5ubgBsmUJJMpibFHjua7XA9kG6vr0cF7ttky3kM4+Jv3FN5b3D0XY25/+73Ywasv1fQ8nU5q/Wh0KpXiZ/Cd2QUxbO1jn4EeontuXfZKAOBq2jXez+3p6ZGGhoZsM/v6+nSPcLATogcGBlSHzKdSCvSvZIz3798ve/bsOeDEz0raZucwJ2ze4EdiLthngR8pKtFIYKuLARVhAk7u8/MhjzDIrwnz05Es0K8ExQykmlZgUpOUlygFkB/RPdiGQpBLWELDux7w1iVLQk60Ax1KJ9OSSgb1rTl07csBfXLhr8rB4GpGeozOTYv6J9MpkWQyIQZWAroNDPTr37FYTYk5Umj8cj9T+10KccuL+HfHOwvBVyGgAm2aQM/X9RK91J8UCLBEYzGJsy+LRYPP/JGVQCUR/qkUe4tBW8oc11IgDjgdi8aynwV17nOVZkhEtnRQcsQ9qrUfYQC86veoYRIIhgP+Z14qhqetI9z+cvJT65E5iTFPpnivZS87uIdlf2rrcSrBd7wf5RJdrdN5elSuAcOTlr96gknAEwBKD5gnAEwwhZ5szX3sscfk8ssvl/r6+hwSQKX9POqoo2ThwoVywgknyKJFi+TSSy9Vh7858llcWCQO9hf8SuXpz5vcEmA+MBdwfDHnzOkDuMs8cZ1jk1sSvneVSACQHz354Q9/KJ/61Kdk7ty5gq7gMMR2L1iwoJLb+HOKSACQuq2tTd7ylreow3TKlCny5ptvyj333CNve9vbJrzcsDO2Fq9atUouuOCCnD49+uijsnjxYv2MF7/hEgC4jxt1i8Mf0P+v/uqv5Nlnn1UQBN3lwPGPvFevXi0zZswQnNYQEvwxSSSAtwF/HgSADGgeB4sF1V+3S579zYOS6uqTaDQmvTVpWf6Ws6Xh2AUiNSKJzPmcWtj1kON2KiKwoXkjcqLG6UO/smIDWKAmpu1PZRzv5s4d2pMmyTiPo264YAjNMiIydocf7E0ykZSBxIA6TdVRqoCIe2XYMe+6CcOO01KdLwYAufcopTn++sLRjYMyKw8A6orkDFJY3uXkX/j6QcJIkLqEv2OxaJZcYg5VyAHBv9n3xzLvwq4DPnj+wUJAQRYDAwl1KrvAP/O0ECG6UIRceMaNpe0dCmHI+ml9tvUGclksGlWAjH0/n9fE49nADFdPypnciUAACIBASA8x9RkBAroE1SzBpgRKUzoCszABwGSnepOpyc4vXcuNAKDre4YAUFLBhgfgF0oJPzi2pQkEYWICLQkTACKZ/hkpCf1SO5Rd8yYvAUAB/wyebHML2WJ/WP8hRrB+FF9D8iP+w+tRYf0rtr5ndCVnk1IJSSS81w1PiFIKGm5LiDGSk+OqnFWxtXBozzdbjswUpOZ9U7m1LngdrKP+CCRQigCQ5F06Q24NiGPsLwLZpZJJBXeV3BqyC4VkOyQCQOa+pmEuuFzp+KlOuDeogvDN88LEsEoIEzmzyZkOlbbZXT+wMUPdf4xU+912l+u/SxhTEg5jmNm3AvobTqOkgMyeTElzoUwBpmeeAFCt1hxc53sCQOnx9gSAg2s+jLvePvjggwoKDHUDYB0y1tj06dPl4osvlo997GNy7rnn6teeBDDuht03aBxIwJzTgHQe+BoHAzIOmwBYiqP029/+tnzyk59UMBfnIJ+tX79e5s+fPw5bPbGaRGT6WWedJVu3blVHJJHoP/7xj+Xd7373xOpIgdZCFiFLBGvwI488okQH93j88cdl+fLl2m8jJ+W8UFaR4i4HOBURwP8777xTPvrRjyq5gPtzGCEBOQPIrVu3TgkAniQ44dUttwPq3csQAGKB6zTSnylHsWtAVt/xc+lau1UaautkR6JL3vLh94kcf5hIvUgiFlxK7qjS7sBSDtRSzvl8WYf1Vzr7RHqiIrEaEZJYkCCLxpChABJAhstQqH1hIHqoIztS9xnq8yfSda4mBOBOENUSjvjv6xtQshdg04YNr+cAxHv2tFn8p+N9dUYhFOJU/L0pc43rkcteW4nL0F+vuldGfkUB2BxPaPHxK6rfJa63CDqik023FEiKRmRGa6tMb22VObNny7Rp0x1SQJD7hMwBgxknTA8GCQFDAZQnyhxVwDslEotnQIpUSrq6umTXrl3yxhtv6G/LcqWyypAJi+G/g9IbOwkMZ7zoF4TvadOnyZzZc2R663TdDwHQAtQqqaRMxohiPZ8IBAAFpUUkkUxIfz+ErAHZtGlzTpe6u3pKDm65FMYZLcqakVyd4fmOLQ5hUYG5TkuQCaDQUcn+Yrj7k+oAYgWkbemQiMyePUemTJka6FUkIgP9sBnJBAAJIENyqGQ5GrspNvQn63hGFOjH9gCIQu5ODAwoCZmMThC0Sobw560DubqQTwAoRe4Lsk3kHJksE5V1spAuVAr+62I6xs8XJV3W1tZIQ0Oj/p5xyMzA3sWDzEzgjOXndGXSmgxnlQJ0NbAuFhDG0G9AfwgBzPGe7h71Y+zZvTvYRikpAJJdQLQLE+sKpvKvAIzPywDgRJhXIv+8/XMxU1vMApdJYV+uDVU+Lv92ylIr95Ti3x9oXXebiiki82JNba0GGeEDwlek81DnIgsEe7a0JwAMfYgP6is9AaD08HsCwEE9Pca+8w899JCCAryIAkRWmv7fWt7c3KzXBCmdAuY6B05+sgH84z/+oxx33HGeBDD2Q+1bMI4k8Morr8hVV12lQC4vo7ygE+VNRg1/eAm4EsCufu1rX5PPfOYz+jFgKtGMr7/+umZd8cfQJcCaR0p6Mti0t7drtBXANRkArrzyyrxUeUN/0thciRMAG4OzAJtDP93jhRdekBNPPFE/ot+8CLpHtQ5uMiqwJ+BeTz31VJZwQLp/S/1vz2CvwD5h7dq1cvjhh+s1PgPK2OjJUJ5aNA7IvuB3JgNAKkMAUBisrVdkd5+s+t7PpX5rp8w7dJas2rlZVrzvSpEzjxVpCAD2pKQzmHvYyZnjxijedD3NubYEmcXu2NnVKS1NzSLd/bJm5ZMSXbtbpkbqRJrrpK+lVuZfea6SAdLxgKBQrESB28I8F20Rwbliy5mDFTjihjJ+k+0ac4+bS9/gGYD+bdu3yd62vbJ+/QbZtWu3vPHGZnWOMt4GEpkzUp2hkSDjQ757PTdkKJ8AwBWFHPUu0FDOae+vz/eqFpZf7vqUE4tWGNcpmaO2guszGjH43ADENEd4vKZGS9sceuihSgCYN2+u7tEWHXGErnVNmZJNg1GnwTPd+w1n/R1vczpMqurs7Jbm5kbZsmWbPP30k/Lss89o5p/29r36251PunwUqPEbto3Zv6uoiTxScqpqfxRefyIR1Ql0pqaGUopxWbpsmSxbulROOeVUaWpoUNDSPSqtOTxeCADIxy2xEl76Nm3eJG1798q2rVv1t+0Rg6wZ+JSCjFJZvQjdIBItRg90V9OMHXeA8UGZBvN30CIP2oBg+0CUZNGdToGVORTOWnAtKAMSa+Ny219KX927BaDN4Nl1dfUyb948mTtnrvoYsEe1NUE5MMDDIIV9cEGw7uU+qSr9HqlJVeV98jI2Za+PyM7tO2T//k7Zu7dNf2/ZskUzAPUP9GsmgCDStQSClwfQ556bL59ypBAXhK/WYBXaIVbL3hjb5+Pr4h2PgJf6hnqZMnWq/rt1Rqv+njt3dpWjP4lPr0A92M6Yre/cv1927typ79GUL4MEwL8zZixbdgF9D+9bixFZMxyo4B4hUavddNe0IUTTDzfwcLj2qeB2sIQ5CGub2p5hqOBw21/No+11OOftOSLq82luaZHGhgYl5jAPISO2NLfI3DmzdT3xGQCqkbQ/1yTgCQCldcETAPxcGVMJPPDAA5oBwGoTWnpe/rZIvWKLtEUw872dz++AXRtEOrCY/P3f/73ceOON+rnVlhnTTvuHewmMkQQsNeiTTz4p55xzTnYjzkvRww8/LKeccsoYtcw/drxKwBMARndktm/fLkcffbRGnwGWA0z/4he/UALAZIhKtywSzzzzjJx66qk5wnzuuedk6dKlI9pPA/YpWfGtb30rS0BAj0877TRtw6xZs3R/QPr/L3zhC9LU1KQMdLc+8uiOur/7cCRQCKJUV7z7hXkazCdqnhJ8UrsT8tLX75BpHQmJpyPyZv8+WXHNlSJnHaUEAEtVWD4ZaBFvTfZjlwBQvMcKNhGNKGmp60+JdKZk4w9/Iz0v75bpsWZp298mR55/itS+42SRxkwmgBK+XhODPT3bikKCy/hkM0UGQjV9SycJHs4YTpZrsW8JsotEI5pNwgCdrTt3ymuvviKrX3tN1q5erQSv3bv36HtIb2+PRkoBiqjaZiKjKPUQ/DvIVhKM26DjPUipPHjk4pPudzlutswFuVBT8GExMMhf70i5qPxy0zePvvzTeSBuYKG0HWoPMjXLM6l40S8IAXPnzpFZs2bLMcccI0uXLpNpU6dKrKZOEol+iccDQE7jcVWhiruUD6TDeCTsA2u8liGqqdPI/30dXbJy5Uq5f+X9sm3rFtm7lwjFZAC0arRZAPhqKGhGrioR+7sEgcMFK0ai7ZXco1JAPhjdIM+8CxmEx7OuvkEjtk9dcapccP75cvzxx6tuUUJCgVsXDA8DME6DxxMBgPHULJBkM4hDXk4q+erV116VHTt3StuePQr+I4tkCIxVXchZy3PnRvkMIGHQNKNXmY8Zi9AdHVvDPqTw9YOiDs1V08+869zNkKtZ1V6fq5Wm825WkiCtfRD5zvc18RqJ18Slvq5O5swJCEkEGgDAAv4QEc8cJRV7UK5zYtkf0694LK6jCeEPIsnWrduUWLJjxw79jO97e/p1Pum81VrogW2h38FaUojA4e4B3DXbImOdsS1LMCtF/qjE4uTsPoqQDYvdJ7xhHQ50aTIptKEt3o/O/Z0qb3uvbpnaopHqrJOHHnqILDpikcyePUtaW1v1fdz8ykZiD995uABytRIf7fPDEf8A+Y1NTfrY7q4u/Tf7V9ZVMuasXbdOSazoO+T7fR0dWXuppRYydsBKXmgJkKyuO1aswJy3tqjWFHnNclP4V6IJeRqnE7BCqRYgRJQjCIbvXO5RVe0hVDCRvKQeRXszCu2vlKuQBfCzJc9sx5l5186su8ynxqZGnY9NjU2ayeqQQw7RTKNapqemRvcimlUlnQ4yFMVJjZe5XzkBVzjU/rTJIQFPACg9jp4AMDn0fML2IkwAAKA//fTT5fbbb9eNRrkNFkAmG2zu85vf/CZ42YfVnomkxADw8vc3f/M38rnPfS6bknPCCsw33EtgGBJgPhG9TV1sTwAYhiAPoks9AWB0B9sTAEaOAGAZBwDb2EcQ3c+LIzbvjDPOUOe/OXPC0YGjO8r+7iMpgUKOh6zzxP0yNyAt8PWQJGpXSlZ97Q6Z2jEgcYnKm337ZMX7rhA5+0gtARCcWMxpPpI9CZ4C+G4EgAYlAERlx/fuk55V7TIj2iJt+/fIgguXi7xnqQj+ONdXXKA5YfnkdCfULXzGYfCfW3KNPcb7VfKFrGTKNHV8I0oAINppassUeXX1GoHs9MorL8uGdeukY+9e6e8Lso001DWoPWporFdAhBrb9fUN0tzUpH/PnNkqQUxoANMFjs/Bv3VcHEAqH7ANAwiD1+f3wM4tBAqECQBFZ1wREsHBcX1+/eZq5R+eWcWvN2xnULIR6e3v13denO+9ff3SsX+/Egi7urqlp7dX+vr7FMQgzTnO+9bWmVoiAGD3kksukUNmz5Xenk6N/q6prVfnqnuEMwNMNAIAfRnoH5Ca2hp57dXV8tOf/lRL/hCpWFMTkfq6iEyd1iyHHjpTpk+fJtOnt2r3cVgr8G8RyhnihcK1oamQN3sq9YqPwDJSXQrfUMp5iUp3d7/s2bNXtm/fJpQf6di3X/oHBoTI7cVHLJazzzlb3vKW8+XQmYdqaxWkdePVi2S1GQ8EANvf4QtSPUgkZE/bHo3CXr1mjWzetFn2tu9VEBoCfGNjk1pdgGn+rZGJzc2hUcoFMQvPhzAU5f4dBkGD29v6bASfSKY2daBK5a8fbGQ5+1P4+ZVfn3+mq/99vdijfrVH/X19GglsWQZZH1n7mpqbFdhZsmSJHHbYYUoQQK+CtSytoLgdYQL0eLI/FkwBaZioZuzwnt17ZPOmN2TDxg36b0qMQCxi7Wedr6upl4b6QNfQM0hJueaimvFDVpzvbuhK7dQKrPe6qAx1dzeYqagyUzbWzxcF+xkndLGvr1cJNl3dXdLd1a3znbIAhxwyU45YvFiOPvooaWpqzta2t7XR1cFy/unK5DJOznIAYhspQFZsI4A/cxnZUcZi8+bNsnv3btm+Y4fOXbJaIB90u662TpqbA/tJRhD2uEGWmRqJx2IZAkCuzmVruoetrbWpAHgdvDcNZqjRWVBOlcP3KZrBpfCYhIkI7P/LPtO9VZmsCqVKLuS1iK3IGLe/IplnGk42IfTJ5gzXsk/o6etVcgn7Vr5PUkYikdDfDY2Nms2KH8o7EyzCes4Pc5l7YX/VBmeeU5IDNU6mmm/GgZGAJwCUlrMnABwYPfRPKSKBQhkArr/+evnmN7+pwD01YUodbo1hailz3T//8z/r5gMCgWUE4B4333yz3HDDDcELVxW1hf3geQlMFgl4AsBkGckD1w9PABhdWXsCwMgRAHiJxMmIg+KII45QxwUODD7/p3/6J7npppvUKcc5OCRwaPB7MmRaGF0tHWd3LweyRIIU+QMZ96iB2RrrCgFgZ0pe/todMqVjQGoiMdnSv19OuZYSAIuGRQDIOiHMGeGIzVytros3EUq2SwaAhkRKol1RefN790nihYAAsAcCwEXLJfLepZJoJlNA4HeqyYD0ZUdH0azgLIMT3N92vcsrKAQPl33OQXZCT1+PgvoDiX7ZsX2HPPX4k/Lay6/KC88/L6RETScTGqVyyIyZMm/uHFlw+OEK9hOBze8AGKjXsg91dbVSWxMXwB+F6jLOwiwhoIC3LdcB7TrzC4FQNjjFvKT++twIzDCJIV9+wXtkNQSKQrKv7Ppg+ANtsIP6qQD9vAfze39Xl3T39imogWMVB/36jRtk7frXpaa2TvoTWBiRKdOmyeLFi7X8zimnniJHHHWUZqTQbAAOxm39CxzTRMs5bS3nbB9HtuDJx5+U22+/TbZu2yKd+/cpQDF//qHy1kvOlmnTGmXWoYdopoTW6dMVFDJgLZvRPJNeJm+kQg59A3IPVNerIwDkchfSUiOJ/jrZs2efsAeFALDq5Vfk5ZdflY0bNyn4PXXadLn0ssvkvHP/QOu5R4wSlvGyZxJN5HV3PBAAaBQ+JPZ6zA/KsKxZu1YJAFu3bVP/UENjg8yYOVNmHXqoNDW3SGvrDKmtA/gPAKzckpT5YGlxP1Ix+1t40tj8yiEAkJEje7oL8hbTrkrsdzmA2N2d5JO4Sl6djkgsGssSAAJAfLfusTVCuKtTNm3cpHWfo7GYrn9LT1wqRy5erFGfQRS87VCCPo5nAgDtg1hMn3fvAfjfLBs3bJT2ve2a7QfdYQ61tk7Xciz16FVTi4KkAMus9wCY5QkArkxyRyDIAFItAcDVn/I5rorbskI7yFKWr5D2HMjnU9Ilpetcd4YA0N3bLXv27NFsDZDlIGtQy551deHCBUqUIwKZ1OTs1fjePcJ/Hyi7P9LPcYFndwqSuQNyK/OYNeKNzW/ov4n+h1SoEduNTUHEdlOjTJsyVe0mGfX4zZxW4L8mHmQCicULEwDIAFAAHB/cAztq7mzDkgDKQ9yHqLVk/jjTp9xrpSt3nXnhjDFVtMXkXMUlubrnEBWHog8j1f6c+VCiMxAAgixLGVob7+ipVIawGhAAIOZAHtu7d2+QUaIzKMtE1h7sKESARQsX6d6Vsh1cYxmgWVM8CWAomjB5r/EEgNJj6wkAk1f3J0TPChEAPvCBD8gdd9yh7beSAIU6w+S2FwQ22/yw2XjooYeEe5B2ixdRPuMACKAO8Zw5cya1w991Co5nooOPwDzwU3Q8EACYpx5wC8Y+zCAf7nwdjTnlCQCjM09trLZu3aqpea0EAA6zu+++O6cEQCm9GI0xH8kew9TGefLss8/mlRgZ6RIAyILn4eQ9+eST1fGIEw7ZEv3/B3/wB7pPwDHslgOyVMHsEfwxziVQyEtTwD+ejAQEAFx2uBn5cQkAr3zt+9LU1ie10bhsTXTKKe9/m8gZC0IEgHyPBlEKlnq5FMwablIYPggi/gP/UywDIwLP1Q+kRHqisul790ny+TY5JDpV2rra5PALTlICwEBzQG7gfhUTADJDWgr8536FEgsM1UE1zrVoWM3LuLCClL+dHfLow4/Iyt/8Vl569gWpj9dIfbxWauNxOeXk5dJQXyfz585V8H/qlBapqwlA/7raWunu7snCx0C7Ub2jSwCw+tGWuDt3NHL2DznRfHhTXTpKBSCBvz43BXMF8svLADDKKbgtjTv1ycPB6PpdNBpEhRHBjv1LJmXd66/Luo3rZcfu3bINQsD6Dfp9fWOjpCJpOe7EEzU7zikrVihQ5aaJt31HtvREDnG+ivS5w5ptQ7w4Y+yef+55+fJXbpa2Pbukt69LZrROkzNOXyHnnLtCTli6SCQyEEwVLb0ROKizwLZlkNEUxTYHg7lk4EQOKFBB3eQh9qbgZfkZKIrf3Tgc2eUzHZd0ulEkHfhHGPhdu9vk0ccel+eff0G279glbW37JZmMyFsvvliued+10jp9hp6XIvCRVNpFFoexIgCEfR+6VkejsmnTRnnxxZfkjS1vKrDAZ9T/BlBonTFDS2SQ/YESAFmrmYlWHLynW788I7FCgSRZBK0QgagMASCzGhjpayIRALLBuA5GCpBKJGdnV5ds37ZNNmzcqCUXAGAb6uulvrZOTjppmRxz7LFKCDB6IhGdCq7H2BkNHsN9Px7JuWf36u3pVeLMU08+Jfv37VOAv7mZmtaNMm/eXJk1e5ZMaZki2OzGhqZBACyTQUijiNUXEGpdTjhwYQJIrjzy9bN8f/NJLeWvsTPCu9/Kr3RGtIKw7WL3HcLzM+QuSJkW/Y+NwF5t3bJFMzdAANjfuV/1jxKyrI2UrJgxY0Yu4JspGzOUXo+rawpE/mdVLxpRsP/ll19W33nbrt363qygfjwuc+fMlRkzWjVF+4zWGTn+LC3noWVVUkFZ3lRKybBBCYBcO6hEtizh1dGOjNqHeEG2XMmwCABa6Se0n67yZUf3CpnmVgs+uyUOhqIPPK9aAmD4OSPZ/lL9t/EmI0RQ5iUoWZW1as444Kvp2LdPuru7ZN/+TtmydYts2rxJBgYS6keCkEMJx3nz5mnpTDKp0I9oLKrEsqxVqHIshzIG/prxLQFPACg9Pp4AML71d9K3LkwAoMPve9/7tAQATvpCNXlLpV3Ckc81AABnn322kBUAZxtMMY53v/vd8pOf/ESBARj/1R7cH2IBixjXG0Pc0oG5oAJstqEACtwTEIN2FwJ3+N6IETwPI2cLbLmUVIVeoNj8stENXkJy30LC57vnurLjOmPihWUKGxpZ6SYwmcyRiQsGWzYHa0P42YU+D3/G3wBoHMjF2mQkkGrHm/MZC2OymoxcOfGiwN88w8aN86z2dalnmo7jlLB0gyaH8HV8rulmE4lsGiT6WKputauDBv7Tzt///veyYsWKrN6ga48++qgsX768YhHZmPPbbUOeEyajr+gq5yEXfh8IEoC1xdqKvDmym9BMlAgy5TvmQbh95Qg1zAkYz0EEQ7DrdMfe1VHskNkji052Bc71ltrKUpVzL1f/GFPuiW1x5wj3c9tQ8UCWOXE4BADTP5vnBgZzTyKx2dDbHODfrj2wc6vph13DXDHba2Pvjrl7z5HSR/pKH0zHmdNksHH7R1v42+YM55JSjxcZrrd0mT/72c+UABC2W4XsNzKz+3Fv+5vPiH4yljTyQD7uGjVUh5rpNLIzkh1RALY2Wfkenm8p2kaDAGD2njllB+sNsjeZ8jlyvPPOO+Vd73pXHgHA5httrSQjgNVARI782+az2wZri+kjcmEc0AfaZrbG1ijXxlRrF82m0Hbawzpi887Gm/vzb9MHlwDBZ5Xogdk0s6GMK3shW9ML9b+auVvRue72xF7wcdpTb1bTIWa8CuodEVESQIZwVmu+ZC0BkJZV//F9adrdL3XRuGxPdcnJH7hS5PTDHAJA4RYNDCSlpia4WYKa0RmHtxsMQtNimbLcqQRpk2MSA2ch3X6mbf2phPSmExKTiDRFajRdprpEuvpEUnWy++6Hpe13m6SpOybROpE55y8XedsSSUMAyESk9vZ2a+QN45dd67iLyiaI12TFSySDcloAzOqEcVLJW7prrsBB5x50rbCLuLBDuqIxnMAnoe9q5zJkiedeel7u/+1v5cVnnpN034Ckevpl5pRpcsi0aXLM4sVy/HHHyvRpU2X6tGkKhAQgY1odVu6c19FKi8QyIceRDJqCX9QtCRAM7KBnKw80SGfGL2IojEv5CHRi8Cgwsv76QDwVyi8YQ0emOQSAYgQMGwG7rvLrLUKYOwRkgMH5yqOZ4akMDqRzNxqRVCZrAL+p2csPYOj2tt3SJQnpSfTLoYfOUqDj0ssulYULj1B7Qipv1oas1mhXnbbmZT8YHxO7p6tbqLYmQQAAIABJREFUSxrU1tXK6lfXyHe/e4s89/zvpampTqZNaZCrrrpMzjzrVGlu4n1kQCSSyGbciKqFDHpMd4nPDeg4wWf2nf5ZArA4UJII25Byz1VroOXHg7mfTpMe395bIhIn42K0Xjase1nuvPPn8vxz66WzK6FO9ne/5z3ytre/XVpapmgmiVQyLXW1g/V33WePBQHAZOH6ZEghvGbtGi0RSaQv9YJr6+oURFi0aKHMmz8/xx4OwjmZ8c5JcZBvLwvL3wUmXSJW5lHZPUyhlTUPTsovgD2W14dAaheAGgS0CtgzR8rrN6yXNavXSHv7Xl0T0cUlxx0n555zjtTX1UpjY4P6ONjXhn0bY50RgD02e3h713vzzS3y6quvKUCKPaiN1yrwP3vObDn2mGOltrYup355JGJUz8CAuPqTD6CVXz+CPWP4OHiQr0reW3KlMyjTAEB1sqJE0rK3rU1JABs3bBDq1qOHjOdxxx2nvjEyVdg7HZksurr2lzO54/r7cOQ/Kfo7O7skMTCg78lvvLFZdXvLlq2a4r82VqPZq9gDA8IuPuKIYGW0EjkG2GeYYdxfP7LXsrwN66B4ChHq9NJSpLpMqZ6hCrna9TP8nDwCQZUNGe5MhbwynGOk21+sNZW+Leq7kS2TEdH1ur2jQ7P34CeDjKI+8ExmnxOXnqhrBwQUMq9E4zElAYSPoWaJGI5s/bVjLwFPACg9Bp4AMPY6elC3YKQJAAag8fvxxx+Xyy67TJ365rQGCABcedvb3laUYOAOiAsc8m8XiOM8XgR4STGwjs94Fj/uZ9UOsksCcK81cCfLqItGs8A6zpo8p2KYaVmAsW79wsFv9fLsmWGA0YAm+74S8MzuzzW035jdyC1M8nABa/5tbFOudUFy9/kGkrExdwkGNjaAchwGlFQ7FnY+93bJFnweBus5xwD6UsC8e0/OL5aG2gC9QgQGSCw8I79O4WAPkQFjCDhjbUNPAPuJhrV5wcvMww8/LCeccEKOeFzwupDc3P4X2kwXekGz+WHklaGORzXX0TY38rccyOaOo3tusRdOzre5wLMM2DZA1IDQsB7mppgMSCvoMYfprfXT5oY7Z7Bt5qStRh7VnDscAoDNOSP/0CcDq8zJw8skh9mf6l/qC/fGdJvnFJKRa5eqkUepc8P2zAAj6x/z2HTL5jxkNZcAwPjfddddcsUVV2QdYGGZhP823basOO73LhklTKoYjgxMd+1ZZsdcm2X35/fTTz8tp59+eo74RioDgMkde4RdIVrh3HPP1TUDhx2f33vvvXLppZfmDZ9LqDP9LDXGRgBwdcp0Lbw+hO/j6kch2fO9u7aX08ti89/sHeuDSwBxn4+Tnv5aPwoR1pBbMdtlc9sd45Gau0X7XcjDQBg9B9+5ef/xjVpwI//GL8BPt4jsEXnpaz+Qxh09Uh+rkZ3pbln+h28TOW1eQADgKOSdSYv0DyQV9K+NxMCOgueCg4R9sSBwfGc+Xwvbj4ukMj4K+zrbfqtZ0Cuy7tu/kNQr+2R6slEi0aTMPHmxyLWniFAVi7bxzAL4i469AscBAUAPTTeQJiQ4+HcsHtzD2si/OZn7ZWTWsaddps6YlpOiNhCJC3AUpgeU09uJ+j32E6dbd2+PPPjQg/LAQw/IutWrJdHVK3Omz5DDZ86WZUcfKycff6IsmDdXohGyjfQ7NY6dtKEZ/coBF9MGMgYyzgX/Ae5ylSwgn4RBfWeMgtDmkLjDAI2/flBALgBn4F1x+R1I+Q9CF5k2qlN9cP4pYK1gfxD9b2BvMP35LKJ1VHlv2Lhps/z+pefl5Tc3yI59bbKvY7/WfSdLxbnnnSeXXHKpNDc1B+9nkIKyxAaXAGC6N1w39shZg+TAgEaK1Tc2yPYtO+S2W2+Thx/5nSSTvbLkuMVy0YVny5lnnizTZ7ZIZ/suqY8z31Q6KrBgfg0SM5IZAsDggjAYtpaVvKMeB9oaDgUAGHSx565zdKOnt0daWltFUknZvn2f/OznD8n9K59Qm9cypUU+cN0H5NJLL5OBZFpqYlH9vNDojxUBwPwjplG729rk4UceVuAAvSfa//DDD1dAr6m5KRssYONbmAAQto+DfxdPAW52t5D9tdaFtcX9eyJcnz9vc3UhPyJ96tRp0tPTLTt27JA1q1fL+tfXKbBI6YWjjzpKli07UaZOmaLvweORAGDEZvwpu3btlmeffU4B0mg0JqlkShYcvkB/iIZWX1Qdm8lBqQQEgMEj7DPJ1Zby6080dL+Rs6ST/U5B6YXcDBtpmd7aKh3t7bJx4wZ58aUXtc497+kEMAEynnP22QEBVLOA5fDvJqTAwlHorPWUSNi1c5esWbNGXl71siQSA9Lb16dEncWLjpDZs2bJnNlz1KdoALL9zt4vA8yHdlN5/mlXaNlVt8A7XtEdBv7sYWw/win8qx3E4UbgV/u88PkTpf15BIDQnsn6FSYA8B5LFis+591r3bp1snnzJmlr2yvxmhqpq6+T2bNny5FHHqlEACU3kmUiRALwBIDhatrEvN4TAEqPmycATEy9njStDhMAeIG79tpr5Xvf+15FEdTuBtqczywUVt/3D//wDxXw58AYcP/3vve98oMf/EA36GGQrZhgcbRzXzb7/MBGs+hrNoakcOa3lRfg3oAP1WYZAOTjvgYOcZ/XXntNnnzySd2Q4YxnA0rqOu4NoDJz5sycyOqcTVUI8LdUx4AiHAa68TuocZW7+yoFeHI9AIFdF85Y4BIhkB/9on88OwxoI6s33nhDfvOb36jcOAC26R/1fmDsF8o+YAAIUZ+MC4AS53EQzc24LFmyRMemGrDUiB8GpNhY80KwceNGeeGFF2TDhg36HMBze86iRYtKRuQXA8kNQLIIbpO7PR8deOqpp2Tnzp3ZfpCSjDTXbH4MRC2kv9ZvnoH8iVZ/5JFH5LzzztPTrUY2n4UBOsaCcS0GjAFwcj9ATGTy0ksv5TQBPSVVE7VGGQP0BVAKkM6ydZQD40fC2OFMQA7IEGcQ85eIEOYT8wj94vf555+frcvLcyuZD0Y0oT8WBWtAq4H2yIesC9u2BUxWspyg12Fgmnlon9Fe5sSrr74qq1ev1mhb7o8T99hjj1XQGNnaPLQ5PRLycu8xHAKAtc2yFSAXIv8BaJ9//nkdAw50Gdu5YMECrd1OH4dy0Fbu75JimLPIj5cH5q57zJ07V18gqPXHc9F3dL3SdcG9l80z7sE8IOIdRxdHa2ur8KxzzjlH++naVea0EQCYF+jMPffcoxkAwiC7Pa+YXeZe2KUXX3xR1q9frzaXZ2Of+MH5iYxsfRkqYEtf+bF1iTmFbvKDbjLf6adLGHvssce0/+6BjJYuXTrkbCD2YmjzzQh66BfPYs6YDH/84x/Le97zHl3z+MwyIdi+APtodt9IDGFyFWNDH9EjCA3MT+TwiU98QnXWJX3Zc82+8Vx00MaGZ2EPsYvIjN/YhGrHxAhDQdRmX5Z4aNkk0GXOaWtr0/HCFlFjj4P1A2c4867Q+shnXI/znGxKkMTc9RWdpu38FLLjldjPqua5uz0BUG/vF2muFelIiby+WaSjWyRB6H8AaKem1En0qIUiU6MinQMis2pEekSkTeSlr/9IGrd1SmOsVnZFemTpdW8XOXn2YAaAkGMJsI/Ux2DnenCfbX0ie3tE2vdLf1dX8HnG25CKpqT+aDIKxEWm1Qf3BbCNiwzEgtPS/Qmpi8QD4J1tC/3rhVUQl713PyRtz2yVWTVTJdnXLfULWqXuYxeIEJSbJR30Srolk8HBUgtkmpANYuaZ/CCT7V0i7V0ibR0i+7sCDyb9jIn0xUTqFs0XaZ0i0hIPzm8QSdPWTJcD+PngJQDQ+ze3bpE7f3CnPPfCc7Kzbaekk0k5Ys58OemoJXLZuefLjPpmmVJTJwM9XRKP42hOaNYHczgb4K+/MyBu9rMcncsQADQCKocmkJ0yZQFoGznzzOZ5wgqBUO4YZ0beX58ztwdt1oGTn1FCXHsJqO+ClpniEXnlAQINikg8TgauhDQ1N0t/JCVPrn1ZVq1boynf2ZtirwHj3vrWi+WKy6/QfTF1e7NhfGEC+TjLAtDX0xu8q8Si8utf/lq+863vSEdHuyw8Yp5cfuVF8va3Xyh9fe3S3dsuh7ROk3RnX06ErmY4yM7BdCYPRwFEIjMIBaMTi59e1VJX0cmVRgDmpRPP0ACyfIa0Rn1S15m07bF4TJKpBtm6Q+R7379bXnn1Vdm6baucdc7Z8kd/9Edy6Oy5UhuPqV0z2+S2dzwQANi7PPbE4+oXoE+8Vx224HCNzOZ9OZlKegJA0YwwlRAQ8jW0HAGA/S5+mZqaWtnX0S7PP/esAjqMFWNyztlnyZGLF+seG0JxeC881hkA2Aezz0e/H3jgQd3PR6NxBf+PP/4EWbRggUyZMlUJAUSkNjUEfjY7wgSAsARtTzD4eW7N+XyJF8oAUJHlOMhPChMAgj2PZWnj37xLv/LqK9K+d6/s39+p2XTOPPNMWXriiUokGujvyyTgGczkUO2721gPQnb9ykTZY/9379wla9eulVUvrVJ5MDfx4x23ZInMOXSWlu6w7Ip9ZNbl2mgkJ1I/67/M7nEz+99SGQCcNTUsF08AKKwpE4UAkNP6UEYHHdvMnikbcKavq2np5wUnHpXaGjKFJqShoVGJY/giyApAiQBS/1OK4uRTTpb5hx0mDY0Nmg3QJQF4AsBYW5qxeb4nAJSWuycAjI1e+qdmJDCSBABz3lsULX8D+F1wwQXZiHyc8IBmgJWATpUcREt/5zvfUXB6+/bt2ajp3I19kEbv7W9/u3zmM5/RZ4Yj6tz01uWeC5B92223aSkENmEAD+5hICqg5bJly+SDH/ygXHXVVQquD75s5G+bNm/eLO9///u1H7xkAVD9x3/8h6ZGZqMXLllQKNIU+UKg+Iu/+AsFUfgbEPrnP/95NhW6rumZqOt/+Id/kG984xsKtOFk+qu/+iv59Kc/rdcBANLPW265RYFOV0YGoOCE+vCHPyx/9md/phtR9wDs4t7f//739d6WeYFzLCIbEOcd73iHgjRnnXVWUdGXioYFvP3Wt76lPwbSu1GW9IXnUXbiT//0T1WehTIOhAERIn0/+clPar8Y44suuki++c1vKjDE8atf/Uq+8IUvKHDDmHM9MuflGPkw3oAwH//4x+XP//zPiwJptIkxI20XL7EAQugAfbHU1wBQ4QwQn//85+XCCy9UkkOh44c//KHww9wI6yjnW5YH9JSSA4w7UbijCVaHo59pG/rFb0v3bRHTbp8YQ9p52mmnyUc+8hG5/PLLVZ/D89z9+3/+z/+pqcU5j7n0f/7P/5Ebb7wxO/fRaWSIjAxMQy9++tOfZtORh9sAaAlY+dWvflXBQoA8Azqtnjl95JnYG57J/BtqyZFytmg4BACra8/v//qv/5Kbb75ZHXL00U1JbyUYaAtg5Ac+8AG57rrrFFis5LC560a4P/jggyrD3/3ud/oyb0Coez/kaZlFAKL/+q//WoFjK4lS7tkmc8aWNeXf//3f5YknntAXaHNW2RxA5yBrnXTSSWrPAKMZW0BkCABueYhf/OIXSgBwbblLCnLJbszZ//7v/5Zvf/vbWt7GvcbKkvAZ9p40v+hsoUj4cn3le+wr88jWQ2yeldfhe8YUmTCPsLWsEW95y1v01s8884zaAPcYCQIAsvjbv/1b1S1NBZcpAYDO0T7aZE4MxtslAPzrv/6rrg02VrSP7y2dPmsTNt0O7DFjfN999+X0gzHk2eEMEMgGwJ35zFrO+mslPArJm33DO9/5TiUIoSuVHOxxKG3E+ALsn3rqqZrtgIO+QCZBNx566CF9NvKyNYRzzI6wDhkpzJ7LWoHtRA6QaNyx5hybU2STYX1lb2FHMbJbJX0KznHyR7q56HEWECnPz4Y9snfVGtm2frNEuvqlf88+qUtEpC4RgOxdzbUy0FQrcxYvlMOWHCVy0hwRKgR1iLzyzZ9I3fZ90hCvUQLAMggAp8wpTADQ8FrqAQH8p6Rt3SbZ9tJaadi6X+L7+6W7C0dZkLklOCKSjCSlcUajpvmfs2iRzDp5mcjiGQrgp+pFBqIidfhve0WSL74hLz/2jDQ1NsrON7bIohmzpWPjLqnriMv8aYfKQHeXpKfEZHdLUnprEhJPJaW7Nild85rl9HdeKtJQIz37u6ShoSnIOKAR/xKQBdb3SO+qNbJr4xZp37ZLpKtfUvt7JNXdK63Tpmm2gL64SH9MJFkTk9ppLbLghGOk+eQTRGbEREigFA8SCMQzVQoCrx9COdAxr5Vrz4icmRO6kpbtO3bIbbfdqu8VpIEgZerhc+fKeaedIacvXS7NkbhE+5IifQMSSfZLNJ6QSDRIIx5odBCdPZjYP0irbuBuvqPKqTuejw6E6gaH9/suUSMvBierp67O5spsfFwfyKRI+7MZEwKZjsf2Z21Zxi7ktjEcXex+my9/twSA6ZM7fkYTydf94DlWezser5GBSFpSjbWybe8eeXX1aln50EOyftNGmdo6XeoaG+WM08+Uj334I1Ibr5FINBO5ym/XiT/OCABkAIjV1Mjra9bKHd+7Qx599DGZMqVJLrzobHn7VRdLYxOBAP2a9n8qf/QMkDbBTPZgiYMMYK5rWI7+hUbvQIL9hQyaW3emqMErkIY+Y3HCEbCRSFT6B/qUDCDRJmk85FhZ9fwaueWWW2XtuvXSMm26vO3t75ArrrhKprQ0jisCAN3nPcIOUs3/129+q6QGIluPPPpoWbpsmdrsru5uqamhBERuCh03o4ZalJyMEPk2pngGhszczSFeFBigHINfIAPAuLo+sxYV1XnLXuP20yn0zHakrk46u7r0fbaxoV56u7uVVLp+/evqE5gze7Zcfvll+v5QCNwKp6w+0BG47J1JkU520dWvrVYyFQYC8J9AE9LFd3V2ankMwCrmkRP/n9GnsB7Y3sA+dxEydw0odF2YpVpoHSxqGA6SLwrlkGdPFiiyu61KJpLS29sj8Zq4TJnSonrKWEOm5zv0d8VpK7QcAN9TgsvNAnKg9XFIA2iczszFanUyn/G+99ijj8orL78c+BpjcfVNHnXUUXLEwkVSG49nSfJaxipFNrRBg8C93Dmq2uuYgELvhCFrkZewqlSAv2aTzLtB5VKZkAC6070J035nkLKZHpx+ZPnFmb2llo6IRiTBO2k6LQOJhNpSSGKs5azfzEnKWXV2dQZZn+rr5cyzzpQjIJA1NuRkAijw6lS5kvgzJ6wEPAGg9NB5AsCEVe2g4QZA2G+c3zh0LcK6FKg5Hro+XAKA2weXAOB+DoC5cuVK3bxxDk76H/3oRwrAhQ+r543hQJYAQoBIHObs5kUFUMci4XhZYeNkkYQsRGQe+Jd/+RdlC1tqeq4vlCLY2m3s07/7u79TQMNqC+uWPhLRqFZLycs1gBSAStYugCUc/URfFotgBQgj6g9Qwq4DnLzmmmsqKonA82gLMrnhhhu0P7SF6NlVq1YVjBT/X//rf8k//dM/Zeu+AxQAigKYXX/99QqWAbghT+Rq0cIGLlmEOiAnwAvP4iCzA8A3oIeBbBapbu2y1Oz2NwD+Rz/6UR0TA0JcHbCodCMiMK8Yiy9+8YtZUNeY6YAo9J1xoQ26GU2nFSwHEPn617+u33GeZUcI69t3v/td+dSnPpVNT0/a7//8z//U1GOAhLwco1sc6C/9sOcaSGXjCHkAMgRZCCwLBm1Crh/72McUHHR1ytpiKbIL2QPGGdCefqGf9J0+8VIE0QWiit3T7mO2x9JZW3YDuz9ZBmgLgNlIM6ZtvGkTUdiAnffff382rT5tUOdCOq0gNH2xcaNvXIe8uA+ECvQ0bGPcv5ErAJnJAD3nmcgfwBtAzMbJtSHMOUA7ixi2eQXgD/DNnGCcLYW52RvaSzu5p9UgR98+97nPyf/4H/9D+1Iozbu1eSjyHgoBwNYd5Ah5BVIEALD7AmhkI9pE//jNmNiB7cQWomeFyDSmV0aM4RzLcsEYQHgx4oTZh3DGBctKYs/kewBhAM9ipRXMNhjBizYDJP+///f/stHm3NfWGwOcaQtzg/FjjQbsxV4zfyHmGAHLzQDgysuNfrFn8xs7gT658wxyG9+hP7zAQ07hejsHG/zP//zP2g6eUUnGA9oFoA8AbnprRDQrBWLlDZAnfWVMyLiDnWN9gIDgHugExItKyqUUsk/2XMbb5ir9MVIT97VofyOEuXJC/mQc4hzaS1vItMOBvNifAIpzT4hr//Zv/5YlthkBDD3lGgB701Nb87Gf7CGMzMbYcx02yPSItY+sIPZMfgPiQ8w75ZRT9Pxi85Z7QFCkjWaDcNbQHtryoQ99SPc6lg3AxssyQFj5AyNEmTy4F9FN2CIydXBwPyttYjK0PYnZfGwa9tDGs1x2l+L2yHF8JiNBVL8ugiJCoD1L4osb5Jl77pO6nqTU19TJ1IZmSXT3SSwVkTjR+lwWj0oiFpXO/l7piqbkkOOOlMPfcb6C5Ju+epekt7dLbW1cdkW6CxIADOJWQB3CweudsvaX90t6e4ek9nZKc6xWIqm0OnyJagMwwClDdCGp30kBT13bnu5+2R9JyXFXni9y1fH6/EStSJwoe0zei1vlyTvvlsZojUytaZBkR7ckuxMypbFVejp75NCZ02V/zz4ZiA9IKorTOSmddUnpnNcsKz59vUgsIdIS1OtW4B9cAw7hCztk+z0PSKq9RwZ6ByRCdERSpL43LU21tZKKpZWg0BNJaRRbTX9aIy/2yYD0T62X5dddLXL0FM2mkIRbwDDo0GTGRwPQJikJgIoJZNSIx6V/oF9eW/2qEk1Xr1ktfQN90hCNyxnHL5NL33KRHHPUkdLZ0SE1lF0gPaymxk4q0BiwMQBHAk8ov/MxlFy3mH1v4Hfu+SVdohkz6V4RfpoLSThWNcdLFgYhXOtb5Pkjdb2KKeOcz4CvOTiZ80e4JZHsdy4UXrz/4TVlMJq+MvnpPCjogXY9nqHnlwxHsh6VuN6BlIrrUaHV0mr1OrqGvaLsVDQt29vb5Ou33yobt2+VRDyiANbJxy+VP/7Up6W5pUX27dsvrZDSitVFL6WWhZsz4p+mkymN/vrPe+6Rr3/taxrQf+SRh8lnP/sJmTW7RZKJLp2X2OkI8xRKTmZ9VSvGBVmjn5m6TqroElyAEe/LyN4whProzbNWJvsoAG0ALfqZkrikIg0Sr2uRn/3sHvnBnT+X3v6InHbGufLhj3xco+2CUs/5ZQDGIgOAdYJeAQ7c/YtfqN0GNJgzd64SUSHAAOQxzhohmFcSMXctCwgAxY/ykYVhGedZrDLDPL6uLzvFC2aYKWKLJC2pREL27+uQBx58UNoyGfnIxnbRhRcFY+SMj81P10IeOP5REODDHumRRx+V3z/9ezX9Lc0t6m9ZtHCR+rAS6FY4q0JZex+WamZvlf3Y2QuH9lq5++fMBeWVcmRNy3i/W5ZEk79aZnYZgTUM0illfBTBN7wHWXbR119/XclEtbU1akt4N0umEvrZoJ4G+6ah+FlGU4xhHpG7jvFv+rBrx0555OFH1PdI2n8OUv2feMIJMm/uPCW89nb3DEb8Z9ZL3neU+JDZMhqhQLU2vwpI5d10tqDF7E54RHO2oJU/yZ85mhIowL/J37fnNiDYf1AqLyopSjQ5GdTcdX7TG5tl7Zq1SsymtAxr/RlnnilLjj8u8N/ZOl+kf95UjubAj/29PQGg9Bh4AsDY6+iQWoAD1gADHLREl+GsxpGM05/ISQAGwE6YqUyEalKgD6lRQ7hoJAkAhR6P85yUdYCx5vTGOQ+gCyhV6ABUIOU6EXFEfuPMxvHNb4sOLNZVIwPwPYA1zncA9zAo515vIAa/AUuIMjQAw5z65sDnOtphtaRpDy8eXMsYA/bggL/44osLNnEkCAAGCJYjABhw4RIA+IxodEBvwCAyAFgfDaRz+2rgLPJAhoDHALq//vWvNUrY0h/zvQFtdNzGmn+7NZ4BHQHLANoBY8LAF+2zz9nw005S4zN3AFoN6B98UQiexbPthYFzuQ/pnNHvww47TL8zUD67gUmn5dZbb80hAFx99dXaPl4wANktgtdkY9ca2cQibu1zolWJ/gQcNr3FVpAdAr0ykD4cDW36xn3clxcIBWSXMCCS82gXegqJhOfzHNKuI2e3PRZ5a4QFF7Q84YQTlJRDdoeRPEzGRN5DagHEou200bIq2PP4jP7Y55b6Hftp8v3sZz+rGRgMiA+/2IUJAACkAKtE3SI3yBsWwW/kCdrIHCXKl88siwY2/E/+5E9Ux2gL8nJBWxsbm1fMewPM6ctf/uVfyv/+3/9bx4D2hrMXhMe2UrkPhQBg8870Gx2kn/y2bBn2fJvj1j7+ts94NroLkAqoXQyUt/lIFhBsH3MXwNIASGxMePzNlhoQa7JGrkTIU4YmXKrEzjXyFWPEON99993aHSuHwnn8uAB+eO7SJshMjDvznuhwsyWQm8gAEM7IYbLhXoDn6BA6zrzmefSZc9zIf3uukQ9sLcP+Es2P7hRbn+xzHKpkxSCK3OaG2RBeuqwkgNlefptN5N+Qk2666aa8zAPDJQCYvf6bv/kb+fKXv5wlOLhp8TnH7F7Yjt5xxx1K0jHiF85HIt05kP1vf/tbOffcc+WP//iPNfsLfVLHJCnmotFsJhMyADCe3AcdZd6jF2ShsDSK7jrh/tu1R1o3NJNFgft95StfUYKHAephMkCYAMDfrDtmoxlf9iRWVidMxuIZ9Meyt/C3EfnIhELZANMBnm2lEVzbQX/decG+imwMlvGklJ0p7CgbdHgqFqOFACODaex70rL93iek47l1MrUzIVNqGqQ/HpGu5IC0de7XWtc4DGLRmEQlKPtE1F+8vl72DfRJY3OzHP32q6TtN/dL3449Eq8LCADHkQFg2cwgAwAHJQQzwhX6AAAgAElEQVSCX0F6/s375NU7/1MGNu+R+Q3TJJoW6Uz2aSQtjl+iCQMCQEoGEv0SSaWkKR6TqbWNUtcfk76oyKZUp8y94BSZft0KdRT2dULsE5HX+uWVW38ske4gOn96bZM0ROqkJlYn3V09Eq+NS3d/p8TqI0oASEaT0lWXlP7ZzbLsI+8TqU3JQCwt8QhEqhqR5pjs/c9npW3lc9Kwq1emxJskEY1KRy1RFVGpSQbO9X4ZkL5UQvqIkuxLSWt/TGZNbZX+SFo2798tyTlTZMnl50j0/MMDQRg4ZgSArCdnEpIAHCBw9Usvye233yYvvPi8zof58+fJihOXySWnnydzZ8yUvt4e6ercLy0QCrPZEQDSYHhkwOg05IDiAFDgOA2+zzpPs+CjQeJlIZgi081cpfngf7kgU71h0RIAFe4iqrjeRJQrg/z2W7Ncibh9ycLcOo6Z60t4/Nzn5veqsPzU+V2RCAq3v6JLsxqhPa78kgJnBvY2uAe6FktHcK8q4N9fE5WNu7bLg08/Ib9f9YK0d3RIQ7xOVpx8qlz/wQ/KnMMXSrKvT2K1pASxIzTvh9e8YfVN500ypSmbf3TnD+Xee38l9Q21cuGFZ8sH3n+lxGKk++8LiiFgI/WApBMQ7HTNcAkA2WVokLAzcQkAVm7EFXHQQRsyi2ZPZQgA0COS6ajUNU2Vl1etle/c8gN5cdUGWbjoWHn/dR+SM886S8lzg+VJBu89VgQA9i9kBXz2+edk9Zo1kkwkZPacOXLueefp+3tHxz5do0kbrO8YORqXv4aVIgAY2JQPK4bVuDiAW5nCj4/rs/a0VKPViFZmBJB+U0O9jhFZ4Z5+Gl9bVIlHpFo/4fjjJZVk/QwO7hqFkJE1pQ7iWJkgh35WOiLJVErf0QD/N21+Q+pr69TPauA/UajavmK2MU8tSskqnLWjyPqXQ2AZDto6dNFMiCt1/S81UwPiE4eb1aMmHqwTe9r2yGuvvqokUGwMmSquuPIKmTINIrfp6OAzxlsmgPC+yP2b1Oo7d+zU9751a9fJ3r1t6lM++qij5Lglx0kdRGHIwVZXnT1PiDg1mgSAyqyJU5is0gsmhOJOgkZWYKYLvYOwlFhyJpMCf7uzOJFMyqbNm9Xf17a3TXp7eqVlSossPekkJehQCgrdpCRLocMTACaBfpXogicAlB5fTwCYgPrvppn90pe+pBHKbkSopWnFMYvj++///u/VgT0ejzABgL4RkYdjvhRoXmlfkAX3IlKcTQvOdYAg5EEkY6GDjRDZAYiiM0e9pYoG1KdOOKmCkS0OcuoNAxJzHfe3CHGL2CZdKNeVi4YDMAAM4uA+FpWIAx8QjJcNQD0AFxY8wBjAcNMH5AVQQEQi4CqZANwDBz61moebAaAUAcAF3gsRAGgrYBcgCy99HLT5sssuU9CbtiM3orcBL4iIRvYAKgYoQzwguhcyA2PAGBN5yIJPFCYywglAKu5f/vKXObXmAXAgxAA8cVjNdpOTbWx5HingqVttWQkAUXAiEG1JhD+lJLgfL4VE6pOdwEAx5ACABMDHGBHhC8gSBjCJNIZoYhGYAOs8Az3gM8YU3QFAY/yp581B9gTGGN1Dr5ABegJbGdCIaHB3/hBFDaBptfVoHyUAOOgzbS1Ud53IZsuUgawBpyEZUAPbQCNeFrjvW9/6Vp0XtIPD6kZDPCCi3WRjZAOANwDiMMha6dwudh62EKIIMrKsG4wTcqXeNanJmRs8FxkDomOHSLtOn9A3fiMTvmdsuR9HGNANEwD+7//9v0osot661UW3sgO0xYA4nkX6fsaL+UxGBMDc8AEgybwAjEP+3BNSEu1Fx11Ql7aSdQQSAfPMLYcR1u9qZFwNAcDkQz/pE2Qf5OsCr/ybbCUAq4wD/Ye4xpwESMc+W0YEdIvxZMzQ9/CBbPme83g2ssIWGyDJb75j3C+55JIsGcfuw9xEP61UgUU5c19AeGxV+HCJdKRrZ94b6cd0G9uA/SC1PwQgxoLxom48NsnNSEAJD4hQzBeupw3hEgDWBiv9AfkGO7R161bVcWwj10OSwFagL5Br6D+2FEAYW2ZrEvpNGzgXu1CMiGMZFSBVoHdmp4wsQ98YG+aH6TdtY20y24ne4hBmzLHn7sE9h5MBgPYgEwBndJ/+WRpY1gcOmyOsDdg6twQAewDmna1VrA2Q/wzkJ3sFNpb9gxFuDAQ3YhH6C+EIGfIZugNZAvIA9tKi/2kLNhY7ibw4n7ayb0AvrMyLjY3ZRWwKawRjXGgPgb67GQDoAzKFfGgHGQUsaoV7sH/geRCVaLOtVzwbu4zsGENrA/dkLmDb6QP6CvGUOW7ytuwr6AFzlWcWIrC441+KAMCLPq61KFHVZAEgw357Urbe/7i88tvH5aiGmTI/1SA9vb2yoykl+6fWygkXniu9may+gK3pvoS0b98tOzZulv6dHTIv3iz16bjU1NVKJJmWrt17JFofl52RblkKAeDUTAkAXRhFBsgMgVP39U7pfuBZ2f7sao2S708lJdVUJ9HZ06Rh5jTdd9TWN4jMmcvCJ727d0hXe4e0vbldurfskandUWmEqNBYI5si++XsP/mAyIIWSdaIxOjka23yyE9+JYc0T5X+tv1y2NRDpH3TDpmSrJOaSEz293VLZFqddDYkpKcmIQOxpPTFU3Loonly5NsuFpkSlUR7p8Rr60SiNSKvbJd1P71P6tr7ZVq0Xnp7+iXVXC99s6ZKfM5MmTL3UKlpbJC6qVNlgHbu3CXpXfulb/UWmdInEu1NSCKSkn11aaldMlfmffAikYYgAwPJGDIVVDXRQODyrtzxX83aM6bnZggAG9eslV/cdZc8+MBKSScTcvi8ebJ82TI589QVMmtKq8hAQlOhNjU2SH9fTwYQM3DNnMIBwAhpZPDIhVTceuL5BIDS7uuhyCkHIB/KDUbpmsIEgMIPC9dgL0oAqKCtpQkA+TcYr/KroKuhbBQRSUSDEiCNM1rljZ3b5b9/96A89ewzsmP7Tl2/3vvea+Tqd71bwbm6nLJY44sAMNDfL2teWy3f+uY3ZdPGDTJ1apN84hPXyVnnLZfujm0SjwaEnKhkCACkQ1FCQDCa4RTjygCrENCsRO7j65y0pJ0JY3t3CGzBQX6EmNTUt4hE6+Xmm78uv7r3dxKJNck11/6hXHfd9UIG/fFEAGD/x77kd488LG1798p03vmOP16OP+F4TRPc3z+gkf823p4AUIlG5hJFSuJrVRIA6mrImZOWrq5ufb+AaIwe8t7Euwnf2zEWBAAjokMEwRa+8OIL8sorr6ouER19xmmn63sBf+v7QBZoqmA/RPmaYhkmygLWhcbNEwCKanMF8jT7576vBdkFU5rRC2IZ77TdPd2ahvyUU0+W0884Q8sFEEGv60pmHSmTOKSSSTei5xQjAFjkv4H/Fvl/2Lz5WuaAgDKi/ilrQTkAiNSq2WUIANZ428cOqTMVAMfufR2+3pAe5y8aJQlUOY7hMQ3rkgvaR+Nx9b0R+EMQBn7Eve3tMnf+PDnjrDNl7rx56jctRgLwBIBRGvNxcltPACg9EJ4AME4UtZpmWMQ4ICGgMQbOMgLYfSw6DSCGlyJSu5KWfrwdo00AQFY41wHt2eBZqnmc2dThNqAo+0KYTuu55vzWmmWdnQqsEN3r1lm3CDeuBbQhQpBIREvZbgAjzniApkIAq0VFA2AQbewCjNwX5z9khSC9WBCxbinFuT8gOhkOcOYbGE6f/j/23gROrqpM/39q6eo1SSdkX0iQAIGELGQlC7tsEnGAgAIqCjjjMv//jOOMznx0HHUUHf399acOioqayC6rLMouhCWEkJCwBgjZ97337tr+fs+tt/r2TXVXddKddEIdPk2nq+5yznvec86953ne5yXCnc19P2DA58g7HUoCgEXZUhfqi1zxL37xC1cnfNh82cgP+CwR8cFoWouSBPggHzWAG/YCiMam2BFbAeIhg0wfWkQ8IAdR8kT5BgFdiwQF2LOoXgP1AGwBxImwNEUNfhtIAuGAvgJ4tkhL6oSKAIoTHBuUuoYAAIhMPfgBSABAMtAUgg8qHhYRzm/8wK6FLPUNN9zQZlhDGABwtwhcQBj8k3vzG8AKEJIc5CaBDugNEArg7C/4PcVIJr/61a8cGGXRrtTVpMzJ3W7RwW77KOxBA9wTCXDGD7a3KFfawQsVQFFXFerzve99z0nHG8iKzfATJNohKPhfXgz44zyIHEijMyf5C+chMY7KQTA3fJAAQAQ+5BbmFj8YDIDKvDJq1Ch3DQgCJoEP0QjyCvYw8hZ9hK8BPFqx/sTfAH4hT3A/K1wP8gvAHxEU2D+ocJEbcOvY+p0hABjJhdzukJZ4MKe9jD/8ECARf4Xww2f4nUWuYy+ARQg+tMHytRtpC79jPAT7z8Ys5wDm+tNcQFYhMpz5BfvlioAGsGYOJWUDfmBzFOOOddNfuAb9RJ0g1v3nf/5n9mvrb8Yk88DgwYOzagcWGc7BAMqoNTAGTTHGL5nOPdpTALB5B9tSX4q3SZF2cu3UB9JRUO0Hv+J++DF+bvMjtoQwwphpr+CD2AECDWPAFBy4F/L2VndL2UJ/cz9AZoBwCHBGfPKrAnC/AyUAcA3aQr24p41P5j82ECHoYXt+GJNz5851/WeKFNQLGxhZio1HzqXw+e233+7aiMoCY5J5GSID1+Y3awFzNiQOrsv1SAPCj5ETTH2CZ7Vg/9j6z7EQ3vBx+sdPVuR85iQUG/ybU1ZHPwHAVDZMoYL11EgOHM98YH3I+GKNIw2Ppd/heyN20a+QFCCUoUZhZDnqzH2oI3YxQp+fGMEY+OY3v3lABABgCBeFqKRiqYiE+uQL7+iNx15QaWNKA2O9lNpZq72pJvWddbL6XDpHqoDxYSHUGSl8yP/vNGn10y+pcekq9VeZmpqa1buiSvV79ypUHtXWdIMmQQCYNtxTAMjs3zbH4yptjkgL39Y7f/qrBkerHOFgc6pRw6eOU/8Lz5DKIt49/RHyIONcY3OzVj3whBJvbFbfULmSYWldfI+OmTtDAz86WYqxtkoRBIQ2NksVpR7RoVSK3/Witix5T9VlVapNNKr36CGquuJMr37kDginpFhUKgu5lAJqapGqYi6lwMaf36nY5jql6psVipaoNpLSh2ZOUej0yVKlvB/OcTqLmZHPHubzm7Rl4RI1rt6iowcO1u7GOtUdFdOoz14kDSvz6hUmG4K33YZ4gRdbUcCGd1ct8t14naDCxvo1a7Tgd7/XsiVL1LdXL0XT0kXnnafpU6aoLFqilsYmQsYIPVaUaBMXT21bkUTXtoasOABjnyC0tt8buNKVBICOAZueB28GCQBEXhLJk6s4aVDLG5ohC9lxFq1daEBYewSAw81+hQyPjAaA0+il3fCrkuGQmlJJ9e7fT9t279JTzz6j515apL1OESui88+/UFc70DfaqgIQ9OfMM38hdeiOY+JNzXpp0SL3vsVYPP64Y/S5v/+URo3qr7qarYqVMCb5KYwAQFBorszm3VH3g31NpykSMmWR1nHkUgC4fg1LIVS7wirte7QevPte3Xn3I9qwaZcuvOhiXXX1JzV4yIBDSgAIvr/zTrHklVf06vJX3XPqgIGDdMrkUxQrLXXPhs3NXuo/r3SUiiVzRAdI3gdVAaBjP20fhN53Hk2rqaHBpUiibyDRQlQGaOT9ChLzSWPGuKh6U6U42AoA3n4GylcpJ48OUEoqFFKizJwxUyOGD8+C/4D5EAA8n8y01pykHaN1TADwn5RbAWCfyxYRrdyWzitz5O2/UehvN/t5+U0ywRQewM/7Du/v7s0kEtKll12mIUOHOBUASAL4rqeFn18X5GDO9/4c65AU7O/NmzZlI//r6z2sgMj/MSeMUb++fd1edu+qXq6qjQ2NjviQkwDANbOzqvcPs8D+WiJ4vXz2OtD75bt+8fv9s0Bn+7G9u/jficy/IPOVxGKOpEPQwstLlri9jEQ65eboCRMnaOSoUe2SAIrT5f716eFyVpEAkOdpLR18gj5cevYDWk/LsUv0LmAWgK6/BAEewCI2g9nIJV83QGlPKt1NAKDtgGWAIkwGBrQSTU00okW/GYiPNDfgjUk58zkb+0R5ErGaSxIae/pBYKK4WYy4txWAfD9YZ58DKFh0JNGCFrULMAShgHzUVqzu/iHLJj33IZIW4IJ68BlAARGIAJ9WuLYRALCJqRsAsCOX7leWaM9HDIgHtM+VAiCfAgDnAyRQZyJyAZ07KgA4RNtDdDCAzYAYSA4PPfRQXncG3DLb82JpxAoitYMRldTv3nvvdUCin6zwL//yLw6QDQIwwemTiG5IC0RAmiKDpR0A9AxuMBN9i8Sz/zrYkEh/SCNBQD7XdA2QD2BogDf1fvbZZ90LdLB9lsaCvNEA0lawLWA8oBbF5pHgfAIQBFBl+bSHDBnilBaorxEs/B1iPgWoRF8xNqyeXJuc2gCQfpnpjuazfJ1NvQDKiHo2YI9oW/oD0CpfRCoMUggJjF8bH1wPKW9sGTw/SAAAQATQN7UD/IbIZOsHCElmJ7MtZBPAWUtHwFxNfZmrTU3BPwdY/zAvcRxgMPUyiXvASVO+MIlvO7+7CQBGYIB0wzii/2kX/c94h3jTUbE+g9SDaoXNedgPwBLQG2Y69mUs0mYjEUDoYc6j37gOvgkI7ffnoB2or0XPs56aUgW2hazBC3+QcMB3W7dudVHczKfU0YBtyA3MiwCvuSTQbZ2hXyCTQfyy+lp0PzYDrM6VAgDfgQTBmDH/5JqkqUBtIViC8wXtgygAKG92wXfY1CCXpfmpKWCw4YX/8zljFH+kfpAtmM/yzYfYhX5kXTWihr+OkPMORAEg2F4D1NlMpH9YW23cAnbbHJyrLlwrSACYMGGCiyijP/Ez1JY+//nP72NnI4ZA/uG+NvebigiEAPonF4Dvvxj+DPHkrrvuyq6T9CHEBVQhgufjD8z1rJFWbO6BgAKBgXXA1uUgAQ37QMyCTIQf0e9G4qK9ECEhlHHNoFqO3Q/lDghHtJXj2DSyOTNIQAoaLvd85AGo3jZqWPFk0pOfXL1Xm+5+VnVvb1Cfsl5qbGnW3lSjJlx0pjRrrNJqVqpfqYtmLQG4ARwMZ0BXAj0bpMRDS7V1yVsK1ceVbow7yXyVl2hzslYTr/k76ZSMAoAfiY1Ka797tyKrtqm0OaV4WUQtx/TXqM/Pc4C4YUmubX6ckgbwCLi2Vtvve1HhTTVKNrdoT6RFGjdQx//9hQ7MB++PQQDwsghJ9WwghrT5D4+p7tVN6hftpUa1aNDU41VyxWSP5JBRORD7kn51Q8D8tzdq5W/uV+X2Bh3Vq4/qSsMacN4M6cxx3nklnrSi28gzAgB15Vr1kpat0Qu3PqBhJb1UngxrdzSuEZedporTTnCEhUSEZnlAd6lCRxQBwOaPmrpa1e6t0Z8euF/PPvmUko1NCsXjumzuR3Xq5Kka0r+/tm3Z6iKivYIBU4o6EohHXWldd7Jwaw4CQOtOqZ9C0VUEgMMRvPYD8eTsjpSUKFZaotKyciXi8ex7lSNYJ5NtCAC2sW2/94no7uDhIxcB4HC0X4cPWG2+BAjwWsh8kCLHdSjkyAD8nQiH9Ohzz+jRp55UcxxiZFSXXjZPV1yRUaoySeDsNT0ygZ9Ssj/Pm4XXP/eRty+4RX+86y6FQ2mdceZsXXfdVQqF6tXSvMcRAByuk/YIbCFIVD5RWQeO+C7rqUIXSiE50Jof3PODBAA3ixmZJgNcptJI6JYqWtlXTz22UAtuvU9r1m7V7NPO1Kc/81l96ENHHxICQC7iPvVHIe2hhx/WuvXr1bdfX512+hnql0kd5vJRZ8A9z9L5SWtdkwLA1ocD8aUCAeB2Xahrzs8/Ejo+oi0uSuqkFtcnFZUVqq2p0esrXnM5ncmzjmrb7FmzVVoScwQAwH83dCGEQcxw5JXuzbkejcYUb4k70J+Aml27drtn6SFDhmrSxEkqidqDmNduLwVAEPxv3yYFzY9BMLmIWnXtRJm1bysJwG7gkQFaAX1A8EUvvaiNGzc4n8VHp0ydosoqGLWeAoSXZWd/Ye+ubZpdzarj0hWkpf5HHaW6mlq3T/by4sUucrqqsiqT0mKUqjMqnn6FJdIAQADwl+DzVdDTD9QK+eebtvY60Pt1j/WLV+1sP+aymL0T2XdBQoCt/xAAN2/ZovLKCh3Vv7/+7pJLVBIrUU1tjaqr+7a5dHEqPbJ9s0gA6Lh/iwoAh5n/G6BGVFauHPa5HijZNObzH/7whwKQ6kmluwkAbOgRVQqYYxF5vDxCAGBjnw1qbMN3sMfZvEcC2F8AOwAug9GjrQ+JFkLlEQEAV0wy3CK3kVIiKpZIQX8BJCJaGXDZcqUDSlnUsX/DPhcBgPMBJwAHIAv4lR8AvSEeWMEWAOpEwx4qAgA2xN4wviFgHH300R26I8cCugCsWWQ/J0ACwJ5EYOYrgFgQISBYWCECl+sGJfnxAaSSATVMLQJAFTCTv/MBXrQPkI2+MIl26k2UJCCLRZxaPUhPQWSoFSM5oO5BWgOLEs8+9GQ2aLIP9qGQDMzn3vgIPgCpA2A5WA6UAIBiA6CogY/IRQPu2TgK3s8UNvgccAmQFsDKFBwAjiAeUHKRGwp6QfbdFMAXgBggzaJZAcEgdADK5SMAEB1LxDP2o2BL6mi5z4PtCxIAzDexM6As9vH7WDAym/uQ8sRfrL58FvS3XH7AvP7v//7vWZtyDJHVkDncJqdPrq2z9rR+gfADkEuhbYDV2BrQOFieeOIJJ3NuaVP4nnFOpPLw4cM7HK7UDz/AV4ggvvHGG11fGqkJFQ6AXOxitqSPAOIhQbEBSGEsMP8xt1KC7fYTXLiXP6LfVDaMAOCvsJ0HqYNrM7YN/Ic4xufc2yLRgz5twLoBo4wHSA1+tQr89L777nMqLkECD+ez6YDcGX7FsQD69A9jMkhQC96f+jO30T/Mh3ZfniXwV763e3IuEemMb1PtwObMxYDGrKtBVZvg/bg+fQJADSgfBKB7GgEAZQ4IPDb2bfyhXHHrrbdq3Lhxzu/4nDWIwnpt4DjzDM8LECXoG/oLdYn//d//3UfFJpdfYmfIJWeffbabZ/0EGHwCAoO/0N9BAgB9yNjDJ1gDeD7oqLA+QnTwE0q4L+QsxnzQB3NdC3IPxDCb17kexLDg+ho8txACgItQT0q1T6/Q1r8sVf94TLFozOWo7zvteA266DRpaFRN9S1KVcbc4SUZuXXALDYfIikpChjfKDXe+7xWPfuKhlb0Vao5qVB5TJsStTr50x+TJgzyIuwzG8uKhqS1e/Xm/96tkYlyJWrrtD3dpNFXnCudPcaB5qlWlVpv8y9T3D8hHjRJeuAdbXxqqUqT0t5Is9LjBmj05y50YD7VKs200VW2HiQ+qrUL/qzGV7eqOl2h5lBcA6efoPIrp7jo/TYAPjsh7Mtxjbi06+mXtf7BhRoRqdTenbs1cMLxqrz6AmlYuYO64BlwG05x3IHMHqc7n7ruTmnVggekdTvVuyWivZGEIwCUzjnBER7SUUgLSbf5joBvRhT0iADKGMuOiNfY4Pz5jttudXnPY8m0zp41W+edfqb6xMpUFo44MJqe8vJSElUMSGFxpUYAaN0wdTY3W7vBHxgNGalM6xITD+isNH0b/+t5e9EdzkWu7T78pLG5SaVlZYoC9rtUJVE3TxGRSV/RB34zAhHZ/rv7nRmQ7cFfwQBN/wayXbeH7eXntV/hBxjY3RoJ7eLjM7nR4xFpr5K6++E/admyV7V7b42OHjlK1113vaZMnSbkgiFntJnw/ABYjueuwuu2n0em0rpl/gLddccdLoLznA+fHiAAANLhZJ4MvJ8A4ManfwJ36hK5Bup+1q2HnVYIASCZCikcKVM01ktLl72lX9x0i957f6NmzDrNpQA4YczoQ0oAsOcze+7kneSJJ5/Unr17nfzvmWedpVhpmbfEZXJ8Bxy2w14BaG4XVPLjvD2sb3tidZy5fGscfxA1DSiJtDh9uOqdd/XG62+ooaFeI48eqbPOPNO9YwCsclyW4HWQCACxEhRA67V+/QY9/fRf3f5ZWVm5zjjjTA0cMEDJhOV/9+YJjwBgnKJCCCYFQmPZEO4Cj++JDtCT65Sxb1uCEOJOmb3dTAoB+nvlOyv1/qr31NjUqMFDBmvqtKkadcyoTAqAcI8mACQTPLFKpbGYNqxbrxeef0Hr1q11z0yjRxP5f0IW/HdqFuzXZibAYPAS1wkS5npyFxfrdnhbIPvq5Ft393k8C4X1/ur39cabb2rbju1uX2bCxIk6ddZMoSQW3I8oEgAOb5/IV/siAaBjCxUJAPk8qId9b4swACOgr0W1WzVzbaga6EWkKJFlPakcDAIAm/AoADhpmISXq8tPADB7AMYiWWzHsMFP/nMAEIsMMgDbzvEDHiY1zCJDdCcb6PY9wAdRgHzuL4BbgAqAxQaYUVeLXPUf254CAMfQRkBugD8DkbkuDE8rPYEAAEAAyAq4h0xwEJDN5ZuoBOC7JqXMMQCrADKFFsBQpPktuhFZfgCSYCFCmdzdZkP6hEh8oigp+QgA2Jh64ksAcwaIAAhCOCFnNnWwcUobkGD2FwBnQH3ICEHJ+SDAhq9iT6KXAYwsBQKqB4B0wfqaqgFgLEQHK5yXSwEgaJ8gAQAwEnUGSlBBIhtN4ttUAwiD3IBiAAAkYL31g0lL++/ZWcAacPiqq65yoDG243zmGEgvufovFzAMOQRCjrWHHOemABC0fy4CANdE6huCCQof+BI/fuls+gWAELUIIgv4jr4h6pt53Up7BAD/fE/ELWAx/Ye/AVBCWIJIYOSvjtaHfGOINhdKAKAd3PuRRx5x7bGUE/Q5oHOQ0BKsl4Gp/Kbus2fPdso1BlRjR4hDEA/8YDf941e04LqQNkgBQOmIAEAfAciTputyppoAACAASURBVAKwNh8BgHXEiGLUgX5ErYH7+QlJ+GCwvVYPIy9AliA9BDYGqDVCgaUACALmEAyYNynYAvl5ZDMhVrA5ZSk7zK5Bf7U0CKxpkAFNpWbQoEEO+GbNs2cM8nGSmgJVEysA4UacK2Q+NEKBpRyxfPF2vZ5OACClBv2NP9NP5of+35bKAul+5mGIEfQl56EowJpsZDKu5+8TPxEFm5giBfbi2QP/Yo1kLLG+owzhL7kIAHzPsfijPbe0N8aNbMP6CHHNwH7UM2hPIeA/1/7Sl77k5ghrG88wjNP2xnvH85EPJWX/jaiTPdKyny1Qydo6jeo9UMl4i7aXtGj0339MOrbaRbbzgk/UqtExI+mQUwJg0xlVgCiqAARsvblbr//6HlXualFlqEyR8lKPAPCpj0kTB2dSAGTqEA1rx5KVWnXroxoajynR1Kz6yojG/ctnpaMrPAJAFkU3AMkUDMKKp6UYCP9Da7T+zy+pPBXSnkiTEuP7a8z1FzpAPRlOK2JNdgSAFildqtULHlbDsq3qqwol0nENgABw1TRHADBQwk7jN+2jPpse/KvWL1qu0uakEs0tGjbxRA35+HlKl6YVKiv3TJ/Zm7b412wTYAe0SFtvflT1b6xXZSKiPZGERl56usrmHO+pHURRVvAIAECIGcj1iCAAeOtt2pGA/+9Pf6KVb7+twf36adIJY3T5RRdrRP9BStU3KtIcVyQaUV0y7vrPesQjAFAKIwDsAzj7kOpsH+8n0HS4AthtCA/hkOKJhDZs3Og29phHKyurNGTIYJefFoUA584ZYCkSCmdFOLIb1+bvmW4xu3QE/vtPOXIJAK2tNHDOE7z3JIJbIlKqb5Xe37JJD//lz3r11RVqbGrRnNNO1+Ufv0LHjB7tQNU2PnyICQAorMz//Xz98U5PAeAjHzlX112PAkCdmpv3qCRqCgBGAGgdu0UCQG4FAIViipZUas3abfo/P/m13n53rSZPOVUf/8QnNH7C2B5FAIB0uOilRS5lxfFjxmjylCkeNWsf8N+3CLbzcIRnhPKktGiXHJDvpeoD+H0uAgATjQV2VFZUaPuWrVr04iJt2rTRRWue9+EPu+AdlwauvkGxTMT9wVIAgACwc+cuN/fxHsrz+dEjR+qM08907KBWAoCXysc9L2cXlvxgfWf3Nz6AbnNQm7yPskh23vDWCd77eL977bXlWrturcoryjVz9kxNnz7NkRHdrGIMxINa845vZs8wEAB4xq2vq9PLi1/W22+9pXQypWFDh7rAAkgtFKdk4JqcCqimtL1PkQDQgzr5CK9KkADQ+pbV2nBS/TQ0Neqd997TK8uWuv3XQUMG6+xzztHIUaSo9cvltZKNj3DTfWCbVyQA5FsXcoVdfmDd5fBoOAs4G7xEbrHJnGtD2Vpieeh5yAYEI/qvJ5XuJgBY1D+AEVGiFq0JAYAIckAUi1IGsAWQNfAXO/HQTzQbQAmTCQ+A/of2XBGPnMe1kcE1MgGfAYARVQSwaBvrAAtEh3Md+grQCPCWiN4g47I9AoCBhESpA2AbCAioQ55qK9TlUCsAmL0MxCsEIABwAoD3548G3CS6MV+OcxcllEg4AgEAqdkU4JUUC1bsc6K/ASsB9dhsBPwFkDXmYD4CgHt4jkTcuMTHiOa0/kC6G2l0ky/nWCLA/QQA7vPtb3/bASqA8kEAJuhv5osAkihPQFjAV4ncJKK3qwkAwRQAXB9/BTRvr5jf8j196M8HbiCu5Y5vD6gtdM6COAPwBWjGwx9AFsCdESnySXBzH1Iy3Hbbba4fsSWEDADm4Njn2FwEAOYaQFnGn/mVH/znPEtNQooHm6OYF4jyJZrW5qB8EbT4GW375S9/6chF+Dttt5QvAMQHUwGAOZZ7U0zpg3WHVAV+NYhgf1odgyQSk7s3ZQAiqwHBP/e5z7WJvKavIX9gbyPFoRZg/d4RAcDk25kriW7viACAfQHKAUzxByMAGOHCgH3mcUDgXIQd2s55AMfYBNIZ6TEsDQbXoC2MNUsJY36LYgCkASMLkLoFZRHqAhGkvZQRZm/swPWR/GNuI9WFrWuQAyEWGikAEJp22dqEnfyqMtgiOP/mWg8NhAYcZz31l55OAMDu2IBULdZW2oiNLOrf0l6wJiHfz5hlDNK/P//5z11KIb9iRa65zE8EMB8666yzXHQ/pAzIUvQtagpGYsM3qENQAYDrs7ZBIOBcI5H4lQqsDqZ+YeuHjVvO/eMf/5h32jW/RJGKtBR2PvMuICrrUUel/Q1Qb2s9HU8plIxI7+7Wohtv1cB4uXqXlKumqUYVY4dr8Bcvcnr/KUDYMEHwIRd0z9mA6iUJD+lGth5gsWFvnfqEqrThlr+oZtkq9UmWOmlxCADjP3mxNMlSAGRyCJB/dusepd7epChofSSqVHOtwicfo1RlROHKMqV9EqKuPa7q/C8sxUNOdaD57hVa/8wK9Q7HtDfSpOTJ/TTm+osc2SAdsZzLXh1DEABSZVo9/yHVL/cIAMlUi1MAKLt6htIZQQfuQFuN8EA2AjWklXxnrSKJtNJ19UrFk4oMrJYmjPS6wQ4OBqdxMb6DrLCjRWtvfkDhjXtVloxodzShEZeernIfAUChZEbm1C6UP9otrzMdggP885WtHU1NjQ78f/rJJ9WrrEwjBg7SJRd+RKecNFZ7tmxXdVmFyvAzVGjCKSeZbjHUrRHErQQAPwyA5Lr/79YM3F7j24DTvkDCzgBNbWCHNhGXh8DA+3FLPwEgRDqzdEobN23Sa6+/5sCY3bt3OfB/4qRJGpVRIHLgbVqKZmSi/ZGmba4XqE8uux7u9tsPk3t+53yzNT9wPBJSTSSt/kcP0/OLFulPDz6st995z8mqXnb5PJ11zjmq7O3lB7biSaa3WvBgA1zN9Y36wwIjAKQ096PnegoA4QY1N9WoJJJRAKCdTu3I5mqvBUUFgMy8lQExSQGQVkSxsiq98+5G3XjTrXrz7TWaMHGy5l1xhSZPntSjCACPPvqYlq9Y7p6ViPw79rjjnHJIplU5hkZukDbLwyJt5P4MqOI5+1igPQKAKReWRKJqqKvT8ldf1erVa9z5Z55+hsaNHeuAVggApRnFkYNDAAgpEolq+/YdWvjsQr3z7rsqjZW5fb1hw4Yr3tKikiiMSHvmQwHA/zyU3wkO9vyYv0Yf7CP2JQD4KbaebZJJ1A/f0/IVrzoFi1MmT9LESRNVUV6eUcLsebJL9ooCSYF3ti2bN+vxxx5zY2pg/wE69kMf0siRI53/ApLixUT/K5XeJ3giu9Zn9njy01w+2D5VbH3XWCAXASB4Zd7led7ftGWzlixb6pQyyyrK1X/AALev2rdfvzanFBUAuqZveupVigSAjnumqADQUz23nXrZ5jyTGZvnJkfb+gLedjn2A16cQy77nlS6mwBAW9mIJzITsMMeuAHeAOmIyOMzx+w9+mgHkAPO8DcR0gD0bLIbiBlUXAja0gBbQA8iyQG+/A/5bOADCAMScM2vf/3rDnQy+V1+E3FOHnKulQ9gydXv7RFC8AUAukOZAoD6ElVKBLo/Er49/8V2kFaIBAYg429eGGH6Ez0elLzO5dv0pUnPG7AKcAtIAmhmUs7YhwjXzZs3O5+hft/4xjf05S9/OXtMMA1ErghtwB/qibQ/wBH+AwkB0gFRknxvxBBAN38KAOpPRD1s3EILdUJiG9UAAE/AR/KQ+xUo/Palztifc8w3gwoA7d0bkBTpc7MD5+OjRFqTbgKyjOWC9l/D5ikDTQ/Wiy9jAVtzX7+0uf/+jFX7nhzypF4wcJY25CMAEDnuJw199atfdSk8sJFf4YJ72n3xZQg7yP/bOMeXITBYvm3L252Po8c18RnGFdeyPN7Mb4Cu7Y2tQv2L+xeqAABwbbLj+CF2wV+wSUcEgPbqAtseIg3zFu1kvoYwNX/+/DaKE2Yjsy/3srFNP5gSgj/lC59zDCQJSEbMERB2PInhpIs8QVXDX7g+YCfjy4BYfgOWUq98BJNgX3Iu/gMJgGL52y0FgIG8XJe1A2DV35+A/8jOUwqZC/1tQWae9cnOQ+4fwgXjhXpAhvrNb37j7E4/UpeFCxdm5eKpU1DBJVf7TN2CufQHP/hBG3sSHT9+/Ph9UgMU6pvB44xsQLoBQG0IMtiYeuKbSOhTR+oeVFfgWrlSAFBHxlY+hRL6EAKhkSyqq6u1cuVKR4jhXD63tSFYb7//GhHkxz/+sVNp8M9VEMbmzZvn1kL6CSIIfQIh1Ap9x2c8Q7RHfPHfn3uzvloqFuzFeIXYla/YmIZsBmmR9pniEkSZfPfPuw4ASjdIWrRZK255WCPKq7W3Zo/2lsc14VNzpanDlY6lFIqQOoRoVKL9vD1ZxwkAnQWigBwQIrLFi3DX69v07I23aHiqSlVlldoYr9EkRwAYmlEAyNAI3E5YSA7lTaSQGZBDkcq9SIL6THoSpMmJmmkTmo/aJkFBq2q1+u5nldxYo8q4VBtuUmjsUTru+o9K4Gcu/N8rruoNLVKiVBsWPKLaFVtUrXIlU14KgNjV06VMEL8RAGxjxG1Fe0FIHpjvUFEvYl9NsCEwihMJUDP8hkRa5S1phTAOzeFCLVLjIy9p24tvqFdTWJF4WjtjSQ29/HSVzTrOKRa4YyEAeLUN/OTzmEP/vY01I+e1/u3NCc8ufEY/++lPVZJKa2BZleZMm6azzzpTMQiBPBem0w5oRpLYpWLIKBw5S/glxAOAouVbbwfm38cwFkjYGQAqH3gd3KztzLUPVs/5AXv3b1K0ZQbWjh073bPZa2+87p6Vxpw4xhGryRPNtjWKF/68tfRHRwQAwEF/ORLst7/95KgpGWPxKx4OaXdzg8qr+6jub+/Df134nB546GHVNzXpmNHH6h++8AWNPXlcm3fUQ00AaGls0i0L/uApAIRbdNFHMykAlFRzU51iEY+s05rb3Yg6mTXjA54CAN/JjoE0aylEp7RKKyu1cuU6/eo39+qll1/X+Imn6NPXXKMpUye3yrL7HI/nLp7dcz1j7a9/5jrPwGO+gyS5aNFLev2NN9TvqKPcMxtpAPDlVgJAfrjKP++an7QHFBzZ6iBd2VMZvwqkAPDSMqQdSYOe6V1Zpeefe16vv/6ayssrNO6ksZo9e5aikaiXwo/3eFtvTW4nf5d2oiFZZ/Gex9JprVu/wb07kP99yJBhOuWUye6dEaciL3prxD8EorYEqHw3zvv8m+8Cxe+71QKt77M4Lu+N3tM2JMSnn3lakEUHDBqg888/T0OHDnHveRFYZT1sYrDqNDY2OB/98yOP6L133hWqG6NGjtKc2bPd+72pGPAshTIApQ0pLmDtjr7r1o4pXvwDZ4FCCAChcEThkojiyaQ2b9nsngXWrl+nsvJynTrzVI0bd3I2cMPN7126dnzguqTHN7hIAOi4i4oEgB7vwm0raNFhRBIDglhuZDsq+EDJBq2BywZ69qQmHwwCgOUFNzAAm5DXHelti0BH7hbJfDaXLKqTvMhswltkkNktF+hr3xlBgH4gWjIIeAA0IQvMJj0PXESyIsdsksJISXMMkXNGPPD3Vz4wsKO+5dwjjQCQL6c79vATAIJjAZASO9NfmzZtcuQI/AQQg0I0PhuMBhoFx1ewP9j0wKdg0wKgEElupAUAGZOS59p8HlQAwA8ATpBQLrT4CQD4DXXvLgIAUZ0ApWvXrs0SOIwMgE9jP4gZRN3zG8DSJKxpD8dalHd3bw5ZZD19FIykdy87iYTrA9rCPEQkLQQp+pBC/TgXAgCqArnIP8ypfgIA14OIwTm5IqSNhEDdiGQHNPMTAJiTDLA0e3U035g9LZIckNiUMm688UaR6qK9taFQ/+oMAQAlgs9//vPZ1BfcA5AZef58cuS56sNYBNxkTmTs0idz5sxxEfNBwNuirE2thT63KG3/tbEZm4VcG9ATkhdpRvjc5v+OCADM64xtm7MhEOE3RIYE54N88wX1gsxkqQrsmki9owBgBBuua7na/W0hpQb3ZR7Dn/fJcRYAOIzswhwFuAxQbOQ2CAFE/ds1IBZAUKJO/ABok1KG6EsjVXSGAACpAcUCf+npBABIIBBpaHOutdffv8yLKPxgP8Y+xJU333wzC/77SUhBX/cTAGycoPQAadNfIGigDoOPc44Rt/AfB3ZlPoPgxQZ4Pn/k2j2aAMBbf72kP7+ndx96UQNjlS76f091Sid/9mPSmH5SacqFdXp+3GotF20NQusWW48AAHgdZl/rnb164aY7NKAmpN4QAFpqdMrVH5UmD/MIAMTWZ3bNkn97lgMMAz0H++YnDP7tD783LX2HriekmhqppkkbXlyuTa+v0egBx6p5W50iTXHVhZoUHnuURl13kYRAAgB9pmQJAPGYNi34s2pWbFKfUJlSjgAwRiVXz2hDALDbZvQGXN1cye6WZEgA/N3k8yROhCxAG3bHpe3b1bxzr7a9tUr1a7aosi6pEf2GqG77Lm0vS2rw5aepfLaPAJDVWTi8CQDOTBmnSadSWrPmfT308IN68onH1Ssa0/lTZ+nSCy9SUjwvtCicRmOi1ckcqS9jbxc9nYMA0LoXbLby97e3sdxe6QxAb3tZHe09eyBv5m7un525Q6FPDAd2XJAA4Poo0zgAl159ersc36jJvLvqPfesPWfWbJWRjqehyRF/rFXkgfcPhfbm3cwU4U0VHZjE+trmlJ5nvQOxvacAQJuYK5n36uMtSpdEJRS1Ght1y+136J3V76slmdAZZ52pqz/1KfWu7uMAOme7Q6wAQAqABfMXeASASLPmfnSWrkUBAG5TY4OiYWbxVKae/nGcWSbcPN86h3pTw5G5S+zGfmjfGSBIAEigNNS7UivfXqubfnWvFi95S+MnTdQ113zGSexn87L7XO9QEQAWLnxekD8HDR6sKdOmes9t+0EAsPkGf25DCAgMrx6G8x3I4O/2c1vXydYBZgQA+6Q8VqolLy9x7zoAqRPGT9CcObPd18z9fNatBACPcZa1RUu8xSlZ8Q4bjyc0auSHNGHCJJcnnb/dA6cPRQqH2kpM5zNqkQCQz0KH9vsgASCJD0bCqq2t0cLnntWu3btUWVWhM844XSeMOcFVticTAPC3N994Q08/9bQa6+td6sIxxx+v0ceOVkvmnZI28AxlRMo2zzzB+c+/Xh7arire/Qi3QCEEAPf+DEksGhHPLYsWv6RVq993am28J8ycNUv9+vZVNKMkUyQAHNlOUyQAdNy/RQLAYeb/Fh0G4IBMq8kXWzNyEQDYeGbDH6CK6NaeVLqbAAAoBOgK4E8BsMBmSPUS1Wqb8oB/RPzbBjob+ESIE9XXkQx7rohHI2kQ4Yt8sL/ceeedrt/cC02GiIANLBoe0BRlB4usC17/QAgA3BOA8EhSAMhHAMBejBnAGUDcIAEAO3MMfgBwC9jINQ1YxWZEWfK3RXH6+zPYH1wPoMzyZpOT2wBlxiAkA8sJT59DECAFgEWjcczq1auzubwLeUHsiACQa6xzr/YUAIjgz1cALPFrQFSARyM4BM/D1iNGjHBy6Yw/fJt/5wJl891zf783MA1gFzCOzSHsywYDv7ds2eKivi0tBxHmJult0SV+BYBgPYIEANrLZsHo0aPdoe0BcHyOIgT9bwQA/A7/MXJCR8C/1cN8Fx+trwcp8+YVChHcN910k/t3IX7Uno07QwCA0PD973/f9bG1BXLV0KFD96sL6T/sBBBNG5lbyXePKghjy29fG0PWVo7FluSyByzgN0QC+tv63uZ/f3qRjlIA0Ajqg9y7KXmgHPPSSy+pX79++0Q85SMAWFoWIs+NfOBPAeAnyUAOQV3BX7Axcqf4rBEfOpqfsJERJ2izf65iM4DxgYoI3wE+szbRl1ybSH3sR/ErgPjbmGs9NNIBNof85i89nQAAkYm0OrnGsn9cseHNuopiBHM4JCzWHNLHYB9LH1LIODSCFGv14MGD29jrn//5n/WjH/3I9TfrCNeDoEA6ByMo0V/M79TncCcAEH0YqQlpx20vqOaV99VXpWpINqppUImO/fvLpMElHiAOwM+853ujd3CWT/IeUIsfQCCtTej1396tknU1qi6v0sb4Xp1y1VxpyvBWAkAmwj3lCABht9cL8B8DNAfo52dns7Rtjxo3blHdjt1q3lOnZH2TmvbWKF3fqLJESJXRSilZopJImZLxFpcCIDK2v0a2SwCIS/ESbZ7/F9W8tkF9VKZk2ggAp2YJAM4n3X9ESGeTDmQD/131AflZFuAz8ntrnbS7RvU7t6lhT43iO/YoEk8q2dLiJD8BwdONcZXG06qKlirVktC2soSGXHG6ymePdgoAKQKcMgQAD/72/+zXNH9QT7IxYdHfWQJAOqm//OUR3XHHbdq+fZtGDxuhaz92ucaPPl71jXVqaW5SSdTFRmXruy8BwGmKZ4vLkZo9vC244AFL7cPTucDl4IaVH4DKTwCwutiR6cxw6VkwdkcEACSX2cwrLS9z8rvPPf+8W5NQezl12nS11DU40QsXUZohZxiBIGcrXUSfV/LbrzWK1U7oWZY70GHU6p/eXBlSPJ1WUyIhlURVWd1Hz7+0WPc8+IA2b9uqgUOG6O+/8HlNOmVyVgWgpxEAPnrxHF17/ZUK8R7Y1KiIUk7Bw4vUxf+9HsyqeBQJAG0UAKBLNMdbVN63WivffD9DAHjTIwB85jOaPBkCgDdy/DSJg0UAYO62d3jeR5944in3DDZ8xAjNmHmqezY+EAJAJkdEG5pUR3SQIiGg/TmoEAJARGGXl5z3c6KVp06eekgJAA2NDe75esXyFc7DTzxxrMaeNE7lFRVOEcDNI75FoEgAONA1qGedHyQA8C7L+xWR/4teelEbNm1wKYpmnjpDU6dN9dLp9WAFABQPn3rySa18e6Uqy8s15oQxmjhxgmLRErdPauSaNgSAjH8H5z0HthYJAD3LYY/g2hRKAHBp9MIRRaIRrd+4QS8vWaLde/YoWhLVrNmzdeJJJ2X3oIsEgCPYYSAyhcNuv3h/1GePbMtk3nnTB4oofhCs1IPaaIAW3cYGMxv0gAjZTYxABAogBQs7ct9E91lO5J7SpO4mAGAv5JmvuuqqbAQpm+dEcSJnbiAVG/UG1rOxjs0A50xe2W+vIOjUZsMvI8HNNYhSRRbaX5DKRVmAQt0ARZHvNlCGSFkiJQG7yGsd7K8DHa5dQQAAoPjVr37lIhENdCBinZc2wLOg1LqBggZmdWUKgHwEAIsCZ6xABMmlhmGkmnvuuccRZKyetJPoXoBVzuPHQFbr02B/0H76nr4zIIhNCP6mADgTpc93bDoFCQB8R35uU6YoJEr+QAgA1o5CUwBgT+xFmoSvfe1rDpi1DTS34Ypca4ZU4fd77EJbAKUAMRlrgOXdXVBJgfgBKA/5wqJk/XWkX/nbQGCTdjc59s6kAIBlSsRALvUO2spcbWOdqF0i0P0KABwD2IqNKfnIEhYJzHwBGcNfDgUBAMIUsvS0iXHQt29fLV68eL8JALSHSHXSWTAXMv4Y86i62IOdH1Tl38zvrCvM+5BV2Bgk/Us+QoX5RkcEAI4hUp65xEDd4447zs19BnT7+yAfAYDveSkHwAV8Z/zTj4D9H/nIR9r0J4Q0v6KDF/HsAfrYmvPytdHbvPBCgQ3Yt4h1SBqQZJivALCRhYc4YekteIbArv6Haf5dCAHA0lscbgSAT37yk26tMxWT9gB1/Is0Q5A4bN4ntQt9ZuQ+mx/zzXlGZOGalvLBbH7llVe6tDL0j60RfgKAKUbwGWSuw50A0NQcV1ldWKt+/agiq/aoVyKsZsWVGlGp4V+4ROqDI2eA8Gw0VisgESQAxFNSKVr5W6T35z+o5Motqq6o0oaWGk266iJpiikAZLYb3K/MJi/Af01SzRu2acu7q1W3fptS22sVbU45oBxVfITIY6GwIqQjSMRdDs1YSbnSiajKSyscAaAGAsCJAzT8uvM9sgH1yRS3qVafkBJRbZ7/qGpfW68+KlUinfAUAK48Var0B3G7MxwXgX85dQL+QV0B/7enVbv8HW1/fZXCe5pVu3GnSohSKwk7SfsKVA0Ax1IJNaYTaikJqaKkVP1SJSpLhVxE9fayhAZfgQLAsTRQyQABoC0JIJ93H/rv/QQA170Z+WGlkvrv735HL7z4nHr3rtLZM2fp0tPPVcveWlVX91JdXa3KSmNtGpCNRrRNUl8EoAenhgPxw63bqEYAaAsi7wtI+79vBbMytAvfl7kB7Lbbtq1pCLxmeABoz4KxcxEAqCugviOekac2EnZ/tyTienbhQvfM/PF5l6u6nMGRdiQB5KKz46qtsnNrHxYJAD5/biUAeKSJkCNMNSC9XVamfoMGas3GTfr173+nrbt2aPuuXfrwhRfoE1deqd59+mTS27SVwC6E8NaVMwIpIP6AAsBdpABo1tyPzdF11xkBoCEzP0IAoK1FAkA+BQCPABBXed8+Wvnm6gAB4JoeRwB49C+P6f3Vq3X0qJGaOXOWqnr18hEA3JtqG6qCN/PtO/9lgQGIf4ER0pG/FgkA7VunEAIAKZbeX7VKK1a8ptqaGs2YPuMQEQC8Xq+rr3eqXmvXrFUkWqLxJ0/QmDEnKRopce9bDuwtEgC6cgrvUddqjwBA+qeXl7ys9RvXqbm5yYHoJ48/2RHq3XNHT5oI0p4qAe+Qy5YudXsijQ0N6lVZpSmTJ+vkcSdrF6qXkK0huGbSdAR/BzvGvXmwjh6ZAjk9yg+LlfGJ2nXgb/Y2w/odjkTcntwry5Zq3fr12rVnj0sZhgoA+5LsSRUJAEe2ZxUJAB33b1EB4DDzf9twZ+FFjvdjH/uYi2y0nPJs6vvzVzPJAUohcUykYj5A6WCbo7sJALQHoNKk+C3iEyldpKpZIHjIA8hks59iwB8gzNy5c9uYJB8Ab4AzEw9Rqv7cvFzopz/9qYsgBegxmWAkJ+YXAgAAIABJREFUyNnM5++LL77Y1cUtThmAp9A+yW5splJZED4b2ZAhhhgBYOPGjdl2IkOPNLNFHnZ0PyNMGAHAjj3mmGMcCIZ/BRUT/uM//kM33HBDFvgEBCbaPtfmUPAz/saOgFGAohZtzkMs5Il8BAAAVz9ZxiS2UYAgvzXf4QP0OSQQxpOl1bBUEAYMmiR8PpAtl/0M/FmxYoWLDjciAn2NAoAVcsu9++67DoTjPt1BAOBepnZgbQkSAArduAPcxY4A2QDfFhlscu0WoWHgutn/xBNP1A9/+EMHchbid4WOAY4j+gSAlnEPoNlesX6lrgBtzJPkQSfil1zegOoAbfkIAKTwMGAVeXrURBjLuUgAfrsyN1jebWxgPtGZtnIs12TMcQ1rE59DPkJKvtC+bO++nVEAYA6F1GJ+RT8zViHS7G8xyX3OtzEIOEr/MP4tEp97Imn/T//0T45UZSUXOcKuhYoA0fekYsF/v/vd72bTsyD/TjRRsEAmevTRR53N6WOAX8Y1Jd/6ELwWfcNGEgSA5cuXZ8Fj1h5LAWDXZZz5CQDW90ZEgAxyIAX/Y7xA5uIZgtQC5LA3W6EIQC5MipFk8vmWHcdvlBdQGfAX1G5QFihkniukbUaQhExBVKil/cFHqPsFF1yQTeeS6574AilYrI343je/+c1s/XL1LzaAXITdTP2H30TrM8dZ6UwbmT/oD0gZ+Af9QZk3b55QEbJ1kGsyh1gKANppayYpjQ53AkBdQ5Oqysu0+Wd/VdOK9eqViKgllFBqRJWGfzFDACgtnADQTN77aMjlut9681OqW74mqwAwHgLA5CEZBQCv19ItaS+NABH0a3br/cee0941m9U7WqpSwN0WYu9DakrE1bt/P23bvVsl5aUqrypTpLJUqizV0LETpHU7tWH5SsWaE2oINankxAEadu153r18KQDcTRtSUiKsLfMfV+1r6zIEgKQjAEQ/Pl3pKttzTsuDJ0KKO/FuKVmfUGllVNqaVt2i11W7Yo1qVm1S/6pqVZRWaM+eOsWVVqOSSivp2hApjyneK6bmqhL1OWaYho08VjvufUqxnQ0Kp9LaXgoBYI5HACiREhGPYUAkfNgB3IeXAoB/HgFEduS/5hY98cRj+s3Nv1YonNbRI4frmnlXaFhpb5Um0wpHIDYmXCSxv7jnOt8HLgIwe0goAzTm3rHyCAB+/MBO9PIh+0v2mwCQ3SbffeYEv+KAB7p0sGMWIAD0BCpAewSANsTrjB0qe/dy6+aTTz2lc88+RxNPGuekbROJpKJsZmfee/zEiTaGzUMAyGk5M1KOL3uC/QpZJ3Mf0xYczSyCLp9qOhJRMhxWIhTSirff0p333qNNO7Zp9Akn6JJ583T6WWe5qMjSUia0VsPkez7Y/7rmPhMCwIIFmRQAGQLA9RAAlFZLIwoAEKRSRQJARj0mPwEg0pYAcNN9WvzKmxo/cYKu+cw1hzwFgJveMsSgjRs3OeWj1avXaMTIkZo+Y4Z69/YrAGQm3Ix/GvhvKhA5PQqAN0MR2BfA3ndq7Um4X1ePrQO9Xi4CgB8oxXZEJa9YvtwRj+vr6g8RAaB1Ctu2dZuefOppbd602c1tp86YpaHDRrjIf57xI2Hf+h9IH1CIvQ72/FhInYrH5LBA5jmJtA+lpTH3XLHynZV6afGLSiTjmjZtqiZOmuj2dUui0R5DAGior3ezXe9evR2ZZeGzz7rxFW9p0YljTtTUyZPVu6qXG2u0yUiT7kkgQASwedBvHSPA2mdFQLU4errLAlmqch7CiUde9d6rSAOwc9dOvbpihd5a+bZG/E2t84ILL1R132qPHBh4n+uuuheve2gsUCQAdGz3IgHg0PjlAd3VJi0W7PV/YzaR79s25v0AEDdBwpa8zAC0PVEGo7sJAAACgHJINAOqEm1JQTaSCDlAZTbRYfleeOGFnmxkZtOIlAl+cNZeNjvqPPoG0JlrogDAhr2/sDkByA/gzwvE1KlTHZHDogbJNw9Zw6KSO+so+V4oDpQAYFLpECiIzDWSgikAQETpTgIAdqVP6U8IAEFQJdh++oL6ANqRU7mjFAAAt2eddZYzubUTYIUIX/yEtvnVNoL+4Adi/f3ml3/+r//6LwfqmI8ANBMpasUIADCJCwXGO6sAwL2CBADaBpCERD8lFxGjI18EpIIMwIs7oCmkDYA0xpuBwQYGWkQx1yMNB+Ar3+1PjvhcdSIvOiob2MV/L9pE+wD6AR35DcjLb6LJjUT1rW99S/wQcW7gLIQCU7vw35MUAPtLAGBuQO0D/8C/mJ8AfTtrfyc7F4lk1QUgLaA4AbkCQkO+OSHfHNMZAgBr0c9//vPsg/WgQYMciEwd91d9BhvffPPN3gtqNOpestesWePmTHyLfuM3ZBp8CdAXW2JTbIFt6F+URwB4GX+QcJBX59/GBkad5Stf+UpeAgBkKe5lqXXIMwr5ifp09oWCNu3YscMRACD+mL+ynuMLNr9x3UceeUQf/ehH23QX6wWgOt/TVlOXsINyAcB+UJ7vTW0Cu5rSAuMW0pURKbgugDrrtb/k8y3/WsB8cNJJJ7U5v6cTAL7+9a/rP//zP7OksGB7sR9tJM0L6wRqE0ZyYl7Hb208B9fF9sadPUOQRgZ78ZzAPMR8xliAfEc9bL5k3UKdgWIEGUAxzi1kHud+9LWRkajnV7/6VX3ve9/LNzVknykZOyj9MD7xQ54H6O9898/nPw2NzaoIl2rn757TnsXvuRQAjalmtQyp0DH/cLk0CMZmSilDXYnWz5RcKQBakmmVsTvQJL3/yweVfne7UwAgBcD4K1EACBAAGjIEgFc2atkf/6Kq2qSG9RugnTW7lIqGlCyJqHrwAPXq31fRqnKFelVK1VXSgGqpT7mHhQHY/3mV3nnmZVXHpYZQs0JjB2rUtRdIFZmwfb+lG9JSIuQjAJACIKEB0zwCQKrKS2WA8L8X4+wRAOARoEKgWmnbfc9o68tvqdfehAb26qsdjXVSr0qF+/RSad8+rs4l1b2l8gqpqlwaUCH1RX7G2/xe+6N7VLm1XtGUtKM0oSGXz1HlnONcCgAIAJAHANWQ7D1cCQBsEO2p2as+vXpr6+bNuu/ee/XAg/dp4KD+mjFjms6dfZr6JEIqTWRyZaN24hIutJag/4ZFigCfBzqp8dxlXwIAx3F9D5oyMKldSXxSUviO21cBAMn/4G6Z/+9svIxXwfai5PPOAl17QLC9/qtn0zbYJl9I2ltT497fRgwbrvPPOkcNtXVOGcCpkXUFAaBQVL+H2G//e6OVAOAHMkkFwE+Sd+NYqTbv3KE//flhLX51meKRkM45/3x98tOfUp8+feXl9D50BACADRQA7rrzLoUjzSIFAAoAEKVaCQAoAHhjrZgCgLm8bcn2nhuIRgAgBcBq3ZQlAIz3UgBMmZydp/wzy8FKAWD7XbxPQwB4/vkXXHqv4UcfrWnTp6tPn2rXPm9OaUtw8T7Po4CSIQBkZ/SAsTpKybL/4/DIPLNQAsDyV1/V0qVLncT+oVEAaF1Ut2/bocefeFKbNm1WRXmlZkyfqaHDhjuHirfEFYnw9JNxiiIB4Mh03OzDGHu7BGpEFQ5HtPKdt7X45ZcUTzRrytQpOuWUSSKFZIz84j2ECdTc2OTeT8vLypxK0gvPPa9169aqrKxcJ44Zo3EnnuSekRLxhFMJ8BNa2yMA2JzH90UCwJHr8j2tZftDAGBfsKm5WW+tXKlly19VrKxUM049VaOPP04DBgzIq5jZ02xQrE/nLFAkAHRsryIBoHP+1GOO9pMA2KwHEAV0AxhhsxipXaSKp0yZ4upsQEm+DdeD3cDuJgCwMUTkor8QsQnoji14cQR04W8AInuh5DNAQDbCrRQC7nA+G/YAJj/72c/0r//6r23uDYhD5C+bU/QJudGxAcdTF0Bt5Hv53iJ6C+kT69dc/euv94ESAEwu/3/+538EOGJS6kYAoB09iQAASAIoAQHg8ccf34cA4ORfM5uEAHDTpk1zAKJFsgPQogpgRJFg2/y2NfJIUCHAf45FiJqEM4SQriQAEO1M9ChA7I9//ON2XadQAoCNh1x+hY1oq6lV+I+hfdQDmz/55JOO1ILqhD/nOMcDmvI9keKMOctrXYjP5zqGyGz62l+wCcDpZz7zGTf2AMn8edDt38yb1AflAAguNm+aAkCQXMX3+QgAwToaqQO/+bd/+zcHuDLWKQDJFnEe9LOO5m1/yg33rhpIA7O/tvTPexA1/vEf/9F9ZGQDZPghlvkLSh8ofhjRhrYBRgK0GwGgs/VjHSOFg0mpA7RCNCH63og6APCQOijcm3swZiFbffGLXxRAuZ9gwnmmumBjEeIIbewoBQD9xti68cYb3XHch5d+7k//dbZtHI8CDAQAosiDBABrM+2izRDG/AVSEwQ32sa1DoQAYEQK7ontGDOMJ66JrSBPsE76S772+n2TdY26+gvPLPRboeB4Pl/uagWAb3zjG44AYAobwXqaSgs+xBxGX1rhuYN5z8ZMvrrb97bGYmsIS/71BJAdYN6/bh3JBICWloRijVE1PrBE655cqqFl1appblBtv4jGXHuJdGylVJp0eTjZ4CcHtZH6AT9d9L6bFD3QnJzWpS0haU9ay35+i6q2NKlvOQSAGk1wCgCZFADkDiDZPeXNPXrup7dqUENEg0p7aU9jrXZUJjX69MnqPeNk6ahKLxWB7VBQFdJypVJSZcxDae9epZWPPKfBiqkm0qzmCYM0+voLnKR+BsV3t3Lx/PUpKR7W5gWPZRUAyHfuFACumKEkBIAwQHFKUTfXkwIgpGgW/P+rdi5codG9Bqihdq/qS6S9/ct1zOnTVTZxjHdP2AKmPsB5ZAWhyuVSOCGt/t79Klu7R7FkKwGg9+wTHGEh7lMAONwJAC5KJBHXy4sW6447btOK117VmJOO1xWXX6YxI49RdE9DlgDgNvotXUBgMHvzoAe4dxcBALdykS0ZoJn7WK7WjIt7ru5TIGhLAMhSBDK150B31ewYsWYVinkXOqd15rjOEACI8AlHI3rw4YcUDUV05aXzHAGAvOWOjFwkAHTC9G0JAOYtbqbJkABCsZjS0YieeX6h7vrTA9rV3KgTTh6n6z93vY4//oR9QNZ8zwedqFxBhxZKAIhk0MhUZrBk35/9OY294d6G0FBQJQ6Tgxz0H+qYAJBKeykAKvtW6+03VuvXv3mgVQHgs9e4lG423xwKAoCRsnnuKxIAerbjHVkEgLCLoi4SAHq2z3VZ7TJEoSAB4OVXFiseb9Epkydp8uRTehwBINES997fEwkX9PbyS4vd/vTQoUM09qSxGjF0mBrrG9xzkr3b+omkfiUAez8pEgC6zKuKF+qEBQolAPj9NJVMOdB/1er39cJLi7Rn716NPv54nXXO2S4oiH2bYjlyLVAkAHTct0UCwGHs+2wCA7IByBiI5G8OL0Vs3Jvs/wdRAYAIfnLmUohwREoXQAgpfgNvsR+S0gBLlqsd0BCgB0CL4rddR0QANhLoEzafkA/+0Y9+1MbDiLID5DdgB4AKuWcDF4lMBUzifICAoMR9Lnf1gwGkg/AXyA4WpcjntJOXdnK4c2185Pbbb3cpAAqJwDZpc6Syv/Od7zi78GMEAMuV7K9DV6YA4PrYhchR7JgvwhBShREAIINYegfyoxNJaYU2EMVJ1CQ+Ynmyf/KTn7hocouSzTXO9mcKOVIIAMwvZhP8rL20BYDF99xzj5PEJuIZ/6dfOIcxCvjKiwkgcWc3Df1+e+aZZzoZeIuqp2/ISQ/Jgn6lrlZPfjPOLQ2ItQMJ+Ztuusl9TgGc3V8FgKBvGAGEewP+QxBirGOLESNGZAHWfH7tv27wWPrA8sEfiPS+3aMzCgCozZBaxQgA1I2UCoChEGuYgzvbv0iZE4luBBtIOkh9+tU/Lr/8ct17773O//AhxpcRuOw82oP9jTTA59jeCqQmCF8dEQC4PoAwfkyfGUmLORsyRGeBbOqAXD0+RsR3kABA3aydvMAboc/WpFtuuUWXXXZZVqGkEAJA0CfNzznXn1uedRKig0W0Q+JYt25dm9Pz9SW+Y+cz/5rChV2kpxMA6GtIAKZQElyPWV+wG37FumopRzievmK9x0ad8Qvrg2eeeUZnnHFGG3t///vfdz7qn/OOZAJACvn1XXEln3hT7zzyoo7uPVB76mtVW5nWmE/Plcb2lypSSqcTCoU9+XVwd0qYnSojAISJYPX+LAFg39qiJT/5vfrWhtS7spdTAJh45VxpynAPGA8lvGT3zWG9Pv8x9X5vj8p2NakkFFZ9RVrDL54lzfiQB6aXcLPMjyMipCSHMEW0d2+T+kTK1HLv61r72EsaGq1UTUmL6iYM1HGfO987L5MCwIH/VLwu5e69aT4EgPWqVqlaCQDTHQHAi1xMKeoAK6gAIYVbJK3cqTd/d7+GN5aoadduJatLlB7RV0MvPks6cZADtBIlXpW5AgH/pFWPJKR00hMEoPqrvnm/StfsVnk6rF2xhIbNm6OK2cc726SiUtJJDaQVzea4bxtduT/PRAf7HNrf1NKi8lhM999/n35/880qjUU0cfw4XfKxi9WvolKR2iaVJDNi0WlPASBXzmiIJx7AESQAtG8XH06fabp9AvLYGkdtG67OlcMhJVAiyADboRRpGFrv2SYhgbtGZjs3W69WmI5obY+34N3PlQyad7AIAO3hq1lL+FFFXDPD7rHzwrzDJBO69/77VRKJ6FOXf8IRAJoSHgHA9Bj8KQD8l0ynAooOgYYbaJXTNwN1c91/sJ24S+/XShBpC9Z5uheOBEBEdDSi7Tt36Ld33KYX33pNQz90jEufd9ociO32POVdK9/zQZdWX3KgXEcKAE4lhWeSAAHAGwjBiMZQxt9ydLQNl65uwEG8XsEEgJaEKvv1yRAA/qTFr7zhpQA4DAkAweQqHSkAuPW4qADQZR55WBAAsvQ9bybfsWOnHn30MacAUFXZW9OnnepSACidIQCEgynQ258rchnyYM+PXdaZH7QLZZ6L7H0vHPZSACxZulgt8WZNmjTRve+5FAAlrDI94EmAx7pUUtFIVA2NjXpu4UK98vISF+RywvHH6+RxJ6sUcoAv+t+t2b5HQXs89Hd3kQDwQXP+ntFe39tR+xWy153MEclUSmXlZdqybZuWvrpMazesV+8+fXTeBedr2PDhXZZ6smdYqFiLoAWKBICOfaJIAPgAjRk/UNxTmp1PAcAAjUIflAFoOBZVBKKcAdgNpDHAm6hkokrtmnzPgx1y7wASlgMe8JyocD9glM9ugFwmJY6s7pIlS7IEDQA+5LD96g1f/vKXXaS2gSRMWNiE/MuQEZCnzhf9a+QEZHgBFIlIBbDmNzK8yGGbHQFfIToAMnAe7Z4/f77bwLFo+Y7uZwQAIy4YA98IAE52M/DSbDm8DWAFKKFvCulTjqFPsKURIvwEgHzASqEEABsb3Iec5Sbbf/XVVzuiAPc0Ik0+H+B7s5P5FoAsfWn3MQCnKxQA6EeAIkBRHu67QgHANu/a6yPsgW0B0DsqtNdPmAHUIhqbenJtxgtRrvQxfdlZkhLHW98ApJ588sltqgPwT+709tqRSyIdABvSgMsNHI/LFADMJ/w36KwCgH+MWe5uxibXpt8sNYn5T0dkI/Ml2mb+5E8bAeGBF9IDLZ0hABCRDiBtkuXc+wtf+IJTQ6Hk618jteEfFKLeebG28/hNbnXmuvr6ejevMafR78yXRu5ABQK1lULmGLMjkdXMVRbxTnoIU2QwG3Lsgw8+qEsvvTSbooPPIA+QEsXWn0JtTv3IMf/tb3/bncIcQ98/8MADDiz39zH/hgwByQuf529IDgDUfpJXvnsz9+MnnMOaiK1N/cL8k7HItUlZYmsT1yX1AaklGPdBpZP27kt7uAfpKEwS34493AgAQYKFjTfaSHQ+hDF/gTiE6oh/jObrH8gEFAgYpCEyUov5Hs8GRqDiN4Qn7kGx9bjQFADUi+uz7qHQYPO+pQDIN378zx5dmwLAQNeQQrWSlm7R6tseUb8Y+SrrVJdq1HHnTlXogolS36gXCg046PDZzFYBiCmoP+BOREqEQ6qtb1DfcIW0aK2W/eaPOiraS+W9PAWAfQgALSElXtuoV+97VgPrSlSVLtHupjqNmDVOsatO8XbKwmmlwimF3b0zqK3VIxRRSzqiWKOUuGeptvx1ufqGy7Q3llT9yQN03HXneddgvzAiAak7Sf+6tKv3+gWPq37Fepf2oJUAMM0RAABqgf09jQLAubDCjdLeu57T1udfV79QhZpCce09Shp7+fnS2GHexVNpjxMR5pxW0QLjLyguhZukld/9oyo316sqHNPekoRGXnKaNGuUxxwokdIRkgCQAsA2DA9PAkAindbWLVt0y/zf65nHH9eAql4694zTNff889RUU6vySNS5ln9D1wPOzfJt93qDkqhBeCA49vfdJvY+aQNSZ/6gvwC8iW4vicWUgKCYSjvp1rK/EY7JT1te5qWh4bkK8l9DfYM3HJxcK+oYKRcNZkRIa5e3v40ketu2Wj26Yzs7H/ifXXMDBvFvBEZKomqBAPDA/SoJewSAxto6NSZaFPubihsECX/pCJ4xydt95uf2Gn/YS/7nWolaLdRKaPEIAEYCSLNmpNO666E/6fFli1SbjOvCCy7UJz/5qQyB19JetKbTy7fm7e/3wefjVCKhBaQAuOsuhcPNumjuTF133VVufiYFQCwcdukAsjNfOCPg7XP0tj7vcq3kLhm/6Bzkt78t7frz8hMAwnIKAEECwJI3NH7SBF3zmWtc5OuhVACwwIlWBYDntXr1Gg0/eoSmTZ+hvn37CX9tnTN865RTP8g9uP0gl5sRM53cQ5S9u94ZDsIVcxEAvJQhrX3Qu7JK/hQA06ZO05w5s13tXDRnNNq69obdipVviT2glvFu6ScAzJg+W8McAcBTmHMKAN2xOB5QrYsnd5cFEkkI36QAgADwdhsCAAqyPHNFo15irkNRgr6YSiUFyZHnwMcefVQE4lSUl2smMugfOlbJRNI9R5r8vz1q+cfq4bq+HQr7F+/ZvRbIN9X63yn4NwQAt4cRDmnh8887JYBoaUwzZp6q6TNmFLyH1b2tKl69uyxQJAB0bNkiAaC7PK943YIs0NUEADYEACaJpiSfO5GZFJNrJtIdwNuAFdvABxRB/vm2225zx/M3kwfRq+eee677rNAIee4FcMWmvAGU/CZK9c4772xjF6JWAZMs6pTjAF0AhXj5KIQAwAVpDyD+H//4R9d+rjN27FgXgQgIaMAAG4N8vnXr1mybqBN1s+vk2/TnGgBR/mhQol+xNQBWdxIALNoSYkUuBYCg01lEOoAgctYWYUuucKK8g8VAQPoD4GvIkCEOGDnqqKMKYgsacMt1AVEgmwCW4Y8Ao/Srv6BOcaApALqLAEA96UvAQX4TwYuiBaAh9qEvAEM7KkECANe58MIL3bgCFGSckSeenH9EGOcDiHPdy86hfwEn/eXuu+92KRw6U/7u7/5O5GC3KHZyn5sCQBAA7CwBwABq7EBONnJ3k7aFMcfYAYBGMcPmm3wKIDZW3377bZeOANDfUhzg3xMmTOhM03Me2xkCAOAl8wvpHpgvaSf9ytxgZJF8pB0qYTLogP2AqqZyg7/QN8jT01ai/Ul/AyjK9fFVyn//9387WxZSbC1AFQSySEcEAOxNGhXk8Mn3bj4CAYe1zObQQu7LMVwP8gIKB0Ywoo2owhgBwI6jnp/97Gfd5jZtRbEExQvmGArjIOifwXr41zCULogehyBGWyCjsYZge+ZJ5j380wgAnItaB+unRannIwHQ18yJzH+oHPgl8qlbTycAMF+T6oZ2mE/6bWrPD9iGOQ1iHPZibsM/SfPxgx/8wJ3iJ+e05x+m2oTNIB4xri01A/MkzxX9+/d3p9ta41cAsOtyHGo2wfkjuLb3TAKAB9AAONU3NKoKktk7Ca3/3b0K72xSpAXoOaHS0QPV74sXSyVxtSSaFKssQy7DA+JNLx3UNEMAgAvgtuZqpdpbn1L9ijVKNyZV2ttTADjZKQAMzSgApKTmkLRsnd6471n1bShVaTimjfW7NP6ai6XJRyldKSVcVLhHAAg7sBGZgYyyegiFECkSDanmF0+rbtn7qgyVqrY0raaxAzXaCAAlUirinebEACA8JKWNC55Q/Yp1TgEgnvZSAJRc4REAiFxMh1Iul7WL8k6HFa6Xmu94Xpuff0OVJRWqjcZVMzymiZ+6WBpaJTYvo1iAczGT29nLAHsZIQOhiLhZeuPHf9CAxogqQhHtKUlqOASAmcM9xQJX37RSRwQBQFr59lu6dcF8LX/pJY0ddYwuOf9CTRp7khpqalyElAEUBjb6idRB0Djfs3Oh64L/OL8CAASAhuYmVVRWaNeu3Q74J78roH55eYVQzIhEo4pC0Gps9MiRfaqleEK7tm5TlOg0B7pI5aXlLnrN3wYDBZ1n+FUI9qfiec7xS/3nu3ww17ZbZ3k+RREsldA9D9yvGAoA8zwCQAMKAGWljiARBCg7AmwC/IeOq3VEEgD8TWZmyeScyMwTTlQljQhAiZ59ZbFueexBbdyzU1MmT9H113/OKcF5Y8D76Y7x0GZsGNkr86ERAO7MEADmBggApeQ5ztAZ3GZxPgJAB328L6CZz4t71veFEQAiam7JpAB4M5MCYMmbGQLApw8rAoAHDni97xUjguzbL0UCQNf76uFIAOAdi+f6TZu2qHevak2fNstHAAA4NY2dfNBU19uzeMWDbwFSDpWURDwCwLtvaenSJWpqadLEieNdoEK+/drurnHw2YbnQsqO7dv15BNPuj2nvtXVmn3qTA0bNqxIAOjuDile/6BZILuas9DYqziqtAS6lJRoxRuvOxWAZDql408co7PPOadTQX0HrSHFG3WZBYoEgDyvsOmOQgzJHpnhAAAgAElEQVS7rBuKFypaILcF8hEAbAM718Z1risCZACAAxARyc15gCIm4c5mOYAeAKY/epjvOR6wHxALgIUNe1id1NHyShfaj9wfcBTwneuxsQ9wM2/evDaXAORno3/16tXuc+rUr18/pxQA6GzqBe3d14Yvkv6AUhxvEYRf+cpXXL5g6s51+Rx7ApwDOBmwA+CIpL97JSbHaTs5xI1cQUT8l770JWdDk083BQCXd7MbFQC6mwAAYQK5csAbCn6A3DdRzIWC0wbikGOIF0iL6jWlBX9fIuENqGZlwIABTnUCUK7Q+/kJAHYv0lcEo1H990WBwQgqfE6/0Xai8YOF9vADUQSQmUI/4EtEmqIo0Z7fBAkA+BYgI0QbwFvIJLyIQACg7YW2OVhH/P6OO+5oQ6bgmPvuu88BqUYEyTd+AdzI5Y0P0/eMGVMAsGgT/zU6SwDgXBvT3INxRFS0zUWA5agAYAsbjx3V2cYqKRS4lpEqRo4c6cBCXkgPtHSGAMCx1APyAfODEamIDgaULwQENRvt2rUrC7TzGfMV7cLn6BubZ8izTh9b2zkO6XpIPvmKpYUAoAYwZbyaAkwuBQC758c//nE3Hmy8cR9SXFxyySWdUgF46KGH3FplvhVUAAjWHyIKBBr8knMYg6wrkFw6mrvtOgYaQ8gg6pv2m7w9c9FVV13VBuiGAICyCP7JHEGf/uUvf3FgfnBs57I19+P6v/3tb11Ee3BtwUfHjx/fZUCBERxQA2GdZ36xaHmIIxdccEFWJcKfQsLqzhqKag715AcyHgQAihEj/O30+zNthRhHlAXzI88hzHGQHEjtU0gxBYlf//rXTjGBgq9zbf7Gr61YOhG/AoD5EXMI/hxsYyEEAOxlCgD56tw9CgDeqzzQel28Wb1LyqS9Ut1Di7X56Vc1MFSukkhIGxI1Ov6audJJI6TSlBpDCZVWxBy+GSF7i0MIvR8gTxfJDXi9ZJPeuOXPGtgUVTM53ntXamNLjU656iJpyiipLOGlAIAA8MoavX7/s6puKFMsVKqNjXs06Z8+JZ1YpjgiJSFPFj6Scv90QLy7r4XXkyJgVa3e/92Dim6uVWW0QnUxKXHSQB0LAYD6xbxbUUq5xl5PAWDrgsdV+9o69Q6XqllJ9Z8+RuWXT1eiSkpGpYSSSsiTgK9QRJFaKX7HixkCQJlqo0nVDS/XuOvmSX1CaiEqOhbzsLmIl//ZsQBCXnoE2qB6qf7B5dr0zKuqbo444HhnaULDLztNVaQAqMikAMiAaFnlgAzgl89fetL3dFM8LS189hndtmC+tqxdo1kTJumzH/+4+lVVOQIAsvLB4n9lJuK/uyMA/QSAEJL3qYReevllpwQzd+5cRwhavHixNm7YqNNOP13r129wa/+e3XvU0FCvAQMGasa06Zo2c5aWL3lFy5Yt1Yzp03XcsaPd9y4+1sQrMv1Km3PJv3Zl/3UFAQCyAwSAu1EAiET06XleCoDGZKsCQJEAsL+91grkt4ZAoxiTVllZuVZuXKdf3nO7Fr+xQsceO1r/+m//pvEn21recwkATgEgo9aSLhIA9omBz0Z8psNKJkNqjidU1beP3npzjW7+7YNa7CMATDpl4mGjAFAkAOzvPNA15x2ZBACPUOSVIgmgazyl514lSABYtuwVRwAYP36cpk6d6vZuD2UJPosS3c8z/9tvvaWFzz7rSKPDhw3TzBmnOiJAUQHgUPZW8d5daQE/nS9L8UMEkL2rsjKt27Bezzz3nHbt3a0hw4fpkksv3a+Us11Z5+K1utcCRQJAx/YtKgB0r/8Vr57HAl1NAAAM+trXvuYiTk3mkk1vNu+RaCaCmc1026D3R8ixWU5qADbTmDgAR9jgZjOc3LuFgJNsDhqoa/nmAaYAk4ioBNgNFgBRzqGYDDpgCTnCc8mOB88HaACIBIAysBbyAFGkgJcmP0y7ASQARqyNtAmSA8QIA3U7IgBs27bNXZNITgOc+H2wUgBgU9oBqAKRIV8xaWyAH4ArA9j+4R/+Qb/4xS9ynk6kPsoMRhyxDVb6MF9Ei0XGfuc733G5wk1xgGsAckMK8JeeTgDAn2gD4wc5dIA/8zF+EzWMHLtFtgcBpyBIiK8SpY9UvBEADiQFAAAfABn3vfXWW/chAGBfwFH6zZ/vvT2/MXUC/MTSN7SXAoBrEpGNTLf1M2lEAORM9jzXfcwmnA+4ijoFYB5jke+uvfZaB/S1yvS27+VcY/369Q7MRZHDgEv8m9QilnYj3zjp6PvOEABoB3nQAY7pGwPlsc9TTz3l5p5cwKvd30BNIvnpC1JGEPmMYgnjEZUW/I2+IQUAkntEaFjaAXwBH4P8BHBrqQQ6ah92R4Xj9ttvz6Z7oc25CADcl8I6g1IE9zeQGXIC81J1dXWbtBcd3Zt0KADGXMNUR3IpANg1IEXMmTPHEcRsXAKgM18xtxSiAMCax1r4y1/+0hE08BmAb9Zi7EebbK37+c9/7tLK4M98x5hn3sXHKfkUKjgGMB7/hGTR0wkAkJmY5wxIh7Riihz4ZjANTJDQwrMH6zZ2srWG/mJ9LaTgd/gQRETIjBRTL6J/iDIhvRHrid2b5wrmZZ4djLxiKQCC/N7DiwAACBlWSyKp0nhEem+X1tz2mHrvSagyFNWm+t1KHdNfx15zmTQqpOaapNQr4vI7R1u8/Vgi3cG1HbgNKWCP9PYdDyr87jb1aYko3ZxUrE+lpwAAAWDysIwCQFIiE8OyNXr7vmfUr75cpaEy1UdTGnrRbOnMQWpublFJBQg/0f+ZyH/bheB+TBVxafMDz2jXojd1bJ/B2ru3VrWccsIgTwEgQwBoyihNOwIACgAt0tY/PK6619apIhVVPBbWwKknqOzSaVKllC6RmiNJNRkBIBlStDasprsXafMLb6gyFFNTOKXI6IEaNu88qbdHNFAs7O6ZJhAcZUSrLzsmTZLWS6t+eZuqGkOqjpYr3tSsHaVJDZ93mqKzPAUA1AogHjjiQ4ZjYRG/hfh4TznGCAAPPfgn3Tr/d2res1fnzZmjqy+5VOWRsOKNjYqE2OD3tpNsLFkeeh882u1NcpHX+Eg0qnQkpH/8f/8fvfHWm1rwh1t07LEfcnPO7373e/3617/R8uUr9JP/+xONGjnKEY8WLXpJU0+Zov/6r2/p6aef0g//5390ww036LwPn6vamr2ZiGiLmvHAUdqGb3RnlHO3EQD+prziFAAyKQC8FA6ZkkcxuqgA4Hdl20Zt6+kQrEpipVq9bbNuefwhLVy6RMeMOkbXXnudZpx6qrtAJBzxMPZ2yORdNWCC6xsRj9kUAJFmXXTRTF3vSwGAAoBL12KMF1KhUJlMpH9OMs8HOAVAMhn2EQBW6+bfPpQhAIx3KQAmnTLhg0MAyMwdfncoQr6Fj+TDiwDg9SyAKe96mzZtVnWfozRtKpHTlgIgI53uPR0UCQCFu8Jhe2SbFADvvqVXly9TY1ODTh43TtOmT1O/fgcecHEgxslFAEAhCpXERS++qMaGRn1o1DGaNXOmymKkFktlUwD401cVUwAcSC8Uzz0UFmhvLcbHkf3ftGWznl/0orZs36bhI0fqvPPP01H9j1I4HGk3y9OhaEfxnl1ngSIBoGNbFgkAXedrxSvthwVyEQCI3AScZcPdAKz2NhLYaAdYQJ4cuW+i/ChE3lt0I+eSd5zv7HomXWzXtd8AG4BXFAOv+A4wyfI0dwR2Um8AE4t8ZZMeUAZwMhj9b+Z67bXXnJQz0ad+xQJALKLPcxWrA8As0ZVIZWMLi+onMggCgG2QAIpRF0AJQFuijo3gwPXJ0U3krkmIcx3AHQMUsRfS10gcA2QDBgFEGFDiJwAEAT6kuFEiMNsDehGBXsjmEMcAiAAgmQRzdxMA8AH6A3uZHwHuAbIRVWngMPXBR0wZgd+0kchg5MQtTze/jXAQ3LA62AQAI21AAEG23AgLJq1O//oLYxD/tRQSgOG8TJiqBPYh8h57GQhuEbf+/jXQm2MhvJhcOTb+/Oc/7/zPfMntxxW4cegfiwCNSN6b9DzXAJBnXiCinnsZsOn3UdoI2IZcNykZiJrnb6vPtGnTXJspjA/ayfm0c38IAH77Un/AZ+5Lwa78fOYzn3F55U023/rJzjWgnM8/8YlPuPQWjAvqxlgnRUYuNYf9mKKdfzOvAb5TaDv3ALgm9Ye/1NTUOACZOZA+Nel06kUfMJ8xD1o/0Ff8mx8bb8jUca8HHnjAXZr7Y5Ojjz7agbP2mfnIpk2bHIBtyidck/EKuYK6+P3RfJlrcD/mXEBe6mrF5jzIWhAPqJsB3bQdH6isrHSkA+YEin9uW7BggVPFgMTA/GD1pB3UjWNpB2lXiNQ0Igyf25rD3I0SSVBin2uR5uXqq6/O9gX9zlimj7ADx3CekXfMXqaCgST9t771LTf2re5GOLP5wSLRIVkYKc76HruhdIDKAxEPpopgfWnEBGwFEI2dsDPzoPWR2bqnKQAAmBFZazbMRwAIjidIONiGNcvWDo5hXqXfbN7AN0xhBHsZmI8iBOotpAXxE+xQ0EClx9YPm5uwPcotzHN8ZvO0EQCC9ctHALBrQHr0388/NvzXtHpDrIT8wPjCH5kXIKkUokCw75xkCgAAzQCwXup5NUg7bn1Ota++r4r6pHpVVmp3uEXRYwZp0AUzpVGVUrnUkJYiSSkaBoiSUs1SGFdvll7/1f1KrdmuwSpXlUrU1NKsSHWFNrTs1lhHABiSIQB4ILw21GrxTxbo2PBANe9skMpjLvXAUdeeLYXiUn9Xs0zUfwYNh2gA+L+xSQ3PL9emJW+qf7hMzfVNKu3bR+/WbFPpScM1/gsXuTapl5QKS82oCDQmVBaNOsWDtfP/rKbXN6oyFVW6MqbKYwer35VnSQQZoT5Q36zmyoiaWlpUlYop0hBVzUOLtePld1RWl3T+sCca14nnnyaddpyH5kIEyID/jhhB3akv9Xh/l7bf9aTC2xrVt/oobd+63eVQb+gd1dC5pyo2fbRU5Z2ULDGBhZTjMByuBIDaxib94Q/z9eA996hPaakuOe88XXDmmUrU1askFFKE55Cs/nwQCTQx6a6HgYIgk58AQAKMf/33r+rlpa/ot/N/r4mnnKLvfve/dd+99+mGG76vV15Z6kiJqIiceupM/X//58f67c2/1a9u+pXeeWelbrzxf/X9792gc845Wzu2bVNVZYU2rN+gpa+8os1bNikaiWjM8Sdo6imTFQ2RM70VLy30uWzfMZ1jlGcaub/WcwSWXAoAGQJAjOe0ZKvgd6500Tmx3UIrdMSnALBx7R/fIaewwqZpfSil+154Wvc++mcl4gld/7nPad5lV3hKI1HYRt1fchEA5i9Y4FSRwuFmXTR3pq6/9ioR9R9vaFQ+AoC/xYUE9LbHDej+lh/4HQpJAZBMRjomAEyakI2A9tsCQqupaR14Tdu/gj0H8ey5ceMmt6+wevUaDT96hKZNn6G+ffsp7WT/M/HZ+5kCIPv8Y2u9z1EKnS660w6Hw7UPHwJAa0T/rt279fBDEAC2FAkAh4OTdVcdM8g6+x4lJdFMCoCVevXVZWps9hEAUFzsFIuwayvsJwBQDQhxRPkvfG6hlr2yVECd06ZM1ZgxJ6gkWpIlAPDeaASAVgWYw/GpvmvtWbza4WUBm7mzCgCMgVTKvSfUNzXosaee1M7du9Sruo8+fO65GjZiuKIRl3ivSAI4vLq6oNoWCQAdm6lIACjIjYoHdZcFggQAHrCIaETS2YA8986VTrsfNpz9UcWA0Ww0b9myxVXRQEiTogfkAEiBxWvATkdt+f/ZexMwO6rzTPitqrv23q3WjgRIRhJIAolFAoEB23iLzYwd78ZjC8eO/WQgyZPnn5nnn8ky/0w848wkk8QT28T58SKvAWw8ZjG2MQYDjhGb2CTEJrFol3rvvlst//+equ/eutV36+7brV5O8TTdurfqLO/5zqmq877f9/EcyQUt5fE3iQuKCEjK04uV5BDJLhJD3MinAIEkEvMxC/ErEQAYVlk8/KvVTXEBf7hgEQPpM4l8kuck2HlwQ5194ws2SSR+R29qkvHEheQ06xcCMEog8Xp6I771rW8t5imWqAMk6km80eOWB+sg0cU0BdxQ5CY/iVHWzzFilAUSRKx3PgkASGAQC4nAIJ7ZJDCZCoDRFpYsWVIk9kh60M5I2jCHOD2vaUfEWshI2sfatWvHpUeYaQGApGxgygiSNBw7kqQkNdk+RroIHxResK8SOpxCFiEfSXBxPvKHaQxIXJF45Zzgj/SfNsmc8JwfTB/BeSN51nkeBReMQiE2rx7GGhQA8Fwhk7nhRIECUyiQxGc9bBvnP8eE/ZU1QCJrMNw3SdwvfelLiuxlWyVVBssmXiSe2cZly5Yp8pZYse88aAsU0whxy7QK9FoXgr7eusm5SruhgIJEtqxfvI5evSRmGSKe9QkhyO9obyTIOScpIOIhaU7o3U0PPyEb67Wh3vcTEQBI+gtiRC9mEpEcYxHLsE20H66jXDN4HglwHsSfxPff//3fK6/x6NpF2/v4xz9esbnEj+HxwyH5KdzgfKRdi/e6YMJIJhRNkAin4EDWeCmcdsKy2H6mqOD1kqZBBAEkikm8c32kncl6v27dOiX4+chHPqLWUiFBeQ77S5KXYisK1+Qa1idpaYgho7nwHhj1sBeynSIKClvk4LX0Cme5FI9IOg1+z7lGwpmCDd5jaO+sj7bGz9le3rdo39EIApxDHAsJ+S/lsY2cT7QzRmqQMRTRA+c7U54wDQnxEbI7OqazTQBAW+F8JD4cr4kKAIgPU/9wzsr9WqJG0N5JrNOGZf0QkSPHhvcbCoEk/QzHlDa4atUqZau0wyh+tAduenOd5hEVAFQi/MMTSIQOvJ6RBCSKAMVQ7Hu9CALTLQAgvSyR/FVY/70DeO4HP0XnqQLM4SySLWkU2hM4lCxg/TU70HbJGp/AV4tkoBwYAgb2vYrDT+yFs/8wlsba4OVspOIJ2Lks4h1pvF5JAMDHsGFg303/jJbXc+hyUgr/4bQHe1031lx9MXBGr79zQDadP7xm1Mbg/hdw4IlngYMnsCLRrohI23Ux4tkYsGy0nbMC66+9BljZqgh5ReiHjxPAibsewclfP4sOJw43FYfTHsOyC9YgtbwDaLVgt1kwl3bCXNwFZF0gawIv9+Gxb/wIS7NxtCGBrGdjMOFi0bZzsfjd23zGnz/ULZDZHc4AQ2MY2PM8Xn90L7pHTcSyQLqVqgQDo32DGIrZOPOd25B+94W+ACDAN+PZSBpWSABQ704yu76nXT2773ns2vUt7Nn9CFYvWYJP/O7v4qKNG5FnRBamWKF3iB87usIW0fSF/i3bQw68/yUCAEPe/4c//Y/Y/cTjuPlb38SFF1+k5irTHd1009fwi5//At/45jfw4Q9/BFsu2IIffP8HsAuOeld46MEHfQFAEAHg0BuvI5VK4m+59uz6Lt7xjrdieGgIV735Svz+p38PuZHRYpQIhcAEnsvqjfZEIgBUKovoW/EYcq6NW3/yY8RNCzuZAmBkBKOMAJBKwrI9v/1Vjpp79Q2wuwuD/AtHABBBjIFszMAdux/Ej39xD4aGRvDRj31MiXtNy0LcDIRR9Yxgit9H7098d6YAs0wAEEQAqCgAICEcdCk6ltMZ/WKK3W7K5VoAUN1rW9amqEdtdF3mQCyMNWDqJje3BABBBID+Ptx1590VBACmeqe1TF+gqiMATN0+ZnUJaiHwYNt06IrBtAy176wiAOQy2Lxpox8BoJvq3CC91mnoUHS98hxHifNEABA3TFx80cXYsH692lvwXA8FO4hkwXRW4TZXiHhyGrqkq9QITAkBCgAMy0TecfDz++7FsZMn0NLehre87a046+yzlRBG3vCmVJG+eNYhoAUAtYdECwBmnckurAZFBQDsPckFHhKmXz1eq7B91Q/xXJPNdp7JzXN6xnPjS4565fB7LhokqbiJIG0Rgo/lcCOfecIZZp9EEjfv6fkX9m4UZTq9AZnvXAjRaj3gywQ9gekhrW5GhqH6L16j9Dznjxwkn0hOST5xto+bH7yO4cNJAlXCTSIS0PuUHok8JMcwN7fZNxJCJJBI+pIg5Q8JR/Fy3bhxIxjingSVHCR+KQgI5+aW72pFAIhuKFYiHGY6AgD7zf4y5zIxIha0AwoixBuZ3tUk3CiQ4MEw7CTKSOpJGGYRAUiObmIvBJ5gM9MCAPGCp62S1BPyuJpd0suXJLeIRPiboc8ZTYPzS0hRsVniQnEMMaOwgHZK0cjTTz+tbEMEI7RtYipRLsQjVmx2IhvN4SgADFlOko3lsa3SRs6/DRs2qJC4/I7EJn/zJY5/81xiQyKT5CqjavAzkqS0BQoLON4k9ogHbYTjTBuZaAqASlgzjD3npEQYkLVEiGhGJWGId2JJ3Oj1S2KVB9sphOWll16qxkZEPDUXzQa/nIgAgEUKKcj1gN7j0uYwEc7zGEqe4gqOEaOLULjBecT+SNhzrmnsr0QoiTaZOPF8ks0UbskhRD+vZVQIktVK5W6aSmjBulinCAb4OSMpUGQgBz+jzfCHc4XCCq7TxJrl0p4pWCDRzz5L2HexXX7PSABcT3lwHWUkCVnjJFoL7xFcO5hWhfOJtkVxR3h9DbeJ9kib/cAHPqDIX5lLtF3aD/9NbOmdL+uT3C+kThkjfk9BAsPUs/1RwQE/Y3n0Jv2jP/oj1TY5RCzAec6oLrwHMf0B74UUmYXJamJCL3iJ6iBlzEYBAMeBY8++T0YAwL6RzCeJLmuTjBF/U5xEvGjjxJvCFwr2+B3XR34uIkAKEnj/oA3zmKgAIHq/ic6fqACA9sEfrqES8ajWMjGdAgD/ia/kX64I9hEATx/Bqz+6Hx1Djgp1f/zUKTgdKeRbYrC625Dq6URLZztcx1VE/8nDRzA6MIROI4Eel14vHuLLF8GKWRg5+AZaWlN4Iz+A81QEgBU+wc1qWV8WyP76ORz9+VPoGjGRcIDU4g483v8K3M4k1py9FqbHsNImYq6B3PAoRgeHMMZxNEzEbBco2Dhz0yYMHDwIem/bpochO4vEim5gZTe6zj0THeesQjZpIJ32vREwCmR/ewAv/uA+dOYsxFpSsE0X/WP9SLTFkUUOx/OD6Nm0Bpd89P1AwgBaUkqw8NK3fgrj2aNY6rYgOzwKtyWOY1YOaE3iTavOVB1zGCIBNsb6T2FkaACjo2N84ObDIFauWA17KIvhIyfRbaVwfOAksl0J9KxfhURvO5ZdeSFwdjty8BBXSRrm5kH72v34E/iH//0lHD90COvPOhOf+8R1OKN3EQqjo0ialvKY8omLSgIA9cW0dL6aAMBMxJGzC/j3FAA8+Thu/fHtWHfxRfi7L3wBP7r9dvz3//ZF/Pa3v8UX/+qLWLduPQ688gpcx8NfffGv8KlPfgpf/vI/4Ktf/ooSAFCgd+TwIXR0tOOmr96EW37wA5x77gYs6unBlf+/IOidb70GyBX89BkigZhFAgC1OgQRAG6548eIWxZ2ftAXAIw4fgoACgCsKQgApmd0p8VkprHQagIA4JfPPIaf3PcLHD5yBNe8/R247hP/BmcsXwXHsVUagIk8x0+mA1MSACgDCgQAMsVDjdACAL4T6RQAxeVfpwCYzBQtXjNvBAArVqu7YT4vKQBESKLvFlMykNl88RwTANASlS7Z9QUAFH4yAkAyFseFW7aqvWQRC9iFAkyrFAGgOAxaADCbLVK3rQYCYSEMX90c8kcxC/fefx8OHTsKKx7HlVdfiXXr1yMR96NVNaD31ZjPMQS0AKD2gGkBwBwz6PnW3EopALgRTg85kjthIkwt0sEGlPzmBCeRFz3orU/vTubMlVzujebU5iY7N+L/7M/+THmjqn0C01TkoHiDs07+TQJJPHO5mU8CRkglekPQG0G9QDKvZoXNs/DnvJZhdL/85S8XxQ8iJBBiJhzCXEhLYiTkGsOGM8Q/zwt7Kgs+JI5I0pAEYyQDer+SqBIMxTM7nCJBCAlu9pPsIelEIowetkpFGooAIEKM8HjMJQEA+yLpEvib4elJ0guRLCHWxUuc5/Ca8PhI+gR+Tg9YEoTEWAQdYWyaIQDguNADmiHPxfbojc+6o4fYG8kthpWm5zv7JF6n0RzXJMAoohFb43XsO8lqRjXgQcJf5gXx4N/yO0xO0jY4r3iEQ/+Ld7i0tdpcqbX2hUPKkxglqRneHBRBjXjJs8/84XwQzOhhy/lOso0iF6Xwt6xiXnj+TRKUgiLxaqeH/lQiAIT7RHKUY0IyWA7xEOe/2V7iz76QbBWyV0haigRIYHOO8rp65F+j95KJCgDC5ZIM/r3f+z3cd999ajy4rgvJGSaTZW0nruyPhMWnYIPrOL2mq9mF9J8CKq63nGsSKUYIznBUFWmfiFpoowyfTyKehD0jSUh7SJATZ9ZPUQjHQA5ZXykCYNoaErlyr5A0CWEbDNcnc+5d73qXik5xzTXXqCgZYov1BADsMwUgjDTAyAfsp4gTpE4RhohXN39z7opIjkT0N7/5TbznPe9R85Vtim6oC+b8ntEUeE8kPpJKQdZKsU+2Q6JfiDiI5VI0w0g4DFUfPuaKACDcr3rzhvdSjj/FfH/8x3+s7J1YSHh8zl25f8h6xDWU3wu2/JwiDgrQVqxYUYwOEQ2pXy8CQL01YHYKANQTU/ATopf5kXj1P5fB4R/cjdjJDNJeDBk7DyMeQ8FzYHsOsoU8GAI8ZpqIxWMqByDDYdKjecW6NYi952o8d+ttSB0fQkc6jUO5AWz5+LXAljN8AQC95JkOfSgLw07h5a/fgdF9h9CacdHe2oLReAGOZcDLOzAZv580uGcgEY+p9ZdhsA+dPIZ4dxs2fvD9VKPilV3fRXZwGIvaO5AwLbitcTw7eBiXfPDdaLloPQopA3baUh7LSfb1NRt7/+l2WAW7Yv0AACAASURBVKcySCZTiDEqxdgo0kkL+UIGxwqDiG9YjvP/gOlAmD+Av0zkn3oNj37rDpxht6DHTqK9vRMDXhYDw4OIKULUhWc4MGEj5jlIdbfhlFnAi0MnsP7qHVj11rcBT72APXffh7XpHni5AnIpA2+MnITbncZFn3o/sKkXw9kM2lLpObtxQohfePFl/OVf/hf0HT+GDWedhc985CNY1bsI+dERRSj7AgCJ9T5zW0SVUgCoTd14DCoCwH/6j3jkycfxD//0j9hyyUX4SwoAfvQjfPd738PP7vm5EgFTFEdB3Z/+pz/FdR+/Dn/5X/8S//S1r+ErRQHA2xVRWyjksefJPbj/vvuQy2Xxs5/eg/Xr1+G//ulfYElbJ2KBAEDuifXWv0a/n2oEAHWvrSMAoL1POAJACPyyGA/R4Q82yBvt79w9r7IAIBcDHt7/DO781b146dWDuHjbdnz8uk9g04ZNgVehVQwrLH1vtiCgGQIATm+aeNHru/gi4v8xc7N+Zi2koQgAFLXlbbR1d2Lf3gO4+et3Yvfje3H+lvOx89M7sXXrliKRFMZpNqYA8J8qQkIugwhUJm2jEQCqRQSY2RGb27XNLwFAOAKAFgDMbctsoPVzTQAQLMZuEAHgYREAxBO48IIt2LRxI/idaZhQAgA6kZjlOY1kPZ+v978GRl2fMkcRKBMAqLdjD65p4IGHH8LrRw7BMw1c/uY3KyFMPJEYF9+t2c+pcxTGOd9sLQCoPYRaADDnTXxud4Chh+mJEt4gqOelH+6xhMwmsUTyht7JJMIYinuqB4kSkqok1Pfs2TPO+65Sm7lBz5vKf/7P/1kRSvVC6FZqI4kDkkKPPvqoup5knhCREqFAPPX4os2DxArDMdOTM3xEPQb5nZCz/Jv5mYWcI+lAPMMErhC//L1582ZFAtEj9vnnn1d1Sgh4RkSg5xHHISzSYJn0hKQHL8vl97ye50bJjEpYkOgiScQQxRKNgecxKgC9KOsdQkbRHhjGnW1jH9/3vvfh+9//ftXLRQgg3q8cD3rwhiNM8GLBi32T79gvkmokc+mRXesgeUxyTA6SB/ROZnSJKDFeDR9+Tg91YiKHeNbXw4ekHCNUyBEljGhTFAAIMUs8hZylVzA9XSkmETsJ1yeEp5DvxEc88SkK4RgQZ7Hlem1t9HsSo+w/w2nzkLZXWlfYRo4xPfs5Zzl32U6OH8NuS9QLlsPxIBYURUiKEUYA4Ea7EHkMCU9Rk5DSjbRZ2sXfbDsFBhRmNLIOsv0kqdlf/oRzzjdSd71zxMOXUQ7oYS+e0ew/oycw8kf0iAovuEaxP5xDJDh5bVhoJHONc0gEDzyHQgzWSxEAj/BYVKqTdsbxoF3Kusm1TqIBsO2S916uJ/HOaCYUQ/HcT3/602pdkH7KeVwnJZKLiLL4HecDSXuuhxRviYe7CB1oe+IpT5vgWDFKCMeJc49tZfoarp8Uo1C8QGEBwznTYz56hF9MJPoB11biy4gGlcRw4fayPLaH9ybasWBbyw7C9knxF+1s79696hIRDonQh5+J8IC2w3GkSIHCNEYBIc7hg1EiGNmCuLCdU33xYnuIIdPjMK0Ix1vWZYbmZ1QF2lm1uhgBhxEAGD2Bc/Ev/uIv8Od//udlEVDqzZnw94wORNEQ7z3EUe7Xco7Yu+BHW+X6ynsm082E76dyTRgjigv4nMCUPuEyJAVQvbaKcIsRLnbv3q1Opz1TQMZ5UWvO8Vy5//O5gNdw7DmPuI4yPVM0okR0fGuPt/ixhHrBjxhmn0GiRoCT37sfhTf6MHCyDykjhtZYHDHXQ4wiNM/BmOEgz3z1LXHYSRPL3rQanVdeBtijePjOn8J49STa4kkMGHmse/NFWPbOHQAdAmL01KcOwIBhA97BIbz+m6eRe/EQrFMjwNAoWmMJJGMpeKTSGTHCMpDxCujPjCDV1YazL9yI1gveBKzpBk7aOPbTX+LIU/uwxEojmSkga+cx0mph/bvfDGzfACxKI5/w8xUnyUhR1/rUUez55W8wfLwPGMliSaoNadtBwrUxlHTQv7YN22/4JOAU4BoezJYEMOLBfukNvHrfE0i9OAxrII/RQhbxZBzJmAWLG31wYcCF5Tk46Y5hZFUnll96PpZesgVIx4HX+vHortuxst9Dax7IxzyMJlz0pV1ceMOngLVpjA1n0NIezV1Qz+Jm1/cPPPAgvvrVr2Cg7xQuOu9cfOb9H8DK7m5kMiOIxUzwv0hg1LIOMB/6TB0qVHmwmXX/Aw/gC3/9Vzhz87lYtvoMfO/731fP54yA9N3vfg83/eM/4pf33otNmzar+wxFYn/9P/8ap06exN/97d/i0u2XgtGahkeGcN555+LwoUNqTd96wRbs+ta31Fr1pb/+X9i0ei3iEgGgid7/xGymBAC1IgCosasQ+z38kfq72i74ghABVBYAFCzg6Vdfwg9/djf2v3oAZ6xdg49+/DpcffnVKDgFRQzHg/yq1ebIVO/3zRYAVAz5Hmp8NDLHXPb5rS8AMOCIAKCnE/ueO4Cbv3Endj8WFgBsnVMCAE5kXwQQTHwlAqh+yBpV1X7nsgHM1I0rqEcLAGYYcF1d8xCYIwKAaIcZ4n9wcAAPPfgQXnj+ebQkkrjish0468yz4Cji3yoJAKIpACo89oxLMaDVAc2zMV1S0xCICgBUFAADuP+hB/HakUMq8tNll+/Axk2bkUjElRCmkilP9fm0aR3SBU0KAS0AqA2bFgBMyqz0Rc1CgCHIGWacm9fcbJZ8xeKNWG8BJulP7zl67JJY5oY/J72EkG5WO+ntTK9ihnCmV+vg4GDRC5JtJXHANtCjkx7I4pE8UQGAkBUkCrixT49eEs8M4UyPWdZLgoPemyRNSIyTzGEe5kpYRQUAco6QbsTpn//5n5WnIYn2vr6+MgEAvaLpichNRJKbrJvXkLQioSeRBpinmN6OJA/C7eB4UOTBDUiJ1sCQ2Dy33tjK2NEzllERWBdJMpIK9AomORLNWR0dbyFiSVAwZYKklSBh8u53v7vMo7eSrYgHLEm7u+++GwzVHh4PIZwYHp7EzbXXXqt+SKg0cpAYIvbsC8siecJNXDnqeXDK+N50000qFQWx4dgw+gTDr9fDmMQ1yTKS1owGERZZsA1MJREmeYW85XccW7aZmHCM2ReJ2kEikmVT0EA75TwlKUSBDqNzqO2XINpCvTFsBMdK5zCnNQlkbmyzj2wT5xXbxBD5nEMcJ84dYiX560nO0uYozCCJxTnHsSUp+Dd/8zdqfNl3nkdSmGIWzgliQyKX6UMmcoQJVhFEUARCm6XwiHOfIgsh62gT9ArmmkNimkQx10DWH57fbEO98a/XThHQ0LOe5DgxEG9xrhfMGz/upTOUrkXqp52QrOR6xnWNYhUSrEwPwHZzXZF1lGsao2Zs2rRJFc0yuC5Go1NUajvH8LnnnlORABiGnl757APHi78Z/YRpBzjeFEvRFlmvCB3YphtvvBH33nuvGnfWyT5/8YtfxEc/+tGagi6OHW2OwhHOJ4oC2G+u27QfjhntjmIdzk9J6cK2kSDn2sZ2EF+KLSiAqHT/kM/CY8t+UnxAMVd4fRLBzpIlS5SNvPOd71Q/7DvbxrnQ6MF6RSTGPnIsueawPo4jD85l1sXIOySYeN+gnfLgnOL8CR8UE1Ds1Oz7NfH42te+pkQRXJv5m9FciLncmyv1+wtf+II6l+sxf3McSKxNtn0cU65/tAVGkODzA7HifBYhCNvDdYPh/i+55BK15tJOWafMef6OkumyhjJiCCNYyD2E9TFdBf/NedXIwfsHx5FrGp8BKICqlIKi2pyjMIT2QDunjbD9FJhUe/6Qcqa0PuWYwx7AgWF4rx/FiVffwOCho0jaHuKuC9dw4bYlkFrahe4zliK2pBNYcwbQlQCGhnFw/0vA0UG0xVMYRh5nX3Yx0NmiyH/X8kCCixnuuTFgFYD864NIjLnAC69j+KU3kD05CDtXgAsTectAzjLQvWoZ0r2d6Ni4AVjf6pOLTDHIzBmDDvZ97zakRguIDWeV93XL8kVY8uZLgIvOAmOVF2I+3ay8rvPBtYcAHD6O0aOnYA5nkWZaAduBk3RwamUKS962tXxYWOdYHhg1gScPAwdO4PjRI8jnc3BcqidIgfDHxcrly2Au6wIuXg+sbfPLIa6nsurnwG2/QFseSlyQiXnoPGclut92GbCEG4c2YqnYnHaR/fX9D+KrN30Fp06ewLaNG/H7FAD09GA0w+dMyj8qbwz5QBkqh+pMASBkVEtXN0b7+nD73XfgJ/f9HFnPwfJly/DhD39E5aGlgJjPJIy8c9FFF2PPnqfUM+bSJUtw7oZz8cADD+DVVw8Gz/kFdQ8868wz8esHH8QrL72s0jddcfnleM873wVjNKdscUrztMoCNBMCgDgjAExUpBFyhBPyvxrPVylnbiPr7dw6p7IAgAKp5w+9ilt/eieePfgSlqw6A//m+utx1Y6r4XKdcT0/DUCosxMTgNVHqZkCANXQOoKO+USANC4AKKAtKgDYej52Xn+92hsQTOZCBAB/rfZbWq3/YauLrlFRkiBqD/UtduGeoQUAC3fs53zP55gAoBi5yPMwNFASALQmU7j80suw5qyzkc/mYMVi4wQAtTj9+XT/m/M2qTtQFYFqAoD7Hvy1igBAAcCOKy7HeRs3+tFSKW4OPeTLvvt0vPfoYZs5BLQAoDbWWgAwc7aoa6qCAAkQ8czmb24g1/M8qwZmeMNcPD+nCryQwFION+9FAMC2k9ghSSSHeOlLSObwxn2jNxQhpCQvM8kCErQ8uKnPDXZu8IdDUss1ZS+wITIuioO0M/w5vR/Fq4+/Sf6SFODBtkgoY/Gm5XfheqMbMiT92M7omNYiYaqNl5CREx1PtluiDciNvZH6xZbCkQqkrzIekhZBBABhG5C+12uv9EvCQjcSGSFcJm1QokSQ4CYJ0+gR9VSPCgDCAgTxmiUuldpI7+6oAIBjv3z5cmUDUfucbH9r9Y32x3JlnolXOXHhvGX/OHdIxIYJZX5OQpSiANqqpLYgIcy5zvaTqAzPN7FpCgum6nkfXmMEJ5lL7MORI0eUEIDjTEKVJCuP8LyayrpZC1MS2DJfiCttQn4qrWfhNYBkNrEl1vybBLGs8SRpSTYSU5KW/C39kvYQC5m/jQpFRJzBaymGCQsAOO4ULdB+JdJJ+F7Da0RoRNKW6zqJWYlSEY1uIKS4rKUsS9pM24kKAGQtDa8TEipfCF/pJ22WdlfriOIvc4okM+8XLIv2Tlwl6oLM3Vqe8JXqZB95DcdD0lGwzQwzzTnC7/k58Q0LC2SN4fdh/ETs1ui4NrKmSRulj5LGQ2ywkngiXK6MBa+XdBvhKA6NtCF8jqzttAOJcsC/aZdcL4kTbYx2GV53OK68f3DesP7wOEdtMDxXpN3EtFIKoErt5/wOi4cauTeGy5GUBxJNRb6Tcidiv43iS06Pgfdz/QUkE3GgFcAAgP6cIp7Uj+ECS1r9cP6x4ALubjEmuPKCr3Aw7D8vVyH1DbUxUDyT3DkPkvmMQDCYVznS1cHy2KDeQHDBOhlJwE8v6JP5bAPJ9YExoODwgQpIxoGuVqDNT3UgXKX6F4vmdU7wQyEBG8N/80Spg+Xy7/DBzQyex+tZJ79n+gSKB2QnPmYCyaDdobYSOpN9zbjAGNtJUFg3r3WA3gBTlsmGzlUvIA948IEHcdNXv4ITp8oFAJncKCzL3xQq714ZnTk+Sk89l9FGDbySadKLJUiv1JJuQbKrE/2nTmAsm8WKFcthO44SOLrBM7+s7yT0B/oH1PrP+y3XHJVaLTivJZ1GW083+o4eU6KkmGUpEYBlmsiPZlQUjOk4ZrsAIEz+1woBPv9FANUFAAdOHsX3f3I7nnjpeXQvX4rPfO7zRQGAoQUA0zFtmlZmYwIA3uIKfgqAcASAMgGAPwPmqwCgQoCQqmOgBQHVzVMLAJo2dXVBM43AHBIAhNcrPgsODw3hwfsfwEsvvIDWZBo7tm/Hm9asRWZ0DPFYXKXrkah9JXlUZYC1AGCmDU/XNxkEtABgMqjNv2u0AKD2mGoBwPyz+TnZIyEeuUlFAqeRCACyES6hxiXEuPybQNTzoK4HlpAXIlIIk4bcRAuH8JUw6EI+yPfhOuoJAIQkabTdcr6UGy0/SshH+yvns63cMBSCSshv+T7aHiEphaSKeh6rDYEgZGgl0oWkAb+PEmLR9oVJDCmHXpX0Zp3oQVKMBC+JCY4rx64Rz04SM8RDxl6IQyEzpR1hzBoZP54vNiu20sh10X6HbVS8mYkR+1qvPBlH4ky7FYJbyP5qGPM6XsPz+UNMJe981AbZPgnFLuIBYsc2TsQDudHxZrkUQcgYRwktwV28U4kR+y7e96yH9kmhTXh+id2JQIb9lfOkbfxOsKs318P9iYqMwm0Ot5PXhNfKcBnTJQBgHZXERSR9K83DKEEpJCjbzb+FKA4T7/yMNsJjKoRwVNBSicwUQQHHnZhxDEmSy7XsKz+TqA6CMcmRaH85B8KCG66HtBsZI9qV9EfGUYhvEru8r4iXNr/nPOLngk0j63fUPiqNl6xN8qIf/Xejc0vOi9p9eA2UMQ73g99H7wNRm59oG2qdL2PJ35LOget3vTqFNJPfIuyYyFyutD5zXDnOlYRTUZutJ4wKC4NkvZHPiLk8/9Rb+8NjxnPDAju2t5GIG4In28Hr+ZuilUbFepPFlfy34reD3a6EoRz3FT+tvuDnJMb5o2yPKQFsWGZMhXXn1znYcBwXSSuBvFtAixlX2QW4eSBkRlgnwGJJyltCvmdIjBs+ua6EBQHRHgNcl+IsB65to6UtWc6OsCBeo+K5c90rwPZcxOiJwFycUU7dBgo5GzErVuTui+4KbKDFLrtwPdfP4+l6cG0H+VwBbe1tRXFAbsxFMu0LDYpHiLXJZwuwXQ+pFNvht89zlA4iEACErmPbw+T/9HDEzVwSxpflAQ8FKQBOnjqBS4IIACv4jJgfqyEAKHWWdlUG5jQKANTYMlSlYSib4bpBIYA8t5w8dRLLli2H61IIMKJsPp1uwfDIsJrL6VQKIyO+qCi5qAfe8IhvT6aJUydOqPtUR08PsiPDsG3/OUZ5xkzTMesFAEHXVYbn4O9aBJ8gNf9IwLAAgMZAYYwB2zTwxsBJfOf//BC79z2LjiWL8fkbblACAM+1MS8FAOpmUpoQ0zjdp2nWhdqu1E3jQ+AXZ7zHFABaABAm1OqthvNv7jfPDLUAoHlY6pJmGIGoAMA0sf+F57HnqSeRyWWwedNGFX2pp5uOYP66erqOovc/XwUcB6Mjo7j/vl/hlRdfLAoAzlmzFmOBAMDmO7LlP1cGd/fKTa8QHadmeqTTBYCud8EjoAUAC94EFABaAFDbDrQAQM+TWYVAPcIj2tjo+c0MMShlVyINqm1ch9tTiXya7Ib3dA1SPbyb2d5KeNYrP9q+iY53vfPrEUITxb1efVJeM3FvRh8abfdE219J/DFRTCdyfpiwVy8zFTaww32t1j5eN1l7DY9HPfueSN/mw7kyPtKXavjMFG7R9Xqi0TcaGZN6c72RMqLnTBafic7zem1jeSLqic69avOvXpnT+X0z1sqJtq+ROmd6nZxoHyZ7frPtTdpB2pU/fkD7Ev8uDv5FEr3EZgSh70Nb+FH2hl+5Ab8T8OTCfcummgonLh744T2+KBkuPLtiDwOyvLgzF/TCBBhGm8UpSQLTPJglV37VUtYXridwxlf54MkHqwZ6iotXpzuu/7llwuU9LHJ5mMAQzYK6Vk6U+sIqhODvMrj8AAnlRz12ZLJGNF3XVRAA/PEnPomOmIW8nQsEAKEIEKod5fIMXwAgAxQMynS1V55nwlG9IpuySnxYo36ZjxIloNK5aj6JeDdEgje7W3NJANBI3+e/AEDs3/9tGwYODw9g149uUQKAtsWL8Ad/+Ie46rL5KwAY9xwWYYdPH+3TiIWWn9NYBAADubxOASDPGNGIMOMeIeaSAUzcZKZ0hRYATAk+ffHpRKCiAGA/9jz1xKwXAGTGMrj35z/Hqy+/gpZ4Eju2X1qMAEBHAyWSDwQA4x7pJ7iezWVB3Ok0L113cxHQAoDm4jlXS9MCgNojpwUAc9Wy52m7J0qW1NtgnixRovZEg422yQoAKg3RVNozHUNeD+9mtrcZeE50vOud32xMG61vJnFvpI+NtlvKarT9M01szQYBgNoenUbPuUbGc7aeM5sFALNx3KrNs8na10TneT07igoAqqUVmGx769U/0e8bIeMnWma98xupc6bXyXptbtb3zba34v0noF1FAKDmblEMwPz2KkO7Cl/ub2qFSFr5p2LRgxLDugB+VEEAwFMt5bUfitUvDRJeWDzCjeqe9kVsKQAIiqIAwCfk/V4I4WDwGTTscar+acBVXDPZX2ap9/yoBKG++MKCcrJaMAo3WaL4FyGqIgCw6U0UDnQgju9RRUGzDGcmyqkgAPi/PnU90vCQtxmJxVIqi1IXRQlRspmZFgBExzBKSE1UABCFuTiHtACg6PXf6B74whAAiAX6AoBDQ3349u23KQFAOyMA3HgDrl6oAoBQpIiZWL6mWsfEBQAHcfM37sDux/bi/K0XYOf1O7F169ais2v4VsBIWExxNB2C2nC/RahNEuvQocN4+OGHceDAQZyxehW2bb8U3d098AIhnH9d6Z5Yrf/h8usR/PW+n+oYzafrtQBgPo3mAuvLOAGAFUQAmN0CAMe2VTS2n//0Hrz2yoGiAEAiAIQFAJWiPU00kIEWACyweTFLu6sFALN0YGa4WVoAUBtwLQCYYYPU1dVGoB6xOFH8pkI81GpLIxEAKrV1Ku2ZaN8bOb8e3s1s73TgOW4DM0K8ThcBUQ3bRuubSdwnYwf1xr3R9s80sdUI/vXarraJQhEAohtOtfCc6f42Mraz6ZxGsBf8Z6LdjdjLTLSj0fVEzqs3Pxstb7LlSPki6OCDdlR8M5F5czoxnu66F7IAYNqxDbHjPjcfkP9Fr/gQyc/GhGP6V/KVLrr6lVrOj8Tp3/+Udfhe9+Wb2n7dJbd7IRuCNAEB2S9lkXyPFQl3Dy7DMQfx9oVMIUkhAgbF96sdtqBPJlAIdjrikvZALZ5AwfIJewog/IQH/hf8V3ENCQ1OtI88qxhVgKkWgm6xzUmWVAilWRivM5juYW9O+RUEAP/+059B0rFRcPKIxUxQzzGbBAD1Nljrredyv5MIAGVrtNhu8Pwz3QEddASA5pjx9JcSneD+v7UAYHyk53rzc/rHqvEatACgcgqEMIL1CP563zc+GvP/TC0AmP9jPG97OIcFAIV8Hj+982688eprSMfiKgJAMQVAPKbSoDG9lBYAzFvrXXAda1QAsHHTZiQScZhMrRZCqd571IIDdI52WAsAag+cFgDMUcOer81ulCBqtP9TWcing7CeSnsa7fNEzquHdzPbOx14Rvsabe9ME3yN1jeTuDdiD422W8pqtP0zTYg30o96bVdUiRYANGI2Ez6nEewF/wkXPokLGrGXSRTbtEuq4TXZdbnZ/dUCgPpDrQUA9TGa/BnhHOy+AECtH8U0nMFrfTFPQMQzv8GKya8Lx+7BVQIAHiICkIgD6reE0xeynqS+6V8h5fB3nD9SKMl/0xcAlEh/iQUQqkuVHQgADD+FAI9YRABgBwKAWIjI98+M9t/HR9IpsBg/EkGpb/yOfD8PJQBgGyT0wvgKGkR0FpxWQQDw73b+HtJwkStkEY9bgQAgEuYgHPFfIj4UH4ymjzZviDAvE7iMx1jW/4r3lVA6gXAkgYl6gTU6sgrGKcClInLEYsi5Nm6548eIWxZ2fvBjGBsZwaiTRyKZRNz2oNJ2VDpq1C1TWLQ24ctrNrlCntxG8Zi954UFAMU4B4EAoD+IAPDMnI0AIMupSp0SCfdQzzyLgq/AlhuNFjEbxrpxAYCNtp5O7HvuAG7+xp1+BIAt52Pnp2dvBIBVq1fhku3b0d29KBQBoCilC+DXAoCZtMNGBADtrW14as8ePPHEE8iOZbDtkm148xVX+M8orotELAYjiK7EX74NN7sXMos99PX34a4778Lhw8fQ1bkI2y7ZgZUrVquno3w+D8skcVR84Gt2Q3R5swWB4MZg2zbi8ThM08D+FyQFwBg2b9qEbdu3oae7u6QKPk1tL1kvYFPMms/jnrvuxhsHKwsAmDaMAoBxewqTmFpzSQB3moZHVzsDCGgBwAyAPAeq0AKA2oOkBQBzwIh1E6sj0GxCo1JNjWzg6zFqHIGp4DkT4914T/SZsxGBidhXIwKFiZQ3G/GYbW0Kz+HJEtmzrU8LuT3h+dHIfFrIWOm+NwOBMM3SIOVSJG0jZG4DzSmSgcVzS59ES/NDwlNAFhDtIgII8fZytSLZw80vBisYX6MqM0hLFa6TgoEiCSWMaqBC8EP2R1MgRDsspIjENfC/D1N+4daIOEApBqInNoDlrDqlggDgTz65E+2WhWw+EwgAGIEhhEbE3BoVtDWj3w0JAJpRUWho1RCH+hzlWhqcfVVbNVURQFEA8BNfAPCpD30MmeERjDh5JJNJxJzaAoB67Zf2hTQf1RGexIZ5E4drGosS+y+R/xQh2aaBw8MDxRQAHUt68bkb/y2uvvQqeExA4iAgyEpNa/bzXnT+kaDZtWsXbrnlFphmDu+9dgc++5nrYHoeCmMZJE1T/V3Ml0JhlkqnUiEbTDDoTecXp3GkJlJ0fQGACcc1kMvbaOvuxL69B3Dz1+/E7sfDAoAtsygFwKFiCoBVq/wUAJ09vUFUHR8Ziafj37uIQOUVQNZaWfui/54Izvrc0qNCOV/voTyFDiACgMcDAcClEQFAfEYEAL6l8Kev/1QgADiuBQDakBWhHo/HAgHA89jz9BPIZEMCgJ7uWYGSrGqFQADw07vuxqGQAGDdmrUYGxlTaeplVQAAIABJREFUfXFcV5H/SgRQ74Eo0rupPr/NCrB0I+YsAsX3bPVu7L+Uem7ZXd5fyQ3AMYAHHn4Irx05pAT5O664HOdt3KQjAMzZ0a/fcC0AqI2RFgDUtyF9xixGYCYIYU0ANtcApoLnTIx3c3urS5tpBCZiX40QlhMpb6b7Ohfr0wKAuThq1dusBQDzazznVm8qk+WV+xCmtafay8r1lt9PAmZJkQ0Tra92+VJakVAr7sQFFRV38qTiSuU1E4+J9m8WnF9FANARi2EsO6o2hjxujooAoMLm6IwKACJ2NMG92gkDHuhIyq6bTR7P3NSzrBhyno1bRADwwY8hE4oAMFUBgNpQjMzdiW6STxj4WXdBWAAga1ogABjqx7d/fBt2730WHUvnmABAqZkMX8sUyRRTnGrzVtQh3tPjKfCiuXsmHMdAriACgIO4+et3+BEAtl6Andd/ClsvnI0CgAPwBQCXoXNRb5CspyTwKM3n6s8OWgDQ/EWokQgAbW3lEQAuvXgbrgwiAJConDkBgFr50dd/MhQBoFdHAGi+WcypEm3HUcJQFQHgxX3Y8xQFABls3rTRjwDQ0zNr+sPVjQIARqpgBIAyAcDZa5EZHUNsqgKACb/XzBp4dEPmAQJaADAPBnEau6AFALXB1QKAaTQ+XbRGQCOgEdAIaAQ0AhoBjYBGQCMwHQg0SoU2e7eqXr2V3Eon0v965UfLqte/aHn1zp9IW+fguVUEAJ3xOEZGh5FKJ+E6zqwRAPiURLmYZKIWMpFREgHAOCsJucNPZ/312qoFAPUQatb3WgDQLCRnUzkNRQDQAgA1ZDoCwNQtVwsApo6hLuH0IjDfBABWjEm9/OfKSUUAWOCvEKfXGnXtUxUAbNq0GfFEAqZE0gsgFWH9TAq89Wg2HwEtAKiNqRYANN/mdIkaAY2ARkAjoBHQCGgENAIaAY2ARkAjMNsQqCIA6EokMDQ8gHRLGio/apEBGr/bKWEnT0fXpjslgHKQrhVgo4LX9Ezi0LAAoIZKoREBQ5noYh57hFcfu+oCgCND/dh1+23Yvc+PAPD5G/8trmIKAM+B6fopAMLHrEoBoLo1PgWAtHc8YTmT1j39dTUmADBDEQCCFAAqAsD52Hn9Tmy98IJZmAJgmiIABHM/fBdoZP2Y/pGcGzVoAcDcGCfdyuoIlKUAUBEAnpyVKQDUI2sDEQDKBAARErQRO4hGR2rkGn2ORqBZCGgBQLOQnJ/laAFA7XHVAoD5afe6VxoBjYBGQCOgEdAIaAQ0AhoBjYBGQCMQRqAhAYAXEFyV0yVEcxjPJMBaAFA/BYDleL6IYYpHKOjBFEuai5dXEwAAFAB8WwkAnkHH0sX4/A034KrLfAGAMdsFABwKMxAAVEr1ELAo89XJsTEBgFVbALD1Ahh+XJKyLDfDw8M4deoULMv3MJ2ug4ISeukVCgUcOnQIDz/8MA4caL4AQNofTYESmMh0dW9elasFAPNqOBdWZ4K8P7ZtIx6PBSkA9mPPnieRyY1h86ZNfgqA7u5gIWzCQ8cUEW5EAGBaJkSUNxlxnhYATHGQ9OVTQkALAKYE37y/WAsAag+xFgDM+ymgO6gR0AhoBDQCGgGNgEZAI6AR0AhoBDQC5K0eeuBBfPWrX8HJUydwycaN+JNP7kR5BAAtAAj4vfEGM9sjAKSSsOzmCAAW9mypLQD4zu234hGJAHDDjUoAACUA8GCa5QTwZEiGWthHQ7SSoNm1axduueUWmGYO7712Bz77metgkiQeyyBpmurvYkZ401CEjasFAEWYi4IHz4TjaAFA2P60AGDyK6EWAEweO33laUZACQA82LbjCwAsA/v37/cjAOQy2LxpYyAA6PHvLYFg4HS2WgsATif6uu6ZQEALAGYC5blbhxYAaAHA3LVe3XKNgEZAI6AR0AhoBDQCGgGNgEZAI6ARaA4CDQkAdAoALQBojrnN3VIaEQBIBAARANghAUDJh14LAGaPFTQWAUCnAOCIKU9XnQJgSsarBQBTgk9ffDoRWKACgLL0R6cTf123RqACAloAoM2iFgJaAKAFAHqGaAQ0AhqBSSFQKQVq5WCwkypeX6QR0AhoBDQCGgGNgEZAIzCTCNQVAKTgOhQAVH/i89zTF+pVpwCokwJARwBo0mwSAj8kBPAM2CZwtJgC4GmVAuBzN9yIqy+7Gp4XFgCUmhHesG1G46YjAkDJA95v4YJOAeAayOVttHV3Yt/eA7j563di9+N7cf6W87Hz0zuxdeuWorNrGKfZmAKAY1m2WhuUQFRev2VtFUfe6L+bYbsLrQwtAFhoIz6P+rtQBQDBol7tKXe+3hvnkeXO665oAcC8Ht4pd04LALQAYMpGpAvQCGgEFh4CfOh1EISHDLrPB14GtbQWdlLQhWcMuscaAY2ARkAjoBHQCMwPBKoJAJIJDA33I51OhwQAlbvsMXb4aTq0AEALAGbO9KIiAMA2DCUA+M7tt2H3vmfQvmQxPn/jDUUBAF+emGO4dBiY7QKAaOTmKMERDQF/+uQ/Ux/5+hEADDgiAOjpxL7nDuDmb9yJ3Y+FBQBb55QAgKiVxswP1V1rDOvluJ4Fkb6nbggzVIIWAMwQ0Lqa5iOwwAQAYc9/WR+j62T4iaD5gOsSNQL1EdACgPoYLeQztACg9ugbXlRCvZCtRfddI6AR0AgECIj3P0UAdrBxwIfeGIC47CRoCay2F42ARkAjoBHQCGgENAJzB4G6AgBGAPBqeAAb8CMAnJ6HQC0A0AKAmZ1s5ZEwnEAA8G0lAHgWHUt68fkbmQLganiuHwHAsCiXLh3+hm3z5kszIwCoZgVh3qvhGiV86xHEMzs+E6utcQFAAW1RAcDW87Hz+uuxdevcEwAIStX6H0YxusaOE4TMZQXIxMxlymdrAcCUIdQFnC4EFpoAIOL5X/E+V+Fe2bw7++kaaF3vXEJACwDm0mjNfFu1AKA25loAMPM2qWvUCGgE5goCwf5uLogGwH9yS4sCgPKtrbnSId1OjYBGQCOgEdAIaAQ0AgsYgYYEAEwBED7C/zIwTj8/g4ygFgBoAcDMzt5aAoBn0KEiAFAAcFUxBYBh8i2pNGe0AGBmR6xWbY0JAIBcoeCnAAhHACgTAPjjOxdSAITxaFQAUM3ztRK2OiJAdYvTAoDZM/d1SyaIwAIUABQ9/41S1JRxBH9ocdQRASZoU/r0KSOgBQBThnBeF6AFALWHVwsA5rX5685pBDQCU0XA8wDHKKUCkDQAzfVlmWor9fUaAY2ARkAjoBHQCGgENAJ1EWhIAOCE6ctx3svlAgDulM6cD5QWAGgBQF0bb+oJlQUATAHwyL5yAQBcGyhGAJhHAgDiGSI9ZnC6N3Uk/W5UDoFfHC2PKQC0ACAsAKi3umsBgBYANH2i6gJPPwJRAYBpYv8Lz2PPU08ik8tg86aN2LZ9G3q6e4IwMqc/NAhbUHBs5PN53HPX3Th08DWkY3Hs2H4p1p29FpnRMZWixzACAVfwW90bAtJfUgE0lPE0iAhQb408/YOpWzBfENACgPkyktPTDy0A0AKA6bEsXapGQCMwrxFgeleG/+ehQv7LEUQFUNFfAZj6iXde24HunEZAI6AR0AhoBDQC8wgBLQCoOZh8rDUlD1alM0OeYafDKrhJbVkx5Dwbt/zkx4hbFj71wY8hMzKCUSePRCoJy/b8PuijCQiMFwAcG+rHt38UpABY2ovP33AjrtpRngKgjECd4ykAoiCWEb6neT5MdIAbEwAYyOV1CoBiopc6KSImOgYL6XwdAWAhjfY862tFAcB+7HnqiQUhAGhoNLUAoCGY9EnNQ0ALAJqH5XwsSQsAao+qjgAwH61+LvWpUWlhxT5VZ14bKrZY5mR3iJrF/Farv1nl1zOI6a7/dJVfr9+18aUAIAMXrTAB5gAYcADbBVrjgFfwVQEtcfDrcceEUsNOAp+JGXg9IOp8P9n5IcXOlB1PsZv6co2ARkAjoBHQCGgE5j8CWgBQc4yLAoAaZ032ybAZj69aADDTU7SCAGCwH4wAsHvfs2hXKQBuwNWBAEAiACwYAUDgOTnTozLZ+iYuADiIm79xB3Y/thfnb70AO6/fia1bt0JEEPM1BUAYX+3hP1lrC1JElAkoPHged1lKK0RbWxue2rMHTzzxBLJjGWy/6GJc9eYrVaWu5yFmWRDSh1oi34Yn36baV3ro6z+Ju+68C4cPH0NXZy+2XbIDK1espjROeVZbpglDtb+WUm662qfLnTEExgkArCACgBYAhLfRy58QZmx0dEULFAEtAFigA99gt7UAoDZQWgDQoCHp06YJgbo7QXVcUKJP/+KdHTyS1w/TPpUH92Y87kywf00fhibXP248p1B+XdsgGM0Zv0pV8dU077lI5U0U/uUl7P35w1gUa8GonYG9JI2N170P6IzDi5UGRTm4lO141RuwSeBTofyGoKrXFIGz7IW6UXyjW8HluXKn8S29kV7pczQCGgGNgEZAI6AR0Aj4CMwLAYCiQKblaFgAUIuAqRAjXbVXrpkCf6MFANMy7DUK1QKAKDhRQngupQTQAoDKKRDCYxwdTy0AmPyaM5kIANsuvAhXvvlKRbQz3Q439LUAYPJjoK+cJAJaAFAfOB0BoD5G+oymIqAFAE2Fc94VpgUAtYdUCwDmncnPsQ6FmMvxOlr/k2r7S/52RJB3M0KKMmc7P7LGZe0Mdv6KMI3fQJNPyrY7IuVLy1h/KMPhePDluihpG+SU9zXMpT6Wb7FQW+yXHuga1N/yIhXqgv+nNCQUilBeWCWnk1zjl+fBjGwfhpsbZIaq2j+eS5KchxJayAAGnXADcr72BmVxFFU9RSxr8cllba5U+vjP/E/CYyVIlPAtfh/qx1ihgBa6+v/qZeze9WOc0doNI2lisNPAhs9+GFiahpsEXMMPl1oWMpXjEEQH8LEJtSvorD/61cwmag0+PkWcZczD4y3GIoVKdAIZqHC3WVi1wSkbiEpGHL20JBTwUQ4ZY9E4p02qP8cWPd1cjYBGQCOgEdAIaAROGwJzWgDgqTyt6v1h3AtBGNHJP3PxObP4vDlukKRe3/+x0oMknwNN139DUk+HwXMqn5XlfaZ6+fWtQgsA6mPUvDPCz/P+345h4FgxAsAzFSIAAIYVfsM0iuRds9pFUjB82LaNXbt24ZZbboFp5vDea3fgs5+5DqbnoTCWQdI01d9FezWNUr5jI3i3ChVYb/aUTb15mwLARltPJ/Y9dwA3f+NOPwLAlvOx89NzMwJAyWKaLwCoZy/NsvtSObV3V+rVV313rd6VE/9e5koJo/ERANpb/QgAjwcRAC6+8EJcfeVVPvHPXQWjtIboCAATHwN9xSQRCDZSeX+Jx+MwTQP7X5AUAGPYvGkTtm3fhp7u7gobtJOsc4qXcWUoOLaKVHHPXXfj0MHXkI7FsWP7pVi3Zi3GRsZgWRTUBDu9wW/1NBe6l6kVRiZtjeUmuuM3xebryzUCdRGoJgAImyz/5jsHOaEHHn4Irx05pPL27rjicmzatBnxRAIm7yvh575gLkSfL+s2SJ8wqxDQAoDaw6EFALPKXBdYYyKkuORcZ951nxb1X0/4UynKOj+3uL2kVvcAO/9D2CEBQPm1oZf/iP+4/43859epnLvZMCFQg8awfBeGqr9Ufon4LG4MSIQz6asQv2yjKrYkAKBYgWX55fnkf3mAtOB76UL4t9zxggJYtvqTf7CeGFAIsBTi3oKHBDdDQrtx4a7yOomgEDwi+k+GwcEbKiPj80jx3BBGruHBLo5iuV2X08n+BiHrYf+VYKPSQ2ZQrdhFtZlSDMcWwrucmq4kApDtoEDOIYbI/rkOkp6Fwr378dSP7sXKdCcy+QysVV048+PvAVa2wE752DIjQIyA8PqgM7bl26/leAB/JGRd0GE7GONwf0rDWm5Pgs+4vKyl00oBEWQ+SHQC/jus1rD8oTTEwMJljAOXGyXlhlwSLoQfm3zQS6IYKTT8e4Gtcbq7GgGNgEZAI6AR0AjMLgQ84Ne/+jVuuukrOHHqOLZt3IQ/+eROdCUSGBruR7olBddxIgLYWhRPIEaejl6WPRQL5e4z9CUJafTBeTxpO6GmRcI1l66t5rZfXj/J/4RjwvAMuIYBxwRs09+M4w+7VBTNTqhh/slaADAJ0CZ1SdSOfDvneJYEAE8HAoAb/RQAjq0Ez4bFt8zSEd6wnVRTIhc1TQAQFVErA/Mrm3lStxnI1C+jfgQAE45rIJe30dbdiX17D+Dmr9+J3Y+HBQBb5lQKgLIVyqgmvy9tc4QdKJQtNECATVtIluiQlnkC1B/vymeUnEwmW0Kj101EACApAC668EJcdeVViqgkroqoUWEWAS0AaBR5fV6zELAdCgBigQDgeex5+glksiEBQE93s6qacjm1BADnrFmLzOiYn8LC8HdNDXP8na58r7b+vXC+3iunPBi6gGlBIPo86bjB+1pguHy/4HtCPQFAkWcyI2xRRGA6LZ3QhU4bAloAUBtaLQCYNtPTBddFIPIyxYVaeMqoF370waLEWRuw+A9fNVBk0ElOCw9bTQAQ9q4vve+XXgoVgS5sbNiDOiDZ/Y/KdGNFL/OqAgBeUiR/2Wy/p4FuwRccCMke9EGaoM6pRf6H1BLk/RWZHggAGKbeFxyUfkhYJ1zP/yAQNqibZXCOCC+Kr4iqXaX+8qaaDT5Js90hMtkxvdBY+pYwnioukcUiAFB4y2BEoQ0JQ/zySrs2JcVqENUgLNgollOZ5S5toPrfq/fq4HpF7OcA55cv4Okf/VIJAMYKGZirO7FaCQDSRQEAx47nFg0vBrVJRh8YoxDgzAcKdlKx+QYoAKDp+k30/18uAChhVxQAlIy1QmiIoH4plBfxCAsAWE2sggCg2iApm/WlKr4opySp8IUq5Udp2LQAoO4aqE/QCGgENAIaAY2ARmBmEZiTAoDyLVmRAowPCxY8zJU9s09lezayFVzGjIkgoPxJ0HINxEUAQPLfMMoFAHwEdn1SbTIt0wKAmZoukef4wKZKAoBbsXtfLQFA6I0g5GXYjNZPSQCgXnB9kX3oVbLYrPGEZTNaPHvKaEgA4BjIFUQAcBA3f/0OPwLA1guw8/pPYeuFc0cAUFzBiuYYfo8tH5fiFkxwUfTflUZx5u3Fj2Aw2cO/cnYJADqCCAAUAGTGMti6dSvecvXVKgKAIv/ZZS0AmOyQ6+umiIDtOIjHLV8A8OI+7HmKAoAMNm/a6EcA6OmZYg3Nu7yeAGAsEABwXlUTALA15bt9k3tWa16vdEkagRIClQQA8q0IjLUAYOFajBYA1B57LQBYuHNjdvR8ohLDoNXKiyQUGt8nzktdGhdmsqy3JXmBkO/BHkB5JMvwk09RRRAQuUKaW766zD9KNG7ZO6Z8XeFdjSHiQ/x7qVNSXJQ1D5HTxSopjg7KkctUcytgy8gFFALwK+Wxzn+QHJbQAwHrX86fR96CQ90t4hcOVSBePqEmhEUY4e2kcW0Mj1MFAYD/ddCecOSHOJAPrlVEeTRqQ2l4yqLT+/2kaMA/QbpRJOUdID4G4BcvYf8Pf4kVLZ0YcjKwz+7Amdf9DrAsDSfpezaR149LARwTejmxDyT97SDSAqsRAYBJ8j94+A7ZT7WJKXCoIgNrG2dnkTCUxfNkQMddGJk3wUCpXyEliGOJmXiIsXYqI1gWFSnhhoVxHtenygKMav3Vn2sENAIaAY2ARkAjoBFoOgJzSQAgz73CMgkYxcevSkRQ+Hkr+pA2GTSjLxSVXjLKH+BF0MsIAL7nv/9bPSYGWtjJEmdaADCZMZzMNVoAMBnUZvs1WgCgBQCzXQCwZcsWvOWqqxGj1zWJf9fVAoDZvrDM4/ZpAYAWAMxj855zXdMCgDk3ZDPaYC0AqA23FgDMqDnqysYhEN1TCu9jyftZdG9L9iMC4lu+DpPMlS4J1227Hqwg5FFRRC3kbaW4+wyZbgaCa34feNYjERYABBtbQUU1RQBRIlb6KpEM5GKJwR/a8BuHYRBaU0hriiHC4fgVQRsQwG5IKBBjnWTNKwgAytK41zLbSnuCancvlG8gOhjhf0cFDtXI5PB50p7wOMSBQnAO+2+QoA6PYyBsKLYraJ9sRhJm8vT0c/fFI0FaggJgjAK492W8fPuvsKSlA/2FEThv6sLZSgCQgp0saS3E4V5I8aIQg5EW5Cjuy1IhEEmfGsUqEBKEhyAKX9meMKNo8CU5CGVUrErsTbQcEs4wHNmf/WakCMMXhxRtnKIRCl2ClBgm7UXwDeeIGIdxtU1pvQ5qBDQCGgGNgEZAI6AROE0INCQAYKKv8BF9EI38O5Qiqzm98stXT1LFFxXPD9uqwlOW6h//tBUVXDZDgBklzaqRaJKewEdBInRJ1DXVkkC8ICKBiTqzagFAcyysfimNCACeCaUAuKqUAsC04IW8/iXfcP06GztjyhEAOI+CzB0V9wwmGZ2isdaf3rMaEwCYoQgAQQoAFQHgfOy8fie2XnjBnEkBUNyqKNuYqfSOWiUFQGALlbYiiq/2lYubpoGe/xEALjj/Arz1LW9RAgCLawlT8ugIANNkT7rYegiUpQBQEQCenLMpACYSAaDWE3A9zPT3GoHpQkALAKYL2flRrhYA1B5HLQCYH3Y+N3tRgTzOZ7JItDKjPIAM86YHrv7hHpKJdBzfaz1pAckg3n2wUUautbhlUeFtzXF5uYtE3M8rpohOMrcsj2WLd7PadAsqDokOquQWqDkGzpgLx/WQaPMp4nweGBvLoasrYI9ZJw+2RcQFrFMYZTKyipX1O0mSWm2cSYh/EuBBc/OZPOJZG4l4HGiNqz6Qs2VRuawD03UR53eqIUF/WReZ80SAAbGQ+iREQbiHVYj/3OAwkj3tqkKvbwxGosXHVbHypfarv/hv1sGGKVLZDdIjUGkRwj08DkH/+cvNeyrFgZEyVBlOPshkINcKUc3fAgD7x0P6FxDsRX6eIUldF6bYxkAecBPAQ69j/w9/ga5EGoPuGKxzFmHt594HdAD5mF8cq+VwFHlwlbOuPIRWZmwMbS0tgX0T2KCvKl9DYMDSXv6bUyFQtjgB5lFNiI9l8KXqCI3DByE3mkMynSxNCOLGPgrEwwE2rX7d/YMjaF3cpsyAmI2OOmhpt1Qkg1zOn2rFmGBqHobwlCgS/CiYwnJ6rU2TsFnpvzUCGgGNgEZAI6AR0AhMKwINCwCqPb1IuKXperoR8j/4bfC9IY90SxrMdWnGYki3tSObySCTzYLeabF4PBQIrYoAYLIklWpGPQFAiZQiwWhaFmKxGGy7AIOCBaWy9cq8/7UAYFqtvAmFNyAA2Pss2pf24vM33oird1AA4PjjbFEAUGrCrBIAqPfAQAAQyrwnrRVzn67Z3YSBmVIRjQkArNoCgK0XFJPAhXEaHh7GqVOnYFlFSfyU2lrtYhFCFQoFHDp0CA8//DAOHDiAVatWYdv2y9C5qLcY328iAoCq9ckSWOGEmbcTLQDwbXhaTEvd6/r6T+KuO+/C4cPH0NXZi22X7MDKFavVpgzvxSqHeihp43S1RJd7mhEI9tds20ac0ShUCoD92LPnSWRyY9i8aZOfAqC7O7DHyT5kNa+fbEHBsZWd3nPX3Th08DWkY3Hs2H4pzlmzFo0KAMJL3rRNteZ1W5e0gBDQAoAFNNiT6KoWANQGTQsAJmFU+pImIRD2SpZw47mAqc3bwFAWRx7bq/JIio91LpdFZ1cn2hb3Al3twPJ2vzF8zySXHguR46RCw2EBSH46QMG2YVkxxEhKZwLidRDIHTqJ/jeOIOEAsSA35Wghh5aeTnQs7wW624EeJk8PrhHCvNpTEc8bcwHmhWdDhjM++9rWAqfdgHo3JgHL4+QoTr5+GP3HTqrw9SY3ygwPvcsXo231CmBRm/9g2eaT6SSaFd8aCABc9jvg2Z1TGVjDOSDdCowMAZ0tQG8aHvvE80n6D4zBPdaH4y8fgulaKjSnbfLHw6o1Z8E6Y5EvBmB9An+4n+r5NnjIVZ8Hm6EsP2MDOW70+eIDDBaAE8cxNDiITIbx9P1NRIbNX3n+eUBbGuiw/PqoYpBk91ERgJidPFtLXnsRQqh+2XD7BnHq+AlkBoaATB7JeMIXlaQsdK1cAuPMxX6/6NlPRjsB0MRIsFsFFxbL7eeXMSDrAPkksPsAXvnlb5EyLDgJDy3n9GLROy8DlrYCcY6VBcQMOElDecvHAoKdxDmbJxH4Y9Jm9jMLoG8E6B/C4PETGB4aRv/AIDo7u7B4cS/S3Z3AqqVA3PAJdYolxJ7ltxJnePCCXVQv78CkuGMwD+SodGH6gQLQ21ESE4jIhNc+ewiZYycw1DeAsZSFxVddiPjSViTZbkY/kIbzGtpxfxZe3yD6jp/E2MAQOhMpNcQFy0PBAnpWLkV87UqgO+hfSAgwftWQgdSvFU1aUXUxGgGNgEZAI6AR0AjUQ6AhAYD4rFcqLHAdrldPje99z/4qJ3gG+J//lOQTlSTUSPKPjo3hhQMv4+n9z8OIx5SXtW076lyS7n6rq6loJ/u8VYn8D70HqGaWwm6x5dyAaW9txYZ167B65Uq4+YJ6t+HjqvxMlmjVEQCmYHgTurS2AODbt9+K3fueRccSXwBwVSAAoODDUBEASpXNRgEAp4my2si0mKxdTgja03iyFgBUi15SeVBOjz3UIRInGjYl1LXifWX6GPQyIMfj58HjplRIstbR2oan9uzBE088gcxYBjoCwGlcIHTVoRtXsGdpO74AwDKwf/9+PwJALoPNmzYGAoAe356nMC+bBXszBQDNapMuRyPQTAS0AKCZaM6/srQAoPaYagHA/LP5Wd2jMOUnxCjTiCvilwRufwZ45gW8+vgz6H/9BFJuKyyXjDBfFnz2lA9fDAlmJ0y0rF6CFZdfBKxZ7pO6iSBUv6AQOPnz5cN1POWFz5uGyzDpAznETxRwas8LOLjvZTgIEtwWAAAgAElEQVRDGaQdA0kbSgRAxpwktRczYCTjsOMmFp9zFhZdcSlwtgEMAVgcImWjyLNPfS6e+afvwRjIojXdBqO7DWe95xpgfconVHcfxrGn9uO1l19FYSyLlBlTAgBLhfd0UUAeVnsKS9evxdJN64E1KwE+YzL1QLDFJ0ELlDN9BnjtZ79B32+fQUvOVcT2WZdfhPR7tgGjBWDARfaBR3Bg3wtIm0nkB7Mw3Bgcw1QCgJxnw4tZWLpyOXo2rEbrpWuAZYHbvAgfVD/9B2KGzJfNRkvifJKcfsMDHt+Plx7ag1jWA0Nn2U4Brksm2b9WbbhYFrpWLMbKrecBF63zx5AdCUh5Myg9HDq0+L4oohGKKPYcwWuPPIXM0T4qPJBx8yoNQqttwrMdDOfHMOzmEF/UhkWrl2Pdlk3ApnP8+lp8jp9Hgk07MoKXf/gzOEf6VTz8xeleJEdiGDrSj46WNozlhzGCYbitBmI9bchbHhzTw1ASuOSGTwFpSYFQBpg/YLQrtveZl/DaI08jd3QAZs4BPRgcx1ECFW6S8SUDcQtmSwJty3qxfPO5wKY1QKcvWmBQAh6mCvvgwY1xJACL8ftzJk7c9nOc3HsArYlW9Jsu1v/uNUhtWOGLK3jNY0dw6sHdGOzrQyGbRTaTRV+LgTf/h8/CXdGKBMdQ0kOwvU+/jtce2YOxY31wbAdjng3YLtrynhLLEINczEMuDnQsX4y1mzYgdf46YGXKxyM4SvM/vPkS9VSb1UuYbpxGQCOgEdAIaAQ0AnMZgdMsAKhJ/itcRWDgM5N8BuZfyWQSmWwOt//sbjx39DUsO/tMtLa1IZfLqche6lmZ+crKiJ1mPWPVIs248e0TOqo2z0PcMLH3mWdw2cUX4y1XvBlONgOL6deKIgBfITsZSYIWAMzU5KsuADg62I/v3H4rHtn3DDqWLsbnb/AFAOB7XhABIDy6WgAwU2NWv57GBAALMwVAJfRmXgAQrLWTWRzrD39JWDap1beBCiKnaAHAxDHTV8wSBBSh7ymRpRYAzJIx0c1Y8AhoAcCCN4GaAGgBQG370AIAPX9mFAHZPuLLgAgAlFc0HcPHgNdvvhXOsUGk8h4Wtfagv38sYPTdogCAzvQxy4ITN3AsM4hCexLLt27AsrdfAXSbPoEc7FlwHywsOii+Sx3NYmj/G3j+jofQnY8DOQdutoAUTCQNyw+vr2Kl01UFKtymE7PQl88gvXwJVl24Gdbbz/K9qiWsfBRJEvxH8tj7v7+F3nwClmtgwLCx9g+uB5YaeP5nv8Gxh57CUrMFcSsOr+AgBgNxmFCiCKcA082B+ocRy8AxJ4tL3vdOJLaeAyz2w94XFAnvb7mlAu/y47c+jMEHnkKvl0DfyBDWXnM5cN124PljePGWe2CdGIbpGejp7EFmKAd49BiyUPDI+ToqOgL732dkcObvXIzuS9YDS5OqvtL4cfvAp/9NWH5WBJLP9Gp//hhOPbwHr+95EUvTvTAKgGMXVNjSjk4y7v6IsI72ZAsOHTuM0ZiLtZdfgNibLwDOSCuSuxBzgwwIpc1LNS5iOCSoTwCHfvZbnHxsH3rcOFrNmKorYzgqR2oLYkjG4opMd2MmTgz3IdneokQd8SVdWPGOy4GzOuEyawE5dzbsZAHP/+03ET82jGQ8jRarHfF8Cu4Y22MgnjSQxzAKyME1XHVd3gJOtXjY8ql/Daw7gwqOQAUcGKCkIziex7GfP4TDe/ajy4uj1UgwTpcSRjAtRVtbO0zTUvbNnHd2wcHRgT7k2mI4e9tmpLZv8vFphbILFQHC8GBTNcKYBfT6t+M49dU7cOLx/Vi5dBleGjmFC37vd2Getwroy2Lwt09h7JH9iPWPIp6Iw2MYzLiJk+0W1n3uA8BKRjUI5uRxD0fueRAnHt+HLi+GlBVD3rUxajrwHA8rWxYpu1YRFEwPA5lhhfNoPgu7O43zP/QOWOcu84UWIa2/CgdbtvPbrA3qGV3OdGUaAY2ARkAjoBHQCMw1BCYkAKjCwkTdhutgECX9x/t3Ruvxn4v4fM9z+/r70d3Tg3giiX/c9U20nLkUb7v2PVi0qBdjmQzifNYtJUArReZqGskTarEwOmV9DgsA/Mxf/+3/+S9408pV+Oj734/CyAgsz/WjAASZq4wJYijVaQHATE24cCQJebFmtDjg6BAFALdh976n0b5ksZ8C4LKr4QUCAEajCB/RDdup9oDveOGDIZp37dqFW265BaaZw3uv3YHPfuY6ZW+FsQySpulH15NdAaZKi0QAKM7AoOhp4l+n2vUpX9+QAMA1kMvbaOvuxL69B3Dz1+/E7sf34vwt52Pnp3di69YtRWfXME6zMQVA+P1TgcfIeSHv80qAjluNxy/YUx6HygWI8dUSXMmVk7NQvwb/3jIThxYAzATKuo5pQUALAKYFVl2oRmAqCGgBwFTQm//XagFA7THWAoD5PwdOaw/D5Lu8gAX+3wGP6yExaiB/39N44/49cI6PoSPeBiMWR95z0Z8bVeHbk6k4uro6cerUCWTpRULP8fZ2ZIaGYCViKCQtmCu6cPYH3wksp4s0HcFzsFqSAUHub4vRW5k7Twf+8Vc48ejzaBvzwIzniVhceaRn7DyS7a0w0nGkknHk+gcV6Wu7HgoFB4u7etE3PIIhODjjii3o+MBmlQfeyTH0ph8JPniv8j2oT9h4+u+/hZ5BIJZ1EV/UgUUf/zC8Jx/Hc/ufV6R/PpuDY7uqDSR+lTjCcREv5LEykUSLZeH4wDCsRV04mfJw7offBWzqBWL0/PY98EnCKs9uFzh2628w/Ku96PVSyFnA0isuBs5bjb23/TNiJwfRmUxhzHORV/ni47DMBAyXoRoN5f3fFkui241hcKAPmbSDzq1r0P37b1He6R4jDxis0VU/dj6PZIJsdBAJ4VcH8cIP70XbGNCSbMWwaWI4n8fI6DC6urpgWaZS0doFG2bewcrWThjZPGIxE8ftYaTOW46lH3grsCwJO+WLLyTCAP2fYkL+s74XXBz7Pw8g89JhLEm1Ijs6gkICyvs/W8ipTYuMItY9GLYHkx7riRTyw6NY2rMYJzNDGO2MY/0H3g5c2FvKW58FHv+//w6Lhl2YiRQsNwkzE0d+qICOllakW+LoGz2K1q4UhkcG4ZhuIAAALv13nwWWdfgCAMtArlBAkmw6x+eZo3jq1l8i0ZdH0jaRSiZQsBzk3TxsO6/wyWZzPj7MmZoDeqwe5XHvdVg4PnoSvSt6ccZ7rwTO7cVwPI/21rSy2zxs9SqfyNOIY8h88zc4+ug+dHalcdQbxnkffTewfTVw2xM4+OtH0Zr10MFxZ10mMJIAjrcBm65/H7B5sZ9j4pURPH/7fSi8fBSr0p3Ij42hkAQyZgGjzhi6ehahMGbCKxjwcgUVeaHViiMOA6bjYSA3ilx3Chs/cS2wvRejGRfpFtPPYqAFAKd1XdaVawQ0AhoBjYBGYMEiUFMAMIB0Swquw+fcII/TFImSRsh/IWXkHcJ/VzKQTKdVmq6xfB6JdBpmIo7v3nYrnKSF63//s0gkU0rwyvb6RygCwCQJ9rp2UQxzG7TaMJTIt5Dniw+UkJUpv770P/4a61ecgfe9/R1wR0eVAMArRgoIyKdJtFELAOqOUBNPiIoAGBzNUAKAbysBgB8B4HM33OALADxbBYPgBlzpMFT0vWYezRYARCM3V5LjhD0KZowPbiZoQVn1BQCcz4EAoKcT+547gJu/cSd2PxYWAGydUwIA2YPyIfBF+tXG8PQJQaLi+FoigMkL57UAoN6k8tDXfxJ33XkXDh8+hq7OXmy7ZAdWrlit7q/MrW6ZZiDNa0SoUa8+/f2sRUALAGbt0OiGLVwEtABg4Y59Iz3XAoDaKGkBQCNWpM+ZNALVXq6U5zh3cLi3tvcYHr3pNqzItaA71gkXMfSjgFNuBuu2b0Lrsh6gp8tn8LMZYHQEr73yCg7tfxltwwV0xZLwDA9ORwqpDWdg+fve5nscJ32dv4rmT6pbudA4ePGuh+E9/hraBhy0WXGMZMfgtCWRXtaDRWtWwVjaAyzuBgoFYHAEeOMw9r/4Ik68dhRvalsGI+si1dmJg7lBdF+1Gav/1RbkbQdWqwWLLi8GYJseYiRj+z08+b++icUDQDzjIt6RRs+FW/DEz+5By5IeHHezaF/WizVnr0HnypXAokXA6BgwNAQMDuHwb/4F6TEb3d0rMXjiJIZSBlrOOwOLPvE2KgrgpWNqY9ByVDgAdRy/9RGM/GofFjtpRe52X7gR7tBR7H1lL6ykoSInrN60AR3r1gGGShzgu5N7BvY+/DAyb5zA4kEHq7t6kckMo78nhqUfuxrW9hUqKAI9vUUAYPFa22NIBuDJI3jum3cifSqHpe09ODYyguOtFpauX4OzzzkHOOsM3yWoPwP3yDGMHe/Hsaf3IzWWx4r2bhw5eQSjnSa6L16L3vddCfRacCgy8LcT1Zam8tAf4TgCR255CIVnX0OXbaItlcSJ/CDeMEawdN1qnLHuTcAq1mcAYxmgfxjuUAav7tkLcyiLZckOFGwb/chiqDuGjX/8UT+8PiM6FICX/98fIX58GPF0K9pjnYgNmBg+PADDdpH3shj0BrBkzVK4jFRg+qkWmAJg4yf+NdCR9PdfTRO5TA7JVBJ44ggeu+Ue4PURLEl2IZVIIRvz8LrTj+XrzsSadWv99iaSQP8A3KNHMXp8BP3PH0OubwTtbXFYhoO46eKIOYZz/+ijwNIWIO1739uwYcJF3I4BQyYyux7Fsd370Npq4JQ7jA2f+RgwNopnvnkLzuldjsGhIdiOg2w+B7M9DW9ROzI9SWz80LuB3lYgAzz7vbuQPNiPtlFHCS+OjfShY+MqdKzuRdfqJUDXIqB7KXAqBxw6hvyJPhzZ9yLyxwdwzuKV6D9xEn3ZEXhrFuNNf/QhYEmwjCiFi44AMOlFVV+oEdAIaAQ0AhoBjcDkEagrAEjDdZxAADB1L0nhuKu/ExlKhBsOmZ7J59DR2Ynjp/rwxtEjyLkOzFQSRiyGX//2XzCay+J3rn0vUqk0ChTVKsI1XMbkCaL6wI4nPdra2pSQNZFI+GSvaeBL/+N/4tzlq/D+a94OZMZgeo4SAPCdzT8k1UH9GsNnaAHAxPCa+tnltsSUcUeKAoBn0bGkV0UAuOpSEQB4KopZ+PA3bKc+l6TMZgoAfOV97dZFBQKT0K1MfRiaVELjAoAC2qICgK3nY+f112Pr1rknACjaTiMCgEmmJ5naEMm6Gq48vNaG50+ludT4/BLnism2dyICGB0BYLIo6+tOOwJaAHDah0A3QCMQRUALALRN1EJACwBq24cWAOj5M+0IhF8SilEj+SGZ3QEHj9z0HbT32WgrxJEyUhhybbSeeyaW77gAWN3m5xDnPoKKMx80tz8P59WjeOUnD8A8Noi0GYMVj2HQzWHdB94FXLa2GHZcnNMZnn7s/n3Yc+svsGwsjkWxVkVm9ydddO44F73vuVQxzF6MedgD1UB/BuhJAwM2Dt//KAYe3IezW5ag/9QACgkLfQkbm669EvHLz/Tr80iQ+6H5UwyJfwpKANA7ACSyrgq1brWnMBrzcNzM45x3Xo7u898EdAMYDAho1s1+Urnw6hAOfPtHSB3KAcM2rPY0+lpdbPjDD/mh2lvoXE6P65IA4MStj2LkV3uxvJBGKt2CXGEUuXbg5dxxLLpsA1ZfvgVYtdhPXeCz6/5BoHLA0H3P4dhPfoOz4h0Yy4zhOHMLXLYW51z/FtU/W40BN0bZTAoAABwew0skuF86ge54qxrDvoSL8z/0O4iv6AV6Yr4KgwIAqYvXPTeAww8+hszLh5B2gNH8KDJdMWz44NVIXLFOjUVWPXwbilNP8toscORrD2J0z0GsTHbCclyMZEeQ701i2UfeAqzoBHrodR/0jxeyzSzmcAEv334PBp56BSs7emHGLQzGHJjnLMbane9QofXVMVQAGE4/ngSGAfzmIF7+5W4kPANO0kNqbSeWfegaJVJQfRIjj7tKh2FRsOBHQwUO57Dn776D5Mksejt6VbQHI5VEvieFVe+/GljWAvQE5zJtBA9eR0eqZwdw8NePIffS6+hwgXTcxAlvFMZ5Z+BN1/8rv70JeuMQTBcx2sGwhZFdu3Hyt/vQnTQxlB3Cqve8DQMvv4CRoycQY58tB4s3rMH/x96bANdRpXffv+6++73aJVuS9x3vmMUYYzAQ9mWAYQszDDBLBiYvE0gy+b4kVV+SSlVSqUxeJm+SdzIbwzqEYTMMmB0GM8OAbbCNbQzed3nTrrvf291fPae7pStZlmVjYxl3U0KW1OtzTvftc/6/5/9UTxmLXRlFq0pAeRQ7pKMsWdfu5f2f/5pRJIjqQVJBE3tEBWPuvAbKdMfhIJmBqvKeuhDSX/dYrP3Vc+g7W6nRo+iWzaZ0CzO+dS1ll07scYrwAYDj/tz1D+BHwI+AHwE/An4E/Aj0E4EhBADIK5dj86+r797wQ1ykCpbFy6+9xup164iUxbEMHVvXaW5vU04AkVhMuUYZgQDhsLwhu0LtF6ZO9ozw0uk0N910E1NPm0YwFHIBgH9jWsNIBQCYKSk/5gMAJ+f92D8A8GiJA8A99woAsFCqJat3f0NZ4vUIkj4AMHRafnAAAMrFTpUAKHUA6AUAOO1bKjsP1RIApdE/1PV76xwsWB8Mh/QVwAcvvfcM80vPydm+BADwJhZcAbIXLOUZ0/TqUkcKfGnYR/s54Zm3DLJL+wDAIAPlrzb0IuADAEOvTfwzOuUj4AMAp3wXGDAAPgAwcP/wAQD//jmOEegZHokWKtNaahDgCbM52PPMb9m3ciPDwhXotsGBzg4mnnsG0fNmQn3AUXxFYC1JJMgnC1iWRUQPw8ptbF28BKuplcpARNlOMq6Oqv91gyOOSsq4BxukYdOPnia+J008basM6OZAnsm3XQMLRzmaa0xp4ASKNsGCZD5bKutbCcHtBXJ/WM/6t5ZTaUWojJaRyqYwG8oYeffVUOYo1AVDtFubuNi+H3AAgOoOjXDGpLy6nAO5LpLlQaZffymcOZx8xsYwNAxPfDahmAFbanpGo7B2B3ueWEJgb4ZAwKAjZlJ20RRqrpkPCQ3L0NBFle92AFhOSgCAYpSQZlAI2mxK7aZuwVSG3XIhDAupVSU0WTc8HlshCfCSXb/rgWeI7Ukp6/xUPMCW8iIX/OltMDyMGXIqx8mSy+WJFsPsfe4dtr69nPFlw2hPdpGsDHPmXTfDlMoemMHrDtKWKpUfSDkZ/e1Pv0d6827y+9uwYgFyYyuZevtVqt69ZMqb2ITRVVdIL9tL06/eIdTURTQeJ6sV0WqijJTSCBPKIFiUGgpYki1VFVOAQiFnU8zkiQbC0JRk+7NvkN/ZQkNFHW3pTnZZnZx77zfgNLHvd4MinVV0dXEceGcHa59fQnUsQdrIo00sZ8LtV0AlZA2ru3uKBi7RCci5yrYpaFu8jPTyTdCcVFaurbk09bMmU37tRTDK7d+yYal7q1yogAudYH96gI2L3ibRkSeQy2PEw2wrdHHmLVfCvLEKkDH1vCoFoBV1jGSAtsc+oOX9zxgRDZNNdVHeUEtLtov9qTbs6jgzr7sU5o51jiEgiOHwJl2dWSr1CNkXP2LH2x9SZUco2ia5qjBjb74M5jjgiLKaNS10gRR09z6VfQkssb/IhoefJdiWJWoFOGCmCcwZy9TbLlX3iC2lMnwA4Dg+d/1d+xHwI+BHwI+AHwE/AoeMwKAAACkBIO+DhxJWBp8DOZADgAcAWJoLANjiBgDBaITOdIrnfvOC+n7L17+mXkkF+o2VJWjv6lS0skyEtbe3k4gLhXykItCx6yMPPfQQl19+BRdfdDGWbZPJZvmPH/4bU10AgEzKBwCOXbi/4D35AEB3AoMb+aPVTr/ghuv3cKc6ACATQz0uJP0/x0sdH/oT948PAKA+cHp/eSfS93PoIAjgSN1UjhRZ6N2VHMeawS+9HTRsbNvLknD2UR5P8PGqVaxYsYJMOsPsWbO5+KKLCAQDyk3EFkcet4yIfHP68OCPf2Rr+iUAjixeX+K1+wIAus76DZ+x6uOVZHIZZs6Yztxz5lJd5Wby9LWKOQGhkSdIwSyqUhWvLn6Z3dt2EA0EmX/OPCaNn0A6lVYlLHQp/Spvjfpxu5FOwNX7hzwVIuADAKdCKx/9NfoAwMCx8wGAo+9b/pYDRsAdwLgjJNHCnSxuzVHY5Wt3B2t/sYiKjEEiFKOpo5XQ+OFMuvMrUO8KoKUOgko0FGLZObBKei7ArmfeIPW7TxgXqqSQzpJsLGP4X9yCVRekoytJVTihjtfy6nJa3/qYsXoFQUtnS2sT4792Ocyd7Ni/h8FyE9V7DuuqsqYG8pWCT154m46lG5kSqyPQladdzxM8dyKNd85XWdv5kHyziJsa2gH46IGHqep0AIDa6gqapHTA/OlU3jjPEWC9rHhv3Ff6HiYn0mrT+fM3Sa3cTkN5FfuKHaSmljP+u1+FuIUZAEP+J6q+DfufWU7y7U8YZkUJxKJ0GQWKDREavrIATqsg64rvSod3Y1lwB5LprhyVAjt81MyWh58jltfRy2JsC2WZe8d1MLnGscn3zlUqB2xo5eOfPEt9Pghmka6gxaRbL4eZY5x1SzPk5Xq9UbN8T7tOB3sLbH/qVcr2pkm2d9FeHmDYgqnUf+0cclqBgqWREKG5AKv/+xUqP97HMD3OPjKkqkNMu/EimDgM4pqTnS5fciBLRomaKzq7x5I4fdLChz99gsZAObFIhO2d+5h65XmErj7TFcQtpM/qMsrsBN7awWeLljAsVk5bsZPcuCjT7r5J9RsraPXS7qWPyrRxQMTxz9Ks/tlTBDuyjCivwi4WadXzjLvvDhgrwevT/qX3lHQ5SbaXe+WzTj7+5dNU5XR1rzRn0xTqE0y//2aI2ZjBHHowgGnaBFJB9j/2Pq0frGdMNI6VTBIKBegKmnTVxxlz61UwI+7QH7Lobr/XoJBxnCt2/vRFMp/tJqwHKRoaxaoIU/76a04Aywyn31piByFB8kR9F5jYmyO37FPWvP0BXc0d2PEwocmNLLjnFigHMSkwuic4vAs+cZPW/oPcj4AfAT8CfgT8CPgROIUiMFgAoFt06TtBWvoie/i49QcAeHuUd015Z8wXLVWaKqBLZn+UHBZduQyvvvE64USC2++6Ez0YImcWlcCutrNMwqGIgqKd9/LjN5EbjUqpgQLFYhHJ9q+qqiIYdAYUHR0d/PjHP2bSpMlcfdXVqgRWKp3iP/7VcQC4/pLLEABAswp+CYDDd5chuEb/AMBjygHg1CgB0LdReuk8/WZkD8Fm7B6+i3iqJNReS/fTQ9zuLI1c/stZAsAT2R0I4GAAQPX2kl9LuQkB3+V5K44rpmUSTyTQDZ2Aqv3olraTsLpimlksqkSTYqGAaVkEA0Gy2QxdXUnlrqjpunqW5gt5zKJJJp129WznnJwSF047WTLeVvNfdrcI3j16luPJan1KbJSVlamkkWAwRCAQIBKJIM9w+b38O53JqPOXZ7imaer6CkV5vjsJFLI/9XtLfrbUvw0joPYpyTZyzk4ZgcMvB4/wbSwfADh84Pw1TnwE+gUA1rPq4xU+AHDiW8c/g1M0Aj4AcIo2/CAv2wcABg6UDwAMsiP5qx1JBEoGVCUAgAwUDBksZGzxdcf6cCPrn/kddZZkaZvssZLM+MZVaBeNUhnJop8GsFRtc29s1QMAaMqqXNVk37SHTx95iWrJ1DZtNhc7mfS964nPGEs8HEZryxAoRNny0PPoG5upNxJolk26OkTVvTdCrZuRLoq4CJvO0VRKdkFNy8l5yADLkNQb2JNi5S9+Q7wpxQg9QUc+TXZMBeO/9VWo08hHRKe2iAug0KwpAKCiUyOSMakpT7BfyzDm29fDxMru7Gt1SDlQyYDT0mw1ARhNG5hPr6TpjZWMiFfSXOwgO6WM0d+7CWJFFwAQBwBnILb/mQ/pemsNtXaUXECjKwYN508jtmAa1BtkHM3WMVbwOA1FU0tGf5GoFoDtWbb85EmCLQUi8QRNeprZ37gOTqvtscmXZjFhzxuraH3xA+qKBklyJKaNYtgNC2FspRPKUtG/9N8S4TzocuBO6PztarreWUswaZIM6dgTqphw71VQZpE3bUIS/y0pPv2f16jY1kl5MMJuI0t8zjhGXjMX6qVWhOzMPAgAEJcEmRjV8xaIS8TuDFteeIu2tduJGyEOpNtoOPM0Jn7rK05GfcBSGfGCrATFpeCtHXzy3BLqI+W05tqwJiSY4gIAdshSWVmqnyigXSAETcENuSdXsu23KyiPRgiHg3RkOhl35fmwYIoDnUg8uvtcn3tMSknorllCGjoWLWP326sYbpRTNG3aohanffNymF4LRh6CQZWtH0gH2PP4+7S+v57RsTL0VBo7nyNZblD/9Svg9AYlxKvFdHu6uAfIqefAsKDjiXfZ9f4aEqE4tq5hxoNMuPEyOF1uFhvsorOB1JwNGIqzUE2tbASKsD9Jx7qtWGmTjGliVUQYefFs1XfymvQ9x+y2Z/EBgCN5wvrr+hHwI+BHwI+AHwE/AkcZgUEBALZTEumQIkf/4lF/Z9QXAPAEJhHy5R1Lsvo70xmi0TiRYJiiCE4RATDhV0/+D1V1ddz2jTswQkHyxaJ6zVSjFNMkEg47rkyHfJk8yhj12UyEItM0yWQyqtxAMplU4pF8NTc38/jjj/cCAERg+o9//SHTGkapEgBWOukDAMemKU7AXvoHAB5f9AxL162lfHgd93z/XhbOu1CND2SMrRz5St/y+wiUn/ciHIG0ZxEx9dFHH+Wpp55C13Ncc+18/uQ7X0e3bQrpDGHJePREVTVgcQY+aobBHX8PTs50jtk30fM4sjefN1QHbT84B4BSAGAbDz70Iss+XMesObO565t3MXr3h3IAACAASURBVGfOnO4YlMbtZCgB0CvLvr+M3T7J5ZKtru4ATUcmlmVRrnvKgcX5SidTpFMp2js6SKVk4kDmVHLq3/LdEdAN9aUWXVP3SCgUVAJ9wDCceLqCYzQaU+NtuW3UtpIE4S7yuaHOQT4/LBHTbTIZj+pH/U5gskI+r6AtEfblM0LWFxhBRP2y8nL1HI/F4+q7QAGxaJTy8nJisbgCGWQ/Tqa+eyxve/V547jPDHbp5aAhUIMPAAw2dP56JzICBwEAhusA4AMAJ7JZ/GOf2hHwAYBTu/0Pd/U+ADBwhHwA4HA9yP/7UUSgfwCg2wEgZUFOZ8dTb9C1bCcj9ArSB5rRx9VQ///cBI2QyZsEQmKlLrXm3cGHM2LCHYuoCbOAiNXi0r5kHeGMhRGJsKOzmdrZE0mMEbFSBEkLtnSy8idPUl4IkjAiCJndeNGZcPUMENdM3cTSLDURJy4FzmDWUpn8omnq6KrevZk3CRtB2h7/PU3vrWVYoIxcJkunnWHad26GM4ZTjImuahEWQb5FY+WPBADQFQAQsEwiE4ZTft+1jrIrGfLe+Ekm9LonJ5zsnmQ2S4Udhze38umTrzOmvJa2XAfFSWWMuecmpDC8JQnZ8j/XAaDluRW0v/Exw7UErYUMrXGb0+++DqZVqmOKWOtZ+MtVdg/KpNlkQkT202az8f88SmhvkUQ4wT4rybTbr4FZw514ydSj64jw0c9+Q2LtbiKZPPuNDLNuuJjwZWdBlaSW9wEbvGv15m0cysNxhNiSZsuDL1PeIYK6xr5ImtkSpynVzjnlIPPqGra/s5JY2iIYCtIcyDLjKwvRLpjoOhO4VII6sLogxwhAWaviTkoF1b72fryByIE8MdsgY+WgJk7F3EmIkYGcuNOLdSJZyL69gzWLltAYKacj04YxxgUAKsEMCSjiXEYgL1u5GfIp2POvL2Jva6e8KsGedAtmQ5zT/uQWaHDXOdTY2Ztrk+/SAWW+YF0Ha//PUzRko8SNGDuKHRgLJzDh2xdIx1FWsOoa5dp+tYwDH6xnhFjCptKkOzuITR1F9V9eSzEgt59NPKSpCgxyCHGCCHqhk0O+tpYVz7/JiFA1IctQ7Et4dC3lt14Ko1UHcl0ABKiwXUxGTsNCM20FWthpCy0Rdco8SHDiqGNLk4ewlQtAz6SRDwAcxYPW38SPgB8BPwJ+BPwI+BE40ggMFQBAxBgRWnSDTNEklcpg5gpYhq7e33OaxTvvvktlbQ2XXXklRjBEvujW+5I3VSmHFgo7DgBfgAIpQlRbWxtjxozpFrNCoRAHDhzg17/+dQ8AoOmks2nfAeBI++WQXd8HAPo2jQ8AnDoAgDdPImNcedbKXE1LWyvZbFZl9Ev2fmdHh3IDEMt6zxXAEdhjSmAXYV2elSK0y3cR7Q3J0A+FlB23uOqVzgFJtr7KPbEtR+RXLi/OqFmew2q8r3sAgk4m3QMAeH1VHAgEAii6duD5fEG5EMh3ATUETBCgS77LOqFgz/l55yqOAZ5zgGHoygVAzrMgcL95sHvCoR5hPgAwZB/u/okNFAEfAPD7hx+BIRcBHwAYck0ypE7IBwAGbg4fABhS3fXLcjKHAQCSFmR0Vv/nEyT2a5TlAmQ62xlxwSyMPz1HidRd2RyxiFRS7w8AkNptUiPToCjKaMEkImntIkhXuOntMg5SiizQbpF5ZQW731uLlrUIBIJ0FjPM/NaNMKsGokUl88vm8sDoAQBsnL84QrD4F9iFIpFiCD7YyifPvkGiECBk6SRTnUy65gL4yumYCZGPTYJ5HVpg5b8/QmWnTkgABV2j/urz4YLxELch4p6vavreNdFkLq8jmaZK0rXf2sT6F35HQ6Sc9nwH1sQyxkoGeikAoIqDQsvzK2l9dQUNehlJ2yQ/IsHoP7sWqlwh2Zu10Gw3y93Nwld6ue4otHuT7PzVy5ibklSEythf7GCKAACn17vAhO04DmzoZNljL1F/ICtO9LSHi0y8/TqYUAuVrsV9abfu43KghP+w+Ic6LgwtP34LbW8XmgU7883MvGMh2lkTHbG5qHHg56/TuXYHMSNM1rDQR5Yz5o+vgFFRBQCIGb/W3WccAMDBR5zBssj6QUJ05jJECkLeh1Dp+yL6S1l7Kd8gCfxudrrsTQEAv93Bxy4A0Jluwxib4DSJvwAAQccBQHah5yQ7XnncQxc0/+tLVHTYFO08u8wORl8zl/C5p0F1oHdphINufeds0cQKowihAOyH1p+/QvHT/VSFKthnp9k7LshZf34zhN11ZD95aHlsOQeWrmd4WRnJznY6c0mm3/4VOH8UqZCbueDyGRLakJy/dHRZdCgu385vH3yaGcEGynK6moBoyrRhjalm6sVzYfpEx0VA+pJYBrjpbLZmYRo6lia4jKaMCVQbS3DCyvjDjZXtugB0T2cMkGX3ZXku+tfhR8CPgB8BPwJ+BPwInPAIfNEAgPMa2msR9ysRaJB3Jt1ge9Meln+0kqamPcSrKimEdFpSneQKeQKhMOFYjEAoqDI6RTwSVFnqIncDAM6L2HELrWRYS6bq3r17OeOMM7j11lsVBCDv0eIAINnX3SUABg0AuIE5QnhBGW0ZAXJ2kad+8zxBw+DOm24jk0ySMvOEImGMou04jPnL54yA16d6+ldR09jb2YZTAmCNcgC4+957ufDcC7GVA4Aznu5ZjixbeDAnfCwcADwnDZXN3aevHO5O6i1o9mckP5irODHrDN4BoEiiuoJPP9nKgw+95DgAnD6Lu741VB0AtjFq1CjmnjOPiupaNVfU/+KI77lcVlnaq0W1v5P63z1NUrJx067dqvSJlDuRrH7JsJdEBMnUD4dCNNTXOxn1sZh6JsqX3APikCLflX2/K96ruRaB7S1T1emWv4UCznreOdgi+CuXAe8kej/fve7q3QelJQDEGUYBBobhuAsEAq7Nv6mOpcAA5QxQVCUKRPwXaKGzs0MBXgIHJJMpdW6ZTFoBA7W1Nap8QE11DYmyMmLxRD/FE/qPdn+tUOoAIH9PxBN8vGoVK1asIJvOMHvWbC6+6CKCwYBySpDPOk/0EeMBpw8fr/vHprWtmcUvLaapaR+VFbXMPXs+IxpHq0kSiYtAG87M0uCdgI7X2fr7PY4RcB8G8v7j3Msa6zd4JQDSzJwxg7nnzKW6qqoko+o4ns8gdi09suBCP68ufpnd23YQDQSZf848Jo2fQDqVVv1XLwGJBrFbfxU/AkMmAj4AMGSaYkieiA8ADNwsPgAwJLvtyX5SpS/D3hClJKVZfrW2nU8eX0x1KgI5izYzxbSrF8C1E5UQb9oFQiFVaNz9kpgoFFrlDduaCLsaRcnMtzRHvPTgaBkYBJwf1bCuA7b+YjHFjfsIFQ3MoEZoXC0j77oKEjaEpY6ZQAU9dm4lo0G3MSSDXKbbNEfQ3G+z4b+fwGjOEidAV7KDMRfOIfS187FUhryFLuJnC6z690eobjeUOFyMBRl71fkwfxSEbIhK5k/3MK5koOf1AbcG/Wufsem15QwLx2nNd2BOLGOCOACUFZ068SI6iyBvCwCwgpZXVtCol5MuFGDSMIb9+aXK2l6NauVLoePiBuAMXyTSKtncsjCkSHtTF5/97Glie6AsGOeA2cXkr18NcxqgzN0gB12vr2PDK+/TYIWJ2hpWWKfmjGkwshICtmO3ry7PseBXXna9aqpKer6cj/w+yObnXiFGEM226TCy1M4bS82VCyDojIJ3//BZ9J3tlEfi7Mt3UbNgOhXXz3fEaGUG4fU9tx6qCmOP+O/k9Utb6oTEYkHayOsoUuHBrfJQOqY00sDbu1i96B3qo+W0Ztuxx8eZeveNjo1/jysfSIkB19LB/HAb23/1e2pTBrpt0horUn3tmST+aKYSza3AQNZ5XumLABSKINZ/kkn/2iZ2LlpCZayadi3Pnoosc79xBUyrUzGSe0LPQPrhZTR/sB4rn8VOBMg3JJjy7ZthONhhp5KFFyEvmd/V8J2OkLboWrqBtkUfEm/OEwwHyUjt1kSYzmIaIx6iceIoog2VUFsGDXVQW+FYCcQdt4VOmXzNaIRlolYHPeoAAI6jhuMAoKAJt42O40j+ZH+g+ufvR8CPgB8BPwJ+BPwIHKsIfMEAgPd26lluqXdMsWk2TfRAkGh5BR+tXs1Lb7zBzbd/jVAiQVGVBpBXZhtTXJ50nUDQAQAK+QLFQlHZOveWhcRW2qnd7H3Jz2Ldr+pYu9mrpWHsu363RXWfWMv2VVVVvPXWW+zYsYO77rqLESNGqP22trYeBQDQd3w4+MZVXlsKADB9AGDwYTuKNfuK/85YrqijAAApAbDs09WUDZMSAN93AACrqPq27lmdu0c9ErvwwZzoMQMA3HIa7ki11/D/uOmLg7nA47jO4QEAHdOSEgBFElUVfLpuKw/+8iWWfVQKAJw+hEoANPHee++xdes2Ro0exdnnnENVVY2TLNItU3ut6cwTiECfTCVV9ntZoswp4xcwKBYlSz6rvlqam9m3d58Sy3LZLLU1tUoIjycS6isstvkxmVyRangBJbp7GfvqmV9SpkLEttLFs/Hvv5nduZrSP/YtR1O6O2+e5TDlakoj4EAIvX4jljLdR0yl0+qzRrkDFAts27a9l2NAPFHGiJEjaWxs7N5GXA7ks0YgAg+AOFQ37nE7cNbwAICPXABgjgcABALqWSJQgw8AHMeHgr/rASMgkIwDowgA8BmrVq8gky0BAKoly2poLD4AMDTawT+L4xcBHwA4frH9MuzZBwAGbkUfAPgy9PIhdw2lRGzJBI+IvDIAEvfKNa2sffQlqnNix2/RYuSYdf2F6PPHYEUdvRPNU/VLLlANpmRAJ186lq2pGp1K6C85lAi5sihxsQu2/fRlihv3EzEN8mENe0IlE+66BmIWdtDqXcesdJDWi7x2z0PcBdpg88+fxtrVTsIOkM2mqTlrMuXfvtQFAEwXAND4+EePUNMumdyQSYSYJADAvBFO5ntEtO9SAEAO2GdSTLLjX1vP5teXURtO0CIAwKQyJt1zIySKFHWbgAIAHLv7lhdW0Lz4I0YaFaQle3xSHXV/eSlmVErTi02oq/5LDA2vwIJzbaZtERKiYHeS9T8VAMBWAMD+YieTb78azmx0AAA5zSwUX/6EDa++T5UWJmxLbTyNzlyaVNBEC4uabmMWTdVGjtDs+ivYmiJPdc3GdmuXSjkHQ3dr4GGTDhWJz2yk8ebLhXBQDgB7//1ZgruTlIej7Mq2U3HhdKpvOE+5EqhSCN1dpXcqh5f9rwbnbh2/oMysel1M+os3Fi5pAsUsiPD+1i7WLXqH4dFymvPtmBPiTPMAAK/MpXrjdqz4ZbGWb2Pbr95VAEDAtmiJFRl5+0Vo545VDhECX6gaev0O2B0AQIHHUrNBTs4FALYteofyWDVdWp6WRI4z7rgCZg9XZSykdEIgpZP/5QcKAAgGNLoiNsXJdUz++lWOC4RbBsLrBf09PlQcOyD31Ae0fLhBTTZHwxE0y1JfUofDDmlkgiaFkIYdCpAP69ROGUdweDWVE0ejVcUdawG3UYSbMbthCbl7HQDACV/vKewh90jzT8iPgB8BPwJ+BPwI+BH4ckTgBAAA3YFTEK7zVSgU0UNhBQC8t/xD3vvoQ+79f39AWX0DhXzWgTWl7pliYHXlYCb1nNV7tQvWlkq06m3KfQct/a5qRbtffRuwv/X7a2TJgBMr6EWLFrFx40ZuvPHGYwgAHFm3kjGgEQiQs3wA4Mgid6Rrl8D7HsgtPmsuAPDYc08rAEAcAO659/ssnO8AAJploykAoEel9PrZkZ7Bodb/XACAGpC6498SAMA7ljrr45lgfKyCcJT7GRQAYGrkCh4AsI0Hf/mi4wAwZzZ3ffNO5pwxNAGAkaMdB4CqqmqVb9CdKe65jGh2Nxwl5SDlORKLRkl2dZFOpWhpbaGttZUDzQcoLyunsqKC8kSZyvBNJBIqC97tHj0zDpLdL9CVJFVIUoPiu3rmIdRdJH8vaa++AMDBsxYlHfCwAv/hxtHOrFmp3K/QMW++S7kT9JyBY/XvjM4FGhPQTNwKUskU7eKAkE7TtGcPbW3t6u+NI0ao+FRUVqgSB+IYIHM84rIg2fv9LQJKlC4CAKz6uMcBYM5M1wHABwCO8i73NzuWERDXjGBQ+rPG+o2fsupjAQAyzJwx3XEAqK4+lof7XPvyAYDPFT5/45MgAj4AcBI00gk8RR8AGDj4PgBwAjvnl/fQAwAAMpslAvraA6x87EUq0gaGZtAVtZlx06Vwhmsx76THSNF2N0zusEVNmsmv3Exy9WcZxPQTTfmdjDs6YdvPXikBACgBAGzsoDNw67WTvvtzf84VTcJy/hmD3Q/9hvSmvUSLjmIcmTaC2u9djRWXczHRJSO/RWPtjx6lpk0AAI1kPMgkKQEwr6EfAMCbuCsFAFx7fBcAqAnFuwGAySJAl5u9AQAL2l5cxd4XlzImWE0qJw4ApQCAU9BAZdz3CwDYhMSCYXdKAQCJvVAWiLK30OEIyHNH9gAAGeCl1Wx65X3KjZgqhWAVCkSiUYqGRTaXUwPAQHcWiI3m2t4pIwJNV4NlU2UwOQGWF2yhvAX+6AybZCdUMO1PbnEatzXHnl+8RLApSWUoxs5sGxULp1P91f4AgN79wQEAXH8A2y3oUNpN+7a35yYhgvWRAADiACDp7mJsIADAE+84AIAlAIDJqO9dp8pOWNbhAACFtzjd320rdR6vb2LLc+9QGa+mCwEA8i4AMKwPAPC+AgDKy+Lss5Ik5k5m+FfOcxwLQo4DgIfSHCrzXpe6Bq3A8k1sXP4x+dYuQlmTMj1ERSCqzBwymqnq0Ro5pxZgHpN8yIDKOIlRDQw7ew6MjjulEqI9/gziuSGTDb4DwJf3U8C/Mj8CfgT8CPgR8CMwJCMwBAAAEUlzhYICAGIVlbz/0Up++8Ef+M6f3Ut1fT3pYkG9q3lvTrrm2ElLVqYqHdBbP+llYV4q+A9G4B8IEPDaTwQhsbf2AIDbb79dAQCS8dne3s4jjzzCpEmTuOqqa9T7fTqT5j9++G9MbRjJDZdcipbNoImTlGYpV4PesPOR9RIfADiyeB392j4AcPSxG7pbnuoAgNjry3yETBKLgJ1Jp2k+cIAd23eQL+QYNqyO2tpaqquqGVZXRzgUVvMZ3QK6uLcoEKvYk+WvAADHfUU9tUsAADVr1bccQT/6fo8EX/p89PpR73mqbibA+4gYAKT3rOpLAQC3IIG7894AgMxRCGQmiyfie4J+MBBUcE+LKhWQZOfOner539LSQkVFhfpMkC+vtMGhIAAfABi6zwf/zA6OgA8A+L3Cj8DQiYAPAAydthiKZ+IDAAO3ig8ADMVee9Kf0wAAgGRIZ3RYs4flj79EWRJVvzJTHmDqLVfA6dUqK96zyXQV0J4MYZes7raRV+OTfgAAb5QjOrc4APzsVQUAhIs6Bdn/pCrG33k1xMR53gMASgLvZYGXCsMaZPJFolkbCkEOPPYq7et2ELcMZflWOWcC8W9erAAAGxPDBQA+eUAAgIADACSCTJRSBwMCAH06gOcA8NpyakIxWgqOA8BBAIB4MprQ/tIqml74gLEhAQBKHABiYrvuAQBOZkZfBwAJb1CE36Y0G34iAIBNIhBlT6GdKV+/Es4Z3RsAePFjNi5+j7gRJWyEFA0r+8wbNkXLBGU76kjvTomFnooA6sNbE5tBZxZTKPxAMOBm4pskQxbJ+igL7r3T2WhnOzsff4vYnjSVoSg7Ui1UXjSDKgEAypxE+UOZ6isAQLgHzV1H3FR7jBcO1sA9AEDC1A0A/Jbh0QrXASDBtLu/WlJ6wCUM8qb4AJYAAL+lNqUTsGxaYhaj7r0BplepSQMCAZWZ0L8DgJMh7wAA7qDfAwAWvUNVvIZOO0dLosAZUgJgppQAsKTwhCoBUHAdAKrKy9iRaaXh0rMou/x0EDgl5OzS8ULocYPo+9jRpavIMWWVAznYupsdq9dTaOki35bEEBtQyyKiBamwAkQtQxk16IEAHbksZiJCi1Fg4sVzCc0dD+ISaDnt5JRikGv0SwCc9I97/wL8CPgR8CPgR8CPwMkUgRMMAEiZK3kpzebyGGIjXVHJH1as5N2lS7n7/vuoGdHA/rZWBwBwa9CKf5YDADiikwgx4ppVKg8pLcjN9Pds/0tLAci/e9dmP3j9vsKVt3+pfy1ZblICQESfK6+8Utk/izNAZ2fnCQYAAtx50x+TSaZImXlC4TCGafW8559MfXNInesAAECHlAB4mqWfrilxAFgIbgmAIe8AIPbwbnW63tnXJVMQQ6otjt3JDA4A0EscANwSAMoBYBZ3ffMu5pwxe0iWABiMA4CKpGp0W2X6i/Df3tqqAKZRo0eqxIWqyiol5nvCvVUsOtnwki2vDFx6Z9R7DgC9AYBDO2Coz4CSxTMo6PlV6d97+7z07a89kxj9ZcN4F9v7fA+e+OiBACQxQ57r8lkRDoedcgnJpBM2KSVj2wyrbyCZSiEwRVcyyYEDB9iyZQv79+9X8MTEiROVY4ysL9v3XZSzTcniOwAcu/vb39Oxj0CvEgDKAWClXwLg2IfZ36MfgUFFwAcABhWmU3YlHwAYuOl9AOCUvTWO54UPAABItnwAzNc3sfyZNxgTqqaQL5JO6Jx24yVwRt3AAIB32p6aLD+LUOlZuUtKcREKhRxGMIge0pUDwIb//A36jk7CRciL9f6kKiZ8+2pHDA05yrDo0b2cBPp6pGuQK9qOA4DY0f9iMR2f7aLSiJLNpQlMqGPEX97oQAWSvS3X2qKxTgEAQRcACDBBHADOHe44AMjxu5XoHuvOXq2jAIANbO4XACg4DgBidVAwHABg8UqanhcAoKbHAeAHl2FGLRcA8LLKdakJ0CuJSLT4gMRyd5oNygHgMADAm+v55Jk3CGkhgpEIdjTIuDNnKtv5nFYkLIS9st0XAEAcAJx6fI6Jgyj2DgAgPwsAoEv2vJpvsigYFpmgxYh5pzvtm4Id/76IWFOS6mCUXekWai8/g9gNZ4NTgm/ARY5RtCEgEz42ZJMZZfunFncSSMTp0mZXLpEKANhZUgKgA3NCGdPuvsGBIaTPeRYDORcAANK//4x9iz7oBQCM/O7VMGsYplVUQrmTCd/fgP0QAMC7u9jyP68qAKCLArsDnZz7vZthYhlEXfwh6wAALeIAEE8oAGD0lecQu2qWY8nfDQCUumscfA6qW5beW3mc6xVXgH1dWO1dfPrharSuHHpbGr0zR6QAdYlKCpk8ObNIMaTTHrUJTG9g0tcudPp8wKlp68AP3i3Xx4HjcI3p/92PgB8BPwJ+BPwI+BHwI3A0ERgCAIA4AAgAoIcjRCsreX/FSpYsXco9999P7YgGWpOdDv/pWjNnM1mk7rJkZ3Z2dBKLxlStZbFcVrWXi0WVjS+LiDciuogYJbbVIlzJ7yRTU+3RttV2krEpi4g3ItZI1qZABp5gUwoDSE1sWX/x4sVK6LnjjjvUccWRQACARx999It3ADAtnnrxeYLGoQCAg6Wyo+kup+42hwYA9nW08dgiKQGwlvJhtdzzfSkBsBBbanWLOKobbv91h1l9M6A/Z1A/VwkANQZ1AQCPsy45H++2O5Sc+jlP/YRvPjgAwBgYAJgzu9s2vjROXV1dKhvcs5A/XhcrzzbpA/L82b27iffee4+tW7cxKADAhnwux65dO9m6bStjx4xh9KhRlCUSlFdIRoFXMkVK3vUR+13h3uWyejL9VVm/0qX3uLZ3CQwHIuhxQXFZ/4O277u/np975HzvdwP11t4Z/r2P7N6f3UkB8nMf4MC9ZvkckYl1x33AmTSTeR1ZpB1yuZwCAHbv3s2+ffs499xzEWG/tDSCAtTcQ6jZQhcE8AGA43Wn+Pv9XBFwb3R5fwoGA24JgPWsWrWSTC7NzBkznBIAVVU95NjnOuDn31juq4JZVO9zry5+md3bdhANBJl/zjwmjZ9AOpXGkPlZeYaqW/nL+kn3+WPp72FoRsAHAIZmuwyVs/IBgIFbwgcAhkpP/VKdxwAAgAwqZH7qg92sfPJV6opRNHQ6wiaTL59H4MIJgwMA0LAKFrrK1DacsgJefXH5rkEhlyWYiEAS9j/8Lu0fbyOhhcgGTMxx5Uy641qVwW2LgOvWhDscAFAUgbwA7LfZ/ujz5LYdoEKPkM2mqTlzIolvX6KyrMUBwAEAdNY98FgvB4AJ4gDQCwDooaB7DxDdFzIFAGxk82vLUCUAuh0AJANdAADLBQCErPAAgPcZG64hlS3CZCkBIACAiaGZrpuoW/R+MABAMEpTvp3TPAeAcrezSlH3ZbtY9cRLhPMawVAYrSLKhDtugvFS8sAVkLvHppIeXtLR5YVTfvYuvxTA8BwY5DRFtJY+0wm7/utFAluaqQlEOWAmCc2fQO1NFymL+cEuYnDQXYpezlG+5DjySwPESMGbMlRRUgDADhcAqKAl10Fx4iEAANm5ohmA1XvZ+vBrJQCAybBbFxA6dxJ2UMpb6AMAAJLL7zkAuIGR83hhDdvf+IhEsIyUYdJWbjL7uzfA6BBE3OCKA8BDAgBsIBYKsSvXweir55G4erYjwAd7BHhv2F8qwx803dD3dpb2kuuUL3HTaJP7IQmtKZo+WMGB9dup1WME8rYa+LdbWXZrXZx25XzKL3MhBKELvNkTdUAfABhs//XX8yPgR8CPgB8BPwJ+BD5HBAYFAFhongPTQaBmqYXUEZ6HjDdEIPUAgEiYaGWVcgBYsnQZ99x/H7WNjbQJAKBej5yXMNFJpP705s2b+Zu/+Rt27dipsjNFhP/bv/1bZs+ezU9+8hOee+657szLyy67jDvvvFNl7svfnnnmGQUDCChQU1PD9773Pa677jol3nR0dBAQMNU01ZcIeKUiXn8AgMAFsq1kh554AOA2MslkHwcAHwA4wt7ZZ/UvD9/yzAAAIABJREFUNwAgt3W30VrJlfsAgI5pfrkBgI72NlasWMGIEY2cfdaZyuZfZQdICoclEMvBNv7SRTzwpAcAcCcx3BKH3d2o+7PDHWn3EtkOL8gfdlx8sGVAP/eu96u+Y+6+TwVvoO+eq4IrvLE52GKhKPdKCQDgCDBaT8kDmc4RhwTLVCDAhx9+RKGQZ9as2cTjMYpuSQEvfo4ToQ8AfL7ns7/1cY+A+/4l/VcBAIbG+vXrHQeAXIaZM6a7AEC1MwHYa27ruJ9dvwfwAYATE3f/qF9cBHwA4IuL9cl4JB8AGLjVfADgZOzVQ/6cBwAAJANAxPrNKT57+HkibSbRSIx9doq6uVNouHleDwDg+J/3b1MuIwfxxvTcL1c2O8pmJgUxAxrLYZib3Z2GwvOr2fDaUmqj5ap2eroxzKzbroKRCccBQIYxap6jhILsxwGgYDoJ36xt5pMnXyHWXiRcEFLcZMQlc+Ersx2bdVGsewEApQ4AC2C+6wAQtLEVxdAz6OppXlfQPUoAYEwJADDsB5dRjBYJdAMAonZLBv5hHAD22cQDDgAwVQCAeW4JADlJEYC3dLLskUUkmnOELZ22Qoqz/vROOLPSaRuBJbz5N5VOr4bP3sU6PzsJS87iNbm3mifMy88dsPcnr5JfvZ3aQJR0FDomlTPhjy+H4dESVb//G8TbtcccGB1Z2NbpnGPQBukH4+qdBjaUh4MjSysAYLsCAOqjlTQPBADIoTM2xDTYabP13x5zAQCLlriJfvEUGq+ap7L18xTEsN89SikZ4dgJKABA/dM1yk9By09fJ/fZfvRikFwQzFExxn/7WhhmqX4svgF6SiP70PvKASAeDLEr386oq8+l4po5jlOCAADKhN/p4M40hHOt3u3U02QyA1LicOCV3JAV5ffSB2QRsEB2ILHanmTfC29T2NlKNK8T1Az2tR/AmDyc8X9zm3LIUBemvrp7fh/7jSH/kPNP0I+AHwE/An4E/Aj4ETgZIzBYAEC9ix4KUDxKcbkbALCUA4DmAgDvrVjFkmUOAFDX2Eh7V5f7tuyJUhbBUEiJVnd/97uMHTOWKZMn88YbbyiB/+c//zn/+I//qDL0b731VjKZDO+++y733HMP3/3ud/mLv/gLnn32WW644QaGDx+uxP6vfe1rjBs3DrH3l2wxEfwFMhCoQDJ5S5dDAQAi9sj2PgBwMt4IhzvnQwMAe0/mEgBy2SLI+gBArw7QPSSzBQD4cpYAEN1aBO13lyyhfvhw5s2bq2IgGbEiXktGen8AiBcbJYaXLF4Ge19Boq+A39cB4JA1C919q1H5ACL/wPp/38+s3gK/HKK3TnmwcOkk5vfMiYntv6q46c6TeR5+Xhax+qh0z11AAHGBWLZsKcOGDeO0qVOxTGeuywcADvfM9f8+pCLgAwBDqjn8k/EjoD6ZFIDWs5hSdtj77HTL/HpSkanBkvd+z449u9V73/wF5zFjxkw1nvI+KfsrjeZH+uSNgA8ADNx2PgBw8vbtIXzmpQONEvXXs+2XjOsDNp88+CzG9k7qYhXsz3YSO62RMX9yuSsQOiKsSnlR4w+veLw3IHFH7SJE7rVZ/38fhwOdGJEA+0hTed5Upl97iaqzroCDtzew/ImXGV1WRx6T9nKbmbdcCjMbscOOPb2I/6qGmzeKKQUA3DGQmRereuDdbax97g1qixGKmRz5qM746y+C88e5dvQuANCqs/aBx6hrDTklAOIGE65xAQDJng5a2Ap0cJbeA0Q38/swAICpWxi2pK67DgAvrWTPC+8jAEAyV8SeVMfwH1xGwQUAnHfZHgCgdCgr47OAiLpNTgmAuAsA7Cm4AMA5DgCgQiP/25/n/V8+S+XOJJG0iR3WGX/DpXDWGKjVHXG/e2XLEfy7R50uESCDaRG55bgZq0dUNsAKgZ5wP+Q7Yd8v36R96acM16NQFqJ5eICJt18FoyogcngLq450kopYgkIyy+YlH5J57zMSeY10ENojNgv/8juO44Dh9jsh+qXs3dtb+OS5JQoAaM12qhIAp90tDgyOg4QaD8t1yqmmLIg72336/z3GsKRGuGDSES5gnjGC0bdcAlVBcmaGoKHsJ5Rw79n5OXK8AwA4pQXENcNQ4vq2f32KaItFNmORjeoEp9Uy/huXQLUYGWTRCRDoCpB++D2aP9hAIhhkV66dkdfMo/qasxx3CkWwSPEBx4S/BwDQHGcEaQeBItS7lDspIH8ICjDiQhoFF6cI6KrpMpqpstlCySKBSBT2wYHHX6Rr3S5qjChmJku+sYz6f/i6c3+7Lh2HBHyG8NPNPzU/An4E/Aj4EfAj4EfgJI7AYQGAiBIsHBHGG3cco+vVxFlAHAAssnkBACJEKivpBgDuu18BAB29AAAoFgpUVlXy5ptv8bd/8zf8wz/8A6dNmcIvfvELnn76aX784x/zq1/9ih07dvBf//Vfysb/r//6r5Vd/4MPPsh//ud/Knjgpz/9KSNHjlQAQCwW45VXXuHVV19VmfyNjY1cffXVLFy4UIn6pcuJAwAOfreX91bDCJCzTJ568QWChsGdN/XnAOAN6I5R251yuym1AnenSm1NOaXt7Wzj8UXPsOzT1ZQNq1MlAC4890Jsq6gs1HXDQ4q98W3vCdvPG8pjUQKgLwDQI4C75/x5T3KIbj+oEgCWRi5fJFFVwafrtvLgL19i2UfrmHX6LO761l3MmXN693C+9A4daiUAlHuKM8OixGdDSj/YNm+//RbnL1hAZWWlGglL6RNvTNovAOBOlvTtdw4A0JMJ39PkvUX4gwEAb+Kgv04inzyl814Hr3NYA4BDuta4ffsgfq107s6J0UEAQLddeM/nYrd9uKapko7dgIBts379Z2zbtp158+YddAGWLfNfPb/2SwAM0YfFqX5aPgBwqvcA//qHYAR8AGAINsoQOiUfABi4MXwAYAh11i/PqRxMGncPpRUE4Ni5r3/pPawPtlLRZamJsExlgPHfvxkawo5IaNoOBKDGSKXDS/ffMuYSR/tP9vHpLxaR6MpTDNrsixUZd9vF1J81XYoggYjFLahs7HhzjlgoTLuRw55cx6j/dZ1zLEkwz2WIhKNK45SE8F7l0GQeQwRR+b4f9v/qFfKfNVFhhug0czTXBZl9+zUwuUZlQ9ta0SkB0Kqx6oHHGdYaRM8JABBg4jXnwXkNEHayzm29hFrrNWBzM78PAwBYuoUuAEDBAQA6Fq+kSQCAUA1deacEwPC/vIx8rIhUnVdTMFYPAFDa76R8qCGnszvNxp89TWyfTSwYZU++nWmeA0DCSdRX+2krsunFd+n67WoaiZHP56idO5XorRdg1YXQu1PKPbrckZ2dobgqVKo8/u2WLrRIBfsefplMUxtFXaM5bDLxqxcTHd9AXCAAyS5/dwvbXnyXYHOSeDxCazjP2EvORr/8LKxAHj0qqeglTgJ95q4yxTxRIwRdsObh58h8vI1yK6Ams0YtmE3FzQtdgMPtXAICpHV4ayufPPc7GiJVtGc60caWMe7uG0HKp4YdjV66qKFBXmJogJGBlieXkfpoI4lMkaKd50A0x/SvXQXT68mFTMLRCLYqBaArxwFZRPg31E82+WyWkBlwrn3dHlb88kVq9AoKWoh9gRxTb7uA6vnjlWtG1soQ0kLoSYPMwx/Q/MF6BQDszrUx4ppzqbrmDAcAUCq/Q2Y4qIHzJf/J9Ed6/S62PvsWkdY0AU0nMWo4NddfAo0JtY1paBhyb6pmlP5rU3Db2ShYGDlNiADa31nJ9leW0mjHKNODdFTq1Nx2PoEZI0tgDQ9+OVSG3ZfnqehfiR8BPwJ+BPwI+BHwIzAEIjAgANBGNCYAQA+W2e8ZH16B6Wcz511YVV4VAMB1AIhUOQDAO0uX8b37/5xhDQIAdPbaXjL0JZvyrbfe5P777mfatGnU19ezZMkSqqqq+Od//mceeOAB2tvb+e///m8mTJjAP/3TP/HrX/+ahx56SJUGkO+S8S/i/8yZM7n77rv5sz/7M3bt2sVVV12loAH5fuaZZ/YBkuHEAAD9ARhO3Voj4AEAzx8CALDR3drVpbW2h0DvO8lOoS8EIAZ3mgIAHlMAwBrKh9dx9733OgCAXUS49t4ZVSKQDm0AoK9zc1/spDs5wB3AHqX/x5Bo+8MDACLmugBAdQWffrKVBx96iWUflgIAc04aAMAJuqYy/wMBnQMHDrBmzRrmzz+X2toaAoaBqSzqbWUM0T1H4c1V9NPYfUGAUrG8p5FLepFkCvT6cWAAoLSj9Op77h+O6uOnZKf9O5WXJO2UrCvXqj61BFzrdsp0LqYvACCfU7KOlKf53e/eVaVl5s+ff9D97wMAQ+JR4J/E4SLgAwCHi5D/dz8CX3gEfADgCw/5SXVAHwAYuLl8AOCk6s4ny8keGgCwZULN0CnmofPjXapG+mTKiZgau9MtVJ0/lYrrL3BEebHGD+v9j6nkEDJWS8GuxX8g8+5qGgNR8gGTA5Uak++7GaoT2KkUWiiugIP8839gz1srGRaMUwjadFYajPyauAA0OHXfQpoqBy+LqgpQchm2nIYcT1b4cDurfrmI0cFKIlqQfXYW7ayxjL3pj1R2vFNj3QUA2jRWPPA49S0OAJCKB5ggAMCCBqywjR4SAvpQAICqQK+s73ltA5tfW0ZNKE5LoQNzUhmTRYAuL2DpMsklAIDhAgAr2PPCB4x2AQABHep/cBn5aBHDBQA0UYHlonrVpANx0FE8ggsARPdbxAMxmgptTP/6VSAOAIkeFkIyxXMfbeOTnz/PadE6zEKevUaOSd+9Hk6vd7P/vX7riP9eWJ38f3dCKAe8t5mNT75BpR2mo5CjvSrIGff+MYX6OGHpD5KVvhs2//xJIk3tJDSDfNBGG1tN7R3XQGPEpRL6wBveSN4beMt+Vu3mg4eeoZE4ZaEoTcl2pn/1Elg4haJUE5BAaAUwipDS4e1trH7u9zSGq+hMdxIcXc6ou2+GKgcAkPCrRH3XmEJk7ZiwDStaWfHoIkbkDaKWRaeZonL2OBK3XQp1AisUsVTdQJXvXzLp4DoACHGStWFPln2/fo3U5maqYzU0p3Ps0FPMvfcrJKbXqevOkyMkna9LJ/PIclUCoCxgsCvfxohr51EpAEDUAQA0FwDwxH8PALByBcL706z64UM0pA2sXJ5kRGPUVQuIXDFXATDCmSguRxgAVYnDxvRKO+SKhDWxUIDC7zez4ck3qc+HiAeCtFfo1N/5R3DacKfMgmoPHwA4WZ7q/nn6EfAj4EfAj4AfgS9FBAYFAHiFoPq74qN0BnDqOqmXVHFNyuRzqgSAOAD8fuUqlixdzvfuu59hjY10dna6xZmc44vVvlj3v/nmm9x///1KjJGfI5EIf/VXf6UE/69//evK+n/RokUKCviXf/kXnnzySZ544glVIkAggOuvv566ujrlAiBi/yOPPKL+JmDA5MmT+da3vsUZZ5xBUQG6PcuJAwD6AuClAECRp14cCACQ8z/UmPRL0ZO/oIvoDekKpL2nGwBYS/mwWuUAsHCeBwBIpnV/DgAHuzkc7QUcSwcAJ9Gg/+kG7/z6CqafV4A92us+FtsNHgAokOgLAMyZxV3f/CZz5px8AIC4uoRDQfbv38cf3n+fsWPGsGDBfAUGiJBtSwa7ggB6+ml/4rt6qnTDRd09ZOBSdn3mW3o7Ahy+Vfvvf4fCUA5/nx1JqfIeAKCvU6UDAKjyADL9FQqpMjJSAiCZTPL2228TCBicM2+ecrDxFu+sfQeAw7e7v8YJjoAPAJzgBvAPfypEoO8n2eE+wXwA4FToFUd/jT4AMHDsfADg6PuWv+UhI9D/ZIsMICSjRmzmxWw8mIYtP3ya6tYi5UaYlq429pNm+rduckT5eKlVeD8HE9F41T5WPrWYinSRqlCIrlySyrMmUn7X5VghEy1bQBNL8gywsZlNP31eOQ7EI1HaimnsURWMvO1aGB4HvQCJoMoGl2mLXoMjuaQuG3Z0sOnx31CVhHxHinzIwKqvYNwNF8LM4Y61uWjrAgCIGtym8eEDj9PQHFSZ0cmYwcTrLoAFwykGTQwhDQYEAAwXAFjP5teXOgBAXgCAChcAEAFZAAC9BAD4yAEAwjV05kzsKXU0/OVl5BQAIMKyXJsDF/QdgPYHAIgDQFO+jRkKABiD7QIArj8BtMPuf/81gV1tqpHMRJhcXZxxd93klAFwk/K9FpSpT0/2VfuQHzal2P30a3RsbKKuUgTuJJWzJtJw50VOTOV0RVfOQfvzH3HgjeVUFzRsw6YzCsP/6CziF5wB1Y5Nfen+vek/9TIh488uWPu/Hya2N019pJxOq0DbsBhTv/lVqA9SCEv/lInPIrpWRE/rmL/dyurnfseIcBWpZBfRkeXU332Lst6X7HuviFBeQADXHSEku2iFTU+8QuDTJqoLYBaypGIw8qsXw9mToUKnYGiO40TJSRfcRAGVrC+QxaPvsH+5WPqXYdoGzakMw8+ZRtX1Z0K9OAg47SqTF3pXgNTDy5QDQEXIYHe+lYZre0oAWIaEqLs2Q7cDgLrqXIFI1mDNA4+QaM5QFYzRWsgQnDqaUTddBeWaEu8V7CBdzo21nL6qEpCHgNyXWci8s4p9i5dTWwwSDBu0Vuk03H0tjJe6CRbYRQiqK+wJoP9U9SPgR8CPgB8BPwJ+BPwIHM8IDBoAKD2JfnOCe1YYjCJYAgCIA0A3AOA6ACxZtpx77ruf4Q0CAHQNCAB8//vf5+KLLyaVSjF79mz27t3LLbfcgmma/OhHP6K2tpYrrrhCAQKPPfaYggFWrVqlBP+5c+eq9WSS5PXXX2fTpk20trbyzDPPcNFFF/F3f/d3yiWgdPEBgOPZIYf6vvsHAB4tcQC4514BABZiy9jJsjE0NZLuvjBnwvZw07qDj4MPAAw+Vn3XHBwAALlCwSkBUOoA0AsAcLPASw4wFEsAeONMAQAi4RD79u3lrbffVpDTZZf+EafPPp1MJo1ZLCKW/qq3uxDA8QAAlLl+H0eAXm3UD4xyMAAwENh0eFe9IwEA5NykWmOv+7kP0JDN5SivqFDivzgsbN++jWXLllNWVsbChRcoRwBv8QGAo793/S2/4Aj4AMAXHHD/cKdaBLo/D9wLL/WcOlQsfADgVOslR3a9PgAwcLx8AODI+pO/9qAj0N/ARKNQKJLN5ohE4gSDGqknP+LAHz6hPK9TEY6yc+9u4hMaqbv1cpjoFps/lGtgFnb+4lVa1m6kKhqhrDLBjrY9nP7tm2DOCAgZ2FYeTQ9BMgu5ELufeI2u1dsYbiSgaJEkR2RkDXWXngcT6x3nAclOLj2mCLkmZJdvYOtrfyDakmVsZQOFYoFPU82MXXgm5defDbkilEt6tCTXuwBAu8aH//sxGppDCgDojOhM/uqFsGAYeaNIUMZDgwIAPmXz6+IAEKMl3+kCADdBWRHL6A0AdC7+SJUAcAAAqxsAyEalBIAjFEvKuuYBACXYnSW2jd0OAE8R2W8RC0bYU2hnhljXzxuLFXe0avmAVvkdIvj+bgufPf0yCS2osj46ClkqJ4+m/qoLYExlj4ivfDvdjeXfAmakIPX8Erb94WMaaoeTNzS2Z9o559ZrlVOC2r+sK0J7q7PNzp8/S3BvBwEpcRALs6a9iXNuvprYJbMcUEDVuXdFde9k5bo02Pv4O3R+8BkNRgK7YNEegarLzqbsoqkKVigEbCypaU+RkGyQKpJ7dwsfL/odo4NVZLu6KGuspObbt3SXAOgORgQEApBLFPMAuTZz7U7WPP4iw7M6CVsnWczSXmYw5eoL0BfOdAAJT4/3xteyAznvFOx7eQmZDzdRnjcIxxJsO7CfQH0dU26/Dk4LqestUCAorVssoncF6XpkGS0ffEZVWBwAWmi49lyqrz1b9W8HAHAy0LzBvJPzoDntmYcDz/+Olg/XE0uLDSS06EUmnncmlZec5cRWVnTBDIEB1FSDXIPstsWE3W1sW/wuoa2tlEvhibhBS5XWU+KjWKRg5glGpVG9iz52E4ODfkz5K/oR8CPgR8CPgB8BPwKnVgQGBQDIe6C3HE5QcetAHTaKXjksgSBLAIC+DgANjXQJAFACFSgHgPrhvPXmm9x3//3c92f38d27v+s4BWiasv6//fbblch/2mmnKQF/3759/OAHP+Cmm27iO9/5DitXruTll19m+vTpytJfhJq///u/V9uMGjWKFStWcOuttyoAQACB0kWOX1FRweLFi9myZQt33HEHiURCOROk02keffRRJk2axFVXXaPsntOZNP/xw39jasNIbrjkUrRsBs0qYGvifFY6Rhzo3a9vXJ111fuqKgHgOwActssdkxV8AODL6ADQX9dwrlOTKZIvNQAg4nR9w3DMQoFQKMhZZ52lxGqrWOhldX8oofyIHQBKBP/+BPDStvCO2cv7pFeKpO1WxjyUA8Dhx9X6EcE4XpZ/ySdiHwAgl88TTyTUZ8q6devU55KUAygvL2fq1KkEu4H/noIsvgPAMXk4+zs5nhHoCwDoOus3fMaqj1eSyWWYOWM6c8+ZS3WVZAR573fH84QOv295KhTMorr/Xl38Mru37SAaCDL/nHlMGj+BdCqNoevK6UTNBPa5lw9/BH8NPwLHLgLdowHv48UF4AYcGfQpKWVKBqO7yC2rd7vUOu68S977PTv27FbOx/MXnMeMGTOVY433Ztu7ZFV/Dj/H7nr9PR3/CPgAwMAx9gGA498HT+Ej9B6YKAsx91eSAGxICnEO1vziOczVO5la2UiyrZO8Dul4gNop46g4fx6UhRyhVRwBtjhZw8k161j61ruMD1cSKZgU8hnSEYvTrr0AzpgI1crn3BVGDUgXwQrBgRTvP/wckc1tzGocT0eyk32tzcQqyxhz9myYOh5qYzA85BxvRwE6c9gr1vHZe8tIGCHiBAhnbVrtPNasMYz56qUwwVWcRfSVrGjdRJdPnHb48AEXAMhqdIRhipQKOL+OLHnCEWMAAECkes8BYF0PAFDoxJwoDgACAJgqC16zXAcACzoXf8geBQDU0qEcAIYpB4B+AYA+A0BpF02uoSnNxp89RXR/kWgoyp58u+sAMK4bAFDZ+9Kesr6Ivh9tYPUzr1JW0IknytAiIcxogKqR9YTPOh0mVTq17L2MfvmsXruTlvdXkdm+l/rKava3tdARg/g5Uxh9xQVQpjliswjL8l1ggDy0vrqMzW+8z8RIDXEtRHsuTUfQJjJ5JLXTxxOdOsHpM8q5QcCBJLSnObBkKXZLkkJLl3Kj0MtimKOrGf2NK2G0roR4U2XxywGLBOWg+SLm0h2sef73DCtECOVNMsU0NSOHEZsxuRtoMKUCwczRMDyBFlDlXVHu/i1QeGclm9/8gHotRtDWactnKZSHMUbWUjNxNPFZM6DGvb4k0N4FHSn2/34prVt3ESNAKBDEMjT2kmX0FedRe8EsB1hxAQApp6AVbeUAIABA89LPqA5pygGg/ivnUn3N3BIAQN6MSu9PDVvTSJsF4kYQtrby0SO/oS4ZJpzVSeeyqsJE/aSxlI9phJmTnPIHPQyB00bb2sl/toW9qzdiNncRtwyCsRA7ci3MvvtWmDbMaVOriGWbaAEDTQXpcJPrp/Bj1L90PwJ+BPwI+BHwI+BH4NhF4IQBAPK64wKYtuk4AIQjRKoq+f2KVYgDgJQAEAeAro7eJQACwQCFfJ7m5hZefuVl/uiSS6ivr++OiWReSja/1LaWbMvKykpmzpzJ2WefTTwe59lnn1VuAeISIOK/rC/rrV69Wm23f/9+ta44AIh7QF8AQLJlPQBg69atCjb44gEAR9hSLLECAEy/BMCxuysG2NOpVwLgUJnf/QbJqwjyhbTFsTiIW5Cvzwy7TJw71RAE/tbI5r+EJQDCYeUAsGb1ai44fwFdXZ2sW7tWif4jR45gyuTJVFdXEQqGyBfyyrq+WOwNQ3kt0BsC6DuOLekUjqVAd8M5wrcn4h/cnh6E4eFOTnmKEnVEtu4mEw4FAXjn03u7UpFkoJ4UMAJqmkCe+0XTdGz+3V3J5Lr8XUQXiUEoFKKpqYkNGzcqEE2cAM4//3zWrl3Drl27VLmIaFQmLHoWyxYQrOfnRDzBqo9XKQgtm84wZ+ZsLr7oIoKBALqUFTBNBZapTwBdRe9YGor0CYVNa1szi19aTFPTPiorapl79nxGNI5Wk3wirIqA6nwSDeTEcCzuVX8fJzQC/QIA61n18QofADihDeMf/MsSgYEAgEM61ai5457FBwC+LL3h2FyHDwAMHEcfADg2/czfyyAi4A2UnO82uqQOi9f5/hSbfvUK2c+amFI9Ejtn0VUs0NTZTqSuEj0aJhaPEg6H6OjoULaYZtEkEY4QR6dQzJPS85RNbmS02NRXaW4Gf5GsZmGgE8xrUFSpz7A3z/Yn34SdbYSLELY18qkUhINkIjrZihDpuhjBSIhAa4r05t2UdRYYWV1LZy4FoQC2rtMctJh5/zdhRFBlRRcLNoGwkw5t6iaGXF+b7QIAYYysRnvI5rRbL4UFtWSsHNGoqOGe93vvAWJ3jn0H8PonbH7NLQHQDQDcrAAAVZC9BADoWvwhTS/8wQUAxAHAAQCkBEBADeulBICuvkoHpKoJZYzrOgBs+vlTRA4UiIoDgAIAroFzxmGXOACoj18BAFTmt8XWXz5LdvMeyu0QZZEYqUwGqRWZNSzCNZVoZTGyAU1l+YdMjcLmvcQzJmHTVrXp95OifPZ4xt12JXZZAC3q1pB03w7sLChXSROanvkd+95bQ1XOUKUR8rZFc9iiXZwVqhLUDKtTNVbNTI5CMkMglSeRKqJli+qcrESEXcUU59x9G8yOiymCcqaXAKkMJST7y8QQ64E1e1n+6GLqMkHC6QK6bSpwQ0IoHIuwHs0xOOP+b0BjwrHJN0GVwMwLSNJFbvmnbH7nIyJpm7JATFUj2J9PolVlOLr9AAAgAElEQVTECJTHqB5epyZlzWyeYmeaYDpHtRlQzWvHQ2SDNnvSrYw4ZwZ11y10BHhT3CZsioracKpYGF1BOh5ZSsvST6kJ6+zOt1D/lflUX3NODwDg3oNq3OoMpxUV2WXlKRPHjDwUlm3mkxeWEZYSHXYQvWiiB3TsSIBsNEB5Qx0Zs6C6noQtYENmfwuRrEUiaxPSAyQpsLfQwZRLziJ8yZkg7v8hG83L/nLnR461NeggHkf+Kn4E/Aj4EfAj4EfAj8CpGIETCgDIi5c4AJQCAFUuALCM79335yUAgNM4YkvtLcFAUDmQiSDjvcJJtr98yfhK3ABisZiy9y8UCmQyGfU7+bv8LIvUZxbRRgAA+Zv8XoQeWScajRIMBmlrc8p6eYsAA5LNKQ4AmzdvPkEOAG48uh0AfADgi7l9+wcAHl/0DEvXraV8eB33fP9eFs67UJX3krGXrgZAPcuxfs8/3iUAjtQifTAVQL6YthrMUQ4tWjqarDgAlAIA23jwoRdZ9uE6Zs2ZzV3fvEuJuv1lqg/1EgDyzBMAYO3q1Sw4bz41NdW0NDfT0tLCjh3b6WhrUyDA6NFjqKqqpEpl9qJEX6sky9CLck8/13pz9apDuAr3QQCAjQjgAy3i/tINAKg9eQNm56nvGDUMJD577il90irdjQfKrpRSCfK8l3vWMJyEGsX7y+dIMKDEf4Ej5HOjaXeT+jyQ+blgKMjYceOYOm2a2t4HAAZzL/rrDOkIHAQAGK4DgA8ADOl2809uSEegL7bW9/3JgxF9AGBIN+OQPTkfABi4aXwAYMh23S/fifUM1p3HvmYKvWtASxqSFluefp3whhaiOYP8/8/ee0bHdV1Zg7siqpABZpBijmIAg0RSFMUsyyIlS7Zyy92ibKvlbsvL3f2tNbPm5/xt9zdrPrXbcrclW8GfbcluRSZbooItUiLFnEBSgREkGJAIoAqoOLPPfbfq1UNFBBEA31uCQFS9cN+5+ex99nEVIe71IkoHlyMGpqJ0OOPCLC4rr0CR14doPIr2QDsaYx0Yv3I+Rt+3HCg15PtjccRjXQh7GRfthDsiYflKHv4agGag/vUP0XLgJMb5y+F3OEXGsp2R2V4nQn4nIrEo3F0R+CJxVLqKUOz340rwmkjGly+YjjErbgVmlkqO9mBElbPYy4h+IOKIwp2GANDsiWHWY3cBtw9DZ6QTvmIqB5g2gWYZJpkNXSqC/U9H8OWfPxWgW1IATK3C9KdJAIgnCQARMg+Ats2fmQgAcUUA+OdvIFwchcsRk/2iiL2bN6e6ubEo9A9eDOCLX77anQCweLLYWE/ciQgJfd01oPmN99Gw4xBGeErhLi5GKBYVKSqJKDAiC2IOh2wsnaRxhyNwdnah1RWCb9FETP3OWnS5wygaUWbknAOcvL9WradPiVHyBN23H8Tnf9qB0deASROmoqm9CVcD7Yg44igrLoUnHBOGersg5XHUlFWhqbERAd5jTCWmrV8B9/yR6OQ7+4AirxH9IBKlUcQQhZtfXI6i/c+fofXAKTibOlAUj8HjcaIjFhICAA8SAGr/mQSAMiWTz3saZAV0xoGrHQjv/wp1736KsmZg0k2T0BS6hrZQQORT6bClQ5ab5mg0Bnc4iuGOInSFulAfagVqKjDu9jkoXT4fcHYBVX6piJgQAJRUrSMMuNvcaH15Fxo/rcNwvwv1XVeFAFBFAoDfSAFAAkBCjkM5e/hfp9MhAg2S+fUaENpzCUe2fAL/5Q7MGjkOaA+isyuIq7FOOItVPr8wy+sk2cEJbxzwhmPwBiIIxiM47w5i5jeWouTRuVJ/7IIRZxxeTUCwCQBDb6C338i2gG0B2wK2BWwLDGQLDDICAE0ZDARkjejz+VT0uwHAaDObSQAkkxKcoRPE5XIJsM/f/JvgP38T6Oe+h2tO3pff89+aJGCtPu7hSADYtGmTTQAYyG27X8pmEwBymdUmACgLDRYCAKP+58+vxawZMyQWgkSpYDCA+nPnJH99W1u7qKhUVlagpKQUY8fWSBR7cbFf9uiRSFh+a9+WmeAinw1iAgDrke/K14hGIojGYvAX+9He3oGW1hbxWZw7e05k/rn3p/z56DGjhVBWYZAmSAg4cuSIoQAwHz6fP6UL2QoAuUYU+/sBYQGDAMC+TmIk104nTx7HvgN7h6gCQIqHd0BUQfpCWCHkbJSmAfwaA6RohRIee1Nsoa2ZVZMsCkoqUNHQhs0kcGMrAPSmCob8tTYBIHsV2wSAId8FBs4LdiMAyKCuZNcFIGWU/vbDCHzVgNMXLzO0GV5GURNgjCnmNaNgyLbmT9gZh7OyGDO+sRxYMFbNFGUGUCyAcxRRj1MYy5JugOijXh8w9zx/9pzB2R2foeNqE5PdocTrE2A0bDyLEl9dnUG4HU54y4pRNKISo5bOA26driTbHUCgi68QRxmj/w1J9DBi8PDfrXF89P++hOpWt2C211wx3PbwN4FbRyMc6YTH7zHkQA06dwoBgOV1imx+YPshHNu+C1VFxWjuaoNrUjUWPP0w5QsMAgDBf0qrA5cpj795J2r8w9AWisAzZSRm/GgDIj4SAOIGYTyD7HqMuz0i653Y+8vfwd0UEgWAy12tWP7IBmDRFCU7bz0IzrMeKdFP4HvfOVx4fwdaW67B5XCJfD1tGQtFRb2BzPawy4FWZwyBUBduGjUS42unw33HzcBIRaIIRWISca5z+UiOedqU9y8BOq/F4Ys7EDt6AS2fHkXLF+cR6AqitKQMbocL4Y4gXMEw4m4n2n1OhN0OuFj/Xg8mL5yDknULJU0AX9flA6jwx+9VE6F+v5JIFEhc0hwALZt34srJU3B0dcLjcqKpvVUWMSxjqw9Y9T++D4wqM4B/OgAiqg5dLnUPkk++uIz23Sdw8cRpRKJheFwu+DweuBwONDU1SyQ++N4OB5wkyRS5MbZ2OspWLwZGFAEMRqAtDMUCEgCiolbApuCCs82B07/7Kxo+q8NwnxeXOpsw6e5lqLl7KUDMnqSEFAKA4dhjtgOj+/h0/XYCOAW07TyES/uPo+NcA8p8fhRVlso7McqHm/iQC+iMhiUqje9T6S8FSotQc88qYHKZUiugsID0jzi8bGcGjYSpB7Ss38AZreyS2BawLWBbwLaAbQHbAkPSAteVAGCwWWNUAAjB4SuCryq7AgDrgMC95G3l2ouIlZNrJ7VipWOa/9bAv3ZU8zNZS3L9HYsJ4E+yKc/ThAEC/rw35fy1UgDvyRQA1ihr5sgmAeCLL77AE088kSEFwAZZ0wWCQTz703/DrDHj8O11d8LRGYQjFlYKWymRq9kct9ozmHoOV+b5pQDQ3sNMXsQh2br7+KW07ZMkgIjDgYZrzXjljT9id91hUQB4+plnsOq2VYiLAgBToJklWvt+nd8XCgAJJzRfzaIoXqhDfMgRAKIOdIUjKKmuQN3RU3jh15uUAsD8edj4vcGmAKDaLiPbqSZ5+VIDjh09ioUL5mPK5EkIdHTI2MfxkVtwEgE4XlLW/uzZs3C7PYhGI5Iapbp6mJAAqAxA4hR/CA6qIzlOaZ574mNTCgCeJgB4hp6qVRhUG0wCcloRICne1z8KADKnuD1CgmhubkLrtTaJ8O/s6kIg0GHMIyUYPXoUxowZA84LVdXVoiLDcb8j0CFkMU0AmM8UAL6EZ8EQzU8q2PB5TAFw8MAB7NUpAObZKQD6eCC3b9cTCxgTAddD3QkAAcydMweLlyxGdVWV0f2v/1pDXKXRiKiWbNu8BfWnz8Lv9mDZkqWYNnkKAh0BtZZ0qCQWDrPvOTXEy7DY9X4ntQ60rgITY6O8h1kvJVnRNi0gv0ZvXe9wDW9WHsvvLtnPSqzGTcv6lBW6aR3GFMOaCJD2rmkIAImgRCNFMddkjMWkn/+jHR/j7MV62TctW3475syZC4/Xm0hAm7pepZv8erf5vrD4jXsPmwCQve5tAsCN2zeu25vrFADiuNJ7F47SBqiJFqDp1CnUf/4VYg0t8EbiiFIiPh6XzRs3GaNHjYK3uhxYMElF9TNk2Yxpi/66zpHmEMBZ9NqNyUWey/0aEc/OOEJn6nHhxJeINXfASyn/cAzxWAzNwXaUjxiG4TUjUVRVDsfcqep5RRDJek4qmsnGW7MY/JuEAP7b0R5Bx9lLaL/UDCfL4HFhxMypQCmB/yjg4VXGxpEXWgkALDAB78YunDt8En5vEbzFXoTcYQy/ZRp3kAp95rvxNh1hRFs6ELjUjEBrG1xeD0JFQM2iWYg6GA2knRxinO4pAGSvyVDwCIJnGxAPxqXcUWccIVcMVTMnqOh264pK16OO1GeZ26JA3VfobL6Gq5evorX1Gtx0XBoXd7ocGDZrKsrHjETZiOFKQ77cJUaU1zGqTLbUccHjE3KD5HOIufg56/BaHPHTFxC40ozOxla0X7qKQGMrvHEHPMU+xCuKES31YuLsGXCOGQ6MLlbthRHpzAyhFyPGgsPp4MY0ZpTUKAgBfILnzZS6v4RAawscIaZ6UMvOsAsYtmC2OkcyO8QQd8eVQkDcARfl/MgwoG06gNjpiwh+dQmhxjZcvXIZra0tsrkgg764tBTxkiKMnDsN/jHDgJGUtlDtToB/lf1ObKmasspP6IYLofYutF9oQldjG3wR9b1vVCWKJ4xQZRNaJeVnjUR6Iv+vbs9X5J10FSequYNEgKvoOFWPcNM1NF+6go7mVvidHmkuXS6gyx3HsAljMXzcGJSMqwE8TqCqFPA6RF2Bz9MBEY6EAoApqshepV+3Mdl+sG0B2wK2BWwL2Ba4YSxw3QgAeiFL+aZYdwLArt34h3/6JyMFQJta8xqeudKSEpWTOqKA+e6O2/xrTxMDlMyzIgjwoCoApf+1GoD1jgR63n77bSEAbNy4MQcBoBPP/uu/YVYNCQDrekgAkB1AajHial2bJAC8JcTTJx58DMH2dnREQ/AWFcEVjckeIQmg5W8f+0xtASv4r2TFKapHAgBTAOyuO4SykUwB8GNFAIhFZG9Koor56Guib58RAPQrDnECgNk5zjElFX619LK4E1GmACABoKoCdcdO4YVfbcLuvWYCwPzrmgKAYxbbAAlM9fUXsGPHTpw6dQrjxo/H4iVLUFFRmfDPqHaoCAC+Ig8uNzTgeN0xLJhfi8mTJgmorQ4NI0FAf0b5d3QEcOXKFbS0NItKAMlS/O1yqf06gWuf34fRo8fI3yXFxfJbFP04TsfjcDFwxeVMKAewzGUV5VJ2EuclMILjsEuTZlJDImWnbCYQGGlhEuCJAVaYU21qMhffw+1WpDGO9zLmG6Mq7RGJMjBDgYXm97t6tVE+I1mMv0vLygXUr66uRllZKaoIeNJeDHIwFVfKSbeCyyUEgHP15yVdBOcWsXACWFGgHUEmlod2PHDgAPYZBIBaTQDwuCXoJx6ljZR9+Evab7/5DeJoar6KzZs248KFS6isGI7Fty7D2Jrx4jiiPQigqpkoGwnDnkkyWqBQhlUfmTIuAShp1hX6U0s/04+lmqiHbdHlSCoAdJoIANXsDwPj6AkBIFkdFuDTIGtep+oy1ZVBizKKZyZDMZCIYwn9xmoUT63hfhsmBkZ151UKc/1R0YXjvoy9xpjK0YzzBOctjuEc46xrLJ1ijOOxnlP0w8PhCDo7gzLXUS2GqWN4D6rYdoVCMncEuzplHlDPj8j8yIO/SULhmCo9U/v8k9ufbu+YiXApkIjpvgIvOYC/frIT5y7WIy4EgOWYPXu2TQDIq+UMzpNsAkD2erMJAIOzXQ/qUifl0jQan34hxjzobnexAkyJSkZi1CKj1wfwOhXIqiOazRZJ+CuoOW5eBpgUAAwINepwKrlzHu0xIBhTYcoh49oiN1DsVgCmIPoKNCbYa6SLTzzZ+MpYfJAAYBREouMZqe9AtD0Al8fL0Aj1QyBWz8rdCADGFs3gB3S1hMRJ5/EzH0Ic8HPHZbyfDmPQxAaFBytQ3a3O4+KVaRSUE4BTfRoCgHgUjftyJaVSyxs0PINkkUE8oFujZLl5PetPpwgIKyl+OQiGF7kQ8ShTyIbRMKKA/8br6wh7KbZlcadAcMBNM/I5+nmMXA9FVJvxsP6cqg7ZXrhxZB0azU/vt7WfVYogdUJ2Pn9YOBIX1MFveFuX8ZNYaSZ24gZRAFHEKB5gkC6cDpfmHCRvRJ8DVRNYX4wgEOKKS7VvlrfEAOWJ14v6Bc1m3FBeRZUqZpTVASfUU4yjE4iH43CwDZC4Iu9sanNyr4TsQSLLAk/T1ZdICcBb0sYkXPCnKyrpG8Qi9PPxp4J5FCz+Wt0mU1bgegVv+tBeoXfrQvYHtgVsC9gWsC1gW8C2QB9b4HoRAIy1pcrfFDcIAD74Kqvw8f4D+EgIAD9JSwCgM03k/50qup5gkcVVm7eRNOjPqDZRSXO5FFDlcomEN511fJ754P6jpKRECACff/45nnzyyQwEgPVwOF0IBPqKAGAuhdoccC9AB2NXLIrX3nkTHpc7AwGgpxbK25RD/EQNFZo2ZEznZhAAXnn9D0IAoALAD5/5MVYuUwQAqoM5hACQXNhbAczeGq5XBAC10VP0e9PmzrwNKRTwGOgKAKnvw7SFqX0jdYtmEABChgLAsdN44VfvKAWABbXY+OQTWLBwMBEAVPuNRaPwCwHgIo7X1WH+/HmYkkIAUK2SY52Azgw8YRpDEiFKik2AeBgXLzags7NL1AMIknNM5tjs9ngk2IEgB6+prKwSUgBBEbfLLaCDkBfo83A6BXChGkum/sFzzCQt/luVS6Uf0KCMTvEifgr6fKJRicjnOM7fGsgXlZhQCB3tKpJfR/TzHRVpgGQByvpXyXxD0hfTAZBQQVBfgG8pA5+vCGQCgRsNSL8HCVqHjh7G+fP1mL9gPor9Sj5Sgz7asST3iEPmEioAkAAQDAShCQBuj1tAJZsA0NsRc4Bdn6IC9PWVrVt6DsujM/VD9mdFAABOnqxTKQA6g5g7Z7ZSAKimPOfAOAonACi1VXVY10zq7+vvokt1ACsXriIBCZHIREKyCQDd26F5uqd9mltaUET1MZ8PXo9X1CA4T5CUxrlFzYFmFSfIfMF5hiA+UzKbD7Z/BrHxHkwNIwpjHg88Xo+Qdake09beJvMi70sCAr/z+f1qPuScFYlIOfqSAEA8gT82AWBgjE1fVylsAkB2S9sEgK+rJdrPyWkBvZHRmwOJ7hb9FsrSE7R0SgS9kjA3EEoz6t7tCTo6Xi9dzGCjYuwKHM4NVDiq8sw7PUmZeV5G9FOHQxsRzCGCx8aztPCAfkJyquSmLAZXzKmivvWaigA4D64g5SKd2N64YQrzVDtcjO80qE8g17xGM71WuL1LNq2cbBOgrLEZpNycQfRLzU2nH21m2lkZsOaVX3bybLIWBCk3Vo06EESHmIsNTKoN+iqpA3WNWMZiArXMU5tNbQIFz2uSAUkisntPkha6lZ3x8jFZEChWPjeyyTWvnC5hQ7pudEEzNGFNkkgplF6UUuqUnAqjZXBhY76NTmuQYKEkBSFUOzEUJURlIC4LI2k2un40A8K0YI/F4iL9xRf0OD3SpGmTcCQmmQgU2UID8JrNkf7dErfXX+s2qDkIZhNJwVR6gZhEl6hySpmNxyWJ/8aGIgPTOoOl7Y9tC9gWsC1gW8C2gG0B2wK9s8AgJADs378fR48eRVNjI8rKy/ucAEDHnU4TMG7cOKxfvz7FxnT8kQDw1ltv2QSA3rW+QXS1TQDIt7JsAoCyFAlEjY2NAhT051GYAkBhBICUfbbhQyHhSFwNkiKSainFAoi0G0A6fVgd7e1oaW2V3wQ6mDaAwDqBDRIEJMLS4xUfDYFtAiQkANBWTM2S7shFnNGpWsyEAF0PGtDRRC9NHGDkP/fmZsWCktJS+ZtS/SQpUGlTKxgoexCkYZxC1CAfKIdAJgKA2+vBYSoAnD8PcwoAmwDQn71iEN17kBEA2HeEjOICTpw8jr37PxtSBIAEgyfRhKyQ//WmACi/YSLezaRik1ilpJFtv96lHog9kmO5w6UAfgL1GujnvEBFmkg43C36n3MD57BLDZdw4eIFIZGZj4qKCvBn1KjRqKiskLmRZAJRLYtGcfr0GfnsmpAAqJMMcM6hqjMVZYZVD5P5UdSjmOIrRwqAfBUAbALAQGyB/V8mmwCQ3cY2AaD/26D9hDwskJBrMeTJuHFScjAuJakfUxsOYrLMS+YhEUAfWQM8MqDVSlfT2MxFhG0cDoVRSQanROzHJCl8PBqDgxH7RepcTndakIB/E1vVJTFzETREzcmUTHAe7W1twoBWE61ekuRPAKCqItc2Lj5ULYNSUwaY7SwSOIozwSNCsoMwtfVJermUWjnyKa/TQHMedZfuFCtwzMlfbTidUqdye0XfTAL1UtHG3QwFAPNCL1lyI2dV8lT5l75dlHJ6oYiwxf1lhnR+JI44P49TlpLsdWcy55VWPEgUSgPkmkBCBN9A4g2zx6Jk10fg8SUqQ5VGV6cBsKeqXRjqCmlWo7QNDy3/x4UVWftcHCWOnO08aUxJYEAhi64o/FSM0LwCuYd6llRBghFSYEVHlHwtKJ+gG5X5vUycF3OLSwhyGDKLuRwbBZbKPt22gG0B2wK2BWwL2BawLZDdAnkRAHQaKPMqxnxby2IuLwTQnAJAKwAUWRQAmAJgDNpakykAuFY6f/68/HAvQYn7vlYAoLOODjqCRTNmzMBNN92UYkMNUmkCwPe+973rpABAJzBVC2wFgP7v5lkIAK1MAfAH7Ko7bFIAWAkYKQAGvAIAI5e12pyxt0vZxmTdc3W3vDkCMZ96sW4FrY/LBVwUUrzEjj/hEklNASDPSrkhFQCc6EwoABgpAEQBYB42PrkRCxbWDsoUAFoBoK6uLmMKgKRMuDlinS4Xh/gOuHcOhcLw+fwS3c8oytbWVvGd6HzaBP4lwr5DRdrTH0BfCPf29B+EwhGRQVZ/RyVqMtvB1APmgxHzspe3EOl1oED1sGFCLNAKAx0dHRK5yYh++qII9GvFAh3VL/cz3k+TGDTgz3fmmMsoT5VOIJJQH5CmY3D9dXnyJwDELQoAe20FgHwGkMF+zqAkALjgcjkMAsAeBIdMCgDDL61TdSa8hKZGltf6th8bpRFYJFOVjDXJCUvmL/okjSAx/qnGwUJmyX4sez/e2opy5PPGWkGLgH57R7uMtwTfOb57vR4hpnFOMx8kAHz66ae4fPkyRo8ajYmTJqZ8T0WAL7/8UuaEefPmYerUqbhw8aKkCyNhYMSIERg1apSQlzkPFvl9aGpuEiUdph2bc/NsjBk1SmEmsbjo7gqEkSHTi55zrKa1pgCwCQD92PgG8K1tAkD2yrEJAAO48d5oRTPnLtNsNJE20wsSA9TmLkOk4o0NRwJELthgppBtI3+QdeLk3/pHeAFmjNcA/83x4WaxHLX0UOXPfiRP0Bu35MuZF1+WjAYSEa6N0P0J1rJTzj41MxKj0VNdDPovUxa6bstAfV/zk9O9YjeHQ7oLdbH1yToiXv9t4O7pHCOm2pO7qLpRTg39ZpqUIQL+mhnKaPpuN0zjahEmhPGWEsZvagxWA5nNL+9peUAmRYVuDS7Ddbp46RpownOTJACY8/EZ6ydZSBnZJBJ12s3pY31OLg+Ufm9z3eoHauOnNuGUhprv7XP1IPt72wK2BWwL2BawLWBbwLZAXhbImwCQaZWilY16sIoR5S/RQjZSAGQiAFxThFxjvUnHGMEZqnzpZZbK5FV4GfQ1OiJUR5FqJTarvLqshB0OiVIlAeD48eN46qmnrgMBQK3JueRUBICYnQIgrwbf05MyEwAutTbjlTeYAuAIykcOxw9/zBQAK5VUt+R0daUEFfaknWYrda9SAPDGTpNssLG/SyUA5OpXpg2ZoVqXt06ycWm3rZ3lg0wlSDw5VxFNe7TUU5WqXOLo5k1nvnonOil9X12BumNpCAALahP3MN97oCkAJNMsErSOwVfkxaWGBiMFQC2mTJ4EguPJkUWlSiQJgNHqqX6ZpMkcjlSFg1zt2xwQYE5nqK/TAL+O5LdG9FvvnxDyMykDyvxgSPIT6De7DKz9RUstJ5oI+6yJwMD37z4PZHJGKOKA2S+TNwGAAp8ASktKcfDgfiMFQMBOAdDTIXsAXGfOwa2LY+1Hal2TbKE6lUWuftTT1zP7mBPyomlu1u35OqAnphUADALAvr0IdgUwd84clQKgqsrwGeZ0+vb0FfK+jiWgEijJRds2b0H96bPwuz1YtmQppk2egkBHQMg/eqxwGFLv5v7Ljzj+UUVEpYZVffx6H9o164QToa4uDB82XKTlxftrjH3JUmbyr1/vt+j980nIorKv9CIqrxqBZEmARD1DE4V5PlNYkJj5+ecnceXKFQQ7O9ERCEjKL6aGEeyFyq0up3xGEnBNTY0o+nz66S6J+r/l1lswtmZsImBNvwnT2zS3NOPAgYOSVoYqYvX19aIqM6amBtOnTVNlNS4YPnIEmpqbZS5ubmrG6a++QnGRD7csukXIHLLy1G74DCQAsxUTKWgEK1JPYfu1CQC9b2uD8Q42ASB7rdkEgMHYqu0yJy3QF+ssY6VgBZT5t4bMzWC6frgJo05OVJa1UX4EAFPutAyAfHKDpv6V9PepUluBfHN5U/+dCgGbr9Pvo+5nPMf4rRXf+bm+g4abzRO61TYp2LQ+kRemphXqLohg9TlZeJxmM+t60wQAkgAoH2S+RTcCgLXQaRe1IoWQagm+fDpDpaxCDCa8QV6xVFiqYc3VIWWyNOi8F9v6OoOoYLJXpi6SeA3zCda9fT5rfTP4b72XpZ6tZcnn9vZwZ1vAtoBtAdsCtgVsC9gW6DML5EUAUEBQ+sMcOlxgqXTkW4IA4EtVAPjJTzCqpgZtrSQAEEhNvT8dt7LsMgrXE4e5lQCQ4hzP8jqaAHDixInrSABQcV6U0e6K2gSAAltfgadbN5gbeqsAACAASURBVGPq76gTGAoEAJ1uThO8zf3doXPQpbWYsfEx+Q/oaC7kSCGiW/IXpzi/09xU9/9027eMI5ZxsiqmHtuMDxOItH4JKgA4hjQBIKEAMHmSROnrgzA2f8wqAOls2tcEAP0MOq4FiDf98DvzOG92Q/A7gj9muX4BhOLqM330DQEgcwuXVACm/tAjAsCBA9i3nwoAVgKAUylyarKDkA3yQIUK6ZAp58bR1HwVmzdtxoULl1BZMRyLb12GsTXjxYFFYFVUExIhQn3hjOxxYQfchUkALunkogJo8uC6ho1F2S0aVekyCFIyEln1AaacsDrJev6qvSMAKDIM5dKVAsAJ7BUCQBBz58w2CADVRrjy9W8LLEFhBAA9Kxj2jUbgjobhcTjg9RVJfZCQRKLo9TwSfveYE0UeP661tkvgV2c0AleJDxEZgwyCaMIBrUqcich1Pd8n27OztSKt3sp0NOEoU9LEZTwy7w1k/hKDqbplWheC/IePHhGgnoQryu9XVFaiyFcEj9stEv/NLS0i089I/6rKSkybNk2i+Klws3bdOiG6ELin8o35YFR/WWmZqN28+967ck3tvHmYPmOGkAHMcyxVnjXhh2oDHpcLXxw/if179+GmceMwZ/ZsxAskAdgEgIHakq9PuWwCQHa72wSA69Mu7admsIB5wtMAfLpTk1tU9W1i353vuivdRt2MlJtuqNhjqReYN+5mINXqqJNomjxrWwWZJ59jgZ7lLlpCPR9cOB1pIVdZzK4ec7HNb2/GezP5O8zkgJQ1mF7LWy/Uf6fzZhiOkWyODl6ewOZpJHMhpYEYCgBUFDA2xDwl54LQbOh0L56pHRnG07Wf2LjrlzC/b0qjt9SQ+fkFOpd0HWSqc8va2NKRsnRQfcMMdZW4ssDy5tlN7NNsC9gWsC1gW8C2gG0B2wI9t8AgIgAwDEY7wunU01FYekmqFdMKMYYZTEoX7Z/pXjYBoBArD4VzzbtCTXpRBICGwZwCgFXD/ZU5cr8bnphK8knd0jDaMLm/z0f+P8d2MbEHk70bM/xlwTfFP2LhIKXd05n9Izq7XeKz5CZOXWtCb0nyyEUAGCQpADIpAAxUAoAeNYLBYMoAYiUAiGvDtA/3mwAZzhfSRgY9AWCVyrtO0hsBIZPagbx6v/kZbAJAT2YvpSBB8F4RVjjEOo00qJQZTx7JdYz+rLi4REgAkQhTvipQsyfkxkzltgkA2RQAkh2J/coXjaDzzFdwdQYF0GV9UHlKpyntSdvoi2sSqidxN7zOcnSGYgi7HKgaX4NouQ9dLq5NFAHAyfZj8sDn9Pf2RQH76B7p3Kzpbs2+xfFRyDJMtUtg3ZjKFSksBoLtHCedbjeOHDmM+osXMWfOHIwdO1YUvZhKhud0dnWpezkdMm80Njbh4IEDOH3mtKTuXXfnOkyaNAlU+El36L7K9rJnzx6R9l+3bq0QDUg+YBvSh0oF7FBpccJhRCMR+L1FOLD/AL764kshAIytqUkG8hXA9bJTAPRRIxzkt7EJANkr0CYADPIGPtSKb530zKL1+l3NwHhawDoXym3dNJgfqj1qZkaBbLK1sDw3XFa02vTAFKKAAp0zpU2yFjMdAcC6t+mWUz5LA0jBlQtoKAlCQx73zkYAMF+esJhBAOimWMoTMjELTJER1iJ1e77a8XYnAHAXwo2wIWmVT+SU2MFaUM3ASJf3XhfOBPLnrC9rI0jc37iZ7KIKqLxCTk3XT3I9y1xHZjKDuVMWUgb7XNsCtgVsC9gWsC1gW8C2wNdpgYIIABkWRj3NiVqgAoCA/w5KsSqneGKpaRSrECe5GUCRrZCxlk1HIqAz0fr59SEAdLe/KABICoAoXnvnLYkgeuLBxxBsb0dHNARvURFc0ZiAqDdCHtj+6zppdtxxByIkAFxrxm/e+CN21x1C2cgRkgJg1W2rEI9FZB+mgZ/E3t3KkO9lofsiBYAmAMj+O2VPpOn4CkJIAcgJKzjiiMaiokKRArLKO1l9BMkXzfxN8hxzJJveGqdzW1iHn+7pBtULmaEdTRKw9ij1tzk9niYAhFFSZUoBsPcY5s2fh43f24gFC+YnbGa+32BJATCQCQDpUrF0IwDkIIiYiWJSuxaFwZ6lAMjcaQtTAEh6mmR60ykAUhQA5mHNmtVGbmqLAoAR6dvLISTL5TYBoFDbEkRk9D7bAcG+zz77zLiFGoduueWWlFta1y1Hjx4V2XHmCq+oqBCVhb48bAJAfgQA2rw4HMLZv36IYsQQcXsQc7mULoooMuTjZO+rmku/9nbE3SgpqkJbawcar15CzbQpGDF3FgIeJ6KGEslgJQCk4CBZ/N+U1mdU/uUrV+Q3QXUZ5w2TjRo1Cv5iP0isiSGGw0eOCMg/d948TJ06FRcuXBCwXwPxfC7XMyQBcO3m9Xpx6dIlbN++XUgC9913H5imxuPxiJIA1TDMBwlr7Luff/65RP9XV1djyZIloiTAZ/j9/sTpLKKknzB83qJgIOmdHfj0k0/Q2tKKxbfcCq/Hk0ICMD8vk7vaJgD0Vd8b3PexCQDZ688mAAzu9j0kS58P88088KdMAj1dl+QCQ60765TzMz3U2OCkmaW6gf9pajIFiE94IHpW5Wastmd3KPyqdFZJhxkXfuesezZFALBKJBh1kJAlS7OoSri5TAXvK8ZoT+zfk6acC7/vU1vbN7MtYFvAtoBtAdsCtgVsCww2C2QlALTAX+wTWWWBAWUx1oerqwIJAFoBgJE1JAFUV1ehoyMg0qe9OawOeDpMXC6XRBFp8P/6EwDS2d+QeGUKACEAvJmBABCXKDB19M5WvbHz4L/WSgKASO2SAPCKEAAOo3zUCDz9zDOKABCPwBGDhTxCR7M191vvLNPXBAB6zlN7efK9lWA+2516B/4dCofg8/ngKi4HQp1JZ3Y6AoBpz5kg4Rivn47AI1x2I8I/3f4xu0KAlamt/o5FI4hFo3D7/IgEAymAvzl7u3J3kAAQR1c4jJLqCtQdPYUXfr0Ju/eYCQALhjQBIHvr7J4CphAilhBODKnqTM8xt++0hA3LkNaNXGJJK2F+Tjp/R+96ozHKal8LgGQKgHrMX7AAfp9P2pUizJhoKVS1MRMA9u1DMMgUAHOxZg0VAFxKAcCcAoARr3KLPpyXUwxgEwAKbQ+UAGeOca4htm7dgj17PkNVVRWuXWsVoHHG9BkSRUzg0u/zw+fzC3BZUlIKgv/btm3F5MmTcffd61FaWoJAIAiXyynzSCAQQDgcRmVllYCP/Lff75PodAKLHIfb2trlt1bOKCryyr/5Pecetqn33tuOkpJi3LnuTrS0XpP2Y/XzdevHxnrtRkgBoOu8JBzCiXe3oaq8DDffeSdaYkCgMyxAMhBBHCqa2wzgFtpeup9v9exb+raJ8caZutjrh6OtDV9+9CEqqqsx/JZb0O7xImbM0Q5w/T641n3pwH+9/ZD0GB43wuEI2jva8cXJzxEIBqSNkzCTMp/I/OKU/jFy5EgZc8+eO4sVK1Zg+IgRsnaJRow6NOYJ9lGztdjer127hv3792PixInSN7Md3DNoMgGJAyUlJUIiYH9Pd1gJaLFIFMV+P7788kvs+WwPFi1YgJvGjsPlS5dQWlwi5CJdQPOK1HpvmwDQ+544FO5gEwByrGDjhWj/DYUWYb/DoLBAYYCp6eyezvVZH0iadZobJz7SNGzrYkVvTrpHcZu359kqRFwO5kf3116nH1pFune0EgD6/HXkoUkCgC5D0oTqX5maScryU27TuxKmLKYkc1z2ozfZzlIII/1Qn9ns1p/b8H56Ffu2tgVsC9gWsC1gW8C2wI1ogZwEAL+AZYoA0Lt1YDfz9oAAwHtUVlehtblFnNx0gvuKkxE1PalCaxoAOvAikYg48Om0o/PPenz9CgBW+2sgVkUrdcUiOQgAeuXa081hTyw7FK9J3WFEnA5cTBAAjqB85HBRAFi5VBMAmJNWRaTpQxEA+q4v9QcBwFy+JKCqgX+nEAAErnRAAKrS0jKcOHESBw4cQqgrpL7T56S+fWLfKZHZpujttAQABxCV9IPJ4YfDhhm4daVxTSRykusxxpSjnPtZRuZy/Jg/fx6mTB5PONYoS3LHrp8hBIBQCKVWAsCCedj45JNYsMAmAKS27/zbdk8JAOlcUYn+Zfwjxe9gAuRTymr8ke1+PRnFzFkkUgkACw0CgJHK0jSnMqo4LQGgdi7WrF5ppABwGAQA5UVRagNpaRE9KXaaa2wCQKGGDEci8Ho98rNp0zugwsZ999+HMaNH4fU3XsfxuuN48nvfQ82YGhw5cgRffXVKIpGXLl0qEcPPP/88Fi5ciEcffQynTn0lwCOBzTlz5gqQSWBw1qyZGDVqtNy7sfEqamvnY/fuXTh37pwAm7NmzhJp8+PHjyMSCUs+c0qMz5tXi3A4hN/97vdCBPjWt+7DjBkzbQKAQULSaiG6zkkAOPnuNpRXlGPKXd9EI5xweYuVE9MRhkNJKyV8pPmRn6z91ercTkMASJySuv7gPBcLdcHb2ozz772H6qpqeGfPQ5uHa2KnMU9yXOmNV7XQHtD78xOzsGnc1umFGJV/9epV1F+8gJaWFlRVVkr/qKqsEpKLv6QkpQBffPE52js60NHejlOnT2PChAn4xl13Sb9gf2JKB00uEEqWhQBAWX6qehDMHzduHNxGKo9sb8nzNQnAur+wKtiIf93UBEgA4NqE73hg/34Mq6rGLYsWoSvYia5OEizVPJGY7zIQ4GwCQO/b4VC4g00AyF6LtgLAUGjlN/Q7mGHmfnDUyS7d8owUe1u/M01PemY1nAXmy7KB4+bNnE0A6EHjlpWMus5KAEhmbEx/36wEAKv/MI+9vr5E/x7MBIBc7tM8zNGDyrQvsS1gW8C2gG0B2wK2BWwL9KEFBiEBoL6+Hp9/flIid7rCIXH65VqXZbNYOtn/jo4OccIxaoh5Qs0HHXiaAHDy5El8//vfF2lQOhMZoffyyy9j2rRpWL9+PRxOFwKBTjz7r/+GWTXj8O116+DoDMIRCyPuiImEetL7l231mB8BgM7JjQ89hkCbSgFAAoMrSgUA806gD9vPDXer9ASAl00KAD98hgSAlYgjAmcsDpeDBIBk3Q42AoCuYgX4OxGP02HOyGNli1AoLBFub7+zCZ9+uhvTpkw3wH8nEOe7c8fHfxOuMNnBolBnVQSQnmGA/wJfJJkISQKA5DhODRBIPsG889V5kONSVspqnzx5AmvX3oG1626DA2HjniYCgDGokBDEcaaUKQDMCgApBAD1VHMPHiopAHK4T7sRw/IDwQzfRA8VAG5MAoBZAcBMAEiZnYw/+soTYRMACp3iSABg1D1VADQB4ObZs4QAQPnxhosNeOTRR9HU2IhPP/1UovmvNl7FbbfdJqSAV199TYD6SZMm4k9/+pOoHXEeJ0mAAORbb72FpUuXYOHCRfjFL36BiRMnyPk7d+4U0JEkgtraeVi+/A55Pq8fMWK4SJIT7J83by5eeeUVWa88/PAjNgHA6VQy7Ab4a65vMwFg6t1342rMgTDZaJy7ekUAME1mKavX1PWFzCgpxNvuBACvE3C3NOHC9u2oqhqGornz0ebxwcm5V+awCHV0Cm3G1/V8MwEgMYsbJmvr6BDiDGX82UcmTpqEkuJiWa9TFSAajybTFQGisBHo6BC1gAMHDoL7B5L2mBqgsqoS7K96dSxzuIVQRYKlSucRk3U/VQPyOUQ5zbhXioqN5f7WADtNAOAa5eiRIzh44AAmTpiIUSNGYuqUKegMBlMJAKbCJ4iRRtBkQu03HhcSJX/++slOnLtYj7jTgWXLl2P27NnweL2JFAPW/ZAdH51PbQ/cc2wCQI4VrK0AMHAbr12yXBawwOhmwD3XpXl9b9xfZhbtZkvHYDR/188EAOtOO6/3uD4nWcFvbcWUibo/ipaGAKCf3WMCQCYva469pnXpOZgJAP1RVfY9bQvYFrAtYFvAtoBtAdsCX6sF8iIAGBEn4ohMt9jrIfzeQwWAY8eOYd++fSDAFqGctyWnc6H2szr8ysrKRJKXvyn5uWrVqpRbUhlgYBAAlAS7VgB41UgBoAkAgWgIXpsAUGhzyHH+DUwAEJBERf/r6H7+2wEPwpEY3njjTVy42IC//8HTzKKrztEEgLhBAki4mZOOdu2ySBAAjOFER/yZf8vW3zTc6OCA9BFxycAFrQjA3wQKAh0BPPfcc5g27SZ86/4VgKNL7qvuox6gXR5UC0gQAI6dxgu/ekelAFhQi41PbsSCBQvhMEAamwDQHUDJ1qH6WgEgnWdKatT4IlP8wnVTADAVLrcCQD4EAN1ybQJAHw/8ed/OSgBgCgBifm3t11BVVY17770XN988G7/61a/QePUqlt9xBz766CNMmTIFS5csxZYtWzF37lwhVm3f/h4WL14ikc7NzU245557cfjwIVy5chVLlizGO++8g7vuugszZ87EwYMH0dzcLEosBDc3bFiP3/zmN5L7/Dvf+Ta2bt0qa6bvfve7eOmllyWtwMaNTxojXU9SADhx4uRx7N23F8GuIObOmY3FSxZLFLqSU+nhujBvS+c+kSUIRyNC+Nq2eQvqT5+F3+3BsiVLMW3yFJkHmFYjGwHg+J+2orKqAtPXr8flKOAvrVBppxxhSfPDQ69Bc4Ol1lROaewkc6X50GsO7dRN9m2mduoKtAsBoH77drF9+eLb0Ob2wRV3SxXE42FILqJBdJgJAFEC8EZUPsfxP/35XQwfPgzTpk3H1GlTZbZmlD7rmH1P7wm0lbwer3w2cuQoXLlyBSdOHJfoeqpskHwTjoSzWoYAqpb1DwSDQjbI9+B11sO637D+TQIACT98Hyp61B07JikBmNaXv+fMnp2SAiBlpDfWMHpdZBMA8q2poXueTQDIXre2AsDQbfs3wJt9nQSArFs540vLxsNMSEjzVT5LRD2ZdVsTDdLaNb9zX23TcpnC/Mx8bK7vl+Lu6iEBIFfZ7O9tC9gWsC1gW8C2gG0B2wK2Bb5GC+RLAEiA/xkhlsIL3UMCQGNjY8qzepuZwBylQ4cZf+i4084zqgCYj4FBAGCJVF0oAkAUJACYFQACkRCKfEVw2goAhbfNjFekJwC8IgoAQzMFQAIWd5A67kA4HIPL44XT48YXn5/GmdNXEIk4cejQYVxsaMDaNXdK23QYJAB1vQMOKiFIZ1UpEAh48hAPBnGRWJoNpoGXaBJAotUbpyZqg45vI6UAHZ4E3FSgHftyFG63UyLnFi1ciOHDh0tk3ou//jVGjizDt+5fDocjaCIAqMof6gQAggyXGhpw/PgxLKitxeTJkyRSMrn316oJ2bpPd8XJvlYAMD+9GwXNlA7C7LPQ7SrxW7cjy6tkorT1xYCh27Xb45HI73PnGXm6UAgoUi4hrjkUeEh1jLxSADjTpABIR2voK8+SrQBQaFtg+3e61Bj05ptvoP7CeXzrW9/CkcOHUXe8DvdsuEfAyFdeeRn+4mKJRr544YJI948YMQLv/vk9zJw5SyL0P/jgA6xbtxYulxuXL1/GypUrhBhAYL+srBR+fzGeeOLvcP78eXzyySeYNGmyKACwja1duwavvfYahg0bjo0bn8Af//hHnDlzBg888CC2bdsm7e/HP/4xLl++0oMUAB4hECgCwJ4hTwCoGlaFGes34Jq3CJevtuBqUyNc7hjC4U7U1NQk+jTXYkyZFeVPLIay0jJRheLB+mQ0OtNLMV89Caacq0KhLpmj1LUxdHaGUF5ejnA4LPdtbm4RlSsqSpDM0dnZJXNlV6gLHpcTXqczhQBQVLtQEQBibpnDBjMBgPN+OErbuGSc/HT3bpSUlmBeba30lZaWZlH00QsJEjN4Hn+skfXpovFp/9ykDT1WG+sCSwR/rvku1/27XR9n2ihFAmF6JdYh37H+/Hkc3H8A5aVlWLhggaQ9IFHZY05JYBMACh2uh/z5NgEgexXbBIAh3wWG8gsOFAJABhv3kgBg3uCnPKGv9jdDuWlkeLdCuKA2AeAGbCD2K9sWsC1gW8C2gG0B2wJD2wJ5EQDiRoRrpkW3ZQ+Sr8UKJABI6nRDopPOPZX/OOH7y/ep3c7L5MAzEwHo0NWOPLebjthikeK9fikA9GtoBYAofk8CgNuFJx9UKQBsAkCPm0SWC9MTAH7zxh+x69gRlI8agR/++BmsXLoKiEfgiMUlx6z5GGwpAIhPSh9xqrzlsbgDXp8PDZcvYdOmd3H+TCtmzZoveXYbG5swfPgIBfDHVGRkLKpINUqoQwPGBDyVFl2iD6dR8kgo6JnS5JpHIR1kqj/T/VT11aQCgNfrxpeff47p06bhb//ub+FyuvDC8y9g1Ogy3H//HQAUAYDXaeDghiAAXGrA8bo6LKidN6gJADlnpgFLAFB9qjACACWpdQoAXmoTAPpjpO/pPQn8MlK3szOIt995Ew2XGvCDH/xAxpVn//3fBfS9/777UFdXJ6D9rYsXC/Fm8uTJGDFiJF597TVMnzZdFAEY4T969BgpSklJMR588EGJ4v/v/35dUpisXLkSDz/8MP7whz9g165dWL16jdy3uNiPb37zm3jxxZcwevQoifRnOgFGPz/++ON4773tIoW+bt26HqYA0ASAE9i777MhTQCo27YZ1cOHYeaGe9Dq8WLbn9/HXz7+K9yeOIpLfCgtKcHixYtRO3++RKKT1EGw3+vxJOc8gwDAfsu5lMA+00yRDODzF8FDEmdXFzweD2IxB0JdXSguKZa2Egx2SkQ4SQKss7179uHmm2/G5ClTEOoMwuN0wNPcjPr3lQKAb/4itLn9QgCQSZgpAAapAgDXBhHmvHc5cfjoEXR0BFC7oBZjxtQISbcj0CG20Yes2XMQAArt11YAP1cEv/X+hRIAhLQRU6oHHDNI+CEhJNTZhcsNDdi9azeGV1djzdq1OH/2LHym95clj9b0MNYzLI/YxE4BUGjVD4nzbQJA9mq0CQBDopnfqC9hEwBu1Jrv6XvbBICeWs6+zraAbQHbArYFbAvYFrAtMAQsMIgIAEToElHDRrRwXxIAdO7LhBS5kffTrAbAGrcSAOjcZzQXHbh06r788suYNm0aNmzYIDnTA4FOPPvT/4mbx4zF/evuBIIdcMTCiDtiBnijAZxsrObukbaq9ZkIAJveBNUJhADQ3o5g2FYA6PseemMSAKRvOB0S1ej2+uD4/9vZmfPn8Nab23DzjKVYcusKySPLPtDVpXLksh+JE1si8unM1tLGqp0nZJNVM04biWeWAk7pJSbM01wjSQIAd7nqagInHDdeffV3Asz9zWN/IxGFzz//PGrGVOP++1fCEe8Up7t21gvBiOUi4WGIpgAQBQCbAJA2qU1vxw1z2/YUeVMUAMyAleoHSQIA+wglppn3mWlugsEAamvnYs3qlXB73BIZGo/aBIDe1k9/Xu+UiNw4wuEQjtUdRUd7O2bNmim5ygnS7961S+THq4cNk3pmZD8JhfPnzxcCwO7dn2HYsGGYNWsW9uzZi4aGi0L4GD1mNFauWCmR9wcPHsK5c2dRW1uLWTffjD2f7cH+/fvltQgWer0ezJkzF599tlv+Xrt2nbQn9vclS5ZImoDTp09h/PgJmDevthcKADcOAWDWPfeixe3Bq394Azs+2YmFi+Zi0uQJ2LplC8ZPmIB1a9cKGM05kEo4EydMQGlpKU6dOiN1vGjRIpGc72jvkL8pJ8/+zXQNFRXlIk9fXl4hbYD/vnz5EkpKSnD69BlRiaiursLrr7+ODz74UNrBffffh65gEF6XE55mlQKgqnoYShct7kYAiCGasclbI+X7s2/ke28973N97/J40NTSjN17PpN1NaP/O7u6EAqH4HF7RG1DH0OFACBLD4MEwPZUUlwCn7dI5qr9e/dJWoBbF9+KYdXDRBFGET0MzqNNAMi3md0Q59kEgOzVbBMAbohuMJRf0kwCyOQo6sX760idHt3CKE8a35aVt5xOYT5tBLod/d+jmtAX5SIAWM2b8nc6snmvSmNfbFvAtoBtAdsCtgVsC9gWsC3wtVpgkBEA0tkmITLWQ8OZI3oSOTNNuTutETx5EwDWbwCcmgDwb7h5zLheEgD4gt1X526XG53xKH63KZkCINhmEACKiuCkI1FHV1ujRdNIaPfQjIP2srzaT8pJyV1p1OlAQ2szVAqAw6IA8PQzz2DVbaskPzAD7zSxRBmIyhWpOX51+5Loc0P61WxMfp5NZtbaPhlVSBIK5Z+dzi7cc+8yPPWDx8F8weFAEEXMeawj5Pkg5tc1Se0rND5RWgH9KUFNR3s4Gsf7H+5EVyiK9kAHDh6sw5iRU1FTM0mAcq85Gi0hc66i8qyHOQUAv0sXKWcm+KSjyejewGYtKQA08UAIB+qJt922VHI4/+blVySq8t577xHg4L/+678wtqYa3/72aiAWEIc7yT5aXUR3FX7WFQ6htKoCdcdO44VfvYPde45h3oJabHxyo8i6O4yCmnsnI3WZroSknGyHKJmksU++HUrLGFMyur7+Anbs2IlTp05h3PjxWLxkCSoqKlV16heKO+Q9EykA6o5hwfxaTJk8SQhMqpUqn1JuV0vvUgCocMXcTzHbwuqPyOSvSKhHGMNmOv9SuhE1X7tnOy8zAWCBKWJVE2HUndj+0hIA5s3FmjWr4Pa4RLmCgE+qAoBcbRQn0SP64DVUG2hqbsTmTZtx4cJlVFYMw+Jbl2FszXhJ5cE81SQl6PaSLEcfPH6Q3oLS/C2trfD7igSkdDodRnS3W8ZxSrjzqKyslPzjzEPP35T05r+LinyIGHnAOS5wHKEEOO9LOXl+xz5PtR+Oy9FoRFL/cJxuamyU9qXl5CsqKyQqnRHnlAvndxGqGcXi8jdJCOGwymOfJGgZY7+1XxrjB68VMkpKCoAA5s6Zg8VLFqO6qiqZP+U61qHuEeFoBOFQCFs3b0H9Wy36nQAAIABJREFU6bPwuz1YtmQppk2eIvZm++WYz/P1HKKLXRIOQSsAaALAf7/xjkSjr1+/DqNGj5C59qabbhKQnsSMo0ePyt8rVqyQ1AxMjcM5mbnoH3roYbS3d+Dtt9/BsGHVuHbtGsKREJhm6uzZsxgxfAQefPAhyVH/36//EePGjcOXX36FqVOnYsmSxTh48CDeeWeTpLL5wQ+egtfjgsdJAkB3BQBH1CnJdqgA0J8EgEzjar5Vbx2/rao//pISHDteh8tXr2D5HXdICoCrV1UaMP7bfAwlAgDfiykhOFezD1MdosjjRSQcxq5PPxU1hDWrV6Mr2GkTAPJtbDfgeTYBIHul2wSAG7BTDL1XzieKxHjrfGbsbnsyi9JAVgOmiPTlZeqUzZrpitR4i7xuNeBPIgCf1zYtn3ri22ZaQZk+z2Rfq7HyKteAt3COAvbUroP9ve3y2xawLWBbwLaAbQHbArYFaIFBSABgdFswEBRHNsE15ljOA6nKWN9WcFXlavWJ054AHnOG64Pn8pnmFAAZFQDW3yPgaiDYiWf/9acGAeAbcHQGgGioQAWANAt9A3RMEgDeksjmjQ8+hs62dnRSAaCoCA5KqMoLZFj43sAkgLzAf7GdaWckdlc/UQfQcK0ZTAGwu+4QykYyBcCPFQEgFpHwXhURmjysBABGretDg8WSQzgaFeAnlwRtnxEATDL78saGceiEJqBEGd4t2z7Als07MXXaHIQiYTQ1t6CstAqIuxJS/ua+olqc+r8VXCGQlAiztxAArOBt1sHa1KxZKwRz2D+bm5tw6dIlPProo1h2+zK8/NJLYlP+Tdnc//rFf2JsTRW+88BKxGMBAdJUOLa6RwIvh0MIACVVlTh+7BR++fxb3QgAfHmrr0ITAEgYynRo8J91yLrXaiO58gqntidFIEgSAHbg1KnTGDf+JixeshRVVdWIC5jHlAuqlMxT7S/y4lLDRRxPSwDIMl6ktmZDvqHn06m1XRR8J0v9m6/Pv38X/NS0F0ibNqe1AJBUADgvIKFSAHAYpBhjZJbrHALwU6VCFAD270UwEEDtvHlYs2a1AfgaeTiM8Ui1E+u4nnT8qNQbMXkW54lINCJt25yWRJNsUl8o2QObmpsMAsClAUkA6A15Ro1LfVP3+i5CJIrHBPhPHkn/qTkFjAbyY7G4gMQcn7Riir6WxACC9CRbRCJh6evm8cH8mET7MyKCzXMN+5lEFTucMs6k9vBkWa3zk9U60VhU8tE7XQ6cPHkce/ftQbArgDlzZou6gBAAxLDGrwIJPoXWRlrimHETWp1tXggAm7ag/swZ+N1eIQBMnTwFwY6AkCcKIQC8+fYWbN66BRMnjUVXVwBNzc146KGH5D6bt2wRIsUjjzwqUfybNm3CokW3YObMmQLcz5g+A9XDhmPrlq1Yu26tALubt2zGqlUrMWrkKEn5cP+3vyNpBV586UWsXr1KUj+8//523HXXXUIaYVqHVatWSfoHf1FRVgKAzGeO/k0BIHNYoZVmnG/1N1vBf/7d3NqCPXv3SooFql20d7Qn6U5s05Zn51ov9bCoWefwvr5nYiwhMZB9VtsrDlRWVODzk59j3969mDd3rlIBiOs1flIFwGkYxpxqievVv366E+cu1CPudGDZ8uWYPWe2kFN0l7WuPXo7vvaXbfrqvr19v0LWan1V5kLuYxMAslvLJgAU0prsc29QCxRKACiM1a0Xo+m2MoXfaWBXkSYA5HyvfFdVeRAAMtnXaqmhSLjo1hp6ateB3azs0tkWsC1gW8C2gG0B2wK2BfKzwCAjANDRRfCCwKiOeiO40RsQyerAIZBG0I7O+M7OzhQ75k8AmI4NVABgCoDOAJ79V60A0BsCgLkoychbTQD4LVMAuN3Y+NBj6LzWLqClgE1CAEi/6DU7FvNrMEPrrPxTSCRBf4V0JwkAl0gAeP0PQgCgAsAPn/kxVi5TBAAHnbdCADADLKkbNjPow8g/tm3WmzW3rbZ8LgdtQQoACjGHwEEmAoCU0MDnI5GYkGwcbhe2bPkQ779/CE899ROMHjtGcvDy+3RbUAflyk3NJX25k34FrQigL9GqBIW0OJaDEsvDqqslGn7btq247bbbsGzZ7Xj55ZcQjUTx2GOPwl/kx3M//znGjavCAw+uQjTWhlgkKsC4AKTM1awd6P1IAKDzmfVP8J/RvRx3+JNLNSBlJDAUBHIRAJJ1oQkAHlwWAkAd5s+fhymTJiEQUAoA+R9GX8h3T53mxr0Zu9Pt7XVb/LrBf+kyeRMANNfEIAAQ6IlnIgDUYs1qKgCoqGtNUpEumwe4yohRzpHBYFCIbRxfUlRv0jqikv1SEQC24MKFhiFMAOhFA7Y0wsyAkgLdHQ4rIUwReMzX6fqJRmPyOaP9Zc3j9kjUuP5epSqhIkRqJaZTjVFkIzXQm5+V0k9IZMrBiKDSgCIAACdP1hkEgKBBAFiM6urqbmum/MeTws/MRADQNaoJANs2bcH5PiAAvPHWZvzl479iwcI58HpdQhClvP+Fixfx/C+fl7nmu9/9WwHzt23bhn/5l3+Rc/70pz/j/Pl6TJ06DR9+8JFI+Hs9HklF8/AjD4sKwAsvvIBVq1bL/PXhRx/g6b9/SubYn//8P3DzzTdj7tx5ePvtt/Hggw9i0qSJiDEy3OnKqADwdRAARMElpzM7Q72actYbSw5DrcZI4OMAzp47h1OnT2PhokUYP2G8pE5I6a0pRJvuSkL5jJGFt7rkFf15f+nHfJQxr3BNQvIixwCmAuC/Z86aZazxTWWiXQ3b2gSA7LVrEwB60/oH/7U2AWDw16H9Bv1uAZsA0FMTp7NcXkB7b/cklkVZPjWYV7l6aoiBcl2+drXtN1BqzC6HbQHbArYFbAvYFrAt0JcWGGQEAL56Z2dQovMphStOcXFGZ5fZzmaydA48gqgE4QiYEFjTh+QydzoTCgAnTpzA008/jbKyMikTJbQpCTttmkEAYAqAYNBQALgJ3153J+LBjh4qAJjfIg0BYPObcLrdePLBx8AUAIwYtAkAOZx/xho/95ag/wgAIjtvSP/v2LEDn376KTZs2CBRg4wiZx7hlJpPA/aYv+8PAoDH6wU8bmzZ9D727j2D/+P//L9RVOITOWPlnE6DAFgc8xmJC0aKQUbBJjtaz8XEGUHt8frQdPUy/vM//0ukk5ffvlz6JcHQRx95BMX+Yvz8Zz/D+AnD8R2DABAJRySNAYvDSGxNguC79ZcCgBrPFMno0KFD8ptyz4z6zZcEoFUEbAJAkrRCO15PAgABd00u8vqKcPjIEZw7rxQApC/JkfS2CAgRdwj5o9jnx8GDB7Bvn6EAUKsIAB63SsMhOZ/1HfIgALBNt7a0ou74cYkgnj5tmlLNMY7MCgCqP9oEgMIWXIUSAEaMGCFrB46lXNtwTaMPrnGoTMI+rgkAVBZIjJUS6c+2o9oEP9fR/dbx1iYA9IwAcPxPW1E9vBozN9yDZqcbr/33m/jq9Ck8/Mi3MXnKRDVHl5Rg1+7d+N1vf4vVq9fiu9/9boIAMGPGTMyYMQPvvvsebrppPEYMH4kPPvgA99//bZF1JwGAigFsBy+88DzuXn+3RHn//tXfYf3dd6Mr1ImPPvoQq1evxvTpM/Bv//ZTUQNYvXoNSouLwZVvphQAmgAQjydVhqytudcErH4mADCtQmeoC0tvuw2lZWWSLiOxUrCoFsm4b0mn058AvYzieYzBhY0gybPTEQD4/uWlZTiwfz9Onzot7SIejaaswAT8twkAeZndJgDkZaYhe5JNABiyVWu/WN9aoH8h5ExOmJ6SC/v23Xt+t169V27PVPqCpTFavrca7PbOq6ZyGcO2X15mtE+yLWBbwLaAbQHbArYFBqEFBiEBYP/+/Th08KBIr9Jp2nrtWs8jkNI48AjGEpQjeD5s2DB85zvfSVRszwgASQWAb6/7Rh8SAMT9CI/LjZAjjlfeeV0IAE888Ag62zpE+lakPftdASDXjqEHi+2UrtR/1yuQMJeErQa4dbRzqgLAZUMBYFfdYZMCwErASAGQSwHAHK352muv4bnnnhOJ3/vuuw/z589PGxlqNk+vUgDIqzgErDRH3JsVAMLhKLxUkvB6sOWd7diz9yx+8k//F0LRsJBvQp2h9AOfQWrQXxaiAKDB21w1r+5tUlcAUFpSKkAaATVG/d9+++1YuWIFXn7pZQHaHnv0UZQWl+Dfn30WEyaOwAMPrUY0ek3IAVQIYFStymuutdxJAAijpKrCSAHwNnbvOYp5C2qx8cknBdTtaQoAPkITh/7whz+ICsDSpUsFMMqXBJAvAcCcAoCAga+ICgANkgJg/vxaTJk8SQhMSYvmY31bASClLxoklvwJAOpqwawMBYCS4uI0BIDV8LhdPSIAsC2fOn0KWzZvQVl5Oe655x6Ul5cngKsbmwDAFC3MAZAagd+blVxmQEn1J5fLnQDp+XddXZ0QCKurhwnZi4QN6/hOIgAJffwhIcD8jFEjRxgNKAl+mucUPT70HQHg600BoMufqU76WwHg5LvbUFldhRnrNwgB4K1NW/H5F5/jOw9+CzeNHysy/sUlJTh86BA2bd6MmTNm4dFHH8Ply5exZctm7N9/QPU3OEXen3XIFADr1q0TEuuWzVtlvudadtPmTTIWT5o8CT//+c8wbtxYaZtMA8Cof9qChAEeGzduhMflQmVZ+XUnAGgFCz3H500qsCgAcNzUigLGkIiPd+xAcWkp7lhxhyiZqHOSrcE6Sw1FAoCk7jBeub2tDSOGj8Cpr77CieMnsOy22woiAPxl5w6cu2hKATB7tpDSlJpI8tB1WShAnqu/9mZs7Y9rC30/axn6kwDSF+9rpwDIbkWbANAXrcy+xw1igVybwlzOoBvETPZr2hawLWBbwLaAbQHbArYFbAvYFhiIFhiEBIBz585Kjmvm+Kbjyu/39zgHKatER1+bq0fLcjMikxLi5qMwBQAHAkFNAKACQDoCQE8bhgp/csGJuNeN//jtS6gaPgyPbrgP4UAnJFev2yPRgVrOvJvzyvgg0/e5S6b3e5n2fXq/mIsGfX2uF7eqmDHX82mJ7gSAmAO41NqM37zBFABHUD5yOH74Y6YAWKmcsszNHjUAdAPsteaEZ6Q3owhLSkqwdetWfPLJJxKp29LSggceeEBIADwY2ZkuKrxXBADpAAYBwJS7PEkAcCBJAHALAWD//no89fQ/wVfsRygSNgA0wydvDuLPkwDAzPRSB0YUq25zuTwN6jwt4ZBKAigpLcXFCxfw0ssvYdltSwVgoQJAIBDE44//jRAAfvbss5g4YQS+8yDrKkkAkDQfJAAYLIQ4XEkCwNFT+OULZgLARixYsDCRLkHxKZTENuuUKR3MEbmaQGTO88320NDQgN27d4tMO9vBqFGjMHnyZFRVVXWTB+/Wh/NKAcCrkkQWpjrwFXlxiQSA43WYX6sIAAGDAJDsEblqYYARAPRrmppG7jGs787QKQDyIwDo5yYJRU44kZkA4Ja5ioQvSkDzKCsrlZzY8roEcHTbdSal3KkccOLkSVEW8ft88Bf7Mb92vkiOBzs7UVKWqjCiSpUM9smlAKCAI31+an76tJa1TDaWbq+1GwqoFOvYnavNJm9NoNI6/3Mc6i0olK3wJABQWeiLL77Ajh0f4+zZs0ICKikpxTe/+U0sXnwrrl2j8kuJkJgo/8/vzp07B5KEWOfLl9+B7dvfw/Lbb8foUaPwxRefi8z8lClTRLGI78S5gu/Ce2vFABGasJgnRSkjWwoAo964NlIpABw4efKEJQXAElRXVRmvr8b1QgAyPXYSJOdB1QODitXNpLqOEml8TC9mDlXrbQqAL7b/GeWVFUIAaIQTZ843wFPkQZHPKSkASBRl6iXa+eSJk6Lck5D/AHDk6DFRlBk9pgaTJk7C+fPnTe/iwOXLVzC2hkA/UH+hHtOmTcPOnTuwa9cnWHb7baiqrEBFZQWqh1XDRzWRQ4eFEFBZWYWqykogEoWnuQX1729HdVU1fPMXoc3thyNqpAtxkDCSWQFAT6O6WejelE8vkvnMaGckz3Hck7nTFBWflQyQhgAQiUZlNHGR8OR2Y9dnu+EvKcGiWxYJqdVlUi/R4565cfRn303Xrwtp3wUMaolT9fvoiH4SFf0+Py5fuoRPdu7E2jVrs6YASIzmDiDqAD7a8XFaAkBiFipA0SBdf+1ve/TEhtmu+brbS1+XP9f9bAJAdgvZBIBcLcj+3raAbQHbArYFbAvYFrAtYFvAtoBtAdsCtgUGvwXyIgAQQE6CFKkvnQvgzWIiQ/qbMqXBUAgOnw++yip8vP8APtq1G//wk59gVE0N2lqvCZBKRE4AEI9HHNt0pDMaDg5nAoTsSYWkc1hpWXY+q7m5OeW2PSMA/BQ3j7kJ377zG4gzz3Y0jLgjhnjPkXdVprgDTjrt/V688PqrcLpdeGTDfUA4CjpexUFryIGmdV4aH/a8GEkZ60y2VwBvBncyy54BfE9ekf36XPIPSXCqewkVASAfBQBem5kA8L9JADh2BGWjFAFglUEAYNt2eNxZm6Umm/CkX//617h48SIef/xxbNq0CV999RV++MMfCihAVQq2RysJoC8IAHw1EZM2vP/dCQA+wOvClnfex7795/H3T/8zfCU+RQAwgH4rDGfNJS3OYpMlVLmTdRvrjgTm0Z2TqTDMJzOS9sKFCwL6L126GGvWrhEFgI6Odnz38e+ixCAATBICwAqDABCRaE4FouoUACyzJgBU4jgJAM+/hd17j2He/Fps/N5GLJi/QB6tewLtwTrluMEoUEZ/yvcWx7r+m1H3TU1NOHXqlBA/eC3rnRGhJH+Q4MR7ZnJU56cAIIOF7u2IRWPdCACTTQQAVZfsHblgoAFIAMij1fTXKb0lAHCepZx49xQAVABQBACngwo1QTBlBUEygoI8CMSbD92+CNARIKaUdm3tPDRcbEBLaysmTpiA8RMmwOP1pEmh0w8EgMQckNqmunX7Qicjq4RBgddrMo4ex9jPOP/3JzDEiP+dOz/Bq6++KmMT64LEL5Iy7rzzTtTX10sZGhsbBQSfM2cOAoEO/K//9b8kvRDzx2/buk3ywJ87cwb79u0T5ZA1a9bImHPp0iUpP4lEo0ePVr2ZaSlkzKXiQfIojAAQRzQasxAA9iLYGcScubMl3QpB6ASBpEACgB4ndRoEkhmY8iLdGu3rIgB8+f67KKsox/S716MRDkThhsPlhNtDe0ZAwJqEKpIAwqEQBZekj+qjoqIKHYGA6q8ujygA6INzuaxjIwqg1+lBPv74Lzh+og733Xcvhg2rFgCfyhBM70NVKtolFA4jEgrD43DmJgAgOwEg0yifa/R3uUg0cUu7Ypn0ulmD/poQl3G8TQ3mR1T3O6dDbEGwf8cnO0T6f8nSpbI+6ezqSjvO6Q/7s9+me4/+BrwTBACuIeKKCOrzFuHM6dM4euQI7lh+B+Ki8pVcCZtTAOiZn7YjAeDDj/+Ksxfrhfi5bPntuHn2HHg5BzhSqTb5vhfPM/dXli/fa/trHi7kvl93eymkbH1xrk0AyG5FmwDQF63MvodtAdsCtgVsC9gWsC1gW8C2gG0B2wK2BWwLDGwL5EsAEC9SJrA3l5swgwl6QADgnejQYFQcQSzm5qbTsDcOp2wEAEbnakBAv0U6AgABRzp2KeH90ksvCWDLPO4El0UB4KckAIzD/VQACAThMAgAIj3cG9G0uEMc5M5iH/7w3lY0tjTh8fsfhDtGqWGXhPvpyKF0uEgifr+HVWjOY52ulhW4YI7Hs56lANyMMZwaic4IROYgIEgBMgOZfUoAqDuMspEjTASAiNg/Goc463moqMxknmZ+pqO+GRXKtnPy5En84z/+o+QDf/HFFyXalzmFZ82aJdda2+vXSQDY/M772H/gPJ4iAaA4SQBIWwsmEERe3playwkCgKG/0J8EgHXr1goBgPK5tKVOASAKAA+tQDRCBYCIEIroBk8QAESaoDACgB6jSNhobW0VYEQfCdDKHK0ajwvg/+WXX2LMmDEydhw+fFgIDATv+DeVADKRAGwCwMCZYvuCAMAI74MHDmDfvr0IBgOonVeLNatXK9DV6URXMCgRoEy/wfZkBhST7UvlhOdBmfEzZ06jru64pKtgagnenwoVM2bORM3YsfD5fRYj9gEBIGXCMRMFreNAsqzJQmSakNKNNOnOzX9Co31IrGIkN23KcUCA5wRg3psJunvbJIBOUtChQwfxxhtvoqamRqL+r1y5gkWLFgnA98477wgpqMjnFRUR5oKfPXs2nvvFcwLq33PPBrz5xpuSU76jvV0k5UkA4DlUemhru4bS0jJMmjQJa9eutaiIDFwCgHkso+WE8OZIT376uggAX33wnhAApn3zblyhgoLDg2g8hkg0CIczNeKdpDcO7Vyb8ghHItL/vN4ieNxeqVsSBMwHgVeqbPAgeYLqNWfPnkYkGkZ1dQUqKsrl35FwCMz/TsIMST2SuiIWVwSApgwKAEKcjSAWjyaUaTKNlgnyn9F1zCmBso2wJLOQOBc25k/ruVZiUrd7mbuqAyguLhFiYYjvG41KCgCmYLhjxQohPFkJANb79RTQ7al0fW/2HvnMXFYCAK8hAYBp0KgCwDEjSdg0VuQGr9Ks5tAfBIB0/TUbWTGf983YPo0v+nY0TqZN6U3ZBvK1NgEge+3YBICB3HrtstkWsC1gW8C2gG0B2wK2BWwL2BawLWBbwLZA31ggJwHAJ85MgWhTQsX64PE9JAAQ8KAMJiOuiouLlVO0F8XJlgJAO7MYlauPdAQAVY6IADYvvvgSpk2fhg3r10sUvkoB8FPMrDEIAMEgnIw0VjHX8v+MCvS53ivuEMDCU1KMrTs+xFenT+HvHv0bxqgpSeg4lAKAxuEt9+sZAcAC4DBOmBHkiTzy6nuqNii4xlI7pj8T8f9p2pZyQJvIA+k8fynsie4n6Oh/HdEsBTNfk1b+3+w2tUrTG9LaBhlGpwD432/8EbvrDgkB4OlnnsHK21cBkbD0mxdffhnX2pRMN53lBPzNh3bwEgj661//KpHfTzzxhET6MQL0P/7jP6QumfN36tSp15EA4MZmpgA4oFIAFBX7EY6EBJTMRABIqR4rAUDypSfJGdYUAJmbfrKeCS5YARW2OMpnX7hwES+//BKWLl0CRQB4SQgAf6sVAP79WUwwCAARSQEQQSwSkUhqIQDoNkkCQCiCkuoKQwHgbezeezSrAgCJQAT1+aPrWxM/dHSxrneC+4z4JdFj4cKFIv1Posj+/fvx2WefiQpANhLAUCcAaDAtE9CSd75pIY+5BKwyH4Vcn3M4ljZNXC5J7PJStvvIEZw7f14AeB3lq+6VErcpSjtJAsA+BAMBidpfs3pVggAQNcDpy5cui2S4IgAw7UQMJCDoKFrdvhjdSSn5psZG3Lp4MSZNnCjElEOHD0u0+DfuugulZaUWZZFeEgC6Rfur+yUJTMkxNv9+n2mi7M3sD0mDQPCfqiAkYZGsxYhubVeVwqPvYCe2ZxIAWAcHDhzAkSNH0HCpQaJo77rrLtSMqcHzz/9SIr8ffPABIQNQ5eH25bfjt7/9rcj8c0xgOgC2p7LScuz4eAfWrl0j4Omvfv0ruQfPG1MzRtI9pIKiA5cAIDXscEh+cx4cC7stHyw5DCQnfEqHNiewoEJ+RCLzt23agvNnzsDv9mLZkqWYOnkKgh0BuAmmG+o01rGgJByClQBQ5C9HV7gLXaF2RKMhScnBVEvS56UsKgWMLjiJYFR24cHUDpKWyThUCgqXRPfzcLvc6OgISJoOjgPXWprhiEaljF6fVyTxwyS+RsKSloZsAL5PNgJADFwfx4QwkC46O0GkSDO45dOzKisqZMwheU5IAKbxVSsA5Oo97BNCaCBpIhoVQgTn76tNjWhuacGwEcOxavVqRVTKIVHfHwQAvh/rgPWl56NEHRYgmZ9r/kj3vZUAwBQLHCs+3fkJQl1dog7CQ1QntBLA10QA0P2V65xEf7W8hLU+chEmMtafyc5sKXqKyZeoksn2PW0vPanL63GNTQDIbnWbAHA9WqX9TNsCtgVsC9gWsC1gW8C2gG0B2wK2BWwL2Bb4ei2QlQDQDH8xCQA6Q3oGN15PQ9h7SACg/DEd3XTc0Lla5KNTsOdmMzuktJQpAX+dR9dKEOD5BPzfeustidZmRHF1dbVIwVIK96VXXkLt/Fqsv/NuRBFDINiOn/3P/weTRo7GXXesgKuzC25KxlIenq7Z9CrmOV9IA5RFRT5EYjFcudaCNza9jXFjx+HOO9eJIz1KUDPMqOb0KvyFEwASV0j56CAmkOErL0Xc74WnxI+owyH560dUViHW1QVnJI7Ojo5kBBrfm2kbDJl1AkCUwJUoTG+RSKczSrU9EJBCV1ZWiGR1cUmx3KOtvR1lpWUSId/YyMi5OKjA4PV4pQ5CnV3SNuhMZwRlOBwS8Ky1uVk+I7jLZwWDnXJPf3Ex4PMh2NKiJHwZ5ccyOpWstopgs4SpGW0+5nTgUkszSADYVXcY5aIAoAgA8XAYVy5dxs+ee05AvwUL5ssz6STXh25jBJs02eTmm28W8J9tig572vIXv/iFXPLII49gxowZ8u58B+Yd1vKr+p6UCab0/WuvvQanswv33LsMT/3gcTgp0xsIoogy4iaAQiLzs6UACMXgZR/zuLF503bs31+Pp36YJAAI0cSwD9skiTkSFRiLorG5WXJTd4VCcHtVfdGBrerbrXL6Op0oKS2Rvsx/09FOJzvfkaoA/Dfrk0C6iswFqqqqBaDr7rxV7TOZAsAgAKxdK2SAFALAs89iwsQReODhlchOAHB3JwDsOYp5C2qx8cmNUq88NJSrx4s333wTx44dw0033ZSo73QKAJogQOLHhAkTpOwEJEkiOHr0KOrq6jB37lwB9NgmpN+ZQK/uDF3HAAAgAElEQVSBRgBg2XWOegKdjOSU9+kIwFtUJOQt82EF3dj3JA+0oXahI0gzpVCwDpTW+7W1tQvgyjKwzVgJALmuzzkQm07IrgBQbyEAWGgzhhKKIgAcVAoAQgCYm0IA6OoMyjj23nvv4fTp0xg/foL8rdsBgTSOrYnxIBwWCfJh1dVCICKI5vcXI9DRgVOnT+PzL76Q/NrTp0+XMYU2UoCkGvMIxm3etAUXLjSgsmIYFt+6DGNrxouUvIxbif5vEHoS+LK6XuE2BiDKcYaS6Sbdf6eZGJQ3yTA5HqfWd35ExYREOctu/LCUnBvckmNcjSOcDxjBrUgA+ujFYsOYh9kWj584ISoM48aNk/QOr7zyihAQli5Zgl27dmHs2Bo888yP8Oabb+DAgf24bdlSvPfedjn/9uXL8bvf/R533LFcAOUPPvgAP/rRj+DxFoHjDsFTqhlQAYAKEiWc4xLHwCYAsH385aO/4MzZM/jGnd/A+JtuEnIl1wlst5wnMh0JnQndDKiA0ccEgBjcSs3GEYbTEYcrptJyqEOVQJFaOG9FAUcMLje/J0EgZqTxSG1DLCMP9luXk0ofLnlPL1wYVVKJ1qYWtHd1wukrQsgBRJzqR1K5cD2TRQEgirCwQDkvy5wbUWOrmTjB0pj7ZCHdsKSkRMBYPV5zPmMd6iOXAgBBbL4v1zG0z7G64zhx8gTG3jQOY8eNw9WmJlEEmDtvLkaPGSOE2myHHoMzthELYaSxqVHWk+yTPDj3cB3Csa2yqkqUOUii4vqSNqTihibwlJWXy3vzWp7Hz3PNL1kLn+VLTeLlWH/5UgN27tgp/XvmjBmyDhQJfxlmmbJNrfcLUQDQw3S6/U62MnNN9uc//1nWK6tXrxYCKw+WiTbkeibbYd1/qf6TVLqStmXh7briEJUzqS/2g14MydebAJCLENHT9pLof06nzBk6PUdv7zfUrrcJAEOtRu33sS1gW8C2gG0B2wK2BWwL2BawLWBbwLaAbYHuFsiLAGAoAKS1X34O9/SXGqBALI5gKASHzwdfZRU+3n8AH+3ajX/4yU8wqqYGba3XJJpch3wQuGCEFB3fjMyhc7A3h9UBo2RalaOWkbjZCAB0VJIAQECSoAmjCX/xn89h3LixWLlypYBd11pb8Prvf49ZEyfhbx96GB2Xr8AbjcNtRED3lgAgdgAQ6OrEZ/v3Ye+B/XjgoQcFeGxubESpvxgOAtppwrl6RgBIett4SzpMixkdXX8Gb2zdhNP19QLeFjvdWLH0NiyZvxDlJaUCdtCJSjCCBItImLlzlaO8yOtFkdcnDtarl6+IQ7XI75MIsKIiL0rLy1Icv5TJ7epUADBVF+h4Jamgo71DbE5nMu9BRy4JADzHV+QVcgBBnsoRIxFqb4e32I+dO3aI03L8+PECMleOHI2u1msIdgUU+G/Uk4pWJ6CVBNdiju4EgKef+RFWLl+FWCiMxstX8cbbb2H8xAnYsH6DgGYsi3bNSk5vKWM4QQAggM/2x998P74bSQC//OUv0dDQgO9///si9dxuOKKt7bPvCQBxCwHgPJ764T+jqNgn6hs0kZkAQNs3NTfj1y+9iNNnzkh08eIlS7DhnnsE1Cj2+xPkBbYTt9spOayZA/ueDRtw9swZfPThR/i7J/4OpSWUQz6LGTNnSFuh9DEjXnkfOpx58B7JQ4GqSgHggqEAsBTrEgSAa0kFABMBIGooANB5n5oCwAnESQAIo6SqEsePncIvn38Lu/ccMwgAT2QkALz99ts4fvw47r333kTxrAQAnX9cCCtiCwI0EXR0dCh1k3AYJ06ckJQAmgRAcgWB2kRkIKNXjRzM9fUXsGPHDpw6dRrjxt+ExUuWytik+Cp6AFBRjOwPlxoacPx4HebX1mLy5EkCCvPQihnd1Du6DbQGiG0aWwj4k6DFg3nLFZnGgcrKKgFbCaCYDytgT5CP0epsWwRmOL7wyJTjvhsxwAQo8z01oEP5aA0OWQkU2cpTyNySmwCw0KQA0J35RWsmCQBUAOgwCAArEwoABMw45n/00UcCOt1777ek/kmq4W8ZU5j+hSMrwXZGr3o8QqyhLQjMaDC1I9CB48dP4FrbNSEHkARAe6o5UIGSPSMAaACHvyH175J6UcQqM+ieWn8WUkRa45snMtW2Uvp/noTEbu3J6ZT2IQQwEwBFuypShFYC6AXaZJAM2K8//PBDAe4Z9T9y5Ej85S9/kSjolXeswPb3t8u4uGjRQhw9egQlJcVCKty2bSuqhw3HylWr8dKLLxqA20j8/tXfY8WKFZISgGMA6/nihQv46qtT+P/Yew8wucorW3RVruocpVbOCUndyhEEkogSOTOMbWCMAduE8djzZsY2vvfNON17PfbYM8YkY6LxYBxAAgwiGEmAckQ5S53U6hwqV7239n/+qlPV1dXdCoT3zuFr1F1ddcL+Y++19lpfu++r8nk5BBRMxjgRyQRSaCjcZIq7QdikhYHYUThs2LdvLzaRqBLwY8rUyZg7d47I2JsJH/0FuIL+gBAgeO6BAyswftw4UUAhUY/kz/SD67750GChfrZzQQBQAkBhOGNRtNacTICRCvhXQD+Bf0UAiMLh4CDgz9xXsuo/jQBgVM0nCAAOJwJ+EgBccHYB0VAMzrwc5A0oQ8jtQMgBhI1tiCtugzsLASAcD8HuhJoDDPWBGGIJAoDMzwbomg609jT3sU2F+CPkH1V9rsc091hUA9BzYbb252e5H+N44Nq3fcd2HD12DGPHj5PKdqqnNLe2IhAKorikRAhkWi2hp3vrLwGA5yXRSkB0h0PtU91umYf5GtuBr4tShMMOr9cn7UhiGZ9N7zNJetM/92fN6Ot7NQGA8dq8aSP27tmLstIyTJtWJfskUUUj8esTJgBwDaJyFa1KSFCcNWuW2JpoQhr3Kinra5piQjoBQMgpVDKwq3Gd+LslMWbiomqWJADYhADQ+14lc6S1akff2qEvmhhy1307naF40uc3n8YbLQWA7EGzCACn0amsj1gRsCJgRcCKgBUBKwJWBKwIWBGwImBFwIrA5ywCfSYApKRw0h4yLdnRxwR8whu+nwSAvNxcSXAzceR0OkQW9UyO3hLUrEhPP1j1RAUARQC4HUXFRZLwJDjzxGOP4sjhwxg5cgRyvV60NDWjs7UV82fMwLKlSxFsaYMrdvYIACJrjTjC8Ria21rx5xWvSsL0tltvQ0lxMSLBkLIBMFUE6ec5GwQAJpbdBXlYs3UDvvbNb0il2swZM3B0737EQ2F895//BVdcfoUQOdheTLCyisnt8sDhsCN/wAA0HjuGYDCM8tIyAVuCoaCQKUpKS0Rut72zQ6ojNdhDkLC+7iQGVgwUggCTr8y5S/W0z4fqo8fkPJRRZqKaYGcwGBDv1NbmFkk25+bm4fCRw/jxj/+XVJc98OCDUvFZW10noLvX50E8FkMwEFDJRYJrTHSbknvdCQBlygJAEwAaGvDfv38Zo8eOwdIlS5VagteXlQBAcgSTkhqk5M+8H8btiSeeEOD7rrvuEoIHv6dagvk4uwQAO8KhONweL+DWCgAn8OV7H4I3xyvkGyUgYFT7xoGOzk787Gc/E+LDzbfegg8+/FCkxr/9nW/jlltuRUtLM4qLikX2urioCD6vR6St/+f//J/46b//uwCZr77yCu6//348+esnpQL+xz/6scjjM36UUS4oKJT+wJikEiBOgwBw4yJEY+2IRaJSvadUHzSo1H8CAOPPpPfKlStx8OBBLF9O4oc60gkAmmjE/sh2Znv6fD4hovC9ooTR0YH9+/cnSABUCaBtgCYBfNYUAAiWaJCfRB1WT3JuZNuRsJVajazAYfMhAHVMVayyjXXF7+kQAPR5CwuLBAw/1XgqRYKbv89GIOjvunJuCQCKjBYKhoRItXr1+2hubsHVV18tfYcgmpL4TlUAYPx0ZSqJOfyer2kSAOfZXbt3yRxKEgCJUOyDBNr4dboEAA0CU0VIgH8BDNXUp8FDFX/zamQmAPQEtqS+3l2Buy8kgmTLphMQNJmCfVUDOZyTVHyVxPuZHKy8djicqKurlbnxxIkTCTD2osUXgQowTz75BDq7OlBSUoSmpkZcf/11GDV6FJ5//nkMGTYMkyZOwvur38d5502G15eD119/XeYKfnbD+o2y9hXmF2BQxSBRFFBjTpEAbdQDSrPBSU5Qnz4BgCvspk2b0NzUJOAq1w6uz6NHjZY5IR0A/jQJAN5IGOv/vBK+iCpHVsA/SSSaCKAUAJxCANAKAAo4Nx8EzHlwLyckAIcd/kAQLnjgiuYiDie8JUUoHDoQZWNGIOACgsR6bYA71jMBgH05ghDIWSSozb0aSa0im25UwieUAGKG4ZLB6e1LLxfwP208xGlREAwm2knm7R6GshAASHqjWlJDg1ilDB8xHOdNngxfbq7sAakcRNYQwXeOQZkz0tYMcyz7SwDgHoLkEr1O6fvRRACSjTWRTAP/JAOUlpXJGtza2gLasZCYRyKpsg45+4cmAJAQuW/PHlkD+PcG94Gct0l+dTtp/mXs9T8hBQDuTz766KNEn+ZaROsOriMcv6nqKRnWW9NY0Ptejh+Oa/Nsq5W4FEklSWbU71FzW18B+uSa038CQG/XOJP15+z3G4sAkD2mFgHg7Pc564xWBKwIWBGwImBFwIqAFQErAlYErAhYEbAi8FmLQJ8IAFFTiq+35EY/9OxP0wKAftlMCguQ7HSgM81Tvb8hNidjddW/SsbaJcE3e/bslFMyYUQA7uWXX8a+/ftw+xduFyCTpYPhQADP/PopeJwOTBw/Hu0tLcjxeFFaWIiSgnyRxY8HQ3ASBGCuOGEB0FtSqftTaQsAqd+y29AVCiK/uAiHjx/FK6++KoDmsssvx9DBQ+BiZZBR6WU+09kiAMDjwvrd2/HFe+7Gsmuuxnf+5ds4tGs3/se3vyOyrf/xs59JkvTFF1+UisbKqZVYctESVFZWio3CS//93zh+7Li8fvkVV0jyn1Xht952K1raW7HitZUiU83kOCvFmZQ9ePAQJk6YiOaWZukPU6ZMxS0334wTx46L/P3x48eliuyq5culmpIVky6HA12dfgH6v/jFL2HN2jX4tx/9GJMmjMePfvhDkU5e9dYqAcgmTz4Pl116CQaUlIGpSJIBxBu+nwSAZ59/AVOmTsWll16ChoZTcDiSFVGZLADSW5p9kEl7JlYJ0pEEQIDu5ptvxpAhQxLStfpzZ0IASNGMFahLEwB8gNshFgCbt1ABgBYASgEgnQBQW1eHL3zhC+gMdOEX//mfCEUi2LBxAy699FIBdB/91aPiTX3o4EFUVFTg/q9/HR9++AH++Z//Gb965BHk5+XhmaefEWCTr7GK/rnnnxMAiEDXrl27hQDA5ycpwGypoGJgk4q4mtrqrAoAv/jFzzFyRDmuv+ECxEgAiMYQi0QkkZ0gAMRJBDAsAIoLDQWAV7A+xQKgyriqggYJABBs4b1Sop1KIPpIgC4mSXH2NVo+sI1Z+c+Dn2c7sn+wrdnumgRA9QdK/2oSAN//WVIAIAHk7VWr5DmWXnyxVFIymf/ib38rr7HdUuagNDCH6gE+r1fG9L79+wXckPm4h8rB3gB8VsvTo5ig1MCKiu4EhPTzZgGXeltb+k0AkMZLQm38rmcFgFQCwJo1a4RUsXTpUkQi4QRAbSYAkPTAvkFQi6AVDyVxjwQJIC8/X0g7tKvgnFklahCjDfufqKiPrFixUiwAiovKMHv2/IQFQDhIUJz7A0PNx6jwT7qwx5GfTzUIxUAj2KjvSccyOwGg93UxrQDciGd2+FIDiOn2EoydAE8aHBWFGhuiMSosKI9zRQI4g8NQ7OCYr6uvR/3JegHJCJZNnDgJBw4ewKOP/gqTzpuA889fiKamU5g4aaIoKPD9JLhpiXi2a0lJmSitcN6ZMH4CThw/IWAg59qB5QOETJSb45PKYAXGUulAzZMyrlIsGPpDALBj3749Z10BQNb+jZtQUlqKEcOHC7jIsUtyA9dzM8Cqq4TNrfFJKgB4IxF0HDwKT4IAoMaBJgJoKwBlAaAIAmzHdACbcz0P7i+UhQcJALTEcQMRLwLhGBx5PuSUFcGW5xPwXykAxJFNAcBMAKANEdcVUUIxBUwRXZKHllPPOoKME2jlgMRYNkBnthfHiyiSZCEA8HN8dq59bGf25/nz58Plccu+rqy8XOLAKTInN1dZjujK8B7m6b4QAMwKH8899xwWnr8Q48aNl35GMgKr2d98602xz+D98LpUtgmFwnj8sccwYOAALFmyFBUDB2Ld+nXYtHGTqDJxre+NUHy6MweJFVS0+t3vfodRI0ehaupUsQgiKWLenLmimpPjy/nEFQAYqw8++EDUYwYNGiTtyGPixIkYOXJkHwkAqkMlCQCKMJaE+ZNWXKSpkACgl01b3LA+AJXq+ntQPSk5F/b+ab45dbyoz5ivnO0uuv/uXPUX/SwWASB7q1oEgN57vfUOKwJWBKwIWBGwImBFwIqAFQErAlYErAhYEfi8R+BzSADYsmULtm/bJjLjZWWlaGvvOKOivPQEDBOSrMSlBDeleW+88caUVmaSir7mBJlPNTbiyquXCwGAMvtRfxAvPvMsSvMLsPyyy+gWKyQAeq4TRJZ/E9X4SnpVJZSSCa2+dilNABDJYrsNIQIxLgd8+Xkif75l82Y01NbDabdLZf2AsnK5T/pB6uNsEAD4EL6iAqzfvQM3fvF2/M0Xv4jvffdhRDu68E/f/JYQEh7+H9/Di8//VmSrmSg9fOgQxo8bj29965v4/vd/gJrqagwbOgz1dfUCzLNS94Xnn8d//fKXCMfCuPuer+Chv/978fMlgHzRRRcp/+p9+3D5FZdLApYKAk/9+td45pln8PLvf4+lSy/G/v37cNGiRVi6dDHu/ru/Ez/hqVMqseqtt8S6gR6ujz72mADJCxYswHPPPS9S5azkYn757+64A5PHTkCgoxPRaNjw2k5KDosCQGsznv/D77F+907kDzAUABZehHg4hFMNp/DsC88LOYEAOKvczASAvrQ1k89UnCDhhYA/25aVoFSmuPPOO0Ue2XycFgHAwCHNwIABDxkKAIoAsIIEgK0ncPc9D8Gb61XWBWkKAJTU/c3Tv8EvH3lEvMerpk1DZVUl/u7uL2Pf3n248srlWLhgoSSHn3zySfzoRz/ApIkT8d2HHxaiyMYNG/GTn/wf/OQnP8HP/+PnAt7+4he/wJ/+/Cf85S9v4srlV8mzU1p/+fIrDalZcwTSCQBzM1oAkAAwYkQ5rr1uIWzoFAJAPBpNgP/y/ATL4i4EwxHkZiQAaAsAwx7CADRY0U8CAO99yZIl3eaPlLtNA6C1jLuu7Gf7E8wjOHH06FEBaplsnzBhgoAhVL04HQIAAcf6+jrs2b0b06sqz5oFAEGmP/7pTwIKXHXVlbj88ivEz56kDo5bkgIoT8575vxKwMvf5Zd2ZDU0qzEJ+q9+/3385S9/wfkXXCAgTFFREZqbm9DY2CRV7PwiqN3eocgbHB+DBg8W+WnK2tMGorSkVGJHtZaNmzbhumuvlXMR9GIFNuWdR44aJWA440F1iq5OZS3BCkauMQQkGWMC5Xw2s78132cG8/pHADDNwgaaoQkAW7duk/k7swWAUgBQBIAWXH755TIOSQKgPDvJKwSIpfsaQHZPlgdSPSkDmLLkdmzfvh21tbVCemP1ORVYOCeTAFBbU4+iolLMnr0AQwYPk9rfcCgs8TATABLKPgYpgAoATgd1/xUBwFz935f5r8fyYfWEplP0Rk7MfLVMFgT6NYaPYLkeX/Sij0WT6ix9u/+0dxm3TNBTy6YL6YjAr82G3bv3YNOmDSgvL8V1112DtrbWhKQ+P2p3OAUoDfj9Ik1us6ufOU8IQc1EYGBE2CcikRCiYteiarblywC+TpsAYCcBYC82bdmY1QKAT08SG9c+zmHZDt4dx9/OnTtlrF1x+eUiz865lGNrwcIFUvHM/k3iCcdxOoD9SRIAuJ9zRh2wZ1S90n3TAAwzeTD1GIw4YrQMoB0Hd478N8PnOe7sMcDV3Izqd94W+wXvtJlod/pgiyoii1YAIAGA7UDShHnO4piUfkXAtedifbnTdPhSCABphBjubwXIJSE2FJL5OFthNvfZVMrhvn7uvHmiAJCgExlKBRJJu7K66WbJ1U/CFu+LCmJcH7gfeezxx2VNuOGG69HR0SkWRVwruL+npcXNN98ifZDrw4aNG2VfyrHGfee0qmlYsXIF1q1bj4ULFuDe++5L2Oic1tyQ9iG2E8cz59hIOIJgwC+gP69bkJePAwcOYNfHH2Pm9Bmyt6dSyZlaAEifiURkrHKfxfbJdmg7E+5HSNIh4WjDhg2yJnFfTbIi/57ieCaRkXvZ5JG0itGvSd9JuaB5Xo/D7XKgpblJ2kn9nZZvqFoo9Y1uR1ZFOvap/qwbyrIscR3VMfuoCpP5OhYB4GyMlNM/h0UAOP3YWZ+0ImBFwIqAFQErAlYErAhYEbAiYEXAioAVgc9LBD6TBIAt+Ou69bjvoQcxcNBgtLe2q3yLoRhA0EZJjNITXAyFzyja6dVYTJgzccmEKYGf9IOJZwLEL7/8B+w/sB9fuutLKC4qhCMaR8wfxDOPPo6h5QMwd/oMRAIB5Hl9sNFTWDzk0xNUfO3MCAByBhsQtQNRG+DJzZFk5bHDR/Drx5/AiaPHMGzIUIwZNUq8OQl06+NcEQD+7f/+V7TXN+B73/0utuzcjq89+AB++P0fSKL1P//zPyWJ+uivfoWLl14sidY7vnQHvvXNbwmQz9jSH/m//uu/8NRvngIcNtz71XvxtfvvF0CV3uqPP/64+AQTGH7kkUfES/nll/+Iu+68C++sWiU+yNdddy1eW7kSkyZNxDVXXYWf/fTfBXz+ypfvEfCY1V0kAfzwxz/CpZddhmXLrsCPfvhjbNmyVawFxo4dg7+58WZMGjEKoU6/AGwEds2Sw90JAOW45+tfw4VCAAjjVEMDnn3hBalcPF0CAPu5rghn8pTf/+lPf8Krr74q988KYPNxJgSA7gPJpADgMQgAVADQBAAqAEj6U/VrDlECszW1tTh05LD4Wh86cgQffLAW//Qv/yJx+Mrdd+OrX/0qli9bhhtuvBEDB5Tjuuuvk3b83//rf2HdR+tECeDXT/1aCAJM0r/8h5eFtEG7hqFDh6G0tAzXXHMNrrzyKgSDoQTQqSAKEgByUVNbYygAkACwRL7vaG/HF26/Hbk5ufg5FQBGluOaa+bDhi5RyNB+yAr8V8ndJAGgyFAA+DPWb9yFyulVuONOEgCoAJAkAGiQghYATNBfcsklKWE1g7ESsyyeuBogpPoD252fZf8nqL148WIBxdk/PksEAFaYs98/+tijAkhdf8MNePPNNwX0pzLE1m3bsG/vXgEtCRhcccUVAmpQNYAV7SSQkCTEanQShkaOGIF77r1XyAHsA5z7SRzgGOZBAIaV2QTxK6dORUtrKxpPnZKfJ513HkaNGikA9ratW6W/0Sv9rbfeEkUFVk3yWoxlY1MT1q9bJ1XWBH7or8z2o6IFr1dVWYnxEyZIZav5OJsEAJ5XKwCkEgAugsul5MG1BcCaNavR2tKKy6+47IwIAKy2JWhDQJrV/iRdEMyZNWsGXG4XOto7MisAxBUBQPX9pALAmREA9IpkXif1ubMt8/0BcVLP0x2A0eeSTYcQACLRWEIBQEgBBrHidDYeiTmGlghxwGEQArUaAUG8kyfr4XTaMGTIIHT5SUgx3iSEDYciAAQCSjLeQcl4EgDCIh1vszkSlgLcG8UpPy/tExPFllicoKIiCsh8aYRaiADyuyTBLbWjq3bg/ohAMoFYUQDohQDANbOJY2v9ejmdlnHPFDveKUkMfLZBFRWYNm2aApjjMaz94AO0NLcIqEiQmHscOR8rzU0n+yQJAAqqdCIuSjHpuypjEUkuJsYb+rJfJQGApNCY7OlY8Sy9kmoecQiJNPkVh7MfBADzfpnYp7nS2tQdeuza3R4n7cl5X4kjFkdXV2dWAgD7EcF/qt9wf5hXkN8jASBl3jXWzWx2AJkeQogJkYjMs2YCAIm+XZ2d0q/SCQB8nWsuCQB//OMfZH95w/XXY9z4cXjppZdw6NBhzJk9G/c/8MBZJQBIDzLsoLSiAseHy+mUv02odsV1jSpfVMugeoHqJ6mWX3pMsC+9t2Y1jtVWC6FiwfkLcd7kKWJ/oNuV6wDXWiovcV3gWM92cL/J8cqxSgUAjvfGxkZZXwn4T506VRRlCNbrMZs8HwkAqWfvNreqTirjgH8r2SIReGBDocsjc15rOIS42wm7k29Ir87vZV2IawJAD3Net7/XCP5HTcQzpaiSmRqTHjX1F2DKLMF26ieBpb9rjqUAkD1iFgGgvz3Ker8VASsCVgSsCFgRsCJgRcCKgBUBKwJWBKwIfP4i8BkhAHSFQrB5vfAWF2Pt5s0GAeABDBw0BO2tHbBJlYbhoeqwSwUkE030imQCPL0qqD8NkakCg0kZJgpZXUZQxHwwgU0FgBUrVmD1mvcxaeokIQA4I3HEuwLYuX4jFs6chQUzZsENOyLBoJH2MaQrjZOpwhRDUrJf1WHqBGYLABIAIiQA2AFvTg62bt2KdR98iLKiYpw3cRLycnLh9XjgcbvFqzQlCZU4V1+ilppQM4oIUxQArrruOjz87e9gz8Yt+Ld//VcMHTcaN9x6M771zW9i3tx5+NnPforfvfg7/Oapp3DNNdcKyHvbrbfhwfsfwDtvvyOVtgTwHvnVI1Kdf6K2Gg88+AC+/8MfiCQ4q9/52TVr1+Kxxx7Fi799UWwBHnv8CXztvq/h108+iRZWx991F97/619x0YWLUDl1Cr7/b/+GL33xi7jm6mtww/U3SFKSqgLf/va3MWv2LHz96/eLegCrh+vr61FTU4377+N1OFMAACAASURBVLkPN16+HJGugBAAVDI0mcT7JAgATMjy0FLwTM4S/GfClZKz9H42H58UAcBDBYBIGLw7MwHg0OFDeOSRX2Hs+HH4h3/4Bxw4dBALFy7EJZdein/4xjckSU4g+MrlV+KOO+9AUWFBCgHgwP79+NnPfiZEkV/+8pfYv2+/kEQoCf+bp5+Wq61ds1Yqy374wx9i0KAhpsfXBICkBcDcOXNw8cVL8czTJAC04Qt/+7fIzfXh5z83CABXzYfd5pdW1eBc4t9PmQDABxPp+oEDJZnOylh6ANM6Y9KkSZJ418QAzksEJtauXYvDh49g6PBhmDN3HoqLSwy5XI3M2KRi/lwpADCBz3mTahy8J/qav/H6G1KdP336dBnvgwcNkkp/PtNNN92EDevXC9g+cdIkATFGjR4tZIA33ngDF5x/vrxOMo/X58XgQYNFZphA4JKlS/HEE4+LtcYlF18sYAnnAl6LcskVgyowZ/YcvP7GG6KccNttt6K9vUMIAOPGjpV1gzG99bbbBLRY8eqrUvnPe96xfQf27tuHCePH4+ixY/Iv33cuFQAIwpLks62bAsC5IwBQ2rqgsFDizRhRYYTkJwI3XJ+osLByxWtiAVBUWIo5ogAwXMgxquqcLuB9IwAk1p2MpL3USs8kapgkAJilu1NXqzMhACTPpM6fCubGogStI1I1THD+DLB/uZDMLQboQ/l2XxhwGQCyy+UELSt4C7EYLQeUl3pCUt7wiU8hABiEAJIWSQigXYH2dQ/HY+iIhxFFDE67UhmKEvy3k8hGOxtjL6FDcA4IANxfUbnknXfeEdUX8/4jfcfB+6GMOZU9+D6CnOxd/DcQ8OO1116X2JE4RJUQErn8wcCnRgAADHusBOjdLaIZVCpk99bLZkudMFmRz+r8JMlOg6SKQBJPVQComoF2FxUA1L4hXQHgkyQA8Ck7OzqyEgBIbiNBbMSIkZg3f66sHT0pAJiDpvft/QVQz5QAQIIUiYQkM3I9OrD/gCiBjRkzGvfec2+KRUVfdtTZ3kNyn8QjFoPL4RTCM//2CZJYnJsnijXrPvwIPq8PUyZPFpISFb/OhADA+9m7d68Qdkh8o01TtoPtRzsTKotxj0qyD/+lNQAVZbh/5XglWZG2RakqIFR0UMoOiSnIPMEK0YUEZ5theRGDIxBEmd0NW00TGpubYRtZgaCPKig2sfrq37pAOxT20mwEAH1v+m81RdhOzJwGAUCr22gSaveYpVLANVGmv/23v33KIgBkj5hFAOhvj7Leb0XAioAVASsCVgSsCFgRsCJgRcCKgBUBKwKfvwh82gQAo5rOHwoKAcBTXIS1W0gAWIf7HjIIAC2d4kWuky6sVunq8osnerqfaXp9fW9pVjZYegKGiUWCakz6i2RligSmqh6i3CZBpFf+/EdUlJehrFApAET9AXhiwJLzL8DYYSMQJfifkEhVCXjlYam6Cr8X8KS/BADDa1WdQykAaALA+o0bsXnzZgwfNASXX3IJCvMLJHnIZCIv5ZeKwkT6Sr7p++VTE9w63jlFBdi4awdu/sLtyC3Ix0WLLsSRPfvQ2NSIB775DSy99BJ859vfxqpVqzBz5ixs2rQRl116mXi8/1//+I8iezx1ylQB77785btRVVWJBx54EPPmzUVOfi5effUV/J+f/ET8kX/zm6dFQYDgIMkAL/xWWQs89ujjogjw0Qcf4rcv/hYXnH8Bdu36GPd85SsYUF6G7373O/jqfffhlptvEVuH3Nw8/OM//iP+9fvfF8D/7rvvlusTAGLl05Ytm/HP3/wWbrziKlFyIGjK/sYEnyKkkHBhw8mWZjz3R1oA7ED+gHLc98D9uHD+hQiHgmioP4kXXnwRU6ZqBYBTUq3Z28GkKfs3DwK1BNqYPKUCAj1gCQhfd911knhNr5g6XQJAxuo/VvmG43B7vYDbiVdXvI0tW47j7nsfgifHh3AkBMJIZgIAx8zD3/ueVGZfeNFFAvS++957ePjh72LW7Nm4+aabxcpg5MgR0h/+6Z/+L1FpePjhhwX4/+t77+GJx58AvXlJyFj52krcd+99AkRu3rRF5MlffPF3ApTyPYMqBnXzYGXb1tbW4Omnn8GC+fOxeMlFePaZZ9De1oIv/O3tQgD4xc//QxQArr5qAey2gFG4bPToxJhNKgDkFH/yCgBsf4JfrI4kOMtKyQsuuEAS6ky0E1BjvPuuAKCAUkUAcOOkWADswrSqKowZPcpUvahr1dJn1PSeawCvprdRAYDzJ6v1CZaMnzBeiAnLrrhC5oN333kXs+fMEYDvwIH98iwcv/Rgvvrqq4UAQL9nKgbQSoKgCuXDSf6440tfwoiRI/Hss8+IQgCJPJzrSsvKRMKZ9gAkClCBgkoUo0aOlKrSVW+/LaoDt99+O157/XUcOXwYDzz4oMzjP/3pT0UFgGDOm2++hbvuvFPIQSQq0MJi9qxZIlHty/HhiiuWpa0H/bMAmDZ9usQmeZiBa1ZfK/UKEgBomxDwd6GqciqWLCYBwClgeygQknOsXr1aQPukAkDEZAGgPccNINEEqpgJb/wtn6u5pUVIY5R8HjNmjIBbdodNZJbr6uuSBICiUsyZtQBDhgyXykdWYCYtQAzYzlDqUet1HDm5OeJ7LiuVAfZklj026Y8nyHEmYoHJ0kDWLCERmFf4TKu9fq2nfmySoOblCc4nCAAkHBL8jyMaUUCcSGxnFELvaUZX1+XnlPWLXATOWBTeSBTeaAxNx6vhMApXhTwTiSAaiwqY5fa6pcCUREelAgAB+ZUFAD3i7VIx76QCQDgkMQnx81H1XlbNhlkd6/PA5fPA6ctBmPYQomTjUBX/aet/dgUAWgpEuysABLswZcpkzJ07FyXFxUYw1D0Q8KurqxNAkWooBAdTjrSmcbucAnIy3pReb29rE1IAFZl4UAGFY4FkItrfBMNUoWBc7GIRJBYIpq7E10iOeGPFazhx9Ch8TjcWzJ2HsaPHwN/ZJWQDkb/PsBfMDYdw6N1VyC8swLjLr0BDnDoKTrV/s/G6yv4iuX/qjYjS2+8z9CPNsjTaX5M75H4NW6kUC4BeCACMk5mvYA6/vlS2WV/A5R66e6IvGesn+2NnZ3YCAPdaVHfgOjBx4oRzTgDg2kfiIteH01EAoFLN8BEjBOAmKXH8uHGyBlMh4Itf+mI3S4Te9nr695rcpMnH+nWl9EHg3yXjnAQ0kpJpAcBrkuQa6PJj1syZ0o+FkHUGCgC8HveZVAA4//zzUVJSkvURtOIRP8d9q44FrQM6OjqEBMA2njVrphAK9H5VAHPqZ7A/yvqkxhH/XtLqFtyFcI8dtgMBp+rv3nAExYEojr79Efbv3YtRSxegcNwwxNx2Gcs5NqfMpwLX0zpD3E6S8xz37ooIJasIbFHu50kzUoQbrbihhluquo0octjV3ojXUNYfduoSICw3z/PY5HcuY06Xv8vEwsOGKP/io60D/6KlmIBayHrnA/W1E2V4n0UAyB48iwBwBp3L+qgVASsCVgSsCFgRsCJgRcCKgBUBKwJWBKwIfE4i8GkSAIwQMfnTRQKAzw1vcSE+2r4Nqz5ciy9/7T6UllegrYkKACppqd0hnVIlZ5NEOY8+wVTGm8yWkJJEZcI/LaPJiht6pfLErL5Tv1YnoBQzQfUVK1/Frs1bcfvya1BRWILO9naW7cHrcipZdFYTGkkk9agKBFGH8a+8pM9/en2GhIRAOITC8hLs2L0bb656C1OnTMEVF1+K9pZWSYqlJ/n1lRJwfm8BTLm11GC53B6pjmxub8Nbb6/CiepqtHd2oKy8HOedNwkL5s9DYXExDu7dJ6D9x7t3CeB2/kIFZB4/cQJ/+OMfUFdbJxYFt956G8rKSsUCgAnEkSOHS8KTMt2UACYwdtNNN+PY0WPYtWs3rrn2GpEQ37ljp8jCk+hAz++9e/ZIBfDVV1+FgQMG4KWX/huXXXYZysoHyH3woH/2itdeE9n/m2++WYBG2gnwqKqqwtLFi1GcX4AYvZ9pOUGP5YRnqCJe1LdqAsB2IQDc//ffwMI5CxEK+lFfWyfnZwUz/c+ZMC4sLEqNps0mgAqBewK9GvDluNCvs3qKlgeslJs4caIALaxUlp6UVpLabwJAlgQkU53hSBwujxc2gwCweetxZQGQ4xNvaZXyNHp4HMjNyxOwmgoNu3bvkp5OBYCrr7laAOwH7r9fSCCUdne6nPjCF/5WgEySL5YvXyYV/3wf25WJ6DWr14jkMyvMtm+jR3m9xGjJkiWonFppDCdTB47bkJuXj9qaWjz9zDNCIrn00ovx9G9+g47ONtx44/UoLSnEs08/haJCF65cvgA2W1CSzjJKTUOT6Fsk5kAwFEFuSSF2f3wETz71ajcLgAQBAhCyBkkbL7/8slTAU6nBfKS3F8Fc9nMC4gT1tecuFU6YvOXXxo0bpSqPYDbBafPRXQHgAxw+fBhDhw/HnLlzpb/J3JkYtooA4PW4cLJOEQCmT6vCaPHq7VS+5OY5Kuu01J0AQCCAKh7s6z//j/8QSX3e83333Ytt27YLgYWy/06nQyTsK6uq8Nabb8pVqBLBMZibmyPKFlQKuWLZMpnDaAfC8UsVESpC8DrLli/Dq6+uEMCaKg/0q9+zd68QGdh3KEP84EMPicIAv7/llluwfccO7N27R8B8AigkE3Fu4cGxT1sNWgf84Ac/kOpr9lWCGpSMvuTiVDsH6S8ZqtmTBC/A6XZhx86dMs+RAECiQVIKWCnNGD1PwFwSzrZt2yrEBgKg0yorhQDgdioCAL8IqpKswLVpydIlyVXFmAvMfczny5FY8f4ZW4JIJDL5u/xCnGjraJf+RQWE8ePHJyr/9RrV3NKclQCQDpJIPEwkABIA+JKWuHc4KVOfLjWv4MzUgwA8JefDxjofT5xDx0vFP7V6M1EdTTBGvhSxIpUvoGLO+GnAnfcnZMBkcyASiSEUjIHbDCXFnTbfCubDfUIPkKgtjs6ONricbsRjLtjhgMMWQ5kdcB47hvo9uxCJhuHxuOD1+aQ/sq30TURtcYTscfBfTQAggUz6QMAPp80OJyXBHQ6EQkGQfGNz2BGJRGVNjtudCMbiONrQiLzhIzCqqgpBksvsDkLHct9qr5K5H2ca+txzEYAnQUQsADZvhD8TAcAUEqrWrFmzRsZZJgUifZ0E70OPCLuaq8wHFSpI/uG/02fMwNTKqUIOIHGI44KKUAnaSDwmcQgHQ3h9ZZIAsDBBAOiU8ZAYw2ly3HnpBIAYQUVFAIjHg6oqP25o4CTW4SwgfwLM7wlC10+qOqEA/ALq2mQuEhIiAd6UOToKZ0szqt95WyxXvCYCAPtszB5BzKZsG0isYBV5CgnI1OUztXdK104D/3V7JWg2jAGtdGSsxKQ9kvObMWrN8yUJKuEI3nn3XSEEXnDBIiEMJNrPOLGZ0NHNMqefEuok43CNJgGA8zJJhhMnTMDyK6+Ueb6osBDV1dV4/oXnRZWAxDU+D/eS3CeS+Euwne9Zv2EDrr/uOtm/8Isk0v4c3FOSoMKDbZNORtZqBRrYZ9vz/s17FFoAnKyrFwsCqnwlLEaMttIWDxrc7s0CIJ0AwDj19dB2BekV/X/963tiZcI9cGlJqSicCNGa9iUxgvAx6ef8GYEwGqvr0Fp3Cv5IGOPmzUSHG/C7FBifF4ohdPgEOrbuRVvdSbgGlaKicgIKxg9HW3MLBkU86KhrRGtHO3JLi+ApKwJcTgQ6utByqgmuuANunw/FQyuE+OaNO1FeVIzGkw1yPVu+D+5cL+pqqpHr86IoPw9NjacQCPrh9HqQO6BMERc6Q2iubZC9YcXIEYgX+NARCiDY7kftvkPI88cwZtRoxIryEM11w88NpsdFphL4n7Z+ISGgV0GQvjZAhvdZBIDswbMIAGfQuayPWhGwImBFwIqAFQErAlYErAhYEbAiYEXAisDnJAKfAQIAK0FEAcDnFin5D7ZvwXvrPsQ9D9wvFgCdrazONaq6jCQrE93M6EtVu5Euz5KDTwHAuxEAWJWY1lyJahyTLLiuaOzsaIfP58Ebb7yOI7v24u5rb0V5USkCba0KUIiqijR1mM+crEY0A4ZEFbrfQd/7T0dnJwpLitEe9OPNd1ahqaUFt95yC/K9OYgEQwJwnF0CgPnebOjo6JRq7JziEmYxEWtthd3nlaQbohF0NDULgE5ww81kIhOe0aiAKwQqRNY0x4eWxiaRCWVJKckUBK5YRe/Jz0PMH5D3hYJBuPPyEWhugdvtgd3rRTwYlCS/Ky8f/uYm+HJyAVbqM9HM/hGLMFuvblrk9JNtIv7pjL7uVzm56nz0tmelJf2x21ol8c63MHGXVABgdZImALyE9bsVAeBrDz6EC+ZdgHAoIInZF178HYYNH46lS5dK9WRK8l0ALsYiItVTjBEBEiai+Trjyp8pU/7CCy8IcYIV4D2B/3zEs0kA4LMGSQDwemF3O/DKirexecsJfEUIAF4VJxMBgElcVaHqEDCKz6Q9ZFnRyTHz4AMP4vvf/76AsRwvlLHlcxME5/PSd5xJboJMnBsYeybG3S6vjK36+gZRQNDVZjGR5dYltAp8IUGAkuVM7lMqfvnVV+CJxx7Hjh1bMX/BbHjcDqz/cC1mTp+Ia665iGLm3SthZfjaEY06EAj3nQDQ3t4uz/Paa68J4Mr2Mh/pBAA+B/1x+RmpYqWMrwH+81wkU7DakISU8vLybhW0/SMAqPiwitAnBIBa7Nm9G9OmVWKMiQDQ99mnOwGA1X4kABBIeP2117Bt+3Zpg6VLloDPQ3JOl98v8xKtVJYtXy7V+VQLINhApYdFFyzCsGHD8OLvfidV+gS5qRKyY8d25Ofly3gneYe+x7QJ4bggUEPvZpJ7hgwZLCSM5qZm3PY3fyPn//3LvxfywOQpk/HhBx+isalJgCDGj6D//v37BFQniMPzrVyxQmLPauumxkYBL0hAINCTMgP2kwDg4dwoh4pdoj/ECfQpAsBWIQBsQkAIAFVYsngx3E6HgH+s9iSx5KN1H8m9MH4JWpkxDtJBN8aU8SDIxIPPzmpMgoqMWVNzs8wpfG41XjUEBzQ1N2W1ABDg3GQBkJjfDNDa66VXu1Fpr+yc1dObKu177m/qPoixd6f5qfiZ51Mll60AyITHvbEOq/dpBDOViKfICVoNQN0N+1gkzLmZcxBEWt+eRjaQCvr011I6Rwx+fzs8Lg9yPYXIcXjQXlMDR2MDcPQQuupPoGRAMdw+j6gtCGBrKL/wNFxfgjaCuPqkcQGsOU+YCQAkyLAvk1TDeZQKGlw/43DAnZOP/SdP4ZTDhWFVVfA7nQhJxbuauYlL9Y8AQDCZBABg377dBgHAbygAzMlYMdwbASCbAlH6fEliEAmBq9esVh7jVVVCDtPEAgEhdQ8+RwQA7lFs9gi1AOCN2eBkPzCAeaXykA3gz0IQSF0pZIbwd3YKAYbEDjvXRsTlS1Y8Y4w5m3smAMQdNICISp/h2CaBRJNxeAqtKNDTGDSD7/o98gTGQJbxb3iZc+xxT8U+zP6o9+fmMZoC4BvkA5L/2H5z581L3IaZtHa2CQAE3Tk+SCShnRT7EclQtCuomjYNFQMHimoM59dBFRXyrHydY3TTpk1YeP5CnKw/KXPwtddeJ2Qz2gLQ2qg/B8kqHLt6vtFjXxMB9Dwu85nR3PK9BvfjEPJWe2ubKNVwfUisLJ8RAgAJjSQWvvfeu9IHuY8ZNmyokD9joTDccbvYp0XbuxBsbUewrQN11bWiLpNbXoJRs6eh000FgDic8RiKAzE0bN+DIn8YJR4vDhw5hLJxI1AwdRzqa+ux/80PMKyoHHGPE/trjmHktMkYMnw49mzeDnuUfxq4BMgvGlohVmG+uB0TZszB3nfeQ0NbMyqXLkRN40l0tjRj6ICB8u++3XtkT9EeCmDA2NEoKSzB+tdWIeIPoWTYUAyaOBbewWVCALCF46j5+ADCR+qQY3Nh0JhRcBTnI3/EIFExCPHPEu6TE0QziwDQnzFztt9rEQDOdkSt81kRsCJgRcCKgBUBKwJWBKwIWBGwImBFwIrAZy8CnzIBQCVq4wiy8oJVcIX5+GDLZqzZsA5ffeghlA8agngwLECcSlaq9JaDIAWBeyNZbq64NAfZXJmchN+T7+DnRDI2rWWk6l/kHNMVAOKwOT1AxI8//fGPqD54GMvmLcKgojK0d1CKO4acBMBjnFSqxMxJX/XUiVfOkABAACsUi2L73t34YP1HmDd/PuZfsAgnDx+Bz03wxYCaMlT5m+NzOp1TJTBdkiAl+MIEpFTLFhXKPRG4tMdiKMjLg8vpFPsEVoQGQ2EEAkGV5MvLFYDXRW/TYFCAb11FTTCsubkRPi/B35j8y3tmdXFZabl8npWtBGv4WVE7sNkN32T1wLE4AWIF7kg1lFTvqd8RrKaCgU640lqC7yEAy7Yk0CaeqvxcHwkAX773Piy+cAlskQiaGpvwm2eeRcOpUwKwERzlOfXB8zIpz+vxuQmazpw5U6rGCXQQDKa6AUHTOXPm4NJLL01UiKcDI/qcnxgBINcrz+IwAABen8A9KzFJ1vB4fQLmC8nC8IU/ebIej/7qUdx2220i5c+Kd1p60N/ZfIjyQTSi/LAl9nF0dHaIFDSltJlIJgjEar1IWFXQJY64JgDUCgGAUtHLr16GJx57FDt2boHHY0c5q8KiYSxZPB9VU0fBjnAiqZ56rv4TADTAQbUGggW0O0i5vTTFBvFRdzgE/KavNRPmfD6C5ZSep382K7MJopMowPeaQRTGivFhW1Bqf+3abAoA554AwD7MZ+E9EmDZu2+fPBel5fms1SdO4L333hOSAJ+Jv6NENwkAtAjg+whEE7BevXoNav7fSkuC3DwngSL2obLSMixYuEDIRxs3bhAwe87sOQLY7Pz4Y+zbt1eArsqpUzFu/HiJJW0GSCagigL7zvvvvy/NwrE2ctQoIQmQmEDAZ9jwYTKPHTp0WMYfiRcclxyTvNeUNeYsEgA4D+R4fVkJAG6nC51dnaIQQILCKJMiREIe3NTHSLSglQHjx8pVtgFVOgj+U3q7tq5OYkI5dU1EORsEAIWLc941/hVwSlUGqyN9RU4HTY110kbVHaoW2BPAZSq4nzr82YZqQVdztlw9cU11L2YygZ6DSVrSwKiS+48IQY1y+iKpT7Bc1hbje1ELyE4AiCMC2GiTEocbbhRGbChtC2LPh2sR7GzEhPEj0OXvQDyulIw0sCqgqiFLL7LRRqz4eyEAOOwI+FntbpeKd84J4VBYfkcwMD83D0F/EDUnGzB/8VIcaW7B7qYmjJ0zB+2U1JYqeaUAoCtRU6PY80+MzadJABA1i4ICIQNSZaa1rQ1LL14q5EGOH0XqM1r5HBEAtAVATiSI6o/WI0esIYwjZa+XKY69EQCSv6faENeCDsrA53lRMHigfAmQ6FBAojPmgKupBdVvv4PikhL40iwANAGAQeFaYQb/ZWtqgMsJbkzqUioqR4psoGKaPko5XyVGcjwuexa9j+PHeP89zpcc2263qLJwjq6qrEJxibKQOFcEABIK2Ye5V+R+jHMoCSq8PvsO50GuQYcOH0JtbZ2xf4lh9KjRYj/DdUIseJqbZX2bPn2aqFFxjmUVfn8OXo/3IntOrusZ1Aw0CUATAPgZMwGAa2I0HMbsWbMl7txn6/fq+UTHkvL2n7QCgNrLu2U/R6Ufruu0A6CiQldbOwYVlwMtnajbshv7N20T8sXYaVNRMH4E/G47usIhsTcLO+LICcdQ1hzEhjffQmlZMcZNnoTNK19HccUAjLpwAU7W1mHbqjWonDQFZSOH4s0P34e9KA+zZszAnrUbEQ2GMGFGFfyxCFxeN2qPnUCkrRPzZszGplXv4mR7M+beuAx7jx1ETsyGspw8nNh/CBVl5RgxahTWfPQRQl4PKidXYtuq1SgeOADlMycjXJKLeL4PIRJ8I3EMzi2Bp8WPlgMnsP71d5CTn4/pl1+EvJGD0WyLIOS0yZjiVGEej/3pO319r6UAkD1SFgGgrz3Jep8VASsCVgSsCFgRsCJgRcCKgBUBKwJWBKwIfH4j0CcCQLpEfXoKMO3nrNVPqaHiWwlahJk4cTngK8zHx/v347cvv4SLL7tMXo9FaOhoAFeS0VegKZEFJs/kyCJjqpNh5isnsHCVIevWfhowVplIyZImZLF9RkXjuo8+RNQfwj1/ewcGFpehwyAAqJOpK6R6w6beQSoBIOPd9blfsVL9tXfewom6Wtx4800oKy5BU209bNG4eDyn3kvytGdKAGDg2QZMqmo5U0lmMtHsJjAZE3lPAYmN9hLJU0oXS5WzkutV0uMKaM/Ly5VEJvsFAX/GkqBbTk6uJP1JMiDoy8pcJkd1BT2fij7IrKT2eX0CiLa2tgh4xyYmSYAHr+8XmWXA6/VJNezgIUOk+osH753y2ATISK7QFVrmyn9tA5CqALBDFADu/MpXsOSiJXDGgLbWVtTWn8TWbdukul2DveaGJWjJinZWi2/YsEHu97777hOwkbLJ/KKE+nXXXdcr+C/PF4kI8E2ZdLs9iCuvWoC7v3w77BxnXX54KEFqeK6qjmH0gu7DQAZWMBIzFACchgLAcXzl3ofgoQUAwX5TNVOiEpDXMtQdCEox5gRu6P/MmGpZZwJYbF/G2gz4sy8xVlo9gLFgkp79w25XZAkC5XIuM/giQ08RAOgh//QzT2PB/PlYcvFiPPvMU+joaMaFF80XAkBnewtKinKR4+PYjqhK2G7DsP8EAPY73teBAwekOo/PkXLaDJYNjA0BCAL9lZWVCfCfBAD+PGHCBIkfQVwzgYTn7R8BQE2WjL9WANi9e/dZtwCQ+4xQ2twjEs9sN7YpxzVf45ji8wiBhKC34QtO8Jbf87OcDwhmqDGriCWsbOacQmBWEUsMopacX0lk8/ycAwimve9IaQAAIABJREFU8HpUASDgnZer5hXOV+yz/Jf9iuOexCSJpdMJKqrwIPmIpJO83Dw5HwEfnpv3YT7SJamNLihv4dyWbgGQqgBgkJGM9Y1jJSfHh61bMykAKOl3eqLzfkhQoE8z57ykAoD6zkwOKijIx9EjR6VPLVq0CKPHjJFnJnB0vPqEgP8VgwbJeOKcrI6zpwCQbnvDamZ1f5koeemvqftwOu2iKiI+2E5F8sqkm8zT0kZFg/9aDYBribpmauW/bkeek4QRAbbtDkSjESGcCUAXIUin1QGS1d1aDSCbAkDcFoWLS1jAj2hDM9zNnQgeOAp/0yk4850YNKICnV3tpKkl2k1Ih9pDXbelQWhgxT7HDpUi/IEgbAQNhYTnRDgYhtvuRKCzEyOHDIfL4URN3UkUDx6MpmgUu041YPKiC9BqsyFkEAC4jvWfAHD2LQD6owDAeYOgMfcJlI7nHHnDjTeKmkhCgvwTJADsf+cd5Bjzh+pPZ6oAYBBLDIqoDQ40d7TDXZSPQWNHI39oBQIuG4IOLnU2uKI2uLMQAGgBIItbLJ6oEDfuUvan5orylInNiCEJAD0RbPl+s6UDf+bcwvk6fV7UQKcmtuhrcU7nWnnk6BGxN6LyS4LAYUwHZ0sBwFxRz+cW0o9dVeHzZ/Yr7kVJPBTCYU6u7EG5HnFPyP0Kz+HLyZH5lGsVP8M+yS9FQM24kUoPbeJnEsy4XnLfx/WI87m0D4nJcaVoYt6nk2TJv0e4VsWjMax+/33ZA1ABoLW5RdYGHjT+SplNaZnWBwIA10iOKa4t559/vtxbX49MFgBqPfagrq4Wq1evlphNmToFo0ePUnYR4SiK4UboQDUObt4uqmWFQyrgGD4A0Twv8oqL4CCR1BZHfiiG2MdHsOHdd+EbUozhwwfjxJadQtaacfFidAaCOLZrP8ZNmIDCmZXYsW4tjjXUY/7sOeiqbsCJw0dhz/XCU5CLYaNGINjeiebDx1FRUIzmkyfRGQmiZNxw1Lc0ojg/D20NjWg4cgJTJkySNj94/DhQkI9xo8eh/uMDcBfkY9iSuWiwh9EVj8LpciPSFURrdQMcrX6U2X2o3b4fgVAQMy9fgmCBB10eO0KOpOZbJtJHX+Pdl/dZBIDsUbIIAH3pRdZ7rAhYEbAiYEXAioAVASsCVgSsCFgRsCJgReDzHYE+EwB6Smpp5L1/SS8dNJ1YJNAPJtccNhw5cQIbNm9CdW0NioqKJQGvDoI2BA+o5O4QBYAUCwD1ltRDy2CawPjTtQBQSWrKAENAoHgsinFjxmHposVp1cOpCbvkbXUHPOSVFOAxM0CRrZMxwRaIRvC7P/8BNpcTN91yMxEzhNo64aZnfZaEpIANhqRofztyEmRKDXqiyt6oZrIZFUvyqAbhQ7enxKaH+0t9XUk6m2vnzMlcOXcasKo/r6WfKdEbMypBzbK3aR9LvEe3m/q88cWKPN6HAdilEAB27UT+wDLcfd99uOD8RXDF7UJccFKFQZQmusdJ3zf7MRN1r7zyisjJ3nXXXaKe8Mtf/hLz5s0T+XEmiAmYalA8MYYyAMqnRQDINH6EAEAQixYABgFg63GxAEgSAEgoSFYyaUBMV+7ztIy7GSjTlWlSEZwN/TG1azJ+qi20ogOTyAqoUxW7hQWF4qd95NAhPProIxg7djQmnzcBK1f+CYMHl+OOO26HzRbmbAIbaPVAYgi/T8rs6nFJ04f+WgAI0SUalSpzfiVBVdVies7S7cffk9xAmwcSAAhkkTjAfrBgwQIMHjxYiBMy54mLhQIr9KF/7k0BIMFGiqt50+txo76uzrAAqMKY0aMEPE3IocsFMsiGpEwUelwkX2RCW4MXmeaUbp7QpqrH9DGd8fPGs2caTzoumdQxso2/bHNfT/OK/szpEwCMAWdUlPMnArkkbCkCwOakBcBFi+FmFTzBacPSJdk6HEM9PwGBIlaz7tmzV0Air8+LtWvWoqW1VSpZJ06alLJu6vlSt/2ZWgCoO9PEBK7lPd1sel+T1UnAcbEUIfDNf53awzz9PDYhm/i7SO5KrhSZlVLUtdQ6YPisyzWUH7yQ2mJRBf4b1f/s08lqzeS1s62v9F6POiIoIDHlSC3qd+1GR1sTxowfg6AtikA8hBDCiNpJSjHku40waGl1IR+KTL96JpdDgZYkALD6X1RsHC5EA2F4SI7qDMDf2o4hAwaK0k7F8GE43HgKhzraMX7+PLTTAsBEAGC9cC9TsGpC402c25QCgE2UNjZt3gh/UFsAzEVJsarg1hsb7k+oYkIFDhJQ0gFjXc0slzCtkZrcqdUQdJuQtOfv6hL5dSoATamcKuo6XBe77QcNwh/X4TdWvIYTR4/C53Rjwdx5GDt6DPydXdKveA2hpKRVYOeGQzj07irkFxZg3OVXoIE4OoX/pSnCcMTDcMeicGgiasoOJdOYNO9gMvzeaGNCt2xv/SV7X7sNEZI37JCKaH7xbnh9d1MTqt95GyXFJfCaFAB4NRIAaBige2wCiDf6WU8EAN0nSABQ7Z+ZPkNglAf35pq4yXPqdkt/SjMBgKcmWY9kJqqRuD0ekdenkkFdfZ1SeuB8x34h6wqtFk7vbw3pkYY9iHyfZR0x33P6/NHXz2VbU8y/Izn0wIH9GD58hCgP0M6Ca7kQ3Lh3Nu3R+b1SJYnA5/GipakZ6z76CKNGjpLK+eS+SnE+9M9mBYB316zG8dpqieeC8xfivMmThbCo25vjmwQA7kdIDiMpIdOh45C+n+Hn2aZiUxIMojC/QFR7aAHAz8yeM1uekaQA9hmSq2ijkR+MIzcM1B86ivq6k6hpOgVXUT4mzZ8Nd4FSCYvWN6Jh7SZ0tTYjWpGD8kHlwKlW7N+1G1NmzkROXj4a6xowdNRI2ItzsWX3LiH3jR83Do4Y0N7YjFybGx/v2Y14sQ/zZ83Gwb+uR1dTCybNnY6W9lYc3r0XOQX58vOuPbtQf+wEZk+bKdYmzV1d6LDHMXTQEGx8/T0MGDoEA2ZNRofLTqkL6V/hzi4c+ngfuhpaUZxXiEHDhsFTXAh3WRH8jjiiQnoFXDE1pZoJNn3tM/15n0UAyB4tiwDQn95kvdeKgBUBKwJWBKwIWBGwImBFwIqAFQErAlYEPp8R6BMBIAlod3/I3qqdeg6LUdQmiVdJ9jKxZ7fB7nSiy98llbNMujOhpA9W5enKHQK6+ndnZgGQrMbQ10lIxqcl3yRxKNVNQCgYwuBBgw0VgtQkeiJnml5VnBaOs0EAYNI0SALAK39gCStuuukmhFkdGGBFIGVFmZjSJIrUGzg7BIC0cxoy+4nKchPBIJUAkLlvpAL3yfd0JwAkqyalXbISAJjc74kAkAo8ZT5P3wkA995/PxbMW3DaBAAlKzsdb7/9NkaMGIFly5ZJFZb28E2PWvr99ksBgI9uTqh3y61rAoDHIAC8g81bThgKAF5EImHY+V8vBACR4NYAl/EAGmhU1X2ZgGZ1M1q+O9EvdGWkYQ1A31yCDdobu7W5FYOGDEH18WP46b//bwH3Bw4sQWtLAxYtmo8LF82HzcaKbwILHMsKZNQEAF5TAW78Lo0AsOswnvz1CqzfuAuV0ytxx513YPr0KsMDPZlw7w8BgAB+TU2NqD9UVFQIwL9v3z6RwSdAK/OdAf7zjszfyx1yfPfBAqAnAkBCAWD0KHR1UolDVw5y3j89AkC2xfDzRgDobWE/MwKALv5WfZ1gpCIAbEslACxeDEr/UwFAKkATB0dO9kWG5zx85LCcc+KECTh27JiojXCOGTt+nADIZkz+3BAAZCQb47mniJor9DVQqgkAdhnf9I12Ok2IpOlUBOqDwZCA9mop0PNH9j6sSGGsjlZS+rJORAmy8Yu/I+HADP53X+96fCLxewZKY0DO/qOo2fMxKqaOxvDJ4xCK2xCIRxC0hRG1JQlS+skFBOZTsAI4oQCg+gjbjBXHrP7n96z8jwfC8NkcOHn0BOqOHEO+2yvVtIOHDsbRU6dw1N+FkbNmoJOWQQ661yuA2cnn622Y60mR/vNRbQGgCQCb4A/4MWXqZMydO0dA6ISChA2GNUk1PvroI1x88cWJCmUdMzMBgAQPVl+zgpwgP8FFXaVNQoYoHYTDAk6yT9MznqCpqAGZ1n9zT6KyzLkiAHBtYfBSwncWLABUTDQBQPVltU5SqyYuZAD2K3s8CncsAk9To0EAKIV32gy0O32wRVkDzv5HxaXk/i85v6s1LgFo6yGqeTc9UHUSz2oQAny+nAT4T7CV6xHBWiEapPUrZbllqn42SE8kidTV1+Ovq98Xafhp06ejtLxM2vVUY6NU3lOZiX3hTA5NADD3lZ6IYfo655oAwFjV1NSK1QzjQBsBAvKijiT7Krv6m8O4Ia22xXng4IEDou4yvapK9ohUAOA5ZJ/QgwJAXwgAhw8fxv79+3HhhRdmDTdjxznTbEvEMUsrGRJyqJ7TeOoUVq5YgdKyEixYoAgF/JuFtie0N6GNBcF5XzgOXwRwhaIItnUKkauxsx0lY0fAnZ9L5gM6q+uwe9VfMX7sSHhGlMCV50GuzYkNaz+UObAgrwAd7R2YVFUJR1Eu1qz7CG6nG0MGDUZdTR0QCGP84BHY/vFORItzcOGCBTjw7jrs3rEDi65fLnvh9X95F4OGDsbUxfPRHuzCtg/XY8jACrjdHtQ2NyJvUDkGlg3AgY+2omTAQAycNRl+ktIMNZVTtXUItXehyFeIgYOHiI1BwGlDyGVH1Nhb2aNxeA1hDhJ5+iGa1+/ubxEAsofMIgD0u0tZH7AiYEXAioAVASsCVgSsCFgRsCJgRcCKgBWBz10EPiUCgBn8TyTajHwhE0girelxK4lISsYbUJSWD6Zcr1SExBQYkqibTwMwdWLbnGQ2YQOq6osJtrTPJaSlJUFqskCIM6GtZOY72tvB5GcgSMlO8wn097qiOPmzetbkexUBIJ1g0ZdsvDoT3+nxpioA3HDjDfC3d8Jrc8DLysAUedrUHnquCAByFQ0sG3LGcr8pCgCZR8vpEgAS/SitsitxvnNNANitLACSBACb8mV2u0Vmv68KAC+99JIA/3PnzpWKSXobE/RgIpqJ4fTjjAgA0h2N/thDYV1SAcCFV1aQAFCtFABy3UIAcNocAiToClZ9f2YFAD2ezPeu40Fp1+49PnkzCQKAXYPyChrTCgAOo59x3qAdgNPuQm5RPtobm/Cbp55AaWkhJk4cg5LiHFRUlMBuJxgSMRQAorCRvZBw2U7adqixaUc0ZkcgFEFuSSF2ZyIAzKhKAGi64q4/BAAmaGtra/Huu+9K+/KLPsT0pmdlZLrigyYAmMeJRQAwgCVj7J9NBYDe1vRPigBAYFQTAJIrSoKp0uNt8v6OHTsqVf+lZWXSp6ZMnoxRo0dLJbcQc0xj/9MjAGR6hMwEAHWPqQShUCgCfsWMiv2+EgB4VY5XDWRJtTWrbA3SXDbwX02fPUycQiRywB5zoSxmg+fgIRw+sAMls8ehYsoEhGJOhOiZjjDiQgBIPU8CQE0Q6BQyS7sCzhmKAGCXLxL94A8h12bHqSPHUX/kKPKdbthCYQwuH4DjDQ0GAWCmQQCg9Y6ZANDzMyRaRTZT/ScAkJBGUhsVAAgoDhkyJKWhzeQDxoDPTWUGmc9p/UEbKAP8p3XPpk2bpKJ4yZKlUvkfpUx6GvnvkyQASE9MWcCSfbOHHU7PKhipTAJV/W2cnOskQX8hABgkS1r5eKku0dichQAQVf3L2C+mVNBLoLqvvnqPzEvTykiIAqYuYt5vE3BmpTfVN7hWE6iXa2TYxmYiAHCPxH18Xn4+amprsGnrVhSXFKOyqkoUAPLy82QsUoaf4PeZqACYFQB6mjDTx+G5JgDwPgYNHiyErw3r12PsuLEYPWq0APncC2jFl8TfMoYSFsl6H679QBQ1Jk86T9YG2i/o/cLpEgA47mjJQEICFYhKS0uzri16n5cgTduU9Q4PrjW8R4/HjYUL5kt7+nxeUYRS/ykbC27B3NG49DV7OCqgPVWn2jo70RVRlkrRYBBBWmrt24/Ro4ahZHAZIm4bQs449u/ZC28gDh8cCPoDGDFmNJz5Odj28ccyj4yoGIpTR6rR1tiMYCiCskEVKB85FMUFhTi1/wj27d2HyfNnwe3zYtfmbSgdUI7Bk0bD6/Pg43UbEGhrFxJRADEMGDcSRXmF6DhSg5yiInjGD0PA5YDTGCt03EA4Cgf/o2WQx4WQA/LFP4UcJApELAJAb/uqT+r3FgHgk4q0dR0rAlYErAhYEbAiYEXAioAVASsCVgSsCFgR+PQi0C8CQA9J4tMoX8hEANBBoL+7AIsOuxABNIDNy6QoABhSvfK5zPlG/asUmf3uudruz6WTWXICJkhNH2LinZ7SLc0tknguKCoytZ9JEUGypqqSS58gDfpXr8t7+g76mzsLY6ItAF788x9gdzlx/TXXIhIICijgAMtLYj0qeZ9LAoBOpHavzMtc762fK50AoGOWkJY33qhVDXpL0JoJAOKpalILMH+vr9+zAoCSYVZKBKqdkxYAv8f63dvTCAA9WQCoJzLHx2wB8Nxzz+GWW27BJZdcIslc/cXPaA/1lD5wNiwAsgztcFhZANjcLrz66rvYvKUGd9/zDXhzPQhHQnAKMJ+UsDa3o45lZgKAXbVFj2NXA3yqypL4WBJsIVCkrtTS2oLW1hacamhAe2s7SktKEfB3obmpEatXv4sv/90XMXXqREQiXYhFKQ9OD11W/hNMYApaVUemSyMnCQA2BMIR5BabCACbdqFyWiXuuIsKANPOiADAtmdF9uuvvy6g3rXXXit2D36/HwMHDhRZfvN8ZBEA1FyZiVCT7G8ZKCVZLDjOZAHuLwGAEvz67mT+le6nOrNWANhmKACwCnpaZRWWLF4sldGsCiU4baLHmOhvmZ+CY6+6ugar3npL/KpnzJiBCePHC0jX2dkla9m5IwDIAqpn7MRymnKnZkZe4hda1UATAJQFgFYAUE2ZJABQRjoc4r6BoLHQ+hJf6YoTqVFS14kZJDWx04gpRaKMgHziw0kKRm8EAEfMjbIo4D58AAcPfAzX1BEYMHUiAnEHwnFeiwQAJZluPrTijZYB179TRAU7Av6A9AebQ9kCECDLhQ2hugY0HT2OPJtdQLWBxSVCADjmD2DkzJno9LgRomoI51OCUawV7sse7jQJALm5uaDKCO1tZs+eLXNbynOmDdXm5ibxXmdFc25OjvRTVv4T/CeR5cSJalGyoDoKFwECz7r/6nX0kyMAxNJilx38T8bZ3NapATB6tYwbgv7cYwhJTohyFPNP7p8cBnDqaWpG9du0ADAUAFyGAoBIjBPBN9SSMtgcpI8Ps5oWgVkBZdNmmcQdc+2OxYWkoedk9kkZgT1ZO9kNuwU9K8TiYmVBxa/cgnxs3b4NG7dsFiWAYcNHSPuzapz9hv+SCHC6x2eRABAKk0AM5Oflo7auDm+vWiWWTwTe+fcP4yLkSsMOgORngv2srH9t5Wti60LJfY9LkQdpT8bjdAkAnF+2bduGtWvXoqqqSlSJejrYxrwm/wbRFhz8mZX/JHNs27oVnR2dWLz4IhSJlUBc3qv6sLKukb4iwDgVLdQ8SJuDQCgEWsM57E6Jg4eqJx0dcAiZhcogNlEAqO5oknMWww0fnGLrwfO6c3PQ4fcLCbe8qAShxnZ0tnXAlZODOJUkXE6ZN3PsLjCm7ZGg/P3kiHNujKMzHhK7GW80jpaGBiG32L1uxLwu5HpzgLYuOL1eNHltCNgVecEWicEWicPtcMt6HbfbEXHYEKZlhzwv1Q5scETjcKttrWUBcLqD+Sx9ziIAnKVAWqexImBFwIqAFQErAlYErAhYEbAiYEXAioAVgc9wBLISAFrgy/GqqpsEwt6HSrE+Pm46CUCBISq1mJQlJfCXBNB1otecMjUnIzNeuhdsPZOnqBlwS02QJuDoxKUSkqYalCBInHIjBmBlgP3pHsinC/5LnAwCgN+wAGAi67ZrrxcLgDhlYqMxOO1MHiaDYE7MngkBQD9iT9L7PXWDdLynN+qDGRiR9LohJZ+4vlGpmanql+9JSUQbDWO+pvKBTh7dnietg6lKd3UiVuLVtzbjuT+SAKAVAL6OBfMNC4BgGE4qWSTuI9l/zPelfVQp/d7U1ITKykpJarIyVUu66jvsrUKtXxYA6sYSXTITDkQCgNvrBVwuvLriPWzaXIOHHvoevDkutLR2wu0Oi6S+Asy7J/6T8VTPnow3NYwVWCCvSzvapLpVZJ9FNQFwu50IhYPiV3/i+DGpCm1rbZEEOIF/j9eLYCggfums0pLkMP2CCfQjgi996W9QXlaEaJS+uhFQWZdV/4pAoKT/dfskWiehqm5DJGpDkAQAKgB8fBhPPmVYACQIANP7RQBIHxdM8POg77vP51PAVoaD7Z4O/uv7/jwpAPQ0LyTHc/YZobf5pqd5oKfx09v9nM7vzSCa0+3Cjp07cfzECZG2JgEgcYjCjLSivJRCANi0GX5/F6pMBAACv+kWAL2tHxwvJJjU1NYKgEbJdPORGftNQqhNzU1YueI11NTUoaiwFHNmL8CQwcNFGl+BUxxr+v16vTaukCiN7qlN9YSctq9I+ZySgVcEAILfatzqQacA+7hU/1P+X4kCaV3l3vYrxn0n8HxVfc420fNsOjCfJBeoCS9lf9KtsyhAuDQWEwLA4f17UFA5GQOmTEKXDQiyCtZQMUoQ1XToNIBqXruNPZK6XbUvkqp5lx2BsCIAxI7XonHfQRTYHQi1tWP0yJE43tCIo/4gRs6chS43K1IJcql9nR3OFBC7R0LDaRIAOGfV19eLBQAJbGYLk0xwOQF9Vg7TooLe3awMJzHq/fffR11dLebNnYfhI0YIOYBEDVlP0pr5kyAAxBEyYEx2SJvasybGcs/9Tq+TifnIRP7U4L8eT0FE0UkJf5cDbqcTNloiEJA3HtkRJ/AYg6u5SREASkrhrZqB9gQBgNYBVADIvP+TkZRBAUDfm+x0ehIZMW3L9ft5LrVHU5YFPa1jyRmPWwAHQpGwqGo1tbZg5+5dAooWlZSAc09raysGDBggag8DBg7oth/q7/ycTgLIRuDJdO7e1p++3k9PxNWdO3aKutiChQtE+amosEj2NZFQWBYLEhwZlzff+IsA/1WVlYnub7Z00H1E/30iBGob0JsFAIH8EydO4MMPP+zTo3DPQoWPJUuWYOTIkQLWHzx4ECSxBQJ+zJ49B4MqKuChrYFhD6F7o+6X0mdM6j0yBxtzHAnhomog8yD7Fyd49T0/H7GrPqfGhaZb22TNSKi4kMgiNBbudTn3GSOM9kpi8aIsNcx07Ug8CjutLIR4Ybqe/B1nk4p/vhq0x8XKQI0TElOVpYpWluN7aHNAuxa2Oe+WbUPCg1k5pC8crD41SNqbLAuA7FGzCACn06usz1gRsCJgRcCKgBUBKwJWBKwIWBGwImBFwIrA5ysCvRIAfAK46Yrns/1w3ZIeRrLbnJQ0W5SnX7/n6uG+32nGCk4mMo0EfHdAKTVtnUoAUEkgnZxXd5H00u6T127fb11VuniUBcCLr/wBLocTX7juJgFD6S3JBJjLSEjp037aBADz45mBskyPrZPJKTLBJDSYjp6UADI9b8b+k0g2Gq2VlhA320dIgtBEQEglAOxE/oAyZQGQIACE4DQ8WZNxV/3D3A6SGIzH0djYKCAwE7v66C3hfFYsAAzhCjNMp/P3BGTcHi+ReKwgAWBTDR76++/B63Ohpc0PlxAAwirpmaHyT98f8X2CXaz+kgQvva3ZluILrH2D7SgtKUFbRxsaTzWgpa0J1SeOobrmOBpPnRQvXIKOXo9bVYV53CKfy+9ZYZab44PH6zbk/Zm4jaK4KA8erxNx8fOWdCzsTBobxCI9v5gBOP0skm6O2RAIhZGXTgCYXok77rxTgKqEPK/x/NksANL7IN/rdDqF+MHqOQIh6YcG/2WuMc1NfJ9+jWABK73Xrv0A9PAdOnw45sydi8LCIgOXMlo3bhOyBWNIUgWrc6dPq8Lo0aNAWWGeLxWIyjYhGXOdqeNkIlT1Y0pLkMB6+kx/x0OmWPbnfk7nvdkIAL609lVLXncCwBaDAFCpCQD0wGZFYQYFgGwwt7bQIPjKyupuwFPGD58lAoA8mhmO7dYaPRsgJz4XNwgA9AE3EwCMquYYxygJAGFEI3FFAIgrULZvhwmJ4diQ+T/52VQCQHfIWm0TMhMcVD+Io4Re7SQA7NuL4ilVGDDlPHQ4YiDAq8lfifnHOFXiuiYCgDwP5035Rv1fCBhOOzpjJAAAtqM1aN57ELnxOKJdXRg9chSONjTimD9sIgDws0oNx24jASC5pp5tAgAJaTwnlUzoDW4+dJRTgLB4XMgCAysqcN55k6T6/9333hPrg/MmnSeva/BfAWrdm/pcEwDIHrPZI3DY4nCJioICEVWbZaI1JJ86ZS9jAIvJ3kYgMUlKiTrs6LLb4Y9FRQmL459roJbtt8djcMSjvRAA9Lqn7iF9fu6JAKC7dbZRlGk/q98vT5Hhw+lKO3J9OwFbJ46eOI4Dhw9hctVUjB0/HicbGoQMwjWReyL+qwkzfRvb3d/1WScA1FRX4+iRoxgxcgSGDRumVJ9cbuT6fLDDjpaWZuzYvgMnT54UJYwBhqKGbi/ZH2jiht4fGG3RFwKA3k9wP8LxmpOTkzXUbB/aF0ycOBHjx40Xkg4r/0nsoDpBUXER3C43HHZF6kztE0oJQB8ynsUmTM3tQqzR38rPeq42z7fpc68xO3azVFFzXCqBOHU/b35Qvc9S62dyRklfP3mvCcK6iRycSdFF/hI0xkRiv5zclp1ul876OYsAkD2sFgHgnHQ766RWBKwIWBGwImBFwIqAFQErAlYErAhYEbAi8JmKwOeCANBzCrKnJGN/YnymBIAUD/WE5H8ipWUiABiKe77OAAAgAElEQVRVImk3p9P5/bnnxNkNAoA/FsHv/pxKABDZyXgMbqYNzQCdKTHGyEqiKzN+0adb6g2Qy3aSs0kASMQkHcDP4tEsBJKzRgDYgfyB5bj365oAYEM4oQBgBvy7EwB47wSCdCzNVZK9xTf99wSCn332Wbz00kuw24NYfuV83P3l20VeNdzlh8fO/mCCSAwEXCqgzNl740eeTykAeLBixbvYvKkaD/39w/DkeNHa2g63h4nVWEofS0mkagBLexkzoWp8z+RvCT1m41G0t7dLxfPefXvR0FCPY8cOoeFULXVVkZfnxejRIzF2zCgBtHNzclFcVASvj0QJKQGW2BEcEJsHo2qLBIBYNIRoJGyqUlYJXW19ngDeEv0kmUBnQCIxIBgOI48WAGYFgBQCQBKS4/n6QwCQqjgbpazDUh2rnsMANw2wn6/3BMxZBIDU9eGzrgBwugQAemsTAOzNAiB9tWT/IhhBJZHOrq5u/eicKgAI4nKmBADIuKAcsyIAKBJPQtacMvpRrQDw/1MCgMuOrlgQOZTQPlaLxj37UAAbwp2dGD1yNI41NOEoCQAzZiPg8YgfNedVteyfewIASW0kAlDWv7m5ObE8ZILK29s78MEHa6XSecLEidi5cweOHT2GWbNnYerUSqmGJrFRj/NPgwCgOJ5heKIhROpq4InS+FvzQHomACR+k9hvKXJoCgHABIhG4UTMVYDG9i7A7UReWTHsPg/CDgjBk+PAza+mRlS/Y7IAcBoWAHL2nkr4jVtO2//IkE08S+ruLX1uSXmfbCZTtxB9IQDQPoDWJKSjbN2xHaFYFHPmzxO/+ObWZlGA0LHVeyRNaurTBjV9v51OqOnnSXrbj/X1dD0pANDDnoA6j8suu0wAf5HYdzhRX1ePuuoa7N2zB4sWLUrM6yntYChRJKgoutq9jwoA3E9wvJJ4QMIFx222g+oyq1evxqhRozBkyBCsXb1G3j558mSMHTtWEVccQpHpdhqlAJCkAPROAOilY2YhIirlrkzWQamE4vSbTO9rmQgAyc8knzFJXNeEBHUdfYvZiDV97UN9eZ9FAMgeJYsA0JdeZL3HioAVASsCVgSsCFgRsCJgRcCKgBUBKwJWBD7fEegTAYCVtLqcJ1Pa4vTR45TkreSC1LlSFQA+SwSADMldk4Q6yzvMyVyd7lFJXqX3nPo0qenf/nYmJlhdXqUAkE4AYJKfifLPNAFAMnLZn1oqaVISe5kVAPRZ+pWglWqj1P5r/lknVpO3mEEBoK0Zz/5BWQAUGASA+aIAYEOkHwQA3jeTrfyXleAy5AxlgBTVhjRCQ/rzskKeBIDf//73cDhDWLZsXu8EAMbB3BZGSPjcogBgWACsfPVdbN58HA994zvw5PjQ0toq9yqjogecQd2frmqMo6CwwAQKxnHkyCHU1dbg4KEDqKmploR3SUkhKgaVo7g4D1OmTkBZeTFycnyIx8Kw2Z2IRVRFJIF2gn8CmhuJalYSEihlJaXAH3FWTCZlXNWTJhU+dEUY5V5VKto0RuOsLj63BABW//P++a/f7+82GATATVO9ML/JIgD8f4kA4IQvxycVlEoBwC92IEsWL4YmALDvJ49ktbCaMNRvzBFh36GvenFxifhDc3yYj0+GAJBlju9RKzw5L3cnANBAOUmSYVG0sgAgAYDrhbZpSV9cMu1VMs3/ZiAnfc1PW8G7rV+milZjATnXCgBwAH6EEwSAho93o9jlRKC1DeNGj1UEgK4oRs2aIxYABJDjlJaXw2nEy+g7PRHmulkA2LFv3x5s2rwJ/oAfU6ZOxty5c1BSXGKa7xWxjVXEVLfhWiFy3onFOvPyv2H9evgDAfnsgQP7ce2114mMOK0AOA7Ma96nSwAIYsPKV+GJal/6nsF/PS7TyZaJvaERE7OlRyzuQijmRVtXCHllJRg5aRxKhgxC2GmTNuwLAUABrD3v0XsjTKWP3GzbNbNaUk9XFAUCE1EgEFLKJMFwCB+uX4cBgwdh0pTJ8jP3r06XU6rJuaZ3t+PormjQ2x461dKrt3d3/32/9pfZpr0erKdIADh27ChOnKgWAgDVLtjvDx04iJ07diAcDGHmjBkYOmQowuGQzOkpzWsi9Epv7CcBgHOtHq/ck+i9aE+PQgWAt99+G6Wlpejs6EB7WxsWXbBIlJmoUlBeXt5NIck8ASgVN9VbNBnX3GNTFQD63l7phEm9h0p/vTcLiJ6IGvpONFkz/c6SWzY1J/R2nb4/Wf/eaREAssfLIgD0rz9Z77YiYEXAioAVASsCVgSsCFgRsCJgRcCKgBWBz2ME+koASMja95RQP0MSgLn4OIsnaXqIBf44w1KK3hQA9OnVE3ZP8KaTGLQLZQr4LwnPTJWQPZyvj32pLwQAAtHZFADkqU6/+fp4pz2/LVMCP/FuqsMaCWP9msjGZzm0JUCfbsxoXPPjpyT8utkLp7YXLQDq2prx3B9/j3W7dqJgoGEBMI8EALtUK7rcHtVzEsDK/8PemwfHcZ33or+e7pnBDPaF+yaCJrWQBAhKIiVqlyNLce7NfbGvHdt5sajEeZGd/JU4cSpOVVxJKrnlJI4r9fKSVF3ZSclrbnmRRcm7JUuibMsiSIoU950EAS7Ygdl75tX3nT49p3t2YEAC0OkSNASm+/Tp7yx9zvf7fb+vvEPQA2745N695Ygn9DsoyVn85S9/mQkAwZCNJ564uzIBwBlHqh1kv89ksgi2twPJBH78o734znf2ou+u+7B89Qp0LOlCY6QZkYYoWqKNoOhm1WHM0vUBE9lshp3Vtp3GwNBlDA9fx+DgJYyODGNw8DLCYcrxaqOltRl3330XVqxYhhUrlyKXTSGbSyKXy3AZ4vDKwqrjXwAQhtKfiQCQZQKAAB3yErIEKqiHTAlAUWnulMIEAAPJOUgBUKg8kCd8SKeyVAcorGf+LzMlAFBUIaUAOHbsCPp6508KgErjdrYATqXy6/H9zFIAGCx3TtGXTADo70c8FkNPryAAEHDqVwCQhBUP4u+by6kvq1GMXglk1oAv8sj5dxXlm35hz4u4fHkIba2d2HH3LqxauZYu5HQcLEHvvtvyxJp62FGWQfmchQIAkWEI+JcEAKqnAZqjCPxPp0n9g9DtSgSAWgDRCqCuBzCX5TqAVhUEAP/8TZGyaot4JeNpKqP5KV8npi0FckgYGUQoR/zFIVw9fARdDQ2YHh7Gsq6lGE2kcSUXxJre7ZgOWqwAQLnhxfskWN0iyk8ACBAB4Dj27X+zLAGA7qGCZB4yU8H7Vbwnf/TDH+LEyZOs8kJpTNatXVtAXJF942YSAMxcGpPXrjqKOu4KpSSrURLl8mOjUAHA/Y6B2wAQCJK+DnKBAOcpj7a08CfNMQZF/wcgUgD4FAACtsnpqLJuznTn7amkMOK2YUWeKkerTPNT5vRa15JE6CDSZSwRxy/e/CXWda9nAkDCIQC4VnVS0xR7b3rej+VyhlX5mOVOq/f7xz/+KdKfIvyPHT2Khx56CMPXr+P69WF+VzeEw7hnx07Per1Aal5Zz8+UAFByvBaJoCcCwI9+9CNcunQJK1euxP/16//DkwpK1kFG4Ku2pfcXEUL86291TGdnqdjgJ0/WSgDw94VKhABxfv6JCt63deiDtRShCQDlraUJALX0Jn2utoC2gLaAtoC2gLaAtoC2gLaAtoC2gLbAwrRAVQQAkogv5wQvBmzP3Bx+SXYqqZR/cq4JAHkgUFbC8bw6jyeiV7xHvq5O1L+bj7MMAUAWUqS8ss7IKhQA5jsBoFJPKXDY1ZMAUOTm5SPiCgkAg+Mj+NK3v4E3jh5G67Kl+P0//APc6xAAMqk0y9tyH54BAaCYbfz28NeXooaJAPCNb3wD4XAW73n8rqoJAIX3E+BasDEKZFI4fuI8Xn31MMYmkxiLjSKeSqKrcymCZhANVohlaru6Oj3FENCcSMQxPTWJRCKG8clxBh0I0M9lM9i6eYsr7x8MWjBDFml6A9m0OCdHwH/WyVhdqKHqQm4EiDj4fh5CEwQABkGd3NkSNFXTLMj2KZBLLiAAnMMzX3web7x5BD19vdj91G709fUVRLhVkwKgmCNatiVdT8ecEwCuDDHQ0Nfbg+7u9YhNT3M/FXNYfv4qPUad8aBMgv4c05XGd63f1xuAqfX+1Zw/ewLAQYUAsDVPADACyHIOcKcWhhMrWfYF6Umi7MuBvJAIAKZDAKCxUYkAwBr3JZqq/HrFO5+WB/+987q8Xb580Q9yKKcAUA8CgG1kkQpIAsAVDL51GMsbGzF57Rpu3fAunL58DRcSWWy69z5WAEiZlItaEKpmRgAI8tzECgAVCAD+CNlKBACar1944UXOJf7II4/ilnXrSoL/wrqFTa22cMbOMBHve3texKXz5xGxQti18x68q3sD4tMxWCRP7kRJ++euxnQKZ176EZpbW7DxiV/FtRy9iSxBmjFIjaaYmkxpNL2QACBIaS4E6lsHSipazjAYJGelG0fxRrzPsgiZBiyXANCBhm13YtKKQBIAcqB2Lg5I0l/nAwGAIv2nYtPYt78fax0CgFQAkDUvzKku7Fy4PqyWzVDNTF54Tr3fP/7x3xxtxNnTZ/CTl17C0iVLMHDpEpYvX87y+qSCETaDXoKQT7FD7WMzIQCUipyXlvB/T6mLnnvuOU4Z8J73vAcd7e0egoJsDdl+KiDO9K0iBAB1XJeKsK+29W4OASBfu5sV+S9roAkA5XuKJgBUO5L0edoC2gLaAtoC2gLaAtoC2gLaAtoC2gLaAgvXAvOZACA9R0WixDyu9ln6+8opAMiiCVgUsYYCEFCqJqKxlB5wowkAViiERDaNrz/3LQRNEx99328iEYtxlF+xFABqZ1Wfb7524hvtQKuVADAwNowvf/sbePP4EbQuX4rf/wOHAIAApwCQBADFJVhWErSSJG8lAsD09DS++tWv4pvf/CYTAB57z50zJgAw4EAYB+WPJTAeQTS0rMHE6CQuD1/GyPgwxsfHMTUxhYnhEUxPTrJ0s/8gZYCWpkY0RMJo72hHV1cHVq9eha7OTpiRKEAy/ekUqwAQ+E8gUI60993DGyUmUwq4QKsjI+sm1HAHpIBQBA7naHOUCFEUUrm+PAYzJACQ05rsQvmu/USDUo50GcnPVVVUUCpFrM1KAUATAOZk2quFAGBzhKMglpHkMskvHzxQPwJAxdfjglEA0ASAPJEpT0ygWcs2bKQtGw2ZDKyBaxjYfwgrm5sxcfUqYhOTSAbCSLYuxeYHH8YYch4FAFD+gGpklDwKAHkCQP+BfYgn49i6ZTN27NyB9rZ2TwqAsgOsyNqOgMSR4WHO/d7S0lKgcOMvr54EADKDCjSXIgAI4meKLO9G4wuVDS9B1F/X/LvI+2bzv93oWwJKJUAqfjc4QxbfxomKroYAIFJlFFe8mNcEgJRIAcAmZZ6SdyYrpQSw0AholQgAt916K5qbm9HU2IRs1kZyOl6UAODawyUc5/uYJEpTdpSXXnsVFwcHmMSy6/77sHnLVoRCDqmAFbfKK2z51yMjIyOYnJwEET2JqECpmZiIqaR6EESEwnKrIQDU+wVdaT1V6X7VKQAo47tUSpVKN6rT95oAUN6QmgBQp46mi9EW0BbQFtAW0BbQFtAW0BbQFtAW0BbQFpjHFpgHBABFcJsNJR0s0ietgu3FLFnctVm9zVWHkHsvR3rdCeDzSfIqEL/jnFSVAGT0LDttKbrLlf8Xv3vr64ugnYECgCYAVN/W1ZxZGoB36RJuyGHGMDAweh1fee6bePP422hbsQy/94lPYNc994FcqoUEgHwZpYgN84kAQPayM1mkMykYJhBuaIJhNCEXsAAri6yRhW1nSOMZVoAkhwGSDFejb8kBaVkmQpbFn5zSgR3CBGbYyKQpd3dGREHmcuzoFz+OjLejPuLOEy6A74wlN4dszpFFVkaYIlksVEwI61JHYH48yvYongIgg6aOVhx9+yye+eIeoQCwrQe7f6e4AsCCIQBQCoCjR9C3rRcbuteDyCMCaHFjTysMGd/85UT0VTPOZnpOvSMwZ1qPcteVIwA0NDQ4l4r+yBLHDoqpEgD6nRQAvZwC4GEErSBMMwA7YysENBHr7Mdv3TeU09XLkgBKEgB4tPB4fmHPC7h8+coCSgEgFQBEX/Ye5VcMhfNvaesxgOVPAVBAMDLQkcsieOY0zp08jtatd2D5ltsxbRCEnPWkZ6B6SqAzHwwu1hDunOpJASDb30Y2QAQAG8bAdVw6cAgrW1oxcu06bNNC57puxMJNiCxdjumAgUwgnwKgNgIA8bNsTkchFQAEASCGrVu2OASANsfcZZibskGK9E8CE0kJRhLnOMVEEfBQ9E7PUHKbWf6dPqUCwHf3vIiBCgoAtRAASAGA0ihw/L5nkSrmxGLEBPEC8mpT+FNDqUXJ1B1unySAlogBDkHMyOVYAcCTAqB3OyaDeQWASgQAJttVOQmqK6BSl8wkBUAmm0UsEcMv9+3jFAB3bNmMpEMAcPcB7wACANk3GLBw/PgxHKUUAA8+xGmVaD2RtYkUaTMxUp2RVCKESuhVz5krAgD1Q7o/zQU8JxgGqwipA9GtkzOG/fu5kikAlCmvyu5Z1WmaAFCVmd4xJ2kCwDumqfWDagtoC2gLaAtoC2gLaAtoC2gLaAtoC7yDLXCTCQAMM7FHyOtkL+ayryZIrR4tGZBO6RLgiYzWcp3MJUF7J/qYnGQclZMvMP98mgBQa5tVUgSoBKDXej9xvh/8F5F+BKRcYgKAUAAgAsD/84lPiBQArACQQigUFiWwA7ssFDejqvmft2YFAHLMyj6sVE/2V+q2DNYbWQY6SAJZZKF2wCenX+eVMAqfMf+XHOT4klalnNfiUKP1VVP4YQcxelSQVV6v/l2WL6X//cbNR/yLe+f/r7RSLgA7ayCZyqCpvRVHj5zFM1/Ygzf25QkA23p73R5CNSVnOLVJJQWAGTV2kYsKFQD24uzZc1i9dg127LwH7e0dIAlpBoodPQSSkY+EQ7gyNIijR95mAkD3+vWIxbwpACrXsZAAUPmaxXWGGnEqyQks1+1021BDGIcOH8bFSwPY1teHUCgkRo6DEPJpzH3JuQoAB1gBYB/isTi29RAB4BFYlB7D6Vt5C9J9CuE7D/jjy6Hsj6Qt/V4V43tkdNghAFydEwKABDlL9YqAGWAVDcsikMl0ZNfzKQDIbpSmhHhI6XQWuSxFtBMBQI04rRbirKZv5ssqBHmFzfIHIe0WOrIGrLNncfbUEbT2vAsrtmxCkt4flJ6EO4LoLyqRMOtE3LM8vW0zEYuAwABMWGaQ+wJdZxsZWAEgagbRYpiwr4zgzR+9BHtsEqGWVqx/4H5MBUPIGAFkAiZsJ7Lco9NdIXJdtYqdJQKAhYBpcAoAJgAkihAAqnzVVXqfV9Mixc6RrZB2UgB894UXMXDuAiJWkFMAbOzegNh0zLGjU4KPDNPkTwGQBbKG5cjmp5Ej5Rp6E7qKLaIRJahJ866oh0II8HRFoTijvh/Vdxn9m1LntLW1McBK9eW0ME6UdiCXQ9BwCAA//jE6OjrRUEAAoDqW7v+cAqCGo8pmrbrEQMDkaPREMokLly7i/MWLePDhh9DU2sLjnlIayYOewh/hr/afSt8Xq1S9n6fsgxfhxHjUfnjWMrB3715MTExg546d3D/lO0LsI8T6RI34L1jb+O4zVwQA7tm+rkUqBfx3hbTj2pgJLOI3//qtFGFmtuv5uZpfqu7gN/lErQBQvgE0AeAmd1B9e20BbQFtAW0BbQFtAW0BbQFtAW0BbQFtgRtggXlBACgUQPVHidTTfV/OqqqDrdR5LvBZFIT0XiWBf6kEIDxjnoys3j9oBYCKnb6SQ2+2DsPiFZDgvQQ8xScRAC6OXMVXvvMtVgDoWLUcH3uaFACIAEAKAJIAQFGMc+NqrgsBwCHi5CMZ1fzvDnhM0Y6Uc1ywARxSi0AyWZU4QOQAp4OXIDowQK5gZNKRrVpGOrvLdoQS40Q6keV8wTXniNnCQ5X8988veYd1ALZtIJmWBIBzeOYLzwsFgL5e7H7qSWzbtjAIACrpSBAAgrjKBIAj2LatBxsUAkDFQeieoAkAtREAtovIZla/EEaUAIqfANDfvw+JeBzbtvYKBQACXX0EAAH+58kGsiwPAUBJJ0E4YPUEAKodEQCuKwoAXdhx9y6sWrmWoapUKsXl5aOYRURoLQcTAMqEDdMzCwKAiWCQwE965mIEgBzS6ZyPACDmrnIAaC11FefmyyskITnfO89j5AIwskF0UHqHM+dw9tRhtPWux7ItGxEnQD4LmEQQJAIIk6vyywEiAFCfoO/pkUMBCyaZyrYRsHMwGXjOIpZJIpVMIpdIwUikMXnlOobOXcCSljY0rVgBrF2L6aDl1JtnYHEzp+84vbC6NABk+WzWIQAAJ04cdQgASgqAdkoBUP1Ra3+pvmTRUkQAoH76vToSAAiwJgUAE1kEszlYzhtGyvTTAM+3pZgji69hfX3TNw5oniYyEc0xFCWfyqRhmCYCluU2YYgJAKMYYAJABxp671QUAOjW5QkAlQg4tdh7JucSUGyYAW6nkdFRvLlvH961aSPu2rEDE1OTPOd58sD7SBrFCACqrcv1L7mqm0m9Z3SNokgkr6f2lQc1PykivfTST5jwsWvXLiTjifxaawEQAMqtv8XskycAqO1Uiog22/X8XM4vM+oDN/giTQAob3BNALjBHVLfTltAW0BbQFtAW0BbQFtAW0BbQFtAW0Bb4CZYYB4SAFQfaFHgbo7ZAP57UmQzHVwvRW6c/lYcAMi3o3T9ymhqCUf4z3C9wzMgAJjBIBJ2Gl//zrdgmSZ2v/9DSMRinOeXnPVhw/REXfsjjtxnuwndb+HcsjQB4ML1K/jK89/C/lNH0b5yOT728U9g1w6HAJBKc8TvXET+S9vNPQGAe7qjAJCPIpdkGbo/DQ0iAMhox1LPy9Frvug0PyA5mz5RjADgl1xWy+eaE9Dmu+lsCQBUHCkAjI2N1QyI1vr81SoAaAJArZat7vzZEgBkPm8Ge00LTU2NIAWAehEA/E/hx9rLK+toAkBhL6iFAGAwaN+ZA6wzZ3Hu1GG099yCrp5NGLNMpHIGQhkLgZxDoZAphXhtYSBomAjDRIgA/3QGwXQK6bFRZCenkR6fQiyewNDYGOIZG4lUGmk7i4npaTS2tmD7jrsRbG3BeA5Im5RPXr7D6ksA2H9wv1AA2LoZO3bs4Gh19fADcP731VwCdLUSAPwR5KUUAERWmjSC2TSaMxkEszaTNYhslrUFcUM8p0KQchZ/hWtaP0ElD0tTm1GSgSSVb5mwolGkOYWDIB/SmWEsbAIArz8dFYBkOoWz58/j9JnT2H7nnVi1ZjVMy0Q6ncl3KR8BQM1ZX2w9vtAIAIOXB/HWWwexbt06dHd3V00A8K+jVGJZOQWArVt7mJTmrnB9BK5K47XgfSLTUxQhgsk1o9w7VUMAqO4trM8qZQFNACjfNzQBQI8dbQFtAW0BbQFtAW0BbQFtAW0BbQFtAW2BxW+BG0IAKB0RKAA7jo9nW7PcrSJZXHBlFWll691okgAgynUQTOcmpaO6xAlOrEsB6Omto4L6awJAvZuvTuWVJgCcvzaEr+75NhMAOlatxO8+/bSPACBSAMzVUVcCgFtJVQFA9HtKAZBXrzA8kcvSwVyRAKBEsMlb1RMAcsejnDicP5SagaojAAQUBQAnBQArAPRg91O7OXpejnWOcHPkmecbAUBNAUCS4g2sADCEIzoFwKyGZv0IAOBI96amJhw4cAD9/f1IuCkAKigAOE8g+7lKNPP0/WIS1KVfz1oBoGjPUAgA+Ze8cmb+e35r2Da6AJhnz+LCycNYtvkWLNu6CaOWCYrttWwTJimqyOhgXmIIhRUiBsQnYpgen8Tk9WHEJ8YxNjiIqGWhKRRBOBxBY0cnEG5AIBwGwiEkclkksjZaly3BeDyGYCSKrCvHzaX66up0gCpzLPlTAOw/2O9JAdDW2qoufgoIUJUAxVkNRt/Fc00ACNspnPr56wjbjuw5gNh03BWcoFbkllQWiioIKl4cKgHAyQMhU7UYBgj6ThtA85JOdK1ehcauLqRNA2luxhwaDBMhVgD4CTraO9CwTSoABLgfwaASSrNmb7QCQLGasFw8qxzYSKaSOHbiBCanJrHulvXYuGkjm4nIrHzUSACoRDAsO/1V0RnV/Qo3ZxkFFHV+lkX79ztv/vJNTE9N4c677oSdsYViizJvl0oBMF8IAOVMxs8vO4Bvr1Pl9FNFi+hTVAtoAkD5/qAJAHq8aAtoC2gLaAtoC2gLaAtoC2gLaAtoC2gLLH4LzDkBoJjLK29WCRhKAgCBKaFgiKOnbMrdms4gQ8l9HccaOddMihZyDhFpleXISZJIJkcinZ+1s26uULqGZYoNg52IMlJLlqECOHSdLFP6qtiHSjKlTh5tynFJ/krLCrpyyiRRKhx58knyUCjXvRJxoYRTrFIHpLppBYBKVqrH91UQAE4eQ8fqFQoBIICMqwBQjzoUL6OeBADvyPTEZ7lAhTtWnZOp20sCQP760m51/1ioJwFAjlnVUuUc/NURAMwqCABKfO28JABIy4h+TNLSDeEQrgwNOSkAerGhez2mp6edOc07j5XuvUqE69x18Xldcn0IACKPuFAAUAkAMWzr6fGkAKCUG/l+TsSc/O+l+noB6KhYVCsA1Nq9vBHbgsSoluElACBro4Pe0+fP4egv9mJ192qE25rRsGw5wq0tyBk2C8RbWSBoA1Y6i/RUHImJKcTjCZy6dAm2aSFrhRBqakb78uWwoo0INTbCzhnIOnnmc6b4NxEW6UfMyQQ/i/WSoBS4qx4lJYAiZVTOFE4/s23bSQFg4MSJ43AVALZswY6dO+ASABzUcr4rAKjAKcfsKwBuYyaFsy/9CM2tLdj4xNRwv54AACAASURBVBO4ljWQCwSF8pORBhEAzu/7JRMA6DoBcDqwv1OOIHNIkoVfG8cf/S87k5hXaRaeTqeQsyxYjVFYTY1Ysm6tQgCAQwAY8xIArAYEbE4SMa8IAHJFoa4sOK2JY3eZ7mA6HsPJ06dw/sIFdK/vxooVyxFuaEBjUxOnRBgdG0NjYxStra0eaoNYq+fTLZTffdQ67r3nS+De5Ro68zLtIdKZNMZGxxCJRgoVMdS5N5tDzhbEBnqe/f37cfjQIey4eweWL1+OiYkJVpBSRy5J6HPvkP3LKW8hEADUqdLTF2bLwphdUy7qqzUBoHzzagLAou7++uG0BbQFtAW0BbQFtAW0BbQFtAW0BbQFtAXYAlURALIiksgViVRt58hnF+hASkenvK64vSVsJp1BBKQTSE/OLIqGDFDe45AlnNqOoyxgBjwkAHII2hnK85rmXKHsiHWcYwTWE7BC50gHGRMCAgEEqHznXHGNExnnSLmys4qjjcT1mXSa65DL2Zz3nCLhSL7ZcsgHASIm5Oh7spd4XgG8eMkA0u5FLaIVAObpwFykBADqmgxYk+fcO669UYN55QuFq8IXCAKAuLh0nGF+PMhxIe9WbwJALR3onUcAENaneUwSAI4cOYK+bb3o7l6P2PR0HsjiVq2mRWuctGppoAVw7s0mABRLYeE3myYAVOrHtXS0YqCtcr0a0e1E8kftDIIjV3H97AmMXb/KOc+zwQiypoFoc4QzxlOqACIBTFwbQcgIIETZss0gAo3NaOxcgtblK2A0NmKKJOEDASQJ6KR1jLPWobmMyCBSsYhBVVIeQICVBPKztPqsMuK8iud3nsu2s0UIAHFs3bLZIQBQCgDHRg4g63mzKDnPeTYqEzFdRa3KnkK1oNzyqVQK33vhRQycu4CIFcSunfdgY/cGxKZjrv3k+6taAkAul0Qwl0Y0lULIWZuK2dWxqROpnl87e9+B4rdSBABnnqZ1JqsA5GCEQsgFSTWCUgJknRQAOUQCQQRHJQGgCw292zEZJAKAQzuYRwoA7tMqaw133e20ZDaXRTAc4lQWAwMDuDp0BaNjo7CCQU4HQJ/TsRi2bNmCW2+7ldfmfDivIZcAQH2vEvF2Fh3Mjdyn+9N/Tj2IwHXq1EkcPXoMGzZs4PdqqYPKCOTApK+3334bh956C6tWrMT69esRiUSYkGdZlufyhU4A8NtCR/7PohNWcakmAJQ3kiYAVNGJ9CnaAtoC2gLaAtoC2gLaAtoC2gLaAtoC2gIL3ALVEgDYV1kI5ovotxLOdXa+1UYAoOIaOzoAklQlJyeyGEsnEM+kkEgk2JF7efCyx+gUJZNJC7WAdCbDZAB5ECGAHIoMyjuOZgH6EwFAkcKlulKUPwwsX7bM4zhsjEbQGI2io60dTdEoguSEDAQY+Kdyxb3TTAogZ4v0bZJjj2O4nE8PcFoKj6gRS9MKADdq/FVBAFiIKQCqIAAIB21p0Ev4vStDxbKl/MFecwkAVeod1REAFkMKANmGoq00AaBSz6j++/oQAPj1UXMKADUljfp+8b9eZh5gmcPI6HW8sOcFXL58BW2tXdhx9y6sWrmWpeTpfczvU3d+yNUM6LIEeak1hJNSg8iAlmUiGAzAoBcrbIBSkhDoTeS8TBZ2Jod0mvKwExGPot4dYlOZuUu0ciVygN961RMATCOIQNZCLp2AmZ0G0lNAMo5sxkYmI0L1J66P8pqBSiXwPtwY4Zzc4UgDrFAUzc1LkMmZSBKQnc3ApuentYtPCl2A/wQYi3Ik4C8IAOJJC2dpTQCYjQJAIGcjyCCu6PcS/GdzBwxWYKj8bizSn2g8EHkkQGtVIX9P7+EsDKSzNoPeHO2eyyFiWUwAuPzjl9He3oWGbdsxxQoAggBCq+j5kgKgEgGA5gIeB7kcQg1hfm4zEMCFixc5qj6eSODs2XNobm7GPbvuxcpVKzE+MaGkJnJGtEowmCMSQCkCAEXsnzt/DofeOoQHH3wQzc1NRV8mTFxwCAADly7h0OHD6Ghvx4b13QiHw7yXYGUxp2+56yeZKmSBKAA4y8PqX6j6zLpaQBMAyptTEwDq2t10YdoC2gLaAtoC2gLaAtoC2gLaAtoC2gLaAvPSAhUJAA1CTt/NY0pOTe+TFLrPxQkSN5Typ+I8cb28RkrWqmVOT8cwOTmFkZFhjE5PYsJOYiIRx+TkJJMA8oe4j2mSWoCFUCjMn9FIRNxJRmA5UWjkoJUONVU2fWpqyilSOHAnxsaVCP4ckskEGkJhNEYi/BkKWmhpakJnRyd/LuvsQsiyEA6GuHy+NzmDHeCfnMPykJGYLqbKX3g9lJXgCNX6mgBwo0aV7PQKESBncBTe+WtD+Nqeb6P/5DF0UgqA338a9+7chSCKpQCYORRX6klnlQKgLAFA9E1JABD9sgi0yP175s817wkAWQPJVAZN7a04euQsnvnCHryx7wh6tvVg9+/sxrbeXne+IyuQw5WO8fFxjI2N1QyI1tqjOeIxR+BnGgMDl7F3714GSVavXYMdO+9Be3uH24aibE0AqNXG5c6vjQDQx5LODIRJZIRTx4gIUpECoBEHDhzE/v59iMfiTgqAR2AFLQbDvOM9r8zheS/U8IDlR+5iJwDI+awMI88d3er8V+4tnW8TIxdAyIwikYjBsNJoagwiMTmOoGEiGAjBylkIZHK8xiLQniK90yYYxIcVAIwgYlMZmEYIJv3OnAZaYwjyg6rsQOA/zdV0La+xDKHgEdAEgFkoAKRx5qWfoLG1BRve+x5cz1ITBMV4NWxuA57tqcl5vemGodMi0LPWLR3pXIxQku9fJA2fiCeQyaQ5zZQb8c4UlywagiaCo6MY+PFP0dnWhWjPdkwFG2A4KamypFhVZpAzAecGHZUIAHKETU5N8nuUJP8J9G9paUGWVDJMCxcuXMCJkyewavVq3Hb77UzkVfcUom3yD+SqAFQa4tXawCmHgXlnrW9nbF77S9D+2rVr+P73v4/enh7ceded3pKV6+klcOzIUZw+dQrRaCN27tyBoGkhk8m487w63+f3VAsnBYBsi3qZv9pm0ucJC2gCQPmeoAkAeqRoC2gLaAtoC2gLaAtoC2gLaAtoC2gLaAssfguUJQCMIhIlAkA+67ffiSNBfcXd5kCEAvbn6MAckKGIfgDBhgYYVhBp24ZNDuywhbNDA5iMT+Pq1av8Mz0dZ4ctOf6SmRQ6ly1FQ1MjA1nNzS2cG7OjowNtbe0MrjU1RdkJaAZMZDJC8l/+eCOXVS+odNRKl6MEMQ3hbE2nkUwmOeqI8mRPTU1gZHiESQj0SfVLJZPIJlJoNYNY2trOygHtHR1Yvmw5y5RGo1FEow2Ix2IwKRqMZGLtLEfjCXUAFwXiCMhagH9pb00AuJFD1E8CADKG4RIA9p88ho5VK/Gxp1UCQIqjOdXxMRuwvNjTzg0BgKF/l8Xjgv/FgmF92aVvZIvM9l6VFQAM2JIA0NGKo2+fxTNf3IM33lQJANu4GpIaogkAs22VhXV99QSAS9jWJwgAYuoX7xz+zNEnkdkEAeDggYPodwgAvb09ePSRhxG0glUTAORbzX1PyA7qfOEfxqXxwcVIACi+iind67zW8UfRF1KiBMwpVPcNBM2gUAgijX/WChepg1gfKWcwQO+cKtYAAcOV8RcYLpE+8i0p0xJxkzp/5+tlGhaXYCnqIZSNRMMXtrNWACipAGDkEE3bGPrlAQSbo1j9qw/iaiaNSCaIQM7kNlJJcQ7vy7E04//K+7MM0aTEO9VtcU5xZQtSKd1EQbcNw0YuG4c9NIirL+9F9+puRDZtwZQVBsXSEwnEXkAEAElGUEkObEjH1mRFer8eOnwI164PY9Otm9DT24uUow5AJCl37lNTACgcW5pvaf0+NDSEzs4uhBvC3I407xJw39zU7JkK1Pndx9Xl82jfQXsFKjcUCmJ0ZBT79+8HKZORShilLWiMNqKtvQ1NjY3M/BofG+d7EUGwoaEBq1atwrq1a5noQHsPmVKA+ibvZRySmJgevB1GKLAUHnJu4OsdUgSRg1567VVcHBzgeWbX/fdh69YeXqO61FZf+f71pZ+wWUYAzl3qVtrbzJw+urDWCjejtpoAUN7qmgBwM3qlvqe2gLaAtoC2gLaAtoC2gLaAtoC2gLaAtsCNtUBVBABHAUCJ/3V9kO4/8i6cnBFgh5N0DCXicXbaNUSjCEejGLo+jFg6hQsDl3Di3BmMJqcQSyfZEdbV1YUlXUvR1t6O5StWoLWtDe0d7SylagRMBEgK2DQRCJDEr4jYt7NpBurJSVoIrqrRVT4CgCu8K88RLjAC7jl1gJM+QMgMZ0WUXpZSCQQ4dyyRAYYHh3D64CGkpqb5d4rYDIcbGORZs2Y1NmzoRltrCzra2lgmduTKNTQEw7BgCBIAefad3LqVnGTFOoYmANzY4ZKHecV9KT8vKwA8/xz6Tx1D56oV+F2HAEA5nNOptI8AQFe5yEBdKj93BAAxiCXIUSqC0e8AXkjO3OoJAGk0+QkAfT3Y/dRT2LZtmyviwaQnrQBQl369UAqphQDQ19fnzgcC7BLAvyAA5GBaFpoam3DwwAH09/cjEYuhhwkAjyBIObBJAUABg9QUAEXfD84f1QhZz/gsIo/tHb+LlQAwk7etMGZRvFYxvkyHIOdLgt+l/RmUzQqCojwKADVF2l+2ddnz3bWW+l7JkxDU8jUB4AIiVhC7dt6Djd0beB1XjgDQmLZx/Icvo7GzDd3/41FMIItoOgQra8I2Am6qBUG0UDuH87tMP+Gs8aqb07ykDOoqTADgdACSACBakggAlmUjfukizv7gJaxZvhZdvXdjygxyqgib4ubLpNegMuaTAoCsizvHKcC/HE8kj0/pvkhm/8y5c+jr24Zb1q9HwLIwNj6GYDjkUd0RRNv8qiuVSvP3p0+fxsWLF7H9rjuxbNkyTMdEX5Dv72Ljs9jKjUhbpExGQD+RtM6cPo03fvELbN++HU1NTTh37jwTBOLxGH+mEkkmBBDYT+oOmzbdym1A6Q6mp6bQ2tLiCi0xscdJFVBqvpi3BABnsnGpL8UWhhXfP9WNGH1WaQtoAkD53qEJAHr0aAtoC2gLaAtoC2gLaAtoC2gLaAtoC2gLLH4LVE0AEKaQEf8qGJjXBxAxZvJHeCjBzjoC8aficZynXJfHjmF4fByJTJrz3S5ZtQwbNm3Eu971LnaYxWMJBkmiFC0TCCKHDCsIpNIZ2KQcYJMUqCmcoXxICdNi7jmVAKA2p3pu/nqphkrOVrqHUBIQ6gUkwRswAghbDfSbuLOdYFJCanwC169f56ifY0ePY3RkBKOjI0jG42gMh7H5ttuw9bbb0dQQQXIqhkDOYBIAEQAMR853Jp1NEwBmYrXZXOPtY14CwFF0rlqpEAAMhwAQ9t1w4RAAXPl/dsQX6n3IB3N9u0pE6mysfKOurY4AACTTaZECQFUA8BAARBSeJgDcqJabP/epDwHASQFQQACIMwHgER8BQKHb5Zl2RUyigi/y334CgPOa9lytlj8yeh0v7HkBly9fQVtrF3bcvQurVq5lAXKKpBUAlHzPilzotRwM+pUBKQnAoHexRQBbMACDE9qTrLmIqKd3dCaThZ2hNBgEsJtAjt7PrJfvrFpUwN+3JqgAkPpzHtVKAJD2oLtKAkA5+xTrTxUJAO7iTNZOIGtMxPTlCvfeWysAlCQAUFQ4pVV57TU0Njdgw+MPYTSVQsQOwnQIAK4CAKVbYDsrxA6ZG0AZG4UpdPw9wb82EAQhVwHAZRk4BADkEA2HEL9yBWde24s1a7sRWn8rJq0gMoEsMjxGyh/zmgDgTE7qiCUiVLQxionJKVYCuHLlCm697TZ0b9iAYDjIKmCkCKaOOznHkdUi4QgD8efPn8Pe11/H7Vs2szILRd5T2RyBrxwFBBpVTYBmGdNkhY+GSAOrg7196BCGBofw+OOPM8hPkf40flnVIJflPUTQsniPQ32PgH87k+E7CoJHtoAAUG6Kms8EgNm/fyr1Xv19JQtoAkB5C2kCQKUepL/XFtAW0BbQFtAW0BbQFtAW0BbQFtAW0BZY+BaoigBgu1FvTtZLj09cBRZk1lmK2Gf3vGGgtb0N+w8exFtH3sbIxASS2Sw29/Rg5657sXx9N5BJsIQnOecomoZAfnLiZWzKiCscbIYZ4Kh/hsuzWVc+uaAB/GHKZSOvigAVOYMjgYJBCxRpRMBDNkukg7Sbl5MceBSJSc66VCrJ9Q6HQ4hEoggEwkjEJ1nNYPjqVZw8fhyv//SnmBodQ3Mkivt37sSaFasQDlgIZAGL1U3JMajK81YfnagJADd6CJYmAOw/dZRTAJACwK6duxCEgUwqDSu0+AkAshXUaLsb3TIzuZ8mAAzhyJEj6NvWi+7u9YhNTwupaTZmMcnwYlZ2tbBn0gQL/ppZEwAcjI5AIsuy0OgoAOzv7+eo0Z6eXocAYLkpAFxASA64ElasCMD4rlMl5cVX7wAFgEprBN+aomoCAJmP3u8k4+38m0BAr4JDYcPNmABQog+UJ2TMhgAQwIkTx7D/wH7Ek3Fs3bIZO3buQFtrW5504Ty/WrVKkuL1nBDI7mk7w0SV773wIgbO1aAAAKAxk8LJH34flpHByrt7MTg6hrAdRCBLKQBI6crRmZcKAG7lcxD81Dwxxg1DL/eAsqMoOhNeAoAktYhCKIVEhNYXsRguH30bG2/fgtZbezAdDCJtZkGJtmi9WvaWkvVaT8OXmY/cR3TOyRN582oExcaIHIbUn0kphdbmqXQax48fx/nz59EQjWDNmjVYe8stiEQjHMkvxxITYZzmoP3F0OAgrl8fxr59b6KtswOPvvvdWL16NWKxGBMAVMDdPx79EvxU/2wuy6pfx48dx1sHD2J7Xx/a2tr4/g0NEQb4SaWMnotSBtD+gYF/2uNkqa8I5QFqK6aRZBXihkfxxWtYXo3O1xQAyrKgpAJNxffPDeiUi/wWmgBQvoE1AWCRDwD9eNoC2gLaAtoC2gLaAvPQAn68o7YAknn4QDe6SkVje250JfT9tAW0BRaaBepMABDOMANJisIJWcgGAtj31lt4o78fbV0dePQ9j2HjHZtF/lQp78ngtxNdnDNEpIw8hIfLPbdQPt15WXic9N4ouLwTtljjFF6v5tuV8v/CkS+uVx2W+RLzczA55FhK1ADL/scnp9jx/PNXX8WZEydwV28f7t95D1oijUgnEsgR+cGNnHYhm6p6kiYAVGWmOp5USAC4IFMAnDyGztUiBQARACwEHAKAyPnt69R1q1M9UwB4lmJK1D/lEq5mlbE4CQAGkqnFlwKACE5Xrgzh6JG30ddbjABQKHdetNNWz1eqW5+fTwXNhgDAsfOM9YgUAJQzurFJpgDY5yMACOCIziu3RXJzP/sAmGpspgkAfisVAuSVt6c+hYFAngDA3/hIAJ4c40UaqSJhoEhaAs/bpqwiwywIAAEiABzH/oNEAIgtSgJAxE4hfvY4cqk4RrMZpLIGwkYDLCPIBACvwoRod/E+zqd28pIAqhqFnhal4ogQy0Cve09HASAHjA6PoDUaQUdTGK1dS2F2rUHcDCEVyABmjteWap/1r1/nkwIAWcdTH1/d5VpH3SNQtH8sHsfly4MYujKEVDqFltY2dC3p4hRidBCZmEggpCR24vhxbqPW1las7+7GgYMH0N7egTvvuhMrV6zE2OgoE3LFWt+hwjm/C7URIlUQCYHSkVlcFr1Ljx87hjfffBOrV61Gz9at/DeK/ieZf+949BIyij2vp70qvF9LzUfue4DmG5FlBrYBvPTaq7g4OADaoOy6/z5s3drDagRyZesnDFUi7JRSJ1BB/1LpowpmW3cfVM040edUYwFNAChvJU0AqKYX6XO0BbQFtAW0BbQFtAW0BWqwgMu+LnWNb4NDm4XKTpYaKrCoT1WdTX75QEWRUDEoOxBrlOlc1CbUD6ct8E61QJ0JAORlmpiKoam1BQk7g8MnjuPHr7+Oh9/zK9jatw1tXZ2cNz3LP0L5N5DN5p2UHAxfDQFAndD8855CAHAdsWUamL1T+fKKEgA4wstxujo5vv0l+h2pQt4/BzuZQmO4AcnpGA4fOIDvfOOb2NS9AQ/dex+WtnfATiaZKMAOR/6/D0CoUHUzGETCTuPr3/kWLNPE7vd/iHNHp0xwlFHYMMGqyc7hkRN2/lZJBfmdOjwKn7sIAeDqEL625znsP3mMFQA+9vTv4957BAHATqZhhhcQAcC38HJcxwoBp/zabPETAM7hmS8+jzfePIKevl7sfmo3tvVuc8cuPb/MITw+Po6xsbE5X2txhHGO5M/TGBi4jL179+Ls2XNYvXYNduy8h8ENmcpB9GcDWTvLAIUgABxBX29PEQWAssrsekqQc2eRnO0c6e2MpVBDGIcOH8bFS5fQ19fHYAvP8rksJYFhAoD8pMjWpsZGBqX6+1UCwMOsSqMJAHOVAqAUyqYJAO5Ad5QSKAUTSaXTPMcKAIuVAGAA4VwGzbkkzFwGKSanBhDIBRGAhZxMMeEqSKgEAGUd5/u+/MRZuJal+YGAa5Z6lykAFESV1pgBw0Y2l0Aw0ohpuwEpIwjbzCJrZGH6vCl+RYCFQABwV/Qso5/fI0hgW5AjDMTjcYyMjmI6No2x8XFW84rFY6wsFgyHeH28YuVKNDY1orOjk6P2p2LT6O/vZ6WxnTt2oLWlxW2ieCzOagLu2jmbYwUy6vt0LY0DkvPft28fDr11iOfo+++7n+dpUiiQacToGnnI9YH8Xf2uwIPjECBm4g/TBAC9RCELaAJAhRk356e46H6jLaAtoC2gLaAtoC2gLaAtMGMLSCiDNzZKCJmHFKCCEw5TmTZ5DIrQd+ZMtj8zrvICu7AIAaCEL8v1GRAwpV6m7bvA2lxXV1ugThaoIwFAgMwGxqdiWLZyJc5cuoDvvvRjNC1fio889RTC0RaMTQ3DCIVgU1QcR8gDwXSWApXEMY8JAFL60x9B5b6diMhAsrCupKogAARNC9OTU2iMNsBqbMJrL34Xr/z4J3hg5724a2sv7FiM33UKBcGTS7ZcS2sFgDqNg6qL0QSAstHHzhheKCu26lIAqAoAhQQAAnXVyGkJyBMBYHR0lEGAuTw0AWAurVu57EoKAAQ8SQIA5Zom4gUPE00AcO3g0dz2mZwADBpDlmUiGFwcBIDKvSp/xvxUAFg8BAACa+Xhbp2l+k0ug0A2xS4IKxCCQZH/WTrfhJHzKQA4m+o8nCQ32X5FgHKt7yecEOkAsKUCAJGNVMKqkUW4wUQ6G0MsNQHTDMEy2mjViaxhizQuCtmfVy+OzLz7zPMoBYCcF9UGUVdccix4KL5kEiViv7m5mVMDJFNJVu4heX4C9wmwZ/A9IMgClAogkUwywD86NsbKAEQgoOj9jvYOdHZ2cjUoLYB6NDU1MdmOFAWoDIr8P336NDo6O3Hrpk1oaWrG9PQ0EwUaGxs5dZh6aAJA6f5fqEBTy0ypzy1mAU0AKN8vtAKAHjfaAtoC2gLaAtoC2gLaAnW0AG19ifvMkVFyPyz32wo7QDK5XY4AR4Y6J9CmV0esF2kVBTXjbw3H2M72WCUCkPwbS8EJoImjAiQpnbwbC8VjX8e+qYvSFnjHW2CGBADXeajIDEsCwOR0HM3t7Th6+iS+98rL+ODHnsLGzb24OnIFwYYwjCA5J8E/ZhYIZnL86ZapKACwGoySQzcfJ6/OcRUUAFzx8lKt7VcAUCdOknQVlZOBnsVyqpLjis6j78jhKA4x14aDQaSSSRimgXAkirHLg/jqfz6LZe0deOTe+xC0iQDhvadgvlU+NAGgso3qd4Z8Seb7C6lZXCAFgOe/jf2npALA04oCQMqnAFAQ4zXr6s0qBQAvGwIizYazhHDHodMHSf5f9Ob86PNWWuaMz/NWFspyonoCQAZNHa04+vZZPPPFPUIBYFsPdv/Obo7qXjgEANH/hAJAyFUA2Nbbgw3d6xGbjik5hR1SUnVT0az78U0rQHmHzaQOak5oKU3NMu/OcJAEgEuXLsFLAHBo0LzPEUoAll8BIBZDT28PHn3kEVisAMBol6+a3tFWNAVA2SsKn1olo42MXscLe17A5ctX0NbahR1378KqlWvpjcggGEcmK7nOa1UX4/drGQmauSEA5Ge5cvcWE5/PvhU7ia99nIWDu1sraL/yBXpSIpVox3IKPpVSDPifr2RtnJsQ6OlRAHirH/EEpQDYgh07d6CttdVd/4jUSV77VZIUr2jeGk4gm6cd+ffvvfAip2KKWEHs2nkPNnZv4PmuHAGA3n1T05MIhYKIBCMwA0QAMGBzl1Wl3CXIr+RvdxtFJQJUU3nVXkLdRcrO51MAiHJyRhY5JJEzM7CNNBrCURjpBhhZk7+bjwQAsZbIH5UAcXVZUowAQN+rY4T6u9vnAgE0NTcxgSKdSSOdziCVSaOhoQHJZBLDI8MM3NP514evY2hwiEkAlB6gva1NqAVEvRL+BOyPjIxg8PIgX09z4JIlS7D+lvVoa29DIhZnggAB//Rs9OOqhxVJIVagHKYYSF1xVtNz1HPmlQLAjN8/tT61Pt9vAU0AKN8nNAFAj5kbagF6wdALgV5CtJiaS4Y4LR7ohUU/tGijlx69sIglRwfdXzLI57IeN9TA+mbaAovUAhRVQi90iiKQuaf8jyolvmmcE+uVDlqQyo30fDKN3Ayqn+qCWdbVI1urweD51IRl60IbPeKh01Y5IPajmI5PobGxSYDOWcBOA1OpFMxICJYlzrUcaWh2dgVoo5vfCtXqYFowxqqpogLMl1tptg4neSPZZ8AMBoA0AEV92M7kYEPI11lkfGoYOsy8XClvtvX4qqkl9MnaAgvWAjUSABio8LGFWMrfJXgZMMMNoJiXI6dP4SvPfRO/9qEP4N1P/Bqm4lMcaROORGBZIc6hSeCB5fP/u2sBF4miNgAAIABJREFUxQ9aiEF5naSlGUx+YJ1nuCLNVQqyVHK68lUkt1okYkwpkeZXse+ykbNtnmvJgQwzAJJ4PnX4EJ7931/A3Vt68d/e935MnT2vCQDzfgD5wX8RiWcH4CMArMDHnlYJAP4UAPWHxueCACDBfgn+5132heCjcDTnn6v+Tzh3naMyASAAO0sKABk0tbfi6JGzeOYLe/DGPpUAsG0BEACoVST9kwgANho4BcAgpwDY1tvrpACI8ZwsyUvup9Ls/vZd0PyAWYL/xdbLLvjvGMoKBvHW4cO4NDDABIBQkCKJBRGDRc5owe4clFOaUgAc5BQA/YjHYujt3YpHH3nYSwBwjS6UdMoxeIvQhMsOKB9ci7kmAHjlyAqrRraSCgCmRf+mc2zAATgFQJoF7W/S6RxyWRPI0Un+HO3FHju/h6rXLCPt5x8X1ebBrrUeNzp9j50lAoCFgGlwCoD+A/s8BICOjnbPI9xIwN9vu5kQACRhIt9+csVrcFcVv+WJfHK+LGg3sSn3/bnSbFnp7embsIgAYNBq29nDU7/P0YrTca4UIZJWukOt/a/W8ytZwF9esfp6VDGKkEyKWt4pqNy4pO8uXx7EyMgwrl+/Dpq7ly1d6qnSwKVLIqUAEbJMCzt23O2tcpkHrAbQ949n//MXjHdVwcIhH5N93HnIIaNJ0vUrr+/FhcEBZjTvuv8+bNmyldPSuL26zoSd2b1/au1d+ny/BTQBoHyf0AQAPWZuqAUSiQSD/zfy4E1JLufmp5P3lgQAPwvvRtZN30tbQFugtAUkSYhAfCLx0CHzRvnHrX+c07VEBIhERB4rmb/qZtm72DykbhBVIgDVlX6nzb/6nBqgvFmtV/t9ybVFODO7Y+gfcpdh50QIKAHUowCagawNpElqzxLng/OmSQIA/UFcrNtfbG9zIPa/2F6xZZgA4MjNTmQAwxLRQlEDcJYbqQw5zgIIUtSOJgDU3qH1FdoCi8kCMyAAqGADzT4uAYBxDAPTiSQ6li/HifPn8P9+4X9jxW3vwq+891extacHyUTKmcMFiE7y+BxBqDjNihEAKmzhywIg4lrV0Z933lbTlG6OTkfi1U8A8Dv25fuJCACs35pOM2EzFG3CyPUh/J+vfAUHf/FL/N/v+5/Y1XcXpkZGnRQIfldZZVepVgCopgXrcY7q9M/L8HoJAEfRsYoIAB93FAAM2ElJAJg7t/usCQDsQPYqAEhyYb5vFwfKBMZBcMPcPV89Wq9UGVURAGwDybQkAJzDM194XigA9PVi91NPom/7wiAA5GcToQDQwAoAKgGgG7HpaYcAIOZMp1d45ufFRACQ/bvyTFu6F5aKcKayqVwCkTgFwMAA+vq2IxQMwqAxlxPRvcUJAAfRv28f4nFJAHhIgK58nZMazamSIEeXH3+FtJ1qR1VukRMA/GuDau1Spj/Idpl9UfOyBJuDyYgAAJw4cdQhAMSxdctmVgDo6Ojw1HuhEgCqNb6qAFLtNfU7j5LEOxv5nEn0VIf4QnfIuvN3/e43P0ryq2JUagPPyto3VfrnRlJsGZ+YwOTkJMbGxjAxMeF56Ei4gVUuKOq/tbUNiUS8Sr0ulTZSwo7UnBVm84VGAJAzrPrEC3O1OD/6fq210ASA8hbTBIBae5Q+f1YWIALAD37wAwYyCJyL+iRmZlV4kYuJbDA1NYUHHngAbW1tvOk4cOAALly4wBHCBBK2tLTgwQcfrPetdXnaAtoCs7SAjOS/du0avv/977OKB41hIgQ88cQTWL9+vecOkijwi1/8gqWqKB8VjfNNmzbhtttum2VtZn+5SoCixfXevXs9hT7yyCOuOgo9i8yZKE/SAPDs2+BGlVBAAGCPmMMKuDKN7JVxBGI20NkJOxuDubFLSNOznrQTGmq6bkhNAHAbTtiHKABsLlZYMICUCcQB++BJmNFWwE7B7gzD3LiEd5bJjI2AZTLgxIQMKkYrANyo4aDvoy0wvyxQRwKAkPE3MDw+gSWrVuHc0GX827P/iVBnG0LNjdi8eQv6tm3HkiVLYQZMzsupgv+qZCU7jar2ElVymUkXlHT1VXN+vplqJQCMj48hEomiubkJwUCIJW6Gr15B/+GDOPTWW0hMTiGQyqCneyPe++hjmB4ZRcCVBa6NBKAJADdqOGkCQLG0FJoA8CS2b+8rcNrTnEFqbaOjoyzrPpeHVHCkvdLAwGXeT509ew6r167Bjp33oL29gxW0/ASAcCiIq1eHFAUATQCYSTtVIgCQ6gsTAC4RAaCP97OaAKBY2iHWlbL93CoA+NcGM+kB3mtKKQDMvuT5UcJiIwAEhaSEoIhWvebMt0Ul8HluW83xk/BNBPif1ysoTtqb2/rM39KLkgAcwF3WWq6nAyZJ95tMwKJPeVD3oOj6grQvlNKMA1bKHxV3HpoAUMmE+vsaLaAJABXGZM5PUavRwPp0bYFaLHDo0CHeCBAoR9GtBM7P9UEkgNdeew133nkn3+qTn/wk/v3f/53Bf0pJsH37drz++usFYNtc10uXry2gLVDeAlIB4PTp09i6dSuP16amJp43vv3tb+PXf/3XPQXQhpmuuf/++/Hzn/+cVQNonvnEJz6Bf/zHf5w35iZiw8WLF7Fx40ZPnYjk8Nhjj7l/u5kM8nljrAVaEdp0uSkAJODs+EMzBy7hjed+jNzQBBqbmjDWkMPDT30QWNYEBGknlBVEgIAmABQ2f54AIO1rZgNAPIDRF1/HWz/YizVtSzFiJ9Cy81Zs+u8PA1GAFAAMy2SHtSUVAAydAmCBDi9dbW2B2VmgKgIARRKpR/43oQAgIviJVEQEgMlYHFY0ggvXr+K5H34f//23PoQzFy/gpz99FZ2dnbj//gexatUqrF69mvOvSrlKASZSgKOja1K1M7aiW62OCgD0OvI+P1dbqWtjJIpUOsXrtEwyhSMHD2Lfvjdx7vJFdHd347+953H88PkXcEvnMrz7vgeQmpoWfDePSkGx34u8BQxK9xJEwk7j69/5FizTxO73fwiJWIy5YOSsDxumU7643pNOySnyRssIz67T3oyrqyUArFRSAEgFgPCcVrhuCgAedWFaE6iQcRkwYdErAAQUBQAnBQArAPRg91O7sZ0UAHxRe/OfACBkvK9fu4ajR952UgAUIwCI+U6VXC5UAJhN/PycDo2KhddHAUDNBZ6fX6UCAKW6yRMAtgsCQMkUACaaGptw8ICTAiA+7aYACAYdJTxSlVEOrQAwmxQA1b1nK3Yk5YTFTwBYXCkAFjYBgDqeBJ6dlBdyUqtArKmlTy+Wc91VjDJI1Xc3fZ9IJXlNHWloYPWWaQWfITIA7VnoGiLc0fqayAK1BCUVbGuU6bziTsZHWOB2mecpAOQMW3wHuVh61vx9Dk0AKN82WgFg/vbdRVmzkydPYvPmzfwCIWCePssdUra7sbGR5WgI0MtkMvxJQF+lg86hSYCi/glApOMv/uIv8Pd///d8fyrz3nvvZQKAzB9eqUz9vbaAtsCNsQCNX/o5deoUenp6eIxSVAnNG1/60pfw4Q9/2FMRuRh9+OGH8dOf/pTHOIHtn/rUp/A3f/M3BWlAeIGWy7HDmkgGdFDKAFIaWLlyJdrbvTnd6vXU9ExnzpzBjh07WG6LHCOxWAzf/e53WdmADpmixLN49OWoqmXxPZO60/x7+fJlXLlyhUlbRLwg1YXly5cz69d//7muz0ye4WZeQ/sb3vQ4iv78C6WtO3QZb375eaywo4jF45juDGPbb78PWN0MkM/ctDkXgOqG1ikAZEuqBAAS/jPABIBYAIlvvIoLrx5AkxFCPGois2UVbv3NXwUagTTJUgcFo11mybyZfUPfW1tAW+AmWqBqAkBxNJ6ijTgFQM5gAgD5HGOpNCLtrdh//ChefOUl7P6Dj2PDxs04eeYEXnrpZY5STafSWLp0KW69dRPa21qxbNkyNDc1o6trifPeTyOVchxsRt7BZtvZgkgbmVZIAqH0/i3+DlYVAITN6Rq5hyKSJF1HeyX5Se93+l7siwDDoMigAEyTfizKpuKkVhOkS1oz0ZqG1JqOHj2GdCKB5FQMq1avwh3btjDZMTY+jm99+WvYuHI13vPAQ5geHdcEgJs4BKq7dTUEgGNOCoCnnRQAASUFQHV3mclZ9SIA0DjOry6cwcyphXikiJ9C9NeR/6+arTOTR5yza6pLAWBWIAD0LhgCAM9jMooxEAClKXnr4EFQlPqDDz7AKUvSqSSD/jTPMdnJJznv+Z3Io2ImnbM2msuCZ08AoHdNngBA9iWbZjI2SEqapKonJifx45/8BKvWrGY/29jouPvuYeEXBvTF+CECV54AQCkAVAKAkwLAF2laDQFAbaHaRqpOATCX/W9Ble0QwmidI1IAGDhx4jj69/cjnoxh65YtIgUA+Yskm9NHOKTnvZH+ERpZaTvD/q/vvfAiBs5dQMQKYtfOe7CxewNi0zEsfAKAT9lKEwBKDqtqCABkPpq3KU0OgfvqwatAn/9xVpiJb0klhw2/o52JuhI51/v+yfJ1klQt9ziCqC1+Xnl9Ly4MDnBgza7778OWLVsRDIXcNUwpRRtph5mO38Ld14Ka/RZsZTUBoHzTaQLAgu3aC7PipABAQN5MDhrMfqkZ6bAqVx4t2ui+5IAioO3P//zP8Q//8A/8bwK07rvvPlYI0Ie2gLbA/LJAJQLAhz70IU+FOU8ggGoJADT+SVHg/PnzHHl/6dIlJg2QfOV//dd/4QMf+MCcGKQcAeDxxx/nhfZ8IACQU5/s8uqrrzIxgogSn/nMZ/CXf/mXXD9p79kukOfEyHUrdKYOPo9XOe8nnM4BRwZx5EvPY1k2iqlEAlOdYWz+6PuANU2CAGDZyDFWLR1koizvBqQ2d1bdzFFzQTO1X6kb5QkAlAaAcvCaZKzpALJffw0Drx5AJBBCjAgAW1eh+0NPCAKAnYERtvKqDI5woCoQ671jtfad6fNVW37NBtcXaAtoC1SyQFUEACkqWliYIADkFQCICBBLpZgA0H/iKF786Uv4wJMfxe1EXMwC8UQSI8MjOHvuHBOSJ8bHMD42hqVLluCW9begva2dyQCRaISBEJLSpzybRHiU874E/PnN4AD4UiaY3sVEJqz2INBfvr9pX0U/lJJNlku/01pIHpKMTWsCyg9Ka6fx8VH+N5EECfinH1oXUI7QO267DT13bGYHW+uSdjSEIxg4fw7f+spXsXHFajz+wMOYHh3TBIBqG+ymnVeZANB/6hg6V63A7z79NHbdswsWAsgk07DCoTmtdT0JAPm3uCAA5B3SZRQAKmatndPHn1Xh7zwCQJYJHRK0oE8iZJ0+c5p9QQ8/+CDClKNepd2yCJe6jldy0LNqhK9vKEoSCg5Yup08yhNFVp8zXVq6G7LK9ISZ38JLAJC3pMhRI2BgeHQUlIqPAKU777qTI0rpPchEAUL/KcuZ2NXw/8sTAIIIBFhr2mOkagkAMxsomgAwM7stwquciHIiYRYSAOLYumWzQwDocMhiDjXITW8kbDJTAHEmFn1HEgBcll65d/ZMrLnwr5HzvB+M9qt2uOf5+m7R/jsbF0YRyX83FdoiIwAs/N6zMJ9AEwDKt5smACzMfr1ga00A22//9m9z5D0BSpQTu9zR3NyMn/3sZxxdQg4rKQn+wAMPsGOsksOLyifpzWeffZYjeun6T3/60/jsZz/Lmz76nsp65ZVXFqxNdcW1BRarBeaaACBB9oGBASYmkTNbLnT/4z/+Ax/96EfnxLTkTCfFgWIKAJIAUCyv1s2IuN+5cycOHjzIqitEAPjDP/xDfP7zn2e7LJYUBaUZurPZSPpEzeRNJnPA4UGc/NLz6DAaMZ4UBIAeJgA0OgSALHIB1dlVigBQKjrVcTjMSe+tXGjenrOxX6n7kNuVoH8ZgcUUAASIAPC113Hp1QMImSHEGk0Yd6zAeocAkMnmCQBUsswaSJkDix++9it60myer5ryK9tan6EtoC0wAwvUgQBgEwGAwAtWeDGQyKTR0N6KfSeO4rs/fQkffPKjWLXuFmQyWZgBE+GwkNakY2hwEAOXLuLc2bNMQBwdG+X9SGtrKwPoLc2tuPXWW9HU1AxSQKNIrq6uLs+DkioP/RBQT86OalTR1AJoT0XvcLovlU9l0af8ndYb9Du99+mTlJdoD3f8+HHQmikUsjA5Ncl17l7fjW3btmHFyhVYvmw5R3c2BIO814vZSa7j9Ng4vvWVr3kIACY7Gv3zaOV5VeYs1SkAZtD3a7qkNAHg/NUhfG3Pt7H/1FF0rFopCAA7d4Fg1EwqDSu0MFIAUHSYJgD41ow5mk8WTwqAXC5PAJDdn2SMx8bHcejQW4hGIrirr4/ljyktF33GYzGv8INPgt4zbxUB88uSAMqA/7J+VZEISo3lKsqfOfjPu2QYlMZGuT9FZJJf7cTJEyz9T3vGu+6+C1PTMbS0tjABgMB/eucwsULZ4ngJAP0+BQBNADAtAyJluy1SxNH+Jze/UgDU9FpZSCdrAkDR1vKQo256e/p9IbOb3W7648xBBfwWqWSxSv49Lm+mJIAaCAAl/XMLIAXAHDSjLrJKC2gCQHlDaQJAlR1JnzZ7CwiJsCwD+dUe5HTatGkTBgcH2blFP+vWreOIfcqjWcnhJVMNEIGA7k8bElIAkAQA+vuDDz7IcuH60BbQFphfFqgnAeCv//qvC+Yemh9oThgaGmIiEKUaIAcGzTtf/OIX8eSTT86JQcoRACjinubI+UIAeOSRR/Dyyy+znaheH//4x/G5z31uUSkAeDYY7i4pLwVb0AmK7EjoT974FHaRufsj/hed5BAATn3pebQzASCJia4wtn30NwQBgILmCFEiJ48rMyqc8IURBEVIBmoUklJP+qcrqeacU3LvVm7v7FxUbjPpxD+wk6rYPTxOwzIjjOusfO+4vZwoLXkXitkyYcUNZL76Mwy8chBhM8gpAAJ3rMC6Dz3OCgCZXAYBRwGAyqFyyX1JP6oVvc+Vbz+1mipYUIpBr55fEupnrTvS156TaUYXqi2gLVDKAjURAAoHKM0hrAAgCQAwEKfUZgoB4EO7n8SmOzYjmUhhYmISwVCY3+sk+W/bGTQ1Rvl6AsmvX7/OBMTh4WGOTL0+fJ0lk8mJIfcvRGZWD0olQERqIkoTwN7RQRFotR2Ueoii+emT7kNgPxGriQRA7xv6nb6nTwLJiJywdu06dHV1orEpysTqlpYWXjPRp1AvyiCVSCJkBZFIJoFQAE3NTbg6MCgIAMtJAeAhxEbHoAkAtbXXjT9b9n2FCJAzkAkA568N4WvPEwFASQHABIAAEwBI/SF/1P8lNxcKAPkIcPGW9/9e+Dz1f64b0cZVKQBkDSRTGTS1t+LokbN45gt78Ma+I+jZ1oPdv7Mb2/v6FlAKgKybAoDsy2vLgMF9dGhwCJcuXsC1K1ewbOlSrLtlHX9GwnkFFG4TNSWAi857qCNu09HX3D+VBSXdz3+Uo5/615BVZxtQ9gD1hcF89VcAGBopQ1euMFl8ZHQUa9etZVJYS1srYvEYjyTKIy0VGHg2cRQZ6Dkt00JTYyMOHjyA/v5+Jl/09m7Fo488zHtPVqthBYD8pkZIRc/V+NMKADdiHloQ99AEgKLNNL8IAAuiJy2oSrJSi3Ko7e1SdGuZftV3oVOuermrAOD7rmRKAE0AWFD96UZXVhMAyltcEwBudI98B99vJvliyCGlEgDIeUY5qGmTQU4vvwNANa/8Tj2HJgSVAEBOLa0A8A7ulPrR57UFZkIAIMe1dFjL6DhyjpNiiF+ynt0HhsEStn19feyEJ5CbiAFf/epX4U8xUA9jSRlfui9F06lHW1sbO/LJ4UFzXSXJuErf16O+d911F/bt28d1ymQy+KM/+iNOoUI28pO5boZCQT2esYAAwJE+OU4W7wGh3V2PV52fNig2gIxCAqCNDcV6ykxqggxgAFM54O1BHHv2eSzNNmIimcTokjD6dv8GsNpRAKDSSAHARY4lUOzbbUkA2ecpJDcZ35cqxN41QU6QogI5yt/suM6K7t/kc/qJDhL8d4J35Nd0Ly+ILuLz/WXL3/3aBqX2kBKolxvDpOPYtBjyp0PcxYaJYAJIfO3nGHz5IJqNIJIRE7nNK7D6w+8BmgQBwAxZsI0ct5Wou3AKU1niGYS7X9ZPqAQ4h2MwtQvw/KF8Ld2T8nppE1m+U2WltTQBoB7jV5ehLVCzBcoSAMYQiTZwLkyXuOWbzShq2A4IEIMVAGAgYWeYACBTAPzWU7+DjbffjmvXriMUDDs5k/MzBuFB3rnP+9vU1DSD8ZSSiD6Hh0eQTqUZqCfAPZVO8nuY/i3VjPzpAtT9D62LaE1EJEd6nxPhgP5NaZDok9YekqhNT0SKA6Q+QMSDxmiUwf9QMCTWJznKE2rkc4WSqrNtcw5OeZiGwVotGVP8LTY+yQSATZwC4CFMD49qAkDNHfdmXOAnAQAZwxAEgD3fRv/JY+hcLRQA7t0hCQBCUSJ/qCuE+jxDvQkA+dFXHPx3MV/nxV86QUh9nm8uS6lMADBgSwJARyuOvn0Wz3xxD954UyUAbF8wBABeLVIIepnjwrlzGBsbZUIWqZp0tLVh6ZKlPA9SX6P5kfZltA+ifPci/UpeCp/Kp3eG3OMV22+qt6+0fyu6fq6E6BcB/yWA4n90f45lqg89n9x309wvoswzArgPmAiYpgvIE1FtfHwcV64MIZ3OYHhkBF1LlmLlyhVob+/gXMvyIDBJfV7+RnlXeAkA+xwCQA8efeQRBGnvTjmpi6YAmKtRogkAc2XZBVeuJgAUbTJNAFhwPbluFa6ZAOBE/Hvef77a+N9H/KorQzAgxRl5yHc77T/cHRapzTBRW/y88vpeXBgc4PfSrvvvw5YtW5kAKFem/vdxJQWEuhlTFzQnFtAEgPJm1QSAOel2utB6WaDeBAACrFQCAEW93HfffawooA9tAW2B+WWBmRAA6AnoOpk2hBYBBP6XIiDdLAJAKeeQmue3ooNIzU85R033TiIA8H6DdwzObkUByl2VYj8CTOcEgLSDt9PXEjgWoLLw2AUoAoa2GtNEABjCkWefxwqbCAAJDC8NY7ufAEAKAAHKMy3kpTmCpqC9vbsj6RvkOihIds4R3TEkIYCIDeUCz1UCgJ8pQA5Gx8mo8gP8NSkGlHtJAmosT+E+T17P1zh1IBvTPwWgThs9SgZgIIMAQgkg9vVf4MrLB9GaCyHVEEB2ywqs/PBjQDNgkwKAZSJr5Dh6UT6WSl6QBAD1kVWRUwnwS3jA3Tg69fJ+L1UGJLmgiNK1bM8ym9w5Gta6WG2Bd7YFKhIAIgxoCwJA4QCVBAAyokwBkMraQgHg5FF89+WX8ZGndmPjbbUSAPL3IhBKAjIiGEd8Z2dsBuClBDXtY6RMv9qo9Hd50HqD1hNyPUT/FgAWpSYQhABJAJBrJTqXfugcevfEpmMMfBHIxe8mpw4U2UpztHw/Sccc/U7zrR0QjrjYhEMAkAoAmgCwgMagF8DPBAycYwWA59B/6hg6V61wCQAhUgBIp5ks4j3qSwKoJwFA1tNLAvCirQUO6gX83q6eAJBGk58A0NeD3U89he19C5sAoLYuNWVLSzNGR0YwMjKMq1eu4uqVKzxHkrLJ2rVrmdBCKij0ezQahUnryazNJCzac1LaAE6hEk/w/pOCVNQuUpkgnSeH+SeGsmQA5TK5NufrC8gA+VLEv3KuKpg6lkzLAknyU33p7+kMPV8OGdvGdCzGZDR6F5w9d9ZNHbNq1WosXbacbURpbvg9QaqfThRpwbPT7T0EAJOJaAcPkAKAJAD0CgUAlwDgHY+liA31mVQ1AaA+dlwEpWgCQNFG1ASARdC3Z/gIMyUAlFsylVpfleK8BTQBYIat9864TBMAyrezJgC8M8bBgn3K2RAAeHvjl7DxKQBoAsCC7Rq64u8AC0jnN0nz9/b2spOFwHxyuHzpS18qiND3g+oqmM7+kCKA+c0iAKjNJ+cp6ZSvtmkrEQSqLafceYuRAFBqQ6EC6HKjwhxjCaarwLiLrABZC0g5p9H5YacgZh47BACRqZ5QEACHB3Hk2T1YYUeZAHB9aRh3EgFgXaOQDaAYdAeoFjHqDgHAuaesm+ouVMF4BrWVP3D0P/3uRdC9YfueDun8oqL45Xz3vnyjzFlQFBEkyE6lMjnCCcTKUlBPCZI3lcF1dhjcfK0Smi8VBgQBAIIA8LU38gSASAC5zcux4iOPAS2Anc0wkEVOQyIA0BF0vKVE4KC2Uu2qAgGkGMCS3x7hByJ0KOC+Yj/3WrVDFRtkHu9wPUarLkNbQFugKgvUgQAg5xHO2AIDqVzWSQFwDN/96Uv48JNPYtMMCQC0JpApzpjAmCUARkyADMwTgB8Q/6aDzmWgXpHFJJBKHjKyX66pKKqT1lES7Kdr6UdGgfK860S7UtlEhqAoTZPuTfNojt5sRMASdZIEAJJ5lgdNb4JwleN5Nz4+iW86CgBP3P8QYpoAUFVXnR8nFScAfHUPEQCOonOVUADYdTcpABhMAAgHw76qawLA/GhLoZ2UTzGVr1V+7UIKAEAynRYpAFQFAJcAcOeCVQCQfCp13Wxn0ghaQTREGjiFyejoCH8ODg0hNj3NxCupKhcKBbF0+VIGrYmo1dQkouWJHGVnSQnAFipu6rrQt//07t/80EgenFfnU7X/+OkCct3Ny3a5JndO4rhIhURG5FlJAhDvFJr/5bskywA+Pe/k1CRGRkYwOTmF4ZFRJIngkEgw8L9l82aOoGxva0O0sRGt7R38XSwW5++ZGFaCpM73ViL6LctEU6MkAMgUAJoAQO9kso1pEVmP3/QiPRyNYFZnyMLO5JBO55DLErM7r2cmCYKl5xw/TXu+zE7zrB6aAFC0QTQBYJ710xtYnRtFACjlQuGVpMEhNXxoBYAb2PgL5FaaAFC+oTQBYIF05NlKxp9lAAAgAElEQVRUcybS+7O5Xz2v1QSAelpTl6UtMD8tQI4Seln7CTvSCV4tAYCeTgXRVQIA/btSCoCrV69yJNxcpwCoVyvMdwKAbI96PW+9yqmGAMCgNSG/Kvor/y13P7T7IH8LBboFhRIAPzOdR/4tU1zOfxNK/A4BYAhvswJAFJNSAeDJ3wDWOgQAzh1KP06ounxw1eOnygw495FguukA5fJyVmAmlDyphNBTZegnr6LmNa9/56X+7icGOD6njJM6weJ8nYqWvmMAsgdv3IiIoKbzLNewVD82nJLSIJgH7OWjVSQAOAAZVSDtMBKC6nOo5A4V6XfuT3LfZEI6TTa7JYkhKjtA/beflaEyBoqxB8rR4+vV+XU52gLaAjyQX3npFfzbv/1/uDZ8FTs2b8EffXQ32kIhTExSCgBSAHAAnCKpVogwRMA2HXNBAJDvTo7ATAuw3rbFOoki9undb9sZEaEfCCBjC5lm9Z0r10Jy3UOSzgTM0L5K3RdKooEkENDv6lqMCAhOAhu3fAJ3sjmbpZml7H/OISioryuVABAbm/AQAOIjYzoFwIIZi5oAwK9nZfE4txHIc9sxNAGgiLALAfcMfIu5tK21lQFtOb9NTkxw9PvI8AgmpiaQSMQZAI82RtEQDmPZsmWsokKR/9FIlOdl9ShUAPAvvvMLfJeMyv2tcMdSfKko/krvJkkC8PYiL1NXkADyZVPKGUp/QMQHfs7RUX4GUgQQajFBNDU3c0oY+iSyBL0n6SAFmoBJSnsCjPHnj/b3ZiYrKAQJQQBoxMEDBx0FgDiT/kUKAEo9QHsKrx0UPsMcDBatADAHRl2YRRYQAAI4ceIY+vf3I56MY+uWzdixcwc6KO2FQ6ziUesLQLsR/hppYBobaTvD673vvfAiBs5dQMQKYtfOe7CxewMreAQFo6TEXFG5qTQBoLKNFusZdScAFEkR4FGaLOTHgRQANAFgsfaw2T+XJgCUt6EmAMy+j93UEmTUB1VC/Tf9Tk4echqR00dKeRUswm+AhPRsDFSJAFCubLn4UhdhZAc1BQBtWu655x787Gc/41xm5FgjJ9iJEyewZ88ezn197do1zpVJsm933HEHtm7digcffBBbtmxh+9JBoCHl1yQ2eKWDNlhSanN4eBivvPIK/wwMDODKlSv8XXt7O5YvX45f+ZVf4RQFlHtT5tsmsJSeiWwTiUR440WbtTNnzvBib+nSpVznd73rXXwd1a3ag8qkSZNyjh49epTLlvLpO3fuZBvM5lBtJHOIy775/PPPs70pDzvlRqdPek5i19Mz0SdFIz/66KNYuXIl24PqRzbw931ZRyrj0KFD3K60kafrNm3axO1Gf6OD/k72pz7wy1/+kvPBf+QjH8EnP/lJz6OS3elcqi/d8/Tp09i7dy/279+PAwcOuFKtNN56enq4X7373e9mZwAddL2MsJIFz3ZDIJzDaTefK/UbOqgfPPfcczh27Bj/UFvSQRt3+lmzZg3nNXz88cfZHmqkmCyPnlXaSNaXnplAcimxv2rVKtx+++1cBxlZ9qMf/YhtTvc8d+4c9x+yAfXFBx54AH19fbj11lu5bOprqvO5EgGAotYqKQCQTV999VWQuge1E/Xp9evXY8OGDW40Ao2PgwcPst2oX9EzfeADH2DnB/Vx+vzbv/1bPPbYY54+QLa75ZZbuF+SjWms1nJwJF0265IMqA4yEo8+N2/ezH2d6ixtL8fg4cOHeY6iCBR6tkceeYRtR79TW1Gd+/v78frrr3O/pDah8+jZqT92d3fzM3rzsnprT/MR9RfZB6gOH/zgB3H27FluQ5pn3v/+9/McKkEEqgPZ8c4773TnKCpVjmuykwQs6N90//Pnz+MnP/kJ3nrrLZ636If+TvbduHEjj3Pql7t27cL09HRV82ot7aCeq2LA6STVNYTMdApWYwiYAjA0AVwfw9TgdUxcuoKGjIGQI6Uf6WyD2dUGrO4ClrQCS4MCUA8CiekMgo2Wm0++GAFgeTaKqUQCY11h9H70NzhXPboaAQrcvDgNDIwCF4Zw+fIVjsYJBk3ur5ElXUBnK7BxhSAfUGh8U4ABajpETmoB7k9MxtDSHIV9dhTmWApoakVm+BqsDauBdiMPrhcxICsH8OTlECHiGWSuDMPKGkgnk0x+CG5a47Ib0k4EVNgykb48juA0TUZZZCYnYC3vRG5JE9vGIL/DGIDBKeDMRQxeuMBRQ9RPKLKqoSECIxJE86b1wq5NIZbxZ5kFqlBI5N+mf1ZPAKD5l5J2CwKAbQCmIVQGTErLEDGAUQCnLgChKOlsAxFiGsSBVV1AcxhJ2AiHLLazS+agZ6E/nBvB1MnziF0ZxtTQMMIwEQ03IBgJw2yJItcYQvTWbmB1J0B+IiJjUCEyYFaD/zMdwvo6bYHaLVAtAcAF/70DVEjb021zbgqANLJoaKMUAMfw3Zdfwod3PzmrFABqymoJqKjAfV5yX0g1U12ELL8z/ZcAoPzrLFqTVDro6aXkpli35mAQ+J/LMjhDPnLemzggjYjQMZCTCgAApsbG8a0vfw2bVqzB4w88hPjIqCYAVDL8vPm+OAHgnZQCwN8UHslanwrSvGm2EhWpjgBgIJlaPCkA/Ot+j0Q+zZvsW3EUTXi+U+Z8PwZPiiaJOCanJjAyMoopRxZf3oPX+xS9bVq8piVZfNoD099or8My+5aQyw8GLd5DURS+S9oiwF0qvVDfkmAirbEd4Fz+zZXZd95VQnksy5L9qXQayRT5AjNIp1KIx+KYmp7iz3QqyUodJPFPn7F4nFMcELhPn7Qeb2xq4gj/SDTq0AXoXeNQjR0GjFu3QOEiVoL0qvn4HeYAPvRJv5NdSEUhnwJAJQBYgrzvA1RFH56rkaYJAHNl2QVXrp8AECACwHH0H9inCQALrjF1hethgXoQAPyS//56aQJAPVrqnVuGJgCUb3tNAFgkY0NIQQnWsgQaSwG/fkB8PptgrgkAZAsC8gn4pYNA6M997nP4+c9/zqCaBJcJuKJDRt8QkEtg2mc+8xnODVcKgPbbVoKdBPTTtV//+teZOEBtRmAi3VPehz7p7wTWEiBN56uAI5VF9aFzCDgngF7+Tp/vfe97+XnoqEUFgsC/f/qnf8KnPvUpl2BAYDEB5ASiqsdMAGxqU9oA07UE9D/77LP4l3/5FyZASJKD/JQR4NJBSSAkbUrp2f7qr/4K69atE5vhEkQWKvv3fu/3uFyy7RNPPIFvfvObDF4SkPaDH/wAf/zHfwyKMKfvpf3ob5/97GddkgXVQ/YHArb/9V//lduOgGP/IaVUaTwSIP/0008zYEogO7VZMZn3mdhR9g9ZZwn4/ud//if++Z//mUFbtVw1Okz+m/oTkVn+7M/+DA899BD3E2l7+VzqfLF79268+OKLIKCY/v6bv/mb+MpXvsJ2+/znP89j5+LFi3xfSbooNr+8733vw5/8yZ8wSUIC3DRfFXNEk82kAkAlAoCs+7Zt23Dy5EmuFwHIf/qnf4r/9b/+F4P2dA/q39QmdJAN5PiV40+2lRz38hk+/vGP83NSXWsZU8VsQP2dQG66N92HyqP+6Ccd0LVEQLr//vvx9ttvu/PEkSNHmHxBpADqizQeiNjgrzPVVfY5GsdkB7I//d3/jvjGN77Bc41ahgT+acyqf5egPtWb5p4f/vCHnvKkfahf0v3pXjSv/t3f/R2IJELkBCpTfXfJ+Zbamdrp4Ycfxqc//WkmO/j75azfW4pHisBgOhiLncoAQQuYAKZe68fw6UsYPHsBiKXQHowinAFCNkUPGUiFLKTDFtINJuINJrp39qLjvju4oLhtI9xusgKAdJ3nUwAIBYBlDgFgqjOMLb/1G8CKRmLuYeAHP8bo6UuIjmdhJYCsLeQeKTqJI3GsAFKhADo234LOB+8Gbu1kNJwi/infskUgDIepO5H4U8D+//MChvefxLKWTozbKazbuRVrfm0H4FfpdQxLLj7CtTkAnn5JAYm3z+AX338ZZiwNK2hhEkk89pH/CXQvFXmhQxSJ+v+z9x5wclRX9vCpzpOTRhkhoZwlQBISCEwUGQTYSICNRPYaY8Ouf/bu33Ftr3fX2F4Hgg0CjAkiByWSjbDBBINQQhFZCSU0Gk3qHOr7zqu63dU1Pd2TJDSiHj8xM91Vr967775XVe+ce64OH4Gff9ZjxUMvoizuwsFoGL6BtZh89aVAhQvYHcH+t1bg4KrNQGMovfYKQYo/kz43/H1r4OpVjmPPPBXo7TPSIxA09xkgPn/NTwDog35XnWOkAEi2JgDw3CL2rZ7KDDo2PvkCgnvq4OPGbZEXn0Ya4O1fiemXnQ/UVgJFZsSWcZsGwkDs/Y3Y9OFaNJIcEk2iNOlGccoNn86UDyRlpBDUEmjREkBlMWqHHIP+J4wHxvQ3iB6ibnDINjK7PFOcChwLHH0WaBcBgEBFNvAphiDIwrVWCAA8LlcKgOGjR2P//jr4vIzatyZD0UG8JHvaZ1/LwKLMqE4TmMomABjrkUG2M2RLDicBQNRj0s+ZOmWITRUCE0ATBQC2s7m+wVQAOAazTjkNkQZHAaDnTKzWBIDt+/fi8UUv4MOPN6BapQC4GTOmMgWASwGKPi/ZidaSey511gZ2Iguf9R9//HH1juf3p3D2OSfgxhuuhotEaRIMCaiaRBlj4pAQqKmIaSmZX63U0NwtbCtnbWf7czjP6zgBYBsWPLgI772/DhMmT8S8+fNw/OTje1QKAKt97cC0Wj/zEQByDE5pWSmSzHXPf8lU1n4A/ejA/rr0+x3fafiulyF8U8rdUHNh0IDP71dzRtZzWfkV8cqU0ichIBPxaKQbkGh7ujXvQRL5z9tWSyik2mekJDDUbJRijEoVo6G0uFjJy/PdjMR6vh/yd76H8ad1v4LvY1za+a+jBAC7UkbHCQAkR9gJAPRghwDgpAA4DKtmFgHA8EWlAOAQAA6D8Z1LHIkWcAgAR+KoOG2yWsAhAOT3B4cA0MPni0RAE5jZu3evimolqELQmJGUfNmQSFs+dNtBq84Cj4fLbF0hALCN9g0CfmZVAGD9jDZl1CxBwR/84AcK9CUASJsKqSJrC0PT1AMgga1Ro0bh5ZdfViQAiW4tZJtly5bhG9/4Bnbs2NEq/yY3MAQs4wsYI255LbaH13ryySdVRC+LyKbzdwKXs2fPxksvvaRe3FgHz2FEMI9vL0GBdbFfjLxlxLGoDBBwJ9DbETWBtuwgfkgwkAAySQBCrBDgT45hHfxOXlAJGtKf2a7q6mpFcCCILBHL9vF+8MEHcf311ysgnqoGF110EV588UVl9/vuuw8EdCWinPWRjMG6Gf3/P//zP+mc87Qnr0H7fu1rX1MgtxA25IVaSAZ8eRbCANvP+UiA9KGHHlLz0q4CYH3hL+Q7bX3P8We0/cUXX6yUCeS6hmysiJC3PltsyW/Yr9/97nfKl9g3UWiwnnXTTTfh0UcfNaMVXIo08PTTT2POnDlq043nCbmC9fB3QzrQyE1Ln5V6ee0f/ehHiiDBDRAhhog9hNhhJQDIufyM5A6C1fYbPo+h8gJVAHgN/k0CwE9/+lPVFl7nxz/+Me688051KseKbaPvyd8yt+zKKew/yR8dmU+5xozXZKQ9o+ZlQ4jHEchnxL20Q9ZnRvdzPSfhRBQoSPrhmnDppZcqtQd+Tl+2FlELEWKFSAHfcMMN+P3vf9+qaayH5AAeL2oonHO5CtcX2pb/pk6dinfffTdrvRW7ii257hL8Z6GfyHopm2I8ngoqrI9jJIX94jylIgNJO91W+AbDqeEywGT+qbarmwFs3I1tL72J4NZ9KNW9CPj8KCkqQrA5ZGyiKXV+FxJejyIC6LEkokjhgB5D5aghGH7B6cCxHiCQyTev8HjWT3Ou3Ye1f1qE3noRQuEIIlV+jJo7mwgJ1r3yMtwHm1AU01DhroA7xTE1tv0yhKgkonoc3qoi7HOFMfbSM4GJw4FiDbpHh2aCMM3BFpT5y4E4sOWRJWhcsQXV/lIEXcDY82YCpw8HDAXPVkUyBrDNAWJLYQC7W7DyvkdRlfBAd2vY541i2k3XAIPLEGmJIlDqVxuErgSQWrcHG/6wGL3jAQRTcZQc1x+9rj1XEQk2P/gUgtt2o8ITQMDFSCivis4X/6TaQUJPIa6nENJTiAU8GHfdXOA4n0FY8BliAF4z6o5tzaQAWI0K3YdYkQZ9XG/0mzvLJAAYObLTKQBozxjgo0oBxRYeXYq6dVvQr6YXWvQ4DrjCKBs7AKOuvAAooVQAJUsBja5Je+yLYeMjLyC2ux6paAx9KqvhiiXgSehwJ3VoSR1uStRx7fN5kPK40BBuQSgVg7vIh8qJQ1F13lRgQHFG4dUhAXTb9HYqciyQ1wI9jADAvljBff5tjcjvCgGgXZ5iwVpEAYDR/SzynKKWL5NYJ1CvQwBol3V7wEEOAcA+SJ93AgDV3MQGacUPXVekZL5vdztp1zYA8n7Gd4Zdu3Yr5bOtW7dh4KBjMHXaSaiqqjaez3PMrlwEAB5JWXq1ptkVAGx1qHcr1uwiz9Z4v7UqBrBt/JvH8V2Hz7QqvQDfgdXeEsm8LkSjMQRDIfXOk4iLhpe5V2eC7VzbFdDPtsn6KgoBBMY1zSB5K0H/DAmgV20tbxIqut7ldqvnV+5H8P2LqgSpBNUDPYrMy7aybSyKaKAZe1yGOoCRgqaktMyo31QA4PUKpcTInYqAZAX1QqN+8r0mvwKAQwBwe7iPwtEhccQg+xnk+RSSCSpB0nfdgG7mY1MeXIjEVOj7HnBbOhxNdAgAOa3spAA4HM53ZF7DIQAcmePitCpjAYcAkN8bHAJAD58tfABcsGCB+sfIZAKYBFQIQjJam4AVwR7+ze8I2lhB/887AYAgJWX2Gc3/9a9/Xb3k0EZiK5E1F6l/fmcFxLjAkEDw+uuvZ8mot+VWJBn8+7//u3rZU1GOFnBWQFI5VzGuTbl/+YxjykhbIQGo/Ta+RGkaHn74YVx77bWqXr7kkRxCEJvgZ3vJCayLcvbHH3+88SLodqt+EbwmMNjVIkA9CReXXHIJ6uvr0xLm1rppV3m5t0b4i2S8fE8JehIVGKUsigjWeh555BEwap1gJv8RsCbIStIG+8Nz+LmoZkiEOKOOf/KTn2SRLH7xi1/ge9/7XjpaVcaObRFFAxkzkXq3AuxUK6A0vnUOCuDVWbvK2DNC/pxzzlFR/5LDnnVy3luLAIjizyIzL0D9d7/7XRVJLgC3PSL/K1/5ioqwob25ycN5w2vQ93hdIUFIG0RuPgNcGhsM/JxgNeufP38+7r77bjWvuDFBmxjRzoayQ0cJAKyfEeNM60Bbs57bb79dkXuEwEJ1Cyo8SBEyh8xJ+9yU46655hpFHLEC2B0ZO/ZR0i1wvSZwLiA620lZfLZdiowDFRdIFiBpiGQJ1sPNLqo9sD3i+/YNNzsBgO2m3bm+kQBxxx13ZN0PSKghiaSt/rNdQjCStUcIAPY1UHyH5AWSGpYvX66uzbGXdCsC9CtJTDOlh/SdfsD2kiDBeclUKG+88Ub3bSqqZJUKvUBMM4LLtSYd0fc34uNlf0PRgShKYozhdiHu1xD3ueAuLVbS8dxaSWka6puaUQQvKpMeBDQvkl4v6vQ4IrXlmHTZmcAIvwKsGWGmtuZ4PaYV+OhTrH7EIADEIzHESj0YOucybHj8ERR7NMSaG+GGG5qnDCnNo85X0T6xBHwpDSUur4qyjyfCiASAg5UeTPjKZcDgGgMg50YeVVGIkBO4DwJ1z/4FB95ZD19cQ308gnEXfwH+S483otBzlCR0pVLvhgY/p60iLnyCNX96HiPKeqO+qRHbXC2YPv+LwPiBRg0S8BcBkmt2Y8vvl2FAqgQxVwpVTDlw4anY8NRT0PY1oMLrRyQZVzLayqZul9oETCWSiIUj0CNxlLr8cLu88JSV4mAAGHXHlwByQPwkAKTg5VphKhVkEwD8igCAsb3Q9+pzFQGAObI9Lm6OaeqablPFFLuAXY+9jIMf/RPHVNagORbCJ3oL+k0ZiWNnfwGo9So/USkD2EdG/++KY+dzr6F55Rb0KS6Hq8iHUCKKmB43NoXVVTSUFJeo8Q0Hg0iGo6gpKYPP40EoEsRuVxS9LpiG/jMnwdOnxHBF+35c9wZMdmSpco51LHB0W6CbCAAawQszUp+EpUBVBT7YtAHL3ngdc669FvkVAAzIxijC/rHEINuU+e15lbsrBUC7BtoK7JspAHISAKQ3JmHAIACopwWlAPDcYwsxoq+ZAkApABhgRqbI77lgO8tRXI+9XnUPeeLF59S9Y97lcxAJhRBzQ4FZfs2tyHpSrAThtLXzX6Zdpjn6D7L6pvF7QtNABYCFi5/His0bUDOQCgC3YLooAJjpnjK26f6bWZcVANTzA9NUmI+CGU8xZ2R+X8wCQI/aFAAJlFZXYP1HW7HgwcWGAsCkCZh33TyVzu1IJAAcM+gYTJk2DVVVNW0SANSKZCFcKlDbDJKR1TgfwKUI1163ynWfTCbS4LmcI0ooBNNF8j/Y0qIk/6mMQcIrL6mk+RNxpZxiBAcYaVUU4J9MplO7iGsqoN9lkAsU/0ClWeHjPtOwWBQAKNoVj6nrqfc+rxfhkJHCkMeq7DAkJJh5woWwbd13oXqA6qfbIJZzrljncyH/T8+eHMRWOwHA7XGjrMRIAfDBig8QCYUxccJEnHH66cbegrkvYL1POAoA+QgA6btentuTQwBo173bXOQk3WG2AkAI48eNw9RpU1HNFJwWFqT9/nS49ttl3sWTRtqPZUuWYte2HSjyeDFj2kkYftxQhIIheA1GSVo1pF22sBzkEAA6arGj5/j2PaVnP/3JfTV9Lyvw7C3PZeKjVusZhEOrIo7xssT7qFUlh5dQ+2ca8Ne/v4Ude3YpUtyMU07GuHHj4aUasah02pSEP6v5e/R4yWfbE4cAkN/+DgHgs/XPDl1doqIlkpYnM/KWoI01atdaKR9YGCVL2WrmH7PLpR+uB5IOddRyMPtFmWzmZRcwi0Aqc0cThCzU/kIKALQPQWRG3ouc+8CBA1VULaPeeW0CnATcGFlNoJOR8ALsylgQhLvuuuvSEYzpR2/zhZLHLVy4EHPnzk33TiS1CYRTpp45uhnhymOZkoDjyn9sl8HYNnJ99+nTR+WdZ1S7NVKeFTMimGCwyK/zBf3NN99sFzmB5xNoo/y9RAfzxYspEtpLcGjPOBMQZEQ8I6CtYDVtTRUDEiqmTJmSVlngGNMeixcvVtH7tAFBR+ZqpzQ6gV2mR7Dbgm0hQHrzzTerugg2XnHFFUrpgX2iuoIAzLQl/YvtoV8xWpnEGQFsCVAzQt4K6Mv8Y7Q5/zF/OftGP+FY008IXloJI+PHj1d9EcJAe+yV7xghVJx33nn485//rPojqhUkibC/BJmpksC+EfhlG6lCwUh+Ssqz0MdpV9pQQGjay674IAQAWUcIRss1STiRnPFUWqA/c27x802bNqk0FQ888EBaoUA9DCrpWh3f/OY31bhY501nCADG5oampONJABB1B1F04JhzjjHSnUQGziteh3OMPk7/FwLCzJkzwbXAWjjOJCy0VQqtRwLU8zjmvWeqArZJCAiSAkCOk7GkDceMGYO6ujrVPvo+UwJQdUFsSAIIU1zQxyZMmKA+J3GAwDuj56m0Ieshx4lEBBJSOEZS3nvvPUWM4HdsF69DhQf6sMxVrr+8FtvEa/Dn4MGD8fOf/7yVWdgPpph4//33lc+LwgfPI5mJxAD6J+c7CwkOVAahEgUVLeiDMs/5Pet6/vnnlZ8JkaJzc0gH43coAGC8LmgqghzrPsWaB59FdRjo5S1FNBhGtMiNllo/KscOQfnQY+CuqQIqSo3L7mmAvq8Be99ei/r1O1HpLUOcbxrV5Yj0LsKoK04GjitS7IJISwsC3oBBANhQh5WPLkZtMgBPMoWED+jVuxr7d+9EMBVGtMKNodMmo2ToMKCyEqgyUfo9Laj7xxrsee8jBIJxVPn88Po9aNbiCIwaiF5fmWUQAEhucGtIKqKZX4H3O/64GMFVW1HtK0N9PIzBZ56IosumtEEAMOQ1+UrFVyyNfSKRYMOnWP3gU6gmwuLSEKz2YyRl/YdVGui4CFCEgMSavdi04CX0jvvhKvZBD7iBEi927NoOL9MUlPoxYMIolB03EBgyEAh4gPoGdcXgpi3Y8NYKlDQm4Y+5oWteBH1A/5PGoOayE5FMhZAsdcPr9qnxa60AEEAsAGjjeqEPCQAVQCwZh0/zGKQIFr4ZfgJ8fO8LcO1tRBm/82jYowVROnM0jrv8ZDONgkg3mOB/Ejj44F/R8uEWVMY0+IuLsD3eCNfAStTSRwb1BQb2BXwGcQAHGoFd+5DccxAf/+VtlMSB6soKNOgx7PMlMPna2YgOq4KrvAheYTMoNoBpT0cVoHNT3DnLsUA+C3QHAUCtkAYBQKUAQAqBygqs2LweS99Yjqvmz88QAHy2FAAKIM+GVPIlNBZAiYBTGvi35VzO9b5jNUFbzyeFzpP1ksBThq+QHzzgnrlSytGogmPs9AUbm/DcowsxvN9AzJp5KkKMEm5FAJDFOb/7sl6HAHA4prgd/KcPaIrUoQgAi543UwD0ww0kAEwzUwDE4mpzNVO6/0bWLQQAM0I8Q8PJ3trOEHTsu9WtCTuHYzS66xqFUwC4kExpiMYSKK2qwPp1W7HggcV47wMrAWDSEUQA2JVWAKDSHhUAKqp7KQJA20XomsbKa0S2t6+otbQVYzPvpSzJwNpY6YWRoMl9wVhj7RQx+99yVaGeZjzVYCtn/Z1uYloroH0dTh+VeX62Ai38WlLc2IF/43E2c79Q6cIslLe0AgAJAKtWYcUHH6j3ysnjMwQAeS/PNNZJAdC2AoBAWoXYbQ4BoCPOT0IMFTNcbk2lAPhw1QqEIxkCQKUoFJoTw/68dSW9QzEAACAASURBVDgARevdi6R3EgBeWrIUn+QgAJCMrp62uv/W3BGzOsf2UAsUWl3s3crrZhaFMVWvlZzXhn3aqk9IiQoTMP2bARyvv/k37LQQAMaPn+AQAHqo77Wn2Q4BIL+VHAJAe7zoCDpGIosJbFFG/g9/+IMCSQiISJSttbkiN37rrbemI157kgLAoSYA8CWDNpKIYwKmv/3tb9G3b18FDBKwkihmISBQAvy2225T54jk+ciRI5UCQ1uFQBtBM6ZpINhKoLFfv3646667VMStFH4u+cXZd4KEjMoW2Xo57l/+5V/UufYIbYLU9957rwLNCPSyLgKA06dPL0iWYN0E/aiIQBUA+hiBPxICKJ8u0eJdmQ4ErAkwsj4W9pHXYTQ+AWkWie63X4d9vf/++xWgb7xsGrd/gr0EtBVT3SaBbicAXH755Yo8QHvKdUhG+PKXv6wijLlxUEnAzaKsQIWBM844Q4GvHDv6TO/evcH0AjyHIDh9SKTOeS7nJNMEkNjx9ttvq78F5KUCBPsvjPuu2JP1Mtc9QVS2SwgpEydOVPnk2c5chesIx5bqEPQXaRuPpSQ/fTxXCgA7AUD6wL4TSGaKBOalF9talSfYVspCkrDBcRSAn37F45YsWaIAbLF9dxMACFDLWslrSD57zu/9+/ertBckzwiJgOk2SASy+prYsq2N9ENNACARir5GP+fc5hjyd65ZJCbYCRtCENm1a5cC26m8wSKED/owVUNYSA6hBL/V93k+iRCU92fhtbkeUFlESlvqIvQNplrgeLMQsOd8Z/nWt76F//7v/26VnoLrrShDkIREJQ4ht3Hs2B6SRUho6Px6ZGx6EPxnxk1GsTCqXtsbwtaHX4JnWz2q4EekJYiGZAS9Jw1H+eVnAuUuoNSXAbmJOkeSgMcNbIug+ZV30Lh5LxBKwV9ciqZAChUnD0WvmWOAfgbTHokU0KIB6+uw6tHFqAi5UKy5AY+OuBZHVItCqy3GkC/NAgbUGHX7XIh5DXzdTd17Xnflp/jo6aWoCKdQ6fEjGo8iWOPHoJtnA32KjYPNCCKX26sIADsfXoLgym1ZBIDA7BNyEABsm0KKhq0Zke/r9ysCQFXMDc3lQrjKj+FXXwKMrLDkUDDUApJr92PD/UvRJ+6HN0Dpfjc+qd8NX3UJ/LUlGHTWyUD/aqDMB5h8CvW2RikG8gC27MHax5ahqAVwJX2IezXofUsw8svnA/01RD1ReFx+aC5vDgKAoQCQGleL/lfNUgSARCIOj98LHIgAZQFgRxwb/7gYoU17MLC8Brpbx+5YI8ZedCq8Z402iBRCaGC0FNtGFYQ6YNfdz6LokyZUV/bC3gO7kRpei/5XngfUeIBSI/WDalQsaVDPGW5Fh/vzh1j3yl9xbHkNEtEo9keDKJ8yEr2vnYWIHwjwGpKxhbc30226co9wznUs4FgghwW6SABQwDaYV9lUANA1lbJEKQC0mwCQD/LPbrNsHlufMwttMNt73SUCgOWZ26i3IwQA44xgQxOee+xxjOg3QBEAgooAIPV0bDvRIQAcrlmdjo8ydmUVWmCo6AgBYMXH61EzoB+uv+WrigDAmKp4mgBw6NCF7iAAUMlJvDnt1wLAmiSdbIUKq927X9XgcI1quwgASQ3RuBAAtmHBA4sMBYDJEzFv/rWYfPyRSADYqt7jp06bjoqaXtCp0Z+ztF6/OkcAsK3TeQdQ5o+x7luChVufZSMXCCc07auKsZB9/7BGTBoVZvyz9eoqBID2eVyrWWwFbCQlgEZbW6B+K1/MvF+wHntaQoMA4EFZaQlWrlyFFaYCQJoA4PHCRcUEda+Q4hAA8hMA2jOuDgGgPVaSY6gqZBAAgE2b1uPDVR8aBIDxY9UenOwdyvGFns8K7Rd1pG2ZWWHexTQgmTAVABYvxSfbWysAOASAzljYOedQWSAN3HfxkdEhAByqEepZ9ToEgPzj5RAAepY/p1tLQIbRkARfJFczgRL7A4WAyQRPGFnJ6Gqr7PiheADpTpMeDgKAek3SNFDemxH+BMIE9JcofT5o05ZiO4JpjEgn6MpC4Gzjxo3o379/Vvc5PgS0CLJRjl4KCQaM3mWEPq/BegmOMjqZIBf/FjCPf/N6BEgF9GM9jHAmAG0tZE+LfL9Eq3//+99XudYFSMs3PsybTr+SVAe8HgFsyo93R6E9GB3+2muvpckLjIImMCm2pb2ElEFAkP/4nZBcCEIzCpjjxHEjkYK2l3lgbaedAEBiBDdQOW6M2CeQeP3116fBe1ERYL1UheDfV199tUq7wHbJeSRVEOimAoHImgsJgH9LVDbHjv3l+fQREiyoNsBofY59d5Rf/vKX+M53vpNuH8F8KkeQyJF+KTCVKPjiLTJmbC/XBfoWCRFsH23NzRMSVth2AsXWNYJ+TGUDeRHntWgTqg2wj4zqZjS9lXhg3bCW35lugyQA1iPpMCh9Tx+XuSfzQFIAMKpdIuNZD+cq56y9WBUA6L/0ORIdCFrzevzemuKAvzMVBecNAXYhQ1DFQdJeiG+KLT5LAgD7KxL97B/Hg8Qle7oQHieKBpwb27dvV8oXnDdCZCHxhXa0jpE1TQHrIEGGygCiAEACC+cNj6Md+JNzyV5WrFih2sXrck7Q9hxTEpeolkI72wvbwTbTJ9jGpUuX4sorr1SfyZziGsn1gooInSvGpgdjUIjRekkBCAMNb63B+qeXY0RpXyAYQ0MsiP4njUXRuScDFZoBlCvZTB1ImOkD+EE0ZQC8DcCO+xchvqsRVa5iNCUiaKx1Y+INlwAjzL5yoyyoAR/VYeWflqAirCGQYCQjECpKITaoDCMuO9u4VmmA+RYAjwtxj5F2nvF06t2IKgIr92LzY0vRVytCLBzGjlQTJv3L5dBG9QdK3UAkbhAI2LYQsPvhVywEgCiGnHkiPBePK0wA4BUJYqcJAE8bBACNBIAAhjP1wLDiTMQ62xcGUmvqsGnBMvSLeBHweqEXu7El9CkCw3pj6BVnA8eWZPYnZY+WQ0PQmyB4M7D/8T+jecMeuCIu6B43toX34fTbrgIm9UIs0QTozF9anIMA4EOk2IXYhD4YPPdsoIRsjyQQpxW9wP4Etj6xBOGdB1GuBRANh6FXFaH25NGomDISGBAwwH+2gwZX405mF4BNzVj9mycwWCtDMhZDvMKP3hedDJw8wBggEhhkX40OxjqSunF9eLD1hVcQfncDqhJuhKJhBPuUYMKPvpoeB15GOABsQhffhTs3RZyzHAsc7RboYQQADkehCLJCkfzd+77HHMTZEbNZ5PIsBQDDmRwCQE+cVA4BwCEAUAGgNQFg0qSJyqHFQ+Q9iSm++G7cvetN67ljfc8myZlp0ZgGr7MEgI7NTiLg2bB6YQpTNmFECaNknZSOqc+pLpA+NBOEn7Y/f+FjuippcN64Xtvt0tPRv0ZX7Io02RbJRQKQI4zvMteTKE65ttACFG+BKcrUq5TxrUMAyO159G+D8O+G28PfeVwS0AzlIYcA0LEZ29WjHQJAVy3onO9YoG0LOAQAxzu60wIOASC/NR0CQHd622GoiyAu/zGKmhGUkr/cKq0sEazqUTGZTINFjBr/zW9+4xAA/uM/lP2sud/5O2XKe/XqlR5FsZ01wpUAFj8nAMzIff4tJAGCUoy0txeC6lYwlucwupjn23OlS8Su1MFr8fp8oWYUOhUB+NDPz2666SYVqc1FTpQh+N3ZZ5+tyAH0A35HKXYCeHZ2qlxDQFH+TQUByt3zWCoInHbaaUoS3t6uzro6JckJfDM6noAzwcNf/OIXSlHBSkxpq34e/9RTT2HevHlplQNKkjOdgMi5W8996KGHlJ34EkWbkQBAEJ59JujNiHN+x2vze/5OgJRpAGhT5hyncgPbSlCSxzzzzDOg5L6QEuR6osZgz8fOMSO4TXlzydFOVQemGRCwu7P25Hk/+9nPVKS0jCPBVqYhYER+PpvK8QSQaU9Jk8Cf9FlGxLMv1k0cHvenP/0pLZMvxBixZS6fEhKMtS30Lfoz0wKIIgbt9/LLLyv/FfBf1jBG5reHACCKBPRbzgGZm0IAEMKO+IqMB+1FeX/OM7aN9ZCgw3FmkTVVlA0+KwLAnj17VFvYL7aRRAoqG7S18S/tlLWMgDz9l/1mHWStcy2TdA8is8ixENsw1QA31gi8897Da/LeI9/nWhvYHs47pnyQucM6Oc9JxJC1yR4JImk4aHNei21k/0hwYdt4TV6PJCCSezpXjF03/p/bKO6UC9jdjNWPLUFySz2OKavFwfqD0HuVYsT1lwD9S4AyqNz03GBzM8cYTyQRQO16mTBtBEj9bTM+WPQGBnkMFZFdaMbx15wHTKhFszus1igvCQBr9+ODPy1FVcSDYp1Sq1E0lgNj/uUy6L0D0KqLAG6SGck9EXcx5z1TdqZQTDsQIa4H9t27GN7dTXAnEtgWrcfQa85C6UljgDIXdOb79PtVKgAEgT0Pv6YIADW+chyIRzHkjBPgvnhM+wgAogCwrg6rH3gaVXGDABCq9GPEvCuAwSZgTlPQsCQArD2AzfcvxYCIF0UuD5JlHnzsbcaYq88HJtdkdo2tUm8kiURjTOAMH2UPdgSx5dFlcDemoLnd2B7ci1OuOReukwYgGkhQuwFubwBJuFQKh9DC97Bv+SpU6D6Ei92ITeiPIXPPMPpI8J4khu37se3F5YjuaUCRJ4CU242IX8Ooi88AxvcBqk1miBpkTn5XmgAQ3htFaM1OfLLwdQz1VyEci6Kl1IUhc2cBk6sN8F+pL5igP3XnlJOZPIBEAslP6vDePU+gNu5WxI1knzKMnXcxAiP6q0OpSiG8A4oQtBW/1jnfd85yLOBYQFmguwgAjF5kCgBoiIkCwKb1WPbGcsy9rlAKgI4RfI40AkAqDwGA65bLXEITbuN+G2powrOPLTQVAE4zFQAMMCO7FIbSHAWAwzWP8xAAPt2LhYuZAmA9qgf0x/W33IIZKgWAhkQsDo+Pd7BDV7pDAYAS8dk4rAHsSnS2/dvs3hztCgAuiwKAmQJAKQBMwLz58zBp0gTjEUl4kiqxPNR71NFKAMiA8Lmjp9teubJ9Rf1ljeC363CnFQAyNQqobt6+Wk0sIQAYvlvYN7MvaSoCtNEBeUxvk5Cq+mJ8qyyjfrWSDzKKAzJvhQjgEAByr5GFCQBUNkshmSC5XofOd1mdLyDtpQ07CgAduTv1qBQAjgJAR4bWOfYIsIBDADgCBuEoaoJDAMg/mA4BoIc6O8EqArNShAltBf/5nQA5BFoIZIpUuno0z5sb7cgwzKFWABCA/c4771TS1vJiks82PIcg8vDhw7Nk4Qk2i5y2WI/2nzt3rsqjTTCL/WHkKiOsBRC1EgwkAt0O3PKaBNMIvrFtBOzIcmck+bBhwxQwzXNJZGBEL9shCgA8nhH3BHTtUbc8h22UCGDmD5dUBiQn8JqMsu4uAgCJCCRDiHQ5201wkUCkgH/8aVVBEJBQQHyC8pdccklafYHR5iQAMLLeviFEiXMrAUCAR+aEJ4hpT6Fgtzv7zkhwFraD7RQ5dCtxoq3ZItHUBOgZNS2EDypArFu3TrW5q4VEAoKqEu3OdjGdwlVXXZWOuuZ3uXyafWKudYKpQoCorq5WqgBso0RuSxspM0//EmCdnzNCmzYSkLk9/aH/0o4kRtBPBZj/9re/rQgNQqzh+IgCANMaSFoCfkYigl0BQPy4LQKA3T9InKJfUbWA9fMnCz+zKgBY19l8/Su0pgo5hMeRGEL1C64lojrAtA0kQMhxbB/bTPtw3WAKEVnXBw0ahNdff10RfAoBA9JmpoxhCg25T4wYMQL/+Mc/FEgv17T2j8eRsENlEY45x41kCo6RyPVbbWPtPwkoVFQQtYGBAwcqX7OrKBSyGe1DpROSQDgunFNUWiHBg8oTHS/WTQ++JWuIv7YSK577CwaV9kM8nEBYS2HYGVPhPm80UGQAsoQpuL3pJjBPKX9Gr6i9FoK8LiY6VpH2K+59GrGPP0VNWSUiRS7UHH8cKk4ZBt+ASrVB5gkbBIAVf1qCahIA4EY4HkTvGaNRdNlJSNa4TeV3kwDAzXTNAIbZcraBueLdLUYu+sjq7Sh3ebAr3oDycyag7wUnKwn6ZDIKN1OiUK8wSAWAVxFcuR3VvnLUx6gAcAI8l3SWAECVExeCFV6MvO5LwCC/RZ7AIAAk19bhnw+8hP4hD/xw4aAvDu/Jw1B57TQkk1CS9wyYV0CRNR+oEDPIeKgH6h77MxrX74ZX8+Cg3oLhs05A8awxiAfi8HgC0DUPktDgjQLhhe+nCQCRYg/Co3rjuOvONDgaFGF4bSf2vvE+gp/UodRXhLCeQFORhnFXnAnXpIEmgJ8C3AmVQgGaB9BJAHAZDpAE6t/4GNseeRVDfJVoScQQLfNi2HkzgNMHG46iFAAUIgi4NKS4E5oip0EHfBrCnx5E4p/7EN9XD1c8gUCfKriG9YO3bxXcHpfyEQf07/isds5wLNAhC3SVAKCWA0sKAMqeWwgAS99Yjquum49ho0dj//46+Hz+dI5k1U4T/GnvVn2H+nYYDlYCzHoqK3+s9V7O6FYSI9hR3hp1TbcQAAZi1kyDAOBKpwCQRgsClZ8E4BAADsMgq0u0TQDYQQLAouex4uMNZgqAWzDjpBnwwIVElCl3eIc/dKVbCAAEKbPypDsEAGN9YmCBux0EAIMsoR53jnICgB0wtxOXWq9Y1tU9NwEge3ZYQvjlJmGlp1jJsum5mX4DU4+oHIiMMIH97mJTLMj6OhcBIHNAmgBgrcKqgGDL4ZwhABjzy7jfGb7CyP+MEoARye6kAGi9TuYnABivGYmkjmQihXgsBZ3gP99XHAJA9950TD831DOZAkDDpk0bMykAxo3D1GlTUVlRYV7XmAz2vY327tN0pfHppyeHANAVMzrn9mALOCkAevDgdWPTHQJAfmM6BIBudLbDUZUAxJRkJ4AoeaztDxryNwExAYIJcH344YfpZhYCXg5Hfwpd41ATAGhPXkOi9ztDABDwLhcBgIDZ2LFjFfBFAI1A3g9/+EOVF5s55RlpLtL8VjBeInQlIpffEai78MILFWAo4840BBdccEEWAYDMe0p9UxJPxp6ANyNp7YVMfbaB9b/55ptpQJa+UVtbq6LkGXmt3iu7iTDCdhFYJoBIYJrgI1MO8OFa5P5FRl/ay/bJ8bfffjuYH5yF9mQ7SVqgDLn9AZsEBiEAEDxm6dOnD95///1W6Rr4nZUAQDtyzjByX8aYagV33HFHVi55GTchKkjueukD62QaBRJwqC7AseW/F154IZ3zvtA8yPe9ED7S2wCapmxBlQmmc5CodYnmlz7SHrI+8Hfal0Xyy0t9VpIEpdtJFhC/ou8sWLBApTnIJemer92cG0xJwrnB69O/6LckBghA3VECgJAQ2G+qGNgVAHo6AYCAupC9vvCFLygCQK7o/7bmqhAAxAe6kwDAseY40n+4VpGEIeQm/vzqV7+K3/72tx0iAAjJhmlMOPc4vkJGYgqJXCkgCs8lCwGAgG3ChdgTb2DrGytR5q+A7gtgvx7GpOu/CIwpRdST2QIn3u8iAYAINne03MaLvq65oCXdQNQFfLwfqI8DcR1gzvm+pcDgYgPtVkYC8FEj1jyyBBUtgF/XENTDGHLOFGiXjAcD313Q4VabZcamoXk1tcEnkUOeIHDgwb8h/OFW9PL4sTt6EGXnTEDtxTMAbwoJLQG3ywXN5clBAIiZBIDRnVAAeAZVMRILNLSUezD6xjlAf58iSqT3nUgAWLMfWx96BX2CLhURWFeUQNWlU1Fy/ggViM9/jA8kXk583ti9NNgAXIk8psrBnsdeQ/PqXSiGF40IYfg5J8B33hgkixNwe4pUjleVyiGLAOBHpMiD5uG9MOLGswyGwdYo1t7zOKpDmiIkuEsCiFUH0Pvsk4AZtdBjOjTFSDB1+xUwxRF3A5rbaB9JCVuDWPebJ9A77oPu86DZlcB+LYxpl58LjDvGSDfAeliNMBzMrjFzhOorC/tHVYKEjqQrjohHh8frhpeKNGlbcBepsEc7RzgWcCzQQQu0iwCQgpaOpMyeiAS0kwrIMBQAOFE/bwQApQBgMUvbBABDajqjAGASAOob1L0ukzNFxrBwZKJDAOigv3f68KObAEAHZuR0Vpy1owDwuSEAtEUzygmd2/3EqlyS6zmtVRR+hgRgROlnJqXt7mJ+wXWz7bVQqBcmvp4W8M/E3cv1cpOqcioAWNcJS/ulvZl22lIgWAkAaTsZkL9cJwPMmA+4KhWAQwBoa2lWBACPGx63S5GD3Xzf5IuIqU6mpzRDASCpmwQAMu2EPtyeF4fC99lO3zaOphPNOZhMpnIQAMIYP26sSQCg8p9pU4cAcDR5gNOXHmQBhwDQgwbrEDbVIQDkN65DADiEzncoqhaAZdasWSpymtGQauvJBs5aCQCSL5qR14wwzXX8oWhrd9R5qAkABCEJQIu0toCY+cBugpKiALB///40OJyLAMC0AqNGjVIgHceB0bAEZqngQMCVwHd7FABoS16X+bhJ4qBEP+X0hUwgKQBYJ6/BKF9GMEs+baoFrFy5MmfEuUTcUwHhkUceUfJ9LLnyg3fHmLIOe55x6Z/ULyktCOAKWElAnrntCcDT/vy8MwSA66+/XqU5YN12BQCD4UtICirCmCAmiwDelIpnxLU1Z3o+AgDbR0CUY3/SSSeBedE55uz/j370IxDY7ErhekBSAQlBzH1oLbQP14kbbrhBKSbQpuyHFCFESAoEfi4pLqxgvhVgpu2oqiBR3fSr1atXq79pt/akcbC28Vvf+haovsF2yTpFYhNtLIXXlxQAsv7xJ1UO5syZk9VnOwFAxo3KAlR8OBoIANLhb3zjG/jVr36V033aSwCgegjTMHANtPq0tdLjjz8+rQDA9VhUGuwKAOI/HEeOKWX75V5Du1OxhsSMjigACNhPBQIqEfBcmbNMaXPXXXd1YvqYL+j8EU0CUS+a73kWoQ274SmqwP54BKl+5RjzH1cqADfuNgP9Bd9W0vxmHkaXrnBhtRGX1OBOEBh3GaAIwWKDU2OA48ayosB4rK/Hh48uRv9kEeKhMMJFOoZfOQuY2he6j/s7Zhu5n2OSANRLjVUtOQjU//FNhFb+E33cBgGg5Ozx6HXpyWQVIOmiML4OTfOaBIBXEFy5w1QAiJsEgFHtJwCE2e4DWP1AhgDQXO7CmFuuAvp4DeBbShiIr92HrQ++gj4RDwgU1ZUDw2+5EBhToboRUSQHwywukcrn+Qy2d/MzAA3AzsdeQ3jVLpSmvGhBBMedPRmeiyYgGaDCQaANAkAA4SIv3NNGoM9Fk4CVn+Kj195C0e4mDCiuUO3ZHjqAUfMuAU7orcarSQ+hqIIDFYc3lTRSPFA9geA/YXvan206AEQe/gua1m035PopEOBzI+4H+ow+FsWjjgXGDQaYTchkbijqmRvw0i+SQIIfxBPwUDnC7TL8w224Cw9R+3z8lx001glfd05xLOBYIKcF2ksA4Mk55JT5UYIKAGak++FIAXAkjSQVAAoRANyKsUYFAHsKAFEAaIA7rQBgheIKAxMOAeBweUPbBIDtR0EKAIcAkO1HadhQKQAc3SkADHC97WILcDfIvunDbWtU1ndykOUBLi2Rb4uqb0UCyID1BnCeey1Un6p9P7M+dZoQRnUz4t4KArfuayFFgwz5zbyKNWWBCum31Wk+s2Z6YLTPIQC04WN5yB1qNJlyzuOG12uQADTK6hQkAFhfGgqRAArfZw/XXeaIvk4PJQCkkkkVYPbKspewc+t2FHm8mDHtJAw/bihCwRB8VAhMp+s4okfAaZxjgXZbwCEAtNtUR/WBDgEg//A6BIAe5v4C0hCE+fWvf60ikY0HRS2dA1z+5k+CjQQICYQROP3pT3+aPr4ndP1QEwAI0FLWnQoABK7aowDQEQIAo7y/+MUvKmCVhaAzwflevXopwJTj1pYCgICpEknOOgi+klRAwI7jevXVVyvQXkAxkQzfvHmzil5nfxgNTrWBxx9/XAGm4kP8yePZJkqfE+xm3VIX0wtQot3qT93lM8yzTp9k39kXFo4Ff2ebSazgMQSDSXRgBD2l/9kvkbqXtpSXl6t2kxTBvlhLLgWAp556CsyFThJBSYkVtWI+NUOVgONCifmvfe1rqo20PUFugo6cU8yHfvDgQaWeICkU2lIAIJhO3yJYSQIBz2HfbrnlFkVE6EoRJYj77rsPt956qyJ40C9EQp/f04/oAxzfkSNHKn+fOXOm6oOMP9vAY9kXtlci7yXPu7RRFABEEeG8887Dc889p65BO7FvhYo1dcK9994LkgC4jrHN9AmODxUFrCkFhAAgkv1CAGD6AWv5PBEACP6TBJCrtJcAQKIFSSmiApLrvI4QAOR8RvtzbKVwXtP36YcdJQAIKYdqBUybIIVrGde0zhVjgwyhOBDyYt//PoLA/hi0ohLsjDWj36njUX31SWrXS4HRchG1X2JqwWs6UlrK3J4j/OOGprvh0jSEGqMoDviNcG+eI3nh1TUBbDiAFY8swjEoRTQYQrjcjeHXXQYMLTLC4gmKMMpDKc9TEt7cXUyy3eYGTwg4+NCbCK4yFAD2ROtResY41F56ClCkI+VJQUulDAJACNj9x5dNAkAF6mOdUADIQQBoqtAwVhEAfK0IALE1e/HxA8vQL+ZDLJXEwWo3Rn3naiRrAbcCz1hSRkQ8cxxIAlMamx/ygCZg2+OvIrZiN8pTPkUAGHLmJLhnT0bcF4LXSwUAzaYAsBoVuh9xvw+ecceieuhgbP7bu9Drm1Gl+eFTAHwcdQjDO+kYHHfNWQAzsbgJ/bO2ODyJpDFuHhIAzAZJDghm4Vj9CVY99iLKfEUo0jyINrWg/8D+2Lx7G1AVQKK6CBWD+qPP4GNR1Lsa6FNjqEaUms6kpCRMYawwPwAAIABJREFUp+Jwsr9mlgFReMhsNTsqAJ2b485ZjgXyWKAgASCAVJKrryA72ZvpXK6SJhxEBQCCJTGkEKiswIrN66FSAMyfj+FHcQqAggQAdZs1CAAswcYmPPfYQgzvaxAAQgcdAsCRP0fF7y1EAF1TaR227zdSAHz48QZUD+iHG265BdOnzYCXqjyxOLxZ72OFwKiOW6I7UgDYCQCZ6GnDZ+1/Z1pptUvH2/5Zn6EoOZpBzLGWLAJASkM0lkBpVQXWr9uKBQ8sxnsfrMOESRMw77p5mDRxommjnpMCIAvAz9F/sUXGDpbntKyg/Q4SABQXqu05kB1hbyimGKunQaLKVTLJF8xv00i78Q5hKIgZ9eQ8v1W92ce1IgBYqyoAXsvsKUwAYFOZAsCNstISrFy5CitWfIBIKIzJ4yfijNNPh9fjhcvtshH4VRKaQ6iQpaP+YB2WLF6C3bv3obKiF6ZOmYEB/Qeph3W1t6LRwuIHJFt3cI3La0PDgkoVzOtRJIA0A9yuAMAUAHGmAOCzil0BIF+bHAJAu9bhHkwACIfCeO2VV7B9yz9R7PU7BIB2DbhzUE+2gEMA6Mmj131tdwgA+W3pEAC6z9cOS00ClK1duxbTp09PRyYTtBQJb3kI5Wc8nj8J2BFEZR7pDj+kHpae5b7IZ0UASL8E5nig58uKKAAQOJcoY4LN8+bNy+oIc7MzRzvtT4CbIDUj2TkmAlZKlKsAyaxfZNsFrOff9vHlhQiKUf5eZOcF1GebLr74YhDEpw35OYkIVB8QxQF+FgwGFehOEJdkAh7LwpzbTAnQ3UX6w76zHQTVWahqQEULqhSsWbNG/RQVAH7P/ks+eiFT8HP6MnOhv/POOypnvT2iXwgAPF9ynDOaePTo0arOXPLpotbAcWPUuJybyxYyl3LVI2No/c5KvhAJ967YmH5I8Ja2ZEQ8CQv0M5IiOJa8ttVe4qsE/4cPH66AdpIBhOjB9UIUC6wKAdJGOwGAigCUYhe728HdQn2jTL+kKeB1eU2md7jxxhvTUu/5FADsBAAhcJxyyinKn+wpAOztEZ/gPCZhZt++fcqn2BaCy5dddlmhLmR9X2htlevxOILZkyZNUmuJECqo0HL22WenfVUIPRxTrt1MASDHkjxCEkm+Ym8PQXmC8/K5EADoL22VjhAAZE6eccYZWL58eTpinwoVVNRoS2GlkN1YL+skCYj+wH9MrcL7YKeLCkNPATtbsO23L6Am7IPucWFHshGDLjkJ5WeOM/LGWxOyy/6YuSHA+H9ji46bLIy3d6nodsGKvRKxb92TUQoAB7DykcXolwggFYsjVunFsXPPB0aWGdHgZpSHbKJlQChlYeNfEGh84C00r9qOCr8Pu6P1KJs5Gv1nzzSi+r069ETCQgB4KQcBYEwnFQDc0N0aSAAYpwgA/ux6wkB07W5s/MNiHKOXIhqPIdg7gKH/Ogd6JaDRrqpQTUE3wH9uXrnMzSr+IAGgmQSA1xBfsRsVSR9CiGHgF8bD86XJiHjCCPioAJCbAOBx+xDzuZFwaYjHYqoNMT2FVCKBCm8AnoAXzb4EBs2cCP95Yw25fkXYSBhgPcfY60ZK0S9I7jBNTy4f1R32AavvfRRVcTdcLTFocdoaSHqABj2KOKN3dA0+XwBFZWVwlxShrF8tKsYOB46rNKQPONa8Luvm3yL9r8xAVNHqfJ32dOdExwKOBewWyEsAOIiiYhIADIglF8rAqUrekigA8BiuL4GqCqzYZBAArr5uPoaPGo39++vg8/mhqfmcidi0xur1tAEqpABAu1DJRBEAlKQJEGwwCAAj+g3ErFMcAkDPGXM7CYC+rxkEgMXPY8XmDagZ2B/XkwAwVQgAMRshu/u9vbsJABmoLDf4LyCtLAmyOvScccy0tDABQENSCADVFVj/0VYseHAx3nvfSgCYlF4d1RMw1a8ApSLIfY72PNd3xXYS+ML3RqYW5DsflfCoTDd12nRU1PRSz+RSsuBtBf7nBsbleDt0mn10LgKA/Yzsv/MJDlgJABnw30wxlu5BofpljmVi8Nu2r9l+a5WtCAq29reqrC1ignGgoVCQKa1TABjnZxMAVn5uCAC6SqGTy4YZ3/J4PfD7ffD5vNCpPGdRXuDziUoBkGBqvCR0Bf6b71I5n1tyeXT+OdCV+XnUnNuDCQDBliCW/+V1bN282SEAHDUO6XQknwUcAoDjH7SAQwDI7wcOAaAHzhNG+BLYItjH/N8ClBLcs4J2fDmSCGGRc7dG3/aErh9tBACOm0Q6CxgoUdccG34mBAABnhmFLWMpJAAZOwJ4GzduVD4gL98i9X7PPfeoqHCCmfQNqg4QaBewT17O6SOMbCeATECeke0/+9nP0hLe3e0nvB4BTYKZbOPzzz+PnTt3Kp+2gv7pl3BT3cLaZ4Kn8vLPl/333nuvXQQAkh0oeU7wuy3QXogZQgDgdXkt/hNQ35piQ9IvyHEyx3gs/1lJCfIdzznxxBNVrvSuFmkv7UrixHe/+128+uqryp4EXKk2wPZWV1crdQB+xp8sPJdjPnToUOUDzKlOG0n/RNVA2kgCANccIRIIAUBA2c4SAFi/zA0hAFhJLaJoYU0BQOWLq666Kst8DgEg25sKEQAGDx6s1gQSQtoqXSEACKmjuwgA3OCTNaJ7CAA6sCOIf/5uEWojfqSQxE69Cf1nT0P1WeNa5XA3dqsEwzE2aRQQouJACERrCsPlNg23Yojvqnzu1v1zTr11B/DRI4tQm/ArqflohRfHzDk3QwBQygKCBvP0HFEcQTeaFpAAsAMlRT7sitajYsZIDJx9qhGN7yWWHbcQAJZlUgDEoxhy5onwXDyuCwQA2AgAljZGgMjaXdhwz4sY4qpAKBpBpG8xhtx+JcA0iQFLVDvl9oXUYN0wTBMAXkXigz2oSPoVAaD/F8bDO2cSQq4Iiv0kABhcAW8UCC98H/uWr0KFHkBA80Jzu9ESiyCkJxANuFA8qK96JvIeCKG6qBhxPYFdyUaMueZ8YFgvw26MruFGG6NWPS4wkQJHU7ZWVfANL8pmb41i12tvo27jNgRiOhCJKVlFl9+nwK/SpAeeBBUHEgjrSUQCbtTpMZQOG4ihUybAd1w/YAAQrouiqLc/4yduw6+Mce9gVFFXbyjO+Y4FPg8WaBcBwFQAyGEPfhNXucI1UAGAa0Jc1xUB4IPN67FsuUMA4BJKme2kmQJAKQA8ahIAZp6GcL2jANBzplr2vYjEum1KAeAFrPh4A2oG9EsTAHxUAIjH4fNmK7J1d06b7iQApN830wPSOjq2leJ5D741t58AEEepnQAweQLmzZ+vCMwShH2kEwDSkHh6zLoa/dwWAaBtpyhIALAlGLAqNFgj6lv7qvGJNWLfSB5mAuzmz9bwrx38zZ7jhdy7EHRs5xM4BIDs1b5tAoDx7keFHe6LkADAfyn1rpTxu1SKBICkhQCgZqFxkZxkDocA0Kn7bQ8mALQ0t+Bvy9/A5o0bUeoLOAoAnXIA56SeZAGHANCTRuvQtdUhAOS3rUMAOHS+d8hqJigu0f1z587Fiy++qB4SBTzmhfk9wTJr5Pcha9AhrPhIJACwu6IAwIjhjigAWE0lAHZXzDdq1KgsBQCCG6yX/kCAnZHdlMenNDyBfcraE+QV1QFem9LcPG7v3r0KXGNEOWXBCQ7aJeC70laey+tyUSbw/8Mf/lARAUKhUFYKC0l5IOD0wIEDldIBfzKfPRUCbrrpJlUP+8vPCaTX1ta2AvXtKQCoEkCyAEkDbIu9fwLY86edAGAfO/WClqLsWu7X4FzRD/QVIX6wLdu2beuqSZUN2A/pC32TY0r1Byo+MCKCKRUI9NPeQhSRFAzSAH5OUgKBdeaGp7/YI8MdAkCBG2oBCcAjTQGA6hlUxMhHACB4z2O4ptB/vvOd7yiCkDVFg1hFCC6iAHDEEwCiJAC0YMvvXlQEAKRS2GUSACrOHN9aASDdUfMXU0KUAHRSicenRRpVMLlK7U482ari3gxgzQFsfWSRkqqnjHSkwoNj5pyXJgDoCmU2UCVjyyYXAcCDlvtJANiJ4iIfPonVo3z6cBwz+zSAmTiYtj4eg+byGSkAHl5qEgDKUB+PYMgZU+C5eILRyKzqrRub5oYgP8pKAUAFAKCxUsP4W+YaCgBFlmj1KBBZ8wnW3/0ChnqqEIyEEetfimO/8UWTAODKXFOlVMgBdNOoLcC2x15FUggAWgJ9Z46B75rJCCEfAcAPn8uDqJ5AcyoGX20lKoYPRPElUxF6exPWPvMqhpbXQk+m0IQotEFVGHLNRUBfzVQBMAgAuktT48ooMrZQsH+OCAU5PdyPY0qHT+NoWLUBjVt3I1bfhJaDjSiHFxUhcgo88Ht9SGkaWpJxhF1Aizul2lXepwbDrroYGGHu29HOLoPQwA16+lBO8keX7xpOBY4FPucWaDcBIOvJL/0HRUuMxF4wCABc/4UAsGk9lr2xHNcwBcDnWAGAdwRJAcB7YKihCc+aCgDnnuIQAHrWDMxNAHh8MQkA61EzwFAAmDGFCgCaIgD4vcxnZJ8/hWDF9lvFIQC031b2I9tHAACi8biRAsCqAJBFAMjQFI9kBYBcBIBCEvL5AHsrECuP6K0k+e3enwcxz0jJGycpNXfz/MzvmehuK6dYLpMt2S/P8fmJDtlNyszxLJ5ELjczD7CenyfDgWEi82AFfLOkHAWA3AoAVgIAFVz9igCQTBqJ06QYip92AoBlnc4akFxk4q6SYDq//vSoM3soAUBP6WhqbMBbf30TmzZscAgAPcrpnMZ21gIOAaCzlju6znMIAPnH0yEA9FB/54svgT+CeART77zzTiUpTYeXiPEBAwbgtttuwze/+U3VSyvo21O6fbQQAARsJdDGvN2M3CeYxnzy7COjsgspAAihwzp2TClAqX+Jnpcxlhfx22+/XeXiFqD6rLPOwtKlS9NgMa+9ZMkSXHHFFapa+g4lyJctW6bSR7Dd3VEEGGQ7CPz/+Mc/ThMneE2CiezL7NmzMWTIECXHzp/9+vUzGdD+tJzkb37zG+XTQnIhAeDdd99F//79CxIAaPe///3v6NOnT5sEAIlmZyS9NQUAAf377rsvbQ7amG1Q77EmEUDSCohagNQlJ4n6A+cuCQsXXnhhl8wr6RxYCaP6S0pKFJnCCs6SpEJlAJI6Vq9erX7fsGFD+rqM+BdiBj8kMeHpp58GI7/bqwAglcmGXFvSj3YFEqYAIPmE9iNYTAKKKADw2tKXjz/+WPmEkDb4Hcks+RQAOM7iI//2b/+Gn//8561s/XlPAXCoCQCiYtLdCgD0I6ZE6HIKgGgK2BXC5t88j95hPzw68EmyEQMvnYaSs8abIfw5pmh6Z84AbAkEGSQAA8omOOylBLI1BYDg4yQArG7A7kdeRCn8iGspRCq8GEACwPASdU2DAGBAz0bJsXnT4kHw/r8rAkBRsZUAcGqaAIB4DEgTAJZYCABhgwBw0SRDASAfAUB2H5kdZv0BrH7gGfRKepFACo2VMAkAAehFBkiuSpoA8DyGearQoggAZTj2G1cAlRoQ6AgB4BUkP9hrKABoSfSdORa+ayYiiBiK/V5TAUCDLwKEFr6HfctXo0L3weP2oCEeRKjYhX5TxqDijOlArUEq2PKH55HYUYdqTwlCkRCS5V4cc8oEeC+YZKo+pJDiiHo8aRqGZPu0CgCwvypLRJS6twCqAewA8MluoK4ZwU07oTVHEG4OIhGJwqvIAH5F62BKgqRbQ7DGhyE3zQZ6G+kAqOLJDAPc/mX8pEMA6NIt0jnZsUBuC7SLAMA1WEr2GmwQAIz1OUMAgKEA0AMJAPZ0VkJQ5k9RY7I+v7UnBYBDADiaJp9DAFBrgQXxLAR4Hsmj7xAACueQPxIIAMrd0mSAfAQAzcSShTJM+RXmpc+kOrA+5ltfYTJ+aiMAGBkIcpbsdhmHFJoPVmBGnfD/7wep83QdHrcbZaUl5l7FB4iEwpg8fiLOOP10eD1euNz2lI2Fx69r809H/cE6LFm8BLt370NlRS9MnTIDA/oPUi993HtxURkyHZFPW3eM3FRIASCZSirgP0MA4BtmpggBIJVMIRZLqGxqWXJzrQgA1u9ze0DXbHaUnt2KAODCpk0b8OHKDxGOhjF+3FhMnTYVlRWUtzNJFST92/zBTljrqL+0x7pZpCGHANAekznHHGUWcAgAR9mAdrI7DgEgv+EcAkAnHetIOY3R0wSRWZgfmZG+jOAmmMqoaf60lkPxwHEobdHTCQAvv/wyzjvvvHQucoK+lLyfMmWKAjsZlW0lAPCBnv8IiguILxLyIjUvKQIEdOaxBDolX7hEgvP8devWYcKECWkZ+pqaGrz++usYP368euliHXPmzMGiRYvU7/z34IMPgikjrOByV8dYAGnmAT/ttNPS9pB6SWC5+eablfx8obJgwQKlBCDR+h0lAEgaBNnUzDU/2F7mY2cOeP5O27JtjKznGMqYWeX9rWkBhACQqy/dTcQRogbbIj7TFhAvKUGomMAxZ7Q/cyeSgCIkAP684IIL8NRTT9lyeAJ2BQCSRWgnKYVecKSNXLfopyQaMI0A7SskkCeeeAJnnnmmqtIhAPClXldkIQLeVPXgWNH/7r77btxyyy15p0uhFADdTQCQxlx77bXKf+ibHHOmHyFBTe5V9na1J3UE5znvb6J0c9FFF6m1tNOFb8okANQl8PGvnkFNkwvFLi8+iR1E5ZljUHPxdEMSnmh+W4V1MO+7Cf7zMCV620BEmCH4Zl57St4Ll4opAFY2YO8jL6JE8yPWJQLAOyYBgO0WBYCZAJdRcpO6mwCwrg5v/vohDCvrreTzSQAYpxQAAoasv5QYEF2zC+vvziYADCIBoIq2aMdGmakAsF0pAJAAEEBYS6LPzLHwXjMeYSTg97qVxHQCLvjDQHDhu9irUgD44Pa4EfSlMPD0E4DZ4wASGKj4UKEBaxvxzgNPoKpJRy9/CULxMCJVXgy/ahYwuh8QYAKGeJoAwG0+t7kVyiFPxM2NOM2NYDCoNihLSnyGRAC/kp/s5gEAe+uB/U34+NW/Ib63AcdV9kW0MQi3x4M9WhjxSQMw+trzgXIg5ZbIYocA0Om57ZzoWKCQBbqJAMApniYApEwCQCdTAPC5iO9sfI7jusL7JYmdvOfxGd+uWCXgPJ/Z+N7H+6218DwhnYpSGT/jMwTrkpRxPMf6LCt1WFXK7Io/7SIAtJkC4BjMUikADsKtUAt7JGLhyETeWt1eLyLJOJ548TkFIM27fA4ioRBibiCZSsGvuVUml1zPp+kI2jxRuYVc6PP1fW4CwOcpBYB9vLMAYkvEdk/wi/YRADREY04KgNzjaVuj1PjbibqW59ycYHpm8cmrAJBuQHb9WeRQVb+VrmYSACw54639aB8BoG36qYE1Ky/KrK+tHutz91/tEyjzGXRahwBg9zCDGJFIJhQBgPuEvGfb6RgM/OFeQCgYMu/9FhU2xRqxD4j9b+fm16612k4AcJEAsBEfriIBIOQQANplROcgxwKHxwIOAeDw2PlIv4pDAMg/Qg4B4Ej34Dzts4JtAqDIBhC/k6hyaxUOAQBK2v1///d/VQQ6gbWpU6eqqHBuiBUCMMWW7U0BQPl15lfng7piDLtceOmll8BIfFFwsALtEjEuQK51Y876md0trHXYge0ZM2bgnXfeSZ/y29/+VuV7py80NjZi+vTp6YhwkkZ4LDchu8NXrJH//P2SSy5RigPsCyO+mZf+rrvuUpHwvJ5E1LcFYPNzAtdf/OIX1Xhx/Bj5TwUAAoT28bOnAKACAAkA3CzNVaTP3Bhl1DlBVxbZPCV54gtf+ILaLOXGrJWwkIsAwPbx5U0K28fzeH0reaczy5BVdYDtpY+Jv/A69s1i6/H8nWsFz/vBD36AX//61+pcbjizXewXZd+PPfbYrKYJAUD8mTYnyYT9yUeoaKt/lJPnXJRxo51JThCCimxwcyxIZGF7RVae5AW7AoBsUp966qmguoCM27e//W2l5mAvbSkA0D9JRCABpCOl0Jw52lMACKDwox/9CP/1X/+l5rmoAHzwwQdqXFk6SgDYvn27Uk0RQIK+TSWVXKoO7R4v7kEldGgNwN7fL4VnawPKPUX4NNkCTO6HgZefDvTyGJLwbRVTvZ7RoCyuSAqp/Y2IbNmNYkbe+zwIuXQUTz3OCOsmmUARAOqw408voFTzqyhSKgAcO+dcYExlWgGAEDQ3BSWep1UTlAJAZwgA5aiPiwLAxDwKAOZmo+xzEkD/+xa8/eiLGFJUYxIANJMA4M9BANhtIQCElALAIKYAqOKC2lECwB6TAJCyEACS8Hk0pJhjWnMjEAJaFr5jEgD8gM+F4pF9UfLFs4A+LoOZEUwBfpdKZ5B4dxO2vPAmapJexCNhRIs04LgaDJ57PtA3APh0lZ6BQ+xRW6tmm0lMCMaAIo6vAfZTxUHTDAWENF9E7MbjaTv+YxqF19/Hnr+vQi93CZLhOOpTUTT08WPMtUwFUAHdZ6hJcGPU0Jdph63a7fTOgY4FHAuY0wt/ff2vuPfeu7H/wKeYOnYc7vjKPFT6fGhqPoii4gBSVCFKm6u1AkDCogBA+eWYnq0AcPV17U8BIARf3uN4fxOyJNN3sfBZ3f58y81/Pl/yOYff2QkA/J7P2HIenz3lvcf+/sjrCnFViJfyTMfnPSHcClGgPQQAt0kASJgofLCxCc8+uhAj+h2DWUwBcNAhAPSc2diaALB9/148vugFfPjxBlSrFAA3Y8ZUpgBwqRQAPq/xTpIpdoC0a723zweSZh5//HE8++yz8PtTOPucE3DjDVfDpeuIh8Lw83k0TTjhrZVKRHyGyG6h8VdhEoo9QrxQBHTXetu9Z3ecALANCx5chPfeX4cJkydi3vx5mDRxUvoJhSbsaSkAsuQcOmzedhIALE6R/SSXfX4+AkDb8ycb5LXWr+qjAkCXCQC5nz9z+U9r/8/dPhX57hAAkE8BIKUbxAivxwOfzwuP1wO3K/MyKvdrPjdw/y8Wi5sKAOItuQgAHXZy5wT1CmbM1WQypfYouc4pBQCHAOD4h2OBI84CDgHgiBuSz6RBDgEgv9kdAsBn4pbde1FDBsqIoOVmEB8aZWOovYB297ao+2rr6QoAHBcClxs3blQbb+zP97//fRAgk0jwXLm0rRa0RuYwApibfASW+bN3794qn71EgecabwKsJD0IaHvOOecocJNy8S+++CLmzp2r2sXyve99D//5n//ZbQNolQzdu3cvTj75ZBXFLO1kBDk3bATUFUC9LSCVLzoPPfQQbr31VuXrTU1NSrL+vffeUwQA9ayuaen67QQAphWwEgCs17H+LpFTJG9Yo64JIjP9AMdSJOrTr1um3JdsmloJG2w3QUyC61RhkAh41t+VQj/49NNP04Aqx5j1C5FC6hZ78yd9UsgWBw8eBDeYmQJCoqnZr/Lycvzud79rBbDbCQCsn+eR2EEfFBKC3Sa5+si2n3/++Vi+fHn6a4K877//vmqTlTxyuAkAtM+TTz7pEAAAUL6fZBCOLceMpI2f/exnWWkmZADp1/R/qtHQp0Q9g2PJNUjWlvYSAHge6yNB5V//9V/Tc5vzjykgSATqcmkE4k+8gwN/34Aqbwma3HHs7+fFmKvOAYZU5CcAWBX6+XsTsP6ppWj+YAO8sSRavDp6jRuB0fMvNbTiiQ5zqV3VgO1/ehGVKT+SSCFa7kU/pgAYYaQASKkUAEYUSFsEAC3oRvC+t9G8akcHUwAIAWAqPBdN6BABoH7Re9jy6rvoqxVDdwMNlRom3HIV0NePVEBjNgSjRIHwml3YcNcLGOatREvEIAAcSwKASgFAfcQCI5dWAGAKADsBYAJCSMDnNbZNE5obRSEg+AQVAJgCIICoHyidPhgV18wEojGg1AQjJFdDM1D3wDLEt36KZCQC3aOhUY9gyKmTUHLtqUg0twBlxWoUfGxsXAPCKaA5CoTiQGUZkAoCZV4g4EZUI1nApcgC3qS5wcl7gttt9JUNbaAqA4CX3sX+1R8jEHUhFAzjQKwFY665EDj1OGM8zNzZbZI/uuz0TgWOBT7nFugGBYDuJACoOa/reOaZZxQJV1QASBY+44wzVNoqeU6XkRNgnqmdSMJkyixrYX0kdVKlic9VV199tSJ18rmP92C+A0gRgqg8Kwp5j5/z+ZWfS4o5WZ9SBHKs4KlF8pabcA4B4GiaYw4BwD6an3cCwOTJk9MpzJV3mO/eJCtxjbGT0Lt7Nsj1uJdCJbu33noLDLrgnsjUadNRUdMLuvlUapXGlicshwBgt0BmjqtlXbcQX22D5xAADn0KAJIAXKaUPFMguFx8gTRuuCr9gDnfeBzTAKRS1oh+hwDQbeuNQwDoNlM6FTkWONQWcAgAh9rCPaN+hwCQf5wcAkDP8OOcrWwrStp+sD3Soyd1uacTAGh7gqZ//OMfFWBNAI2AGjfjJMLHCpLbx8Yuyzl8+HAlDUrgm3VZo6CtwLfUw88IEJ944onYuXOn+pgAMaX4Gd3OtrEOvkBTMYIv0IzSpd25cdjVF3j2TTYOmXeeeeXZbha2jUAio7PlM2u0fC4/pT0o/880BRKt3pEUAB0lAMybN0/J1LMQzLRK3lMFwrqBmksBQPpAEsGkSZOUhLnkpb///vuV/H1XCjc7Zs6cqUgKVG3gpguB68svv7xVlLWkiBCQnuNSX1+vzlu2bBkuvfRSBfIKo/z//u//FNHCWoQAIH3gdzfeeCP+8Ic/pKPzrcfbgV4hqvAYqilwY5vHcNwJHl988cUqeocbzvQ9/mN7hAAgEfT0g4cffjinAgDbdsopp6RVPXgOwWNGi9vbI2QNzpGJEydi3759apObtqGEfVsKAG2tvUerAgBJM/QNjl8+AgBtzVJXV6f8nfakrTi+I0eOVOuezP1cfpLLfqyTKiZr4YfAAAAgAElEQVRsgygMcK0iSMIx62wx1fuNqOxl67B18dvo6y5FyuvCNk8QY79yATC+FvC3JZOoGRi9VMQI/11RrPz94yjd14Kaqkp8ordg5Nkz4JsxQcm7KzUBEgDWNGDLH19ATdJnEPYqTALAyFIFADMDvaEAkF7JbZHgGlxBDS33vaUIAMXFPuxkCoAZIzBo9mkABU64VxSjJDRDyjV88tASRFfsQI23HAcSYRx7pkEA0Ak4mxfij2QiCbebUL75IfvHYQ0De/74Cg6s2IQq+KD7XDhQoWHiV69SKQCSxZTJN4oeMQgAm+56AcM9VWiJhhClAsBtTAEAIOBiGs38RQgAj7+E+Iq9KDdTAPSdOQ7+qyYijDi8XpfSSEhpLviDQOjJ97D39dWo1IsQKtIRm1iF46jkUFNs2F4MKn16/1Osf2wRAi1xVBeVIJaII1bpx4DLTldqAKjxcqfNyFVKbf79Eax9/mU0/HM3SkpK0eSJY8ypU1F74jjAoyPuNiKuPATGXOyjJX8E69BdQLMObNqLTU8vQ39vFVr2NyAYDmLo2ScBl51opJ0wdl9N+xRiSnR2BjjnORb4HFugqwQARTwyFFpUCgCLAsCKTeux9I3l6IgCAEfiwIEDiihHRTIqk/F5kcTZWbNm4f/9v/9nygBnxoz3Rh5DUjHvhV/72teyBpTEWj4PUY3n0Ucfxb333qtIuHx2JdlWnrvt6mJpYMFMK2X9Pk0m5R3KQgBoReoTAgB0JNQyqCPY0ITnHnsCI/oNVAoAIaUAIDdRaXpucWq7pzopAA7n3JV7UAYgTGgaqACwcPHzWLF5A2oGUgHgFkwXBYBYzEYI7t7of+VRRtLrdOmwAgCf9XnHNuX7M3dao16DXmi9F2fbXKkCWW7TPUlQu/0KAAmUVldg/UdbseDBxYYCwKQJmHfdPPQkAkCrUVTy9flHLP+TV+vzdUWAspxlC4lvXV/7UgBkvM4+h7LzTmQE+0U5TFQG2u5n9jetCQB5V5lCKQBy9J9XIFDNuaUi4M15zBQuZaUlWLlyJVas+ACRUBiTx0/EGaefrlJsEQDPnu+m/Q/Z47GO+oN1WLJ4CXbv3ofKil6YOmUGBvQfRPjdUPQkCJ9WCtE7rJrZtgKAUVcyxRcvkuCN92oSANzmO4XsGyrVHqqXpmhP65oo72+HzECH8wb02V7LRBQlFVNaAWD1CoQjTAEwDlOnTUVlRUXmfmESN6wNPxwBedY7Fq/X2NiAv//tTWxavwGlvgBmTDsJw48bqtJG+DyGokRPUq75bB3BuXpPsICVAMD2UuEpqQGvv/k37NyzS+3pzDjlZIwfPwFenwrvMP5ZCMy5ni8L7e/2BNt8ntroEADyj7ZDAPg8zYYe2NeeTgDgDWPx4sVgvmrJ3c2fzN89f/78tGy69cZiBc05ZBItzqh9ArCMziYBgBE/69evVxHwUtp6wLzttttA6X8CcQSCf/KTn+CrX/0qSCggSMeIWm4M/vnPf+52L5H0BIzSP+2009SLkxAbfvnLX+L2229X1xTw0NoAISDIyw7ziJPM0NDQkJZ3Hzx4MCgvLlHjVhuIAoDIkDP6iS+YkgLArgBgB/E5doxu55jRbgQgGaFFsFyUG6TdbKt9I1X6TttzDOR72pt9sY5dZwzP+TFlyhSsXbtWjS0BWo4ro/cp98oNYGvUlgDq/Ix9Zfu4QUwwnv1kHyWS/5577gFzuVsLCRGMvLbWw7FkFD/HVh6aRJGE12H9YleJCOc5VJ54+eWX07K1BJjvu+8+XHPNNcbLbzKp/IT/hAAggD3HmKQa1mEvQgAgmUVka++44w5FAGgrjQbJMWPHjlUb49I3bphfeeWVqnrxQxlz+zyTNhR6QOyJKQBGjx6tUoTQrhxX2vLOO+9Mz2MjNyHUmkQfFHIIySMkhlhtx3N/8YtfpOeOrHUCOMg8ZX30X9bNcSBRRsaSx3JcqBzS+WJs/akNMwLN25P4+O4nMDheAlc0gZ2herhG1uKYG84Fql2A16PeEAzFf4nLNj8gkN2oA1ENqWUfYsdba1CWKkLIlcDeygimzL8MGFChcHg9AGgkCqxpxOYHnkPfuE9t3ASrvOg39zxgZBlSxXwhz0cAMF5X3EGg5f430bxqG4qK/dgZO4jSGcMxhOA1CQA8LBEDkmygB/ueXI7gX9ahl6sEe+NB+MYNwuBvXahejnhonCpCsQT83GzzmFHrsndEG735T7x/3zMYgGIUub2IFbuxrxwYrwgARUgWZ+TvSQCIrN6FrfcsNggAkRAiA8rQ7+uzgSpTAaBdBIAUtj/+EsIr96I0FUDIlUT/U8ahdM5khPWYuYGhKaqENwhEnvwHPn1jDSqSfgQDSUUAGHzdRYBXB3w21QE6QDPQ9Nr72PHim+ibCiASjkIvKUbxkGNQ8+VzgePoYXEgyQSrPmBfFB8+8gJaNu7BgJr+2NPYgAHjR2HwnJmGK9Luak+Fx5vMEOViBpnDzbfQEIAdDdj67KsINCeRCsXQEo9i5CVnAqcNUwoQRuJq/itkpM7PAOdMxwKfawt0AwEgyTmuGwQA3hdUCoDKCqzYbBAArpo/H8NHj8b+/XXw+fwqTYiVWGWHc0hEJFlxy5YtSqWL91M+hy1dulQ97/B+yZRZVJMioY7Peoz+J2mgoqJCvVewDhJk+axBki9T5fA5lupVZ555piLnkVzAdwnW9+Mf/1gRD/j8RQLml770JSxcuFARMfk93xFuvvlmRRxmG9gWPnPf+vVbMWH8BOyr24fi4iLE40biEilcwpQCAG9DlhQAzz26EMNJAJh5ahsEAHP9LOCcDgHgcM1eO/hvRJYmXDAIAIueN1MA9MMNJABMM1MAxOJqczVTuh+I6hYCAKNos+h22aB/2yQAq10O11h033UKEwBcSKY0RGMJlFZVYP26rVjwwGK894GVADCpxygAiOUygLfxjJaH3muckvcA+/ld83HxtaxLZmH82fVnK1DYry0kgLY70bprtvoLrcEddEdVexqkbosAsOpzQwAIhYPqvuv1etT9mwEcvOdzn4mgP0kPLExFZH1X5mdJEor5uuF2m0oABLAszxeAIgdWV1UjUBQwVHyMU5zSSQuQkMGxcrk1MwVAGwQAcxp9VoCizGumsGtqaMBbf3sTmx0CQCdH3TmtJ1pA3RtJiuI2nUMA6IlD2OU2OwSA/CZ0CABddjGngkNpgaOBAED7nH766VlS54xaJ5DMjTgVARqJpOW8uGjxpYAPj5ImgN8ToCRQKfneKeW/aNGitPlzgZKsg6Apgf0LL7xQXYt/U4WAkfeMFJecVr/61a/UhmJ3FwHBN23aBIKJvL6ArALkEXglKM5/1sIIJX5Gm/B3bk4uWbJERd4TIGSpra1VYDrrJGDYVQKA9UWL16AEK/PSS70E7dkGRjhzXHhdGS/1YpZMpmX2+TkjuJiTnhKFBFBpD0Z0vfTSS102Na91yy23qGh4UVro1asX/vKXv2DEiBHKV6yEEkkNQJBf/IhtZAQZN4KlUF2BqgCMpLcWEgCoGCF+JX3ntbjJTJla8TEB8fmT42J9GSKJ4Ctf+Yr6TD7nZvWaNWuypOVpX/rL5s2blb2tZcGCBa0UAFiXEADefvvt9OFM28BUGPbUCHIASTBUvuALs6TKoAIAZexJwKGdhTQiyh08t6OM7p5GAGBfp0+frlJsiHLE17/+dUUAEFIO+yTECPq2jDXnO9c3yoFKYR2PPfaYWneshXXRHzk/hEjDOU9iDxUuWK+1cO5wDnWuGNu9hGTVf/yzDmh5ZQWi72xBSUsCoXgEkRovas4aB//pkwCduu0JI+87wXE1+MwFnzBk4bnRvS2MfQ8vgac+Bpfux+5UCzwnDcDIL59lRHUngRQDytmVtU3YvOAZ9IkbuZtJAOg/91xgZDmSRe0jAHgUAeCvaF69FUVFAeyMH0TZ9BEYfNkZGQJAKg6kXEDSjdBfVmHnwjdwXGkfNCGBvf44xt44GxhWAUTihpS99IsBJwqxNtIaYHcLtj+5FNqW/ahMedSmUzigYW+ZjrFfvUYpAKRKLHC1SQDYdu8SDHcbCgAkAPS59dL2EwDYhuYkti9chiAJALpJADh5HMrnnIBoMgKfh202ovhcQSD61D+wTxEAfAgFUohPrMKg+SYBwN867UC8KQJvxIs997+A1OZ9qPaWIZEAIr4AameMBmaPBXxhwO0BXF7gYBK7X34bB97cgFpXOfbVHYRWWYYJN14FUH27FABvYel9OF2B+RwCBfYxjUBTAli1Fauffw0lUTf+P/beMzqO68oa3RU6IQcSIAGCmRJFgkliVJYsyZIcZTnICjYlx/G8mbfeBK+ZWfaaeT++WW9mLb/n8ffZHs9YchpZsj3KlGQrkiIpiZmURFIkRYIRJAgiA41Gd1fV+/atvt3VjdANsEmiwVtaFIDuCrf2PXXvrXP22ae4pBQnIl1Y8fAXgAWTXAJAQnJSEQDG9oSroxQCWRE4TwKACGyLkSehAAANMRsIVpZjxxgJAFxvSgIAg/Bz587Fa6+9JtbqVL6qr68XxADOy1zf3HXXXWJ9+t3vfhdVVVWCXEelHBI6OY8ePXpUlBs7fvy4IBJQSYfrGZIjeR3O7SThkjzLNSOD/STuUZ2KJIT58+eLa5FEwLUZS/iwpBnXtNMapuGf/u9/wpy5c8Ra3Ev0JPaCAEDRExKgEjwmVwHgCVwxtV4QAPqEAkD2LNWh+lIRALJaeJ52SOZHuYsCkS6oCV6hJADs/Gg/quun4mvf/jNBAGBOVSxJADi/oOhIN5EPAoCdyPrKDAzLYGVmbfb09mRSePIE+UU4TU4EAEvDQEwSAI7i0cdecBUAli3B2oe/imVXFx4BQEI73P3L71P9P3RnCHtJT8C/YL02XIZuZgmKdImrC9acMZ3Yi6fM/BcKMkIJwIFpmAkFgMuHABAMBUSgn+/X0airwknfIEtYMHOb33MjAUAmmkgfWbi/H+G+PuGXMH0+l5BPonJGbbX+/jAMwyUYxGOukoDaxoYASRcuAQA4eHA/du3Z5SoALFoofB1U0/Rul4oAkHqNd9DV6SoAKALA2PpcHVWgCJDfpwgABdp5+Wm2IgCMjKMiAOTHztRZLhAChU4AYECLjjFm0zDoJQPfhItON9azZ9YNNwa4pWQn/5aBcwYl6ZQjYcCbJU8H4OrVq8WxuWQk0/nHgBr3pbOQLw6UkOc5GTTmSwgl8vO9yYAws/YZUGY2sReH559/XgTzpPy89/rcjzjs3btXOCE3btyYzATmfvyeUqasUc7sfgYR+ZnEw6sAQEfm9OnThQIAj5HHe68n5d/lZ1zA0xHLrHQpsc/+ZID82WefFaoJ3jIJdK7yexloJqNbZrrznDLTmRKvdL7mY6OsqyRuyIx7ysGyFAAxGWojPjLYynIQtEGSMGQbmeHFrPvMjaoVJABIm5MZ9bRbkjto57Qhr9S/PIcks1ANgaoPXjl/st6ZtUZCiAywc3+eVxIAeE/yM/70lr/w9hd/J+GG98V+YFvoQGcG3HAbg9QsT0EiCe2Q5yexgqQYGdzmi7c3+D/UczfRFACIA9VLGISQWDIgz2CBfM6GumeJ0/e+9z0RlJBEGWJGfP/xH/9R2IAkFXj7hc87Med4x3GPfcNryBIEHEdp28OpOWR/ptyAA0M3MTjwM1rLMgDNUZx4dB38zd0I6Ab67QjilT4Uz5mCqk/cCFQxxT0O+AzASGT/05/Cf8djaH/qFXTtP4mqQClsR0Pf5BBqvnQt/MtrkmUC6O7Sqcq/twsHHnsKk6wAWL8xXOHDDBIArihHnAQAkLvvUhRcx7TX0ez+7g8DPT9fj949R1AUCuJUtBNla67AtHtudQPRIhOdjfMBYQv4qBVNP38Rk6MB6D4/TnSdQ3BOLWZ8+dOu1D33rTASKZucgOh5Ii59OParp9B/vAXTJ02FFrPhxGPoMSycLaYCwANCAcAu1pP56qIEwHvHceRnL2JuogRAtK4UdX/+WaCCCgC6yMhnL7h1tKWqQirj3WRgqDuOY0+8jL49KQWA+usaUXrfCkQtShh6ou1hIPqHbTjz1vsoswII++OIL67G9Ec+KSAQgXkJpddIyCPbfxp7f/UsZlpl0PuBLttGbEoRGr64EphbDZQWMeXGlfDffwYnn1iPktYYNNtAZ3wAztQKzLz/M8Bk3SV78Fqy5IDsOsuBc/QMtKgPh37zPIxz/fDHdKCiGD3Ty3HV2s+4ZSL8hN2VNzWUAkD2x1ntoRAYCwIFQgBgMJ9zJedCruFZkorrSq61Vq1ahb/5m78RGfp33nmnKBPAuZrB+5MnT4p58vvf/75Ah8oBnIvnzJkj3kVIqOSamhn9XLeSTMy1Et9JSNKjOhMJCCx7xTmf5bpeffVV/P3f/70ov7N7z2784pePYc2116K9vS1B1E2VPFEEgLEY5Xg8RhEARk4Dv3AEhwtpDfkgAFx99bK0lSnby7U/1+wco/j+diE3+T7N9xQS7Elsok+DAdSVq9agvHoSnGHWUIoAcCF7ZvC5FQFgMCaWHcf27dtEabx43EJxcRFKSkqFP2zy5Emiiph4i7PtZKIE52huRaGQUAvo6e1FPOaqrQT8VONLH4+ozGdZcYRCRbDiSgLgfKxeEQDOBz11rELgIiKgCAAXEezxeSlFABi5XxQBYHzarWpVAoFCJwBIqXsGy1ifkxKdDKTxb5mdzSyee+65RzjZ+OLKRT2D5QzAMnOfQWw69BgUYxCMgduHHnpIOOq4DRf853fe4BzluOkolJuU1ObfPB+zyC/Uxnvl9RhUZXYRNykVTizo4HzggQfE/Xs33j8zy+mcJCbcZIaxrF/KzxgM5vF8OZLBd+IyHAGACgLcMh0UmcFM+TflUkkEEDJqjiOuwZ9UJLj55ptFwJmEDp6Xzg/KrFKinEoBO3fudF/YioqEc4R2wAxq2raUTz9f3FkGQNZX5zmJNwPWbDfVByjPL4kJbAMzuOgooYOYgXeZ0c92sJ9YQoDZ/pmKDJIAIPenrdJ5zP2IPYkVLBvAoHFjY6NQZ+B90hnNMgW0WQaPvf3E/mcb6XAmdmSqy02SR6gAkAsBQNr8cASA4VQyaEvEkM8Z+1jaBQkrdIJT/pb3yew3YirLE2Szn8x+lVnz/MlrkXRA4oUsD/LKK68Ih7skR/BZ58ZrUyGhubk5uS/HEj5PI22Z9izJIvJzEmJInvFi7j0f+4nkFz5/7Ce2gxuDDVQkoU1RPYHYERfagXxGeA+0eZKUtmzZIsY14kwbYcYg75PPLPtVqjuQ6EOCEIkXdOZJNQb53DNDcdOmTaINfNa85JvcnyGpAABEbAum7oPVbyMU1HH211vQ8s4HqLZMFGk6ovEBhE0L9pQSzL5lNTCrHigKuonZOmC/dwQDLV049s57CPbEUWr7oP3v8azLiGPqDUsQ/PxS9NrAQCyC8rIgTPpmIgD2dWH/L59CpRUQof5IuYk5993lEgBERQUG7t2CA+nBf/GEumNXGOh69E30vncEJcEgmiOdKF99BepIACjWEgFvnsME+uNAexwtv/4jevadQkWoDP2RCBAwYU4uxdSbVwDzZwBFrtAB+qNAXwRt7+xE9+ETsFo6URYqRmlVBayBKLSefvRa0RQBYGox7JAGjVLY4h4dhPeewIH/WIe5vkr09YcRqytBw3dYAsAN/ot/uptFm+m00qC7maEJAkB4z2kU20H0swQACQCfX4kYwvCRAMCgPC9KAsB/b0PzRpZgIAHAgr2oCjPWJggAbqWKzEslSA796Hl9J86++R7KYwEUlVfhVKQNZUumoJYlFWqLmIYD+A2gEzjx709DO9yGKl8JevrCiIR8sCuLMHP5ImgNNUB9pYs/42HEg7doAd0b3sWJ7XtR0hVHkWWK7Lrj8V7M+vwtmHrn1S5RweCuLu3DyHDmDbLxwdDl/hioPRUClzMCOREA3NIdqS31l6sA4D7eogSAwxIAjqsAcHA/Xt6wHl9+5PxKAEydOlUE9bkOZlCe2f9Uo6J6Ete2JFtyTc/SOlyvUQ2A5b1qamrEeoFrBK43ORdTCYBrUq5nPve5zwkygVRuIgGU1yABkmWYuA6jksC+fftE5j+vR0UoBv5JIuC2b99ePPiVhzB9RgPCYZe87F1vSAIA940brlR2uLMbT//2yYQCwE0JBQA3CzR9G053O7WXUgC4WA/vCASAs2fw5DqWANiPqvo6fO3b38a1ogSAhng0BtOfruiW7xbnQwGAddu9JQBk+R6lAKDDsnSPAkCiBIBQAFiMtQ+vxdVUAMhYUhUKAUCQgAen0KeP9iMMQ0oBYHRPsyIADMZr955deO65Z4Ui5/LlK3D0aJNQhly2bBnuvvtudHe76nl8pjjWtZxtwaLGReKz9z94H6dOnsQNN96IKbW1OHWqGefOtaVdhP4XvkPTB9Pe3uEm+KiC76MzXM/ehVICgE12XzmVAsCYO1sdWNgIKAJAYfdfHlqvCAAjg6gIAHkwMnWKC4cAg0kMNDEYLoM9lGBn0IpBuWxbpoOAgVE61BiApbOKASsGR7nolsG5kc7JABaPI6uW2d9sF4N3bCeDmwxoeTfJUOdnHIwYGGVQWLZL1mfnT/5jUItBMy7YmfkvA63eQBgDaszakTXvR2qv1yHHOp/M0m5vb09TEuB1ef8MZA8nkZ4N52zfy4xgBnL5ssOgpyQASIzYv/L+GXhkBoHcGDwkxtznn//5n4UzU2ase/dhjVMGK3m9vr4+PPPMMyIgzT7i9ZjFT8dmWRlTLQcTADLvQ+LHfr///vtF1n/mxjbJ8gV0gjJoy/bzJx2vQt7ONMXvbB8D3fnapM3ynhiUlTbDdssMadk+2hBVHxjEpf3ynni8VGOQhBBKzdIJTAwzA8gkALAOrAz403FM2X/uL22cP3lOYsx75jlI3pA2z76UwWF+TuILA9+yfIP3mWEb2E7WvCWhQBImaAskZHzhC18YEkpvyQ0+T9/5zneEfG0m4ULeH/uLDnSekxux4j14SSb8XBJveByP8ZZ+4PfZFABkY4mFl9QglT0yCQDcn3bEgDnHm/3794tr0JaZ0fe1r31tRFPKbA/76Zvf/KY4B22BwXgqYtBRMNz4x2A8Awzsc7aFdsKf3rGVYxLtWpZJkI3idViTmP3BYAI3PoMMMMiMfh7D5554eu2E+9KGOGazH0hWWL9+fVKlRCqkjP5Zct29DLFHRJa1Af8AoCeSIw7/7m20bdyDBqMEejQGR7PRp8fhBE1oQT90wxDyxrqlQY85sKIWYrTzuI0SR0ePGUfPzHIsve9uYEYJBky3FrI4RkrqH2jDvt+9hKn+MnR2dyFe4ce8b90HTAacAINKdqIOvLCqDBdrQnc0DLT+5yvofu8ISgMhnI50ovb6hZjymVuBIh1gwFvUXhZF6N2M/vdaseOxP6BKL4E5YKPMF8KAFUOPFkPx5Ep0RsIIsp7zQARWXxjFtoZIfxhhzUJZXQ1mffledPzxVQROdMCKx3Gm2Ma8r9wDzKl0A9dCgcUnguqxD0/j/f98AVNifgQCfnSVapj9F18CyjU30E0CAIEZrta9KAEQx9HH16H/vTMoN0rQ40RRsXQWah+6BQhYgEUsEvr6/UDPk2+jffthFNs+tEa7EFoxDTPXfiKlACDjdwkBB0GlYHUHYtMLHPu33yN2vAOmZaCouAgR9KPu2gUwP70aMX8MvhK/y8040omezXvQd+AUnO4BxAboatEFGcAfCiJUWoxAUUCoOERjAwgPhBHj/GU5KDb8CMR19MdiQFUJqpfPR+kdy4FJmuBqSEQYlqAChNikIzoz2TDTQV2YyYijf4TVEQqB80UgZwLA0A8Vn04+9Qz8kwAghhIPAeClDetx/yMPY+5VV6G19Rz8/kB6jV46qDJGdq7NuFahQhRLEnGOZWYrCcJUAOB8z/maaxUqZ1Hhieuav/u7vxOkU651SRTgvE4CAAP2XLNwY9klygtz/c99SRRgaQAqI3EdxTUk3xGo0ER1Mc7XnL/fe+89odjDNcc//dM/iXcI7rd8xXL8xV/+hRgnRb1iMbmlNk49Li6OKAHAYFuKADANH7/BJQDoyRIAydVR4peRSQCKAHC+D0Cuxw9PADhOAsALz2LnRx8mSgB8G9euvhYmdMQHYjAD/lwvMqb98kIAoMpSmpS7WxteEQBIADCyEACWFDQBwFUCG3rLtpS6mASAMT0c4+wgRQAY3CE/+49/Rzwew7e+9W3Mnj1L+G8ef/y3ImGCySVvv71ZvGtzXmdJwubTzfjG178hVH5IvJe+JZIFWO6H+0yb1oA5c2bj8OEjoqTPXXfdiddff0PM594EIPe9IpuVjzMjulTNSRCF6KdxSwBoOHjwQKoEQGMjVq5aiYpk8oq7uMv0v2TOV7n6i8Zy24oAMBbU1DETBgFFAJgwXTnWG1EEgJGRUwSAsVqWOu6iIMAgD51WDAzJwNP5EAAYZGKtc2axyCAeg1cMLHFxlpnxPNRN8hwM0JNNy0AqA4VcpA9FAJDHy6Amr0FnHQkIDIDJoJsMvvI83FcGBBkAYyBbypBzoc8Memb4yCzhbB3hXWTSufizn/1MBEJlNi/rfDKwKCXas53vfL9nJhGJEPIeZWY8MeUmg6qynjiDf3Q+XnnllWAGMzOX6NxkpjD7i/cn6p/ZtpA2pUSqzK6nqgFfnljigE5Pyp/S0SkDlSOpJ7AtxESSL/iTUvLsO17LS8rw9jOD/TL4zv7k3zKTmsFUtoX2zEB4LvaWK97MmCYBhS+GvH8pZZ95j15CAPeTuPM6rO/+ox/9KGkLmcdKAoDM5iYBgFlpDBCzxiw3Pp90EBMjWdKCfShtmD9lxjszyygtW1dXNyThQNouCT8smcB7kjXlmc123333DYKH52fAmeUi5PYP//AP4rnP3GT9eraH5TGoRMDnQmUX3GwAACAASURBVD6PmRL1dKbz+ZP2lUmSyPZCl6kAwLpxtBH5j0ScW2+9NS0YT+zYptmzZ4vxhoQL2jKz+77xjW+MaB6Z7Xn00UdFLWEG4WmDHMMYUJCEmKFORmfEHXfcIcYIiQt/0nbZNv7O75977rlBBCISF/isUXGCQQSOkXxW5XNLHL2EDzkmSuKMtD8GKEh4IFFBbhL7bJgPvqcUAYBiipRZDzBALpPuo4Dz9lF88Me3UBJ14LdIEkiJ8bvheR0+zUTIMUXQp83pR9gegG7HUd04E1Puux2Y5kPcAmzGu5khartJ5DpVUY9GsevR30FvD4ty72ZtGRZ87QvAFNPNHGdtTKmGLzLIM0NFTKcEzvzmDXS9fwRlgRBa+jsxedV81H/6Y24mP8/j9e8w0N0PhN/Yi11/ehvlURM1RhHMqA1mNsQdC46uwQj4YBk2YrEoQoaBU93nULxgBq74xG3ApHLse+K/ETxyDvFwv8h0v+LBe4RygeAZRGKiHiW9qrGDZ7HnsRdQE/cj5Peju1THnO983iUAMFbE+5MZ8kMZHvskAnzwn08iurcVsyc34EhrM2pWzse0R251JfajCVl+nisCxF98H6ff2Q+j30ZzXxvKVs/AFVIBwIOH7Gqh0i/7nmUgPmjB7t+9hGq7CEEWObZiaPH3Y+E3PwVtQY3bZpoPA1vH2rD3v/+I/uPnUI4QSrUQQnZAtCnGjiclQNyng5gTR1yzhS3AMISkZzfimHH9MpTftcIlKFS6IAyZ1D9cpr8iAOQ6Par9FALpCOREAEgEAofAziUAiFhhItCtIebYSQWAsRAAuE7kOo6qUVzHcd1LdR1KAjOozzUKSa0k/3Ku5FqLxF2WCWCwnyWUGETg3/X19ULZh2tlbgwAcO1EQgHJlJT/P3jwoFD+4rkkSZdEV66tOZ9znqZiAFWAOFeTmECSItd/d3/iblyz/BoYphv4z5yH0wkA7kDV19WNZ377JOZNkQSATuhJypN3MEvPyR7KdBUB4GI90BObACDWc4oAkDSm5JLRUQSAkZ4wRQAY3fijCACD8fq3H/0Qfr9PqOdxriaJ7uWXXxLzPAkAr732ung35+8k7/Pd+fbbbxOfFxWFUFdfj+3btmP16lWCXEg/5qpVK0VS00svvSzWEJ/61CfFmsK2Hdx335c8jeCgpwgAOVmxIAA4sCx7CAJAPxY1LkwQACoSb3CKAJATrmonhcCFQkARAC4UsgVzXkUAGLmrFAGgYEz58m0o65EzA5iBYgacGABjVoo3GDQcOkMxLlkzkwQAKSXPTBsunOnUyrbJAB4daVKSm4MMF+k8JzNzRtpkYHjDhg0iA4eOOilznnmczLLm55QKp0z+Jz7xCZEtS4cdg4GZGbfDXVs655jZwwA6NzoX6fT7l3/5F/z1X/91tlvPy/cya5rBWQaNGXxkQJovNrJNDLpzk4FBkh0YKP7ud78rcObnlKinkgMxYnCUx/BzEguYpS/vl6UBeCz7mrZDZyYJAHSmchuJAMDvpNS7y/z1iWAnJez/9V//VfyU9uDNuJdybTw/f6fiAYOfDEqzvVIqNZ8lAGTn8DlhIJ4kCErMy80bZOVnvA+2QxIcWIaC7HC+OMrs96HwYQYaSwZIAgBl3Jn5zX6l8gKzyeho9pIKeG3+IxZ8hrkvnx32Hwkt7H9JShjqmjyWDnHi6N1IPOCL8VAbJeVZcoB9xrYwe46ZbbIkhzxGPo9sE/uG98IsNzrT2aZMiX862EkAkEoZoyUAyPICvC6z76huwj6QahG8PjHl35JYxDYw4E/M+MzzmvzHdpCQMdKW6ZTnMSQNyEA+MwhHKgEgz02lEz6vlN+XyhzsS9o/nyuOKW+99VaS+OJtk1dlgcEDPrschzIVPGh38nnjMbx/9jkljBmAyNxyUWwZGhv3ZZ4xXMrP69BgihRFIBIDgkxao/JicxinNm3DwMlWRE62IhgHfLqOmKYh7GPQw0Bp3Afdb2Kg3MBAsYaF110NrJklgu99rLsYMN0kfFl6kYHeXqD/wEm88V/PoNYKIOQPwC4PYtHn7gDmVsLx0yWdCIAk/TMZBAB+PQDs/+XLaN97BOX+EFrDnZh50zLM+vQtLgEgscnLs8XRzhj8xT50rj+K4+/uhX2iHcX9NopiLD2vwzGAAdNGpNSAHXKj3XWLrkDpLdcADTrQHMNbj/8egdPdCGkGzPISLHiACgDu3GnHAJ33SALAoQ689ZMnMZkEAJ8PfaU6lv5fDwKlicB/thmF0TUTOPTrl9G1/ShKEURYt1C1bC5mPHAzYiaJFY7rxOLNRYAzT76D1h0fIWiZOBvpRNW1s3DVV+8UAXYpNM3TMuZPXMgJEFmq8sMgcOq/d2L/uncwragKA5EwwsUOIjOLcf0Dn4RWWywC+qaI7xvsZHRt3o0T2z5E/HQvjC4bIQTc0gS0FScGS7eg+QHbB8RMDT3xKGpmNGDW8kUwGqe5jWDVE06BMmFS2ssQvI9ssKnvFQIKgRwQyAMBQJQASBAASBGLeggAYykBwDlPKmNxzcr3DM7/XDdwzcV1K9cAJNbx/Yefc33DuZiBfc7nXMtwHpXkOklilGsffidL9fBdggRjbrwuP+d6hNeiUgDX1rwO28V5X+4v1oimIbL6h8r+F2vMNAUARQDIwSLH6S4TuwSAIgCkm106AUCVABjuoVQEgNENV4oAMBivJ578rZjj6VfgPEvfybZtW8Xcfc89n8Prr78m5mL6/ejT6esLi5J6/Jx+sVmzZuP06WZRQo/le/he/aUv3Ycbbrgeb7zxJl566UXU1k4RawYmUCxe7JYPcDdFAMjZghUBIGeo1I4KgXGBgCIAjItuuJSNUASAkdFXBIBLaZ3q2lkRoIOLNeDpvGLwl0EjZr1QDjuXbSgCAAODDCgyC5aONAaFly9fPmTwaqhryKAfpfy5SQcd63Yx62akjQOSDDbyJ4PRlALfunWr+Cnlrun84wsB5TaZXbtq1aqkVDvPL8shZAtgeyXeeQwzfvgCQWeeDFrzuqI22EXe6Fxk3VHW/WZdUzocmb1EJyTbw/qkxJSBcxIdZLY8j6PDkxKorIPKQCodkpQ7I5Oa+8tsJgYut2/fLhyXPI59zmwquWVTAJDBSwY5+SJG+2Nb2HfMkqINMLuZ8muUOuc1aJ8krfAFjcFcZnnzWNkmXpvH0xbOt+SCzKrndWWwWmZRs218ISQLvKmpSfzk/bB0BmvL8ieJJaxzT8exPI7t4vkkQcZrFpkEANaSfeqpp8RLLPfnsSR3sEQFsaed8Vy8f9ozM8/47LKP5L3zZZfY8O/MgLt4TdU0nDhxAj/84Q+T0vX8m0oafHaH2tgGXlsGuvkcMYM+MyDOQDvvm+OAlxTC8/MflQy8G2XoFy9eLM4jSQ3ec2bLRicWtGM+i3TYs74un3n2I39+8pOfFJeTxATuK1UKqA7ATSorULmDihYjbZntoc0yu4DPA8/Le/Y+D5nnop3yHFKunzixX/ms8hmkY0ESoEgCkO2W/eY9H+9PEnUOHDggyAR8NmmXDEJIRQE+98x65PPM8hBS6YSY8fwS+6GukfsQRulPkgAc6A5r1ydk5GXWPYOx/EcvX1MfcOQUIs2tCHf3IK5r6PUzb1HHZH8ZymomAXPrgXq/m8XNY3xAV/8ASoMBt7SAhwAQ74nBjDjo/egkSnylriSAFQHmTBXBcdtkormXADBEFJhfM/rUQan9I/D5Q+jv60Rodi0woyqlHpC4NOPV3HiYiDFTbKUFwKHTiJ46h4GWDvhtSuE66OWNTy5G1fQp0BvqgSo/UJFQL7CBvsMnUTzAtysT/V0dCC1dAFS5547FbPhNl0zRdaQVgdO9CJLRYPqAYgOYW+2SE4SqQZbeklnvB88AbTGgLw4UB4HZU4DJGiKGjWDCicUMPp28sY96EDl4CsHSKsCwMFBhI7CgHo7P7U7yBIiFxINYsAoB1RlEewzAPh6B3haHfbIVeu1kINaDNq0X1QumY6BMh2241RU0cVHTLSFwNga0D8DZdxzx3hh6e8Pop6KNSUUFE/4iH7SQW0Ki/Mp5QEPQ7QhKEAhmRuKnVNGW9iLtMXfDVnsqBBQCuSAwKgLA4Ew5yRvipUgiYimAKGwEK8qx89B+CAWAhx/GvBxLAEgisFwDyXmXn3ONyax/OWdzvcW5kHOwXPvxd37PuZRrKbm2lWsA/s1/XKdJEh+vxfUs10E8RiozcU3G+Zb7c87mtTj3cx3HY/guxr9jVmxIqVuxhlEEgFyssAD28dTNkYLvjibKOhxrdUsA7ProQ1TVT8XXv/1trFl1LXwsARCNwef3lgDIf7ZpPkoAZBIAXPKlXC1JMmbq71SHeXEpgG7MaKIQv9cGS+CnEQBsDQPROEoqy7F/XxMefWwdtu7Yh8VLF2PtI2tx9bJlBVcCILXsHPr+JUwpHNxPhqy+lKYcUXg2cDFbrAgAg9E+fOQjUXZw5swZYh6mz+GDvXvx2c98BnfddTf+4z9+Jnxin/nMZ/Dqq6/BNA3cfvsdggAQDIZQVzcVbW3tQgGAfrCXX/6jUPahairfzUka+OCD9wVBgMQAytenjV9KASC3R0ARAHLDSe2lEBgvCCgCwHjpiUvWDkUAGBl6RQC4ZKapLjwREcgWUM78PteaUJmBvGyBRmIrM9FljXf+pBQ6Jexllj2Zx5RSlw7Ai9Unw+HgDe5drLaM5TreYP5Yjs/XMZllIHK1p1yuP1SGdSYBgMoBDPZ7pe29587FTuX+8l5Gc0wu9yH3yczW5+e54DXcMz1UO7O1XTrhuTAZaayQWf50to89032wLO9o8JL7ets5El7edmbDIdd2SLy8+3tVN87vOtIV6PHiSS+fTJuXWvGuonvKCygDs/IU/Fv+88jas7xxwnfgHst9JCFARqLleXkcM9VZOzBBAHDvbxjHuYxAyWi2kJdPBJUFYG7jvCLW/EQoEpA84EogpNrjvRehjZ/4J6X6ZdslNt79fW5QnZULjAQ2msyq9wTX2T7HHPaOhjYLb8o+90jcI31Xach478uLaaI/vHyDzAR70Uf8kCeUuHjMQ1zTAOJOHJqhibrV7jFUIGCpACNVQsJ7IW8DvV0pSyCI2th8Tj14J1HwGlyuT4zaTyGgEMgJgREJAJ0IFQVhW7Yo/uIOpenjMMdpKsjwU7fWfUoBYOdBlwDwwCMPY978q9Daeg5+P8tVcXBMnMdViR1udB/xFuQ8nKloJA+SRLzM+XE0x3n39RL7xJ1qnKEcQRgbblMEgJyssEB2yiQBAHFNcwkA657FzkMfonpaHb5GAsBKSQCICuJoahurtQ8PUb4JAKkn3LXrwWQAD3FRDAv5JzVcLIPITgDQYEkCQFU59u9twqO/WIet270EgKsLigCQNloJ8sPILNTM3vUOd3JKyMZjvVj9Od6vowgAg3vI9BnYtGmjSEgi6a6zs0uUQ2Sgn0H/AwcOYuvWLaI8QHFxCQxDx/XX3yD2pVogE6QqKyuEEuLBg4dEiZ577vmsIADQ30eVymeffQ633HIz7r338+jr600fjxUBILfHRhEAcsNJ7aUQGC8IKALAeOmJS9YORQAYGXpFALhkpqkuPBERGC0BIFcMxkIAkOfmS4KsnU7JcWYey/r1v/rVr4REvtwn1/ao/cYHAtnsLd+tzEYAyPf18n2+bASc0VxvrASA0VzjfPc9vwC5e/Wx2Fg+riuvPdT1z2c8PF9MR3N8qu2uK9EbU+YfJAjITYR7ZfA8sWdWHDO9j2lpSzKA7HFjpjVghDsZzqs5hL+buw4b8844j/Q3jRe3uRcOkhdEIJ7bMA10uJPnbt3+TQQ2RCR/CODETbsnlF8nryO7YFgCQLp9pDfNDcKlmjpeUB3NE6L2VQhcIgSyEgBCsC0rQQAY/GyRABDTPAQAR0NMlgA4tB8vrx+/BIBcEZcEA0UAyBWxibxfegCfSkhHBQHgOZcAUD9VEACulQSAWAx+n5cAIGev/M1T+SQAeKfixMp3kExR5vReyPGz3AkAMZRkEgCWLcbahx/G1csKhwAgV2apPstcuY787HoD2Mm1vFIAyHnAUwSAwVAFgn6RfNPR0Y5jx46jtrZGqEMePXoMDQ0NmDVrplCWbG/vwKRJk8D3j5qaWlF2h348lgSgsiKPI3mASpVU5/H7fdiz5z1BHrBtB7fd9jFcccWViMfd8prJl5xCHsBytrw87DjBCABzZ89Bf18YftNVhFBmkAcbUacYXwgoAsD46o9L0BpFAMiypnXG4t2/BB2pLqkQKAQEsj1O2b4f7h7PJ+Al5et/85vfiGC/DP6TJUz5fb4w8KWD2caytEAhYK3aOLbg7PngpggAntfnQVG87Bn3Y33+x9pnWQPIOZx4LG3Ox3XFi6k3Qu75+3zGwxxu+YLtMuh+ZCq6DBALAkAqiJwTjkMG9aVzM/9Zd0OBMxwBYFhmwAVD+MKe2O2/1N1mEjyGvXqCBJB0gmbGQLxS/2kkDveMqUw1kY+c3NIz2Phd/oIrFxZJdXaFwCVGIE8EAN6FVABIEgAO7sfLG9bjQZYAGIcKALkirwgAuSJ1Oew3mADQdO4MnnjhOew+tB/V9a4CAAkAJjTEYzEEfIEMYPK7HlEEgLHbXW4EAGAgFnNLAHgVAJIEgGsKRgFgKAKAi8HwGHoJH4oAMHZb45GKADAYPxK+3eQbnygBwPGMhIDeXrckHpUADMMU0v2xWByxWFQE9OXn9NsVFxeJwD/fFUtKS9HT3S3k/1ledMuWLVi+fIUo+8lzpI+XZK+o94WcrHqCEACKA0Fcu3I15s6Zg/7eMAKKAJBT96udChABRQAowE7Lb5MVAWBkPJUCQH7tTZ3tMkcgW7As2/fDwTfWgJd8oWB9zzvuuAOvvvqquAT//tu//Vv8j//xP0TdUL505KMm/WXe/Rf99sdqT2NtqCIApJBTCgAjOM6GIEeMxeYmPAFAEhwSjhipACCxyokAMCSwMlCtisiPxe6GO+a8FESEr9l1umX2c9IJPcgfJ0P8KZaHdxfbSxYRTtb8BljyiZ06l0JgXCGQQQBYsbARf/2VtagI+NHV3YmiIioAsASATJFKfzhdBQCXwaUIAIN7VpUAGFfWnofGpM8tMV0DCQBPZhAA3BIAmsg29ZuBjPhqfueni04AEGNBCspCjp8pAkCiBIAiAORhbMh+CkUASMdI04mII7L6LcsW8v7yfY9Bfwb3KdkfChWJkp0M9J8+fUasS/gZ9+U+/f3hJHmAn7FcQFtbOywrLkoFUEmAW09Pz+CSLIU8gGU3ufztMYgAoOPgwQ+xa/cu9A/0Y1HjQqxctRIV5RWJCcIlFg1Xgun83++z3xqnKQsOujs7sXnjJhza/yFIAFizajXmeRQAeGvKDLLjqfYoMAQUAaDAOiz/zVUEgJExVQSA/NucOqNCYFgEzjdgO1JAiOfmP69cJ9nFPIZ12r/85S8LpjA3viRs2LABixcvhreOqFIAUMY7EgIkADz22GMoKnJZ53fffTfWrVtXsKCd7/OYeeNjD9gWLIQXvOEj9VGh453N/s7v/qQ8/QXvosv2Atn6b9D4kOlpyXQ+D+GMzqxTqwgAl625qRvPJwIOsGH9W/j3n/4ErW1nsbKxEX/1UIIA0NOJolAIDgkAyRIemQQAJ1ECwHEJABexBICEIdv4c37zx2AFHu/5RPhsqJInicaNTABowMdvuAl9HR3QRUQ1U447uzw3u8Xw+RCxYvjd88/ANAysvfc+RMJhRA3Asm0ENANsx1B4yd4c4RbyaW0T4FwjEQBSJQBIADChJwgA/gxKWmETAAbP555PCkwOPjcCgIaBqCoBwF5WCgDnN4QpAsAQ+CUCy/KbtPk14c9jxr/cdEEaSG3e7/ipXA+wRICuG2kBaPr5qByQmgw1aIOYyBltlJPjoPeWRJsul8hxJgFAJwHgAHbtIQEgPG4JALbjoKurE29v3ISDHgKAtwSA0oA4v3FNHT1OEVAEgHHaMRevWYoAMDLWigBw8WxRXUkhMKZ62l7Ysjn0GJR94YUX0NjYiNmzZ6O1tRV/+MMf8P3vfx/hcBjBYFCwgr/zne/gxz/+8aD2ZDu/6sLLGwFFAMgyoeYp8/3ytrL0u1cEAGUN4xWBbAG4zHa7wUTPlgMBIC3lMOOESgFgvFqGate4RyBBAPjpT3+Cc21nsaIxoQDg96OrpxOhYBCw4SEApN8RFQDi3AEuAYDqG1HHRrCyHDsSJQAeeOTClACQLck2/pzvej7z/HkhADz+JOZNVQSAcf98DGrgMASAdc9h98EPMUmUAPgWVicIALF4DAFznBMAGADTNPBZllvq1+wklEzySCHFw0ZPADiKR3/xArZu34fFy5Zg7cNrcfWyqwu6BMBIa6tBazd+4KkYIEKgBUb6uJRjzkQgAKxaeR3qpjKjXhfZ94auQ/MQ2Pj6zzkza2A9OdikjzHe49yEHltI/g+/ZZC8hwvYJ06QRiCgEpkiAOT2SKQRAHwiyUooABQAAaC7qxOb39qEgx9+iCKWAFi1GnM8JQAUASA3E1B7FRgCigBQYB2W/+YqAsDImCoCQP5tTp1RITAsAtkcdtmgy+bQ6+rqwooVK3DixAkR7Cfrl/XAQqFQMvu/trYW69evx7x589LUAsT7rApgZuuCy/p7RQDIMqGq5+eCPh8jBSQu6IUv0MmzzQdqPL5AwOfptNn6b5ATWREA8oS8Oo1C4DwRGIYAUO7zoaevW8jl6nSSJxUA0q+nCABjVABQBIDzNNxLdfhgAsARlgBY9xz2kABQV4evkwCw6loY0KEIAJeqn3K7bj4IAMuWLYOMOQrr0DQRAKUfoqOjAxdaUVBejxLpp06dwubNm9HU1CRkz1euWoPy6klw4JbBkmHU1BIsO8HDi6RSAMjNrobbayIRAGxHQ3RgQKjOpAgAtijtJeT8Rfa9nj3hJ00BgAH51BjL4L9j22AW99Cbl41CGxcRr8SubqmxzE0RAMZowxOIAMASAHNJAOgLI2CYGSV6xoiPOkwhMN4QUASA8dYjF709igAwMuSKAHDRTVJd8HJGYLQBg0EBhCwBRmb5r169Gnv37hXBfw6ApaWlIvufL8ncfv7zn4OBXKoFkCSQ9pKrApiXs3lmvXdFAMgyoarnJ6sNnc8OigBwPuipY/ONwGjn87EpALDV0gmY7tRzRAay3JiDrPI58t3H6nwTFAEHWP/mBggFgI5WrFzYiL/6ylqQANDb1w2fzycCmdkIAAwAiBIAHgWAnQf346UN66EUANyxKy5icA76urrxzOO/w7yp0zwlAFwVhdSWDNWNaHiqBMDFfC6TBROkGDpiuoam9hY8/sxTggBQM60eX/+zP/MQAKIZCgD5lf8XFpURHOvr68MTTzyBp59+GoGAjdvvuAbf+PoD0B0HsXA/Aroufk/am84CFJqIlaXn0ro26Ab3vPNvOuZivvVMzSPl6l7M3srlWrkTAOIoqSrH/r1NePQX61wFgKWLsfaRtSgkAsCgXtREEZMRoRok0OQtJ+IaSJYz5NITl8c+hUUAcMeI9o42vLjuRTQ3n0VFeTVWr74eU2ungUn50f4IggYl9V0inK05sJy46EzT8HHlAJ2y+7YD07GgOZanZI6OuKYjYpqwNE2UqWG5IcMw4ZBEQ7uyHWh2QgWAnyXMhLFoTqcaxzHNvZ4DBnIdGE7c/RwGbCqbuJWJXBKMqEnvEgXEN1Qq0F1yjLvxDOLMybHQ4L1RiUB8zrUQ97Pd+xTiKUaaKsaEteQEy8myLLEuTCoAvLcT/RGWAGjEylUrUVFenpovBN4Z72sZ89WFJvjLEgBSASBEBYDVqyFLACgCwIS12Mv+xsQjy/FTg1B4sjTgzU0bceL0KUDXcO3112HRosXw+VMqVZf6eb3sOy3PACgCwMiAKgJAng1OnU4hcCkRYKD/uuuuEwQALlT5t9zKysrwgx/8APfff7+o4a42hcBoEXjooYfw+OOPuy+5pomPfexjePnllwXZhIunC/1CM9r2qv0VAgoBhUBBIOD1RXv8Rq6TOhVlGD7Er4L/BdHPqpHjBoE339iAn/77T9DW3opVixfj4U9+Bg3V1QhH+ugjQsDwizIAiQrQae0WTiVvCQBmBcJGsKIcOw+5BID7H34Y8666Cq2t5+D3BxIO+MRzmkjgK9SnVoTPMjXQPQgxqOESI4A4/wASBACWACAB4Eb0trdDT2AoUE46zIcOzHkDvnTsmX4/IlYMv3v+GZGNufbe+xAJhxE1AMu2EdAMEVyRm/f4ZEi7kKK2l+TJyQz+u9mlMQM42t6KX/zht3jv4IeonzUTX/+z74gSAMyLjVsxmIYpAmHuGfJv6XkhACSCa6kZNj3oPzwJwIvLJemY87podgKADsvWMBCNo6SyHPv3NeHRx9Zh6w4vAWBpwSgAJMeA1GjAKOqwAfyktSbMIdN6xceKAJCzDY5HAkBaSZtEcJaZ93K93dnVmSAAtKCiohqrV12PqVPqEY/bsPoHUFNUDMeOo9+Jirm/N9IP0+eDaegI6QaKbQ16Tzd6jh9GX2cruJcv4MekyloEa+rRUVmNPsMHvwVEw/1ijWAE/IgZGuLROPwxCDWBqAZErDhj9tAtByVmALCiqKoO4cSpEzADpXCiMTjd7agoKkJRaRUONDVhysxpGHCAtq4eTK6ZItQEfKYGayAMw3Bg2zHELUtQAjTdB83wk0Yg/pEo5bNJKADijg+Oo6G/NwzT1GAwb8hwoOtm8iHI/+ies2ldtB0tmwQAE7qhJUoADEMASIBxoQOKIyy/BCYsEdfV2YlNG90SAGkEgN4w/IYBXSWtXDT7URe6OAhkPheSALB+00Yc9xAAGhsXKQLAxemSS3IVRQAYGXZFALgkZqkuqhC4cAh873vfw7Zt24QkHh0k5eXluOmmm/DVr34VdXV1IBFA9vIpYgAAIABJREFUbQqBsSDwyiuv4OjRo6KkRG9vLxobG7Fq1arkqSibqzaFgEJAIaAQGAMCQyb6pzLV3FDK5eBqGwN26hCFwCgR2LhxM3784/+FltYzWL5wIb752XvRMKka4f4+EQQI0dE+DAGAAeg4bJEvJwLdDIo6NoKV5dihCAAi8J4iALgd09fZjWd++wTmTa3Hx29MEACSGdmsnTzy2KYIAKM08LzsLuecxM9ESQwSAA6dbcYv//AE9n50ELPmX4FHvvktrF5OAgAQc+LQNR3870LNWPkgADBTlluKB0JmDkNisub7SFLxhTsf50QAsDQMxCQB4CgefewFVwFg2RKsffirWHZ14REA5CMx3P3L770B66EeI0UAGN3gUrgEgJfQ3HxGEADWrL4RU2rrBAHA6etDXSgALTaAsB1D2LYRthyARL+AD8VwMMW20bR9G+Ld7SgpCaKophxnz55FvD0Mo2IyKlasRLSoBH0dXfCRLKXrYDjeMXUEdB+K4lQs0RDWbEEACAZDCOgmrO4++A1AN6OChBgsmYS2U804vW8PGmpqUT9jHk6ea0OfCdQ0TENvOCzIWMz4j0YH4PMZggRQXRpEd1c74pqB4soq9AxYiMFAXDdg2IC/P4Kecx3wGwHUTq1DNB5HFHFENP7fgc5zUlXAU41gdFZRWHuTVOgSAICDB/dj155drgLAooVYuXIlKioq0m7okhMARDkWDwEgGMS1LAEwe44gcygCQGHZn2ptbgh4CQBi9ZZQAFAEgNzwmyh7KQLAyD2pCAATxdLVfSgEEghQpooZ2VKuinX4otGoqGkq5LwcMne90l8KOoVAbgjQpmRdR5aUoMqE2hQCCgGFgEIgDwgoAkAeQFSnUAjkhsDWrdvxbz/6N5w4eQxL5s3DX375QUyrqkIk2g/btlDkCyoCwDBQ5qIA4HPcmuAsAUBneG9HlyIA5Gaa42iv4QkAH5xowuPP/jcOHW/CvAUL8ODDD2P1NWtE8DwOS+T+KwLAOOpKT1PyQQBYunSJOKO0EOlX6OrqQmdnZ1ZCz/kiwzGF4wvfRZnwsHnzZjQ1NaGhoQErV61BefWkhHz54CspAsD5oj+64ycSASAWtaH1daMq1o2B9lacbe1EW88A5i5bgWioGAPFxSjTLWDvDjTt3oFZi5ahfsEC9Jgaikw/Wnd8gF3bd2Lxx25FYFI1jjafRG3dFAFoV0cHQoaJuopqdJ9swelTp9Cv25hcPwWTJlWjNBBC80dHURIMoK37HDSfDxVV09B19ixO79+NWXV1mD1vEU5198GcOgX+0iKc+mgfwj0dqKysQn/MxrS5V6Hn3DnorSdgD/QhYhqIF4VQ1tCAaDCAsKHDtHSU9MTRdrAJsbZWBIsDqLpiJiIBEwP+IGzT7yoAaBeO4DU6C7vwexcaAYCBz86ODqEAcOjAAeEDvm71GsyZNVuUsDA1HYZSALjwhqOucFERUASAiwr3uL2YIgCM3DWKADBuTVc1TCEwNgQikQiCQWp0Dd5IBGAAN5MAkC3zZmwtUUdNJAS85BESASQZwGtLyo4mUo+re1EIKAQuKgJDEgBEldGEo/1C5VJe1LtUF1MIjAsEdu3agx/8vz/A0eNNaJw9G3/1lbWCAMCsLmb2swQAM/CGUt0QWSWJWrrMdGewM5pQANh50C0B8OVHLu8SAH5HQzweR9yAeO/o7ezCM48/iSum1uOOG25SJQDGxVOQrRHDEwB2NR3EE88/IwJY8xc14r6HvoJVV69KEACojsFS0RcuQJQPBQBRc1spACSNICV9r8OydI8CQKIEgFAAWIy1D6/F0qWLE+sSd4QsJAKArN0+kvWPJLGtFACyjRvp308sAoADvacdkYO7UOLE4ZjFiJnFCE2ZjkioFAPFpajQYgh+uA2nDuzFFTfeDn1KPY50daKmtBy+plN47+13MGXOTDhFQRxpOYXF1ywFY7GnT5xEyALmT5uBj3buQVVlBQZMB2c7zmHK1CmoKinFvu27UF5aiqJJ5Tjb3YNJtTNR4vPjg42vYtrkyahrmIdj5zoQmlqHnoF+tJ46isqyYjEXd3T3YsGSFejrbMOZvTswtaZKEACOtLehrnEBqmbORL9pQIsBJT0OfJ090LraEB3oxTmrH1plJfxTpsEsq4St6aJ8wOWyFVoJAI5RnZ0pAoDP9OH6a6/F7JmzEBuIwiRBbwgCwOXTo5eL5V5e95kLAeC6G27AwoULVQmACWwaigAwcucqAsAENn51awqBoRDIdJpwHxW4VbaSDYGh7CbzGGVH2VBU3ysEFAIKAYWAQkAhcKkROPTREUEA+OjIISH9/+17vyiIAH3hHgT8fpiOK8E7JAFA1Fi1oTkOy+GKfUQJgIpyCALAWy4BYO5VV6G19Zyo7yvkcqXDPCGbW6jO1lwUAAKg5HAUcd2BL+BLKAA8iSunTMNtJAC0tYEhBCnA7q4f02uwe21ElQC4FE/M8ASAzXv34NlXX0bTyRO45eN34IGvrsW0qQ2ikZZjwdCMC1q0Ji8EAFJ90mq5qxIAogMdEgCMHAgAbgiwEAkAKWrl4Ocq27isCACjG4smAgFg9arrMXfOfHS0d+Pknp2wD+zCFQ11qJwzD/HSSrTGNFj+UpjBMlQ5MbRtWodwewvm3XAbrOrJ6NB1TCouhX74BA7v2ImKmiqYJUEcPHUcVzZehcqqSmzZtBkNlTWoL6vEvi3bUDelBtUz6rD34H6YpoFptVNw5shxPp6oXTgbAz4fQqWTYVo2Dm15C8sWLEBFTQPeeXcbGqY34PDRY/AVVWDBoiVo7+jARwf2Yfa0WgxEenCm7TSuWtqI0sk1eGvbdliBIGY3LsIAA/sxB6EBHfVlFdAjXWg7dRwf7nkffTYQmjkHDYsXI6rrkCVURmcNBbZ3IqLoqqqyBICGgwcPpEoANDZi5aqVqCgvT9yYu7i71CUAeP14LCYUAHbt3AlD17Fk8RI0LlwI2DZgOykFgMSyS4572ca/AutB1dzLCIGhCADt3V3YtnsnTrWcgeEzccONN+LK+fMVAWAC24UiAIzcuYoAMIGNX92aQmAoBLxOExWwVTYyGgSykQCUPY0GTbWvQkAhoBBQCCgEFAIXGwH6O8+0tOLHP/0xtm57FzUlJfjq3Z/CmiVLEO7vFQQAw9ZgwBO09zSSx2cSAKgAEKoox66EAsB9X7u8CQAhzQAVyWK6g0AogJ72TjzzWy8BoB264wZcGYxLrR+HrruuCAAX9ylhL1DZIinyniTDaIgawMtvb8AfN21Aa2cHPnnPPfjyQw+htLgcFixROsPUxz8BgPdmKwJA0rDSFQAUAWC4J04RAEY3FhUeAcBBZ1cXXlz3IpqbW1BRUY1VK6/DpOpa2BYQ7A8j2HIc4Y5zaHccWKXlKK2fAS1QAp+vGJWw0LNnM05/dACzFi/DzMWLcaynE0bcgXbyLM42HcXs+fPQF4/gxJnTuKpxIYqKirDl7XdRN6kWZszCh1u2Yc7smaiorxUqK6ZhYNFVVyF8tgPNrc3oDVkiW7+6dhamVFbiw7ffwJWzZqJycgP27NmLqrJStHV0oahqKq5Y0CjIeFs2v4X66lJAt3Gqux1XLluCskk12LRlG5xACFcuWoL+uA077iDoGOg4cwY9bWcR1DTokRjKqidBq50Mu7gYtmleRgQAB5ZlD0EA6MeixoUJAkBFgsA4PgkAzPZftmQpFlx1FXSSPGy3TE8axbXAiamjG5XU3hMRgeEIAG9v24ozrS0IlRTj5ltuwcxZsxQBYCIaQOKeFAFAEQAmsHmrW1MIjB4BRQAYPWbqCBcBRQBQlqAQUAgoBBQCCgGFQCEjwADOQCyOX/36V3j2+WdQauj4/E234s4bbkDciokMKb/uy4kAoDsApcSpACAIAAf24+UN66EIAC4BgCUAQkVBdJ5rVwSAAnloZIBTUACcxL9EqIDi/iQA/OK5P+Dt3TthGzrue/BBfP7eL4myGJbDrHBXXpjO2KFkhvMBQz4UABQBIL0nVAmAFB6qBEA+nlL3HIVJAOhMIwBct+ZGlJVWwtRNVIZCCET7cfbUSZxtP4cBB6ibPRe23wf4fSjWAOPMaZzdvw+luoP58+eiM96HlpYWRFp7YFnAsptvxLnODuzb8z6WLVkGn+nHu1u3Y8bcuSgNFaFpz/uomzIFtbOm4/CJ46K0Z8j0Qw9HoekWgjVBbNy2BWZwElYsWYLD2zagflI1qmqn4+Dh4yirrkZfuB9FoSBqa2sRj8ewf/+HqK+vQyQWR3NbGxYsWYry6hps2rodjj9BALAcWPE4/JqDY4eb0NfTj8rqSQiWlaCsphIIGeju64Xf9Iu5YcJvCYJioREAmPFP0gcVAHbv2iUy/q9etgxXzZ8P0zBhWXF3bvYG/RUBYMKb80S/weEIAG9u2oi2znaUVpTjtttvR119vSIATGBjUAQARQCYwOatbk0hMHoEFAFg9JipIxQBQNmAQkAhoBBQCCgEFAKFj4Cb3Qw89cLzePQXP4cvHsfdq1bj3jvvgk8Dov0RhPzBYQkARMB2bDdzPfF/S9cQLC/Fzn178eL6N3D/N7+OeVctwNnWVgT8QbjJ7imHuQiQFiiU2UoAsCxCwNHRP9CPuE9HqKQIHWfP4dnfPon5tdNw+/U3ore9QykAjNP+l7L4IpBva6IUBrMGbQci6zNiAD/8zc+x48N9KC0vxyPf+AZuu+3jiDlWUjGgEAkAWkYJisy/PeHhxK+F+QTz+SU7QxbckPeVRgCwNQxE4yipLMf+fU149LF12LpjHxYvXYy1j6zF0iVLksHdQikBkLrfoe9/MA6eALbnWVUKAKMbuAqbAHBGKADcfNNtqJk8BbGBGJyYBVhxlASDsOMxdHZ3Qvf7YZs6HL+OoGag0tIRPnECrQf3osgHDGAAJ06dhBPTUT65FtfcchM6e3qx6+0tmD19plgfHDzShEUrrsH0adNx5IN9CPf2oaxmElrOnUNpaRnKikoQ6eyFbUWghyx09vWiYtI01E2ejH3vbkBFSTGqa6bh+JlWTJ83Dx3dnYj198LUNXR2dEA3/Vi4eClONJ/BydMt4vfK6snYvGUbNH8I8xsXI2JZYL17w4kjHovDMELQ/EFEfRriuoW43Q84FkzHgKkZozOEQty7QAkAVFSKRaPYvGnzIAKAz+cT5QG4j1AASAT+08gAhdhXqs2XPQKSAMCSa3xH41qWJQBeeeN1dPR2o2rSJHz8rjsxefJkRQCYwNaiCAAjd64qATCBjV/dmkJAIaAQUAgoBBQCCgGFgEJAIaAQUAi4CLgS/sCOPbvx//3wBzjZdATL51+JR774RcycXItoTx8Cpg+GZsr8xSR0wsGkuQQAhtDoQGVQVPOZ8JeUYPsH7+GFN17DZ77yAJYuX4nevj7YFmuuupLqSQdVxpkLqYRSLgQAnwVEYgMYCOooKitBe0sr/vTUs5hbNgm3rlyDcHePIgCM0weSTlNK45Ow4iMBwNZE1iBVM/zFRdhz+CD+55O/xJGWZkyfPgP/x1/+n1ixYqXI/md5Yd2g/H+GvHCe7zXfCgCpUL4bJh5MBkgMHO6XiSc/zzd1kU6XnQCgwZIEgKpy7N/bhEd/sQ5bt3sJAEsTOLlkKjpcuXV1daGzs3NQDex83xrHS9pALBbDqVOnsHnzZjQ1NaGhoQErV61BefUkOKKES2rM9w7ig+kP6S3MpHZkZha6NqC2XBAoLAKAS+xzSwCsQ/PpM6gor8bya1ahvm46NM1ANBKFO8Jxc/ePW3Fohg4YJvyOhuK4hhADq7Eo2tpa0HKuJQGVLuwmVF6GybU1iA9EcexoE0rLilFcUozislLYlgMfTLS2tOJsWxtMnx9zZs9GKBBEuK8fJ0+egI04yirKUF1Ti4qycpw4ckS0x9J0WJqGippq9EX60NXZjq7OThSXlKK4pATFxaWixZ1d3ZhSVw9dN9By9hxMfwA+fxD+YAC2bcFxrMRaxQBVXxxDgyNIQ+IvQQjjfxN+K1ACAMdGKjmcOnkSr7/2OppPncK8OXOxZPFi1NXVCQJAYipTBIAJb8SXzw1mEgD4lnbmXCte2/CmWNNOqq0RBIBQqEgRACawWSgCwMidqwgAE9j41a0pBBQCCgGFgEJAIaAQUAgoBBQCCgGFQCoYRCf4nr0f4Je/egwf7NmFGbWT8eVPfRqrrloI9EdF1rOb4ZYeCpIOJhsuAYAbSwBQCj1YWoJd+/Zi3Ruv475vfQ0zrrgCbefa4PcFYIia6CnJVa80usjC0grHmZ5OAJBhMImTAyoAmHEHkVgU0ZCOoooy9HZ04vGf/hyNNdNw++rrMRAO540A4NMNfPXz9yESDgt5esu2EdAMsDyD3NLUzxIfjiTzfTk/KyQAWBrEM+CzNBgsA6Dp0EwfBmDjnfd343dvvISmM81YvnwlvvHNb2LGjJmwKBHA/XS9oAgAsq/TSQDp4d1MWylk9evcCQAxlGQSAJYtxtqHH8bSpUvT5KPHMwFA9mSqz/hJ7uF7bwBbjPeJyFnuZ7icR5NCKwHAlYHtEgBefBHNzaeFAsDyq1ehrm46qS6IDVA+Xc7Xri3ZtiupToKAz9HhizOIr7uf6QyZyzRr7u2gtfUsaqfUwu/3o6enC5pui3M4ji0IAIbuA3genx+OnVAa4viqG+jrC8M0DeiGDt3UYRgmTMMvSEli7IYN23CgmWRxAbF4DNFoDLbNdtpCbUDs6zjiHCw/QNIWr8ONCgBsh7u5VeJdgiID/3KUdH8WEnFxTE9hgRIAGPxn/55rbcWbb7yJ40ePom5qHRYuWIBZM2cl+1cpAIzJKtRB4xQBuU4TY5tJ0moUR44fw+Yt78Lwm5g9by6uv+EGEfznP3d0GzyOZRJMJ/w4N077c6zNUgSAkZFTBICxWpY6TiGgEFAIKAQUAgoBhYBCQCGgEFAIKAQKDgFm1z393NP4/e9+i7KAH5+4+Rbc87HbUQQd1kAsNwIAs6WhIRKPobSyEnsPHsQrGzfglk/djSUrV6Czs5veJeFscqujuxEkKb+adLGLgEJhSIqnCABDh8AMx4ERsxGNx2AHDRSXl+HIwUP4w2O/xm1Xr8bqRUsR6evLCwHg9889A9NIEQBieoIAQMKFIgCM6ZkcigAQsywEq6vR2duNXz/9e7z13g70OxYefPAhfOELXxSZpG58iqQZNzgmnatjakSWg/KpACAvpQgACSQcKgAAA7GYWwLAqwCQRgBIqTwUGgHAG5AdytS8Y4ciAJzfE1x4CgAkAHTi5ZdfxqlTzSgvr0onAETjadnv7rjhJOYblkwBTCr+yJrqQq2CQfX0AHsg4EcgEBDB2LgVQzweFT+5PvAZfkEcTAbgAZG17XKsDJimCdtxlQcsK0XC49gd47mcOAy/AV6DBAQeF4+n2uDzB9BNFR5NQ1l5OaLRuCDOuZujCADJScEleFiWDZ/PhG5oOHjwAHbu2olINILFixqxatUqlJWVJahBbqdnBgzzHVDMRl6krdBGWPph08ZNOHzoIxSFQpg7dy7mz5+PgM+XmqNVCYDzG+DU0eMOgVgsjqLiInT39mD3++/jgw/3wR8KYtW1a7CgcaFYryoCwLjrtrw1SBEARoZSEQDyZmrqRAoBhYBCQCGgEFAIKAQUAgoBhYBCQCEwbhFIyPizfa9veBO//OWjaD56BLeuWYNHvnAfqoJFGOjpgwl9UGZ+pgKAkEt3HPRGIiivrsahpia8sWkj6ufOxhcfuB/QDLR1dkD3+1zx3ESU0a2RnsiiSyoADE8AyLcDOfN8SX93MsNv+N5LJwAMrQBgxCxXZjZgorS8FC899wJ2bHwbX/nsFzB7aj16u7rgiiG7AYeUw9x1uMssW9kKmZ0o9tYgnHcRKwYSAHyGga8kFABGIgCkoZtKyBy3ZnohG5aJb6IbRNDeLQHglqugAgDttD8WRdmUWuw+sA//9exTOHT6BOpmTMdXv7oWq1ddD8uKutn/iX9Je7pAN6EIAGMHNjcFACdFANh3FI8+9oJbAmDZEqx9eC2WLl0mDEWSPMYdAaBqklBmSY4f/CXxZ3KEGYFvpQgAY7evzCMLjwDAEgAd+OMf/4iTJ08lCAArUVc/XWTlx5IEAM/8nZjKvBnVqXI/cn5zdxKZ+7qOaGwA8Vic/EAOne5PN2kf8ZiF4qISQRro7OgSJLfS0lLELRv9kYjI1jdMEwzky7kzpUzhCLl+nVwsBq9t2x2XdV2oAIhPHcCKW4n2kLwlCxq5x6SPr0oBIEUA0HHw4IfYsXOHIAAsWbwIq1evFn3jaoOMDwJANBqFz+dDf18f3nn7HXy4f7/o9JkzZ2FRYyOKi4pgkrRnu6UeMklOhUFFzd8Ypc40sRAgAYAlVTq6u7D53XeECkBRSTHuuPPjmD5zphjvFAFgYvW5924UAWDkvlUEgIlr++rOFAIKAYWAQkAhoBBQCCgEFAIKAYWAQsAbDWKym2XjRMtJ/ORnP8auHVsxpbISX/7kp3HD1SugReJwonTOp7tCUxKTtlsTl5K79KabJhxdR8y2cezkCbz65nrMvXI+Pv6Ju1Ha0AA7GkFbdyfMoB+RyABC/oArI0w5Xjrfxc/BXSRrXfMbyvfKTQbchuvU4SQrhwv8Z57HezyPcaWDE/XRdQ2a4UoCy2ABZYR7+3qFQ7kkGIQxYKG0mA64Try1YQO2v7MFK5csxepFy1BVUopIX28iHpc4ZxJnQS8YJIZAh513Y63ilrZzeGX9G6IG8mfv/IQoARAfQgFAtNR7vAr+Dy82IcgxlKxmBqsr/8+dHZ8PdtCH59e/hhfffBUtHR249bbb8J3v/DlKikuSMtFuKYsLHz7IFwGAt+fhAyVMjNm8oxB4L7B68BOfALAaFUMQAJI9Osr+UgoA57d0KCwCgDundXd34eU/vowTJ04Kef2bbrwFdfUNgGOMSAAgUoOJZo7IwpdlJ8QVHJYQSmwstyJBSnzE4DzLBomzuQcIqX+RpZ/MMOc4LYPz7oGSBKCBawUh9O+ObxrpdoPHZXccdRUC0ufYTGKfe35v6SJxrzkQBs/Pei7x0ZklAHQSAA5g646tiMWjggBw7XXXorioeFwRAEi+JNGEdtR05Aje3vw2zra0oG7qVKxZswY1kyYLm+L3jpUggrAvPWujCz+LX+K+VZefsAhwLAsGg9ixezd27dmNmGOhfvp0fPyuOxEqCiFu24oAMGF7H4JgN23aNPHemu1deQLDMOytKQLA5djr6p4VAgoBhYBCQCGgEFAIKAQUAgoBhcDlhgB92zH6a230Rnvx9HNP4de//gWChoHbr7sOn7vjbkwOlcEZiInAsXSEegMZNh34CQKAyOw3dOFyt+lDdYDdu9/Dzt174CsqwpKVy7F49XKUTa5GxI67DvdoHI5lC4c+r0FHbFKC19FQVFSU7BVm+4kMPbYlw+Ge6ZCXB7kBh8GbzKTPDKjLPeX5Mo9PC7gmMhZZK5iSxW4moYbKykqE/EHAiaOvtQPv79yJ7du24eyZM7jzY7fjipmzEDJM6JYNOx4XwYlke70EgATLwhuCzQz4BotCOH22BX947lk0LlyIW6+9HgP9kREJANlkcy+Xx0CqUAwV4vbktIoMb93RhBoAAn6cDXfj1y88hfcPHUBvbxgPPPAAPnfPvSgqKhX1q0VZi0IhACRSbodWQnADZ6PZUvXlR3PUpdl3IhAAJHKxWAzNzc3YtGkTmpqa0NDQgJWrEgQAOXJnBPxTmdK54a8IALnhNNxehUoA+NOf/oRjx0/ANHxZCQDi3r1MorT4eboCAM3SzbiXm5MgALjqK5ynxFyfHJwSiwrunpgn3XUAmQNuuZXMjQQmlx4gCXYpvR3R1DSCk0sA4DbcuiBzfTB43j4/Gxm3RycIAMSLBAwGk6gAsGX7FsRiUSxduhjX33A9QsHQuCIACNKm5ZZ8aGtrw6a3NuL48WOinYsXLcL8K+cL5aRBBICEHUtll3HbL6phCgEPAhy3+O6SHHY1HX3hPhH8P3z0KHSfgatXrMCSpUvgC/gFAcD0+ZIKRhe6ZIfqrIuLgCIAjIy3IgBcXHtUV1MIKAQUAgoBhYBCQCGgEFAIKAQUAgqBS4EAI/UxetktIGhi24538T//149w7PBHmNfQgK/c+0VcM28BzLgDBpiEXL/IiE5l93kJAEIBwDChGQbiDiVVNRQHQjjb2oYN776NYy2nETGBBdcsRU1DPabU1aG+Zgp8uilkfJk139vbJ5CQjn0dZjKrWjhzR0sAGCYzTzr+sxMA3I6R2f9SAUAcrwGm34Bh6vCZJkzTACU3eQ/HjjXh+JEmtJ88g+amo6guL8eN116HK2fPheEAsciAyDjTKEt8HgQAzdDx/r692L5nF2772G2YM206opEBWLobxPBR8jjhDZQKAIoAkOhTjxT6UI+fsHYh7+7+tHQNwcpy/OFPL2Ld2+vR3tuNaVPq8Zd//heYf9UC+EzWsbaStnuxFQBok319fXjiiSfw9NNPIxCwcfsd1+AbX3sAuuMg1h9GkMEbEfSSRuFqbisCQMoCkpQh9rk9vksAJOupWxZOnz6Nt956SxEALsVcmsM1RyIA8HBmupeWFGP37j3YSWn1cD+WLVqCW2+5BT7TJzKZ0wPWQ6vE5NCU5C6ZCjfuXOdmzUsFgFdfexVHjx6HoZseAoAu5Pk1J13pJJXfP7gVJAqK63mIbZn0Ijdj3yUAiHVAcq3hBvglcc9LzHOz/9MD+6l1iqti4pIApAJAqm1i/pcPvKMNqT6UC56XiwJAJgHgnS1vgwTIZVcvxY033ADTZybUEcZHCQD2nUWSpa6JIP+Wd9/Fnt270dcXxpxZs7FqxQqUFrslJrif6SWSJExDKQDk8gSofS41At53GaGYxjnlf5cFO9LUhJ27d6G3PwzDZ+Iz99yDybU1MHw+xKy4ePeSRBf+Gz9aAAAgAElEQVRFALjUvZjf6ysCwMh4KgJAfu1NnU0hoBBQCCgEFAIKAYWAQkAhoBBQCCgExiMC9BBFbaEAQALAR4cP4Lnnn8X6N1+HYVlYvWgpHvzUPZhcWinq2DNbnQ7SwQQA12FPAgCD/46uuQ58GxjoCaNmWgMsK46mUyexfd97OHzyODrCPQgWF2POnLmYOWMmZsycAdMwUV9fl0TKgY6e8AAFd13nP4P/CaWAQSUJGOgeAuNsJQDcYMeQByYkhsWV3esDKCmhxK270cVmxaLo7uxEa+tZdHV14cSJEzh95jTOnTsHxOK4YtoMzJ81B7Onz0BZqAi9Xd2MzMMvnG6J7EZPG9z2JrIiEwETt3axe3feABDb0xcO45XXXkWwrASfvPtumBYQi0YFAYD7egkA4nh7KAHk8WicF6ZNmYHuwfntKSsSTlHLDRox+z+ua+iyovjJf/0Se44eQtSx8eAX78fnP3cvAoGghwBwceT/B9lDPggASUASGbNJcspwSgCep26UkvIXpodzP+tEUABgTW4Gt2zLFuPO+vXrcbTpKKbPmI6VK6kAUJ2SPB+C8CJLPwyHWuaY6iUPjVZBIPeemZh75koAeG/Pe9ixfTv6+/txzdJluOWmm2FyvhhEZrtIBIBXX8PRY8c8BIBp0DUT0YG4IPm5EfR0S/EG8JMzqFg4kAAg+1fOc57+luQkb0mS5DVS85+r0JOe6SpVA9y5WZIHEsF/WbZHKLOkNpHx72n6cMuBbBZ5eRAAEuseTROBRSoACAKAE8eyZUtx0003uuoAiTVMqkRDCr1MBaPzxS0XMqNbWsoWY+T+ffuwc+dOdHZ0orysDMuWLEH91DrRZhIESOT0mGe66lU2I1DfKwQuMgKZ6mBJdbTEOKvrhgj+UwGAAf/S8jJ89nP3oKS0FLrJUioWdIMlVhJjZsYck+/n9SLDc9lfThEARjYBRQC47B8RBYBCQCGgEFAIKAQUAgoBhYBCQCGgEJi4CCSdOgwGC71+G7YBWLCxa9cO/Mv/88+w41FUF5Xg/k/eg1vXXI9zLWcRME0YoBx6KojMrBMh9y+y9hxRxJd/i4w8CgLYrmoA89z5uW4a6OjqRPOZMzjX3YmPmk8iYsUxMDAA0zBQUzMZ1dVVmFpXh/KqSaicUgcYPvh8PjfL3udzlQhELEFLBr9IUBAyronyANKJO5KDWeJAJ4nf7xcdzgx/N7PfFO3p6O4S/APhT9OB7u5udHR24uzZFvR1dOLEh4dgDUQRiUQQjUZRWloi6suy/aXBEGqKyxHUDZHBKTL+k2blSnUS+0Ro33XCJbOxZc1iZiU6ybIIzALlxrqe0WgMTz/zNDq7unDPFz6PyooKGJYjiBqWUEt2RH8lsZDX9ngNMx18E9fqU3Whh4Ah8VFSKFr8TexMK4F9wI/ueBRvbH0HT/3pJTR3tePm227DNx7+ugggkLyiaXSkZkSULjCgaYSQHAgAft0QmhpDKgAkY2HSQIb7KeFKx+sC32reT1/oBAD2DhUKOGZw3Dpz+jTeePNNHDt6TBAAVq9ejfKKqvSa595gZyLTOiu1w6Mg4u0ERQAYnUl6CQDukW5gkj+ldHNVRaUoF7Njxw5Bult+9XLcdOMNifnUFioBqS2/BADRoqQ6iNvpbe1t+OD997Fl61YwmLRo4RI0Ni5GIBBCpH8AumZ4SADyrtIz+NNQSrM/TuLeEgBcPqSC+oKcIjX5PSdxT5FQZyHZMOM7L0HR/VaWEcjsr+zj13Dz4/kGrkdnOeNnb5dsxJWihY2b3sKp5hMwfQZuv/02zJ07J0UASPTzpc4oTtqPQxIlVStieOP1N/DBB+/DZ5iY2TAdK5YvR1lZGXq6uxHwB9LpLB6BCEkqSRsDlTzA+DHOy6wlg1ZnfBdLkIX5PuPz+3Hoo4+we89utJw9C5YLW3XtGixeskQoAWi6jrhtJRUALjP4LovbVQSAkbtZEQAui8dA3aRCQCGgEFAIKAQUAgoBhYBCQCGgELg8EUgjACTq7DI4T6duJNKPX/3yMbzw/LOoKCrGVdNm4r7P3ouZ0xpgR6NwojGXAJBwjDLrX2aRikQ9Zp4LQgCD9CQL0FXvydQDRGCdgXz4TLT29aD53FmcPHlSZDyea2tFPB5HLB5H1LIR9wVgBkMoLioSWda1tbUoLi5GRUUFiouKRSDc5zNFgJ0kAf6dCA+4P4cpAcDviAOvFY/FEY1Fxe99vX2IxWOIxqPi59nWs6KGZmdnO8LhXvT19ibKAVjQLRsNlZNRGihCaWkpgsEAZs+ehaJQCKFQCE7MAiJRIG4nM/dlhr9reQlZ4sTv4m8GQBJOZQaF+Dex4u9sD++ZW9PRJpHJRuLEDTfeiMrJ1bDjFkKmXxANRH86DpjPNlKW3GVFABgiAzp9BEgIRcvghQOEdJ8gfFRMrcWO/Xvx+5dewOEzp9BrxfDAgw/h/i/dD7/pS5yG5IwCJACIVE1vyz0lAjy2OZTEhteCC200nQgEgLhli8Asy6ecOdOCjRvfwuHDh1FXV4+VK1di0uSadAKAt5M4Royg2jA4YJ3ew4oAMDqLz4UA8P+zd+dfcl33gdi/vS/YN2IjAILgJm4ixU0LRe2Sx7LlJWNPYo8dL2PpzJmZzJl/IcmPOclJzpmMJx5PxrE99olmbEWLJVELZYmSSFnivgJcRYIgQexAN4Bec+599apeVVd3dQMg0Ch+6hwSZHct737uffcV3vd7v3dkcCgee/SxeOyxx/I1I5Uo//C9H84flPr4YicAjJ8ej+efez4e/OEPc8D/mmuui/feelusXr22lgCQKu8UwfhyKX21ykqnFdo5abDNFjj17xS1lftlsKsM/heVB2oJc5X5up7s1lTJZL6qN+XGAPP3owSAZpu0Wjhtc3P8+NG8+v/Q4YOxctXK+OQnPx47d+6MFHBK/5SPS54AkMZPHmJFAkD67vnoo4/Go488EkcOHY7NmzbFe254T2zbti0/bzAFRitB//LyV69z0ZItVX5XW9pM4NkEzl+gPnOW32tnZmNqOl0jemNwaCjOTpyNRx59NF546cWcnHzlzp1x9/vviW1Xbi+2XMtbqs3UKwCc/xF5h+UmIAFg4R6RALDcRqzjIUCAAAECBAgQIECAAIELJlDe1M6r5Ws3NIu9cGfzCq4nn3w0/rf/9X+J1195JUZ6+uK/+aXPxec+849ipH8gJk6N5QSAFNhPj1xetdwxuLZKvrbmLv++N++hXjzKm8GpFGsKZk9OT8eKNWsientjxaqVMT01GcdPHI9TY2Nx5MjRODk2Hm8dORKnJybi1Nh4nJmYyEkA6SbXZNqSIB1HLUCeVrv09/flYFj5yKHYBRIAyuNP2xOk90uJAGmFWE4AmDgbU9NTsW7tmuKG2kBfDPT1xtDAYGxYtza2bN4SG9auiy0bN0XPTNqaIHLgfXq62Cohl+bO7a+V1mxauVmrT9y0x2xNrZIAkH+SgvgDAzkJ4cCBN+Po0SPxxhsH4tDhQ/lmdgr+33jTTXHw0Nt5FfrIwGBR0aGGnj9/viW+LVsKXLABtkzfqLxZPz9HcwJAGthpxePZqamYHRyIP/vrv4ofPvqzOD07HdfefFP863/zb2L3jqsqNRbyKJ9TDvud5GhXAeAv//Iv42//9m9jcGgmPv3pO+KP/vC38jk7efp0DPX1z60AIAGgqYsaJaB78gr7s5OTsXLdmnj2mVfiT//jV+InP30mbr39vfF7v/97cdttt+fgZ9nrZfArbQdy7NixjvPP+YyNNI4nJ4sVfOnx5psH4qGHHornn98bGzdujNtuvz127NgpAeB8kC/gaxdKACg/ZnpyKp5+8ql4+umncrD/7qYEgJlaefXGFa5IYjn3g2wfoG0E5fv6+/KWEt/5znfj4MFDsXnz1rjzjrtiw4ZNxXY8eUuZ2uivTbDF/Nqm8kybw0yX5+YaALXF/bXnttuiopFwMLfpc4K39W8n7Yw6JwCcu2x3vjKNl5Rw+eJL++Jnj/w0To2diC1bN8cnP/XJ2LhxQ2502h6gfCyXBIDyFEnJmQfeeCPPk48/9nisXb0mdlx5ZVxzzTVxxaZNRZUmCQDdOXi7rFWtCQCpeSkhOP0dbnhkOJ56+ulcAeCttw/mhORP/8JnYtfu3TE0NJTztXIFgDTee8/jAtJlpt3WHAkAC/eoBIBuG/HaQ4AAAQIECBAgQIAAAQJ1gWoCQPnDsvTv1NRkXmn49a9/Nf78P/2n6Jmcjm2bNsVvfO7X4o6bb4mp8dM5qF0PLFdX6OUtAMr1fLUVei03U4v9YYvAdqq2nx5pH/sUvE7BhrUb1+cAdroxldft9fZGqgKckgUmp2dyKcuzExORViaeOXs2l95Pz00rXFLA/tSpseL9aytby8+br/tHV4zm6gEpyD7Y35+rCKTA+uDgQPT39+ay+sODg7FiZDhGBgdrJfVriROpgkAtaWBmuvhZf29PLejXuKlWX83YchD1xIjKPuvVCgBlAkD62cuvvhpPPvlEjJ8+nRMSUmDvuuuvi+3btsepsVMxfvZMrpLQV+xgUGzDUO6DLAGgPiby2Gjqh0o/pZ/nEtTFz9LwHJ88Gxu3bonv/uD78Tdf/UqMTU1G7/BQfOFf/Iu46557YqB3oBJ/u7jB//I8qp7D4+Pj8Rd/8Rc5AWBgcCo+85m74guf/53omZ6JifExCQCVvi+Dp60ByGoCwMxsT5yZOBsr16+LZ59+Kf7Dn345Hv6Hp+P2O26P3/+DP8jldJdLAsBbb74ZP/3pT+OZZ56JdevXxS233Bq7r95Tn2/T9iEpYFtdtZp3SF/g/v+CyUP5fGk9n1xo5xPolACQfn/y+Il49plnY9++vTE4MBh333V33Hvvh4r5qJZU1nj/d3ILgGKmTJVtUnWe++//Vrz00iuxZs3auPuue3IiQG/a5qdNAkBxfOVa/TkTbvPs21gs3vTzfO0rV7ZWxlgjOFv+sjkJYO5QXuDiV6/BY8x2Fii+yKXvIqnKUtoq6vEnHovJqYm4aveu+MQnP57HSnqk7yflRXG5JACUI3J4cChXuXryiSfjwQd/kL+zjY6MxtVXXx03vuc96etrI2GyVj0gbzVVpvapANB5qHjGRRFolwBw5vSZXPo/JTF/57vfjROnTua/L+3YuTN+4Rf/UYyMjkRvX3/tLwfFXxJy8rdHVwpIAFi4WyUAdOWw1ygCBAgQIECAAAECBAgQKAVaVw6nn6f9iHtzALsvDh0+EP/xT/4kfvT9B6N3ejau3LwlfuNXfzVuuva6mBgbj+mJyVi7anUuO18PEtXuzpc37ueuxmtejV4JEdQOazYH//PN2ry3b+2fvFqlr3YDOt1c7sm/z+Vm+/ryDazpVB453diqlUqeTqsTK6Uxc6WCWkn9oq3F/69YWZTUT4+ULJAKGqd9NCcnJ3J44PT4qehJlQZq+wj35mcU98/yf+UqCsVPCoeyBHwRWEv/l8tszwmUNW661VIiina3qQCQfp6CkPv3749169bnm3grV6zMK/FSAkQZLEmf31csqSxW+LRJAGgNkLybbv7NrQDQsgd0T8SRo8dj7bp1he30VJzpjdj36ivxX770pXh1//5cDeAf/7f/JH73938/BvuH6qtX547lizPXtJ7HaTx88YtfjH//7/99rFs/HL/8uXvjD37vnxQVAMZP59X/A2VVjDRwynLNTQOjsQK4aEXt/9sEii/vLQCKE6T19ncRqC3O43oFgA3rY++zr8S//bf/b/z0Z8/GbXfcHp//whfipptvqa92znNCzfNiVAAo5ro8a9TnzL3PPx/f+MY38krA99x4Y9x9zz3FVifT0zmpaWpquingn8piN5Vur8RrF8gLqI8KCQCLP8/bJQCkZLuzZ07noOr6detj39698fBDD8eht9+ObVu3xsc+9rG4atdV9etV+R5FhzeVkFn8gVSeuXCFnNk8jtIYSWXTH3zwwTwVbN22Pe778EdjoH8wpqdS6ZsyWj93xDQdb5sjnG/1aVMCQPV4q+/RpvhBpzHbeghCX4sZNmUZoSIh5I033ohvfvPrMT07nUuNf+jeD8Z73nND/v6YvoMVSZezy29lcf56OZ0TV1Kizd7nnouf/exnedV/qhx137335nMtHX0KpKbn1r7ZSQBYzDDxnIsq0JoAMD01nbdGe+PAgXj08cfilVdfidHRFTExNZlX/6fvAymRur7dU/q7Rkvw35YWF7UL3/EPkwCwMLEEgHd8CPoAAgQIECBAgAABAgQIELiUAvMlABTlW3tiZvZsPPnEE/Ef/+RPY9+zz8WWDRvjyq1b49c++9nYvmlzxPRMxORUDPcP1rcDyO3JK/pag9uNlrYGBJpv2Jdrrxuvr+7em4P6tcB9sTq+lizQU+w7m1a4lgGNVN4y/ayoNJBK8xfP7esrlhzOpLIClUfxvJm0HCa/bwoL9vb1RKqOWdwELlb4p5vH5YrfdKO7vgIyByPK1hSB5dm8mrxdAkD52WWx5IpPmwSA1KZ0RKniwdo1a3IQL63wyStCa4kQ5Tu0SwAof9cuIeNyTwDIgvNFfVoCRO0TAGodXFsNmsZbCqKngNzAqhXxyIt746/+9r/Giy+/EpOTU/GBD30o/uAP/zB2X31NzEQKEBQB1KUGni7Uud96HqeA3Ve+8pWcADA0NBOf+vSd8fk/+u0Y6OuL6VQedmY2Bnp7i2SVnABQO/JOCQDzLAW//BMA2q1gb8w6E5PTOcFodO2a+IeHn4j/8CdfjmefezXu+eD74/f/8A/i+utvaFrtfLETANJcVN7DT/PE83ufj/vvvz9SAsL27dvj/R/4QKxeszrPhSmQm/b8bdzkT8lejQSAcuYuZ6dOY7o89wRRF3c2t0sASHvHTE9N5eo3aXXy008/HU8+/kScHh+PPXv2xMc/9rFYs2ZNpGtf6ui8urraQWU22uIOYc6zOm2RU46bvXufj29969t5C5qNGzbFbbffEVu3bIu+nv58DWwuI9EYORcyAaB+dV1gwHUas60Axm6HgVO/UBQXjFQ+PM0xjz/2aJw+cyZ279kdd99zd2zZvDlXYUpJRsVjGSYARORzLY35vuiNkydOxNe++tV46cUXY8P6DbFxw4a47b3vzf+dxn3xfXCmOc+mbbbYOZ58Xkagg0Cn+am8lqe/36Txmr63Pvb4Y/Hs88/nbcPSd5cP3fuheN8dd8bA0ED09PXNSXhs+nvQUidQPbisBSQALNw9EgCW9fB1cAQIECBAgAABAgQIECBwvgJzVn7Uokhp8VYKCk1Pn81l9h/4znfjW/d/Mw4deDMmTp+OD951d9z3gQ/EtTt3R9/0bMxMTDa2A8gr94ubv43H3FtY1Z/Mvd/UHBxvujlV23M4r+RPn1JLCMg3dFOFgNoK+hTkz4GNvOKrSBooH9WAR5lMkG6SpfdKz03/ZIOUKJCKDeSCA2VZ/+YEgLxav/7WZQWA5iSAcrVNdUVjcSy1IGNLkLq1AkB53OlGXzrO8bHxfJM93YhPq9ZSG1L1g9z2WhWD1jt8VePWOG7rODjfcXUxX79g8L8O18gPWEwCQNoKIgX60znwwhuvxX++/2vxzCsvx8jwSKxasTJ+93f/+7j99ttj7dr1tU9IR3Hp7pq29l9KAHjggQfij//4j2Nq+mTcdc+18S//xe/HypGRiLTScXom+stdu/OhL5wAUJjV15q16d7zjEBezAHT8lkLB7CLfh0/czYGhgZjaHgovvGN78df/efvxJtvnYz7PnZf/He/9Vtx1e7dTQkglyIBoDr+Drx5IL7z7e/E/jf252DAjTfdFNddf32sXLmi2D4kBQDqw7VIAKgmWbWuALQFwIUboO0SAFL+TdpyZnp6Oq+2/+k//EMOSKay5O+99dZc/j9fm2rXvHy2ledsccE7r+mnUwJA+og0jg4fPhrf+c63c4JCWlV61a7dcdt7b4/BwaG8V0pjHqqVu6mx5dSo+aJYRWPmBW6dr88lAaBTAO3C9W6XvVM98N88/58aO5lXzR986604OzkRH77vw/G+O27P30dS4txAf+172DLbVzw1p/i+V0sarSVzpiTXdL1M8+LkxGRctWtXXHvNNbFl69YYGRqOs+Pj9QSA+Xr40l39u2zMaU6TwPx/E6pPrvWpNW+ZNjsbL7/8cjzz3LNx8O23Y83atbF565b48H33xerVq6O3vy/6+vsX3PJHF3SXgASAhftTAkB3jXetIUCAAAECBAgQIECAAIHW4Fdr6cfK/xc3SVM51744cfJEfPPrX4+/+S9fjJnJqZwE8JEP3Rv/6BOfimuu3BmnDh6O/vT0HMhOq76KD6oX1q6X2C5uZy2+xGTz7a9ytX36MwX7izKzlcBDbeV+DvjXVvenZ5Qr3Mvnl8H8MvDRLhGiCNanvbJn84rZ6nGnLQDqJbebEgCKxpVrwVsDD/O1u3VVfk4ASB/YEjfJWwjkRIUU8J+J6empfFxpv8+8KrT2yO2cJ+rReqO6SKK4vEIkrUH/Tkffsha1haZI2ii2Z+iJ6ZRk0dsTwytWxHN798a3Hvx+PPHqS3H41Mm82vVXf+VX46P3fSRWr14TZ8+ejoGBwZyEcSkf7RIAHnrooZwAcOLUobjp5h3xr/+HP4q1a0ZjoHc2YnKiSACY7Y3evE/EfAkAtbO4FrWsnb0tTS1H++UZAqnPMG0PP1VBmY1T46djdOWq6OsbiC9+8Wvxpb/5fpwam41PfOpT8Y9/8zfiyiu3Ne1rclETAOonQ6MBaV74zne+Gy+++GJMTE7Exk2b4n3ve1+sW78+J3Slkt2Nsut5b5XGFgC1tyldOgVcF06guJRnxfL77HaWaaZPW+6MDA/n4P+Rw4fjxz/6URx440Bs2rgxPvD+98fNN9+UK9iUj/r7lOdtZe4/l1Z3SgA4efJkrFy5MhUqiL379sU3v/nNnDSSEqLuvuvuXA0gXX+KxLlUcad28Sqmj+J6WL34Vc61Iv+o/dzR8ja5aZ3GY/U5pUXTt4jWj2qzhcC5GHbda+pZP0mv+P5TPGbjkUd+Fs89/1zu7/Ub1sdHP/bR2L37qtyPqSpRSmZJHdVpXF1ss9YEgPS9J31XSgl/P/j+9+Oxxx6PiVQhp7c3duzYETfeeGNcuW17UwJA9btSnkMvwBYUF9vB510eAvPNW3P+XpGrmc3kvxMcOXokHn74J/nP3v7+2LJ1S9z30Y/E1m3b4uSpU7Fqzeri7xAVgsvzm9vl0YfL4SglACzcCxIAlsModQwECBAgQIAAAQIECBAg8I4LtA2Az6ab+Tk8HL29/XH06KH427/5r/GXf/HnuUzxurVr4/bbbotP3POhuGXrrpg5OV5b/dWfy+aXZaZTAL0IaKdgenEDeWmP8g5r8br8XjnQX9y8rT6K1fjF83Lp1tpH5WoBPT050NL6/IWOpTzSMgGgqJk+/17HxS/nTwCY77PaJQDUpRZYPFk+J9lWb7a33nhvXcE7JwYyU13/u7TeudjPXkzwv22iRf2H1db35MoVvVPT+ebpzGB/9K9aEb0rR+Injz8a3/zeA/HY00/H+Omzsf3KHfHLv/y5+NznPheDg4NFT5cDpCUAd6kDHymQeODNN+OLX/xifPVr/1+sX78y/tW//IO45/03xOhwxNmx49EfvdE70x89s30LBOAa5149+N8mgHYptz84t/HXaMT8K+yK56TcmJ6BwejvH4nXXzsYf/zH/0/89B9S8Gs4Pv/5fxW/8mu/GH1DaTA0gmTvdALAnAoe9d2pC43Tp8fjrTffim/c/808J4+OjsY1114bd9x1Zw4MpKSVFLyqzaj1LQDmVscoZ7Tan22mbgkAixuB7YP/jRk8BR1T8PGRnz0SL7/0Ug7479q5M375l38p+vtSuk6SblwDmz41zz/nHsbpNF9NTU3l6gQp0amoLvK9eOrJp2LturUxNDgc99374bz6O11607EW2wc1gv/Fdbp6znW+DrfO86XU/I5z+6E6XNu9X/0VkgCa8ZqC/7MxNT2ZKw6l0vmvv/56fO/vH8gVIdKYSKXFb7n1lhgeGaonJtarLy3u1Ljozyq+PxbJKuXj1MmT8ewzz8Szzz4bBw8ejBVpztyzJ95zw3vy99087moJA2k8V+fgpu9etTc897PxonP4wGUo0C74X/4sJawcP3EiH/WqVatixcqVMXbqVLzy6ivxzDPPxtFjR+Pk2Fhs33FlfPDeD8UVWzbnJJf0T7klWmuTjddlOAgu0CFJAFgYUgLABRpo3oYAAQIECBAgQIAAAQIElrfAfFsBFEdd3iyNXFL6/vu/Gd/65rfi8JHD+ebT7TfcGJ/7wEfi1j3Xxez0TIydOBGDfX3RkwPxRdB/trcnZmqr6ZcuMTdEVx7vnEB3CmrVVrO37ouePnfO8xcoPVw9zsZ7lcey0O2yeohi0U2dLwGg0J9bCaD1jeeU7G5NjKi/0dxDyikeqa8q0ZLlfDOwk0e7QE/jZn0tEFVva0/0pJv6KfjfMxt9K1fE9PBAPP7Cc/HXX/5SPPrs03nl96Z1G+PXfuXX4+Mf/2QOes1M10oIl5xLTCxZ9MA4xyem/jx8+HB89e/+Lv7sz/7vWLVqRdx9183x2//0F2PL5pURU6dzBYCUANC7UAJATj6pR/LqIcjW8XFOeT3n2LYL87LWgGSb+OlsrmUSqatne/tieMX6+MZX01YoP4jnn3s19uy5OX7v9/553H73NTnwOVsmAPREvsmeHsePH49jx45d8JWwnRIABvv74/CRI/HDH/0o9u7bm5OhVq9ZE7ff8b7YsWtnnB4/Hb19qex/MbnUtwCYJ9mo06rrxVd0ad97rXkFS51/LpfXt0/Emo2B/v6YmpqMxx55NN7Yvz9SMDIFWD/ykftiz56roz+Pp9YEgIrSnAoASxPslACQeq2aBPDWW2/F3//99+ONN96I4aGh2GG/0GYAACAASURBVLJ5S9z4nhtj48ZNcfbsRK0iSnGOpTb3VgKtxaWocf6lVjWqUTSPj/y7eU74pgDsPM+pf3OovUmb/JXaGdD8BgtteXFh5p9l/i6VZKbUW0NDAzE0PBgvvfRS/PSn/xDHjh+L0+PjcdNNN8VnfuEzeWuUcguiNPctZjxdSoF0fUxzYjlP177m5vPumWeeiUceeSSOHTsaI0MjsXPHjrjh+utzNY40LtK1fyB9v600oCkRVTLJpezarvrs1oS8okpV5IB/SuybnJzMFdpSIs6BAwfiueeeizffeitOnjoZO6/aFfd84ANxw43vydv+pOB/2tJsznZfKlh01Zhp1xgJAAt3sQSArj8FNJAAAQIECBAgQIAAAQIE8g35BbYCKCoA9NTK+0YOaH3ta1+Lb3/72zkAsGJoKK7euj0+/sEPxZ233habVq2N00eOx8DMbPSnlVY9EZP9qbR6utM03y34Tv3Q/Lq5CQCNlZHF7xqVAKrtO/8EgE7HWf5+CQGY2g24pnXplQB+p4B3bl/6V+UNFrwB3+aGX66QUB56jXoJLVgsygV5XjuPOaMqZzUUH5f+M63yz/9dbs9QSQBI4/PYiaOxaduWOHrmdNz/g+/FI88+FS/ufz3Ozs7Ejp1XxSc++on49Kd+IQf/m/e6rjWpsZCw+JxFJpZcEJB53iSVYv7ZI4/Ev/t3/2ccOLA/1q4djj/8w9+Mj3307pieGI/e2enomymqVbTdMqJ2szknANS28ChvSC8U8F96+ss7qdDmvesnS3GkOaw6Z7AXAcrZ6I3p6YjhFatjbGwy/o///f+KH/3wZzE7Oxif/eyvx+/8038WKzf0xmzaiaMSNEs32tPjUiUApKBsWqmdVgSmJID9+/fnsv87d18Vd9xxR1ENZZEJAJ2C/y3TxtI7syU42zoPdXzDy+T17ebTcgSm/KFXX3klfvLwT+LMmdM5ke76666LT37qkzE6Mpz2aGlJAGhZ8d+UgLT0M3Cx81WZBLB27fr44YM/jB/96Ef5eNOq/91X7Y5rrrkmb43S05O2RCmOo0gAaLq6NScA5FLxLRNoY/Og+RMAKgOv3ISkMVaKCb56blf/e+781foOS6yIMycDb4nfc5bT6/N3tEaySfrv4ZHBOHjwrXjyqSfjpRdfzN8Ht2/fHh++78Oxc+fOmJyayj12OQT/87ho+b5bHzezEWm7i8cefTT27dsXh95+O8+V11y9pykJoDqey/HddH4vsfs7znGe8O4TqCTjlYH/8qvL+PjpGB4ZjoH+gfz3shT4f+nll+LokaPFdmD9fXnl/7XXXx+DOTlnJgf/y63Q2o3V1uvTcv3+/+4bCOffYgkACxtKADj/MeYdCBAgQIAAAQIECBAgQOAyEOicAJBu6Kc956fzPtjpv7/0pS/FV77ylXjjwP5Yt3ZNzExMxt233BafufejsW3N+hiajhisrZSe6o+8t/r8CQCNO6bFHsIL30EtV/kXKwebV0a2TQCoVQWorzSs3XBvrDxceA1pdd/Xtt05Z0nu0m6fFWuNG49qQKT1yFqD/UWgo/lZPQvtCd02AaBRvrwIjswNqSw8jBf263wKLP715TOrMZMiSN3sVx8jZQJAbS/qxjCsrfDunY3RDWviyeeeie/+8Afx6DNPxZnZ6Xj72LG48db3xmd/6Zfjo/d9LIaHR4qtkHujCPiWj5zYkqJY1TG8tP7v7LO0Z5SrGw8eeju+/o2vx1//9X+O0dH+uOWmPfFH/+x3Yt3q0eiNqeiL6eiZnZmzlUb5aUXQrBZMqyUBpN/NuVlc2XqjDK61bs+xUAs6ne9La/1inl0E+Itzp3hUeq/2uyIBYGomPW8ofvTjn8V//S9fjdd+fiC2b78qPve5X4/P/tJnI1LF86lKBYD06kucADA1ORnpn5WrVsXjTzwRDzzw3RhduTLOTk7E9iuvjNtvv31uAkBLIL0+vGv/cc65Wx26o3WV42ITDupjdJ4EgMUe76X6/Go7x0+Px4MP/iAOHXw7bwOwauWq+IXPfDq2b98WIyPDMTszvYQEgPIMXfwctNgEgPTOU1PpWIoEu+9973vx3LPPFhVRZmdj2/btcftt7yvmyjIBICdE9TZ2z8mH1wj4pytfUYGi+mgkC87Xj41EkcaWO413KL4TlIGz2iWt/hnNAbBiLmhNUVj8VkUpUtdiXQ+iL3IuOp/X59dewM/Px14mnBQz49FjR+KJJx7LCZ8TkxOxatXKuOeeu+POO+/MfTc1nRIAGpVP6nPHMkiEa9cDC15vZiPOnjmdKwE8/fTT8eaBN6O/ry927dxVTwLobRkvqR7A4s+2xYwJz3m3ChR//5lp/K2mnojZqATW19+f59y33347b8mxb9/enGyYKgNs2LAhbrr55rzyv2+gP6/+T98DqnPhQmO1nG+N5+4ZgRIAFu5LCQDdM9a1hAABAgQIECBAgAABAgSWIDA3IaARIE5vk/YCnp6eiIcf/kl87Rt/F8+99EKcOnEiVg+OxC17rouP3vH+2LJmXWxesyZ6Zmbi7MTZvCploLYHZdOhVPabTYGIFPtP75/3WZ3nBnL7CgCzkQLf7bYAKFe+NIKSxe2txvt3SADokJAwN1iwtNtneX/nyiHMXRFZEWtTprttAHyeW9Jz8zCKLR6qj3w7eymr2M4zAWJOYkiHmuLNwf8isaQeyE3lfaebDz6V9k2rVAcHB/OfAwP90d8/EKdOjsUbh96KF9/eHw889MN44eWX4+z0VAyMjMStt90eH/vEJ+OWW98ba1avy7f46zdHqytWywSAahdd4ooAqTRs6sKJyal4ff9r8T//T/9jjI2diDPjp+LDH7onfve3fyO2b98YMT0WM9Nnc/CuOCGKP8rzpWxSSgJoWkFbWdVbnLMzOaCcH/mJqQ+ax9RC0898JcCXMGUt/qn1DJrGOZryg8oxlcqV56DW1HQMjYxE9I/G9x/4SXz5y/fHvn2vxMmT4/Ern/tc/Pqv/0bs2H1V0eQ83iopBBc5AaDouEZ70hw4XQvKpUoA3/nud+OFl17MJYNXr10TV+26Km68+aZYu3ZtDhCk/m4NhJeg1UD1fLNau6SkxXZIawJG/fMW+QaXw+unp2diZmY6Zqam83mxfsP63FvjY+O51HgKNh5862AuQT6SS/9/JHZfdVWsXLkiUo5bMT+3JhhVeqNlC5LW8dCJcikJAHl+mJ7NYyZVA3r6qafj4Yceir7e3rwl0KZNV8TNN98SK1esyvvGT05OFVtkNF1Dl54AkFpbCjSPwzYB+FrVknI6yn9WLmmtCQDV8G0xx6e0hMY5sbDfxU8AaL7ctqYPlomWi7uAp7kufd9K3TM9NZWD+SkBYGCgLyanJvKK+BT837//9ZiYOBsbNqyPW269OW677bZYt25dvP32oRhdsSInwTWV1K9eD5dpIsB8/To0MBiHDh3KyS3p3EyB1vTdYeXoaKwYXREfev8Hat8l+vI5nBIA0vhPgdn0SNfCdE6V59Vivw3O12Ne32kGa3z1aPfMy80vjaM0X06ma3iqzpUTTHsipQWk/0/l/Pfu2xcvvLAvjh09FqnaU7rmX3nllXHHnXfE7quvLubKtCVa/mpQJBWUicELzfcSABY31i6nZ0kA6HAFn734KciX0/hxrAQIECBAgAABAgQIECDQpQKdKgKcPHkil6BMNxZe+vmr8ZVvfD0eeeRncezg4eibnI61wyvilmuvj9tvvimuu2p37Np+ZcTkVEynlalTk0XAKW0PkIMCzVsDpABJ+nFrELJK3VwBIIckihuv6SZZLdBQbUNzwkAtWJY+th44qQbw5q6oW7ACQL672Ob1i7v/XgvdNb9+wQSAtmXLWz4/BagXiNa1tnCmEmAqAt2LvWVa9srCfp1Pk6W9vhqMLvSLMVTcdC8CuMU/xU3TqZmZfDM0reRLe6YODgzEW28djKefeTb2vvJSPPzMY3GmZyb6BgZicnom7v3wh+MXP/tLcd1118fJk2OxYnRlfT/r9HlN/ZMxq14pEaW5xUsNsHX2mv8ZafV/3uO4toos3Rz+6le/En/x538eA7390Rsz8amP3xuf+uSH4urrt6dsm5gZOxwTExMxMTWZ33hkZLTxAZUVaPUtACoBvTI4WSaRlBJpleTyfDRGf9mPsymJodwKIa9ynonRNetidiolOT0Wf/ZnX4q33z4Zx0+MxY033hj//AtfiBve856IvoE8p7UGvnr6+vKUcPzE8RwkvdD9P3dVdPs5q0wCGBsfj4d+8nA88eQTuWTw6OiK2LZ9W1x/ww2xc9fOnCiSAn9Tab+DNo+5SUNzn7TI6W7uC9vkGtWn1MUMoMvg9adPj0dfb1+ef9I1Z3h4OKYmp+KVl1/OAfS0n/ORI4fjio2b4u677o49e/a0Cf5XEwBaJpiLnACQLhfFNXomB6CeevLJHCgdHxuLdevWx+DgUFx/3fU5INWYL4v5oKzQU63AUVQAKOeL5u8DiwtIVYLwLavv6wki8yQAFO9fveYVwf98rIuewub//MUM4WxRnVw7ZN/NyberJgAtqfpARJGcUrQ3Jcf19vXE2bOnY3Z2Ol7f/3rs2/t8nDh5PF8f1m9YF7fcfFPcfMvNMTQ0GH19/bU5oxBrnefKefFCz3+LMz33Z509fSbP6em8fO211+InDz8chw8fjsmJiRgeHIqtm7fEls2bY9u2bbFh/fr6FkPFWC8s0jxb/n9OZu1wOPVvQK1PbLNFVLu38vq5W2EVJ/Hi0qGWi18aN6lkf3qkpOmUDJDGVLo+nzl7Nm+38ZOf/CSOHD0aY+Nj+ZxNv7/ppptyUs6OHTvi5NipPJ3ksVid92pfTBdKuFzcfHvu55ZXXnwBCQALm6sAcPHHpE8kQIAAAQIECBAgQIAAgWUgsFA+fBHr7ImJqbN5D8rxM6fzSpUHHnggvv2tb8XzzzwX/Wk14IoVsXrlirhm25Xxvquuiz1bt8fOXbticHg4B83SdgLpn/xZlZvWZQLAQsdQ3rBOe9E2gu9FALgMMFQTCOYkANRuthevr90lbFpf2HwXtvy8ebum6aZ7uxWJ83dqEbpbegJA8x3lxuvrJZXnWXU39wZfWQGgsb7yckgAKNtftLxMAKgFxmoJAKl/09YTfSuG48Tp8Thx4kQOUu3duzdeefXV2PfiS/HWkUMxun519A4Pxo5dO+Pue94fH7nvI7Fu7fp8E39ocDSmp2bmT4qoJABk8jbRy4sZACkDDznJJgfcZuLkqRPxV3/51/Gd+78XU2fPxsoV/fGB998Sn/7M3XHttTvSkt7iLOhJwe9if4PeFMSunh2tgYla0Cgnj6QKAbUqErkgQptg0DKY1mqHUE0AKsZLEXxsrNjs7e3PwZ8fPfTj+Ju/+Xrsf+1UnDo1E9ded118/gufj/fd9t7oG0plziOmUnWTilWeHfvSStDZXJb32LHjlyQBILdrZjYHDkZGR+L1/W/EY48/Fk8/80yMjZ3Kqwiv2r07brypqASQVrgODA3m/k/zZZFEUpM55+j+4nq9dXX2Ysv318dnS3B3ub0+reRPgdackDEzGydPnYxnn3k2Xn7xpZwQl6o0rFm9Jm6/7ba45ZZbYmhoqKiAU7suzK0AcGkTAPIVKycBFOf92KmxeORnj8QLL7yQA8X5kt7Tm/eJv/6663J70nhLwariUV6ni3OvKQGgJYBdTqcLB1CrCTDVa2kjKNiaYlaOneL9q9sIzEZPmUTYKWpbH97zf/7izoClvX5uwZ2lvb56TCk4lKrhFFVPpnKlioMH34y9+56P/a+/npM8kmJa+X/zLTfFDTdcH+vWrc1jNo3nVD0gXQrSXNE6D9aNL7MKACkBYKC/P4/Z8fGx2Ld3X7z66qtx4I038or/mampWLliZZ43d+7YEVs3b45UNSCN85wI0dtIRM2jvVIxZ77xUMtDmZP6sbjx3zzOq5/h9Y0kgIXOxeXin86nFPgvgv7TORkgzamHjxyO1/fvj8NHjuSqHGlcpnNudGQ0b8Vxww03xKZNmyJtJ1NsSVVb+d8uQW5OwlhDRgLA4mbsy+lZEgAW7i0JAJfTaHasBAgQIECAAAECBAgQIHDBBBYuiFeUphzsH8yfd2r8VKwYHU3rZ+OxJx6LH/7wwXjyqafi4KGDcfDgW7F+eEVcMTCaEwHS6pSNGzfG1VdfHatXrY7Vq1fnm8hlcd8yUFqW4W4XOC2CmkVEqljJktdbFWG8VPKyVnm80YZasKG64n+2CKAUpTXTf7ULDzTu/i9YASC/UWu58+oN+abqzW37KK1Tb7ppm1fqzB99aIrHtRx/EVBp+fyWT52zyKypxHRZ6n7R0Y+Ofp0H5sL+ra9vbX8Kdecy9TOzOWifAhLpxmkaAykB4M1jh+O1A/vj+b17Y//+N/KqvnQTNfr6YuWa1bHlym1x+53viw988IOxY9euWDm0On/kxOSZ6OtJQat2+0wXR1Vd+dhcUaJx1JcqASAdQQrgDPYPxKs//3n83Ve+GQ9+/8E4dHB/jI7Oxs0374p7770rrtlzdWzcuCHWbNpUtHtsrN62so2tu0KU22nkqgvp3GsN8tQSBNr2XXVo1RIGOo+RhnfTqbHk1zfOjeocUVjl3oxHH30sHnnkkXj8icfjxImJmDg7FFu3XhW/+U9+Mz74wQ/EwPBQ/fycmjiTV8I2nb+XJAGgvWBqU6oAsGbNmjh05HB8//vfj+effz4HFVJVjFQNIM3HW7dtiy1bt8TA4GAOPpePslJLp9lgsTkCc+ae2gc10o8WHgmX4+vT9THNN0dqwZuf//zncezo0RxMTI/+/r748L33xg3X31AP/heln4vksDlbtFT7p34dLN1KoU49dj7zU/He5dhIySPHjx2Pp556Kh599NGYmJjMFQ7Sz9O2AKkSwNq162L9unU5qJqCXOlRXK9TdLSRbFQ5y+sHWL/E1X5SrtAv/rfdta62gr/263oVgMrrGzpFwl5Vq14BoGUoNsZ4ZdIpamzP+8z2o3nh1ze3b+47tLa/UT2h1Ot0NjZ/fn9/f5w8eSqOHjkSJ06eiBdf3BenTp2KicmJHAjfsnVzXvl//Q3Xx+rVq+LgwYO5QkUZpMxbCOStoVoSU0rvyygBILUpJbamRIiU5JBW/a9auSqOHj0ae59/Pl5+6eV488CBPH+mhImhwaHYcsUVsXnTFbF5y+Y85lOFjzTOk106j6vz6UKz23y9ttgz2evb615ufmnVf75eHD0ax0+ciNdffz1vo5aC+2lMprGVxti2rdtix84dsXXrtli/fl0MDgzm350+c7opASDP1RWa4jvb0q6zHZ7u18tYQAJAh7FuC4BlPHodGgECBAgQIECAAAECBAhcNIHWhIAi2Ne4pZTKUqZHWTb12WefiaefeSoeeujHcTDdLD11OtWazSWQr9i0MUZGVuTVU1s2b4l1a9fE0OBA3i84lVcdGBjIAbU5AcXKSpZqmf8U+C3WgJdbCqQjab691byife4N+xRvb+wi3/La2t2zNj/NbS7SD5r3aJ77+a1d1fJu+b75/CGw9iW/i/e8UJ9fbX/rzcGFPj8dQ7kKvNHKyjvUmrWQX1GZ9NzaX0TJZnP5+nzDfnIy72ue/jsFPtOfTz7zdJw+eyZOnRqLM6fPxsjoaAwPj8TOnTvjjrvujNved1tcccUVsXHD5ppp6s8i6J/3r65vV1G0ohz/85VSvZgB/9aRVV29XRxrRF9OlOmNQ4eOxNe+/JX42le/HCdPHo01q0djZHggrtq5I7c/7Q2/as3qfJ4WJ3RxrjS2VqiFnloHyMxMvWx2tSebx0MlqFw5RdNq29aA19xARvM5W67Wy29zTq9vvF/6r7T3derjN998M1566aV45rnn8jhKQZ+BweG45tob47d++3dykkiqXlJ4zuYEktnpRqnnhF0khBR77h4/fiK/x3wrYy/IBN4m6lNKl79KKwnzuOiJvJ/1qz9/NV566eV49ZVXconhoeGRPO+uW78uNm/ekoN7KZCVVrQOpKBCWpHYvmOL86E3lXBf3KN8n+oxFvPn4h5tj2OewGO7d3wnPr9aKr7cVmJqsjYfTU3mQH+qBnHwrYNx/PixvC3E6MhIvs7lPdVvvjmuvWZPTohLwdQiKa6Yd+rzYlPDm0sezJ1vOoV3Fme92GdNT03Xq+8cOXI0fvzjh+Lw4SNx+PCh/PO0hUq6tq9dtzZWrV6dx1dKNEnjK42zwqycZ4q95NPc2jZwmmPXtQTAemC5OJ+bEldqtb/bjcs5AfamCgBlTmARJG9KHqj/f+u7LjUJYP7XN8Zn83OqPdq4Vpc91Pj8cm6c+5xGb6YtKdL8lq6NKVHj7bcPxamxsZyUkq6ZY6dOxfDIUA4yXnnl9rj22mtiz56rY8WK0fy68hpTBvzT97F2wf9LeR1c7NhtfV6jilTtN7MR6Vwux1Y6jx966KE8r6e5NP1uoK8/ZlO1oKGhWLNmba5+tXbNmli3fn0OyqbvtuU8md6/L43vFIStXWfrq67rCamVo2r7/aml3H1TdLelRV5f2Ldjab1QzvvEd+71qQra5MRkTihJQf40nlLA//SZM/l7bPpzemY6VyRKXZm2XkuVe1Iy9a5du2LdunVzhnr970et25jU5stOV4dOvz/Xc8vrLo2ABICF3VUAuDTj0qcSIECAAAECBAgQIECAwDITqCYAzHdTN+9dWdtDOgWTTo2diBde2Jf3T003Svfv3x+vv/bzfKPr9OkzuRzwcCo7PTAQoyPD+aZoCjym1Wg5AFBZNVYLt2WVFGxpSgCorf7OIfxaZYB2CQBNa14qq/ZyAkG7+/eVPiif0vhR9YZ7sd/6vEtq2r29z6/fkr0Q/rX0j5iplUw9OzlRG2eni5XOaVX7xGRs3Lgp9lx9Td6KIt1Ave29t8Xu3VdFX19RzaKsBNFIRaglAKTgaQ7G1RIAyp0G5ttm4RKueCyDM41tL1I1hOkYyBU7ZvOe3d/4+t/Fwz/+cb7RfOrkyZg4czrWrFoVg0ND+YZyTngo95CtBbSLqhzNe8rW75e3SwCo30Vu3hIjhzQrd5jzmdQSxK8G+IsoXHPywPm9PrWh8X7p3M5B/LRSfmwsl2c/cfJUDsZu374tdl51VXz6M78Q111/XQ6IpVhlawJUWXGjOK4ikJn8U7DoHU8AaHOtKANKVadc3ruW5pSCWalc+74XXoi0Gn1qaiaXG07PGRkezkkBRWnwxly84D7WGWWRF602FRuKMuOLf8z5qNrexvV3WOhY3oHPbxdkTteoXI1kZiYHTdNK4hTEOXvmbF4VnwL/e/bsiWuvvTZWjAzXgv8pcaR4XZ6N6tezxtxUtLH5gnWpAq3l8VWPNwXzjxw+Eq+99npONDnwxoG8RUBOp+rpiZGRkRgYSlUAemulrntrwdXGFhxlP87XrjKA3wj41+blSkJAPXDfMhbK8v5zqwhUru7VE6c2XzXerykloPai1gHXYQDWrzX1ljaGbm3yq75DcwJeMTe3rOmtv76WGtE0x1bPrBSoTgkmaWuQtN1SqpSTrgHpz5TIkf5MVZpS4D9dIzdsWJerw4yOjub5IfVJ+T1vvhX/nfpv8Wf68nhm8k8VAZJXav/oihXx85+/Gi+//Eq88vLL+TqaEilS0lcqyZ6SxFaOrsgJAemakc7//KiVXq8H/MsEgPKMXsL3hnYpJEvR8vpmrcVevspXXSi/fJ2YmqpviZbOrWIrjlTJajamZqbzeEvn6xVXbI6rr94dV+/ZU0tiHc7Ji+l63XSOl1uYlJeKlkpVlR8vZch47mUqIAFg4Y6TAHCZDmyHTYAAAQIECBAgQIAAAQKXTiDdKE17r6dgR1plPTlVlJFNJbUfevjHeV/Zs2cm4lSt5GwKuOXgfS2BIAUVUjJA/eZ+S8Am3XhLgaz0yMHOnABQrMAvAhLlrbzan/n1zUHE5gBKKkHc4QZB6wqilgB+pwDWnPv1TQEcn38+/sk+JRH09hUJJClCOzk1mVeYjo6mlc2DsWHDhli5cmXceut7464778qrnNPz877nef/jtOK9kUDSuA9fJACUY60eVandwW8NUF2qQFzbm7/14OFsTEycjeHh0frTpicnchnjH//4x/H333sgDh08GCdPnMgrk1NljjJpolEBIAX/G0k5zfGx2eipJADMDY+VwcpKEL/pbvts9FYSAC7K69P5V3Zy+sDp6TzfpHL4K1etyivhd+7aGXfeeVdcc801sW3XjpiemIozZ07noE7ao7f6KPu9TCxYjgkAqZk56Dc7m9uQAgynx8fjjQMH4rHHnojDhw/nZIUcHOjpqQUHi8oB6f9TAsh8j/Me902B7ubQ5mKuZK0rxdsF5Bd8n/P8/OpwLq8F1b2ck11aBTwyMprnnJRYksbV9u3bc3CwTIArk3fq803toIvrWvlP7qGmK9J5+y8Guc1zWhMAiuNOwdI0ttIK1vH4+as/j9dfey1f71NZ+XTupPklB5xTUDUnOzS2EKnPt/NsIVJtfaPdtbB3ZeubXBa/3f7XtYOcG/CrpH01ZyDlab+xsj6/QTuN2s9avn+0tZ3/9cV3ldp3lvIdW55eVD1qfdS+E9Xb3T6kWY6lZJeSMPM2DLMzOTEjbROSAtjXXX99bFi/Ic+D6TE8PBRTU5O1SjA99cSW1gSASzUOz3H4LvplVe70/Tat6i+rqhw6dCgnuKYkgP1v7M/VPqbPTsTURFFhIX0HmZysVfRIXZtLCqU/Z3LllPwok0SXkACQX1br4rbDYRGt8/oC6VL6leMhXcPS3Fhey1IyZgr8p++xu67aFbuvvjpXaUrjbuWKFXn+TNUC8hYTfb31bVWq3V79nna+CQuLGE6eskwFJAAs3DESAJbpwHVYBAgQIECAAAECBAgQILB8BdIN0rSCJZWNTjceUjA23dRKgY50g+vQ22/n/WbfPFCUHIjS+QAAIABJREFU205lt48eO5JvZqUbpnl1WaquXbs5Wr+dXrmD1UgAKP6rvg1ASyCnuLla27+9/vrm4El+zlISANoEB84tAaDShz5/wQHd1GMt/imgmfp/YKA/BzaLPVDPxObNm3Op1C2bN+dgW0pGSTdU8wrnvlSSN71rWbUilZ0ug7rV/eyLldx5GOUb98133C+XBIByRVkqOZ4qbsxOFys5U+Di7JnT8eIL+2Lv83vzqvBURSGVgc43xlNwqLUCQNlT5YmZT8CZvIq/drq19GVzQKw1wJ8+IffvRX19+am1dKGZYp/mrVu3xu7du+O222+PLVu3xNqNG3Jb0orOlACRApbp0dfb11yhpBa4qQ+PZVgBoHRPSQBppe/oitH856HDhyLFYFPwP+07nJJA0pycxky5pUaxBcT8+wYvZQuA1hO92MGluQJANdTd6UqXxk5rckJxTej0yuL3F+LzmxMACuk0D5XzUZpzUnA1BXDSn1u3bM37q6fHUCqFXysRXl3xP/e/L48EgBTQT6dymmtS+9P/pOSSt986mEvNj42P5TGXgqJ5fE1NFMHQ2jmT2j09XSRjtW49VEwwlRS/esC0sCm2ZKkk+82bANBasKJhWyYLNk1vcxIAWsfW/H2zuFE4/+fXx2j1jea0q/H6IglpziYHTYeRrNN1IG/x0d+fV/iv37A+rrzyypwsNzQ4XLs+1rZBSAlevY3KJmWVindjAkDj+8BMHuOpmkLaQuXEyRM5weXYkSNx8MBbcTRtgXHkcE5KzAkAtcpVaaynSgJzttWqJV4tNlA73/O8vvmMm+8ysJz80nePdD6moH9KSN28ZXOuErNuw/pYsXJlrso0NDyUG5bmzPHx0/n56TtvGoNt58mWa+Bix8Xi5ivPupwEJAAs3FsSAC6n0exYCRAgQIAAAQIECBAgQGBZCJQrRqsrFqs3TXPANpW9rNzgT9sDlI90w+7gwYP5f3N57hxcLAKw9ZvytYBRfeVt7WZXYyVocwipp7Jiv/ic5iSAvIp8Hr026QJzdxSt7UPf9i3mlJyee0vS55+7fy5VPtCfA245SNnbE5uuuCIH+9NKqfJRVodojM9qby28ona+G6z1MbvElXvv9InaGjwsA2zFuE/B7pZFrL19cXb8VBw9cjSXwD969FjjNKkFJhY65mJ7hMqj3V338ikL/a46CbR+4IV6fZv9PlKSSLrhnlb/l8HuPEvUSttXW1dYtmxRUivtXB0PqQ8u1RYA8/VVnhVriRYp0SM98nYq1W1VZmZzMkC5R3hK4ErVXBZaJVkmipzLuJ4zt9feZCkB/HYVAJby+qZryzl8fnlFSX8m4zSOqo+8snp0NEZHRprGV+twL4Pg8zsudBKci/6FeU21EkAOCrdOB7l6ROPEP/DmgWLP67QH/dRkTjYpX1QMz0bi1XzX1PTzVGmoeNQSAOoVAIqft7umF8lGrdPV3AB8+YxqMkm9EsCcg7qwCQDF95XGo7oF0Zw25WSAyuenRIoOCQA52DgwmPcTHxwYyMH/hla12kfxaUViRVEZpF1iRreu/J937LWrGFIZimfHx5vG2Nu177Nl36XrwlIfrZfN+b6vzve+Xt8ss5z80nUhBfrTP+mRqwyl7dBqiWHllmdlC8qE4/z9pEzUnCkToOYfWcvz6rHUM8HzlyogAWBhMQkASx1Rnk+AAAECBAgQIECAAAECBJoEmgPx6VflTaimoFrtp+W+yTlBoBag6kulanuK0pjlGtTZKIJX5d7bxfvW9hDOd/eLssLFY6Hy/7Wn5K0E2j8WtZD0fAPAPv+c/ctkktR76UZXDlZU+qNpBX85Ipr6q3mFemNcNcbD5ZwAkM+Nlr3E8/rQyoDPAdyZ2VwiPj3K0tB1gU7ju13ljeU8E1a38Ej77NbancdQXu3eKMlRZ6pMBJ0qP1zqLQAWoq8Ga+vTY+UFqe2p+kpeiV0v0V6bSeebJFsSIJbc9S0JJIsN3pef01sJLufxvqhJu3KU5/n5rQHlMqminEvSeEhVI0rXJfss8xfMSQCoHm8toF/9UXl+pHLWZfn/+o4ctTG2mCmlOA8b3yga3wfmHwBLTgCorLa/aAkALXsXdBrO+dtLfRAunABQBvCLKgD9xXYfM9NF5aXahNCoqFEkB7XOd3NWr3e6Pizz8bvUw0vXymrqSTmP5j/Tjk71MVxb6T/TSHrNc8I8ySnzHUf+rJbo7VIC2F6//PzyHFj7O0z+zpErbPQ2urm3p5YkXSQclo/8N6pawvK7pQLHUs9Pz28WkACw8IiQAOCMIUCAAAECBAgQIECAAAEC5y3QuFXZPvjf+IDWm5rpxnYqDd4zNZOWqtYCmal6QGXf4MrN58aN6uaS0q0r/osIUeO2eqcAbyeC810B5/OXcju7uTfy/uR5D9TelAFQ++UCJaTbrmhvWXHZEtDo1D/n2/+dxtdSf996vK0JAO3WxhY3kwu/2dm0N3cZEKqthF/gININ6cvnUSYE1VYJV469XNnftr+7NQEgdVxT24pzqdjCpQhaHz1WVISYLxB5vuN/znhd4mBqrQCwxJfPKaG81NmodMkJSJVgTjVAU60ysNTjW+7P7zQ/tsvuSnN2Kl+d+i5VHSkf+b1ma5UpOjS83u+1DljUOJxTkadlXFd+X+YuNH1v6RSNvwCdNbdCwcJvOvd70wIna0SsWLGyqMI0M10k+kw3J0x2cpUA0CJeHRO18VNPEMhbYuQBXdlSpwj2lpUVOg2Z1vHQJqdmwbfw+mae5eRXJIcV37uq1dHK7YbydbeSAFA8r/i+JQGg05nj9+U4Sdu7pO15WscMobz92GLyDVERIECAAAECBAgQIECAAAECixFoXvXfeEW7xIB846sWkrwI99wXc/iesxwFZiOmpybzkdUDuB0GTKdAUacVj60Mnd7vYrN1TgBIR1ScdfVtNGZnc9n3dJNwZGS05ZA7nYGdQqbL9/XtKkR0uh3YVRUA2gzOVJo9lQkfHh7Of6YtABZ6nO/47+Td6fy51J/f6fi6/fdL7b+xsbH6HvSp1HW1rHy783E+v07n4byvW2C6WqhU+pIrS5xjxy+03cZi3nKh4yy3OEkr/tM2DMk79UHVslNg8V2fALBQuKg2tuoJAGm1dj15tei9PN4X05G157S7enr94gGXu1/TPFaruFFWB0itbD0f03e0dj8/3+vg4kU983ISUAFg4d6SAHA5jWbHSoAAAQIECBAgQIAAAQKXlcB8yQBlI6oVT/P6mOoL2sYTOz7h3H063W3tFN8890+u3THu8Abv1s+v3IjP5ZlTKe9FWHS6Udrp9+fbnRf79XMDdM0DulzBP39ArVGCtv2xd6oA0KlTzvcEW8rr5x5L1Wepwczk0c4tvU/a6/no0aM5wLacHkttY6fzYanv12rR6f072V3qz+90fH7fLLCsAsgLVAS42Cv/246TRVzSlrqiudW/08rQ8z0/383jP38nqZVtzwmKba4X9UoTLVuRtHNb7sHsTn3t+NsIpYpTFZiUnNNupXY1WbP6Ls7PTqPu3f17CQAL978EgHf3+aH1BAgQIECAAAECBAgQIHCRBNqF76o/m5MA0HT3Kz2z9R2aS/wXd2DnaUwKHHcoANhxRd5i9sD2+e074AL4zyxpPd3cgG3rgXXbDdWFx3faLqEI4L+zCQDzJQG0O3/n9MgCNa3P9/XN53+nuaBtUKZly4i8v68EgEVfPc73fDuXPhNAWXT3XPAnLqsEgDSzdMgfulgr/+eDvtDHt9Tz5XzPzws+gC6jNyyt60kWs5G3vag+yvG1qH5prTBQvlGnHLvyeV5ffNepedRP/UvoN99WEPPNk8tt/ryMTsd35aFKAFi42yUAvCtPC40mQIAAAQIECBAgQIAAgeUgsPj1/ItMAFgOjXIMF1RgvhvmnW6kdwpodPr9BW3ERXgzCQBtEoIq7q0+ncZPa5epANCpAkOHG7AtAbGlnhJL7a9O/bfUz/f8pQkIYC3N60I/e6nnS7ddDy+050LvNycBoE2iXfn6RfdLu3zXpTTK65u1Fhv8r3dUC/Z5vn6+BID5utT8uZTB7rkSADp8/5xd9MxrMBEgQIAAAQIECBAgQIAAAQKXTqCaBLBwsO/SHaNPvtACEgAWJ9o5AaA4f9pXAFjM+bTQKvzl/3oJAB1ukHYI0J/v7dPzDTBe6s9f3FnoWfMFOs+3/8kuTWCp54v+WZpv9dnvSALAuR+OVy5DgaWeXxIAlmEnLuNDkgDQ4futBIBlPHodGgECBAgQIECAAAECBAgQaBIolzUtdTkOxm4RWGpgY752L/WG7OXuV24BULajuf2LPZ8W2ONiUUCX+vWNgzzfcbTctwBYVHcs4UkXwmsJHzfnqZf688/n2L2WAIHuFhCw7e7+1ToCy1lAAsDCvWMLgOU8eh0bAQIECBAgQIAAAQIECBAgQKAicL6BwPKt3n0JAM3B93db+1tPovMdRxIAljYtne94uxD9tbQj9mwCBAgsTkACwOKcPIsAgQsv0NfXF9u3b4+ZmZlIyQAezQISAIwIAgQIECBAgAABAgQIECBAgMBlJiAguLQOE6Bo9roQ4ye9x/Hjx+Po0aORbsB28+NCeJ2Pz6X+/PM5dq8lQKC7BVxfu7t/tY7Achbo7++Pbdu2RZqHzjfZcjm381yPTQLAucp5HQECBAgQIECAAAECBAgQIEDgEgkICC4NXoCi2etCjB8JAIsfg+d7U/pC9Nfij9YzCRAgsHgB19fFW3kmAQIXVmBwcDA2b96c3/R8v2td2CNbHu8mAWB59IOjIECAAAECBAgQIECAAAECBAgQIHBZCaQKAMeOHXPT9bLqNQdLgAABAgQIELi8BVLAf2BgIK644or8PVQCwNz+lABweY9xR0+AAAECBAgQIECAAAECBAgQIEDgkghIALgk7D6UAAECBAgQIPCuFkgB/1QBYOPGjdHb2ysBoM1okADwrj5FNJ4AAQIECBAgQIAAAQIECBAgQIDAuQlIADg3N68iQIAAAQIECBA4d4GUADA0NBTr1q3LlQA85gpIADAqCBAgQIAAAQIECBAgQIAAAQIECBBYksD09HScOnXKFgBLUvNkAgQIECBAgACB8xVICQDDw8OxZs2aXAnAY66ABACjggABAgQIECBAgAABAgQIECBAgACBRQucOXMml1s9ceJE/se+q4um80QCBAgQIECAAIHzFEjfQ1euXBkrVqzIlQB8F5UAcJ5DyssJECBAgAABAgQIECBAgAABAgQIEJidnY0jR47kf9x0NR4IECBAgAABAgQulkD67rl27VoJAAuAqwBwsUajzyFAgAABAgQIECBAgAABAgQIECDQRQLj4+N5C4C0CsuDAAECBAgQIECAwMUQSAkA/f39uQpA2gJAMupcdQkAF2Mk+gwCBAgQIECAAAECBAgQqAukVaPp4S/pBgUBAgQuD4Fy3i6PdmxsLEZHR3Pgf2Zmxnx+eXSjoyRAgAABAgQIdIVAupdw+PBhCQAL9KYEgK4Y6hpBgAABAgQIECBAgACBy0egDCSloFH6pzWwdPm0xJESIECguwXKRK2+vr7c0PL/09xd/f9SQWJXd48HrSNAgAABAgQILBeBdB9hamoqVwKofgf1fbToIQkAy2WkOg4CBAgQIECAAAECBAgQIECAAAECy1RgMdVbJHQt085zWAQIECBAgACBLhNI3zunp6ejTFQtm1cmALzbEwEkAHTZgNccAgQIECBAgAABAgQIXC4Cp0+fvlwO1XESIEDgXSfQevO0ehM13WxNN13Tz1r/eddBaTABAgQIECBAgMBFFUjbUKVHuyC/BICiKyQAXNQh6cMIECBAgAABAgQIECBAoBSwUtRYIECAwPIW6DRPpxus5XM6PXd5t9TRESBAgAABAgQIXC4C5XdQCQDz95gEgMtlNDtOAgQIECBAgAABAgQIECBAgAABAstAQLB/GXSCQyBAgAABAgQIvEsFygSAsiJVOwZbAPjG/i49PTSbAAECBAgQIECAAAECBAgQIECAAAECBAgQIECAAAECl5/AzMxM220AUkskAEgAuPxGtCMmQIAAAQIECBAgQIAAAQIECBAgQIAAAQIECBAgQIDAu1RgoRC3BAAJAO/S00KzCRAgQIAAAQIECBAgQIAAAQIECBAgQIAAAQIECBAgcPkJSACYv896ZiUAXH4j2hETIECAAAECBAgQIECAAAECBAgQIECAAAECBAgQIECAAIEWAQkAhgQ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BbdncZAAAgAElEQVQ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8P+3awdFAAAwDML8u8YHFwnL+oQ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NMYjYIAAB7sSURBV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gQCuf9xW+buI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CAAAAASACAYAAABrt62cAAAAAXNSR0IArs4c6QAAIABJREFUeF7s3QmYFNXV//EzDMO+KiDKprIKiCgKCIorokQNaEj0VeNujLsGYxTfGHdJ3BKD/tXoKxpXjFERdwNGBdlRUCMIGFFEZdgGGGYYmP/zuz13LIqeXqZ7mO7mW89DgOmqW7c+t4jVdc49N6+8vLzc2BBAAAEEEEAAAQQQQAABBBBAAAEEEEAAAQQQQAABBBBAAAEEEEAgqwXySADI6vGj8wgggAACCCCAAAIIIIAAAggggAACCCCAAAIIIIAAAggggAACCDgBEgC4ER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TSJVBeXm55eXnpao52EEAAAQQQQAABBBBAYAcKkACwA7E5FQIIIIAAAggggAACCCCAAAIIIIAAApku4BMA1q9fb02aNMn07tI/BBBAAAEEEEAAAQQQCAiQAMDtgAACCCCAAAIIIIAAAggggAACCCCAAAKVAlQA4GZAAAEEEEAAAQQQQCB7BUgAyN6xo+cIIIAAAggggAACCCCAAAIIIIAAAgjUiEBJSYnVq1ePpQBqRJdGEUAAAQQQQAABBBCoOQESAGrOlpYRQAABBBBAAAEEEEAAAQQQQAABBBDISoGlS5das2bNbJdddiEJICtHkE4jgAACCCCAAAII7KwCJADsrCPPdSOAAAIIIIAAAggggAACCCCAAAIIIFCFwH/+8x/r2LGjNWrUCCMEEEAAAQQQQAABBBDIIgESALJosOgqAggggAACCCCAAAIIIIAAAggggAACO0KABIAdocw5EEAAAQQQQAABBBBIvwAJAOk3pUUEEEAAAQQQQAABBBBAAAEEEEAAAQSyWoAEgKwePjqPAAIIIIAAAgggsBMLkACwEw8+l44AAggggAACCCCAAAIIIIAAAggggEA0ARIAuC8QQAABBBBAAAEEEMhOARIAsnPc6DUCCCCAAAIIIIAAAggggAACCCCAAAI1JkACQI3R0jACCCCAAAIIIIAAAjUqQAJAjfLSOAIIIIAAAggggAACCCCAAAIIIIAAAtknQAJA9o0ZPUYAAQQQQAABBBBAQAIkAHAfIIAAAggggAACCCCAAAIIIIAAAggggMA2AiQAcEMgkJhAeXn5Njvm5eUldiB7IYAAAggggAACNSRAAkANwdIsAggggAACCCCAAAIIIIAAAggggAAC2SpAAkC2jhz93pECW7ZssTp16mxzShIAduQIcC4EEEAAAQQQiCZAAsBOfl+EM1ST5eCBNlkx9kcAAQQQQAABBBBAAAEEEEAAAQQyX4AEgMwfI3q4YwU2b95sBQUF25y0pKTE6tWrF7MjvD/dsePE2RBAAAEEEECAJQB2+nuABICd/hYAAAEEEEAAAQQQQAABBBBAAAEEENhOgAQAbgoEIgJbt2610tJSW79+vRUXF7s/N2jQwJo0aWKNGjWyunXrxqQiAYA7CQEEEEAAAQR2tAAVAHa0eIadjwSADBsQuoMAAggggAACCCCAAAIIIIAAAghkgAAJABkwCHQhowQWLlxoL774or3xxhvWoUMHu/rqq61nz54Wfr8aDviTAJBRw0hnEEAAAQQQ2CkESADIwmH2D5XpeHgkASA9N0DQMR3jko5epfM+SUd/aAMBBBBAAAEEEEAAAQQQQAABBLJHgASA7Bkrepq6gN6jVfVOz3+mmf/r1q2zMWPG2Oeff27jxo2zffbZx7Zs2WL5+fmVnYiVAKBqAtrq1KmzXad5l5f6ONICAggggAACCEQESADIsjtBa035slKZEmiORaiH2mgPtFnGHrW7/qE81heE2hyjWP3S+mTa6tevb9999519+umntmTJEvvqq6/cF5mVK1fa2rVrraioyBo2bGhNmzZ1pc12331369Spk+23337u91atWrk2/JcXf85cHfNcuG+5BgQQQAABBBBAAAEEEEAAAQQSESABIBEl9sklAb131aZgfvjdlt6l6Z2sPrv11lvt/ffftzvuuMN69+5deYz+oP0KCgoqj9c7MyUIaFOb/l2hfg++N4w2Sas23yvm0rhyLQgggAACCOyMAiQAZNmo62HQPxBu3LjR5s+fn9IVpLsCgB5wmzdvbm3atHG/Z0MCwPTp010/y8rKkk5WGDhwoPOvKrM3Ux7U9eVDgXpthYWF7r5RybKZM2e6wP+KFSsq7yP12X9R0f3hv6j44L7/EqT9+vfvbwcffLANHz7cDjzwQJcs4K/Z36skA6T0T5SDEUAAAQQQQAABBBBAAAEEEKgVARIAaoWdk2aogIL4fqb/bbfdZh988IGNHTvW+vTps817wU2bNlm9evVcIoA2JQ34wH8i78ioApChNwDdQgABBBBAIMsESADIsgFTd/WwqQdGBW67dOmSUVcQTgA45phjbOjQoTZ48GBTFq0+z6RNhp07d3az2xW4Li4uTqp7q1atsmbNmm2XAJDIA31SJ6rmzgrey13B/w8//NDGjx9vL7/8si1fvny7FjXLf8OGDZWz+bWDL1/mM5X1MzmFE0cU+N97773tjDPOsFNOOcVVCtCXHTYEEEAAAQQQQAABBBBAAAEEEMhOARIAsnPc6HX1BfT+SxOEFLz31S79u1i9N1MwX+/Zbr/99soEgH333de9J9Ox+lzvPoMTcYKTo/xEG/9+LTiJJlwRoPpXwZEIIIAAAggggABLAGTlPeATAObMmWMHHXRQSteQ7goA4RnvCqwrqN63b18777zz7MQTT7T27dun1Od0HqyM3d///vfuAV0P58nO2H/kkUfsl7/8pXvIV8A7E7N0P/vsM/vDH/5gL730kvvyol9KCPBfavS7rltJC37WflX3hf8y4r8E6ZrVlux8gofaO//88+3yyy+3Hj16VDlcPqkguEZaOseWthBAAAEEEEAAAQQQQAABBBBAoPoCJABU344js0+gtLTUNNFn/fr1pj8HNy2V2atXL9t1113dj2+88UabOnWqWwJAP9d7sS+//NJV2NQ7M+3XtWtXt++iRYvcEpuaQNS6dWu3zKYm0qjNr7/+2v2uyUk6RhVVYy3pmX2q9BgBBBBAAAEEakuACgC1JZ/CeX3wVYFdZZmmstV0AkC4b3vttZcLRp9++unugVYP1Xrw1eYTG4LHJBuQT8QimHnbrVs3W7x4cWVWb7LnGzBggE2ZMsWd1pfYT6QPNbWPvqDIUV8kNMv/j3/8oz300EPu+vRZvOsL3g+p3hv+C9GYMWNcJQGVQFNCiDZfmcCXQfMe8fpXU260iwACCCCAAAIIIIAAAggggAAC2wqQAMAdsTMJrFu3zvSudeHChW7ClYL1qpT5+uuv25tvvmn33HOPdejQwb13u+WWW+z999+3Bx980Nq1a2dapvX666+3f//736Z3nz/96U/tiCOOsG+++cZeffVVe/fdd91xl112mR177LEu2P/aa6/ZAw88YN9++62dc8457uc6NhuWU92Z7guuFQEEEEAAgWwVIAEgC0fOl4vSF7FsSwBQ3xX0PeGEE2zcuHHWsmVLNwI+eB4OOtdEQFgP3HqY1sP3sGHDqh38V781a3769OnWr1+/jLiTNAtffXr88cftuuuuc5nH2hSA9zPuYy1PkO4EAJ1bX1607ICSLdQPZUU3atTIuYfHtybGOyMGhk4ggAACCCCAAAIIIIAAAgggkGUCJABk2YDR3ZQEFPzX+zQtYzpw4EBr1aqVm0wzc+ZMN/nnwgsvtBYtWrglArQEwKRJk9ykG1W/1Az/P//5z26W/5AhQ9zPmjRp4t6DLVu2zFXJ1PuwG264wQ444AD3cyUXKKlgl112sZ///OfuWFXa1PsyfZ4py4umhMrBCCCAAAIIIFBrAiQA1Bp99U+czQkAPotVgV6Vt1IWrQLEfm2sHZEAoId3ne/Xv/61Pfnkk24gqht41oz2iy66yO68887qD2gaj1S28jXXXGMPP/yw+8IgT33h8CX64315CPunowqALk9fYu6++24799xzXV+UjKAkAG3Bc1R3HNJISFMIIIAAAggggAACCCCAAAIIIGBmJABwG+wsAqpa+f3339tNN93kAvOnnHKKHXbYYa5qaWFhoX311Ve25557uqQAbQrkT5482U1uatu2rU2YMMG6dOliBx98sKt+qfdvwSUvNUnn448/tlNPPdVGjRrlAv1r1qxxE2b0XnTQoEGuXZbJ3FnuOK4TAQQQQACBmhcgAaDmjdN+hmxOAFCA12ex6s96cNZM/D322MNl1TZu3HibYHxNBIQVgFZmbu/eve27775z45PKefSA/9FHH7my+7W99enTx+bPn+++SATXK9MXD790hK61qutNdwKAzqNzK+CvPytR4qqrrnJ/132wIxI+antMOD8CCCCAAAIIIIAAAggggAAC2ShAAkA2jhp9ro6A3lPpPdrEiRNdWX4tWaqJS3q/1r9/f/vJT37ilgTw7y21vOnbb7/tJrro34l+3XbbbdaxY0c34cUH8vXeS+/DPvzwQ7v33nvdBBlVClD7qiqgyqj77LOP7b777tvN+PfvzFJ5Z1kdC45BAAEEEEAAgdwQIAEgC8cxmxMAwgHfgoICVz5fZbP0gKy/Bx9s0/2Q68vgP/PMM3b66advN/rJns9fzz/+8Q+3vteOztTVFwb14csvv7QzzjjDZRP7rarZ+4n6+uPTOUNfyz8om/riiy92lQnUl3S2n4X/nOkyAggggAACCCCAAAIIIIAAAhkpQAJARg4LnaoBAb2b0i9V1nzuueds9uzZ9sUXX9jq1atNy23qHeKZZ57pZvtru/76611V05NPPtlVDtCfr732WhsxYoQL8vuJL/pdE2OKi4vtT3/6k73//vv2+9//3gX9//nPf7rJSVoSwC+NGrw0P5lGx+scc+fOtQEDBrhlCJhQUwM3AU0igAACCCCQYwIkAGThgOZSAoB/YB09erTdeuut261xlWxAPt5w+qUGjj/+eJd0EN6qcz5dg74IaJ2w6hwfr8/xPteMf33B+Oabb7aZ9R+rfL/vZ6z+1kQCgK8G8Nhjj7kvTn4jqzneKPM5AggggAACCCCAAAIIIIAAAjtWgASAHevN2WpPQEF+Bf8//fRT69mzp5ugpKqhc+bMsaeeespVElWAf8iQIS5YrwSAl156yW655RZXvl/vNDU557zzzjO9c1R7wUlCeh+mdh555BHr27eve4+4bNky69Wrl1sCQJ+H342pkqeSADSZZsGCBa6CgJb9VLUATaoJbrXxPrL2RoszI4AAAggggEAiAiQAJKKUYftkQwJAeGa3J4xVYv6VV16xY489tvKhN1ap+uoOiR7AP/nkE7cmlx6i9fdUHpj1EK42mjdv7tpt165ddbtWreOWL19uP/vZz2zatGnu+OADf6oJAGpzz9inAAAgAElEQVQvVhvV6bDa05cafVl64YUX3HgHz8MXluqocgwCCCCAAAIIIIAAAggggAAC6RcgASD9prSYmQIKtn/22Weu/L+C+Pvuu6/rqIL4H3zwgVvSUrP9R40a5d6VjR071lXhvOOOO6xTp062aNEiu+GGG1xJ/1/96leu2qna1PF6/6gKAF999ZXdddddbhlR7aN3k+3bt3dLimqpgfB7Pf1906ZNtmHDBrd86u233+7OO3jw4Mr9vSbv0zLzvqJXCCCAAAII1KYACQC1qV/Nc+daAoAedPUgrAdYPdD6rFf9XhObHsj1gK5N63sFt2QfmH2AXH2977777KKLLnIP+DWRvKB+qu2gi5YdUJkxJSEoOzmY0FBVOTC//li0LxZh72QTAIJtRxu7YHv6gjRv3jxXukxbvGNr4l6gTQQQQAABBBBAAAEEEEAAAQQQiC5AAgB3xs4ioCC9Zv9rRr8C/UcddZSbvKJ3ljNmzDAt/amlN/fee2+3hOn//u//uln5er/YsWNH965O+zz66KN29NFH22WXXWYNGjSorAKwceNGN2tfFQAUyB84cKBLGOjatWvUd2L+/Znel/7www8uAeGNN96ws88+2yUotGrVqjLBoCbfQ+4s4891IoAAAgggkIsCJABk4aimkgDgHyC1xlTTpk1d4D2V7fPPP3eBW/+wqT8rqB4MRscK5Ps1thQw134vvviiK5UVDnSn0sfgsXrgPvTQQ926WdGC29VNAFBGr0p4TZ8+3crKyty1qDpAsu3Fu04tYaC2lQH87LPP2gUXXBDzkOA1emN9qdEXGP1dHn5T2TGtO6YqBt26dXNZyLoG7V9YWGhff/21y4aeOnWq+z3Ynm8jXPkhfP1h80svvdTuuecedw6f7RzPgM8RQAABBBBAAAEEEEAAAQQQQKDmBUgAqHljzpAZAnoP+cUXX9jvf/97V5JfywDsttturnNaCkDb0KFD3fvOV1991S0Dqp8fd9xxNnz4cOvcubONHz/eJkyY4BIEhg0b5t4TKpHAV8LUu0MlEzzzzDNu2QDto3ez2qK9o/QVBPSuUROOFi9e7M6jpAP1xU8G0js1bcElBzJDlV4ggAACCCCAQG0KkABQm/rVPHcqCQDKPlWgVQFwrRmV6sOhHo6XLFliKt8/adIkU0l69U/t+tnoic7k14Ptz3/+c7cmlg8cJ3psopRvvfWWnXDCCaZAerQtmYB98OFcpuqryoLtt99+LoFB16+H/nRuSq7QufSF4fDDD3eJALG2cAKA/1LhA/Vqa8SIES57WO3pi4xPylAig67DX5t+Ljf9PmXKFHvyySfdlxb/RUPH+vXJfJ/iJQCoba2Z5pcCSKcVbSGAAAIIIIAAAggggAACCCCAQPUFSACovh1HZp/A2rVr3fu2Zs2aWePGjSvfa+p9lybI+GU/v/nmG/vyyy/dO7IOHTq4RIFdd93VLQMwf/589y5Qs/333HNPF7DXpvdjememZQNUaeCwww6ztm3bVr6XDScAFBUVuTZ0Dr0nveKKK9wkHvXj/vvvd8uBqp/+/Z5fcjP71OkxAggggAACCNSUAAkANSVbg+2mkgCgY5UEoPWmlNGqh9hUNh+QVrsK/t99993ul4Lh4ZL0iZxHD7d6WFb5rJrYVK7r73//u+ufHrzDW3UTAJTwoDZ/85vf2K233uqaTXfygtqUt6o2KLt42rRpcYmiZRD7LxBackElxDTrX4kECsZHS7zQlw0lM+hzfdFQYoD20/iq/Njo0aPtk08+SaiiQrT+KPj/2muvVWYux70odkAAAQQQQAABBBBAAAEEEEAAgRoXIAGgxok5QQYJaILLhg0bXGBd76+UEKCtefPmlQH88Pu+4OQnPxkq+K51xYoVtn79emvdurVrZ86cOe7XKaec4gL82vzEmuB7RB/Y//DDD92Mf71/89VXzzrrLLvwwgtt//33zyA9uoIAAggggAACmSZAAkCmjUgC/Uk1AUCnWLZsmbVp08YFdFPdgg+oClDfdNNNLgiuRAP9PZlND7OaXT5kyJC0l89XP5TB68vo+4f0YP/8A7auKRysDq9RHy53r8+1FpjWtVcJr1SXMdDxvppCsI9PPPGE6WFfAfmqKhmEzcPXorXKFLjXUgDKINaXEP+lI1wVQmOo47X2mTYlIPhlBLTvmjVr7Pzzz7d33nnHVq9evd1wB5Mqwv1Qm/pipGQGLUvBhgACCCCAAAIIIIAAAggggAACmSFAAkBmjAO92DEC/r2ffvdVMXVmP2FG78f8hBi/r97L+fdl2jf47lDBfy11qiU1R44caa1atXJLairJQMuf+uP0flLvIYPvV/3yog8++KA98MADtnLlSlN7qhqgpQX0XlBVVLUlM5lpx0hyFgQQQAABBBDIBAESADJhFJLsQzoSAPTA2aNHjyTPnPjuWuNKgfxwkDxeCwp633vvvXb22We7YH2qSxQEzzdu3Dg3Q9+XqY9WAcDvr377B+jgcgZVPVQHvyS8/PLLbpmBVDcF2fVLAXJ/3nXr1lm/fv3cumTRkhSinVNJHkrGUPkwHaMvDhdccIGb9a+fJ7P55QH8Mf7LiZICTjrpJHvzzTddUkkw8SP4BSacAKDEAyUQqD/6UsOGAAIIIIAAAggggAACCCCAAAKZIUACQGaMA73Y8QLh91/qgd7RhQP1Vb0n1DtHTZK57777bNasWaaKpKoCoHdzhxxyiFsywG9+Zn+4Lb1be/XVV12l1G+//damT59uAwcOdBO6VE2zf//+rgkSAHb8/cEZEUAAAQQQyAYBEgCyYZRCfczkBAAFcxXUffvtt23YsGEJB6mDl3jZZZfZPffcU60AdXg4Nbtda29pO+KII2zq1Knugd2X14o2/H55AP3ug/+a0a+AuTJwY20am9NOO80tM+CXR0j1FlNffSLEo48+aueee661aNHCzdyPVsXAn88nJSijWF8GFKQfO3asyddXZ1AWczJb+AuQrlEmKlumqhL6ErNq1SpXmUCJCzILbuEEABnr+lQ5QVUA9CWGDQEEEEAAAQQQQAABBBBAAAEEal+ABIDaHwN6UDsC0RIA1JNwsD3eRCH9G5o8ebJ7V3bQQQdZr169rF27dnHfLer8emfm32vOnj3bJRNcffXVrg02BBBAAAEEEEAgngAJAPGEMvDzTE4AUEBawV8Fljt27OhKVEVb970qVu178skn24QJE9ISQPdl+GfMmGGHHXaYCzYrYF1Vn/RwrYd37de1a1cXLNcvv3+8rFrtp+D8Rx995K4/1U2eCqIrAUEB/MMPP9x0LT45IZGEBPVB+5933nlulr3aDK5Hlkwfg27+y4g/Xu2+8MILLqtZ/YpmFW1ZBX+8qgcMHTo0me6wLwIIIIAAAggggAACCCCAAAII1JAACQA1BEuzGS9Q1furRBMAdIF+8lFhYaF7x9msWTP3fk4TlYLVMsMYPvlA59I7Vk3iWbBggUsAGDNmjO22227bLDuQ8Zh0EAEEEEAAAQRqRYAEgFphT+2kmZwA4Mth6SH1uOOOs7feeiupBAAF7E888UR76aWXUkOqOFr9UbbsLbfcYn/84x/dTPpYs//9zHj145xzzrGHH37YOnToYMuXL4/an/CDv8rfN2zY0J3v4osvjvlAn+gF+oD9a6+9ZsOHD3cP+Qqw++uIlZSge0XB/j333NOVCmvZsmXlemRqVx6xvnRE+xLif+bP6ysNqD/6YjJixAi3/IPaDVcoCH+BUhtKFtFxymJWhYLgemmJGrEfAggggAACCCCAAAIIIIAAAgikV4AEgPR60lr2CKSSAKB3inofpvd369evd++99P7NV/eMN8komADg371pGYGHHnrITVLaZ5990rpkavaMCj1FAAEEEEAAgWQESABIRitD9s3kBIAg0a9//WsXQE+mAoAekpU4oDWu0rl16dLFFi9e7ILSOkdVmx7KFVxXIP/pp59269orkH///fcn1B0F/3W81uF677330rIOl++vEhKeeOKJbfrhKxxU1TmV5l+3bp1bkkBLEwSv3S8tEEwgiFfhQOeJFaBfu3atvfzyy/bLX/7SZTQr+SLWpi9D+lIk7yOPPNIlfgS/FCWEzk4IIIAAAggggAACCCCAAAIIIJB2ARIA0k5Kg1kkEOt9Zqz3Z3r3ps+TOT7YXvA4//NPPvnE7rjjDrvuuutcAgAbAggggAACCCAQT4AEgHhCGfh5JicAKKish1MF2jWj++67705KUA/JKiH/+OOPJ3VcVTurvRdffNEtK6Ay+sq8jfUA7hME9tprL1dqv1WrVjZp0iQ7/vjjk+qPzqU1vvr165fUceGdfdbv6tWr3QO+yoYls+n6DzzwQJeMoEoA8UqVpZoAoL599913dtRRR5m+nITbi2avpAuVQtOSC1o6QckA1V2iIBkb9kUAAQQQQAABBBBAAAEEEEAAgaoFSADg7tiZBZIJ4Ff1Pq8qv3jv53RccAIOCQA7853ItSOAAAIIIFA9ARIAqudWq0flegLA7373O7vpppvSEgRWaflzzz3XnnzyybjZtxpUnwBw6aWX2l/+8hc3zppBP3jwYLfeVjLbNddc47JzU9l8mf4XXnjBJUYoUJ7spuu44IIL3LXFK/efSAJAvPMr6eD888+3Z555xlVDCG7hL09+eQP9rioN8+fPdxUASACIp8znCCCAAAIIIIAAAggggAACCNSsAAkANetL69kjEG1Jy1i9r2oJAX9MIgkAwfZJAMiee4WeIoAAAgggkCkCJABkykgk0Y9MTgAIXoaWAND6VMlsurY//elPbk2rVILAPrC8YsUK6969u1tjXpv/vao++Qdwzd4/9NBDzZfJv/zyy23cuHEJL2eg0vYdOnSwRYsWJXP52+2r8yugriQGlf+P9wXBl/iXnY5VBQOtE6a+bNq0ya0/FmtLRwKAzltUVGTffvutNWjQYJvTBb8A6c/a1yc5qG977LGHS1JIZexTAudgBBBAAAEEEEAAAQQQQAABBBBwAiQAcCMgEBEgAYA7AQEEEEAAAQSyTYAEgGwbsYqHTgV69UVs3333TeoK/APrZ599Zj169Ejq2ER39sH3ww47zN5///1ED3P76bqmTZtm/fv3jztbPVbDCnYr+Dx27FhTRYF4a2/5trRfnz59bN68ee5HuhZtH3zwgR1xxBHbnTJawDz4s6efftpGjhxZ7YC2XzdM4xytpH64Q358de0yOP300+2xxx5zs+qr84UlqcGruDejrVXm24lVPk37KCHAVypIRzJCsv1nfwQQQAABBBBAAAEEEEAAAQQQiAiQAMCdgED1BeK9Awu2HO8dGBUAqj8OHIkAAggggMDOKkACQBaOfKZXAFAQd82aNbbXXnvZhg0bkhLefffdbc6cOdasWbPtZo8n05CfuT9s2DB766233KGJPHg3atTIrrvuOhszZkzl6dSWlgEYMmTIdssAxJuRrwD8+PHjXWKDyveHZ8THuyZVLJBl7969XR/CSwAEzx+8Ps2m17ETJkywn/3sZ+78SmaoV6/eNqeM9wUjXv/Cn6sPqSQA+GPDSxWku5/JXhf7I4AAAggggAACCCCAAAIIILCzCZAAsLONONebToFE3kP688V770UCQDpHhrYQQAABBBDYOQRIAMjCcc70BACRPv7443bmmWcmPYtfpe61bIBKyDdt2rRao6MguQLdqiQwaNAgF3TXbPhENj1wKwFh7733dkkI2nxFAyUF3HbbbZXNxJv9rx2V0DB16lTr2LFjIqffbh8F8bUcwfHHH29169bdLgEgfIDuDfVLAfSWLVva7Nmz3bn9NVSrE0kclGoCQPCLT7wvP0l0i10RQAABBBBAAAEEEEAAAQQQQCBJARIAkgRjdwSqEIiXDBDvHRgJANxaCCCAAAIIIJCsAAkAyYplwP6pJgAoOKwHx5pYAkCz5devX2/HHHOMzZgxI24CgA9Ye9YXXnjBBbsVsE52trza0HG6PpW8v/766+3WW2+1Jk2auD4lsgzA4MGDt1m2QNejX8XFxfbpp5+6hAK/JZIAoOtTMoQqAfjEhGRuIc3c/+Mf/2g33HCDlZWVxa1ioPMVFBS4fVWBYeHChc5i48aNpqoAfimAZPqQzL4kACSjxb4IIIAAAggggAACCCCAAAIIZK4ACQCZOzb0LLsESADIrvGitwgggAACCOSCAAkAWTiKqSYAKLD++eefW4cOHVxp+ES3cPDYHxss164g95VXXmkPPvigCzYrIB/cogXN/X79+/e36dOnu93DiQGJ9lF90jk041/tLViwwCUSaCa9bzfYVsOGDd1nOk79uO++++yCCy6oDJQr+K/NX+PBBx9ss2bNckkB0bbw9Sn5oF+/fm4Wvyw0iz+eR7jd0047zZ566in343hLDug6fPl/JWG88cYbzlLXWJ2ECt8XHR8vGzkRj3hfeHT/yIwNAQQQQAABBBBAAAEEEEAAAQRqV4AEgNr15+wIeAEqAHAvIIAAAggggECyAiQAJCuWAfunmgDQvHlzN8t9n332SWlGuILgCtgqiK7fv/32W7v00ktt4sSJlWX34wWsNVvdr0//97//3RTsTsf27LPP2tlnn11ZMl/niBZ8Vpn/DRs2uAC/+jJz5kzr2bOnC/Ar6K1rC27XXXed3XHHHS4YrmB+IgkOCmi/9dZbNmDAgO36EC+orn6feOKJNmnSJNfH8DWEjw8mAJxzzjn2yCOPuGvRsfHOFc1d7amagJZUiBe8j3Z8+Jyx2qhO/9Jxr9AGAggggAACCCCAAAIIIIAAAghsL0ACAHcFApkhQAJAZowDvUAAAQQQQCCbBEgAyKbRquhrqgkAjRo1so8++si6dOniStsnuilAq18+YK/g9+LFi23p0qUu6P/qq6+6UvMKqhcWFrr94iUAaLa69hs6dKhrI9VNQXu1OXLkyMqguZITtFUVfFZCRFFRkVt64KWXXnL76tr8tQT7pIoC++23n2tLQfVwBYVoAW9VFvjtb39rf/jDH1ySQXCLF/RW3w899FC3nIKuK5xwEM1LwXpVQLj99tvdeZUAED5vss7VrciQqedJtl/sjwACCCCAAAIIIIAAAggggMDOJkACwM424lxvpgqQAJCpI0O/EEAAAQQQyFwBEgAyd2yq7FmqCQBquF27dqbAdzIJAL5DmhGuwLSC7QqSKygdDK4HZ8f70vnRlgtQewpW9+7d2959911TYkI6NiUl7L///i6or+B7VbP/da5g/x577DE79dRT3TH6tWbNGmcU3NSmkhXmzZtXWV0g+HlVM967detm8+fPrwzExwv8+zbXr19vBx10kOlLt6oRKLAf63zeXmPzxBNPuOup7ux/fx6NsSoJ6Pdkt2QqAKhtuV944YXuWnVscHmJZM/N/ggggAACCCCAAAIIIIAAAgggUH0BEgCqb8eRCKRTgASAdGrSFgIIIIAAAjuHAAkAWTjOqSQAKKCqGeGJBqDj8VRVkt6Xq/cBeJ3Tbwr6a1PiwAEHHGBPP/207bnnni7Yq/1T3e655x4bPXq0C/z7fsQqPa+Z9S1atHDl/zt06OBO7xMWvFPQa+zYsfa73/0uIcPgeSdMmGAnn3xyZfWARK5TlRS0JMH3339fuaxC8Lho46ilCZSk8dprr7lkhVSD6PqSoSQEJRXU9KZ7Y+7cudajR4/KpQt0znTdrzXdf9pHAAEEEEAAAQQQQAABBBBAIFcESADIlZHkOrJdgASAbB9B+o8AAggggMCOFyABYMebp3zGVBIAUj55qIFYa9L7JQN8f/2hCrgrmDxq1Ch74IEHbNddd01btzRDX+1OnjzZzdBXH+KtO6/PTz/9dFMFAJ+AoISFqpIRtAxAnz594ratiwqe++yzz7YHH3xwm3L88Urr//DDD65CghIAvFs0LB8g90sT6HclABxzzDEpB89rKwFA46dkBm3xlpJI2w1EQwgggAACCCCAAAIIIIAAAggg4ARIAOBGQCAzBEgAyIxxoBcIIIAAAghkkwAJANk0WhV9zZYEgGDw28/u16z/zp0720033WQnnXSSm9WuMvdNmjRxwfJUZ3pPmzbNDj30UNeWZvHHSwBQkF/B/n/84x82fPhw1x9frSBaAoBvc9CgQTZjxoyYyQUaroKCgsolEpTooP517drVjWQi1xsvASBaiX0/4//VV1+1YcOGpXyH11YCgJJE5KeNBICUh5EGEEAAAQQQQAABBBBAAAEEEEhKgASApLjYGYEaEyABoMZoaRgBBBBAAIGcFSABIAuHNhsTABRM12zue++91zQTXqXeNVu/WbNmbl17/b06perDQfSrrrrK/vznP1eW8E9keNu0aeOy2lu2bOl2VwKA+lJVMsLGjRvddYwZMyZmwoKO9+X4/ZICjz76qKtQkOga9ytXrqysAKBguGbFB7eqAuM63+uvv04CQCI3APsggAACCCCAAAIIIIAAAggggMB2AiQAcFMgkBkCJABkxjjQCwQQQAABBLJJgASAbBqtir5mUgJALL5wBQAFqy+77DI788wz3RrvCvqrIoB+V1DdB8WTGRKfAKDfCwsLrX///rZ06dKEm1BZ/V/+8pf20EMPueB6uOR8uIKAL7Gvc2gmvw/sRzthMDjvLY466ih76623KgP5CurHqnqwZs0a69u3ry1fvtydy1cn8OcLH+uTKLTfm2++aUOHDk3YoqodM6ECQFXXm2rFiJRxaAABBBBAAAEEEEAAAQQQQACBHBUgASBHB5bLyjoBEgCybsjoMAIIIIAAArUuQAJArQ9B8h3IlgSAaFemEvsKsp966ql2yy23WKtWrbYJgCvInWwlACURKJA+fvx4O+uss9xpFRj2wftgIkK4TzpO5f+POeYY95EvOe/3q2qGvQLzJ598sk2ePDmpAVSSw6xZs2yfffZxFRC09EGsIHZxcbEddNBBtnDhwoQSAHxbcnzsscdcckO0LZnAOQkASQ0xOyOAAAIIIIAAAggggAACCCCQEwIkAOTEMHIROSBAAkAODCKXgAACCCCAwA4WIAFgB4On43TZngCgoLaC/KoCMGHCBOvZs6erAKDkgGSD/7LYsGGDC6T/4he/sOeee84F1NWOPvO/qnJXH+bNm+eWIVBw3lcA8PtHSwDwCQUPPvigXXTRRUkNqc5x5ZVXuuQHJS7ofPGC8YMHD7apU6e65ISysrKY5wtWRLj22mvt1ltvjbp/vHMGDyIBIKkhZmcEEEAAAQQQQAABBBBAAAEEckKABICcGEYuIgcESADIgUHkEhBAAAEEENjBAiQA7GDwdJwulQQAX8I+1qz4dPQxWhvB2ekK0Kv0f7t27VxJ/Pbt2283+z6RfviKAV988YX17t3bldYPz/6Pda1jxoyxm2++2dauXWvNmzd3CQPBLRwoV/tKYGjcuLFbakAJBDomPz8/5nIAvk3t26tXL/v4448rkxTiBeNVnUBGfsmEWC7B/mv2v6oA+DHXcf7zeOcMnoMEgETuRPZBAAEEEEAAAQQQQAABBBBAILcESADIrfHkarJXgASA7B07eo4AAggggEBtCZAAUFvyKZw31QQArXtfUlKSdA98YN0fqOC7NgXzg6X7qwq4Rws6awb8AQccYNOmTUu6PzpAa90r+H7DDTe42e7hc8dLdJgxY4YdeOCBbja+2omXABC+hhNPPNFeeeUVF5zX7Hxv4i8mvL9vf+LEiTZ8+PCEKh6oyoCqDagCgPoZawuev2/fvqbrCy9rkCy0vvBryYJk25GHr0jg7xGdO1bygRznzp3rEit0jya6JEOy18T+CCCAAAIIIIAAAggggAACCCAQW4AEAO4QBDJDgASAzBgHeoEAAggggEA2CZAAkE2jVdHXVBMAGjVqZI888oh1797d1q1bl5SAyvSvXLnSvvnmGyssLLQpU6a4ILNm0PvAbqygezj4q2QEzai/5557XDl9BYCT2ZQAoF8DBw50gePwEgLxEgCuvvpqa9u2rQvce9fg+cPtabmB4KZzKpivTckMqhAQ3KIFu3Wes88+2x599NGELvXuu+82lfPXcbrWWFswAWC33Xazjz76yPS7NgXU5Z3MpvMtWrTI9ttvv+2uLdF2/JIMvm8kACQqx34IIIAAAggggAACCCCAAAII1J4ACQC1Z8+ZEQgKkADA/YAAAggggAACyQqQAJCsWAbsHy8BwM+6jtZVBbQV1FXJ/A4dOiQ1q1sBXB2rAK6fma1zKRngzjvvdOXmi4qKtptFH+xHOPjrg8KdOnVyiQRt2rRJWnjy5Ml29NFHu7L84QB9vGQEzfr31xQvuO47FqyE4PuvxIhNmzZt1/fw9SpJQLP4W7RoYQsXLrTWrVvHvF7tO3XqVDv22GNdAD+R0v3BJAAtHSAbbWpL5481HtE6o/MuWbIkoXOHjz/ppJPcUgmyUeJJNKPgMeEKAPESQhLxSPqG4gAEEEAAAQQQQAABBBBAAAEEEDASALgJEMgMARIAMmMc6AUCCCCAAALZJEACQDaNVkVfU0kA8OvVa+Z6ly5drGHDhgkLKLCsIHIwwcAvJ6DfNdu8f//+rhS+9lGwWX8ObtESANQHBZn/8pe/2MUXX+x217nCSw5E66gCypod/7e//c0F/6squV9VH/zsdN/neBi+T8FqB94jXP5fbVWVAKBEjP/3//6fnX/++dt4hs+vigLff/+9q9awcePGhJYMCPZD1QMuueSSbRI2Yo1H8DNdl375pBElSyS7KbFj2bJl7l7QvROuqBBujwSAZIXZHwEEEEAAAQQQQAABBBBAAIGaESABoGZcaRWBZAVIAEhWjP0RyDSB8ooO5WVax+gPAgjksAAJAFk4uFUlAMSb7a5L1T4K1s+bN8+6du3qAtTxgrLRiMLn8n+fNGmSjRw50iUWKKgeLokfrS31QbPvjzjiCPvXv/7ldtFx+rkCx1WV0dfP169f74Lja9ascQHyZGeEx1siIFEvtOYAACAASURBVJHbQ+esqp2q+q5g+pAhQ+ztt9+OmejgkwsGDRpks2fPdkH0WNfo++GP09IIqiDgEyrC1xPPS8clc39o3LSkQ/PmzW3BggUuIUR/95UW4i3RoEoKuje7devm7oF4FQASGR/2QQABBBBAAAEEEEAAAQQQQACB5AVIAEjejCMQqAkBEgBqQpU2EdgxAuWm4H8wASC5JIDk9t4x18RZEEAgOwRIAMiOcdqml6kmACjIqgoANZEAoADvWWedZU899VTc9ep1UQpAK8isa+rYsaMLVrdr185VBFBbwQQAH9RWoF8BZSUyPP7443bBBRc4n0RL5Acx05EAEOsWCgbYg+dSYFv9nzZtmvXq1cs1oeC+X1oh3Obo0aPtrrvuqgz+VxW4DycAqL1nn33WRowY4ZoMX2+8BIDq/PNQMofGR+f9n//5n8pzVpUMETwHCQDVEecYBBBAAAEEEEAAAQQQQAABBNIvQAJA+k1pEYHqCJAAUB01jkEgEwQU/o+kAPy4KaSfWFg/8T0z4VrpAwIIZJoACQCZNiIJ9CfTEwC0FMChhx7qAtqxKgD4gLACxn57/fXXbdiwYe44Bf/DM8b9MgQ6Rp/95Cc/cVUDfGn+RAP6ie6XwHDE3KWqBAA/I/6WW25xSxjoehX8jrbpmj/88EMbPHiwu2afCBGt8kC0ygyjRo2y5557ziVI+ASDcDA+nYkA6oOWZlBixpNPPukuKV7Cgr9uEgBSveM4HgEEEEAAAQQQQAABBBBAAIH0CJAAkB5HWkEgVQESAFIV5HgEakuABIDakue8CCBgRgJAFt4FmZwAoMC8AvfDhw83BfNjlY/3AezgmvUPPPCAXXjhhS5YrVny4cCxL0mvAPPixYvt4IMPdssAyERBdb9ufbxhrc0EAH9N6sNee+3lSuUrMB9t9r8v3b927VqXAPDpp59uUwUgnAQQ7bq0HMOMGTOsc+fO25TU90kT8ayS+Vzjr2SGwsJCNzbffPPNNoeHxzPcXxIAktFmXwQQQAABBBBAAAEEEEAAAQRqToAEgJqzpWUEkhGoTgKAn0Dk372lc/JPMn1nXwR2bgESAHbu8efqEahdARIAate/WmfPhAQA3/FwAFfBX5W2HzdunF1++eVVrj0ffPgMBu3PPPNMe+yxx9wM8mgz4n15eVUX+Otf/2pXX321O4e2aDPiqwKu7QSA4EP4xIkT7fjjj7fi4mJTsD7aVlRU5K53zJgx7mMdr+SKeNfcqFEjlyBx7LHH2qRJkyoTMnwihW/LnzPVLwN+fO6991678sorK8cl0RudBIBEpdgPAQQQQAABBBBAAAEEEEAAgZoVIAGgZn1pHYFEBRJNAPDLo+q9oSZoabJUrCVHEz0/+yGAQHUFSACorhzHIYBA6gIkAKRuuMNbyOQEAAWxFcSdOXOmmwGuLZG1331A/sQTT7QXXnjBFEhWBYBomx5ctfXr18/Nng/OqE90MGojASBa39SP8847zx588EHbuHGjNWnSZJvdlFCh69MDu0yPPPJIVx0hvFV1PT45QokA9913n51zzjnuwV+brzgQPDbVBAC1pWSFAw44wFVoCG/x2icBINE7mP0QQAABBBBAAAEEEEAAAQQQqFkBEgBq1pfWEUhUIF4CgN7FNW3a1JYtW2YrV660XXfd1dq1a+feJwYnASV6PvbbGQS0Kr1fmT7aSvPbrlqf6Jr1O4NcMteo8L+cf9SMZl11i8ntnUzP2BcBBHYGARIAsnCUMzkBQAFrBe714KmS8yoFn0wCQP/+/W3KlCkxZ8Lrgfbdd991wXC/JRvQT3b/6t4m8QLe6kerVq1s7ty51r59+21Oowd0JUJopr9/YD/ttNPsmWeecfvFWl7BN6Qgv08YaNOmjU2dOtWNizYlAigbOLjF628iDldddZU9/PDDrvJAeIvXPgkAiQizDwIIIIAAAggggAACCCCAAAI1L0ACQM0bcwYEEhGIlwCgNvQOUe/jNFlK7w8HDBiQ8PvDRPrAPtkrEA7lR65EFXW3uD/lWb7eNAcu0CcHhBMEFI7eGTc5VFx74I9eIrrvj58Gw/+RdhJ3TG7vZMcm0vPyOP1JvLfJnp/9EUCgpgVIAKhp4RpoP5MTAHyAV0FnVQCYN29eUgkAXbp0ccHw8Ex4z7hu3Tpr1qyZm8n+f//3f1HbToS8phMAFJxXAD9ewFvXqZn/Dz30kJ1xxhmVs/LD16BgvZZFmDZtmv30pz91f9YWKwnAn1tfAPzWqVMne+WVV6x3797uvOElB6pK1oh3Hb798ePH27nnnusSFnRMuFpBvHZIAEjk7mUfBBBAAAEEEEAAAQQQQAABBGpegASAmjfmDAgkIhAtASA4s1/vS7/++mu7+eabbfny5TZ69GgbPny4a1rv6NgyXSAccFcwPj1hV7W8JbJ6rtUJxPjLXQJAaUU4ur7lVZ7P90Wf+9C2Dkxfn6o/GoGEhCiB+Oq3W9WRwXGpY1ZeMSZ5Wp5XVY+9UKQzVScCBNtRG8FkC527YoC2S8JQqz+OzI+99O0lmx4QTOhQaz41Ydu+u70qdnVnyEvX3Zj+EaJFBBCILUACQBbeIZmUABCL7+STT7YXX3wxpnA4EK9Z8Hqo1Sz/aJsebvUgqwD22rVrXZA5Vgl7feaD8S1btrTp06e7ZsOB6HiB6aouInzcbbfdZk8//XRlgD7e7aWAtwLxqmbw6quvuuoJ8fpyyimn2LPPPuv2VWJAVfvr5/KSQXCZBBnr+EGDBrl+qkpAVV8GgkkMvg3/M9++T0J4/vnn7ec//3m8S475OQkAKfFxMAIIIIAAAggggAACCCCAAAJpEyABIG2UNIRASgLhBAD/bliTfvSeTu8H9Q5WS4zqPd9vf/tbO+aYY9xnfgnQlDrAwTUo4IO5msBVVhH4V8XWuj/G3/3ZE8wJCAaiy7ZstfKtee7dcEGgEOwWF7MujrwnL2/ozpXn4tJbLc8FpP0vnVQHZkIiiXwUiNevCqoETZIfQJ3AG+jo/Mh5HZhZ+Vaz0rIyq5NfbgX5+W4WvZ9JH1xcQbtHjtJPtSyv/hasyBtMtPC9/PFnkQQAH+j3Y6B21J7aCScTVHWlwV75HkXulK3utzyXKLKlbKvVrZtnder8CBv4o7/85Dk5AgEEakWABIBaYU/tpJmeAKCHTj1cXnTRRe7BM9YWTgDQGlULFy40BeurWqNKs8zPOuusqM2Gg+FqX7PsVY5egfOnnnoq8h8qpa7VwPbhhx+6ygfaFKAvK9ODSdWbrlGb+vj+++9bnz59YvZN1zNz5kxXBUDXtGHDhrj7B8+u4+vXr+9m/t9000126aWXuln6Gi995qsF+MQKP5NfP9cv7aOf+SUJdH1KYLj//vvtlltucV84UtlIAEhFj2MRQAABBBBAAAEEEEAAAQQQSJ8ACQDps6QlBFIRCCcA+HevalPv9VQxdMWKFW7Cj97d/epXv7Kjjz7a/VnLfyayjGgq/ePYVAR8Kf7IO2IXRC7Pt63l+ZE5+RWBbhcCTiDWGw4++56FD43sVxKZA17ewM3y1pbnlgXYUjGfXXv5gHUCJ0+FIaFjKwLo5RWB8Jp5vV/Rk2ACgP6sBACNS+RjX01Bfy0tK7f8upGFFKQXnmf/o5w+DVZS8GMfrrBQWtFSncrg/49JADq72vGJGYkiBM+lhIXI5q5yi1ndCtKVazZa82aNItcYatpXAkj0jAkNKTshgECNCpAAUKO8NdN4picAaFa5Hizvvfdeu/baa2MihBMAFJxevHix7bHHHtvMXA82ohJW77zzjvtRaan+g/jjFi0BQIF4tauHYGW/uoeZUAJAdRMCop3voIMOstmzZ1c8DMR+OFICgPqmh/Vbb73VecXriwLxY8eOdQF8XX+s/cPVEXzCgQL4aqdv376uLNipp57qxkxfIPTFINymxlR9bN68eeThoLzcfvjhB5s4caLdfffd9umnn7qlGYqKilK66UkASImPgxFAAAEEEEAAAQQQQAABBBBImwAJAGmjpCEEUhIIJwDofaDed2pSjiqlvvfeezZ48GB77LHHTJOTrr76apcA4CsAkACQEn8NH6xgrgLbCqvWT+pc0UrOBwO7kXSCSLhWP99SFildXyc/EsBWGLjctlTMXPezzFUBQBPafPBfQWhFh7cP+1Zd8j6py6jcuarAcuQ8+t9IhYS8yhn0kWVvIzPvqy6HX/2AdTAJoI6VV1RBKN1cYvULImO1drXZuvUl1nq3+tagntnGimC6P2e4V8GkDjMt8avAvNrKj/zRHaD7Qb8ilRfyXNKAPvQT7/zPI6X741+fD/7LT6Nez3G6FQ3KzX5YYVa/oVmB4v51IoF//cr/seBBhfK2aQjVG2WOQgCBHSlAAsCO1E7TuTI5AUB98+u+P/fcc3b22WfHvOpwAoB2Xrp0qUsAUCA6WMJfD6vz5s1zpeuLiyMlisJbOHCtme16KO7atasLyivYri28X3UfhMPtKKiuIP5dd91lCmaHExTC/dU+uk6t1dW/f3/3kB4roL9y5UpTlQTtP2LECHv33XcTTgBwD0R6yjOrLPuvwL6SAdq1a2cjR4501Qs6d+7sfunnCurrmlRtQOYLFixwXyzefPNNt2TBmjVrnKm+UGh/Xa9PMvDn8VUBgksRVHVTkACQpv+ToBkEEEAAAQQQQAABBBBAAAEEUhQgASBFQA5HIE0C0SoA6F3mV199ZR999JG1bdvWLZeqpUlVOfSqq65yCQDap6plP9PUNZpJWSAS2FUQu3RTPdtcEmlQr3A12zy/rll+PVVkLbP8OvmWXzH1fNtA/7ad+LEKQGSNdxWg3bTRrGRjnksCUJsNG0eCvnX93DV/kAtAq0+RcvuR4PP2K9HHOn91SIIB8+Dx21c0UIJCpOC+guKR4L+C88GZ9dv2oOrUgER66lInXPuRc5htLiuz+nqfv8ps8RdFVrJljfXt18EK6pltKDFrUKBlFX4MzG9TuSEv8lkkal9s5VZm5eUNXVKDgu768VYX7FeEXlUHfqwCETl95Ad1AgsL6KfxkwB+vK/8cg9lFckKc2attpKScmvTvrl17pRvm3TfVfQl0vaPiSSpWSbizT4IIJBOARIA0qm5g9rK5AQABYt9+XgFiY8//vikVBQ81mzyvffeu7IsvZ+trt+vueYau/POO12bwUCzP0k4eK7gugLQOu7mm2+ufOhNVwWAcAKDzjV//nw78MADXWA8XoWCMM6UKVNcxm4iCQkKxqvagA/iR0umCLcvM117tOv3nymDuGnTppXJEn4ZA32uWf+xNj/2fh8tNaBs5Kq2cD9IAEjqnws7I4AAAggggAACCCCAAAIIIFBjAiQA1BgtDSOQlEA4AUAH632b3qEuWbLETjjhBDfp57rrrrPPPvvMVfs85JBD3BKgbNkgEFl6deOGLbZpfUN745VltuDjZdZtn4522JHtba/ukZnZ4SBvcAZ+VX/W1Zdt2WprC/NswZx19s6bc61OXoGN+sVg697HXNC6ZKPZV0vNiorKbP9+da1OPZ8EEDmjryIQloxVgcDvm2hgOnKe7Tcf/66oUO92UID8xyoFCk9rRrxf137bNqLVBkiuckEk2SDyv5G0A/Vl7RqzD6Ysdsv/HnVsd8tvYFZex2xzqVlemdmaQrNvlxdZ0yZNrXyrWftOZmXlZo2amhWou24rdRUYtm6t56osFFQkY6iuwbq1ZiXrzVauiJTo31hcap32rme7tDar30DH+sUGIssHBK+pKvPiIrPly8utdHOR7dO7mZWWmdWrG2l/4suf2cbiunbk0V1ttzZK/4iUCHB+gQZJAMiG/z+hjwj8KEACQBbeDZmcABAMMKv81OGHH56UsI7/97//7Wb5KzisQLgva6Xy8kOGDDF9AVXQO9oWrSS/gsqTJ0+2gQMHViYNpCsBIFofVAFB/Z8zZ07SSw1cdNFF9pe//MWV0tfs+6o27/z222+7JAslHsgqXhJArM+DJtGSKyof3ELLJ1TVR59lrL4pGSLamJEAkNQ/D3ZGAAEEEEAAAQQQQAABBBBAYIcJkACww6g5EQIxBaIlAMyaNcv08wEDBliPHj3cu0GV/v/444/t8ssvd+9QW7RoEXepUegzQ0BB2E2bSqxkQ31bON/ssb/NtOa7NLaTT+lp/QZVRJ2r6Gp4lnw4wK0KAHlbzL5fZvbME1/a1Pc+sTPP+Yn1P8ysZSuzb/9r9n+PvGPfrfjezvvVKOs3sK5ZncSKywe7tP1s/ViF+RN337JVCS+R4HrTZj6A7pcpUEg6skRBVecP1waItl9VvfFhfwX/I7UHItX4//XGEvt22Rrr338/69En3zZtKbe8unm2eZPZ1Cnr7dtlhdaqdYHt0rKlLflipTVp1tAO6N/KOu5pVqbxcMF+VRbYalvLCyJl9yvSGDZsNPto7ve2YN4yq2NNrUG9xvbRvPlWp06+/c8ZQ11CiBIJ8usoCUBVEHT9keyB7QL0FcO4uVj9Mvvgg5nWuUcj+9kvelmdAlUzMKubb/bVl+U2+Z0l1rhpYzvhpLZWtyBynX4ZgMq4QBLVBhIfYfZEAIGaEiABoKZka7DdTE4AcP/p2rLFzbRXFuq+++6blIQCz88884z94he/cMFsBYgVOFYQ/6WXXrKTTjrJVQbwywyEZ5xHSwDQjHqVylcZe81sd/8xDAWxY5XdT+YC1C/1T9UGbrzxxriHhs/bvHlzW7RokSvzH2uTsRIjlMn7+OOP2yWXXOKSBuJVDoiVAKB++2UXZF7VvolahY/3lQeCyQUkAMS9RdgBAQQQQAABBBBAAAEEEEAAgVoRIAGgVtg5KQLbCYQTAFavXm0LFy50s4/79OljjRs3du9jtSyp/t1eccUVbiKU3htqH78kKrQZLLA1Uqp/a5nZqhVmN1w/1baW59tpZw6wwUeZ5QWnwAcuI1rwPzwb3IfItYT8438rtOefnmnnXXCsHXKM2a5tzFZ8owSAKfbdt6vtvF+NtH328xUAtARA7C1W5QF/ZLw23Lv6Kk7jCvBvMfty6RaXoNCnz+4uCSC8VRXUjywQsG371UkAUAtbKoLtXy81e/qJd2yvTrvbKaf3dPkHmza7eLnNmbXB/vXaQuvYvqMdfuSu1qK52ZeLzZ5/bpp12rOTnTBiD2u1h1leRRUAH7B3CxqUm23ZbLZ0odmihd9b0+b5tvfeu1rZZrNP5hXbGy8vte+/X2FXXHukG6OWu2im/ia3fIBfriFaAkBZmdnyL83G319oM2bMseE/a2dnX9jTGjQ021haavUK6ljdvLo28aV1tvDzr+2oYT2ta/fI8hD160WuKziWiYxnBv9Lo2sI7FQCJABk4XBnegKAMk4VTNY6VHvttVfl+vCijjdDXcHhv/71r3bxxRdXJgD49s455xx7+umnXUKA2teDrdoLthktoKyH39/+9rcu6K8At3uoqMEEAD1Uz5492y0D4M+pa1BSRHhmfbQlC8aPH28jR450pbxatmxZeYcGr1N/9jPrtcO4cePs0ksvjZvVm0gFgKCp+qykAvU7VlUAbxpuX39XtvHBBx9sr7322nb/2kgAyML/A6LLCCCAAAIIIIAAAggggAACO4UACQA7xTBzkVkgEE4AmDBhgptApOB/q1at3LtRTZ4aO3as/fe//3XVQo877jj3XrZJkybuPSpbhgqEo/VbzdavMvvD/86zrVsa2qhTu9tBh0YCxuHAqwKz+lm8CgCq6F+03qxpQ7MXnt1kT//fLDvznEOs/+FmzVtVLAHwpVnRulLbv189K2gUmVO/aUuZFeTX3T44XzGrPFrwP1p5/VgB4+Bn2+4XOYmC4mWlZh/NM1u8eJENHdrVdtk1UpZee2jmvJYEUJF+9Tp8/mgJAC5GEeV2cJUS8nzJexeSr5hRH8m+UM0B9eeFp76zDetKbcCAdrZPrzoRrDpm69aZjbtvltXNa2GjRnWxzl0VCzFbv8Zs/KNLbfF/NtpPftrLDhlqVtBQfdDiBaosEElSKCkzKys2e+6JVbaqcLX9zzmdbfd2kQSItT+YvfVPs9tvnWgnjOpiv75iH9ujk9mmrRutQFP5Ld/ybNuEDXdvbI0sJ/DJHLO/3bvU1q5Zb6ee39mOH9XI9WFLeYlZ+WYrqNPEFn5uNvX9FW7i5ck/62QtWprp/zqimWbovya6hQACIQESALLwlqgqAcD9x0v/VQlsVZXEnzt3rnXt2rWyzH46GPyMfQWmFWhXwHj33Xd368ZrXXl9rqB9rE3HqEzVvffeW1lJQMesW7fOunfvboWFha5dPbgmGpSeNm2a9e3b14qLi7crq5/obPZEfXz1A+1/2GGH2fTp092h+g9ntASAcLsyGjFihD3//PNu/2ife2d9pioASjjQeVU54fTTT9/mkHgVAYI7BwP/3iUZH7+vH2O/JMF9993n1h3bf//9496f+rIyb94869atW+XSD4nasx8CCCCAAAIIIIAAAggggAACCKRPgASA9FnSEgKpCIQTAN544w1X/r9nz562Zs0a17Tee7744ou2ZMkSO/roo+2YY46xAw44wNq0aRN3wlAqfePYFAWiLN6+7AuzP9+9wIo31rXzf9XD+g40Ky6NrNVev75ZnfxIIFrRaQV5S7eWWf06dW3dBrNGDc1WrTZr3NisgVsr3qyimrsLMj/92Fp78pGZdvGlR9tBR5jVa2xWr8CsQYFZyWazOopn5ysgvdXWlay2ZvV3Nc0g31IWWXtef3YVBSrXsTf75rs1tsduLVyAXOcqKdf9aNa8kVlR6WbbXLrJmjdp6uapayvaaNa00Y9uOq/aV9+VqFCn7kZrrOnplmelW8w+/cjszdeX2p57t7IBBze11q0jfXRl6l3l+2JXTL+eRRotLjNrWNdU8MD1p3izWcNADkzwekpKKjy3lludOnnONt9lIgi4tCLFQikUkW3NOrMbfvehHXHYQDtiqFnzXcxKNkVmy8+dZXbjH16xE046yE4/czcrqFsxq7/M7ONZZnfePM0GDOxrV9/c0AX9y8q3WL28fCvZala/TsT/07lmd94014qLi+yC0Z3t6OPaOTcXxJ9mdt3VU23PLg3simsOsP0Gmm0o3WD162mPfMsr9xMfI6khPh3gy6VbbcHsDTb3/Ua2aOFSO2x4czv1rNZWr4n2KrONG4usaaOWVrjW7J//+Nwmv/6lXXvNMOu134+VClK8yzkcAQRqSYAEgFqCT+W0mZwAEJ6RP2jQIJsxY4ZLAPAz9mNdu44/6qij7M0333Qz3JVIoEDy/fff76oChAPa8SoKKPA8efLkymB6vASJVMbFPRpULFugP995551u7S0/g14/ixdQ1/FapmDq1KnWu3fvqN0JXoOqIaiclzb5zpw501UP+O677yqD7ckmAQRPGq+/4Q5qnJWQsHbtWjfmv/nNb9xyCKtWrXJVABYvXrzNIVQASPWO43gEEEAAAQQQQAABBBBAAAEEakaABICacaVVBJIVCCcAaLKVAv569+aXT9VEouuvv97mz5/vKqH279/f2rdvz+z/ZLF35P5RplZrxvaG1WbXXD3HGjfczY7/aTvbs5tZfoHZhnVmhYVF1q17U9uldUWIutysQZ5ZUbHZsv+abdhQZg0a1LUmTcxWrSqzfvvXtc3lZqUKdJebvfjcOnvy0Zl2yaVHuQQAzQL/YuEqK1pbarvu0tYaNi63znsrLFxqJWWbrXHdxrZsqdnK70utWUslFdSzjevN2rUza9TcbGOJWb36keSElT8o+WCTNd+lgW0uK7HVq4qs7W6trFVrs/rq4yazb74qsW+XlVvD+g2sddvI0gYbN5RY3fz6tnplibVoUd+694wE5bX/4kXl9q9XC23a+59ZnwP2tKOO7mBbtxZb9x4NrdVuZsWbNlujBgW2cbNZ4Q9bbM2ajdagQb5t3lxqJSWbrUuX1taokdnqVWbfLd9ka1eXWr38htatW4GtXFVuJaUbLD+/nrVtW88aN430R1UFzDSJ0dUYiPxSUkOZ2dLFZn+9c7YNP66fHTnMrFGTSPJCWYnZe++Y3XX3FBtxanc746zdTYWINZ6qLPCfj81uHzPPevbqbqNvbGgNm6nJLVbX8q148xZrUJDvZvp/tcTsH0+stYVffGqnX9jJBg5pa/UjWQ42+19mo694zzrs1cAuuvIg63eI2ZY6m1zygSlNYEtFAkB+RWJIqVnxBrO5c7603VruabPeNXv5pY9sxKl728mnNbWGLgFAiQilVjevnm0oM3vztW/t5WeW2Vln9LcBh5g1aLIj/0FwLgQQSLcACQDpFt0B7WV6AkCQ4IILLrBHHnnEPWxqzal4AWXN6t9jjz1szpw51rp1a3eMrldZq//+97+TTgC47bbb7He/+52bga/AdE0nAKj/PuD+xRdfuFJceiD3s+HjnV8+akPJA5dccknUNbrCSx5oqYBGepKpSEBQsP3Xv/61y/r1fokmAcTrX7zbW31XX9TO6NGj3RcPfRnRNmTIEHvvvfe2aYIEgHiifI4AAggggAACCCCAAAIIIIBA7QiQAFA77pwVgbBAOAFA7xo1IUjvO7Xp7+vXr7drrrnG9O+WBIAsuYeizP5XsHhTkdkVl0y38q1N7OhjellBo0LbdZeG9u2yTTZj+sd29NFD7IhhdVwAd22xWd08s9kzSuzNN6bb3nt3toP6t7NFCwttwbxldujhfa3/4MiM/c2bzP75bKE99cgsu/jSYdb/CLO69c0mPDXfJr043Zo03t0uveIn1v8ws615W62spI59s9Rs+pT1NmvmXBv+017WtFlDW7eqnm21Lda2k1mX7vVcVYAvvii396d8bLu3a2W9D2hlCxcttM8/WWvt9+hoJ47saM2amK34wezj2evsgbumW726LeyQozpZsxabrEVLla+vb4s+WWsbioptxMm9rWtPs2Xfldm0qUts4oTvbekX8bPsrAAAIABJREFURda1R1vr2Km+te9QbgMHtbd9+zZ3VQk2uyUCNtmkV/5t3bv3sP4DOtrMGYts8cKVtl/fbjbsxF1t2Vel9srzS+2VF2bYbq3a2i/PHGrrN620b5Z/Zcu/3mgjRx5i/QaZ1XVVEzSDXr8qahYoFyDf7LtCsxkz1tmLz8y3n48abEceY1ZQURxg03qz5582e2z8WzbqjN52uk8AKI8E2Zf+x+zG0R9b293b2GXXt7V2e5dbgVu+IJJkoKLOqjywfoPZls1mpZsrqguUlluBBrjU7I1/mN31xzfs6OP3spNP7Wbd9tWhmyqWKiiwvC2RMgduMYR8s8KVZv9dWmjFGzdbzy5t7ZVnzZ6fMMdGndXdRp3R2Bo08stKRMpJbCo3mzW9zJ565DMbfPC+duzxZru2yZJ/S3QTAQSiCpAAkIU3RroSADp37uxmxicaHI5HFZ79r/1vv/12FwTWeTRDPd65FEBWGXgFig888EB3SpXwP/zww11J+GQrAGg9LC1DoIdiBZtTDXDHMlDftflgf1FRkR177LH24YcfVq7FpRn7wS0cAPd/V+KAKidEW6PLX4OvNqBjfJKBHvybNWvmrCZOnGg33nijLViwwJ0/nr17QAgtIZHoccFrUp/HjRtn55xzTqW5bK688krTcgCxrj+4BEBwOYV49x6fI4AAAggggAACCCCAAAIIIIBAegVIAEivJ60hUF0B/Vu85ZZbbMyYMdajR4/KiU56J6jA/+eff+7e/40fP95V4TziiCNYAqC62DvyuCoSAH5Ybva/Y2bYooUrbOTJR9nQ4Y2tY3uzxf8xe/mfS2xz6VY74aQu1m+w2ap1Zt9+afansZPsoP797Kihba3TXmYrvjGb+q7Z1Gnv24VXDLJuPetY/lYFqYvsiYc+tEsvG2oDjjKr18Bs/Wqzp8d/Z69NnGPX/+E4229wZGa7KhH8/dEl9tWiUvvFL3pYz/3Ntmw1e/Wljfb22/+yzj2b2OhrDreP55k9/PAkGzz4EBtyRHNruVtkvyWfmz31+BTbt3fv/8/eecDHVV55+5mu3m25SO4VV4wxxYDBYMDGdBJKChBKsptsSIAkfLspm2RTdhPIks1u2iYksCSEAIYkhGIwGGwDxja49yI39V6nf7/z3rnSSJYs2aiM7HP5CUkz977led87Hs3/f87hggV5jB4HNRWw8m/wn4+8x9kXZPLxT0xh2kwISLT/Dnj2qW00NQS4457ZzDwXyivghafg9eWHmHd+IR+7RTLsWuNLy7BKImxeB7/8xeuMGVfIjTdNonAMVMt1z/hZt34VX/zqxUyb5qJoJzz7xyCvv7Kaa6+7mAsvg81bjvLemt1cf8MCzr8EXD4R0K3P+EWYd0StCH/JwLD/MCx/dQ9vrzjI7Z9cyKWLrBT/Yq4QA8D//jzKs8te5ZY7ZvGpO4fhluq+MQPA0f3wL1/aRkqqj88/NJZJMyIku90ECeLCQyhKzBAAwWiYiMky7DamDUcESg/Bc0828eLfXuIr37ya8y/2mowMYVpwWJI/jojX9CeZBHweOHQQPvxgJ+edNxlHCH7xCKxft5FrbxnDTZ/KNNH9MkS5Phx1EHLAti3w+C92MXZ0ITd+PJmRo2OOApMVQQ8loAQGGwE1AAyyFZO0+PIlUdaS0uncc89tnYGIrCKaStS3HPImsKPALM/LtSJKS50oeb4nwnBPMXU0AUgq/yVLlpCamopEqneXsl+i9EUkl+jxH/3oR6ZbSaP/8MMPm2h4W2S3x9OxPWFjp9xftGiRKSXQX4c9NjuKX77/8Ic/NG/OMzMzTVr8rgR/e4xilJA5yLFixQrzhr2zo6MJIP73+PPFGCBi/H/+539SUlLS6g6W0gqyF+TL3ivyvav1sfdIR/5yjayLjFmeE8ODrJXsLTlsR7K0++yzz3Lbbbe1228deUj5gzfffLP1+viSCv21jtqPElACSkAJKAEloASUgBJQAkpACSgBJYCJJB41alRr1kFlogSUQP8TkM/GJMuolNiULKcTJ048ZhDr1683n6dKMJJ8l88XJbPq1KlTyc3N7TYja//PSns0BLowAFSVwre+8QHFxY3c8okLuO5m8EhK/Gp48nfFrF2zl6XXXcCNn4Cdu+H5P9Tz+vK1fP7BS1l6HTQ2QUYKrFkBjz66ghs+OZKPfWyyEbKX/amRx36+mvu+dDnnXWaleBfx/Ynf7mPl8oPcedfFpjRAZia8/yb8z6NvMWb0UL704BRSciBZ2n0Dnn9uBZOmDWfJ4qn8dVmIteve4+5/nM+MsyDiBI8HaqthzZuVPPW7rdx++0Usug4iIXh3Ofzoh++z+PpxXH9zriknIJ+GN9bA1vXw3YfWsPCy87nxLhheCC89J6nrS7l8aT5XXQtZ6ZiU/yKwVxbDi3+Gl158l89+6VwuvwoqqyA92Zr/449v4JqPjef8CzIZkg2/+p86lv1pDbfceiUfvwNq6iE5CZNJwCcR8Va2/dZDdO9wwCoNcKgYfve7NZQXu/jEredw/gUQCoDbCxXF8D8/rWTFm+/zybvn8Mk7hpo1kzWOhqG4CP7ffdvwJbl54NuTKJzoJ8UrEftWDoAwUVySCcDI8fIl/4UJBjz4a+GVv1XxzFNvc+11V7Lkep8xWUQdIt4HTTYGhylT4MERcZgxiQFk+/ZD5OcP4ax5SdRWwhO/gJVvfsAlS3K46/OjkaS9df4q0rySzTfJzH33Xnjl+SBVZSXc87lCCsbEUKgBQF+0lMCgJKAGgEG4bCLainC6bds2Zs+e3ToDW3zvmCI+for2c4cOHTJ1oOJT1vcGio4GABG9J0+ejNSmkujujhHwnfUpgrJtcJByAEOHDqWioqLHw7NNDeKMlTfG/XV0lgFh+/btzJgxw6TBt9NyHW88dqYEOee+++4zwn1nR2eR+p2dV1dXR1ZWFmVlZTzxxBM89thjyJjkiDcb2GaReEHe7iNe9JfofjlHBH/7eTEHTJs2zbC+7rrrjMlA3Mci5tsGAOnvww8/5Mwzzzzucsge2bRpk8nakJaWZvrormxEf62v9qMElIASUAJKQAkoASWgBJSAElACSuB0IqAGgNNptXWuiULAzvwaH7QlnwE/8sgj5rPCCRMmmM/e7EPOl88cJSBMPuuTQ362g8Ds0pyJMj8dRwcCVvb11kMSzFaUwPe+s5nS0iZu+/Q5XHmdlea/oQ6efOwAq98oYum1C7jlTtiyBb7/zzspKirnri/OpnB8lGCwnqz0EWxZH+CFF57hts9M44rFs0j2wl+eqed3P1/Dl++/gvmXY2rR+40BYAcrXy3mzrsuYe4CyMmA//73AM8/s4pLLp/APz0wCm86iGZ9pAgOFUFGlhWd/s2vvUvukAwe+NczGDMBGv1WZH5LE3z4XpAf/PN73HLrBSy5BVJS4cO3JGPBahZfP5rrby5gxDDJcB/G3+Ji5wfw3Qd2kJmdxR33D+X8BU7+8jT89S8HWLR0OFddJ7oB+JwSnw/bNsEvf1zGhx/u4Y5/msm4KW5CoQaSvXns2gxvvrmSiy4dwVVLJ5KfD4/8+27effMot9+xgCUfg5YQeH1WVgFZhnhPhiyKPBb0R3G4HBwuEQPAe5QXR/jEbecxfz6ExIjggepy+P3/Bnnu+eV8+t657QwAck7RbvjWA5vIycvia98bRfbwAEleF24j4UuAnvTkIGw+C5ecAEbSpykAK/5ezUt/XcOMGbNZes1IUrMhLVNMA+Byyv/FRCC2AReEXUSDsHUTNDS0MOesJJJSoaEGnvk9vLPmCGfNd/HJe4aRki7zDeOISAlmL06Xo50B4G4xAIyKmSLUAKAvXUpgUBJQA8CgXDZMincR1X/2s5+1m0F8mvuuMgDIm0SpBSXPy5vA3s4AED8gEY9//vOfU1RUZNLZd9eXbUiQud17772MGTPGOFxlzHKtzDv+6CiEi4As4rT09dnPfpbCwsJ+W+HOovAbGxvN/A8cOGCct92VIJAsCfImXUwQYny4//77Ox1/Tw0A8bxFlBeOUlpAMiO88sorrFu3zphA7D8u7M66Kpcgj0v2APtLsjvcddddLFy4sLX0gZwj6yTnSLv2Hx/Sv5gy4sfUUdyXP1i++c1vmjIGcqgBoN+2r3akBJSAElACSkAJKAEloASUgBJQAkqgHQE1AOiGUAIDQ8DO8mp/Zrdx40Yef/xx7rzzTmMAkM8P7UM+Z5PPQe2AKvszPfszNw2sGZg1PJleRXyWlPIVR+Hfv7+NqqoQn/7MTOZfAh53zADwuz288cpell6ziFs+42TLZnjoC2uJRDx8/muzScooIxKOkpKUTlVlE/v2bWX+ggmMH19gouKf/r8K/vCb9/ny/Yu54EpITrcNALtZ+eoR7vzMxZx/GaSlwDe+2Mzbb2zmpk9O4x++lErYbdWWlwz5kk3AH4D318B3HnqV2WdN4wv/PJL8USAmBhmvnLNtA3zlc6u57vr5XPtJkI/q166Af//hKq66aQTX3zyOvDwISQ6AqIc9m+HfHtxndI/7vjOJK6/O5pn/g7++sJlFS8ey9Jo0Yy6QDANuJ2zdAP/xjT0UHSzhc1+dwfDRITM+p9NLY32QyqpiCkb7mHvWBFK88OiPt7J+TRlf+KdLOP9ScFpZ81u/ZN3itW75ORCI4HA5OSIZAB5bR3mpn0/cOt8YACSRr4ylvgb+8iz8z8//yqfumcun7hiO2201HAzAzk3wvf+3jgmTxvHQ93PwZoSMmcJpov1d7YwHgRCkuKGxEfbthuUvbSMzI42l140iKxsamy3zRdSJMQzYJgAz8oiHHRsjrH9/L2mpGUyfkU91DYRa4NVlUhLgEOctTOFjn8olJx8ysyVDgeQfcOByO9mzRzIABKgsK+Huz42iYHRszU9mQ+s1SkAJDDgBNQAM+BL0fADxAnNnUf6dCf7Haz2+Zn3PR3H8MztLIW8LwrbjtLM08rYAbUfRy5tWcarKufIm9kQyFdhlAOQNcH++ye0qDb/MQ+ZgZ27ozgQhhG0OXa1pdwaAjm/ybTewPC5s5Q8FGZOkEBNzgkTdy/cjR45w9OhRiouLDTvJ4CCR+Dk5OSaif9iwYcycOZOLLrrIZDbIz883Yr+srXCXOYoJQw77jxTbACDivv1HSWe7SMYo5gcZl5wr49RDCSgBJaAElIASUAJKQAkoASWgBJSAEhgYAmoAGBju2qsSsD8blM/l5DM8+czuySefNAYAKcshj9uH/VmbfP5mZw2Qz+akHKmdxVM+a9Nj8BAoOQQ//vdd1NdHueOuycw5zxKZG2qlBMA+Xn1xB1dfexk3f8bL1s3w8Lc34/Gk8fUfjmXkWCsqXdK7S1R7WMR4L7gc4IrAr/77CH9+YgNfuv9qLrwCfLESAI//Zicrlx/mzs9cyqJrLNH6Fz+EVW/t5uqbJvKZL4hIDxEHtDRamQCSvLBqJTz8nQ0MG5HHQ98bxahR0Bi2ShY01lkC/b9+9R2WLj2Pm+6AwlGwejn8xw/fYMlNBVz/8YmkZ1t16D1OB0W74DsPFlFccpSvP3wW8y/08tQTYgB4l0VLJnPV1dlkZUFVpVUCQMwS//WDcooOHuKh789h7vlQV2cJ70kpkJ4KzQFrPE218Ltf7eaNV3Zz/4NLmH0upGVjpRKIOzoGuwtDYXn4sGQAWE95SYhbbzmHCy6EloDFob4O3nwFvv+DZXz67vP55B35uDwQjYC/GbZ+EOZH/7qaM+dM575v5OBLt9ZU7kwrhj+WgSAKobBlbti7Hd5dVUZyipfFS7LIzIWaWqitgdwhVjmGpmAYj4CwjwisXV3Fjm2HyczMwuv10eIP4YqM5O2XYMf2fUydE+a6mycytCDKyEKHYWT2iQt2GQNACxVlJdz1D2MYNaYtO8LguYN0pEpACdgE1AAwyPZCVzXaeyp0dyXQ9xeGrsZv99/T+dnz7a69nnLprfl3Jcx3HMfxxtWZuaOr8XU3/47Xdey3q4wEtiFDBHlbyJe25I8K+ZI/KrozWNgmBtvwoNH8vbXLtB0loASUgBJQAkpACSgBJaAElIASUAJ9T0ANAH3PWHtQAl0RqKmpobq62gTcSFZNyTAqJQCmT5/eLkOqBONIBlL5kvOkHKcE8Eggj5gA9Bh8BBqr4Vv/speKynruvnc28y6ExibwN8Ebrzbx8l+3cPW187j2E7B/Pzz+8yOse38T3/nxYs6cZ4nKTSErOl3q20skuQjikjZ/2Z/qeOI3b/HAV5Zy7qWWqC9p/P/0ZBGv/nUPt995KRdeCSmSLeA3sOzP7zHv/DHc95V8Uy5AjmAYaqqhuRmqSuHx/6mk2d/Eg/9ayMhxVsp4RxTCzfDSC5IafxXXXHcBd3weGhphy1rJAPAXFl87iWtvmsKI4VDbCOkp8O6b8Oj3t5KRmcQX/nk8U2fA80/Dsmdf54qlM7nmuiHGALDyzYOkpWQzaVw6P/l+Cy+98hI/+eX1nHsRhCLWGGX+koUg5IeMFJDKGT/41nbWvVPM/Q8u5OyLIeKyhPj2yf/bWwDs30qK4fnninh3VRF333MRFy2UcgfNpPqSjemg+AA88OUVnHvBGO7/6jh8qUhSfkIheO0lP7/86ZtcsXgBn7s/iWYpHeCAI0chOwcy0qwRBMJWRob6Klj9Rh1jx2QwaZrk+rcdAvDaK3s56+zxjB2H5E0wZoj6WsgfLp/dxwwQrWKLZdYINcNPf+Dn3TUbufbmqdx2RzoBB+QPsU6UMfrcsGMXPP37I6SnJXHbnbnkD7PGpRUABt/riI5YCQgBNQAMsn3QU4G8q2nFX2//3JOI9N7C1J1g3dP5qQHAWpHueHZct54aImzxXv6IsH+WtmSvSGr/E2knfgw9va639pu2owSUgBJQAkpACSgBJaAElIASUAJKQAmcHAE1AJwcN71KCXxUAmVlZZSWlpqsnGPHjmXLli088sgjpqTrlClTjmlePrsTo0BLS4sJ5JGsmpIFQD+H+6gr0V/XWxXcJRI8HICSIvjetzdQV9vMPZ+dbzIAZEv0dzk893QTy1/ayuKlZ3PNrVb0+qa18F+P/onrbz6PBQtHkSER9Q6oq4WK8mq8SREKRuTiCsOzTzXzx8ff5p7PXs78RZCdZ0Wb/+K/jvLGK/v4+K0XcOUNlgGg7BD86IcbaGps4v6vXEBWPuTmQVMjvPfuPppaGjlzxgx2fggP//gF7nvoCi69IonqWsjNht1b4Q9PbKexLsyn7pzOGXMknT5sfBe+/92/sPCKaVx1zXgmnWE9Xl4Cf332ACtePshnP3eRMSikpMHqlbDsuXcoGJXFrbdNRSpgHDxUypgx+YwphFUr4JGH/8bHPnEuFy7MY0ShlSa/ri5Ac1PQGCdGjUwlxQP/8YP9vL/6IHfdu4DzLoPsIVb0vf1/S+yWfATWIT9b363I+/ffCfH0k+u47ZPnsuBy8IebSfF4aGh201QNv/9tMQ31tSy6cgpnngMtfnCE4Zf/vZ7tW4/yiU9dzaKllkFh/y7489OvMXJUBlcsnsfI4VY2gKK9sGblAUKNIxk33oNTkuRKloLYoLZv38EVS6ZQMBYOHK5k2VM7qKuNcufdFzAk3zIRtCr2UaucQ2UJ/OanAd57ZwuXLZnA7fdm4MuwDAOmqkPE2gfr18Kf/28L5543nYuvhGwpEaAGgP56IdB+lECvE1ADQK8j7dsGeyqQdzUKNQD07/rYvBM1A0B3NLoaf3fX2c93lWGgp9freUpACSgBJaAElIASUAJKQAkoASWgBJTAwBBQA8DAcNdelUBFRYXJvimp++0SnmIA+NrXvsakSZO6BaRZOLtFlBAntAmrUUJEaW6O4m9y8eJzFTz9h5W0NEW4Ysl5XHV9ATl5sP4dichfw7ZNZVxy2ZlceWMu02al0dIEq9/eyzurNzN50mQWLJxKMBSlpKSEw0f2cenl80hN8hhB/m/LdvLCM+9y9XULuOiKdGbMzmXfLvjjEyvZtrGWeedMZ9E1Qzh/QbpJsf/OqnpWvbGfUMDB4qtnGIG5vCxEVfUR8ob5mHf2MI4UwQvLtpqysuedP4/JUzKprYZNH1Ry5EgJCy6ZxqyzICULmuvh4HZ48EuvM21mAedfOJmFi6CySs5v5u2332Hy5Ilce0Mhwwot5fnwAfj971azb+8R7rn740Si4PH5OWOmj9RUTP+bP/Sz/NXVjBs3iquvm2BMCCUlR6ipqeKcc2aYjASH9sFvf7WKrZtKWHrNBVxwRTLT56STkyvqumUD6GgAkAEEpKSCRNEHofQw/Ojf3uWaa87lgkXgS5Erm4jgwRnxsH0zPPnYe4wfP4Grrs3F64N9u+GpP77CpKnDueb6mYwcCXUNsHJ5Nf/xw18xLD+fL3/l05x9odNE8v/58d0898cNhFuySUnOobmllqg4ACIpOFy13H7PPBYuzmLISNi9K8zXH3yOlmZ46JsfY8454E5uv71376hn+0Y/f/ljMevX7uaCS8Zywy1nMnkmZOQESUv14JXmw5KpoJmnHl/Jl+6/kkkzwZsSwYmzXQYAzQaQEC8fOggl0CMCagDoEabEOUkNANZaaAYAi0NfZQDorR2vBoDeIqntKAEloASUgBJQAkpACSgBJaAElIAS6F8CagDoX97amxKwCUgUv52xVbJzbt++vdsMAPGfl8r18b/b7WpGgMTaY21R5lEC0QhNTRHqazwUF8H2LeUEAw7GjsujcBwMGQo7tsCBPS34m5IYXgC5I/1MnubDlwSHDwY5ejDAoaJSMrOTcThDZOekMXxEtjm3sR52bI5wcF8zdVVuRhT4yBzayKgxqdTXwLZNTabvrBwPU2ZCakaUglEOqqvhyH7Y9OFR3G4HGRkpJCU5mDwlg6GSct6NMQocPQzbtpTTUB/A728hIz2HaDiJKVOTGToC0jIhKHXmHfDW3+E73/w7Cy6Zy5VXDaW+WereNxIKRcnJSWPKdHB7IC0DE+0v6enLSqT9I0akTkv3MLwgnYlTk2nxR/C6nPgbYdtmKDlaSyBUR3qGl+zcVNIzkpk+00VVGezdJUaBaghnMKLARWZ+I4XjXAwfkdRqAIgpD3EbxUGTP0KS10k0CnWV8L1vrmTRZQu4cBGkZ0jUfoggARzRFMJ+2LoBDuyvp67xENlZGdRUh8gbksF5F+WQmo4xBUiof+kRePGFg1RX+VmwcCLnXAgtQXh3RZDdW1torHeT7E0mJBH9slnktnbBjLkwZQZkD5UMD7BrM+za1cLYSQ6mzPQxZLgM3x+bg489u8spO+ylujiT2ior64FkDxgxGvLyhX2AVJeXgB+ef6aCF19YyT9//UYKJ4HL24THKXzEJGElFlADQGK9juholMDxCKgB4DTeHx81ursv0HUnaA+2N6oqgPfFLtE2lYASUAJKQAkoASWgBJSAElACSkAJKIG+JqAGgL4mrO0rgZ4R2Lp1qzEA9DQDgLQqJoATyUjas5HoWb1JwDYAyPdwNGoEcKfDSTSM+ZJId6cDHC4rVbuk9W8VgmUgsbrwYRGIgWBIBOEGwiEHDmeE7DwvOek+GvxBHHhMm9KEXGbac0lwmZX+3f4uj4uoL1+mP6ChPkQk7KauBqor/QzL95Gebon6Ma+JOVeE+pKSeo4criUrI5chQ5LJzLLakpT3LncEf4OTD9fAfz/6KhcsOJPrbxqCPyJp6xtIz3STPyzpGIE5FBGRGpPOv6y8lKzsdJKSXSSnuHHgJRJ0EglZc2hoEBNAA5lZaSZbQWqKZSKw0+fLlISpy2XN32ZoZwCQ+Ura/0jsAlOaISRjdxCNRoiGnCx7qpS6Gj9zzs1n+mwfPg8E5bmIhNFjfj98CA4dqjSlOQoKhhkOUsbB3JtRcDmsNS4+Ah+ubyQjy8UFlyRR39xCJJhkhuV2WOsk+0PmZh9uWRt77PKgtFMMBw5VMXFqDjk5MowWoNmUloA0omG3OS8aAafZAPIVxeEI4MKFI+pm/w7Y8H4J0WiYK5eOJCkDos4GfK4UNQD05o2vbSmBfiSgBoB+hJ1oXakBoO9XRA0Afc9Ye1ACSkAJKAEloASUgBJQAkpACSgBJaAEep+AGgB6n6m2qAROhsC2bdtaDQATJ07sURPxn0kOtoCqHk3wFDjJCLtx4m40PrQ6TvBtnar9fPxzsZ9FVI5EoyZbrAjR8j01SWTsoFG5TQp5U9veiuS2Om77MT60u/0wQkZMdpFshGK5pnXMImK3pTHA4YgQjVoGBjlJovjlCEchEAiSLMo48O5y+MG/PcfNt17FNTf68KVDQBR8Vz1erwePI611yvYwIwSJECASlflEcTtE/HfhwEcUF+EIhMMyd4dJ9y/CudvbebR6vJguxgVrClbWDDnEABBtNQBYj4j4jyNCJOShshiefOIdxk4YxpKlY0lKsdqQMchpPjc0tVgCv8fbxsH2bxj8EQgGoL4OdmytIycvlakzXPhDItw7cTm9uI9dKtNR7GFkv0i/5cXw/vt7GDN+KBOnZBhzg2QAiNJsWEXwgnCKCjNr8R3iBnCEzG9JJOEPwjsra1m/bgsXLzyLM2Yk4RR+zhbcDrleMwCcAi85OoXTkIAaAE7DRbenrAaAvl98NQD0PWPtQQkoASWgBJSAElACSkAJKAEloASUgBLofQJqAOh9ptqiEjgZAieTAUANACdDun+vOcYAIN23qu9tgnTbqFqviD1kx/PHlOBoTIQ2In2EZI8VCW7J2XKtOxYRLteJGN+qfltyt2QbMC3b/YjoK1f6TaS9C6eRyS0DQIBoRJRmUaT9OBxOHNFkE9kef0j0vozC7XTS3AzNtfDqC/DU/73OxQvPYf4lacw+FzySZZ4gYQJg+rLMAm0+BWkoQIQQDlOT3m3mYx0iZIvJwTIo2JkLJGuAiP0OyWpgq+adpLG3DABtPbU3AFgzNvxEcY94xAfAKy8fpKE2wvSZY5hyxtB1AAAgAElEQVQ4DTwuE2Bv4ZDTYs25JNNCzF4Q79uQ4ZSXwsGiWpKS3YwYmUpWjnWunNfOLNBhW8b7QGR+Uhpiy5bdLLh0IvlDY+Mwxg/b1iAZDUzIv3mgNY1/rCGfA44ejbBi+VaSknxcsXQSaanSjlV3wBkzj9jbU0sA9O/rhPamBD4KATUAfBR6g/xaNQD0/QKqAaDvGWsPSkAJKAEloASUgBJQAkpACSgBJaAElEDvE1ADQO8z1RaVwMkQUAPAyVBL/GtsQdiIxW0B+SbS3JJx42Vgez4m1jz2i20AEOHbyhUvgrAl0IfxuV1E8ONEovhtA4Ddk4j3Etnd2WHL/CaU3AjskjkgEpLMAqIjN+FwhHA6ki1x3NFsCfLh1Fb12pQSiCnFgVAQr9tDQz1sWFvG6y/t5+D+GjzeKBOmpPPxT89meIELn8dnTABWXn6rb5uRZWCwov/bChnEDAgm3b01HylJIKUQpG9Jld/e1GBL17EUBbH8/21JDNqMD2KgsIR7ay2kf0mTT9RtSgI0NcDKN/aQmupm7vnDSMsQAj5zdqvA3i6vQBtnyRTgcUqZgCgbNnzA7DMnUzgq1ZxgWS7aTAPt9kW8PySOzeYPJNW/k6nTfTg90oYl3AsTy0ZiRm/9JIYI21sSM3wE/PDy31fhceZwzrlnkJsv4wsZW4W0Jv/Fi/5qAEj81xYdoRKwCagBQPeCElACSkAJKAEloASUgBJQAkpACSgBJaAElIASUALtCKgBQDeEEkgMAidjAEiMkesouiPQJnDHn2kLuPFSsv18W6R6m9TclSQrsq+Iv3GKb2s3co0VFh8fmS6/yzXWER9rHt+HZRCwjAtSRz4mWUuK+U6GIiOQZP3+QJS62gCBFo9lWDBdBMjOc5OS3JrYvp3M3TZb+ydbHrfZ2KykMduw0MayzUIRH1cfP7+2AdvZD9rPXuhZUrjJMhBx4nQ6jAmgoryJA0X7cHtbmDlrGj5XsjmzI4KOfIWbZEqIL0VgGxVsA0Bn+8YuS2AbQ6x2HaacgFkJ8YCYtu01txi1ZTRoMwHEL/qG9dtoqG9mzJjxjB+XFetaSi7IYRsAVPbv7l7W55VAIhJQA0AiroqOSQkoASWgBJSAElACSkAJKAEloASUgBJQAkpACQwgATUADCB87VoJxBFQA8CpvR3iJX1rpraoLXLwRxNepYXOigl0JNpR8u8JcVuQFoG5syMu67552sTSh8NEIlYGA6fThcPhwOG0ROqO59tt9mT8PRnv8c6Jt1p0ZgCw7AMuk2FAyhnI76FwmIrKciKRIMOGDTM2h+YWPylJkhmh7WgT7u3H4o0VbedZQn2bAaMj147txBsLbDOA4dpa8kF+O3ZtJGOxlRHAKgFxsKiEzMxMMjKT8cU8FFKKwV4RZyxTwkdlrNcrASXQ/wTUAND/zLVHJaAElIASUAJKQAkoASWgBJSAElACSkAJKAElkNAE1ACQ0MujgzuNCGzZsoVHHnmEr371q0yZMuU0mvnpMdW+NAD0JcHuDADxfdvifkcxvyvRP/7agTUA2GUARC5vnwpfxugPBoxhQ8oXBCIhItGoMTa4HG0zO9YAcPxV6anlo2NmgY7GBVv87zwjgfWonY0gPneCVfbAthTYNoTOslH05e7StpWAEugNAmoA6A2K2oYSUAJKQAkoASWgBJSAElACSkAJKAEloASUgBI4hQioAeAUWkydyqAmoAaAQb183Q6+Vci1s9T3YgaAbjvvtARAT6468XN6Kmx3bPmjGgC667cVe4eO7etE1JfD2Ul9g3AkQigcwuPxEiGKOxZxb+U4sI4TMQDYfZqqCvb1XUygowGgqxUx0n3s5GisLVvejzdmSGYAj8PKQtBm7ojPIdAdyRPfE3qFElACfUtADQB9y1dbVwJKQAkoASWgBJSAElACSkAJKAEloASUgBJQAoOOgBoABt2S6YBPUQJqABjcC9tRqO1SRm0N4e69EgDdkbO77FgCIJGk3mMzJHQ3q7bnWwX1Li6Jn3/8nE90/h1NBMem5+96zJ311bFIwPHE/lajQidd2HH7nRcdsFptMyhYpRisx6xD4/57vtf0TCWQiATUAJCIq6JjUgJKQAkoASWgBJSAElACSkAJKAEloASUgBJQAgNIQA0AAwhfu1YCcQTUADB4t0Nn4nWnomq8wmvCtSXuXeKzT1SKPnFWPTYonHjTvXLFRzUAdEcwvv2+ELyPl8GgJ/0db/729fY5nWUz6LyPtivEAGBnBOi453oyvl5ZZG1ECSiBPiGgBoA+waqNKgEloASUgBJQAkpACSgBJaAElIASUAJKQAkogcFLQA0Ag3ftdOSnFgE1AAyS9exEfY0XZmUWHSOyW2c2gAaARKerBoC2iPyOa9XRAGDvsfjzOjdAxBsApHiBfaWYTuzCAJoBINHvDR2fEuiOgBoAuiOkzysBJaAElIASUAJKQAkoASWgBJSAElACSkAJKIHTjIAaAE6zBdfpJiwBNQAk7NK0DaydgG89HDVV4a3o6igu85iIse3i+jvL7d7PGQASne6JGgA6Ct49yQBgrVdbvoXurjkRZh0zAJzs+Lrqs2N6/56NvX0GAKsQgL071QBwIuur5yqBRCagBoBEXh0dmxJQAkpACSgBJaAElIASUAJKQAkoASWgBJSAEhgAAmoAGADo2qUS6ISAGgASfFt0IuJHHSKp+okSxkUKNS0NJHvTCAUg2ddNZLUaANot+IkYAGzxu2cieFs39hJ2lUL/o+zAeAPAyY7vhPrvzFTSsQGzx9pm3fZT+7ITWgLghMjryUog4QioASDhlkQHpASUgBJQAkpACSgBJaAElIASUAJKQAkoASWgBAaWgBoABpa/9q4EbAJqAEjgvdBpBL8lrUYJEsGJCxeBCOzdFaKluYnZszJwOOxo804kZzUAtFvwEzUAdCv+22vW4cTO+ukNwb6jAaDb8Z3sdu+J8B/fdjsTgL1n20v+agA42cXQ65RAYhBQA0BirIOOQgkoASWgBJSAElACSkAJKAEloASUgBJQAkpACSQMATUAJMxSJPxAutOd+kzwSngyvTNANQD0Dsdeb6XDxpeof/toTbAehXAQ3lsDWzfvo3BUNouXZuN0iQEgbEVhR93th6YGgHY8BtIAIAM50ZT9HfdZ4hoAZKRtm9ji3H62agDo9VcNbVAJ9CsBNQD0K27tTAkoASWgBJSAElACSkAJKAEloASUgBJQAkpACSQ+ATUAJP4aJcoIjyfQqYD00VdJDQAfnWGftBBnADA/mrT/sYh+0fUjEA3Bu6vgp4+uoGBUOvd/5WyGF4DTCQ6HSMNyoqv98OzHaZ+OvU/mMAgaHWgDQEdEsionciS2AaBtJl1lQFAD14mstp6rBBKLgBoAEms9dDRKQAkoASWgBJSAElACSkAJKAEloASUgBJQAkpgwAmoAWDAl2DQDEANAH27VGoA6Fu+J9t6q/4f+yHqkIh+J5GQg4ZazNeWD+AXPy1hy7YPufFTI3ngoRnk5oGztQRAh96N2hozBphobLXQ9IoBoKs0JZ1kbehuP/SJAaAH4zvuuLpLw9LVxd3MX3dfd7tBn1cCiU1ADQCJvT46OiWgBJSAElACSkAJKAEloASUgBJQAkpACSgBJdDvBNQA0O/IT7LDLgpaxyV37ssIzp6Icz0XkY5TnFvotE6ki8LrJ0kw0S9TA0BirlDr3o8F/UMQ8BBohvIj8M5b8Piv91J6eAhllTu558HhPPSvBWYbtxoAWq+NzbHVACAmgHgDQF/exYnJ1x5VT15j7HM7fa3pThyPoe1pP71uAOjh+Lpcpe6u7255jzP/nr92d9eJPq8ElMBAEFADwEBQ1z6VgBJQAkpACSgBJaAElIASUAJKQAkoASWgBJRAAhNQA0ACL07r0OIlq/ZSjTxjpZ6O4ohKZec2AdHh6D0xsbXWeRe4Ooth7lzml+Tp8c/ERnzMFDvr8dSOlFYDQGLei8cKxgGieNm5KcrvfrmOVcsjlBzMxBEZRshVxJe/NZEvPZRCOBozANgNxN+OagA4ZrF7KszLhWoAOIl7RQ0AJwFNL1ECg4OAGgAGxzrpKJWAElACSkAJKAEloASUgBJQAkpACSgBJaAElEC/EVADQL+h7mFHnYV5xkvmUoC8fV7xkBHUo7gjTlNqHEeUqNQXjxkALIm9OzNATH6LxtqwVba4UUdM7fNjj3ayfJy2f6wBIGLEf/s/B1IT3WkqoJuGrczqMXXPfqC9WaB9tHQPkQ6S09QAkJgL1V6Ylt0bMhkA9m6Hvz1zhFWvhtm8vplIOB2nr5j7vj6NLzyYhNwvDocYc2I3zjG3oWx4OzXAqW1u6cnKnmiAe6evaF010iEFfk/G090rZsc2OnZ9suM77thOFJLdWA/mf6Lz7QlDPUcJKIH+IaAGgP7hrL0oASWgBJSAElACSkAJKAEloASUgBJQAkpACSiBQUNADQCJtFSdx8C2xcyLlO9EtH1LNbeOoOQACIMnFHvQDRGXPCoCowNX1I1DhH3JR97VEZVGwxD1YPRNOUSfl0tiWcqjLjvbQFsjrbJlxwh+OcXurlXDDxIlTBSn5CsgFI3icnhwi1Jqi/+2AaDVEWDlN7AakydbT0ikheuVsagBoFcw9noj1taWfWhZbcBt9mE0CFWl8Nrf4IU/F3H0cIiWYDG33zuVe/8pF08yOJxRy7DTej/Ygr88oAaAXl+s+AY7T0HSp132a+M9NQOost+vy6KdKYGBIKAGgIGgrn0qASWgBJSAElACSkAJKAEloASUgBJQAkpACSiBBCagBoBEWZyuE2Dbz0RMgn+xAMRr61FC0QjOsANX2Gk94QkSdohYKVc4jQEAUe+dx6lqHW8AiBP8HSJ5hiwFSZoRyTL+sA0ArVH8XeE0TQSM6BnBhSMmolp2AGtO7Y+YISFW4KDNAGC7EhJl3XpvHGoA6D2WvdmSdf/JTg3GDCheE7hfXwv+Bti4DooPQTAIRYcOcM78HC67MoOkVCsbhxoAenM1TqAtNQBYsNQAcAKbRk9VAoOTgBoABue66aiVgBJQAkpACSgBJaAElIASUAJKQAkoASWgBJRAnxFQA0CfoT3BhrsyAFgSuy2HW5HIQUIEaYmEcUZdpEZ9uOVyV4ioMxSL/LeS6zsljD/iscL5HWIQ6EINikYhYhUt9zscSCtOWvCIVB9NNqH/kU4yAMRPUoZgmxPaDAFRMGYEifm31SiHMRK4cFMRqjTlCnJcOUQImRGbLAdm1naEtH2dVTLgVFW01ABwgrdMP51uZwAQE4DsWrGsyP3gdsCGtfDUk6/xuX+4jJGjwOmGphbIzJTB2fd0Z8YbeU7uZS0B0GfLqAYAC60aAPpsi2nDSiBRCKgBIFFWQsehBJSAElACSkAJKAEloASUgBJQAkpACSgBJaAEEoSAGgASZCFaxcKO42lvAAgQIkQjfloIhcAb8pDpTsXthLCzhRABwiZVuciUIv+7cePDaaR8b/vaAe26kkjlqMkcUGfaCOIljNdcn4oDT7sRxmtKtpQZiWUcMHaDVvFNrAqNyHNOvDhxE4lIMgIXzTRTVF5EyO1nePZwUkjHjce2LRip1VKv7K9TN/pflkINAIlyL7aNo6Mtp/X3CBwtgteX76Gs7Ch3f/YiMnMhHA3idbljmmv8/pU2O+Zsjy9vYSu1qtYm3i5I4BF1VwZAt1MCL54OTQn0HgE1APQeS21JCSgBJaAElIASUAJKQAkoASWgBJSAElACSkAJnBIE1ACQKMt4bAaANm1HMgBYSk4ZtRwMHKCloZ5p6RNJjyTj9nlwGbnez9HGw1RESnGmQpIziRTSSCcTHyl4STHndXZIZoGAmAoIc5QSmiL1JDdDkiMZX0oWqWSTTJLkETCHLV3a3yVBulwrpoOkWAS/nCVp08M0saVuK45wEqOzx+OJeklxJFMbrKWk/jA1jgqS01IY65lqbAteY1sQy4ETopK1QCKoj1O+IFGW8COOQw0AHxFgH1xu35W2lC/fK2sayUpPZeUr8OGGzdx42wxyhkJKiiTYiOKMOozW77TFVykDIHew+S5HV3vZNrr0wUS0SSWgBJSAEjhlCagB4JRdWp2YElACSkAJKAEloASUgBJQAkpACSgBJaAElIASODkCg8cAcKrkc+5sHvZjbZJ/RztAyEiITvYGDhoDQJY3menO8aS70gk7AjTQSGPQT0OkkRZPI1FnhEP1B6lpqCYvJ4+5vnmkkkkyUpj82EPi9AP4qaOWDyo3kJuZRaFrCJEgFAfrqK/zc+bwOYgVwD7iE/SL1C9ZAyTngE9sAlFMNoFm6qmlnPWVG6iv9jNvwvkMZyRppJiI6JLQYQ417aEx2MLI3Cmkk0U6PpOzwG3sBu7TJoe1GgBO7jWs96469t6070Mxuog8L7/X1UNVGbzzRhVOV5QlN+SSlQlBqXYhwn+sGam2YTwARvgPx1Xf6EroVwNA762ltqQElIASOH0IqAHg9FlrnakSUAJKQAkoASWgBJSAElACSkAJKAEloASUgBLoEYHBYACQdPZt6bMdyH/xh/W8iG2Jnu+4/TzaJMWOcr+jdcb2MwEi1BJga/VWgs46JmWOYWR4KEmudFoo50DDYUqD9aRlZZPtyDEsdjRvZUPxWupyKjknax4XsZA8hna6L6SkQBWVbKr+kKqGCs4omMQkx2hTTOCD8C527y3irOx5TMqdQIrT21q9vK0xsQAETMEAwiLaQxNNVLkqOMR+1hxZQ111E1dNv5pJTCGLDHOOGASKg/s4UlNKyJnKqNyxFJCL18zAHcsA0KOtPOhPUgPAQC5h/D3YFqEfbwCIxGpdBP3w/DN7qat2cuGCsZwx24rpD0Qsrd9+FXKaZqJYd7NkB7B+77oouxoABnIHaN9KQAkogcFKQA0Ag3XldNxKQAkoASWgBJTACRGIRCI4rb+09VACSkAJKAEloASUgBJQAkqgGwKJbwAQed+W+C2R3xb6rZrzlqRmnSFSm/VIm8zmMAnpLVHOilOX/yx52RMTmOVxudr6OyJszrNEO/keaT3fbVLcW4c9LqtH6xFb7msT8uRs6TN+ZBI5b9sV5HnremmnNWe4+U2ijm0BspFmDlPMnppdZLtSmZM+E3fQS7InlUqOsqVmOwcDpYweOpFJnGHmVksVyxv/zlvhV8gkja9nfJuRFHS6I+qpYyfbeWH9MuZMOJNZmTMYxQjcJLOF7Wwo3URaMI3CtEImZ00ijQwzKzmsOcisQhafiMc8WEUVpRRTxH7e2rWSqCPC1ROvYzyT8UR8uEIukr1eGqjiiP8IW4v3csaYaUxmrCkD4JByBZJOPdF9Hb30KqMGgF4CeVLNWFH61mazC13Y95+8IjgJRRwEW6CpBv6ybD9Ol5PbPzMatxfqWupI8WUQFROAdXvjcMrrU9TsYfOKYBwAbVk+2g9Txf+TWja9SAkoASWgBFADwCm0CaLRaOwNgzWplpYW5DG3243H4zlmpiKEhEIh5LvL5er0nFMIj06lhwRkzwSDQbxer9k/1pvQYw95zrxv7eL5HnZ3yp5WW1tLZmZmv84vfu36teMB7CwcllRpjlZRV17P5JA9LD8nJSXpHu2F9ZG9ZX911ZwI6335emC/Hsn3QCBw3NcfGYf8u9ZR7Jf9IvvC/jfRfh2z/82Ua+SQ1z89lIASUAJKQAkoASWgBJTA6U5gMBkARMi3hPo2yb2FZiPXS8J4SRcvKehbaImJ+dZ5XjwiJRuRujpUStAdIJscPBKFHokSjDbhcfli6eZFxpZYdr+pad8YbSTgaCaVFLLJwiWmAZHxopLw3k+Tv4n0pHRqm2qNJcCXkoqbNCOKB2PiuMukxg+Z0ctIm2MmgyQzaqd51GWkcxmvJadbcmRb7gMR818ofYokn4uLsxYygtG0hMHtSqKIQ7y0+yUOhvYzZ9JZLHAtMun+/TTzIWv5Y/jXeENOvuC7n5nM7nTLV1DOq/ydFdtWcPmoJcxPu4B8hhgZ/giH2MUO/rLteWaMm8nHkm4mlSyiMRYyAzFXtJkiJPq/kRqqORQ8QLLHx+aGjewu3s4VE5cwnulkMsSslRBopIk6Knj76EtMHDGOqUwnnWycyJqcJuo/oAaAgXw1lv1rGwAk84Q1lqhD7sEWYzUKR5PwN8Lbr7dQWxXkqmvS8SZDslSziF1tvT61WXesoH/LgtS9AWAg5699KwEloASUwGAloAaAwbpyPRx3vGAjbyZscUbEMRFGbLGjh83paac4AVtAlu+yP2wxVUwksnfkcRHQbCFOHtdoWmtT2KxsbvK9O8G0r7aTiKMifJ8Oh+zHjiYAmbf9eicmp86E4NOBzUDM8Ximof4cT7ywb/+7Zz8m92rHPWO/jsm9I+K/bYzrzzFrX0pACSgBJaAElIASUAJKINEIJL4BoE1WtqP/JSa/PlJHrbPKiPROv4vG5hZcWV4CEpcectJSHyA3awipjlRjAPDTgIMWmvy1NEeacTncZHtzSHammBj/UASynXmEABHDG6knhTTKassIuv0MTc0j5PdT4BuJlxTqIzW4nS4qAuUku1JprGvE6Xbid4QJ+Vz4PGlkkUOIFhooMSJiRiiNpuYg9V5w+zwkESYVnxHrvfiMHG4J3m0GAFtKlFj6p8t/Q3Z6GkuSriWXkYRwI7bpo5SyoWY9xaEixuaNZS7nk0amMRS8zev8vvq/ScbLA9kPMaMLA4BE6j/Fk7x/YB03FNzCee755JGHGwdlHGIbG/m/oseYNno6t3M3mQwlGrNVuGIZDsSAIVkZpJxAA3U0UEtFtJx0RyprK9awu3obl09czARmmeslB4OYAJoIU0sJq2teIDMtmTnu+QxjNC5jADh9DjUADNRa2wYWMQDIPRhvAJDXHzEAuGlqdtNYC7/46VtMn3YmS65Nx+0DiceTO1YyhYhdIN6yYsxKxgAgn2FppsKBWmHtVwkoASVwKhNQA8ApurrV1dXs27eP999/n7q6OsrLy5GIZDny8vIoKCggNzeX0aNHM3nyZLKzs43goWLuKbohejAtWX8RyDozhdjPSTN9HeXbg6Em9Cl+v99EF4vAaPPqrwF3Fgl/qt7T9p6Mn/PxOMcbNPprPU61fuJF9c7mZpuE5Lm+yAQQby4QE5scPTGxxZvfEsWgcKrtDZ2PElACSkAJKAEloASUwKlJYDAYAGzykWAEp0ci6JvY17iL7cFNZGdlkx8dSU1THbs9u2kJB5iZPBd/RYhUVwY52dk0UUslZdSVVDEifQQjU0bhcrh4v/xdvBkeCn2FjGMiHpKpizawJ7qdWn81WZEcRqQWmGwCxQ2HKQsdJi8rhxEU4sFDA/Ucrj/MMG8Bqc5UYwA4XHOYGl896SnZjGMCVZSzm400NVYzuqGA8flnUAXsaNiO21tHgTef0Uwhk7x29cHtDABiAJCvMop5suTXjBw2jCVcS3o4C58rmQAhqqgx/9VF6/E5khjCMDO+ZhpZGVjOi6XPMiqzkDsz7jXR9R0P6UsMAL8K/Jw9JXu4ddTtzGEuOeR0agC4g7vJII8oEpTgwGVS/4vQ6TL+hSaaqPRXGOOE39VECsksP/Iy+5t3sWjClUxkNlkMNanW5T8/YWoo5d3Ay1RVlbFwyGImuM7Agae14IKMuWPy9I65Abp7PtHvYDUADMQK2UU2bKuNy2TpaMsA0FaGwxGGF5Yd5mBRCRctmMuZc62cAZGo5CAJWJkrY3k8rJnEypVEYz+pAWAgFlj7VAJKQAmc8gTUAHCKLfEvfvELXnnlFVavXm2Efzsa2U6H3dl0R44cyfz58zn//PO58cYbjTmgs6O3Ur6r0SCxN52sz86dO83X2rVrTSp1EbUlklqMImPHjmXGjBmMGTOG/Pz8LvdKXwiAiU1O0vxZadLr6+t54IEH+n24dlmPr33ta0yZMqVH4mi/D7KXO/zZz37GG2+8wbBhw2hulmSJbYeYnu68806WLl1q9rGdyaKXh3DaNHfvvfced64PPvggkyZNOm7pkI8CS8raSGYLeT3as2cPP/nJT3o0nvjMN7IHXn/9dX7729+SkhLLxRdrRcwEcv+mp6fz8MMP94mJ4aPMX69VAkpACSgBJaAElIASUAL9TWAwGQDkbz6Xx0kJR9hev5l1Fe9wxthpzOQs6mnkz/V/orapnlvz7ySFTKLNDtzJDnazlUPVBxjjG8eElInkM9KI96UcZnPtRnxuL3NT5zGEEdRGatgS+YCqhkrOzbqAXIbixkMNVWz1b6CivowRyYVMT53ODrZxsOwQU4ZOYxzjjZi9N7CHymgluT5prYCjHGQ9a6gtq+SyrIUUesdRR5QDFLG98j1GZxVwnmsBeYyISf1W9L8dk2wbAI5ymD8UP8ao4YXGAJAcTCXVIwJ8hEYaCZsofK/hIOOVx/eyk/dqVrO9YgvnjD2Hi6KXMsE96ZgtZhsAHq19hKN1R/l04d3MYBbZZHdhALgrZgBIjjMAiGhqCac1jhr2Fe8mIysDZ4qMys0LB5eZEgWLxl3JFGaTbTIASM4DsQ+EkQwHa3mDrbs2c82YG5nqnYULr6nGbsdNWyxknpb0b5WEsCKurWIJ7euoW78NnhICagDo71c/6c++2yz7iBH/Yxk4Wk0A8ngEKkvhz09v5KyzJ3PWvCS8HssAEIoGCIesz6OcDiva3y5dYWUAiO1MYwAYPPtxIFZD+1QCSkAJKIETJ6AGgBNnlnBXiCgiYsajjz7K7t27240vXoS1BfzjRXFKdoBPf/rTfPnLX2bIkCH4fG0ptXoaOWmnUDZvjmKCqD0oMSTI8xIhfToKxAm3ecCIpsnJySZDhOyhVatWmS9Zp/jIf/MW1RF7qxr7fvvtt/OFL3yBOXPmGNFb1jsjI8N6Yxzt6K/um6jgRGQqH5IIE7k3+/Ow79E333yTCy+88LS4x8S8tGbNGmN26LjnZEMesFgAACAASURBVP/+y7/8C9/5zndMRgb5gyv+0Negnu/OXbt2MW/ePGMss/eZXebCbuXvf/87V1xxRc8bPcEz4/8NWrlyJZdccslxW9i4cSPTp09vLV8iHwhKev///d//pTMzg8xHvnJyckwGnY4GgRMcrp6uBJSAElACSkAJKAEloAQGPYHBYgCQ1PIhgjRRz352sbF6AyXVJVw17mokfr+eBl7kBdbt+4C7x93HeCabaNxqKniu5kkCQT+3DbmdbHJx4zVt1VHFB03vs6N6C9NHzuAMZlPScpR3aleSnZXDIt9SMsnFhUeKB3CQfazc84ZJ1z9vwtlsD29l+97tTBo7iTmeuaRhfVYiMl+IAG5cLC9/lQPhfYwfNo7LWEQ66Ui8sCTIf+zwE7hbnHxxwufICg+RD1TAaRkAbOHf/n6IIpaV/omC/AKu4BrSIhkkSUcmMaGfqEtS70OQKG7cFHOY1+tfpKylhLHZ45junsUoxpmyBB0P2wDw28iv2HlkFx8v/CRzmXesAeDAY0wbM407uIuM6BCiDjFci4wfxBV1gMP6e/xQtIimSAN5riG00Ew9NayqfYtN5Zu5acItxgAgBRDkPykCEI6GqXSUsYaVbDqwicXDr2G6b5bhLM+7BYIDgg6xCoTsuGrTlyXwW+K/xF/bUde2zGqXjRgMN6oaAAZqlWzx39pR9ied4aBkSIWmZqitgfdWV1FWVsySa6YxohBcxpkir0xiQrH2YZu832YDaP+YGgAGapW1XyWgBJTAqUpADQCDeGVFuN2+fTuf+cxnkDeCdk3j+CmdqAFAhHkRSUaMGMFPf/pTrrvuuhOKIi4tLaW4uNgIx/LVsQ65RJGfccYZlvNR3inpMaAEZK1FpH7iiSf47ne/a0wAIvzb6es7Dq6jAUBEV3nslltu4Rvf+AYTJkww14vIJt/lkD1lH6eD4CoipWRPGGgDwEUXXTSge6u/Ou+JAeDb3/629UFLh9ec02E/9tY6nAoGAPn3R16P1ADQW7tC21ECSkAJKAEloASUgBI41QkMJgNAmCCN1LGf3ez0b2PXnp0snLaIGcyhGT9/iDzBnv37uW30XYx1TTTp8Pexg2eqn8DrdHNv5ufJY5gR+USgb6KOd+ve5r36t5kwciJncT4HWw6ytmY1o/LGcrX742QzxAiCTTRQzBFeLXqFIH7mjp5rou4/KN9Avb+O1ORUstw5ZHuzGJU8nFyyTLT6y6Uvs7t5L5MLpnKu+1yyG7JwRqM0JDfzTsMmnAEntw69moxgpqUoOhxEHJYBQKKR7cTkB6L7eLn0LwzLH85ljmtIJxWfPCkGAMlNLl8uL35aqKaK/S272VDzHjl5WUxxz2Ako4347zVp+9sOO/5ZSgA8FvkVOw7v5OZRn+qBASCPqCO11QBgSe8eqiNVHIzuJegKMpqxZjxSgOEt/0q2V+zh2pE3MpXZpJNpxH0PLqLhMOWuUt7mbTYc2siS4VczzT2TVFLwisEgZgDwOwLGACCHJbtaNdcl44FVTMAdE2Jjqdfb5QRIfOFVDQAD+2pr3wu2ocT+RLuxEQ4egD//6W2T+n/a7GQyc6K4zZaSq+wz21po/Yy0Xcx/+wwVAztb7V0JKAEloAROFQJqABikKykC7fLly7n11ltNBLekRJajo6B1IgYAEXPlS4RbuU6i/7/61a9ii2c9QfXYY49x9913m1TxlZWVx1wyevRoPvjgA/O8lgLoCdG+PUeieSWCXwwA8fW7u+q1owFAxDQ77bxEzUo69htuuMGUC5Do2Y4R2aeD4KoGgL7dsx1bVwNA//A+HQ0Akhmls39X+4e49qIElIASUAJKQAkoASWgBAaewGAxAIjQFomECDtDlFPKruB23tu3hgkFE5mXOp9mArzc+DJNTX4uy7mKka5RRpxbxxr+XPl7hmcM5fOeLzKckUaSC+A3selv1r/K69V/Y8SoAhawhO0Nu/mwfD1zC8/hBvenyAqm0+IJU0ct1VTz19IXqIiUcfbws5nMdA5wgG0lm6kOV1JWX0JaqpfRQ4cx1TeJHPJ44+hb7IzuZebIWVwYvZC8ujwTJ+x3R6j2NOMMOzgjeTRp4SScJqTYaYR/OSdiviwzQFFwLytKX2RY/ggu8lxDKkl4IljiuMkxHjQGgGrKOEoROyt2kJcxhBHekWSSjQefEd0lm0F8GvJ4A4DJAHCSBgBxIjhwsze4hz3hbSQl+RhOAS20mPT+qxpWc7CmjEsLFjON2RRQSKqJ8XcRCYYp85TxOm+x/uhGlgy7mpnOGZbJQeL6I1Z1gRb8JnODzFdMGC1BKyNjsieFZJJbjQDWXRWfiN2O6U5sE4AaAAb29dC6F+z/S3EK6yg5CuvWVbBl82Y+8elLGF4IgVADSe60DgNWA8DArqD2rgSUgBI4PQmoAWAQrrsI/pL++LbbbqO6urp1BhJ1LcJrvOh6IgaAjijslNqSQvtb3/pWjzIBPPXUU2ZcEmnbWRS51OmWN60iFp8OYnCiba+OpovzzjuPd99910Tsy96R5493xBsA7LZSU1NN+n9Zc3nsN7/5jclKYf7M7FAG4HRY80QxAGgJAMx+lNcvzQDw0V+JTgUDgNyb8jrVkwwA+/fvb81gczq8bn30HaItKAEloASUgBJQAkpACZyKBAaNAUC0tXAECbutp5o9oV2sr3yPJG8yZ2acQ0N9E4dcRfi8ycz2zSOPfCSq/YPgep5reIahGbn8k+sLjGCYiauXyPRGGnit/mVeK/kbI0YXsNh7IxvKN7KhYi3zJy7gJvftZAXSafaGqKGSWupYVvMcFU0VzB0xl+nMIkyEAAFTamB/ZA+ltYcJRuuZnDOBcUzk7SNr2O3dy8whs7iZWxjCUBO07ydMI5JVMUIqbiOEy39StsA2AYgBwC4HUBTex0uHn2XEiFEs9NxgpHFnFNxR6+yos4UGGjnkP0iFr5hafy1n+eaZsgRBkc1DIXLcQ0x5AGkzhKTTlx5E6PRQRRVPBH7DjsPbuXHczZzFXHLJMTH1hznADrbw7K4/M2PcDG5x30YKmZL439wSXqy6534iHGzcT0nkIP5QE9muPFqcLVSklbFq/xqK66q5YMrFTG2exnjXOArSh+GNuomGQ5S4S3mTVWw4/CFXDbua6e6ZplyCV6R8+RjLKe0HzLijRGimmd2BneazrjyGkkMuSXjxWFfgiK9YaX6xygQkcg12NQD0/yts/DaxCwHI/gIXLc3g88D2TfD6io1csWQWwwsgKwNqm6tIT24rp2EVALD2WUebSWfFAPp/ptqjElACSkAJnKoE1AAwCFf20KFDiHB75MiRY0Zvi7ASuShGAYnQlsckQ4C88ZWU75J+X77bhzxvR3/bgq393RY+nn76aa666ipTK/54h5x38803t0sBH3++lBaQN62ZmZlaAmAA9p4t2kva/8997nP8/ve/bx2FrHXHfSB7Q/aQmEHEIGCn9bf3Uscp2G28+OKLrbXAuzKkDMD0e73LzgwOwrgnJQCEq/CKZ9oTE8bxJmGX8HjnnXc466yz2pVf6PXJJ0iDmgGgfxbiVDAAyP0mxrRf/epX/OM//mOn4OQ1b8iQIezbt++Yf+/UCNA/e017UQJKQAkoASWgBJSAEkgcAoPLAAC4JRK8jj3BXexhN9meHEYynqEMxU+NkdCTSMeFjwBBNoa385fQa9TV1fOVIfcxlmFEaTAp/UXSf63yNbZWbuTCSReZyHRJn//0gSeYNWY2i7mR7OhQQg5L4D/AXpbXvoajJsmUAJASAq6ImzOcs0gl3Qh/xRxif3QnQVrId4zgYEMR65reY8qQqdzkuIXh0QKjQUsqe0vQDhoBX6TrthT2lgnATv8vkuIhinji0G8ZWTiKpdxKFqmmPyv1ftgwkcwI+/17CbhbyHflk2Ti4pOpoBJHk5PxvklkujKN8UHMDPXUm7T9IxmFHz+rWcFf1i9j6cyrme85n+xQGh53EnvZzera1ZTVlXJO4TnMYo7pWTIiCO90MgzvcCwVv5uQKbIQJEAjLZRSyctHl1PaVMGiCZcxlkIyQ2nkufNwRzymVEKx8yjv8DbbDm5hce5VnJE6C59kLIjYVdkjRJ1W0n8pAiDmjheCz7K/dD83FnyCyUwmnSR8+IwEK+aItg/DbBuFHdOdOPdf/Eg6GgDs8ptSylP+Vt27d68JwpG/aXNzcxk6dKjJ7KrZV09sPY8V/a3rbQHfMouIHQeOHIK3lrewc9cO7vnCbIYVWOf5A80keVPMdW2Cv+w8q/X4/BNW64mdfeLECOrZSkAJKAElkEgE1ACQSKvRw7HccccdPP7448dEV8vlItSKwG+XBBg/fjyzZs1iypQp5g1hVVWV+dqzZw8HDhwwkdv2m0Y7Yl/eMNrCprQlouKYMWNM1oG8vLzjjrKnBoCsrCzNANDD9e6L03784x/zta99rV3Ef3wJANlH9n6Qx2UfxGeXiD+3Y5YJSf0vRo9XX32VsWPHdpmRoi/m1d9tfhQDgG2WsLMu9KQEQ0/nJ/eqZgDQDAA93S89Oe9UMADIa5i8tv32t7/lnnvuOWba8uGIHPLv0+7du0lLa5+yTw0APdkpeo4SUAJKQAkoASWgBJTAqURgUBkATGBulEZq2OPfxT73HlJc6eQynGxycBKKVYJPIokUExF+lAreZiNHaoq5MPNsxjtGkGbEuChb2cueqr2Eoi3MzT2LUYyjnlperH4Wl9fF0tQbSCfLnCslAFaygv3lRYwIjWb68OlsbNqAvyHAeUMvZAQF5JBNSfgIRa49NNHIKMYYoXpd/Ts4W9zcMuRTjKDQRLCLPL6//ABJyT4y0zJJMXkArOh8Wyy0DAAiKToopYTflv2a3KFDuZqPMcTM1zIAhAlSSSkbAms5EjhkWpA2m1qaSE5Kpqy8jJxADpfnX8lw9wiOcoj1FevYUb6TyQXTOT/9Elw42M823ipaQUF2AdMzpjKZscZEsZ5tfFC6iRHefGZlz2Qow834P4iuZcvuLZwz5jyGeUeTxQgjwPtEoZfDHaaKSkqoZGXVKo7UHubisRcwidEUMsJE83uiPoKOsOG0KvwGjQ31XJKxkELHBJzRdCPki8HBEmXdyANimxBTwtM8wdtH3ubiEUu41HEpExhFFlnGAuKKxgTX1jrtVlR3Ih+dZQA4evQoq1evNiZ2+ZLPqF5++WUko93ixYtNYI4YAuTvYD16RqBjov42Q4BtFIkQxSO7jQ/XwdrVlUybkcv0uZCWAaFI2Hze7XLI3XesAaBN6k/sjBM9o6VnKQEloASUQKITUANAoq9Q3PhEKJSoRInsldrtnR1JSUlG0BfB//vf/z6XX355axSjCLpNTU2kp6ebSzdv3szPf/5zfve73xnDQHz6dzv9vzwmP0vk/8MPP8y99957XGJqAEjsDSV74ODBg1x00UUcPnz4mMHKWkt0v2SPkDesZ599NjNmzDDu4fLycj788EPkAwD5o0KyCMRnDZDGRECT/SftiMD2k5/8xLTXMaNEYlPq+eg+igFAepE/xISPHLI2wlMeO9lD1kTW4O9//zsLFy48LUowaAaAk90tJ3ZdZwaAjoK47Dv5gKGvDrnf7D7F5HLJJZcct6uNGzcyffr01swm9rWlpaXmtazjhyDSvpgExMS0YMGC1n8TO85TjQB9tcLarhJQAkpACSgBJaAElECiERg0BgARgKMSDh6ilhp2hXey/OArOLIdRAMu3N5kyhpqycjIYWRGAaMYyVym4cXLAYrZ27KPuppyhmZnk+JKNpHtxfW1hP1hzsgbQzaZDI0WEHQE2cFm9lTvJD99OO6wJMGHgCvIUX8xzoiLsZ7R5Cbl8m5oHSUVZczKncF4zxjSSKamuYKqpHIjDo5irImC380ODpQdZFjmGDJ8OaZNZ9CFK+Am3Z1BXkoeqaSZaPqO0cl2FoAqqnmq/mncPjeXeS+jkEI8sdT7LfjZxx5+s/3XlPvKzBaTQB/rMxwvDQ2NnJE0lXtGfIZ8hrOfXawuXcWWo1uYMeYsLs1eSjpphKhme2ATBysOUTh8JGMcI6mhkT2UUlpTydz0mUxwjceJ2xRQWB1ewVub32DWpDOZkjKLiZxJmojvote7oDpayb6mfZQml/PB0Q3GXDG7YDqjGMZExpFBGl6SCBCmjAqWV7zK0LyhzGc+qWThMFkOpERByCoDEBYDALS4GtnJVn7NT3m97DWGuQu5LOdyFnIxk5lCBlm4SRIKhkFzLLo7ybSWuEdnGQCef/558/nPTTfdxMUXX2zWddmyZfz6178mIyODH/zgB+bz4fi/pRN3hokxsq4NAOaTO6JIRt0k6ivglRerqW+s4u7Pjids0m1ECYaCeN3emI1IDQCJsao6CiWgBJTA6UtADQCDaO1FWJU3byLsi8jX2Nh4TM12ESbkzd1rr71Gfn5+qxhrpxsXQV8EDvt3yQDw0ksvcdddd9HQ0HAMDRFIRJCUkgEitqxYseK4bxxtA0B8BHl8o3YJAM0AMDAbT970f/3rX2/dQ3amiI6jkUwPP/vZz0w5B1l72TeSBUCO5cuX88UvftEYCGwTgP3HhBhQxDwgorYYTWRvzZ0711zfmWg22IW0j2oAEBHTNuQIS7lv7D/ET2aH2CU/Jk6caNqK59tT1r1p1rAF1ZOdU0/+SO0PA0BPxtHZep3sdSez9n19jZjP5syZY8xn9h6Rfxvi74F4A0BP99uJjLu3DADxWTf+P3vnASdHcW39M7NZq5wjApFFkoQECGSDSSaI/BFscrINJj2DjQMmG3hgG2OMccAEGzDBRINNzsaAMGBJCCQhlHNa5U0z871/9dzd2lbPzqxWYQVd/MTuznRXV926Vd1d59xzm2tnWJ3D5BTz9W1zHHfWebvfFzIm63OdKOR68TGxBWILxBaILRBbILZAbIHYApvGApsPAcAhwKrWCi3WIn1O9P6Kz5VsV6TqmjqlS4pVU5JQLfBdpl4dVlRodMevOSJASknN0zzNT81UWVGp6pVSKl2sRVWr1b9LX22Z6K7E8pQ6lHZz0ehrylZouao0t26Og46L0kVKZJJKFBerc3EndVMX1apWJCGYs2KuBnborz7qqUx1vWrr1kgd0uqqripVhWrTtUolidBfojk1i1ReVqkSpPLritW/ZKD7vVRlKlGZIwD4JQAqiUbOqEor9fSy51STrtHIzsM1MNFPHdTOQdqrMjX6rOYzjal7Vyvbr3BVpNJp9y5Xgtpjql57FI3QcA1Re1VqnuZoWma65tbMU2Wis4aU7aWu6qikiNifr0nLJ6m0MqHSdFor62q0ul2pEvVl2rF4kLqrmxJKaLVW6FON1WerJjrbbNN+sLYTqRAgMgTx+nWq18RVn2pp6WJNWjRR7Xu1V99kL1XWlmiL0r7qpPYO3l+jWi3SEn2w7AP17dRXu2uYEiKQosKRDSAAJEFf00knArA8scyRNG6su0pj6z5U7eqUdqkYoiMqjtSo5Fe0jbZSmTu30sVnV0sunQJ6cG05Tj5MAGAP97bbbnMKsT/84Q913HHHOdB/wYIF+t73vqd33nnHfQ45gD3YuBRmgeYIAAEBJ6VMpkivPyeNHztVQ/forlH7dRCiEhlISAT7JJJrifoH8v/odVDi6P/CRiM+KrZAbIHYArEFWmuBmADQWgtuwPP9DXaLuD7qqKMcAGu5vsOXB5iA7clxhYAQAByoAgD2/uhHP8rbG8CfysrKnFHK999/v0499VT3va8oYBV36dLFSSsTUU4BdACEDkst521INmLaPTZl8zpzPeuzf32TdV6XCGvLlRXuiwFAkDBou29rjqVfjJEPjkVFdxswng9QKsQehRyzdOlS7brrrg68jyJpAODTnzfeeEODBg2KBKOxLSoCBx54oObOnev8x/pvMvbWnwceeMCRCCjkJeNlxC8bq9+F2GZdjmktAWD69OnaYostNkhOtvD8t7+ZbxA0wj5tfxvRA6KQScVVVVU1eWG0Y/meecXfUSA/n0Ncsrxz2Jh6GXdTPrB5S11hfyhkDWsJAcCP+KZubEG7/c/pD/+sfeviF5yTCyBlbcglwcd1sZfbiCkpaVhnzS6tUYfw+8E16DtjTd9tHaJ+k8k3JRDUX2jP7NmztdNOO7m0MeF1zepeFwIAbeEfUfc+OY06sYeNjZ+SBHuMGTNGe+21V7PDk0sBgLrCtjQb+2Qlv5/2e9jX/WN8gl24fsad/llanUJ8e118z5+b5uP8ZA5am/xr2+8QkBhzO4b12u6dtMPq5R5RqB9St53HT7Ot3RuxCccwxvzjb8aG69q4W4qidbFFfE5sgdgCsQViC8QWiC0QWyC2QOstsPkQAAgrJ1J8pv6deksTZ03S6IHHqaN6qEztVKJyJzefVkIfaZz+NfYNnbvraeqj3irPdFQyU6RUstqJ7wOaQwqodTLfReqUTiiRVZlPFWeUSiJOT1x6nTu2XBVOnt8hgLwLJuRIBDWqcselXSQ+xwUgfgrAWkmVZdoFoHURgvnBf2nXQv7jiOC/hBPg5zfUBhqBQ8B/+gx8vVK1mqaFGrdggvqVdtOQzoNVqVLXrmrVa1n9CmWKSYHQSCKAOhCUjEpV4lQOuFZdul61yXqtdrHxRSpztIASJ7BQnyRifqW7YrH7HiAfML1CZWnoCiUuzUJdskartFxrtFpzquaoe+ee6qLuKlaZilXheuTeM9z5QPxYqsjZu4MjPWQcnYO/Z2uuJqycoFSmXoM6bCnoFLRKjuBQpFKXBiDo15pEWku1VO/rXd2x8hcar/+qOlGrXmv66PDio3V450O1q3Z0agylqUopUyQVBzQKLNyWS5gAwLs5+8PPP/+8C9hCBZK9VvaZrrrqKpca4Kc//alOO+20OAVACwY2FwEAckhdRkpnpJpV0u9//akq21XqpDMHqFPngNTC/9eG/htVAAISAKUxEUALmhYfGlsgtkBsgdgCsQVabIGYANBik228E8IEANidI0eO1McffxwJ3tKyAQMG6P3331fPnj0d4NqpU6dmG2xANeAOQNq8efMajrfr+wDHyy+/7HKLAx754ICd9Oijj+qEE05okIIPA6SAykgvQyIw+XgeWi0KuhDrGhBkALalKXCPWlmJ6DBAYZ+3FHTB5gDiZqdw+4h2ByCjGHgHQELfjAjgg+MWle23Lyo6fkMB4+QCIw8Y9sbu4QIwg1TYN77xDRfdHyZmWLvpK9H9MIwN0I0iM/zP//yPbr755gZg14+o9a+9ofpbiD+15pi2TAAI96sQAgxgmxEAIHYw3gCz9JN/zAMKQKE/ZkaUac6WllaC+cHxkFFYB8KqBz7oW8jYrAsBwFQt6IMBjUbQMQDeJwDwXUsjpGl7eE7kWn8MKMVG4Tnn292UWwqxS65jwm3A3sxhWz/pJz5g6xr3EdrEPWLHHXd0Ch9hv7dr+QSAKJA4ar7YudjKyBeMAb9DGDOf8wkm3H/effddJ3HYXMlFAKD+qDXHj4A3YotPDjHCC23Cj+1eRBusPrtXGAnN/vavZ/PJ6jaiDD99gL2l9yvaYb5t9je70WcIa6a+k+sebnVwvj+GtMXGJ0yaiRqDMJHGbG59xufMfvibrTvYiWNZf2gr/scatK4qIq2ZK/G5sQViC8QWiC0QWyC2QGyB2AJyKQAhrfNM1pYLcDHg2ix9pndr39LEGZN1+Db/TwO1nSrVyUXK12qFFmqh/qNxmjp7qo7sd4j6qpcq6zspmSpWfaAIr+K0lE5INUUBTFfOa3AGhfm0UkmoAQDFxN1nHKCeTBUFODz/XAXZUPJkrYO3UR3gSGBtItr5KwFLwPT7DdMnob2TGG/8L4AVgwMAu9G4D0gAFGDrgABQo5SWqk6TV36murqVGtiltwaor8pU6igF9el6FSWhEATKjsHZQbSyQZekL3CEhExSqaKMpi6bptKKCnUp6aHKoiKlUgG5gWD7hNaoWKsCgkIK9DOpVDKjTIJxkFIJCBDVWl2/UqtWrlLHTh1VlkB2H0i/nbMbLeFYy6yOtehhRRYjrU9Ua41WaYZmakrV5+rbvq8GFPdTRyL3U0VKFLVz9iylzfQnKa1WvZZrhcbqQ90x81ea23G21pRWa9vybTVkwTB9rfPXtEvZYFdHcao8uHgy5VIHtO34fylMADAStwVqWaAY+7bsw/Xp00fXXHONC+4x4nVbnsNtpW3B7KNkCT3ZhtUbCahe+nhsnd7710ztMHgrjTogIQRTG2fq2j2J4/3byujG7YgtEFsgtsCXzwIxAaANj3kUAYAHt8WLFzcoAIQBle22285FRoYjrXN10wcBAH0fe+yxxpeBdPAy4F/jf//3f3XxxRe767Mxb+CMnQQAdPrpp+e06sCBA/W3v/1NSJQbQG5APqSFfAVQwIAA2g4IPXXqVI0bN86xXMlTD6gI6xWQm+uMGjXKsWHthbUQsNLaQR+JfgYMA/gKkx6oE1tjI4t0/uCDD/Tqq6+6F2XIGn4ZPHiwy0lNnuytt966Icq4OWAsn01a8v0555yjP/3pTzlPoX0Aawb6+qCVgUHYHRtik+23316fffaZGxM+D+fUhixCOgr7fGP1syU2ac2xmxMBgLbiwxA/GI8oELdHjx4NEbs23v/+97+dIsSHH37oXjgZa4tiPuSQQ9z84l+uiHl7KWUuPP300/rkk0+cCgjzirr69esn1i1+Hn300S6FCW1sTmnEH7OWEAAssp81g5di5iptYd0AeOXfNtts45jzkK1Io2KR+GHfLsRvDNgH7DSlA/oNMM21IWuxxixatMhJ62+55ZYO9GSNQKmDdrC+tFaNwG+rgeevvfaaWzexNWQMfvbv39/Zn/WJucsct2htVD8YJ+tLVP/XhQDAmv7mm286H8PXGCPayHVoC5sWX/3qV90/1iPswfesK0cccUSzw5CLAACxi7kQJl/hq6x92AJ/NFDaLmJ9nzZtWuS4ikkNNAAAIABJREFUUB/pU2zuWPQ6iivcE5Bg9P2NerknMtaMPf6PvdcV7DbCANdlTIkEYYz5Zz6G/Vi3+TdixAgxh22dt/O5l9KGsEoIfgipMIr8FzUQRupg7r/99tvufmj+zk/mHe1h3eEntthqq62cssMuu+zi1ijGwAgXhcy5+JjYArEFYgvEFogtEFsgtkBsgfVrgc2FABCg6Skt0yJNSU/W1EVT1bNbP1UkO6p7oreSDiRfrJVaoalaKFUntVf5buqV6aoiEO1ksVYmA+S+fX0AhJNSHsC7GODPEQLqlBIwNXgxkeelSmaSyiSR9XZh/0EzsrnAXWJ6B+o7lDmINrc/s4hgVjTA1enHBAcgZCDvb9BiEOUe6AM0lgA+T7ljizRTMzWxaoIqyyu0a/nOLna/2OW6p2H8azy3kQAQXD2ZDjqcoq/JOk1dOU3l5e3UI9lH7ZIlqnWKBxkVZ0pUlAE0Xx30KVUZcBmK0konUDygNWlVp6tVtXyp2rcvV3lxO5WqUgmVuWh9a0VgBnqaVp3TDiC7epZwkSCdwwLN1hzNWThfu/QYph7qGVAo6hNKFJcrQe+MSFEkpyRQrRpNykzSSwteUHXPNZqzcq6GdNhVR+kw9VVf14Z0yqVrV4ILJgKKRpBWoO1GZocJALz3+eldeV8jqIs9v7feesvt3aIO68yZDZZav6vDF7E2I98Eszzriu5nKi0VJ6SqxdKf7npbvXr20KGjt1WPnsHUtzkc5UExAeCL6Ctxn2ILxBaILbB5WCAmALThcQoTAAAsIACwkc93PNwBWPgF8AJQiUjNQoovr/urX/3KpQKwYtf3gULYoyeffLIDDB588EGdddZZTY43mV97wMzVBpMjBuxhcx+wb+zYsW7zv7lC/YAv9913n+68804HILiHrETCgS4WdWlgm9UF2H7kkUfqu9/9rgPeo0gAvr3tPAgGKBoY8ONHfHIMgM29997rAJEpU6a4NAo8aDNGudIgcB5gB2P061//WnvssYe7nLXJIo1NIaGQccx1TLhPe+65p/7zn/80KEiYnUy6n/H9wQ9+4IBQk0e3ug3UsnYCot1www2OWUz/AfLCICkAHi8pFHw1DBxtrpH/4Tlif5vyw8SJE12+9PD8DI8TvmwpANYFYG6pbxx00EEOOCWymvEKF0B+gEEKfYAwAnBHYfwB43wA2Hx8yJAhQu0BablwIf/cRRdd5Mg6gNwGLIbnEucBLo4ePdrlqWN+hCX7o/ylJQQA1sbf//73QqkE/6WwjpoUOb+zJlKIeiedCXMCQlGhsud+/y163wBt5suTTz7pSDOs1TYGPkHGXuBpB4ou3/zmN/Xtb3/bgaOtLRC8fvnLX7ox9a+PXRlbSwHAPIWIcP755+vCCy906zMEAAhCtmZHtaWlBADyFbKWowrDNbETBXvQHtrFHKJdrNtXXHGFSynCOEHgOPjgg5s1SZgAYCQtrolNw8Wi5wH/Z86cuRZJhu9/8Ytf6Cc/+UmDQoJfB7bh+wsuuMCdS4qUW2+91d0juCdQTDnA1nn/XgVhjXsI91gjfbRUEQOCyT333OOuSx98f7J5jF2pl++GDx/u5CEhfVAsHRA2t7ngr3fXXnutLr300oIkJP/whz84wt8rr7zirmf3Gd9m/mfMf4gBEE9YP88880yXrzKfklFr50V8fmyB2AKxBWILxBaILRBbILZAbgtsLgSADIB0IuVk+WtdzvhFqtJyzZkzTyXpCnVs107LV85VWacylXTqpM7qqh6pjuqaIE1hSulkQqtU4gDl9i6iH2n+hCMAABSjCFCXDGT/3TsLIvTpIII8XRQg0C6C3oUOZyPrE5ycjXH3kf5sqDCX8KOGHUjoKYQ3QpH2YWP0fxhkNLIAMfOf1n+qxUsWaUjPIU7Wn5j7oCNBuxql/5s8mTsCAPLmqWRatYl61ajGqQe0UwcVK6k6rXaQaGm6POA1JGoc6SCTLnX2ySQbCQBOcSFVq/nz5qlfPyT7oSEg2d+oQNDYK45m7NAFCGB4LFNTV6W5K2drdt0c9erZR93VV5XqoCQKhag0FNGqooCgwTgUZ0RyBv6YsXKalrdfrhrV6j81H2hw2Y4aod3UId1RqisNcH7Af/6JfVVsA/Wg7aYBiCIA8O7MHg3fQahH9p93fQK8IFabqmO8xhVqAWZdlvHjqCY2Y/A09jWlSROkx/72qg46ZHeN+mrHBiEPjsxFH4kJAIXaPz4utkBsgdgCsQXWtwViAsD6tuh6rM8Hby1ans36SZMmuY15k3cKX/KSSy4Rkfq28Q/IxPmAONQZBWQVEhVvjFE7Fqn473znOw2XjwLQwxGEUTm+aScPrADoYQKAXdOAsieeeMKBDwCJECLygXLhKGeA9zvuuMMBLFZMohmbWi5i++7ZZ591gCSFdoZBy+OPP17kuX/hhRccGcIICe51JZPNAJX9mcs1ADloE32xvNuARO7h0b0srnsxcIl+oRxBxCfRqKbcYPUbcA2oZrLalq/av7qfQ5rPr7vuOl199dUNOd7D9gHEBYTLN07r3sNNe2ZrFQA+//xzB+xit3C0cUt6VqifEO2LrwK2htU7uB5ALCAv/kiuuHCaiHw+zTn4A/MTAJlrASIztym5lCCi6gWo/9a3vuUAYJsPUTZBfYCX3PD8pE7+XXnllQ7EB/i+7LLLmlQRlmX3560dCCj7l7/8xRF1bE4YaJnL7gbacn3OAYy95ZZb3BxsroTrs/Wzd+/eDpiFcNRSooitk5Cf7r777iaXj1qz/XWH6+Mz999/v+bPn+82EPCbXMSWfAQAS/cCmYB1j6j4lhTay/0NexJNv/feezd7epgAwFjgJwDk55577lrruVWG8sOcOXMi677++usFCB5FYOGEn//8547w8t577znVAr9EqW6E11fqPemkk1wbWTfxiShFAPNvf22FWAIJh42fQu4f1GHPETfeeKOzLaQMCDh2Xw63n/5BCjHSiP+9pTJA5YN7I0obVmin+a4RbviOz1mPuPeF1xvqQ4mCazL/IO2wmcU5zaUwaIlPxcfGFogtEFsgtkBsgdgCsQViCzRvgc2FAADom07XK5lMuAjwOtWrpr7WAdouWJ1I/pKEipMByO8i+N3PIMKe49IJ4OckKeEDif4QnJdOpJXJguhE4SeJfncP3lkom3McMO6h+OFgfa6WPcyOclV4/5qmCTc5cjsqe8nQsAV1BZH3q7VSi1csUZf2XVSeKFdxJumUCjBCQDgIeu0XpyrgPkwonQjoBEDygVC/RewHSDu2c13M2iLj2cFXLahL1au4CBsRXU+ygCCFgRVfBcAXRrAjqmtXqyZdrTXpNerQrpPKVRGoH7ho9qRLlkC9jn8BOIuUvzIqTWeUStaSgECLtEQfabzq1tRr94ph6pPqrXbVpVKyTI5p4EQVCI6gBezDZce0DS4MYQKA/07E+zoEcN61Cebg3ZC9EgvgWleVuTZohg3cpEBJJJiRxdl5QqBCsUvBMXOG9OI/PnfqiTsNKVW//o2iHs01LCYAbOBhi6uPLRBbILZAbIGcFogJAG3YOXywgN8BBgBnAT7CwLp1w+T0kXkC+CKKLhxByLmW89miPpszg98OixzkOj4BwMCIKIC/yUtFCNA2ACIXAYBzTa4ZMPCpp55yoB6AgV3TbJEPXKEuk3wGqAQMJE2AFQNEfSAWQKs5AsB5553nlAUA5gDawhHL1N1cuwA9eGgnMvvhhx92QKfJq68v1zSCAy8Eu+++u5MEM5/gp0VxE3WJVDQkjHzAoLUNoglRudTD+eGIUaStSSnwRX3ZaC0BAGB8QxAAcgHT+QgAvCgSqQ+A6V79I+Zrc37JOBtA+OKLLzr1DCKSjVhjoGnYbjaXqZu5zXrAOZBrjj322GYJJPkIAJAZqB+FAlv3GjYcvP41R25gXt51112uP6ZgECa12DrE50Za4OWbSPPnnnvOKQqQg73Zl8KQvbEF/7AhBdtCgKIUEhnOmgTp4JhjjnEKK2HSR755bn0CaL/99ttdKhXWK4vUD/clHwGA4wHljzvuOLcxER6PfGuetRdwGUID7WmuRKUAoA4i8vMRAGbPnr2W/zO2gP+5CADMF/yE+y5tgwjjl3z3KNZQbMI6CgkA6UYAbyOnGSHA6vTJMcxbFCuWLFnivja1jlz2oS20l3sg9fM7BBFIbMx//C5KAQAfhCgQRVqifZB+iNrne/zPSvg5wlfsyfX8gP8x30gDASGClBgUu6fl85f4+9gCsQViC8QWiC0QWyC2QGyB1ltg8yEAsPdiOe0DyJniAt9DQD7f2JEGr/NMmkwkGrD7JtH4ucyYK2AjFMcRBtsN7ParjSQAcECLYkJMC19OB6E+k3Z9KsoUZYHz4CqJZEAACFIKBMXpFHjBK00FC4JGBPSBwksGVgXnwb6wkkkEogh5Yu0B99OptBvTetTLikvcHgEtNtUEG0PUCIBsaxP8P62K+qRTg6grqlGVlmmSPtfsZfO0XbsdNLCkv7rUtpfqi6UyjoPtsSZL2qjYrBQA/EAuIwPwGcqOBEGgQsc+CKnzmguqKHxEvwxH4lWoSOCkpM6g1CmjEi2vkiZ/Wqu/P/WavvWtg9W5p1RZGRMAvgxeEfcxtkBsgdgCm7MFYgJAGx69KECK6FqirpuTl/dlrCECEEF32GGHuRzDFB9gzgUA5QIq8hEA3MN9BKhmZm6pAgDnAUgAwvMQ6wNYABf5ALXw8FrUIg/HAEBIFDcHJgCqHH744Q0pF8KAFeAjzFqLFm0pAcC386GHHurkkqmj0BzLhbivgStE/pPf3GxoYBL+gD0AoolIp+QCF8PjR7QpxAWzYZiYgu2MtFFolHohfWorx7RFAkBz0en4GHnBDdwLjwnS5j/72c8aQO6wv+cDMPkeJjRS99///vdd1DjAN/5hqgOAilEEACOJ+KAj+dTJDY+SRC6fbI4AQJ3krcevUREJ97cQBQDaDwmJF+bHH39c2NDA0yg/BJRlDSb1Af4/YcKEBsJWlOqCX0e4fVzT2s18xQa2bhUyB5jX2AcgnLos7UHD3kt2gyeXXQCfqYProj5DZDd/+xHcfjvyEQDYPERqno0I6slFZGuub6xXtAeQnXQmzZWNTQBg7SaFymuvveZs1VICgM0Lu4f/+c9/blCriVJRAWCHNPDmm286kgdkD/7GB5vzUWxmCkGMg41/z549RZoYJPvxlaj7dXMEAO6FkEVoR0vIQxwbdX8gVQmqAIw3voiywU477eSICZYioZB5EB8TWyC2QGyB2AKxBWILxBaILbDuFtgcCQBEh+cqQYx4NJDtg/7rmwBgoHUU+O/20XIqABQ6dlZz8DMQMg9+BoIECSWdXQzGdxoGTSs3FcscBIYWcRFoRRQBIKAguOs2J7YfUBlIMJBwZI36+jolk0UqTjaeZQQAI3Sg+kDdZaRi4KxkSsu0TPO1UGMXfKxeFX01uMMO6qYuQU4HGxRSADgiQNlmRQDAhpa6jn0YZ9OsfSAAkOaVtHmkqevRo8d63Wcs1Cs3v+PQvggTAAIVkYkfS2++8bF69CzVV/fbVt16Br0z2k1z8yNWACjcE3LRjFq6/hR+xU1zZMvoVC3kgjXTpdbat7Xnbxprx1eNLfDltkBMAGjD4x9FAAAEZ4M+l/ywbaIDnAGOAx6Z9C4b58h7H3DAAY4QgES3v4leCEAbRQDwo3ftgdOYqOuSAsBnsdJ+ouPHjBnjwCLrt8l95wM5/OG1tvMZqQAAZ4hgB7DJVU8+AgBtAlgzSeyWEABsfH01A6KFibSlFBLhW6j7AthNnz7dyShb7mdSQhBZzPWJGiU9AFLquUgh7pUxxHAnMhOgk8J5YXlyIkmRXgdMYszWJ7Gh0L5vyOPaKgHA5l14vJj3EAAYC0C0MKjI+Bh4COAWlnoPR/E2iRCISHVhkf/4n3+tsN38dcIIDDavSDNy55135hzGXAQAqzPcj3AfrOLwemtqKvY97YdE9fHHHzfLnseuALMAsiZxb3Lq+dar8HhBPmCdMlsA7lKYUyii+Ck5otbvc845R4DInA+QakCrKaHkmutWl+9HHGvqB/weBd7nIwBw70IaP2otaW6eRvXNItybI6VsTAIAbWQ8jFDl+03Yx8L3pbDvGfGCNRnQm/sgn4WLpWMg1QDqLfgsdUHcyedrYbuZDD/+y/l2rw2TZKIIAEZIRCEDkgzn+D5GuywdDRtPbE7xkz5x/+DehDJNFDGIz3hOoU2QR/CxfH3bkGt+XHdsgdgCsQViC8QWiC0QW+DLZoHNiwDQCE04bDfRNGYdaK/Z9w5PvX9DEAD8a68twd9IAmiaAqBQj2tKACAZgAP7G97TjXTbCKMFBIDGv3MRI7yEBoU2JtgjWk8EALsoPfJJA416DwFZIOUIAEmVOAJAcHCdajRf8zR2/niVllVqUOetNEiA5UWeDER9QABIku6g7cKM4RQAkM4JuKGgTErAD3s47HeSQpDUbUOGDNGDDz7ogirikt8CwRyozyaXwB9Qkg2yArzxkhzZ/9iThmnbHTuqIsjcmk0isnbdYU9qu56V3y4b6whba3KtjxurHRv6Orn6GfhT095DalpfBJLm7Mu18/loa8/f0HaN648tEFsg2gIxAaCNe0YUwHjBBRe4HN0GlDXXBdu8DwM6gP9swqMOMHLkSEcqYEMewImNf443kBDwyAejbfOdqHfydPuFHOLPPPOMe8mw3ML+99SPhLVJGgOWGIGA6GM7B7AAQIIoYgAHKwaw8DegAkBbp06dXJQr4Da/AxZMnjzZRUUSIWo2tAhjnzzBZ4DeSONHlTABIBzBCyAHOOMXJPSRLcemyFwT7frII4+4KGSuZ/mLDazxx5jvkE43qe31AZgbWEe/7Xd+8reBMoyDk1P7P4lrP1dz2CY+iEuUN3mjIZpYH3wyBOMA2EzaCsaJvkRFsbbxKdhs81pLACC/vHvIyoKHpspQCBknqmFIc5999tkN4F3Y3kSkI0fPeOPLURHwjKFJgnfr1s2RhlDbmDt3rlO7MDn6cN1hENNvH2O/xRZbaIcddnA+wLzg5ZU2MId8qXBf3YTf+/btqw8++MCtT1ElHwHA90l+J7/7Pvvs4yLa+Zv5+fLLL7tUFbws2/VNsSBMckD+nRQiUQW7MceRp0e+3V8vqMcH7FkLIWORJgOVAs4FsH7rrbeaRLbTRupknSEimvayzr3++uvabbfdXDN80pS1C+CYfkbNYZv3RnJgjAFXGR+uNWnSJLcuYhMjihig29x9xycAhH2YlDEQnPxiKVD4zNY6ro9NWDe4R/E5pAvWRUBuikXI55snG5MAEPZ3IusZb4hW/fr1c+QR7M38sfsSx9h9wMbR7xM+gioMURtRY4xP3Xzzzfrxj3+cU00BX1m2bJnze8h0jDFtYd1Grp+UQoDvdu+1+78pLYSJHrfccosuvvhidz3OoQ30gXs/PoRijz9njKzH8SgSQV5BaYC+WYGcwnpw1VVXOb9jHnK8+aelBaFtkGq4tzIv8o3/5nxvidseWyC2QGyB2AKxBWILxBZoKxbYnAgAvs3SEdHs4VQAUTZuArS0NETTKoyIoC+kqoZrrxPi7kMzGUF2cJQAj6gfVkYIEwDWt89FAVn+NfIpAHBsc8fwvfU6IHeg7yAVpYuDL7I8gJVapinVn2tFcY06FnfSTtpG1atr1K5deyUAdx1XIiMV5YO/1reFWlZfmADw2GOPOYVY9gmI+Gd/l3ck3qcIovje974nyOKkUxs0aFDLLvYlOjo8N5k9ge8F3rdyuTRnhvTOW/PUq08nffWgClV4/HzT3PDhU/Oktu1RbWOQ17b/2u1aHwB4vjV4Q49V+Pqrs4qOtsY5xZZ0pmnKlKwpHD8pV8qZAoexOdIBVeTz2XznWz9I2VJclF18C2xbfFhsgdgCG9YCMQFgw9q31bVHRTcCAAEcGRiyrhdhU53NeaKzYYgCRh544IFuE3/fffdtAKoBMTjOcko1d72HHnpI3/zmN9251O8De5wHOE4EKNezSHQDo4x0wOf8o388wBp4bHmnDaigfnKa33bbbU6+3sA3HxQAPEEy2/KQh+3JtclX/Oijj0Z2Kx8BgPosFUHv3r0dMQPmLdGKJrFs5AnymZN/C4Ck4b0wIsc67cGO4Wj6dRlnI1eEzw0DJz6o11xErXsITiYdsA+YQ7FxoQ7ALiMEMNaANQC4Rgj5ogE2rSUAhAk6ufyi0LGHkAMBwIDnsA/hm4C0Jiefq14ic6+44goRQQ5QZ/niiNZFNQM2ea6o/rBNUCMh5zprFnOWPnMu6QEg+ODrFOYRQKBfaCcAJm3ea6+9IpubiwDAdei/L1dPf3gxxicpRmZi7QAIBaCeOHGi6y9+He4L7cE2ALisl1FzBZUWSFVcPyqHOm2CiMFagW0As8NkCtYj2rJ06dIGYJx+GCDKugXJiBd+iq0xJo3Omv6Nb3xDzz77bBObWXu5JuewCXDTTTe5dZR++elQuAag+xlnnOHGqhDCWZgAYO3insXGA5uHfrH2sGGB0gHAPwooyMizhobJSKznRDHQniiCWdhBNhUBgHYwbyBgXHnllU38gXZjD4ht/MPOftqeMCkHktUPf/jDSN8nch6yGIQa6g0rdli92B5CChEhViCUGAEGFZz77ruvCbGiEAIA9RuxhcgTVC9sTO1+zjUYW+7RzDHAfyPh0V7mPYXfOeekk07S008/3UBAtHsH/oBNGX/SlMQltkBsgdgCsQViC8QWiC0QW2DjWGBzJQC49z0PIC7UWpuKABB53RYhUj68BIQZQOK+UN9a+0AhBYBCbVTocRuTABCAthAAEkoYASBJsAX4fr3maI4mrPpMpSXlGl66m4pVrBKVqaiRNyAFAd9ttoQJALyv8x5GUAUKgQRdsCfAXgbpY/mOzyFwswcbl2gLRK8TGRd3TfR/zUrpjVeXaMw7E3TK6aPUc4BUWRkobPAvmGlNJ+v6AKy/LONV6DrdWps2d53W1l3IWPnX53pu6UkHgXns9UHQymTSDXtv4fU62ZA8pZCrrX1MIXZuzg75zq+prVNRMqnS4mAf1oIw16218VmxBWILrE8LxASA9WnNDVBXFMDIZYiIBLQBCMmXVzrcLF/a2lIAsLnOTcfyXRMdS6Tr/vvv7xZtvg9uSIHMca7yu9/9Tuedd15DPeEbFmDe1KlTXfoBA+zDILVFREIkABwENKRtfu562n388cc7eWsIAoAVFFMtMNCAtgIacSwlLENO+6ifPOP0OVyIlgasM0WCKECPc4jwBLQD+IuS7reIRoBD2sK4UcL2MTAQ9YJcqgQtcbOw/xjg2RwQHyXtbdfEfhAzAP8ZRz9a2+TezUYAnOeff/4XNvofm6wrASAM/LeEgNHc+BNlDQHAIvjDBADGDVA4HwHgySefdEQW2uVHHpv/4MOAdKwLVqIUAHjJfPvtt13ebuqxOc85BmhDOCLq3T7z+2drD77EuhJVAFm5hsmM++3hM9Y01gjOJ3rZlC78ukxiHeWQE088UWPHjm1QQrHjbIzo5/XXXy8US8I+QJ9Gjx7tcqhjY98+duzpp5/uCBHYwgB7W4ftIZnPWXsAQ7GbkWxsjeM4+gXBhnUrHB3+0ksvuWjvqGKKCKxZtBNQmLZaW4wwYWspqg8Qw4gSz0fgCRMAIHRALHj44YddLvvw+f782WWXXdxabZHy2I612ZRKLP0AfSOVRRTBzB8rficqfeedd27yAoWtsD/EsFxrHdHys2fPXqu92In7Iv9ypeHhGPqFCgTkNPvb77tF2UOyIS8j/mm+7o8Z5wKq5yKo3XrrrY4cYPMq6lmA+xfkM+695oPml/4LGdEhEIjwNdpn7Q6vcb4CgKWvoW9EnkB28O9rpg5AXZD5UNqgflOc8fvKPZL2QBCE1MC5di+xZxbWE9YS5nuUIkJL7o3xsbEFYgvEFogtEFsgtkBsgdgChVkgJgAUZqcmR62DAsCGIAC4FADNNL8tKwCsg9WVUV2gGZDJRp9mpER2+3K1VujV5W+rur5G+3X9irqpi2oVYP5J29bYzAgAvEOhNsr+BapxKKXxbsk+KqnZkP0nCAkVuPWZYnRdxqYtnxMFbAbgbK0y9aWaNll66/UJqqldoXO+tadSSamivBH091NRNOxJFCCn3pZtsmHb1lTixOzPVDVbhtctWx9bxIkKdWLTEwCMEtXYCx9dqWvodGAFfw+JM/ITAJraNTyGfv+b2heyi7tiltISXU/u8wP6S12dtGrlSnXt0qj2uGH9KK49tkBsgUItEBMACrXUJjouKmLdQD0AirPOOsuBQC0hAYSj86nPNvJ5WPQjcQEPfvvb34pc776Efq7odICG0047rUHWPwz4AKzwAslGvoFdPgGADX/YqwA3AHsAc7TNB8CokwdZQEpALP4G1DKSggEXRKLzGWQD2sRDsA/a2HU5H9Dvr3/961qjXCgBAOCKiFxj7vkVGfBJG+nP3Xffrcsvv9z9HgWo0S4iMom0bm2JIgA0PJBGyAfli/5HnjlMYDBQ2AeVUZCAbWx5qwF88oGHre3rpjh/XQgAvh2wmU9Ksdzd69qXu+66q0EBIGqO5iMAcA4pRgD5TKHD6uHl0pQATF7e74sPphpYTj2W8sPSX9A3k5NnvXn//fcdwMx1whHMFuVNHX4qEN8+zREA7HwioJE7t4hoP7WGgZ2sF3wO+Qa1grUeuLNpURhzQEjSElgxP+Azn0gU9nlUDFDPsKhnO582+IA3tmAtPOKII1y7/Tnr+xxMfsgIzDOuxTrJGF100UUukj5cqNdy1D/xxBM6+uijm6zDfnttvKmTdAO0Jd99JkwAsFQvhx56qFMTWCviJEswoV2kG4D0RHR8165d1yJroWqAjbh3AJoDwocVI8Jr26YiAKAwgV9zvwszn43QwX1uwoQJGjp0aAPQHUWQILUNeQY53k+wdFW+AAAgAElEQVTDQF8hAeJPnGdkHX/MUVaAdIYaS/ieZJH75jd8T35I0j8YuB5FkAgTAKxe1DVQGfD7YCQS2o7aBTZBAQC/wOfxRSMj2HMJKiOQJ0iZw3zFfpaGiGPpCwQOe25Z17UyPi+2QGyB2AKxBWILxBaILRBboDALbO4EAL+XhUpANwGZ8p0UNmMEQhWuIqrK9ROB2ijSHEBNEABydQCwJ5/AfmE+kuuoXAFNDe9tras+4myQ/KQyjgQQqPq7kpTqVK1XVr6plXWrtHeXvdRTvVSnjEqUVFGQOaAhZcB6b9Y6VGj7bP6pvD+yL4KSInuiFN6fIQBYKkfUT3nfYq8Fkv2wYcPiaNw89g8Dw+Y2qYyUqZOefXy2FsxfqmOP31ldyUxZJBVlp44/u8JTvzVg9Tq4zGZ0SjQBwKLi3beOgRF0KQGfJ5HVW2hicP4wykAAkYdL9NrLOf43nGfgdyFmNI/hZ3BuUBpJIU55xX1sHWEl5lhrY0DOomtVywny/FR9+3VVx04V6tARAD27Ojcu6S5Diasy580iRDDwzrWWuJ+h81OZlEoTRUEmFK/74aAL1yfmhPUtVE/VktWaPGmattlqe3XpWqQiCFXZCjPpRjJWIRaOj4ktEFtg/VogJgCsX3tu8NoMrLILsdkO45NNeTb6/ZzKHOPnv/Yj/zmPzXeT33c3AcuR1iRHWMKBMURdAg4ABvlAXvih9MEHH9SZZ565lvS1tTdMADAgjnoMKKcPAFsA5Ty0+u02cL+5iGADLXxgFQAFNQM73/rLdWkD/4j+BZzwSzgFQFgBgGMBu5HiJl96vmJRtigFIIccVlMwAgFRq4BX66NEgfr2mQ/W8JmBVX5EMG2ArPCLX/yiIcKTz6zt5gP2cIB/jBkzxr1smJ03BPhvqSIKTZUAeEQ7TLZ6fbRpXQgA/tzNBaCv67hD1vnOd77TQEQJt88IACaNH7YBUcKA2IBsAK5+nm5rEz4CWA4wOWXKlIamhucddSGHDxiaiwDCGLKm4Ctz585dK2WIAfiQEqIAbS6ejwBAXyH3AHY3R4gxX+V40nAAkBvgynfYyqLQsQE+bmA/EucA0wCXjIE/P/yxBLg89dRT3UfUbet5eB0woB2ixX777eeON1KFXx/rKTLw+LStHeR7h+FPxH64mD1RXYDclG9Dxs5nHUaN4JlnnolMe2DHhQkA9INNCogPPonLjjeZedQZyA1vSi65/N/sRBoV7PLJJ5802CbqnHwEgFz+QDqXKAUAi3Qn2j1M1vHHhzQTRMPnsy/jD7GC+0xUoU7Id6SlYC760fOzZs1yKRPY4LFrh6931VVXOTJZOL1D+Fp2Hgo+qLbk8jc+z0UAuOyyy9wYGrHA0sH41+IeDEkAaUp8CmKAkV84zn+2MLJernXaJzCs63oZnxdbILZAbIHYArEFYgvEFogtkN8CmzMBwO9dCAtZq+MGfGxo0C5XO1pPAAjDmJFvGN6HG7qn+X1r/R5h/QdYy8azehjfmsQq/avq36pN1Ghwpx3VV/2UVlIlKnEgXISK+/ptXgtr89/t7J2Id2veudgfYX+WwnsT7928n6LSSSEIin2YQvfKWti0L9zh/szxYeFVq6TqldID94zTttsM0qHHVDaQRIBxjWTj3p+zVvmizaoNM9geASALKDsoPYuNL1smjf9okaZ8XKaFCxbppNO3Uj9iGnypBbdgQvhB9YM/mMUB4uyP4dr0Jz6pV8axC6iQixYrkc3/0bgON4L5zga0s2GgOY/r8gnXLM6uH0YsKPLawGers95Snj0+IA7gX+k6aepk6dNPP9G2g9tryLABSmXSKkoklaqT6mukiRNXa3nVKhUlyjRwYEdtsbXfFo/LkPBoDVkCVF2ttHixtHBBSsurarV8RZV22a2PevWVamqldpX8rFO70pK1qGK19QRtFDnrLq1Ka/a0Wq2oKlZJsljdekgDBgVmp70VJUlVLavXB2OmaM70eu0zaicN2FrKijWrvlYqLollMTbMfIprjS2Q3wIxASC/jdrUEVGABaAIAC0gApLARNnxAGiy9Qa8mLS+AXUWNWgdjCIAsCFvkcDI9wK2uXtfJhMZ0Q0BgJzRuSKZ8xEArI3k9UbmN1xMDQCwfsCAAQ6E9qOoDVTjPAOTDDQCfEDq3+8nvxvBwCJi/WsWQgDgARxZLQM0CnEYY+1GEQAYF6IlkeeGCNDaEkUAaK5Orm8S8ow//oQ8NDLtfl3Wdj9KFCDynnvucSoBHGvS5q3tg++jANSArJBbWto3A1bpI76MHHtrSmsIAO7ZMaTC0NL+hNv+61//2uWOpx7GLlx/PgIA8w5gGMCQdcOPlLdrMd5Eh5OnnXQQfjEQmusPHjzYkQmaU3/geMYEqTo2lsIgsc3NdSUA0Dby3JMLHgA1HwGA42kPEe9EV/vrnBEAaCO///3vf3fpQSiQJegLygHMF4qtZb59IGnZizqfY0ebR9RpL+hGNMLHWQNI+eLnibc6IVmwThBFzprLmAOKQzCiTWGZekvxcuedd7pcgFER+X57LU88bYSQhWx+cz4aJgBgK8hjyNjTllz2Z11GIj6XJL+1ybcL8vk33HCD+yoXSLyxCQAWhY86DcB+PvvSX+Yryh1RJUwAMJl8/AQ1FmwWBv/tb8B10nTgk3zWXA42G5clS5Y4/4RckKv4BABTBcI/IA+gPIGPLV26NNL/6S/PAPgDqhCkqeBc1gh+mr2MfJTLH/LZtTVrenxubIHYArEFYgvEFogtEFsgtkBTC3xRCAD0qjmIvPUAfOGeE9WO1l+/UALAFxmiDCBZIwAEIx5kaK9RtaakP1PV6qXqkOigbSq3UbHKVKxSFW9gJYTCPaP5I9lfIW0b+1gDBw50B/MuxV4Bezd+kBe/f1GVONeXPa2exnjuphHcgK9/e+hj1axup/0P3EpbbMvmQ1ae3flM4/Gtn7/ru1dtuT4flk+4iHIHiWcB7Dmza/XZJ9V66sH5euff7+oHV++vo47r2zTy3Rk8rUQDEB8A+UTZh0F/j27gZAUawX8bP0B8gG5TATCmQVNFAddOt3waAQACAueWZV0BUoGRAnyNgYAAIEEAoE7OK1FdjTRvtvT8Pz7RrrvuoB13S6iyE8FCUllSmjVd+mxSjRYtnhUA8elSlZYVqWfvSu2+R/uAD2GyCfa78QHSgUrFrGnS1Kk1WrJkmVL1KdXV1mvRoqUavNPW2m5wpXr2kWpTUmVpY3vNXjV1GZWVJEQG46WLM1o8v06L5q/W0iX0J6FOndtp2IhODuivT0nlJcH1Xn9xprYYOEDb7SL16hP4IekBSjxFgLbsnXHbYgt8ES0QEwA2s1FtLqLQADtYoUSOAlAB2rLxz3dssBvg5m+s+5Hc7qXIUwDgbwMDkdvngdMi3cNyMBzbGgKARfTNnz/fRbAS2RhVABhMEtlyKZvcVZgAwEMwoAagA7mSyaVs/QvLHPP9jTfe2OSSYQJAWAKb69IWoqFbUgD0APaiCABWD3mzTzjhhJZUm/fYfACz+YqBpUSy/uxnP2vIFxaV99pUFXjpuP/++130NNLcYZnzvI0r8ADSLUAwCKeGKPD0hsNOOeUU/eUvf2npaU2Oby0BoFUXjzj5N7/5TYMCAOBcuH35CACodxCha5HpUQQFAzkBH1Gx8AvXM1lvUmIw36wOa0u4Tq5FCgAAzfD8ChMAovwXIgfrna1vYbOcffbZTjK+EAKAzUcAUEB0osCt8J0pJ9AOpPd/8pOfNJCtZsyYoe22284dbsf6Cit8TnoBIqONHIAtmiMA8B3kIuTzo/pOPZCJLrnkkoY88ETpo3bAfAynVLC+zJw500WWtyQiABIF8oG+DH24TVEEAMgGEIiixofz+/fv79ROkKvPV6jDgGzWZvyZv8PrqPkYChSss350Pu1HiQEyQ7hYf9ZVAYD68DPWd/oVLlFEBcaPlDBRYHeYAEBfGTM+B3CHGEOb/XEwoggqHpBBLL0P5IkoQg9t9OcmuSO5p+VK9+ATAIx8R5sgt3AfjHq2MDv433HvpK1IV0ImgjCEMgWRKkYkyuUPMQEg30yJv48tEFsgtkBsgdgCsQViC6w/C8QEgPVnS6spJgCsf5s22hYSQMbB/gB9afdbWvWqV43WaGrVVK1YtkJDBw5VuSpVolIVBRoAbbKYaiLvZ8zFP/zhD44AsOWWWwr1P/Zf2PuxdH+mqsbxKJwaabtNdq6NNCpMAHAAaFqa9bl0z92vaa99dtShh/fKKtI3hqH7ovExAaC5wQxD8kZCwpbB/ExlIAKUqDgZYNpEv//jUen22x/TJT8epcOO6CVSMjRI4GcvF9QU1BNE/4dHIlgPAlpQMHbBMb4cf9C+4Ey+DSL0lckSABKBWkDGEQys7YD4Ndl6KrKt4TMKSHfTJANNJUYA0Ntp2WLptZdna/qM6frmKXurV2+pOh0oIaxeJn3wL+nVV97RyWfspS23kZZVSc//8wON/c9snXbGEdplaLaJIU6X628moZoV0kMPTFN9uk7H/r9t1b2XNG+WdMvP3tWMGfN0/sVHauRXE665gPPJrCKCP1o1a6Tnnl6m6dMWa8Qeg7T7CGl1Ne1eqMcfnKQ99xquk88pU0k7qbJdoFiwYpH0p7v+o3323VFDh7dTuw5SfVpubOMSWyC2wKaxQEwA2DR2b9FVfaA9DLgQdW551gH5AXyICiVykwhAIunIrQxYAigBiAMgTrRoGMC3uv1r8LDIAyXXYbMfiWvANH4H5A1LhEMA4GE0Ciim080pABgBADAPWf1cAIQfKWgAm08AMOMaMG39yRVtb98TEQuo4hcArdGjR7uPsIXlK7ZjAHmwKeCVHy2ca4AtBcDixYtd1DN5jv1ibeHhnQf7s846q0W+ku/gfAQAA1aQDz/xxBOdYgJqBPhMc9G5RFkDpgOaWiRyvras6/cAnIDLjAd+3pICAAbohO8CdhPV3JrSWgIAZAaKgXqmyhH21ULbyLyhf8b09oFP6shHAABsvvnmm91YR70o+j5O9C7R5+FiIPmFF14oFAkoucB/+87aFfax1hIA6D/ziPzkzL1wn8Lj55OhkK1H5t9fT0wNhbXJ/Mfy3AOAMqdtPA3w9q9hwCZj5Eufh4F4A7UZR87PtRZyLfr2xz/+0fWPeiBwEFXO+s+67Rf6DzBMW6PSOzTnZ9TFOc0RAJ599lkH4lIMrP/Rj37k0ofQtvD40jeUFrg/5Yv+p06LZMd+kDNYd0ytxO4fdhw/NzYBgDZss802ThkjSqEkigBgpLlcYwwZYdKkSc72Np+x1Y9//GMnx+/7F99zXcYKVQgIexSOZ122SPvwOPvzE99hLQ/7jp3jEwBMtYKxZfOJOc+5lnrIX8dsfPnM1En43Ta0rP7ddtvNqRBAJiCdSVSxe7s/1oWukfFxsQViC8QWiC0QWyC2QGyB2AIts8AXjQDQXO83Vmz82rLUQataf/22onHQMh9bn0cHcF9AAbD/gt9Tzr6fLJmg5bXLtFPvnVSpTipTuYpMwtsa0vqBWC9d4p2MfV5SMNpP3sd4T4JEzWeWAoD3SfaGeUdj/449PQgAKKfGJbcFwjPG4P1MvfS3Bxe7yOvd9+6sflsEEdUGIgc547OpJrLVr+U2TQPdv8TDkJsAEFB1iMovUn2qWPVZDL04I738d+kXv3hEl125n/bZr6cq2jVdI8P2tr+bRvwHawEAfjB2wPtJB0gXJQOg3tZevg9GNStFYBUl+YU2QgDwS7RSQDrF3lWWG+AdTpR8SREtCQgAH76T0ROPv6gjjt5bQ0e0VyIbIY/IxH/H1Oru37ynEXsM1+HHlat7NpJ+5lTpwT9NVE1NrX5wxS4q7xBcJ5EgrUFAZMqgipAu1Xtv1um+e/6ukjLpO989VgO3lujKvb9J6fHHXtTue3fUNTfsraKsMEFxgjUSBYXAkuD1ixdJN101Rh99+KnOPu8AHXFMX1W2lyZ/Kl181jtO2v/y6/fSnl+R2lcGnZ0zVXro/g9VUdleRx+3rfoMpE212TQLMQvgS7wQxF3fhBaICQCb0PiFXpoHOh+QiwJRDJzhoc/AvyiwlwdBwB9kvvkJwMtmvJEFwtGEYdCma9euDhQDRHI3lpBaQJgAEAY8wgQAXyLerv3AAw/otNNOi5R1tujjXABpuD1RAJ//Gb9bXmwkiQGw/JKPAADgTeRylBpCrvE1EBVp5ldffbXJYT4B4OKLL3bA2YYs+Av/AGzMpkSRX3311YKkkCsC3B/7k08+2bWTsd0Y5bHHHnMqA1ES6/kIDgY40U4IDg899FCrmtxaAgDA3rbbbtuQD7417GxrC0CfEQrCnWstAcDGHb9gvhCZ7hfaYAQAyEL4kn9OlLE5x9oVtidrGf7pkwnCdaAAQLqQ8FplcxvCCFHNAMWF5Ji3dejUU0/VX//61yZzwOqkLoBuA6659h133OEisv3o//AaGQUAN+eAZo/mwPH99tvPrSN2zKWXXupIWrauhevneIgbLW0L9YwYMaIhxUHUGoytfQIA5yD3jiS+kVvC668RKfIRAOx8I07wE3IS9z4DxsNEio1JADA7c280YlfU+hAejz//+c+OTBK1dvFZmABg5DoIa6Rb8cF7uz8y9ocddpizO8XO8RUnovwOv7722mud6kuYPGTH+wQAe9bwAXn/vmYEHs7lGQOCYpiwYPVG9Z/clSiNQCLZfffd10opY/fSVi3i8cmxBWILxBaILRBbILZAbIHYAs1a4ItEAPhyDPWGoxdsLvYLIn4tR3vwV0p1Tup/7KqPNGPlVO3Qa0f11gC1U3sVZ0oaA3TbCPhP+1EmJKgLFUGU0qZMmeLe1Xg/QjXVLxYc5b9X+4Emm8vYbdR2ZiXdjQQAfLq6TmpXIk38VLrvrrd00Nf31r4HJVWrNS5lhIH+AQGgEZBuFvy3TrUh39qodm5yMZ9yEYDBy1bVqFNlmarrpUxaSjMutdIHb0k33PCMzrpgVx1z4hZaVZ1Rx3IgaqlaUqmkFTUpFSeLVFqCqH5WnL8+iKInpYArCVPKT6tISa1OESiTVDJR5qLSU6ngX0L1SmSSbp3gGgmAdSqNKK6NKYK5Avn72rpGXyDvfbIoON8v1TUZVZRBMwgIDw/8aYbee+dDXXPTUerYTaqtX62y4nZKZKTHHpire+98X1ddfYSGfSXobElSWrRAeu0Z6Xd3PKbrbjlOI/aREqX1SibqlCEVgSM41EqZMk2ZIP353ue1qnqpLrv8JPXoI6WqpYf+KN1/35va+4BOuuLaXVVcIS1bsUadO9JZjFbk1sOihLR4sXTvnTP0yYQpOuqEnXTE0T21uEqqXyWdd8onWrpkuS6/bk/tvb9U0T4YgzXLpTdfXaVXXvpEQ4dvpRNO76aEIz0wYo2ki03ng/GVYwt8+SwQEwDa+Jj7AJC/iW/NNsmnjh07NkSANkcACIM+RNsjNU/kO2A8zFKfBBAFAN9+++0uwtSPxLf2GAHAHjo3BAGguSHLRwCI6o9FKxJ5aBGTdg0IAORypkRFsIYJAIUAPkYWACiJiqA2u24MAgD9MlWChQsXOqD18ccfb4g4jrIXduAFhHaSMgEgCt/cWPnFYgJA9Aww38sFsHHW+iAAWAQ4AGOYAGC+jT8YASAfSLchCQCsaaRCgQBg6UKaWz8gG9AHwErWOCLr/TlgACrHAXSzPhgwDQGA+WOy6PYC7l+vpaB71HoW/swIAPY5cvum0hIFqm9IAgA554not/WSnxAAnnrqKXdf8YFivuMzIwDkGx+zM33C/hwP6YgNESubmgBAG5FibCkB4IwzzogE3LEPfTQFAOxnRJbzzjvPqVv4fbd7NwSAr371qw2pIyz6P5//AdBD5rriiityEkh8AoBP4KMdjA2pe6677jrddtttTaYabbJnmOaeMfyTjADEZ8wt0iVwTc7HB8LXb+OPc3HzYgvEFogtEFsgtkBsgdgCm6UFYgLAZjlscaNDFiAFAJHGn2uyJq+eoPYVHbRbYrjaq7NKUlkCAKrficw6keU3hMFRruQdDSVL9nwnT57s3rVIIbf11lu7QJ64tMICHgGAWG4IAGvqpFVLpDdfr9KiRYv1lf221jaDyZO+RGVFHbNRzME1jQAQievHPJy1BwabOGMxF6Wamoyqa0rUuaO0ao20cJE0d95sF5nfv3cvvfWC9Js7ntV3v7+Hjjqhh1aulqqqVmvNqhKVlpaoaw/qkFZUBfnnu3YKpOwdAJ+UamqlmTMXacnSxSouKVHHDp3Vq3dXdekoIHIhbz996gqtWl6qbt3K1KdvELm/eD5A+2q1r2ynAQMVRNlDVFgmtSsPlCBqa6Xx4xcqWZRWcQl4QakG9u/iVAqKSgNSACQAv9TUpVSGBICkuQukpx+eqkULF+r87+2hDp1TqkuvVmmyg2pXSw//ea4e+fNHuuqaQ7V7lgBA21YtlV77u3Trz5/Vj645VPsenFRZezQOVkiZSpcTIJOsldJlql4hTf08pVRmjfr0a6/uPaXk/7Xr2stX6o3X39c3ztxZp5zVXRUVAXEio6YpDNLpgOQw8zOpulrqvUUA8vPZjM+ki855TUOH7aKzL+qmrXaQ6jNSOd2rlyZ9LN3zx4+1/eD+OvmcTiorXSU5gkJMAGjFihWfGltgnS0QEwDW2XQb78R8ABotIQoS0Ko5BQBAAMvtbRK8PEwCCgBYANi99dZbTirYjyr0e8rn3/zmN0WUPtcM5xTenAkAyA6jiuCDJGEFgHBqA2TCfQWAzZEAgM9ARGD8YRRTwkCd+QA+huz+SSedpJtuuklbbLFF9kFomYjW3BglJgBEW7ktEgAgC+UDHTcUAQArsc61hgBw1113NTF2mACAAoB78UsknALARRdd5IhClA1FAAivx80RAKIIBOuDAGB2CNe/sQkARMezKdJWFABoBwoAto4Wcj9AAaAlBADu2Wz04GvML/M/i/43otrOO++ssWPHumcCU6XItz5DLrj++uvdplIuBQBA+EsuucQ9S0Sl1GA8AObff/99R6B59NFHnTSltc+IHLQlKuo/7N/UhZQldYwaNUrYi5Q7kAPChI98/Yu/jy0QWyC2QGyB2AKxBWILxBZouQViAkDLbRaf0fYskBL/1Wuh5mq8PtSCefN1WO9j1FFdVJIubVAAaEsEAPYUeO/ivYd3OojhRgAg9VxMAGi9n1k8OgCoiyyvlf77rvTyi+P1tYO31i5DK1RSUad0ZrXKitorkZVZd+/h3r/IluRSvm99sze/GpoE/tcGSToyZS7KfM4M6fHHJ2vAVu201da9VdGuSAvmSG8+Lz3y6D90+bUH6sjjSrVggfTJx8s1YVyVFi1Zor33HaS+fTvq3beXaPqUqTrkwJ203/7lyH3ohRdmKFlSpI4dOzjcoqKiTFMmL1FNzWqNGNlfPXtJC+ZJY/69RBM+WqVUfa0GbF2jEXttpeKShBbPr9O0yVKnzu30lQOL1LGztLo6UIf4dJz06iuTte1OZerRq1L1teWaO7tK5WWdNXRYpbr1DoYnSBCQasgFgL+QZAA/e+udRXr71fnq16+7Rh/XS+0q17hEJUpXavkS6f67p+m5p8fpqmuO0PC9AyWCOpQN6qRX/y5de/UTOv97B+iYEzuqQxdpTf1ilRR1kjLFUiLliAD1dQkVFQdpB2rqpDUrpWlTpLt/N1FlFeU6+eyB2mm3QCmBXUzWx4DMwl/8RjKAhBB+5hgUGlBMWDxXuvuP0zRh/BSdfPoB2vdgqaJMWpElOBDnv3q5dM1PPlWffj10yjnd1L17TRb8D7EiNj9PjlscW2CztEBMAGjjw2bR2UTakq8cANYvfN+hQwfNnTtXp5xyiovwtUhsi9QNd5FNdx4i+cnmukXtIvm+0047acGCBe7hMioik3OQ5H3ttdciLRcmAIQPArDhBRL2ajiCj7ppC3WQAiAXCE2bc+VLbo0CAASAKAWA0aNHu274EYzWLyMAGEmjEMDHjs2lAGD9Ix/7+k4BEEUm+e1vfytkwwGWrFj+8DB426dPHwf8I49OMf/cWNOI9qNQEKcAWNvim4IA8MILLzRpiEV5+woA+XyjOQKArUNI6wN2RgGGpABAySRqvcB/AelRAPCjjnO1yfLW84KNj4dTRBjgaAoApFLhd9YGCACodlAHJCprj6VvyRfhHtWmfOsZ3wPov/zyyw0R9r4CQGsJALZe2D3CUgC0lACAFL2lDPDbxO8tVQDATqxVtKktpgAYNGjQBiMA0Hf8jRfYyy67rOH+wHhYyof27ds7+0BE4F4bjv7Pd49irnEPXrp0aeQ0aY4AYPcLSGKA9owRv5Na591333VkOWQs58yZk5cYZP5iRBq7J5177rlO4YL64xJbILZAbIHYArEFYgvEFogtsOEtEBMANryN4ytseAsArqECsEQL9KnGasbc6fp6nyPUVT1UolJlUuiEZwK5cJfAe9MWf/+C33mvI3CL/TgUAAYPHrxpG7jZXr0pKt9IAAjGfPZM6b036jRjxnSd8Z1t1L6zVF9fo6LipEo8PXhPXT4LmkYYJCYANBrFDO1YExAAih0UDgj/zJMr9emnkzVy397ac58+6thJmjxB+svvq/Tccy/r2p8fo8OPTqq0WBo/TnryscV65dXXtNueHXX66Qdp/Ed1+tfrr+moI3bXqL26Opn8hx/5tzp2LdLRx+6hfv2lJYulcR9KL730pvYcuYv2GdVZ5RXSR+9LLz+7SmPeG6Mdh6T1jdNGadC2pVo0T3rk3gUaP2GczrpgJ+13QG8H3P/3P9K/XqrWlM8n6azv7qqddpWWL5WefmK63n5zvM4+53DtPjLA/FOOAlDXQAAoUrFSWW954smZGvfBYo0aNUR7jpLatcMm7PcE1773rs/1+ssf62oIACOlZAmBn1JFkfTqM9IVP35EZ37nq/rG6b3Vtae0snaRyksgANwx/dEAACAASURBVBjAnlB1da0q25G2Qpo/P6WqRUV68vFxmjunTIcfuZ1230fq2jFIp5DI1KgkUZRtHbC/S4Lg2sT51amAIjN/jvTGi8v01BNv6PgTjtCe+0hbDJKq04HqQiaTVkUiqVSt9KPLPlXnLp11ytm91X8Lep70UmhstgtI3PDYApulBWICQBsfNgNYiUQF2PHljmk6D4Js/PMweNZZZzlAoFOnTg3Rp+E8zfkAJQPwDUwIP/iyGQ/oDfDFdcL12fnhSHkzM3mrPvnkkwYCQDiCkPMA7I499tgGkoI/RFwPgOP1119vALzC3/N3uN32d1T/aQPRhT179tSAAQOaeERzCgDURd6tN954wwFRNh5+BVES+vYgz7mfffbZWh5oKQmuuuoqXX311evVQ7Gv5dAGUEHOmZcHACVsQIGAANCJwoP9jR8ed9xxeuSRR5q0J5ed12ujvcpoOyDSiSee6BQHwhLn+SJKOR+/nT9/vk444QTdeuutrWpqFJhGmyZOnKhhw4Y1IVVEXQgG97bbbuv6ERVR29LG5ev/+k4B8Pzzz6/VRAPtLQVAvj74BIDwsfgXdllXAgB1E4UMocjITs21h7aTVgUf2XfffZ0iil9YK6iT+QBBgGhki8hGRQNSD3UwnhaJzfHM6X79+rnj+R3SVr6xsghsm7NGrvDXdOYsaw/EHCMakBeeewEkq/D9gjr79++vt99+Wz169FgrgjuXbQCdAXK33357N3f8KG7/nCgFAKLFkYO3+1R4vSaVAgBxIZss1nfsD+ltu+22c2NhtrLvra4PP/xQRML70ezY6d577xVAcrjYmEBUmz17duR9hIgL/vlKOX49SDFGreu5bOsrAISPoa20xVIA8L35Fn4N4YS+MTZ+Sh7zQaLwd9xxR+f7fgS+3atsHPExfAlQfc8999SYMWNy+qdPALA5hS2ak+O3dZp2oY5Au7AR93p+4lMU5oUpOkQR/Yx4wrrDc0iYEJlvrYm/jy0QWyC2QGyB2AKxBWILxBZouQViAkDLbRaf0fYsQMQxQtlVWqzPNVHTFkzT7j33UD9toRKVqb4+pWLCZb1SyDvqhuppVIAHc5E9X/bweBfOR+7eUG3b/Or1kXg/FJ0Y57RLDZFWuYM833u7Vg/+5SWd+I3DNGJUgN0iee7nlM8J/ueS/TeDbXpeySYcOrM78xAso8jZ9aknVuj2W5/Ut887VUeeSORdNktAnfSPR6U7bn9GF11+oA4ZXa4SQPBV0isvSNff+IhOOWe4jjxqkCqS0vw59erVu1ilRdKtN07RrJlzdMZ5+2ivryRVXRekBkhVS9df/S+tWl6s0Ufuqf2+LlUtkV7/p3Tnb5/RuReO0tHHd1ZphVS3Wnr5aen225/VpVftrf0P6qKa1dLjf12qP/3mfV1w0UH6+nFBVHz3rtK/XpMeuPt17TVyqE44vaMqKon2R1IfBYASZ3fgb2DwdEa6649TNH7sHJ11xlc0dFjgX5Q11dL0adIffjdJH7w3Vddc+3WN2FtKEslfGrTrpaelK3/6gE47e5ROOm2gevd1OzyqU40SGSrCaYtdtD5l6QLp88+XavasNZo3r0gzZ5Vol6FdHQFg6/4SSECRalTsZoD9a3TWVdVSZbk0+fNlmvLZUs2cIs2YtlqDBg7W9oOlYSOl8rIgrQJjS28z/2eX39xapaVVy3T0Cd21626VDYoZm9AJ40vHFvjSWiAmAGwmQ3///fc7wCkKUDag6cADDxQRuRaRapvu/jn5CABszJM72KIMAVfCBYAAACkKwGotAYBrARAA2lh6gvD1AQYAf5ABXp8lyl75CACAbIAlgD4G0DX3wgDIYiDjwIEDHXATLgBltOX3v/+9zj777PXZRQfy8I92A+R8//vfd6AP7TDiQViiGcLFNddcIxQJwoD7xiQA+CCSkSjCPhiV89w3IMfjPxah2lrjftkJABCBwv6+PgkA1M2YGpkganxRAHjnnXciAWT8EwCal+RCIvAZT9ZT1FBYB3nB9gvqKhzD+njllVe6eWEkrY8++shF40MgoFCPEaEM9AfI5XcjBTS3oWC+le8Yi87neK4HCI9CBiVMADPw+L333nMElUI2DKx/M2fOdIQn5k5LCACQbCCvRSk0cH2IV+QyLIQUAdBs0e6vvvqqDjrooCbjarbalAQApBjpT6FlXQkAb775pvNRKwaO+9eF6IAyEH4BoSsqap5xMRILPrz//vtr+fLlDb4b7keYAGDfM5ZRvsr9Br/D78Pf06558+YJQB8SyEsvveRIKxDSjKjmX9/mP+oHN998c0GkkULHIT4utkBsgdgCsQViC8QWiC0QWyDaAjEBIPaML4IFgB2BtFaoSrM0XXOWzVbXiu7asnSQOqiT0shbFxGV3Ah8tTUCAMFUvF9DAGAPcmPux23ePuCD/o1AdBDhHBBD0irTqirppRcWaMH8BTr1zJ1VWkl0WUqJTBAZjTBEs5H/TQgAEeH/X1YCgAsjt2h4QGL2vJNaNF/69a1j9cYrE3Xr7cdr8PCmBIB/OgLAk7rk8kN08OHlKi2R2EJ/5Xnp+hv+psuuPFgHfb2jKpPS8iqpXQdp9nTpusv/q+7deumCy3ur/9ZSTapGZSVlrgl//M1cPfvEpzr2uK/p5G9JVVXS689CAHhW5164TwMBoHaN9PJT0m9uf06XXrm39juwo2ZNk556ZL6ee3KmLvmf4dp+mFSXSKlDZZE+HV+rV56bpFR6pb598V7aciugf6L/QcMDAkBRIliF6lLSn+6aqfFjZ+msM0dq2FApkQ3cB4KZPUe66/ez9OarE3XNtQe4KHvEJ0pLpZpV0otPSddc9Veddd4oHfeNAerZh9rxYfCbhLtekZJKYveUlE5lo/hrpZkzpSeerNebb7+r/b6+pU76Zj916yKVFtW5c0z6PyNTAwi6sKRKqmzP/qy0okoa+x/p+que0vDhu+us8/pr250lRFSoARoVBIBf/2qpIwAce3xv7bxruUv38GWdApv3+hm3/otggZgAsJmMIlHPSO+Hiw86A6RMmDDBRa8CUPEwaLmi/E16v44wAJSPAAB4ethhh4k87ABD4Qj+9UEAYJMfAgAPt+EHWq7HdYm6xx5hpQEfJPb7GY4MjbKjAWn+NYlQPPzwwxvSJQBA+bakXoB6Im7tfL/ucPstWpW85ETU5yqAYZA5iHJc3wVABpCQCHg/8t8AOvMJ2kB0MSkCLLI53wvGhnxBwr7m1xZtymfNEVyibGdzZn20NSYAbFwCQBTpqLkUAAD2pDUB8OZc/m6uGBhKKpCvfe1rLsrbL0a2wu9QwwBot3lP6hRUA9ggY53Cv5jvln+duljH99hjD1dvcxHT4TXaB77971j/7PqWnmDcuHEuVzogbhQBgPMhRADKF0IAMHD4vvvuc7nqfSn/8BwKKwDQNkDdI488siEPfHh95BiIVigB5Cu0F1uwbl1xxRW64YYb3Cm51qVNoQCAogdEj0JLSwkAjAe+A1Buigxcy8bfv+7ee+8tiBIUfMX3fwPsLe0F48BGEmoNzRV8B1KNr1jCPcXIM7SD8eBv/N/yUtq9OkxU4Dhbx6dOnerUPoxYFOW/fAbxwfpVqJ3j42ILxBaILRBbILZAbIHYArEF1s0CMQFg3ewWn9X2LJBWSrWq1mIt0sKa+Vpcu1BbdRik3hqg0gwR4E0lqtfHntG6WiFKASAmAKyrNTnPj0AnKpuSFEAnoGwmLb38zzWaOWOBvrL/QG23fSDezv8TKnHAZTagOnckcwPm31RlwFXj0kp8SeHPBgIA+2uA4KhmlmjcB9Idt72nubPqdf3/7q3tdkOSNmulWikgAPxDl/zwEH398KQDwNcQmf9coABw46+P1ciRxSrPDm9tWvpkrHTpt17VyL2+orMvLtYW2xCZXq0ilbvM9g/dt1K/u3WMDj5klL5/bUlAAHhG+t1v/6lzL9pTRx3f1SkAQAB45Snp9t88rct++lXte0BnfTZRuucP4/Xqc9N02mmjtfVgKZ2cq5KSpFauqNOalWXKaKUOP3YrEa8IsURE5KeDPiUN5HcEgOkaP3aezjpjz4AAwFYlyrCZpBYtke69e6H++dQkXXs1KgYBAYDtzJpq6cUnIAA8pfMvG6kjj++pTl2k2lStiouy0v2oK9RL6Vo5FYDiItcEl0YAgsFLz0u/uvVDJUuq9T+XjtR++0vlAUchOz5oAtDiUqdYsGKJVF4uVbSTlq2ByCAtXyRdeelsTRg/TRddvo9OOi1IJeATAG67LUsA+H+9tUtMAGjN4hWfG1ug1RaICQCtNuHGqWDRokUaOnSokyV2S3JW+h9ANHiWCDbcfdltf2PdHlzzKQAA4APyABQY2Or3kM19NuiJfCWaMLxB31oCgIESgOOA5GEAjn4AFvzoRz9y4E+u/uQChKZPn95kwEw221IAEO3ul7ACQJgAwPEQBCxXeD5Azb4///zzhVS3ye6Hvahbt24aO3asSJnQmmL29MkJ//3vf12kchVPOuJGXt6gCoD8stmka9euevHFFx0ZwyKHN6UCgPk9YwuYFAV4RQHEZj/zCQM0W2PXhkejTFNWr/lnW0gBYGuC38/1nQJgYysArAsBgHUMYlNUxHvYB4hur6ysdOA4ecajCEi2BpDTfPfdd29Yj/kcAgBqBBblb4oftJt/v/zlL52ShvlyPh/k+vgrigSrVq1a63DSYJi6gLUVYJg5O2PGjLXab5HYEHqeeeaZgggA2I/7AWlZnnzyyRYRAOgz0fAjRoxwhAS7V/kdAcw/55xzHCmhEIIGc5/7DpHqpIKJqnNTKgBsSAIA9rT1C3Cdew+pJ2wNDzsIvnzttdc6n+P4sH2xJXVCKEBRAKKG3Rdy+aZPAMCfGD+UA0hTxN++EgAS/bR3+PDhOuaYY5zKg08AMJIA42lkQo5nHkHaidpwo0/4E6oBYQJivvkUfx9bILZAbIHYArEFYgvEFogt0HILxASAltssPqNtWgBArl51WplZoQX18/TJ8nHapts22lLbqZ3YCyR6thGkTTrQdtOUmACwYeyO3L9Un6UDEOWMymMQsfy72yeqrr5W37loF5WWEzwNNYDjA2DV6CGRXhEG/+0g+zwmADi7GwEgky7RxPHSzTe+rRVV5freD4ZpyN5ZBQBs10AAeM4pAHx9dBABbwSAn934iG66/VgNHVasdkUByL1sVUqzphbpO998VqP2+ZrO/347DSA/faZORYkS1VZLD96zUI//ZbqGDd9eV93SQVXLAgLAnXc8p3MvHqGjj++mEksB8HcUAJ7UpT/9mvY9oJOmTJb+fPfHmjSuWmeetbuG7BEA90j6I4G/arnUvaeUKEUyH09LBMh7pikBoCYl3f2nzzX+o8U664wRGjo0AOczIPbJUi1bKf3lvgV64sGJuvbqr2ivUQEBgAwl1TXSS49L11zztC7+8V46/NieatdeWlOTUllZkRL4Mh5bL73xUp0mffKZBgxM6Mhjdgi4CGlp3IfSLf+7WOPGjdWpp++j8y8qVft2wXmUoMlppwgwfXZKD937oXbddYiGjCxW7+4ByD9/nnT7DdJfH3hBp5+3vc69YKC69Q7Oh0uAosqvbluqJUurdMKJ/bTLLqVxCoANs6TFtcYWKMgCMQGgIDO1jYOINiXynk1vQJlwxLa1krzuAFgcw4Y8m/65NspNFpufCxcu1MEHH+wi7wFXLerU7z1AAZGgRI9HFSMQ5MqPjPT8tGnTBHAOOAZAYFG1pijA35bywL6zaxkxgbzGAB8A5e4Gk5XN53cjJVgqBK4DSIHtTBrb6jP5e77/+OOPNWjQoCbdykcAsIOJGN51111dVCZgDO3xI2Ut6pw2ER3Ksc3J1Y8ePdqBbVEgd0u80cAYrmu/E2lL9KRJ/lOfDxbT9i233NIBLOQLN5uGIzdb0g6ONRA0TBppaT1t6fgowgfjWigBgKhxiBY211rLMLe1weZ7uH1fdAJA2DdYrwAUjz76aD3xxBMNX/MZNrL5hZ2YuwCU48ePF5HTlovcr5N1gnPJt8dGmM0p+4nkOmogucrgwYMdGYF1zyTOTSHAxp65SrtJJYCaC0Qh6uR31kh8xYhf/fr1ExH/tAu/MwITqT2I5I5SSKFu6mGNPfnkk90xfv54azuS8bSTegF4R44c2YQU5gO9dk5YAYDPOR/7s5aG0zBYHYC6EL5QPLGIceujf+/iePrP2n/IIYc0AMRtSQHAUgBE2SfKL1qqAGD3NerCN0gTg9/ir7kK9z7sFU4BYEQq5PcvvPBCRxqh+NH64TXETwEAYYZro2zBPYs55Bf8x4gxKNqYT/tpK/zj8Ut8GdLCVVddlVMBiPnJNeMSWyC2QGyB2AKxBWILxBaILbDhLRATADa8jeMrbDwLAGxVp6q1MDFPL834h3becmdtq53USV0bgN5crdnYdIDwu1hYASDcztbuJ228Udg0VwoATiLQiXAOpOiLXFy49MLzCzR9ykr1H9BNB43u5KKc6x0UGiQKoCSzsujODxzKmu3HWtL/WcTXI5O4gze2A20aM6991VAKACBiUgDMnoHU/ad66/XJuuHmI7TrnlJtRqqtSaluVZHefkH61S+f0IXfP1iHjK5UZTtp1Qrp329Kv/7NS7rspwdq1FekNcukTp2k+oQ0ZZJ03fffVqeOvfWtSwZpp6FSfUaqq5VKk9If7pij156frf0PGKHv/kBatDBQGnj8sbd19gXDNfqYUtWnpTUrpLdfkm655W+66PL9dNCh3UX85b13zdZjf/1QP7thtPY5IKA0AMqXlUgrlkqzZi3TbkM6ORidaH4TnjAFAEyxpk566MHp+mxCnY46chsNGy6VlLF3RsrgMq2ulx5+cJbu/d2Huuj8I3TEUVJpB6mmXlpZJT39V+n3f3hUt/7heO08XK69lPpaqUuHbJtWSrdcs1hPP/FPnXDK9rr40hGOKFCckN5+S7r5pmkOAzrz7BE66RQ529JG+jN/idS5i1S1NKN/vTZV9/72Y/Xu01vnXLSrBm6TVPt2JVo2X7r9Z/V6/p9v6YQzBujSn2zt+kAdWaED/c+l49W+QyedduoAbbt10ynTVlwzbkdsgS+LBWICwGYw0kROsslOxCYRevkKm+7f/va3XZQ+gLtf2Hg32Wh+BwwCBAPAJgoT8CsMGvnnk7ce+X2AYTb7wxHz+QgA1EXUMLmbo4BgQAz6St0AKQCkPjhtEYyAID/5yU903XXXOYABkMiALP7mn5EHuA5RqESMUp9fAEQgCBCd+Oijj64FygNaHXHEEe4UP6e31WHAG+oMjz/+uADkKAbuWXSl9ZXoSlIoED1MfQZyWX2AfIAkd999t84888x8Q93i7x944AE3ztgrCjDCH2gzY4S9AAHdA2+W+Zzrp3v+zUbD20/rG+CekR043/61uPFt8ITWEgAAufAhAwtb+8Jm0uDkg4OkE474/bIRAPBzAGV8HUAc9RKfFOPLlTNHWXeOP/74BgnysMvZGvCDH/xAN91001oeyQP0DjvsoKVLl6pHjx7ugdovROyj0oLUuhGFjBhj84K/jQTAukzKgPCabKk7UBJBqcAHyTmWNZrxX7JkyVpttHUHHwF8BkyF1ECdtMHIQkaqog4UWYgQ90lN/rpgFwkTAAB08cmHH364gWzg+7j5J58NGTLEkTRQPTGg3whftNnIGsjEo2DAz/B6ZO1YVwUAW8d69+6tWbNmrXWPol7uOXbfCc9/zt/QBAB/QPFr5PBRdYkqRvLiPo3PHnrooeIezj2W54rPPvvMEfpQsOFvn3BmftkcAYBrMr5z5swR5BZTebC2WMoeUsmgjMH9kXuzPTeE6zai3LnnnusUBcLF7vPcG6O+b4O3iLhJsQViC8QWiC0QWyC2QGyBzd4CMQFgsx/CuAPuRa/RDPWq16LEPL255GV179pd22qweql/Nsbb4KumZtsUAu4xAWD9um6jMH+wz5lUhVZXSyuWAci+rU6duurw0TuoU3e+rFUSPXpXjACAEkAWx89HAHDnhbzmS00AQEkBBWNA8VIXiV5dLT3/3HLde9eLOuHEY3TA4Ul17yGlMtK8GdJzfyNS/lldf8vhOujQ4NTUGunF56Sf//I5/ejqQ7Tf14Jo89WrpfIOQRT+Q3cv0n/GfKqvfX0rHf+Nfq4+IvRnTZNu++W7Ki/toYMPGaR9Dw7y2T/zsPTgA6/rnAtG6sBDS1VWLi1dJI15Q7rxhod0xc+O09dHlzgvePlF6YF73tV22w3Uud/t7doL/r5ipfTZp0tUX79KQ4b3VVkx/ShqWHccASAp1dVLqYT05hu1evf1Jdp15976+uFSaXlaGdUqmSjXmrQ05r1q/fn3/9GO2+6gE0/opj79pBXV0uyZ0mMPLtDipfN04eW7autB0qxF0nvvTtTMqSs1ZNgQ7TK0SBWl0rWXL9H7747Td767rw4/MpDwpzzzFCkA/qOSshpdfd3eGryLVFYqvf3mMo15/xNttV1/7bl3f+e+4z6s0u9+MUZDhwzT6ed1U+/+AcD//9l7EzA5qvPe+9/V2+ybZtOMttG+INCCkAQIsQnbMV7wJRjjBZs4xDH58Bqc+N7EzvM4wc7N95HY8cpNnJj7mNiAgYDBbGIHISGBhPYdbTOj0exbr1Xf8z/VZ7qm1DPdPfuM3uIZZqa76tQ5v3OqatT///u+Z08B//Orh7B3zwHc/Vfr8T8+NQ3+HDv6n2NlpoZv/c+dqKycji98vhI11YkqGCN7SUtrQkAIZEhADAAZghrP3RhlpyP3GL3NSLrBNor+FHSmT5+OT37yk0rgYU1oCjz8sJ6CN4VdfmcKZUaC8sN5ijUDpaTX56Nwpesu88N+t8EgnQGAAsMll1yiRKvly5crgYXiMFPzU5CiWKwF/3/913/FN77xDfW+Ti2s+0EBgULVnXfeqYwApaWlSjRyphJWf6ZZloospaBAsUQL2k5+PB/rVJOTuy53OgMAzRbkxvMwQpaiRF1dnRqDZk3u3FjG4bOf/ayKXuUxA20UUmgQcJsrhrsGuSY2bNiA7du3n1dCQrfNflMc4tzQiODkkUoQcop5+h8nzswGFGxoOqAoOhW34RgA3Cn6R8IYobM0UMRmdLA788dENABwveh+pTJA8H1naRP3OrriiivwxhtvKPHSOR+6rjhFUH3dMzvKV77ylfO48Hrk/YHCIu8XWmB3n0vfr5jhgVkAUs2/Fojd5h62pdulGMsofQqjWuzm/s4IbRqSmLpdl33h8drUxGP4M+/bvJ/qedZZX3gemsUY2e3edIkP7kuhm/fsa665pu/ez2ue86CzwtBIwGhrZ0S7Hrd7DZMdI811X3WEOflznt55551+Ud3st16z3IcZAGh+IlungYvtcY4oynOt7N27t69uPN8byDhDA4XzOcP9OH5mauAzwb3p96uqqhR3t0ktEwNAtiUAKMCz7E6q65995Rwxa0yq5wGPuffee/Htb39bZYjgPTvVmuVr+r5MgwXb4vO7oaGhLwsPn/3ODA36fu9sj685MwDw/FqUv/766/tKMjiP4d8INNYwu9Bvf/vbPtOhM/uGc39m4qFJjqaCVGZEnu/nP/95H7Op+FyRMQkBISAEhIAQEAJCYCIREAPARJoN6cuQCVC9owbppQAXRzMasQfvorO7E4vyLsJszzx44VNfqbaJYADgv4Pvu+8+FVDAz0+nUnbNIc9rFgcmDQA9Ssz1Ig+RGPDqi814441tWHv5AtywaZ6SqVUZVCq2DuOIkQjiP0/HT5UBQPVLDAAKgzJL8OLj5+B+wPTZLxlAfSPwm/+7B6FeL9ZfuRg1tYDPDzSdtiPzn35qB269/RJs+pAX08ptAfz1V2N4/L834447b8DKVQDj8JiKP7cQ8BvAyaPAA/+xA2XleVi3frEqHcASAYf2Ay+/vBNXb1qKD37Ij4YG4NhB4OVnuvHWW2/jIzcvwborKlE9HTh5nK8Djz/+3/jjz1yCTTfOxux5ACvpbn46im1vvYOPfGwNptd64PMB4QjQ0tKEaeVBzJmXB8oAlpW4l3giqoiEFfcjEgV8OcCJ48CTD/fCinfjz/6iHDl5MZhWFDCCCJsGujqAF/7QigPvHcf6Sxdh1co89ESBLW+1Y9c77+Ommy/G/OVAYQFwthl44tGD+Om/vIAbP/ohfOlrc1BeDjz2u27EQ0EsX+ZTpQG4b0M98MhDTXj/1BmsXj8Nd/75DOTlA7Ew8N+/7caPfvhfmL2gGl+958O4eCXAmKbf/64BVeXVqFsAFBcB3e3AscPAgw+8jllzyvHpOxZh7iJVvQC5rHpg2fP0v+/bibq583HH5/NRVCAGgCxuVbKrEBhxAmIAGHGko9sghRjW/U31Qb8+s05r7/ydH5pTIOAH/6wlzQ//aSzgh/46bTjfpwimhfRU0Y0nT57sF6HpFhjTGQC0YMTjaFCgCMD+UJxmamyKJ3qj4MPo1127dvWZAnREKEU9ClgUCGbNmqVEp7Vr16KyslKlVKfYzrTVFPYppnNje27Biq/TVMHIVb7nTrmfzgCg01Wz/9wodlB8pdC+aNEi1cf6+noVUUxxjGPlH5JaqHOvFgp3zNzAP+h16YLhrCgt6PAfBuRAgY0b+eta5s72tbDI47hWuEbU32uJGubZ9oVtsJYzSzbotM/ZtjGR9x+uAUCPTYt/w/0HnI525xp88MEHz/sH4YVkANBsec/Qhhuu+9WrV+O2225TdcT5HqP1X3jhBZXBg5lC9LWhBW/nHHN+/uqv/grf+973+gni+lz6fkoTEO+V7o2GIe7D8/JexXli5PuyZcvUPYH3ERqE2B+m9uf9WN+f2RbPT7MTM4kwKp+R9bxGed9im/yua8TznsbMJs7Nac7RZgS2/6lPfUoJtLz/0gBAwfm1115TWWdoznJeu5qLzobg5OM2AOh7B+81v/jFipwPowAAIABJREFUL1QGBi3W6+PcZguuYWawoWGAHLnxGcCyJewPx85zk4XzHqZL4jjHm60BgG3w3kcDAOfPnUFjohkA+DxhH2leo7lioI1Mydtp8NP3HD2P2jDjLl3jfj44DQBkxTXNNUdzDTOauPfn73qOr776apU5g6YVt1mP+3F+WYqAa855b3SuMbb10ksvgVl3tLluIj8jpG9CQAgIASEgBISAEJjsBMQAMNlnUPqvCDgMADFPHO1ownEcwum201hYuBRV3loUoFgMAFNsuTi1ecrxUcuCx9MLD1ha149oL/Cjf34JK1ctx8q10xDI6UFxoR0qnUhy2kckMwMAle3EWZ0lAC7U6P8+ejoDAA0AXjszfsJfwdT1Tz/ViKamswgEvcjN8SFg1KL5dD62bzsFT/Ak/ujGFait9WPPnkM4eiyOttYoyipyUV3tw4YNszF/oZ/N9tl3jh8Gdr93CmfONKCsrBQdHTGEuvJw6WUzUbcYKC0DztBM8PIx7H+vG4bhBfz1WLFqHubPn41DB5px4L1O9Zlc0bROrLm8DtUzC7BgQSFiIeDFF3pw7OheZS7IyfWjbFoB5s6rRe2MHOTm83bDdP7MIMH8ALYBIBo1YFkBeAO2EP+HR8M4cmg//td3L0F+IbMDhGFSQDeCik/7OeDNV06j+Uwjqiqr0BuN4lxLKxYvWoqN1wURZ0YEcowBO7Za+P3vjqO8sgyf/3Kx8llwGR45GMORffXwGznwey0cPdqIhnoP1qy7CGuuAKZVAYVB28Cw/XXgrbfa0HDuFK79wEVYcyUQiwFnTwN7d59GJNKFnEAemuq7sH/fcVy0bCWu21SNilpb/KffJd8HxKLAgX0h/OLfdqjPOm//fDG8nJvUyVWm2B1HhiMEJiYBMQBMzHk570N0LVzzO0V2RpLrD791dKuOTk01pIEiJN2vMwKfDzhdJ5of7rN9mgpYR5hp4SkYaZOA+1wUjphtgCINxZlUAqkz0lGLSTwP3awzZ87sl4afQtjNN9/cF8GrSxjwvG4hydnuQJHEfJ0iPUUzioI0PVA40UKTu780ALC2MTe3aE7e/NKRvlqU0iLbYBHzOtJUj0Ofl0IOzQLaWOA2WGS7XNkXzgPn82//9m9V6mpd79uZll+3q/uRToh2c9K/u1/nGmVZCabF1tHA2Y5hsu1PBowQX7VqlRLGnJuTz0DXZDbjdbehhVoKy0zr7d6cBgCuf/c8M+L8H//xH9V16zbDONcIz8soXa5V56ZNNLwmKPb+6Ec/SjscZwaAVDuzL0x1/+Mf/zhlWwNlALD/wWapL67/VBH5g3VOX6P8zvsixVaWPqEYzVT+uuSIuw3eL59++ml13+LmLh2S7by7DQjkxVTqjP5nfzgufU1rAVvPKzMn/OxnP1PvUyjWArC7D+57qb4v6+dOKjOYzrjgfI8ZB2io4uYUknX7TN1Pg4MzY4HT4KBZ6v1T9ZPceQ+niU1nYNFGJ+dzkm25DQD6GakzALjH5TQAnDhxol+mCN2Xv//7v1c16t3PN93WcDIAuNcS26QZQWcASHW9cx5o7mKpGhrfeM/lfUc/u51t6nWi54ft6XFwfdAgxmwQHKNm6maks2how4AuG8M2Kezz3ufMcOPsM9uigYWMaMRhHzmXzOzAzDQ07bmfRfoa4nl4bTFzA80ksgkBISAEhIAQEAJCQAiMDQExAIwNZznLKBOgokYtjrXdDRPdaEcEndjS+BoWFi9CVbAW+Z4yePvSvvfvz3hkAHATYbY0yQCQfp04RX/nzwbrtcdj8BhRBD25iEeBt98C3nhjFzZsvBgr1thR6dw43/pYrd3ba8BtKUjfH9mDBHjxUa6m6u8FvRGJ0vXq+7lmE9FYVGVdMDwWPAjAw4L0PMJrz4vXsFQYOY9Vv1NUNoCADyoKP7G7mjgrziwOgMUv7cfg64kLWVW51SkhdEc493qyeSr9usrfb2cZ4DnZNoVxfsXVeeLsFgIBr0ql7/UxCj4Ggweok9gNxc04LMsPeD2Ix4AnH4lg25YduO22dbhkJeDxApF4FHGvT+kdzCXc1QW0N5vo7uqCx2+gsLgApSWAl80YQDgG+HmaOLD9TWD/gdO44SO1KhtCXq7NL9QFnDkVRqinG4WFJSgpMVBQBBg+m6OP98Q40N5ip+4/dDgOf24PLru8EKTqoa2CZRnqY2hv6wRtFsVFhSimz8AP+IN21D/nguUWQu3Aow+9jZ6efFx19RIsWmYTUP2UTQgIgXEhIAaAccGe+UlTCS98EPz0pz9VApszMtMZ3ek+QyYGAF0PW9dt5u/8wJ2iAYW8O+64I229ch5LEWGgaEQt0jsFJ/6sDQAUtpwbx88SBUyRrB78htGXnlrvl0741/vpdMLaOEExjCmJKZYOJOYNZgDQc8PUW0eOHFGivVNkHMwAoPukBSf+ztTMFFSZsnokN71Gbr/9djzwwAMpjRMjeT5nW9oAMHfu3NE6xYRrdywNAO7Ba+GWa5rR4e7tQjMA0ODDNPuM7Of1ma7ESSqeLInB43hvI1PWUedrWgB1H6NLlnBfGrW4aTE2W/Gfx+r7jDZl6bIanONUm/OZQSMWM6Nw/MPdKESTJ+vG67Hr9abbTmUAcJ6XWQ2Y1UVnQdAR/G5D1ECc9DOOLFjLnhujxbXg7DYOZGsA0BlmOFa26yyBMhENAHze8DmtTQB33323EtG1uUc/g5xz4GTLdUwjBV/j84dGgkcffVSVyXDOsfN4pwHAXTKHWSNYCkBn23E/y/m7XsfO57fzOeicQ91/beygkYwZZWgi4N8mvK5kEwJCQAgIASEgBISAEBhdAmIAGF2+0voYEnAEZveiG+dwBnsadqK2uAazcuuQizL4lex2/iYGgDGcp2GeKpnq326Ivyd0fUTMuPq3rs/jx7kzwP/9z11YtKQON3yoEL7c1GnKtfDfX/xnyxNhVQwT1pgd7pwVkrRpOk0AJkwVKW+or/4mDEsdQaHZsqPkmclBJVvwwDBpGrAFdO7HIzNJuNCvcoOLQ7bH99/fbR3R69CEBUPZIGhOYKmCbW+eQW9XCz5ww0WYWcfyJLaRgUYFtWZpYIhyfwsmxXgvyzAmQ+l9NEQACIeAg3uiOHHiNFatnYXaGnvFk2ksbijTgvIxGAlDRaLDyhyRMENEQsChQ51oPteD2XPLMXMO32JW4FxlAohGmVnZVH3zBwxlvHAaZVpau1BRWoCGE8DPf/IYLr9ytcq4UFJuWz9oEJBNCAiB8SEgBoDx4Z7xWd0GAFWHiJYzQGUC+PrXv47Gxsa07WViAHCKK1pQoeDDeruf/OQn+yICnYJ7qhMz8vgzn/lMyvq96QwAjGjVG8euo0hZJ/mb3/ymEisoGmUqGLn7pyP2KUwzivDWW29VUZ4cr65H7TwmnQGA/WXN6i996Us4fvx4v1rUmRoAKIgwwwKNDixlQFGHQtRQxMKBFgIFN2ZmoCDmZKf+ZFXWx9HZxAAwuhkA3LM2GQ0ANN9oY0KqtTicDAAVFRX4t3/7N3V9NjU19YtMzmTFUyBlNDX78IMf/ADMkKANNakyaLD/OtMFr7n7778ff/3Xf90nyA7FgKD7yXsE7/2M6GcJg4E29zPj6NGjuOWWW9S1P9SNpTyYGYLiMu9TvAc7o7x1u7xfujMAuM/57LPPKjMZo9XZjuaVyuyWqr+aO58JfDa9+eabfSYJ9/rRBgCdhYHfefxAGQD0s4DlGZgBIBsDAPvKMSxcuFBFwWe6/fKXv1Q8Ut2L3RkABsrMohk2Nzertf7cc8/1KxPkFNWdjLQpjuUk/uEf/kH1nSn+v/3tb6tnr3uO2Z/BDAB8n2uA7XFzG+J4bp39gfu6M/pooV+z47pjRiK+ziw9zEJEgxzXjaT/z3SFyX5CQAgIASEgBISAEBgeATEADI+fHD1RCOgaAB4g7oXpjeMsGnC4/RBCRggzCmdiJuYiF6lNxhNB6mV2TWcGgIGyNk4U4uPVj1QGAErDlEopwPb0Ah2twKHdwFO/fwl33nU15i+0hddUn46KAWCkZjIpjOs5cn6Pw1Tiv20C0BkYrKTYn3gtRjWbYrbHUPt7E/YOS5Ve4DyfrzSnmtfBDADuEQ/3ePvzokQlEo/9PdQD7N/djleefRcf/tBGFSnvDbJMhW0A4Dm9HkDL/dF4TAn6BssXGz7E4zH4vX5EYxE0Nfbg4L5WLFhQh+pawPSY8HtpODBV2QGekOJ/Xz/sZAr2llDxoxFgx/YjCPqLsWRZOYJ5EfYSQA5M1lewGHySyOVg2iUGmIVAV7qIMovAOeCdN1txtrEel19TjXkLy9RVZ1954gAYqStJ2hEC2RIQA0C2xMZ4f6cowg+9lVPR5+uLhOc/xigwMeX0YOJSJgYAdd9PCFj8cJ01oX/yk59g+vTpfedzR3y6ceh01BQQ/vmf//k8ASFbAwDPR5GCQgzTXTGlNQUfbQLIdjrIbtasWeqPZo5Pp/F3Cw+63XQGAEYXU2TiH94U71nGQG+ZGAC4D2sZU6Tkd71RdOSY06Xiz3T8NE4w7TJFN/uB3/9PndEyAWgDAMUbp6Ej035P1v14XY5FCQA3n5E0AHBNpFp/+hwjVQJgOAYA9oXGljfeeENdg+51zdcoxlIYZYr0TMxSTqZsj5kDKDR/+tOfVqVD+Lsug+K8H+prSGdQ0d+Zqp9GLd63sr3OnNH/FKUpFm/cuLHPtOSOwHZf21qApYjKDCCM0B/K9o1vfEMJw3/2Z3+m7lXaGOEucZHOAKCFamYkoKmM93Tdx0zYkAfv4bx///mf/zmuuuoqvP7662pO+J5bsOa9+eKLL1brWBs3uB85MpW8e72QJ5+jZM0MAE6ROV0GAM1eGwDSPSv1PGRiANi3b5/KvuC+Hp1rjVz0xrX2q1/9SkX0nzlzRplfuLk/IOIz684778SHP/zhvvf43OZ803DCshfu64EGABphdGkZ5/vavMbzc374AZXe9LOf8+DmzuuJa8P9Ovlz//Xr1yujHTPJpDKKZLJ2hrLu5RghIASEgBAQAkJACAgBQAwAsgqmBoE4LERtcTAWUOG1nUYnjoaO4HjkOIpzi7HavxYFyFPprPW/57RI5tTKxouHGAAyIz+QASCOKPwIoL0DqD8FvPbiSdTUVuO6D/oRMYG8vPMNAOen/3dGd49eMFVmI51ke7kC450Z+JVUbZnqMzP7P0a9myq9PgVv9XmG4bWz9jvS9FNSpglAb7Zwfv68pDLwuNfJYDQzOd59VrfBQBkAEqUP+B5zjTS3A1teOom25nbc8MGLUDEdai1yCBTs2WYsGkY8FgUNDvzsxOv1wQsfYvEIfN4A4vEojh45g6aGMFasWAhfEAioRCZRZYiwLJ8qV8CsCSyx4GPOf8em+9nTFcee3QdQM30OamfkAV6K/xHYxQj8iEZ5ftuOEI5ZCPg8ygTAMbGNtvYwDu5txMnDcaxcUYeq2SEUFhmwwHsvbRr8zEpMAJPsqpXuThECYgCYRBPJD8idGQDYdR2lt23bNiVqPPbYY0pQoTDD75lEVTrFb6bUZfQ+owidgvRAmFJ98M7zsq8UX7773e+qaERu+kN+Z1scj06PffbsWZWu2725x8DIz3/5l39RdZGZBngg8V79gZAQBSmOzJkzR4l4f/mXf9mXOjgdn3QGAEYosiY422ZbbPuhhx5SoouOrkzFjiwo6LC2OQ0cOvKUggfHo4UUzq+zj9kKHTyWa6G1tRVr1qzpE4Lc5SJGymjgHitrpbPm97Jly/qVq9D7ZTueiX65akGO9awpkHNNj+Wm02tTXH3wwQfPE5xpeqFgSiFbX5PO/rGsCIVebbDR0brua5br5aabbsLjjz/eb3i8zngsj/vc5z6nIuDTbbxOPvGJT6jyF24BV5sQKDz/8Ic/PE8A5ftXXHGFMgDw3qENLvqcvP6ZlpxlSSg633vvvSqKmIYYbs71p68znVKd47j66quV8EgTFIVhXu/ayKINPs7oarbpLCei32Mq/ueff15lEXj77bfVfWmg+4OzzAl/5n2YJVAo4JMrX9PlWrSoOhhjHWXN8bAEyPe+9z2cPHmyrw/Okihsh79rMX3JkiX41re+pcR6nvcLX/gCmOGFG+faff9k+niKyvreO1i/eF9i1DkzGmiB2r0/x6nT8nMcnMfvfOc76hycDwrD/BDEGWnubIMlB3jv0c8I/Z3rkmvKfd/jOXgNlZWV4fTp0/3WiJ7L73//++qe7b43a3bMCpNNyQU+z9gXXXLH2X+uNwrx/NCVzwv3/VI//2iA4DXtjopnm8wAwWdxS0uLWnM0N9CQxe/OjDv6vH/3d3+nnts8L9t3bpxvlgPicyuVAYD7aoGf19jDDz+sntXsv359sLXvfC5wrBs2bFB/izBTDze93pzzme7+Iu8LASEgBISAEBACQkAIDI+AGACGx0+OnhgEbBEqbEehxnNUpyLeGLrRhSfOPIrS4jJsyL8WJShEzKRoZsLw2vHIff9OcQ1lrOVfMQBktpZSGwCAzu4OlOQXobsLeGlzB3a9ewCf+dwalFUDUTOMojy7/MNAWQDss6dK75465Xtmvb2A9nIq4joFfaIMgF0OwN5BX3Vu041+X8+QLgugAv8Tn+8NFNWfiYA/2EykO97dV92PZH+YtYCCvBcm/GqkkVgc+T4v2lqAt97ch9lzKlFalo/SihylkzNlPk0DhodZDRj7byLOrNCGT92XlD5k2J/LhUNxlabf7weMvtgQRvCrPALq+2DaAs8TicTg8/rt9a9KKoT5CSc88PMTQLuNAa4Pvl5/phtHDp1Brr8cs+eUoqKGDdFEEFN5GTzgfTdZvuACWvkyVCEw7gTEADDuU5B5B/TN2vkhuFMQoHhGoYni4zPPPKM+9Kewwtf43Sk4UXSnWEDRjELA6tWrldD00Y9+FEVFRf3E+sHE4VQCrhZBKfBQmDh27JgS60+dOqXECOfGPuXn52PevHkqrXUqQd75mhZdKP6wFjDFZf6DlO1TcKAAyHOyTX6vra1VNacZ/UuRnq9TVFF/trmi4FPNRLYGAPaPotNLL72kvthH50bWixcvVgIWhUtGNHLT0an6Z32Mm2+2gjmFMS3ivvLKKyqdcqqxZ9tupquW4h1rQuvIUzfz0Tpvpv0b6f10hDPnk8YXtzA5HDNHJn3Vde6nTZumrmm3gM97go6C53u6Brtum9chvwa65ikI8r7B9xnZ7hZuec3z3DScsJ0VK1ak7TYZ8Zqpr69XYq9z43nYT6byZ/1vd8Q718+rr76qOPO+kyoF3tq1a9U1r8fELB0vvviiuj/yi/cSRjqz7xwbxdFrr71WXZ8UILXYqMVV5314sPWr3+P+mjP57dy5U/WZ/WBKfZ6f4i3fo+jK+y+jyHmf+PjHP67Gzfu0NoCRjzNzSVrAiR30PYacnnzySfWM4LOCc8Xxa3asBU9hnYYhXWqA75EPhW2WOuE64zH87tyuu+469atmrQ0Kg3HiPZvzQWMB2+d5yINc+JzifZtGDPaJ9xLnmiY/rhvuq80izv7wvu/cdKkXGnN4b3b3SxsOuA6vueYadV92Gzz4vDly5EhfVgFn+1yH5MdnzkCb+x5Asxjb5DndBhgy5prg+FOZcXg/ZzYGblwfzmc8+61LyTifL+ki6JmtgqI9WbjvDzyWoj7NP855TjVWzY5zc/jwYTXH77zzjmLHNcT1zvc4Lv1c5vXNjA28/vhd3z8GMvlNtedHptey7CcEhIAQEAJCQAgIgbEkIAaAsaQt5xotArYBgBkAGLUaVDqu6bHQ4+nGy13Pq88H1xdejVKU2gmr+6KRB04nLgaA0Zqt4bU7kAFAS4/vbKMBYA9mz52Gq6+vRn4xxdgI8gMBdeJUYu/APXKeLbsjhzfKSXp0ChMAA97dBgA9D+pzh8RQeQXbr9tXnjIAMJW9RpGmvG26CP10RNMdn+p9u8f8PwtMUAz3wUKueoWffnaGwkAsqMYRZGISL4X3pMruXFEm4ipLAksfKA4qjT9/HujMJJskONjn8So7gWXBYmp/tqlcFTH13fDQAKDrBwzgAGA2g+Y4YhGOw4v8fMCfQ1MHTVecKfaS15dkAEi3zuR9ITAaBMQAMBpUR6nNVMLTQB+Ac18d+dne3q6EOn6noEAhi4KYFrsosujNKRTo1wYTyt3n12IXv+v3KCSkEhR5LgoMfJ/CiTvlvdvwwN+1yEHhie1rswH7SqMDBQW+R9FECyZsW0d26oh4HUmrHpqJPxJSsczWAKCjg3k+Lew5RRkaAPg6x+wWdLT4k0roSf49k/k/MZxzQLHFOc9jJcSTA8elo4qdvN0/j9JlM+bNUsDketelOsayA9qAkOqcnAt9nQ0mnDnXzUB91+Ye9afsAOUktACY7lzurCbOc3Z1dfUZdpxirPN6oFjM652bM7OFzoCi08OrP2Ytq185E65NpwDPSH8tamtRmcc4I6szMQ5pLpql8/5HdlqI5n7agMDvNE8w0pubNu9wf51VwVn+ZSjriuuD5yEvts/7ECPDyZB91KYwLbjq+ynPxT47WehyL8OpO+i8x+s0/ZqHvm+UlpaqezTXAoVi/qyfbfpeqXlmkslEc9UR6c5nnjYs6GeNNlo471X6+ubzyrkW9HOG62ew6zDVvDnXcDbzSgNAQ0ODmk8aOdwZdMiH73GOyEjzG+gc3IfmNIr1qViyHZpmli5dOqzyNGTFv0n49wjXNPtFI4N+RjmvVc47f+f7mdybsuEn+woBISAEhIAQEAJCQAikJyAGgPSMZI+JT8CuQm3HECej+g30ogv78C6az7XgktJ1KPdWJuJlnaJk8gh3pO9YjlwyAGRGezADQDgM/P6RMA4cPIRPfu4i1M4GAl4gbAKBhDaZnYyfygBwYWYEcEffp/30OhFOrgna12jy+tTHa8lYy9l9q4C6g2NJTLQAAXtctrXBNgDwi6PJVa8wup6J8Xl3UeOmCO8ocdDP3JCwEdjt6Vh8bQDQEDTJ1OQHNwDYpid760c1+dnPIMvaTBzKsgXO3tgjsttLux4yu7xlLyEgBIZAQAwAQ4A2XodkYgDQwr+O3HOmi3b22/lgpFihBSYt/GhhXgsiA43Z2Y7zYTKQMcApqKgHQEJ8p+hDQSVVe7rdgYR69j9V9Kezz1qI1sK7FgrT/YGQrQFAiyYULSi+uFMys08UWQYSh9OJi+n66xyzkxsZ6Wj0VKmrs2k3k/Wv29M8LpQMAGTDtUz2bkNLJtyGuw/XNUVBrjt3dLY23Ogoeq5DzpNTwKUQqTNkpDIDcR3xOG3ASRV1rMtu6FT2A41JX4Na+E11z+Ca1UK1Uxxkm3p9832OV5ceca49p5mG8+I2G6S7DvX+TkE33TXa98duwrCk78H6dQrIbIPnTmX20ZH+zvfc98ChrBPn/HOe9dzr9aDPq+fd3Te3+OrOSKDv5+meGe6+s11tTHHfv/g6n0Vk5Vy3ukwD9ydP9pnrI9Ua0m0OZpbjPpoPz6XXsHPM6e6RQ5kjbWDTDJwZMPQz3J31wsmIpQjuu+8+0CTB/jsNMNyPJRyY+cVp2OHr2qygx6rbZEYFZhugWZCb2wTA6/7EiRNgaZdMjR8cmx6nNiE5DXDO+4D7mZ3tWhrKdSHHCAEhIASEgBAQAkJACAxOQAwAskImPYGEcKVrVTOVNkU5L7zoQhvO4hROt53BjIL5KPdVoQh21lCKV3bUsS0Ja2F4vIQsMQBkthKdQnRy9oBIFDh5DHj9pVYUFAbw8U/lIxSLI8/nVQYAf6LmuvpsI7NT9a2T/runUkqzazGr00+AnfWIbYFay/jOAhopOunApI5i0A5Tz7vKbmhyboOByo/v2NJ9ZjPWmOzeaQMASwDwvsPRMAuA/Z6RSIlvlzOw7zB9WFwDVlH6Ckb/Nwylq6QyorhWJfk6XrKPS9zpLDPxGatzUuzsAk5RX+09wFIOhS34/fb+3MVp2FAJBdTcyiYEhMB4EBADwHhQH8Y50zm21KNgkNT26R6IzmO16DXYMakEl3TnyGb4g40303YyFexStZetAUC3MZBZIZM+D2akyOR49z4j3Z6zfTfbgVhrIWkoItlQxjxex3B8WrB09mEkr4mhji3T60CbgNxiudNcNFBGh2yvV7eonOnY9Hm0WJ1uXekxDWUeBprTdH1V/3hJZELRppuB+jmUfqU7f6r7QLrzpOM40Dmdxw11TlO1rRm676v6HOnG43weZrOvuy+ZHJvtfHB/d6aAbJ/dP/nJT3DXXXcpI4nOyODsB80Dv//973HllVeqfXQWDW044LhoAmA/uO+mTZuUYcBdioBZBGgaufnmm/HQQw+pbAM0HWRzvet9B3sejRbnocyNHCMEhIAQEAJCQAgIASFgExADgKyESU0gGV7cl9vd9FCcYjkAE93oRAjd2Ne2H1GvhXmFCzALs+CFH6aK2KUg5x138Z9zIAaADFfiefq7rT72dAG/fmA3ms/14E/+9DIUV7AkuQVWVI9acfhU7vXkll2y8qQEnrqX2eUVyHCk47ubw1ijPntRvaHsS7Gb4+V1k5R8zxN/nWp04k2njJ0R//NcAQkkKZTmgXbVENOJ00M/3nkTck7ZQGvC49b41UG2+D/w5rAOpNwpXf+Z/9/+rI2Hs1SKawbc58+AsXMX9/nT8R7fxS1nFwJTi4AYACbZfI6lAUDd8tPV0Enz/nDxZiMwDHSuTIXPVMeLAWC4M3jhHO8Wpfv9WTfK10kmlIdyHTivf6eA574v6N9H4nodylgyFa7T3c9SnXso3NLdiwbil8nYR3OfTDm6+zDU49KNZSADQN8/0Eb4uhporoeybtKNbShrzd2Pffv24dJLL1XiPDd3xD4F/3nz5uHRRx/F/PnzlcjvjNzXEfk89t5771VfNDBp7jT66JI1NAk89thj+NjHPqYMAvzdnWVkME5iABjKipBjhIAQEAKSS2HwAAAgAElEQVRCQAgIASEw/gTEADD+cyA9GAYBp/aWiEK1vJQpY7AQRRi9iCGKPZ17cdY6h9lFc7AYS5CLAmUSYFyuLRHbybvHU7QSA0CG68BlAIibFsyYB0cPAn94agcqqvJw2+2LEaNWbdgV6PnvVa+HVdmTW0YCdN/uTul6oH46V894rqQMOfYbG39xgnVEj/eLSWeUOQ0AKna8r+a73jtTE4B9fJotnaLtamCwGcrEnpH18SkV78Ei9V2OCufwE56AwfwO6Xil67/6zMYyk2WSszAAOPt1nv8mMQ633yNdf9NNv7wvBIRA5gTEAJA5qwmxpxgAsn9EDEfAGw8DwEgvtMEiLkf6XBdye5kI5OPNJ9trYbIYADLlOhQhN1tmg/VlIKF8KP3KdMzZ7DdUIX+ox6XrWzr2I81tshkAmKr/y1/+Mn7961+DUfpM9e/cGN1PsZ4p+++++27ccsstqKysRHl5uXq9ubkZO3bswM9//nNs3rxZGQl0VgCaCSj+syRIb2+vEv4Z/c/NndFFn1MMAOlWtLwvBISAEBACQkAICIHJR0AMAJNvzqTHDgIpDADUJU0PLQAR9cVPGQ+ED+JQxyHMrJiJpViGQhSo+t1JA4Ady5ydKDyyMyEGgMx4JnweaudYjGUDgUgv8NCD7yEvvwAbr61D7ayko0MLk+65zW6unfLqQBKos/+ZSM6ZjXd099LjsstmJGu6a3Hf6Jd8Piny2sclC2ckBf1MTAAZjWlSGgA4MofQn0riGGD5pBPw06kl6Y5X0f8KvH0FqbT9/Zas6wyOX/WubntD32dFrsIFk2X1Z7QOZSchMAkIiAFgEkySs4tiAEj3SDt/QtOJSIMtgUwNALNnz+5L9832hlMCYKSXpBgARppo6vbEAHB++ZGRFmg1+aFe00Ppz1DPlWqViAEgu2sxHfuhzOdgPZhsBgD299ChQ9iwYQNoBmAZAOfGaH8d0a+j+WfMmIGamhrwd36Y29LSoqL5dRkBHs/3+HtXV5dqjvuzNACP5evuLZPnnWQAyG7ty95CQAgIASEgBISAEJgoBMQAMFFmQvoxZAJOEwAbMZhOmwaAqPrPBy+OxY5hX+c+lBWVYpl3KUpQosRLVulmBoD+8cxD7smwDhQDQHp8Tu3UtIBYBOjqhEr//8AvX8Wlly3HhutKkJMDxLUOm2jWcH3cPLoGAJ50MsigzovHaQBI5sRI7sGfUlNzZgAY1ACgsaSf6pRp8vsdNiEzALiU8FTjHXcDgE1RDACZLELZRwhMDgJiAJgc85RxL9MJJhk3lOGOIy3AZHjaMdvt6aefxk033aQiIdUD0JFymqxzc3Px3nvvoa6uThkA3CmYpzqfMZuISXKiwQw6k2QIg3Zzoo5vtCLQR3rOJiq/kR7nSLYnBqaBaVKgZ4T+b37zG9x+++3qOcVMADQCUMTXqfop8Du3VJk9nO/rMgH8zn2fffZZXHXVVeoZN9iW7nk33ONHcl1JW0JACAgBISAEhIAQEAKZERADQGacZK8JTsCVf9pEHPaXCQMGGtGI3b3voau9ExurN6Ac09R7fNeEX6UzZ4X47EThkWUiBoDUPN1R55aaNZ+K/vf5gDPHgf9+/G1UVtTg0rU1mDmP2rFd3gFWMu2/s8JgdtL8YLHVg/4LOpNE9yO7iEa8NQtRMwqvwSuEV4cXoTAQ6gVYUSEvHzA8cViWCcPD6yhFav+BPmbIPv5vxEd3QTeYRYYF564D5b9w3YLTl3i4oOHL4IXAyBIQA8DI8hz31tJ9wD7SHUz3gf9In2+s23vmmWdw8803KyGFooqbb2FhoTIA6AwA7v5NdT5jPR8T/XxTXeCdqOMTA8BEvzKG3j8xAAzMTqVo83hU6v4nnngCd911l0rrT+FeR+qbpqki/LUJgCY1LfDr7ACpzlBaWoqqqir84he/UBkG+AxMFf3vPDbd8y7d3yfpjh/6KpIjhYAQEAJCQAgIASEgBIZKQAwAQyUnx00MAv1VLPs3O7m//o+vdKIDu81daD7bhKuqN6BMGQDiKgOACZ8yABiJqubjNS4xAKQmb8vvWoSn+Z1fAcSjBnwe4Pgh4MEHX8X1m9Zi6cUBFBQDMSuaCPBiOgjb1jE0A8BQxX91xslnAEih7vIlxhyYJtDZChw9DLS0nkXNbAvzF5Uj1+9FV2878nKLVFaNtBkA9DSLAWC8bjX2ebMwAOiOuksAOKeQ+SOcUyvTO77TK2e/sAiIAWCKzXe6D9hHerhT/QP7xx57DLfeemuf8E8RxLnl5OT0MwC4BZKpzmek19Nkb2+iCuQjxXWqj2+kOA3UjvAbbcIXXvvaBMCR79u3D/fccw+ef/55hEIhBAIBlZVGmwCcGWr4Go9NlZqfWQT43LvvvvtAk5vObpPu74t0z7vhHn/hza6MWAgIASEgBISAEBAC409ADADjPwfSg6ERSIrC/Y/vHzFuVyoPoxe7rB0419SIdRXrUYpSGB6veo/x5Iz996aWL4fWuSEcJQaA1NCSBgAt/sdgIaii++tPAFtf70B3Vxeu+2ANambZbcTigMebqGufyAIgBoDBFiVZseQgDRN+MDmgGQdYhbA3DER6gNefB7ZtacTp+iPY9EdL8PHbSmH4Q8gL5ijRny1IBoAhXPjjdYgYAMaLvJxXCIw4ATEAjDjS8W0w3QfsI927dB/4j/T5xrq9N954A7fddht8Pp+KmnTy5c+Mqty1a5dKw8xNBL6xnqGJdb6pPv9TfXyjvZqE32gTvrDa1+I/v3d3d6sIfab+f+utt1Tk/lNPPYWWlpY+E4DzGZXKALB48WLccsstKuvN8uXLFUw+45gpgM9Ad4kbN+10fw+k+/sk3fEX1uzKaIWAEBACQkAICAEhMDEIiAFgYsyD9CJ7Am4DQH89yxmJ7EEIIRzAXpysfx+XTF+uSgDkIBceeJVwSeHTzgEwfnGrYgBQ/6I9byEko445U8zaEAOQp0o2vPZiDx7+zYv4i7s/jNo5QG6e3QIj1m0DAE0DPsDywHBN7eAznSrpeTZrdLJF/5MpS+P6EY8HVH34Pe8BB/cD27Ydx+F9HWg7k4eernZctCqI/+eei7B4BeDz90/5T2opuaYSm8fvUstmIqf2voOZAFLMj3t35y6DvTe1IcrohMD4ExADwPjPgfRACAgBISAEhIAQEAJZEXAaAFJF8jc0NOD9999XJjV+P3ToUL/2KyoqUFNTg0WLFmHGjBm4/PLL+70vgn1W0yE7CwEhIASEgBAQAkJgShIQA8CUnNYLaFA66b895GQGc1ua0gJVCFE0oAkHzu1Db7gda2pXYVrCBGAbCSj9U1IeP1VSDACp0+3brzJTAzPcmTARg8fMQfNp4PlnT+Ncyyn8yZ1rkV+cnD4eYyjxn1vS2JHZ7Gaa9n+w1jI708S5UGkAoGHCQMz0oeEU8NsHevHYQ8dw7AgzAPhQGARmzOnCN7+7Atd92EBu/sTpvfRkdAno++pAfgG92ifbqh9datK6EBg7AmIAGDvWciYhIASEgBAQAkJACIwIgcEEemc0vU7179yf0fzpIu7FADAi0ySNCAEhIASEgBAQAkJgUhMQA8Cknj7pvIPAYBGoEZjoRAgHu/fjeMd+XDJ9GWZjDvLBbJ86ebkYAMZvQQ0suut3mKGhvacHfl8O8gIGNj9tYtu2XfjoJ1Zg3iLA62fv7XwONHWwsINOSp+yNn3KwWYq/ifbHj9mI3nmOHp6W5GXWwQTAXS0Af/1S+C//rMVh/cbMEwfqqtC+MCNJfji17yYvXAkzy1tTQYCg10Zky3fxWTgLX0UAtkQEANANrRkXyEgBISAEBACQkAITAACoy3Qj3b7EwChdEEICAEhIASEgBAQAkIgDQExAMgSuRAIsGp8BHG8bx7DjvotWFg7D4uwFAUoSNQtp4RFyXj8Ylgv7AwA6QwAFPS96ArHkB/04fBBYOsbjQiFuvGpz81FbzSOkmIaOGwDALdkOQf7p8xm9kI1AJjoCrUhL6cYJrzobAc6zwH/798Dm59pQOu5NtTNA771vxbjxk8CKlmGbBcUATEAXFDTLYOdZATEADDJJky6KwSEgBAQAkJACAiB4Qj0+tjBsgAMp32ZHSEgBISAEBACQkAICIGpQUAMAFNjHmUUgxOgLBxFDE1owI72t1BWXIqluBhFKLaFYhMwPMyiZseNj8cmBoDzE4w7RcdIPIocb1BNzXN/6MSudw/iox9fjdIqoLwUYBJ7Fgqwt/4x/yNvAMi8xfFYS5mcs+/zAI9HFcHQK787AjQ1AP9x/24Y8dlobczH88+9gKXLSvC976/BvKVA1AKCgUzOIvtMFQIDpf/X48vMYDNVaMg4hMDEIiAGgIk1H9IbISAEhIAQEAJCQAgIASEgBISAEBACQkAICAEhMO4ExAAw7lMgHRgjAnEzjk6jFXuxCx2RDiwPrMY0VMJjGrCiQE5Q5ZAft00MAAMbAOz4fyASV04OPPCfR+APxLHpQwsxvRrojPQiN5DjiPJPxv9zQlPK9c7TKfUy0+j/yS/+60VuWhYsD8V/D4i2JwScOgY88vB2VFfn4JqNy+CJAy+92ISy0iA+dlMRwMvEmzQMjNsFIycWAkJACAgBRUAMALIQhIAQEAJCQAgIASEgBISAEBACQkAICAEhIASEgBDoR0AMALIgLggCFmBFYggHu7EH7+L9rpO4pGAtKlCDHOTBEwX8/vGNYb2wDQBuAd5W5y3Y0ekmDBWh3tsLPPtkOw4dPIIP3LgC8xcbyA9ClXfgHk7Z3zmb6Q0AmYr/SmrJuKDAZLi2KPx3hwHTBHa9a+HF57Zj7twarL9iOmqme+AxgcZ6oLQEKCoBrESljPHLlTEZqEofhYAQEAJjR0AMAGPHWs4kBISAEBACQkAICAEhIASEgBAQAkJACAgBISAEJgUBMQBMimmSTg6XAPXdUBzR3B5lANjVtBvLy9ditmcBylBoB3+Pr/4PMQDYkr+qx6C+awMAE/sb8AFobAR++qO3MHNWJf74tjrkFtgB6TyCX27RXy8bp2RvJdpOmgWyEf/Z4kQ1ADgW8XnZDfpfQHy7u6cHuXl5iMBE0zkLO97qwtYtu7FmXR0uXVODmkp7pIZuy8P5IGWjX8mA4V6acrwQEAJCQAgMj4AYAIbHT44WAkJACAgBISAEhIAQEAJCQAgIASEgBISAEBACU46AGACm3JReYANyqJMpR554n3nOIxYiwU4cwB7sbt6LOSVLMcs7H9NRYdc/H2cTQCoDAOu0ezzj7EwY0xXFSWBMuj0ZTP3PL9MCutuB93ZaOHDgfVyycg4uXWN3bDDxPzW55Jqx38/GADARxX/df343oHL6Ozf+avW/TrgLXybpIye68e67x7D73XOoqCzDn37pYgQBhK0IAh5mVfDBigMeb686xkKOyswgGQDG9MKQkwkBISAEBiQgBgBZHEJACAgBISAEhIAQEAJCQAgIASEgBISAEBACQkAI9CMgBgBZEJOXgFO4TSXMut43PYgY3ajHCbwfO4VYzI8ZObNRh9nwK+F0fLMADGQAiEQi8Pl88Hq9MJmnnTKvMVXlV44v3hdp7lHx/fZ2/BDw+ON7sHLNLKy6rBA5uRSxY4DKDZDctPzdP+o/+X5qywglbb05w+fdLU80M4bOmGCvC8CbyNHvMrRYJiwrDo/X5hkJA4EgcPAIsOPtBhw+chir1s7ApZfNwbRCIBw3keO1yy4kN32Oqbr2Ju+dUHouBITAhU1ADAAX9vzL6IWAEBACQkAICAEhIASEgBAQAkJACAgBISAEhMB5BMQAIItichJIFbXtFmed+9iiZQxhdKAVZ9CIYx1nML1gOpYbSxFkzPMEMwCwvxT9uVH4D4fDygjg9ydF8ck5d4P1miIzRX2O2YBh2OJ+dxfw0nNh7N23F1deOwvr101DTMWhx1WEOjfn9KWzg+gSA7onuhwAcw6430v2dqJG/+uMCewp1zlNAA7GHtfCNoFwGDhyFHjhhV3o6Taw6YMXYeY8oKIoWYSBLU00u8PUW+8yIiEgBITA8AmIAWD4DKUFISAEhIAQEAJCQAgIASEgBISAEBACQkAICAEhMKUIiAFgLKczXbr6kenLYPHLI3OGidBKJmnb+2cAYO33OGKIIoZWtOG1lrdQXjgNl/svQw7yJpwBIBaLIRhkMnago6MDgUAAfI0GAP36RJiJke2DNgB4YMb9UIkOPMCud008+sjLuPyKtVi3IQ+GHwgG+BYNALZJQm8DyfTJ1ZDaPGKbAJLvnS9+T1QDgHudOyP0ySeq0PSGY8gNFiAWBo4fBR5++D3k5OXhmk3zMH8xkBOw7QMi+o/sipbWhIAQEAKjTUAMAKNNWNoXAkJACAgBISAEhIAQEAJCQAgIASEgBISAEBACk4yAGADGasLSpasfuX7YZ+pvNpiI0uXwRpytAYC14jUTA23owMvdryE/JweXeVegxCwBVLT5+Mmf7hIA8Xhcif4U/48cOYLt27ejt7cXc+bMwbp161BRUdGH0LIseDzj1/fhzaXzaLsEAKPY4zHWn7ej/7dvb8W2bbvwkY9txOIlnEv7ywOzXzX6wdZ58rpIZZHpXzCAmQD605zIV1ByPPon+zvHoEn5EIkYyjSxcwfw2KMvYXr1XFx51SzUzAFKCoHeOBDwqvwBsgkBISAEhMAkIiAGgEk0WdJVISAEhIAQEAJCQAgIASEgBISAEBACQkAICAEhMBYExAAwFpRtMS6Zl3t0xUSK//0NAHZs81SQh5OzlYkBIMldE/GAorIXPQjh981/QF5REKv9y1CKYgSQ35dOfqxWhfM8bgNANBrFsWPHsGvXLhiGocwAnZ2d4H7t7e246aabcP3116v3poYBQM8pv3tVnfpICDh8KI7XXtuKFauWYunyYpSU2mvZLeP3W+MpyjmcbwBwXhFuuT+VAWA8VkXm59Sif/LatzMB6HwAnZ3Aqy+3YcubO7Bi5VIsXVaNGbOAQA4Qi5vICzgzB2R+XtlTCAgBISAExpeAGADGl7+cXQgIASEgBISAEBACQkAICAEhIASEgBAQAkJACEw4AmIAyG5K+pXWzurQzAwAzlheW5LMTrbvL/7r45MtqZ8GrUQw9BFmhWPYO2dqALAHzP9sChQ5DfQigq2xt9EZacNsbwXqgnOQi2J4EXD1LJXMPOzOp2zAbQCg2L9161YcPXoUS5cuVV+hUAjPPPMMHnjgAVUG4Pvf/z5Wrlw5Oh0a01Zd82kZsEygswN4/dUWvL39bXzpL25AYQng9QPM1dA/7t1lcsnYAJD6+pqMhpkkQUb922K+aQLxGNDTDWzd0oMtb72DJUvn4KqNtSgoAgpybY7xuAmfVwwAY7rk5WRCQAgIgREiIAaAEQIpzQgBISAEhIAQEAJCQAgIASEgBISAEBACQkAICIGpQuBCMgAMqntnMKHO+GQKhMbgSrqrRR5NYY5b6krbyfYpVlu2hGd5gAxTuzvF/6Q4akuZWtD0DOpDcI9wIsug2RgAFMiEmcIWfGkAOI1GHGjdi0AkgvVVaxFECfwIuoTl5HkcFDNYLdnv4jYA8PennnoKpmnirrvuQklJiWqUxoAf/OAHuP/++/HFL34R3/nOd+D3+yd5CQDX9aHWPXDkAPDs07tRNb0Cm26sgi8A+Px2mvr+WQB4zdgzNNCWOgPAZDIADH4Hc14Rdg4FIBwCWpuBd3d2Y/v2XViyvA43/FG1ghfwx+FXHCXpf/ZXqxwhBISAEJg4BMQAMHHmQnoiBISAEBACQkAICAEhIASEgBAQAkJACAgBISAEJgSBqWAAOC9mPaH1Wqrqu5bC7DhwLRJmF1dvT5WWKG0Z34TXjMOgOO+xBX2ezxbbjaTenDjSQjzRF7u6OEU3g7s7dGlqnnbFbtsA4OOb6n2PI8W7a7Qq2NeWQp3yfXJx2SK+pmAbABJtKIeBfdJ4JA5v0AvTE0csMQ4vfH3pw+0WhkJtNJd5tiYADthEHHGEEUUvotjdvBORSBsunX4p8lCBAPwuA4CeJHtmR9ME4DYAvPDCC/jRj36Erq4ufO9738Py5ctRVFSk1sJ9992nXluxYgV+/etfo7KyUpUCmLybnksDcV5XLNPQCTzz1Ps4fbodX/jixYj7gGAe4DP6W2jslWmvac7PQCtVXzk6Rf7gdoGJttrdzh19T0q+rnNc2N898FpAyzlg29ZevPzK67j6+nW4bH0BAvlA0AOEY10IGH74jODkXTbScyEgBISAEIAYAGQRCAEhIASEgBAQAkJACAgBISAEhIAQEAJCQAgIASHQj8BkNwC4JWBDq/QqRN+W02PwIQY7bbiOvc9Kyk4oh1qgjymBPg5vPGbHzqrU2V70xruR6y1U4lu4qwfBgjzF2kQoIep7YaojKe4H4Isy93b/jsU9UH01wOhcGgAsgKq9ZUL9Z5nKb+CxPDBMn20+UAYAnsc2F/TfkgYAjwl44iYMKwZ4PXYudRMwO+1TeEp4bhPN6ALHWIFixczeKMqmzlwwvpeU0xDh7okjYlobKRBHBGHEEIcPfhxo2o+orxc1pTNQhhnw9UnJNlH7S0uqhssEMLIjdxsAmPr/iSeewIEDB/CVr3wFCxYsgM/nU5H+P/3pT/H1r38da9euxY9//GMsW7ZsZDszBq2dZ9whbYv16KMIeP3YuZU16/ehtDyAG2+ah8JSIGYBvsQS13aHZDu8AnRpgNT5ANyrJav7wBgwGfgUTqFf78U7Am8gcfWdxgbTNOA1gjAsP47sA1568SDa2ttw7abLcPGqRFqAhJXHLoYxAkaHiegNGte5kpMLASEgBMaWgBgAxpa3nE0ICAEhIASEgBAQAkJACAgBISAEhIAQEAJCQAhMeAJTxQCg5TGl+1sAhfQeNKIHPYghFzkoRBFyVUx71ontHQYAym3aAOA3YzCMhDAPoAu9CEUiyLXyURy007VTnAuhN2EAYH15GgCi8COAYMxvq/1U2RNZuLUBgHsFEuKeHbWuhWjmF9DSXeIglSjAA8vj7Ytedwqd9v66Kjh/iqh+2bK2H564V/UjZsbRZfTinNGJXjOC8uA05MCHfGVX0EnXJ/ySTnTQFTGdSClPUjQAMFsDDQBnuk6h0ayHz5eLBXmXINCX84DNUFAePwNAb28v+NXR0YGamhrk5uYiEomokgD33nsv/umf/glf/epXcc8996C4uHiyTExfP88z77A0QziOYMCrPC0/+//2IxgoxI2fqEVZFeDx2nYMLfyfn+/AbtHOw+EsfNEfjcMWMsmY2eOz/9PmFF7HvCvRMuRFADno7AYaz1h46oktiMUMXL5hDdatN0C/kTY89JUEcREYkiFi8gKdZPMv3RUCQkAIpCYgBgBZGUJACAgBISAEhIAQEAJCQAgIASEgBISAEBACQkAI9CMw2Q0AHIwd9G8hqmQxWx6LohsHu9/G8e5jaAr0ojKvFpsC16EYxdknsj/PAEC93oJfWQEi6EYvehBCI1oRi1go805DtbdGCc20B0QQUhHnljqKin8PgvChNF4BrxmE6bfHQOMCdWoKdRxRQI0oQlsBwogoGwDjmoNKlvfBTtHP7zQWGH0lCnSK8+REkwvJUDQMwYsu1SfG+XsQQAGKEUAezIgPvfEoWo02dHg6EQqEUIA8zEIt8q1cu7khKYTjcdGlMADobjjG0IZmvNOzFV09IVxZ/iHkIEcN0bZY0CLhNACMbQkARvozrT9T/nd3d6OgoADhcBivvvqqMgAwG8D3v/99rFy5cjwAD/ucqQwAPb0W8oIeHNwHvPnKKVRUluGaD+bBnwuwwoEz2Dy1AUCX0JiKBgD7bsd7iC36816iy5zkJu4DwM63gc2b30FpuYVLVs3HkouK1HXr8/Y3ALgvB3dGhrSX+uRNpzDstSsNCAEhIAQmEgExAEyk2ZC+CAEhIASEgBAQAkJACAgBISAEhIAQEAJCQAgIgQlAYLwNABQ3+4QoT1rJaUBilGkphzGFPYXyKLpwDsfwxrnXsCt+GNMC1fjT0j9FBSrSUtd9ogDbtyWUR30eJtv3K3G/Ey1oRxdCOHLuJKrLZ6AK1WCcPvsRQxRh9KpmOlq6YBkx9Oacg2FZuCh3BXJQAB9y1PuqfAGAaOK0PnVkJzrRjTDCaEOryhyQG8mD3/LDG+SRuUrA96re2J3UMcLOzvP4M9F6wBNGXiyGWDyEVm8IsQAQNJgfoQyzsECJ3x1oRztasS9+EEXeYizEApSjTAnRzq0fn7RUx2MHVwmAFApnB1qxJfwKemNRrM//APJQmCh7wDINOkW6LqzgjJ8e+fG4SwBEo1Hk5NhrQ2987W/+5m/w5ptv4u6778ZHPvIRBAIB9PT0IC/PLjkxWTa3ASAcicDnCSgHzP0/extFhdW48aMzkF8GeHx9lS7U8AbL4qFzANCukWqbtAHriXsQTUG2AcDOdWCvVDtHx3NP9WL/3tMoKcvB+o01mD/PtknofAGDcUtVPGTQtSQGgMlyqUk/hYAQmOIExAAwxSdYhicEhIAQEAJCQAgIASEgBISAEBACQkAICAEhIASyJTCeBgC3oKyEvWGYAFQ9e4+d/j+GMEJowgkcx6OhpxBui+Nr1d9AJSoHRJSqP3pnT1/osUedg796YaIF9TiAw2g414y6/MWYnjtTFRyIqhj7HhwK70ez7yyqvVWYh/loj7RiX2APtu3Zhg0Lr8FK/ypUsU9U6BQA+8uOOw+hGY1oRBO21G/FzOIZmJ5bgxKzDJFQBCc7TyAnJxczC+egxluLKGKJ8gC2MqcFUBoCmtGKHdiNSKQXKwILYXXH0Z4bwVunt+JAdA+umns11uFqlJpFsIxOdKANL3dvQTgaw9UlG1GFKlU8wWudH3fdx2g4c5ftws12f7fanODciTbswBbUt5zFmrJrMRMzVMtkGYQXXtMDNfeOuRmtLAipDABck0z9z+8sB0zP4AIAACAASURBVPAf//EfeO+997B+/XrceuutqhwATQI0Bvj9/mypjOv+qTIARELA6WPAww9txcZrL8Oyi4FgAeAxnCUsktORegDOPAHcY9JK/v2H188AYCJuWjAMRv4DbS3Ai891Ye+ew5g+MxebPrgI02f2P9yZ9j+VNcJNrV+6Bd2UW/QfaAUN3cs1rmtSTi4EhIAQmIwExAAwGWdN+iwEhIAQEAJCQAgIASEgBISAEBACQkAICAEhIARGkcCoGADOU5LsAbgF9sEMAFkbAZg+P2EAiBkU0Bkl24n3cRS/CT2K3o4IvlH5l6hEVR/N1P2x4+e5GVQdExH1fZGzFMATJgMvIjiJ97E9vAvhSByrCtagylNN2VjJ/93oxMunN6PJdwYrq1biYqxAD3qwF3vwUuvLyOssxAdmfRCrsYrSOlRQr0OlYxmDUziBvdiPA+cO47LytZiJWShDuWrnGA5h+563sXbhFVjoXwxDFQXwO+p82ypczIqi3nMWvz3+OAoK8vDx8g9gGqahBd14qvUpbG77A1bUrcItuB1VmAYfOtCNdmzDfrT0dmB+bh3qMAf5yEfQDPbxc89R1nM2iuv6vKbd0f+JHbrQjiPYh1NdjZiZuxgzvfOQC5/K3JADP3w60Jr7U2kdLIR6mONxGwBisZiK7idXCvwvvvginnvuOaxYsQK33HKLKg/g9XrVe9yXRoHJsunpcE5LqAewosAj/3UC+fnFWLW2GNNnAb6AHf0/NPSuUhCj5d4YEfBpjAqJEiF2GREgGvUh6AeaGoE3X2vGe++ewsrVy7DuKh/KyuyMKNpZZBevsO8HGXN0dydT8V+fZESYSCNCQAgIASGQjoAYANIRkveFgBAQAkJACAgBISAEhIAQEAJCQAgIASEgBITABUZgxA0AWm9zqEwU2vkVj8f7mQB0jfNUwjFfy0RQ1m0z9X/EYyHmYQmAGGDGkG94cALH8Oveh9Dd2asMAEzPz2MYOc0vfbw+n635x9W5DfhUFXhLiY8WDP6gqsMzywBtAt04huN4rvlVFBeXYoNvnZ0qX5UiiKAxXo9Xdr+oMgAsX3wJ1nuvQgRhbMebeLblDzDO+vHJxZ/BKqyHH37ATCh8idP0oh1HcQQv9L6EznAPbij5EOZiPkpQjHZ0YD924cndT2DF7FVYXXgZpqFSlQTQm05cH4704iya8NC+R1GUn4+P1F6HsmApTMOPx9ofx9ONj2Hp3OW4zfclVKEMuWhHGD04gS4ciZ1AKNSB5QVLUYuZyDcL+tqfNAYAl5DJ0gxME8+yCczScA4NONXTgFg4gNml81CMQhiwkAc/jHE0AFDgJ2NG/h84cADPPPMM1q1bh7Vr16qo/6amJpw8eRJ1dXUoKCiY8BkAkvqx/ZNen4lfEO4B9u+x8NjDW3Dbp9djxjwgmM+sIP18MVneoVMZACZiRoCk8WgwiV6TI7vOdsCMAG+9bmLLmzvw4Y9eiplzgGnTAZ8yQak7lTIB8G6mTEYjYQDQ0f1SAiDLtSi7CwEhIARGh4AYAEaHq7QqBISAEBACQkAICAEhIASEgBAQAkJACAgBISAEJi2BUTMAUHYyKIRHEUIIcURVZL0S3Q1LRasHLB98LO6tJCr+x30osTPKnD9FVEr7APJhMLLdYop/C6xnTxGXIi2PiiCKqPoeV7+zPjaToZehEPU4jQc6H0RvTxhfq2IJgAp1tjjiaI21qnT+hmmnTvf7WU2bPeN/PngRVMKZXWmbAeAGlBuAAr/HRBitOI7jePLEC5g5YxY2GJejDEVKZlMmBBg4FD2INqMFZd5yVGMmWtGMt/EyXjj8LNZUXI4NxddjGVYmo/8T8blMNNCFFhzAPjzS+CgKCkuwKe9DmI+FKEQhzqEJe7ETrza9gnxPPtaVX4HFuBiFifOTXjTBNR6JqLGG8mhL6MFC1KoMBS3owvOtm7Hl7JtYsXA1Puz5BMpRhBz0KgNDDwzsMvdiX/O7WFOxGguwBMVmad9aH9gAMMGUQYfeyxUTQ0xR5kxzHXSgFU3RFhw7dwp10+djBmYw9h8Bxkzr4ukcNb0fA1dAGPY9wJ0BgNH93A4ePIjNmzdj+fLlWLp0KYLBoBL7t27dqjIC3HnnnaipqRn2+Uezgf4R//ZvjEi3r3fb+9JUD/zm19tQXTUHGzZWoLSa0f8sa+FzZLUYSi/d6zGVAWA8c9Zr8V/nHrHnXRcCse8+yYVnsfsmcOww8NwfduP0yU587Kb1qFsAlCeqiYTNGAIG7616AZO2NzuOqTIAuDFNRC/FUJaIHCMEhIAQmMQExAAwiSdPui4EhIAQEAJCQAgIASEgBISAEBACQkAICAEhIARGg8DIGgASEezUnAygM96LVl8LjlqHcbrlJOpKZyHHyMGprjMoyStBnTEDechVwn0n2nGi9xCCuXmI9eajo70VOXldqC6sRJ3nUvjMQuRQsDWA93ECZ3ACvS1t8AY96DC60dbbiVllc9Eb6gbCEdTkV2Oub66KlP/P5l8hHjPx5aq/wDSUIKbS83fgYOgAwh4LBahEMOhHfds+lOQXYJF/OTwIIhcFtCkoSwHlM8PywmPZomXUiKIDZ7Gz7R3s6ziElbMuwxwsQjHykYc4PDDRgzhC6mz8fxxB5KAJp7ENm3H85FFsKLwB60s2oBDlQCQKK+BLxOrS/mCiC63Ya+3Gvx/9JebPWojP+u9ApVkFwzLR4m1RpQEebXwUMOO4Zvp1uBRXogxlCNjeA4QM21fgjZvwew2EAWWeCKMFPejEYRzD22d2AUYerqy+AoswE0VgTXEK4yxA0I4DkX14pfElrJu5HhfjUpSZNFDYW9IA4FF+DUZq28aNVFHXiTDu0VjEWbRJrvFEcnSaPNjTsBVCs9WEV8+8jJUzVmEW5iMvlmNrrhnnS8+iEwPsumfPHtx333341re+hXnz5im+Tz75pPpihD9fc26HDx9GeXk5vvrVr6qMAMwYMBG389P984piRLot/Ps8QE8I2Lk1jj889TJuue1azFsEeAMxeD1ReBxZLYYu05/fi/6sxnCiEyfW0fxa6Ld/d7pMWMYkaT/S6zUSAk4eAx576ADy8vNw+caZWHIR4KWPKelRchQ7sHMt2MQT124mC2WC+Xgy6bLsIwSEgBC4EAmIAeBCnHUZsxAQAkJACAgBISAEhIAQEAJCQAgIASEgBISAEBiEwMgZAFR8vx3XaxkqQr4ZLdjRsR0ncQLlReUoQYkSqI/gMN4/dgyrapZjbnCuqmf/XsNORAIdmFE2B0WYqST6PW0vIt/Ix6aiW1GgIvcNnEMztsa34sCZvVhduwz5Rg4acA4ne07DG/ehrnAWKlGGfORiOmrRiS78+7l/V5r07RVfwEzUKhF+X8dunImewZxp81CNOvSiB404goazp7G0ZCUWBi5SKeLtOHBKZwa8lle1Q10sZETQiJPYeW4HWiPNuKTmUkzHPBSgAHlWHF7LUiUJ+MV8BWFEsKvhXZzznkFXRT2qMA1rcQVqMJf1BICohUiOXxkAGLdrIYpedGAf9uD/HL0fC2ctwed9X0RFtBLwRNHia8FuHMTvzj6qWr+m8jqsw1WoMMvtuvUUtv12XwMJPT5sAS3WOZw0DuKs5wyOt51AQUk5ajyLMAO1mI5c5CMHlvqiBaAVR60D+EPD01g6fTnW4xqUm1V9q6nPAGAlqotrfZGpGtSZudEc4JJth67iDvtatlepDYiCKjfLMtHsOYtXWp7H9LLpWBJfqVaqDrxO4EwkUB92FwZswG0AOHr0KH74wx/ikUceQV5eniqh4dzKysrw2c9+FnfccQcKCwtHr2PDbNm5GrguOAOUpJndg3cMxrsfPx7HttcaYcYtbNxUi2mVgNfXC69aRyxrMdxF078XqYfkPMdwz5cemt2jRDi/+m7nGdEb7wG8Du3XAyoPQjgM7H4HePH5XaiYVouVl07D0hWAzw/EdBPJK69fJ7SfJXltOt/mOZyKv23q6beNPpL00GQPISAEhIAQOI+AGABkUQgBISAEhIAQEAJCQAgIASEgBISAEBACQkAICAEh0I/ASBkAbFmVSecp0/vRhS7sxx5sPrUZhi+ADdXXogy1KEIhTuMQXjv1EooCxbikcjm8iGHXsXfh8QMXzViOOVigMgI8az6OQ0cO4YsL/gJ1WIxORHAU72Nz72YcOX4If7LkdlSjGkdxHO90vIOmcw1YN/cyXI51SrLPRQ6acQ7/1v1/YJnAZwtvRz7y8Q62YUf92yjPm4Y1xauV9N2FbpxDO14++Drm5M/FhtqNyEeBsgAw9b/P8sHDmgaUyTxAlxHGMRzF26e3oDg3iIvKLsI01KqsATzGZwJGPA7T40HY60WPJ4JtDVvR4D+JrmlnUY0SrMcK1GIOYOXCivgQDfqU3OdXsiBT8JPhXmUAWDB7EW733oHKeCU8nhhajFbsxmE81vgYLCuK66qvxTpcgWnxafAkNEPT51F99arfTXR7Qmg3W3AudgrN5lk0hJpgFOci36hEOcqxADWKjy24sqRCK87gOB5vfAw102biBt9HUGklU80nDQD99X6WVbDrjyfimVMlBOi3Csc/j3g7WrA9/CZ6Q71YlbcO0/0zzuvhaOufbgPAu+++i71796ovsnYbACj633jjjViyZAkCgcCEvbM5hW472b2eb15PXvR0Au++3YE3XtuJm27agFnzAF8Q8BrhhEWAJUGGm93AuQgzWW+jnxEg2aNkf5yau/1z8kridf3yCz3Yuf19lJUV4oqNM1A3n0YJW6vvbw9JEnPStvOXDDR+twEgtXHH7QvQC2+0r48Ju8ClY0JACAiBcSYgBoBxngA5vRAQAkJACAgBISAEhIAQEAJCQAgIASEgBISAEJhoBEbKAED5P46wEvc88KMNrXgGv8eOMztQHZiF68s/jDxMU1W/e3EW2+vfQjhk4qK6pShHPhp7zyBsxFAeLEcd6tCNTryO1/HqgVfxJ4vuxBJcjDA8OI5TeBGbceLkcXxp5p2YiZnYj4N4tf1V1J85hWuXXIPLsR7+kBdmThSNaMD9bb9Q2L9a8k00ohHPxZ7GsZYjuLj4EqwLrlbnt+BFE8LYfPh1lHlKsbJuBWqNWsbzw2sZ8JqMv01IXB6gwwhhHw5iy9FXsah6BpbkLUQxKhFAAQwEVRyvEQ+p8zL5f9gbUzH9LF2wFW/iyIn9uKziEqzLXYcqLFBZAMJeW+5jIQBG/4bRjb2JDADzZy/AZ72fR6VVCQ/iaPO0KwPAE/W/h8eM4draq7EGa1AeL0vqe15b7lMB+QYtBVFl0vCotnvRijY8ffZ5HI83Yvn05diEjShEEQwUKOExijacwxk80vQwCnNK8bHCP0aVVdu3hPsZAPhqQvhnSQeOgBuNGAFaKHQm88R+/a8DLUqOvug60PXHkhC7YtvR1NqE1RWXYTpmMufDmF6uqUoAmKapUvsnyy0ku2RZlnqd3/k1kUsA2FH/lKjtO4R9XfCqC6D1LPDK5nqcOHkEX/vGlQjHAJav9xlcq7YlxhkZP7RJydYAoBfq6MjaA+UjUHJ/opxGn9CeUPdfeqEFu3YeRUXZdHzwQ7UoqQBiiCgDUF4w3y5s4VDnjX5d10UXMjUAJJxOjnue5p6q7+N35Q5tNchRQkAICIGpREAMAFNpNmUsQkAICAEhIASEgBAQAkJACAgBISAEhIAQEAJCYAQIjJwBgAI3DQB2EntG3v/GfAC76/dgefGlWFWwFkVWCYKmgYi3He09rYj0ejBz2kwUI4g2NOOoeRKlRgmqzQq0xlrxqrEFh48exV0Lv4wZmA0/CnEcJ/Gi9QIOHz+IT9d9EuWowCEcwZ7uvYi0RHDlzCuxEisQ6PEimhdGPU7j/s6fK13sa4XfRBOacH/LT3A21IBLcy/DFaXrUBml6O1HvbcXRxtOo8CXh4sql6IA+chDDgJmAF4zIQYnlC4aAA7gMF4++AJW1s3HfH8dSlGFIAphWYFE1vtuRNALD4KqHQ+6lfB+AMfwUP0TON55FpsW3oA/xkdREM9FNwVdH+nFETN7YRlxlWXgX47eh7pZc/Fx3//AXNTBgIU2dOA9HMKzp59DqKsbH1y0CauxAtNQ1qcBMneBEvKtOGKeODriHSj1liAAPzrRgna0Yyu246Fzv4PR48M3Zn0Vi7BUGQBoHdAGgIfOPoQ8bwFunnYbqq2Z/VddIlM4hUt+tYTbEPV3o9DIQxQx5k5AAPnwKxsARUi7hoLC6NFR3eNvAAihB6dxHPsa92FJ1TJUoApFKLUF1dHRgPs4UuSPRqM4ePAg7rvvPtxzzz2YN28eOjo6oA0AFPd9Ph+8Xq8S+nNyctR73LQJgN9TGQVG4DYxrCbs2aUBQEnUyhbCleCzVwMefvB9hHosbLx2DmpmAEy0YXgp+ccSBgA7U0DGWQBSBrgPJLkPNrSRlbXPj+53eHUUoxgiFsecg0BizcVMoPEk8O6OHryz8w2svnQxrtgwA0VFidwASU9Smoz9tF240/y7x+6K7VelOzznrX8xAAzrcpiyBw+UGUIPeJRvo8Pmmq7/k2UcwwYhDUxKAmIAmJTTJp0WAkJACAgBISAEhIAQEAJCQAgIASEgBISAEBACo0dgtA0AO0/uwurKK3Bt7nUoUoJ6QGUKYPRvXMXK56AFZ3G48yAaOhuwoGY+LsEyJRf+Fx7C/iMH8afzvogazEABStCIJryFLTjeeAQby65Esb8Yp1CPE21nUJM/G0v8SzAT1Yh1RxHPiaHRewY/b/2ZErG+UvJ1lZngocivcKTpMDaWX4crgleiAuUIIAdt6EUPIn3lA1hCwA8/cq28vrT6Osq92wjhOI7hlcMvoq62Fgtz56EK05GDIlimHyEjhnocRUu8EUWxIswO1qDA9ClRfw9O4FeNv8MrLdtx7eLr8EXPbZgVqoEvB2DOAB8sVe+7G+34/9l7D/i8zvLu/3vOsx9tybZk2XK8t+MRJ7Gd2ImzIGwSZgkNFCi8QBkvs4yXDlpaWgr/t29ZHVBKyQ6QkIQMsmwnjh3He+8lybK29OjZ5/x73fc50iNF3lYsO/fxx9Y6476/9zj+6Pe7rmsfe/jXhp9SXlbOu+PvU9kRpHJ9B90qA8Dj+58kFgyzvG4Zs5mhUvhLzL2uGq7TrXfRQ3O6lYZcPWOLhOQYcuRoo40XWc1/dv4XdtLmz6u/wgxmE/QMAGlaOMZhHmx8kJGlNbw5/k5tAPCVHE8clw85XHryWVrzzdQ7++hwWpgQn0gZVZQwUpkORMK1lEFETAAW9jAyAGRIcYyj7GnfRUVpJdV2LTWMwXI9k8IQqFci+udyORW9L8L+qlWr+hkA6uvrVdp/+ZkI+5Lyv7S0VP0VE4Cf9n+g6D/cTABaMJY/fpJ6YarzKzQ1wT2/fImS4jLu+NB0Jf5LSnstPec9A4B85ZsATmMvHJDJXl9xoQ0AuvCBn/3Ab5HfGz3LJEdHDicfImiHlMLf3Q6rnk2zYsUL3P7eaxk/OUR5hcYRsL3sHt5NlF7vHa+2LvhOlpPJnAU/U58aA8BpzLZL/JRB3TSD9vlkK+z8WmmGBvnp7BCD9+P0GQ1Ny81dDQF5F8j/JMxhCBgChoAhYAgYAoaAIWAIGAKGgCFgCBgChoAhYAgYAoaAR+D8GQAGlgBo5zme4tm9zzJt1BzeWPIGxjJSCeo6sbfIwBYddPIiL7H50AaWjL2CifZlVDOKDtr4A0+w4fAG3lv3fqpUrH+lyjKwnZ00dNYzPz6bWD5OIpClJ+0wvmgmRSoFf4ZUOkHYDnM8dJyfHv+RErM+NfIzZEiwmqdYs281i2qXcVX0OqqoI+5GwZIMBjkSJEmRIUSEGEVEnKhKoy8CmwiU8kvWFEmaOcKLh1/ALokwrXwaE7iMYrcEOx+iLdjNw4nfcKB9N2OdShaNvoKpwWm4hNnGEf6r6R5Wtq3g5mk38nE+qkwLEs/dlkoSdPKUxYtVlP4+9nJf4l6SqRQfrLqTCYwnhE0XCbZzgId2PMLE2nFcXXqVyg4gQnwSh5hqu0uUCI20s6V9Mw/tvZ/5s+ZyS/RWJW53kuAl1vAfbT/DSjt8teaLzGCGyrQgQn2S4xxwd/FYw6NMrZ3BtdxADQUZAAp0D/k0kU/TFmhlpfssLx5cxYzx05nDfKYyizLKezMAaCnUwnakQICLa0nPJZ29tghciENSqXfSxr70HjrzXdTFxzGJKdhOqFcHPd/tkl/Xt7a2kkqliEQiHD58WBkAvvKVr6gMAHIUlgBob29Xwr+f6r+iQpRgnQGg8BieBoB+2elVc1uPw4pnt9FQ387Ntyxh/JQ+8V/1S+0QhaaB05QRh50BwLdA+AYAPV79xRoxxsjqdUll8iQ6YyRaLJ56Yj9t7U0sW34FMy8PEisCW8T/QhOOtzfJ0imUIvvPCmMAON/r99K/X6Ekfuq1d/4NAK+tsH52BoAzY3TpzxnTwwtFwBgALhR581xDwBAwBAwBQ8AQMAQMAUPAEDAEDAFDwBAwBAwBQ2CYEjhfBgAd3+sJuVh008kB9vDg3l9TWlLF8lHXM4mxRNwI3W4ex7ZJ5pO0BtpZmXqRLTs28f5572AiY6mggjZaeZEXWHt4LbfWvZlSihlBJWGCHOQQx2hkGlNVHLGDrdLMxylXqfxDWIRU6vkwrbTwb4l/U/Q/VvQxwjg0sIun9/+BuuppzI0vVgaAYqJk050k0u10Ot24AZvqklqCRAg7EWUAcGyXvCW5CQJkSdLFMV5qXE1TuItJlVOYz1zKnDIlbLcHO3k8+zg7W7YyNlzJ8srrGMFoIMp2DnFP070cTG3lDeNu5D28jzIqaaWHfcf3ErCzjKmqIYBFI/U8nXyKo031vPeyD1DHOEkQToIUezjArzc+xJXTFjA/Op9yKminiyM0KQF/mmJZzmGaWFX/Ijvszcyomc7VLKacSpVWfQObuOvoPZB2+OzETzKVKQSIKfE1SQt7Utt58tgTXHHZQhZwFaPcWlGc9Wz2480KBOhuunmI33L31l/hVuWZUzOPa7mRcYxnDNXKkBCQHAuuRdCVPAdSD0DyQchtL5wBIE+WFAkOuQfY3rqDyVWTmcUcAkSGbOUeOXKEnp4eiouLqa2tZcOGDf0MAGIKKDzEDCAZAfxDMgPIMbwMAP1lbf8rJeU7qL8hSWHhQFcr/Pu/rWDSlBpuffMUlQHDF6375Ea9p/S5ME7DIHJC3fB0JD6f7qkFz9OfGDr/gVoyflS9d7HsJjo1v+6ljGhXNxxvgEd+vZVIuIg5C2qYMTtKeSVISQDJtxEQI4ikARgsaN+794lJnQiQLimhD3ETDJ7+329rYf/PJ63T52rO7CNwPsXyrFfQpXA/9kf41baSwlHQrdDzyHXtvleFekv7+S8K3Styplde51VdOJc+Fa71wlIz2iWj7qya0beA+rJz6DUpa1YsagNWhb86elew31+dpcR/lpmbhsBrS8AYAF5b3uZphoAhYAgYAoaAIWAIGAKGgCFgCBgChoAhYAgYAobAsCdw/gwA/aNPU3TRQhP7OMCWtp1E3CiLK69QgnSGPMe6WygpLiVHnj25/azf8DILJ85hWuUkKiimjS6ePL6S9nQndaW1VIeqGRMbTykl7GQzK5pXkAq6pINZsqEUoTxMio+jzh3HHEsE7iqO5Y6wO72L57OraG45zkcm/TEzmYhFD3va9/JKy25GVI1mftnljLPG0JJpIZ1OEw6GKYmVqhj6gCSvlyhwMQAEsqo0gUOQLFkSNLM9t5VX0pupLRrHjdxClVOmdIW03cO21Gb2d+wjUBRgUvE0RjJGZT5YIdaGA88wZ/xYrmAOs5lPiCL20cDj+x+nNdXAkhlXsYAFIHzYzu7mvRTbI5hbeSUVjKApc4zfH3iUklElLChfqGrWS3tfzqzjydbf097RzO3j3sKs2AwgxEGOsqVjF9VlNcxgsjJSSF+e2vMMe9OHmT5uOm8uuZUYMU/EcIkTYmN2A4/tf4gbpl7PZKYxwh05+JwWhwSOMn6s4WV+deiXrA6tIB3PM8aaysLoIt4RfqvKUiDPiDlS/CGs72V5ovYFNAA4aiZmqecIq46voqq4iuWx6wlToproS9Dnc0E3NzcTDAZVKn/5uGvXrn4GABH4/QwA/nMla4Av+PsJf4dLxL+f5H4gIy2x2aRSOfVZNBqktRnWv5Bn355DLFk+mjnzo/2ENjUtlGDoC3n+CIjAdhomgBMO1MCI3ROdeC7P6H9PX/rXH/vEfvlMxMVsLgtukFhIi5Ob1sGjj6wlHg9xw83zmHm5Fv6DYpxQWSG89P/+xBzYhZM2/ez732fmeDUzYwA4952hv3XmJPcbVCgvFNfPcu6qJSZ7cac3M+VdECow3+i1V9jOfm3u3SQz6hzHCZPsEYNXmlg8gG1J7h9pp9xT7iT7gdwzos0mhf3qJ86fXn/681Mry2u73wf5WpfWUOcqrV7aoGevyP3eClPfUQYbj4SsOfG5qb/eWfqj8PItAr4B4PTae+4zxtzBEOgjYAwAZjYYAoaAIWAIGAKGgCFgCBgChoAhYAgYAoaAIWAIGAKGQD8C59MA4P8C37IkkX4PPUoO7mYfR9jfcJDZI2dSbEsOa4tkuodgJEwxRSRJcrjpkEprPaqyinggRJocjSToTPcQyOWI28WMiU2mhyT72M5B9wCHmhvIiAEgmCLo5okm81RboxkfvJyFlYtodY7RmGlka343XV2dLK9ZzEwmUUM5rU4723IHsMIBavLlRPMRHNcm4AYpj5ap7AEBlWw/RCDvRSjaaRxLfuUfIodOGn+Q/Tx07BGmVc/kOm6ikkoCbg7HkmIDHRzuOEKrlSBeUkG1dRkN+Ua2Z7bSnWpibkUdUxjPKOrIYLGPo6xufonGnkNMq57M0sgyKimnmzYa3AaONDczbuRE4tlSOns62J3YzsTaCYxm6JHTdwAAIABJREFUrBJVJA/CbnayKvMMLW2N3FJ9A5OZhEjtrXTSmG3HsS3Vs6JAjESmm4amYxRXljMuLhH6YwgQQIo5yJ8MaXb37GJr80aWjFvEWGopc8rV+PUevaKNGCNySAaAvezj0fTvuCv53xwNNRJPj2BaeiYfrHgv10eXqWIOpKE4XKQFFiU6ifwiGQEujHgi+SukB0008mLXC0RCYZZExUhSrcQhP1L7fLbOj+aXlP4i4m/ZsuW0DAA+++Ei/Ov26Cj3E4uYFslkhmAwQiQEjfXwg+88x/Lly3jD2y0cb4n19q2fVO4LbINHIZ/Zlj5QAD+fIzp4Swqf2EdKPrPwNH19oQPPPZ3l5Ze2E4uHWXr9dMaOh3ippP3PEbD02f0EyMGAn5EB4PT7P7Afhb01BoAzm4WDnX0yvqe6ex//c7UqiUje4Ynasj+LScu/e58BYDATQF9cvxgAbJx8kJC3rsXAYlkZbFVLR2d+sXzjl1oFgf4GgH5ugFP13t+BCuP55Z3iZ0vxMxnIPhLs1etdpe/LOf7m0zcC8v5znBwWEYKW5AHQ4r9KeuOZALQVwjcAaMuA/nv6a+r0embOMgROTcAYAE7NyJxhCBgChoAhYAgYAoaAIWAIGAKGgCFgCBgChoAhYAi8rgicDwNAn+wn8q38kl2i6rJKIhchPykR/9kWYoFibCdALBhRvybP5TLEgyJPh+jKd9Od7tE1zh2HQCSIEwireMFup4OIHSNMGZu6tlIfOEpNfARjqZH4fO+JKVo5ypHMEXYdPMybpryF0YxSP+sgTZ4cpYQZSRlllKhyBR10kyaDnXdxkg62FaAkXkrEkiICEv8XVOn8UUqBRDJm1e/2HUsbABx6aKOZx1qepLS0nGtD16kMBSKZBLx0x13ZBJ1uhnTAJuFAe7KTSLHLWLuKAAmqqMQiRlsmQTxcSj1HacwfpsiJM9WaoT4SdsiQpD7VQDgaJpvOksvniMYjFFOiRHMhLmn9JbvCEXbSmDnKqHAtI9QTdBR7Q76FVCBHIpsm77oqnXxxLI6QLVZ30jXlM6rAQYID7KWp8xjBfIi5FZdTQhExR6JCBxyWhWu5JFRWhB46aWYd6/h+y4846BxhdGAMV4Qu582h5VwVXcAYJpAhh+UGVOCnxN7LEZaCDipt9GsvoIj4L2PcQRuv5F4mnUkyNTCV8ZGJ2ESUPUCVLhhCcefSNgBI+v+8MtSkEvDSC93s2nqU65ZPY5pEuLs5lQXBP/oLmq8KDT6HPXo4GABkrllksg4xTyFta4Z1L8LGjbsYUZPnTW+bQdVIyDqQyXdQEo7hEO4T/0/ktDjl0jn7/hsDwDlMu9O49PQMAIWR7V4GFXk1eQL1aTzmFKfIm6THy3kiJUhkTRYab/pycvg30lNRctvoiHvXMw1IYotMWp8VCYNULPG39t72qvkqJ8k7wBfQCz/2f4r+arBJLv8LEZuWb4DwBXn52o/y9/YX75Tec3u3F2mDnBvS0r6bwckHyGVCWF7pkpAkE7D9TAD+/3X8Z8r9TQmAc5+D5g5nQ8AYAM6GmrnGEDAEDAFDwBAwBAwBQ8AQMAQMAUPAEDAEDAFDwBC4hAmcuwHAj/sVqV5+Ie7X7NZyhv/rd4mlk3rqIriXEKUnnyQWEKHdFxfkugApkmQzaeLheG80nfxKXSoI9+Dw+0NPcTzSzOLqK6lRkrSkDpfrpIJ7K7vYyUv7N7BkwjXMYKqStV0ihAgR07aDfqnGRTSQP+RdLNcmFAhhq1A/S32ta2H7EyDvGQACKmpdDADddHCQwzR0NzG/eKFqT1Ti6OV+WRs7GIZgXD0zCaQUk7RKwB92XSJWkJwronteieGSDaGDVvIJhxlF03CTkAuCEh6QzAop2mhT9oRyKlTbhZlLkFQKiqNxEjTS0HaE0RWSbj9KsRsDK0zOSZC2JU4/SIqsyO1K3smmuom6YUpjFaqr0oYEnWzIrCPRnWBSdBpT41MJuBZBCdUeKNArA4DIRnllAOimnf3s518O/JSGfBMTR0xiSdkVvJlljKKSKOVqPCXjQt4Sq4iIR67iFrxABgA/yX8X7WzLbyKR7WaUO4oxsXEUUapmb3CIMhRkMhllxti7d+8lnQFA7BPZDOzdAb9+4AVuumkJ8xdC0POU9Il3hTLf2QvWJ962Cw0FQ7+5+z2QnU5/rlOfZ3M20SC0t8CGdXlWr9rF1KnjWHpTESOrRfgHy84TsuT8iNpD1G554jQLr+7MoIaAM++/f8XJfAen9B4MPeqL+gknNwC4OG6eoHpfZLGtUL/gc5Wa/hyDz3W5EUGoM7Jo8V+O/knvB7ZTz4kcNl7qf2JYrkUuA7t3iZnAYfqM4r7I+ULDgq/Tk/H+7yDfCODK+1eVhNHvvf5H30zzS6QMbJP+P4N/yL3lGl3KRxLY+P9LUWcUJAoofJL0PuNCc1OSrvYs1SNKKS4GO6RZW+rCvhICOpOAMQBc1IvwIm68MQBcxINnmm4IGAKGgCFgCBgChoAhYAgYAoaAIWAIGAKGgCFgCAwFgfNhAPBlrf7iv/ebfVGGB0uLW/gb+4LgP9Hc5Udah+j7FX4+IPJggOePreGAc4C60TVMZ6zKHiC/gk+TJkk3Wzq20drdzdIxy5goP3eipGwR/bUNQKK4s574LQK/NiDo54hooZRsX/CQsL9+1d+18JBTKfDzBJSdIUkL7RxNNJJOZBhTMZoxoZGEiYOUDnDD+nY2ZFT5gP7xi0qWUAW+87SL9J9pw7HzlAYrKKMKywmCrWuhhx0L1xYLQI/KUBDLlajm5UJpsjgqk0AXHbRkDpBMdDOlYo4yPkj8ulY8IuStIFlbZwyQQ0QOifNUXZXDRon/RzjIgeQeKmNVTGGWMhu4eXlGwdHPCKC59dhSGEEyI7TwwrGnGVk9UkUut7W2MLdsMpMC44lQoqLqcUOeAUDsIRfaAKD7JdaHJo6wr30PxZFyxsbGUUGlZ5aQHAXnV+BxVU5pfWzduvUSNgDohZ3qhheeybFy1Wru/Mi1TJis55yD1AcfrATEUBgAhmInPfE9C+V22YfE7iPzX5Z923F44K69tLZ0s/T62cy6PEDlSE+T7FX8JbJaLDORMxP/T9bN01DrB8quJ/MdFOyary3cS+hpJzcAOGRzPUSCxSqqftf2LPt2JGlvTzBhcilLlxf1vmfOHImLCOlyuI5FIKDU7f6vvoKbDmYA0FJ9TkXhZ/Iu4UCE3dtg794mRtQEWHClZLyRTB+erUAyv4i5Taa2bAFB6ElnKK/QWQ10TP3A0h+v7pmYp8LhsDIWyWs5nZEMPVAsr9/ed5oU2JEj3GsA8O+USkMmpR8or/5QGGIxvf7k3agyCHXB44++QHd7kPe+5yqKSvVLXMpy9JUQ8N0Xp7GwznyAzBWGwCkJGAPAKRGZEwwBQ8AQMAQMAUPAEDAEDAFDwBAwBAwBQ8AQMAQMgdcXgXM3AHi8lJApoX06jleLRSKXeuF2fVp+f8D+yV7WX8m471fltSVwTysBKrguaeVoyB7jaOAIrp2lNBUnlA/g2C65gJQaSJC3XYJ2EZOCExjllkI2BKGsEpolpb/cUMRGuanlakFN1SKW9ovYXnjYUrjYL3Ag5gBbiQT6XmJHkPtk6KaHlnQ7x7vaiAbCjC+vpdgaoRUIV8IFvUQCnrlB2wfkSv2jmBL6MvRYCdoz7SqdfnGonDBFWBK1qLpvE/KCDTMBbQAIpaNauIg4ZCwRX0Iq/r4rf5x8KsPYovEEcza2Aikqa0wVJpAg/kJRMlAYomznOU49h1MHcKMONYxmJGMI5yRMW49v78XKCCGH30GLXAC6ySiTQpJWQgRpI8HR1qMUYXNZZR1VVBMiiu2ElFiTUxHOkjg6cMFKAKhuSCYGK0U3rWxt2YxVFGZMtI5RjCKsWhdSRoDzebyeDACyxNeuSvPi8/tYsHAGs+ZDxQhNU6KaJbr5ROm9++bZ+aQ/9Pfqi5zXG5lXTIRMDlqb4L67VpFNlnP98llMmAaVsm3I3pDNEfZLIliSIUNWcMHCPR9NP4VWeXJBun8DjAFg8AE5k2QNJz83TybfTTRQRiYDjYfgdw80s/6VrUyfU8qnPjufSNGZB6DrKeC/ZPVn2bR+Hcr0k7T9vVu8/6ofEJOv2y3vQy3ZZ3PQeDTLlvVtJBJJFi27jNo6fW95mzXVw7ZNnRw8tI0JE2oJh4I0NDZQd9kEFi6upKcH4nE5X8979fL3mljISL1HpVyQbSsjwWMPtbH/wEHectsMJk6IkPfddkqol3dxmID335F0GjrbYd3aPbS1dVM3diLPP7+abDbD3AXTuO22KertLoYCORoOp3j2iV3UVNdwwy2jCIYgHBHTkjxETAvn1xh2Ppa3ucfri4AxALy+xtv01hAwBAwBQ8AQMAQMAUPAEDAEDAFDwBAwBAwBQ8AQOCWB82IA8H8r70Ws5m2dGFcH9ouw60oQe19mYfVbfVHRJW9xn+Ynv3AXGVtX4bWIZkWUV2q7EhjyrkM2nKGDZjpJkMsFlYisb5En72SIhuOU2yNVOvmom/OC+4Mqbb1E7ksCfFsl45dMAMVaSCepxAtE5Pa1EKX3u7iWjtn1wyv9bgRU0n3poZQCyNGdT9KeTZBNZym3Y1SVjNIqCgHyVkAJI9INuU6DyPdWWhZp3XbFbGCRynYqo0E0XKpYKOnflX72qS5uIK+zFeQ80SEIWVvaoSvZO46rShBEe8sX6PzQuYCMBoQKlT0RRDx9RbSePCkOu3toaDvK5MopxFXBhiICjkRP9glFOk2DJu9awtVSQ6V7pscxJnXOJYKSdtqyLexv2EldTS3jwxOJEyOYl4hveb6MvFgTgqrsgjWwxMApZ/F5OkGyKVhSjCHFps6NtAY6GV1Uy2WMJy4MlA3DGAAGp61LgfStFb1mew/H5tgReHl1Kw31rbzn/ZMpH6WXlcxcNZ/VlLp4I2hPJODq7+sFLKUkmpvgyEF4/pl1RCJRlt84i8nTIOBldRfxX6KL7UBa7U+S2cOSPcCPyi4cgEInj//9EyEc2EBjADhPG4e+zWDjfy4GgP7X6jw3NmEcQqS74ZnfwW8eXMmEKSV8/dtzcdSefGZd8qeAfnNAdzJLWwskupJMn1quSgKodnivar+fhW3zP1evMNn/s/Dk43tprO9h1pwpXL4wSigCOS9j/pMPJTiw5zBXLBpB3bhS2lo6WbtmB6lkBbe8cRbjp4q4Ls+VzDDeC0r4qrb0psVQ7ZX/EwQsm13bMvzgO5s4fryVb37nZubNt7QBQG0q0v4s+ZxLOBgmm4eGowmONwZorG8nEHIYN66WxoYUK5/fyraNrbz5rcu45R0RKkaB4+ZUJp7Vz+Z5+g8reMs7ZjNzzggisZT3PvdqmAxAf/HuZGc2h8zZw4OAMQAMj3EwrTAEDAFDwBAwBAwBQ8AQMAQMAUPAEDAEDAFDwBAwBIYNgfNiAPBVAS/KXzLf+wYASe0eUmK522cA8H8prwoO61+Ty6WSqN+vqqsMAHm5xjMAiDAYkIi/LBm7myARkuo3+0H1r/xNud3qwZWhcs3XTUpOYxDxWgngIh/kCCA5f6VicVx9FAOAukveMwB47XMk+r+fAUB6I2K3RDvKk31V3iXr5EhZORWRaKeyxIIRQqJiyHOl3r06X+Q8+UzL5Gnvs7BI30pbD0JOt00Ko+tMBQFsX6EvMCcoVcbXQiS433KQ9opArTQg9RiJ1pfsBgEl1mel0ZLmuLAAsgiwngFA4q+TbgcHOncTCAeoi40j6Ee+uwGFUmVO8GevEmu1ASAvfweIYFI/OSsqjJVVIv+GxnUEozZ15XWMoIpit1hlKCCQ8WoQyEy5gAYAiV71RmV3ehe7U/uoLqthBlMpkxIIqrfGAHCizavQV6K3BIng9dZ4HjaugZfX7mLmrIlcc6OfbUMMF6ECA8Cw2RrPqCG9ImjBVX0RzPJNvS4lffvWjbB29T6yuTTXXDuD2fNREcUq8j+XVQaYQEBS/steIGssjuUGtAHAPwpKR+hveT88leo4MIT6JL0cOJ4nA/J6ywDguA62yg6jczP0DssgkE6fo+x+snXrQdJf9RtdZbERS4jsQi+vgHvv2kl5lctnvjCdqKSmH8QA4Ley8E6FuVv0s6ArmaGlNU39kRwdLR0sXTKesjKdGl/MBb5fbzDxX+4hmQlUNpkc/OtPN1JUYnHHnZcrg1nQy+yzca3LA7/azNgx1dzx4WpKqyCThH274IG791FSWspHPj2CQAQiYbGViQlQ77naACDWMvmuvOksetLQ3NzFij808osf1VNdPZqv/NVUZl+uDQfeK0pl+cnls4QDUZWhYOfWbp554giLrp7OrHkQCIOThxVPww++8wLFJUG++d2rmDNX3olZ8tkQzUfgwfteobzS5U1vvYKKEXkiQRmvgPLGFXqXXm/r4Yw2S3PykBAwBoAhwWpuaggYAoaAIWAIGAKGgCFgCBgChoAhYAgYAoaAIWAIXLwEzqsBwFMGJI1/YfVeiTtXgsOrIlD7q1W+UOLr3CprgP+FXO+dLiK+jjXWKcP7ftkugkHhr95F/JYLPVVEovp1rLoaMKf3ehEqdYr/3lTD6ty+mGY/VYHfJF0CQAR23UDVHqUAeH1V/ZWwSd1ofZYfwqtBiNDjf1+3WtqZV3fQVoG+aEf184H8/K8HU3PUAwoBilDvRXL2dUK3TfVV11zOkfGiLHXKcb/mvURoF0j/esJ7zxcDgLql+th3VuHTM2QkDwDb27aRi2SZGp9ONWOIZ8SckNYGACuEawUuUAYAGQsxoGiBqZ56NnZvwHZdlpYsogwJV5fj/BoACneOLVu28P3vf5+vfOUrTJo0iUAgoGpz28oo4yEvEH4vWKaEwbY7bykULre8kyaVzFJSVEx3B/zqFxvoSST55GcWy1ATUDUtcrhuVM3tgm5eFBvqiZajXhoyi7JKrE3meogFy2hvgaMq8v8QyXQ3f/a5mcrzoyofqM2ucK8orIGuCqn0GW/0auvbT9VlZyA5Dtw3TkD79IXrM3r6RTG2J2uk5pIn76YIWSp/C5ksug69rWvI9yQh7vnJsl76F9+oJvfO5CGbhVhUv8VkJaRySaJBsaJZpN0MEStOQi5WGWE041QGisJirIIVj8OD969j1OgwX/jyHIrLIOWJ3gHJwpOXV4CDZUuafDENBEjn0wQCISKSBycHYfGc5fQ7oCcDe/ak2bj+OKNHjmLxFWGqRuhsLgFb3pun3vuSXfD8E7B2zVYWLIlz85snkM5BcRQ6O+C7f/sy9QfyvPP2q3nTO7yaAMIzC3/+2X0cPdLM1//2KiZOhYj455SJyDMAqDem5AvRafczGVuVK9iwvoPNr3SzeU2QdKabz319kiovIktE249kxHQ5H1UGyIX7frWPf//nTdz6plt4xx1xLpsIyQwcOww/+V4Hq198mU995Ure+I5S1faOlENxxOaJR5q57+4n+fbfvJ9RYyEY0P/XkVetWoEFPpxTeXEu+oVgOjCsCBgDwLAaDtMYQ8AQMAQMAUPAEDAEDAFDwBAwBAwBQ8AQMAQMAUPgwhM4bwYArXqpo09QLhStLkBfByp0gzWhX1StbntfV/obAETaLtTOVEJ99Y2Bv+o/gcJ2AkWgUI8vFN0Km+/Le4MaKU6E9lVRwgNO7B9SrARw/cyBxgxtahCR1rcwFJ7V107NR0SQ/uglC0JW/TnAAfYm9xG1Y1wZuYpSJ05AQi/lsAO41oXJAKD7LuYLHbfdTjsbM+vIZdNcXbSASmUA0Hkfhuq4tAwAQjRNNh0kZAV5eXUHWzcf4rIJo7nhDSOU18ayJMJdjqhS0S4mA4A/v0+2xaiIfydL2A7R3g4bXkqxdvV2xk+s44abRlBWqaeTpUpgiIwYGWT1aUJ98v7JZPnCdXsS+dEYAM5pCesRcElnE/R0u6R7SlT6BtnGqipRUenpLCoFfdVIsEOQ6NHJWOQQ4T+ddkgmHaprghSXQCIJFXFIkSadkdI1MXq6bZUxIptzcB2bkA3RGITjUFksRhJ48N71VNfG+fwXpxGJwZ59OSrKguoZYiyJRMEOuuRzsqsFSfY4pFI9qm0BO0pRUZDKSkim9d/f/PYoD9z/En/07tu4aan423LEKzNUlUu2nJMfiQQEHfj+3zSo+XzTO0qYe2Up0p2iCHS0wre/tYXjjVk++KH5XHeLeL7EcObiZiP85Zda2b7tIJ/+ynyWXAfBoAj4YjzQ7xMd+S97dFYVmEknYef2LB0dNplEgAfvOk4608nnvjaJGZfr/USyNIiJS93DdbFtbSZ47qkW/uIrDzFrzjQ+8+dXMPoy+W6Etgb48T8kWfH8Gv7kM7O55W1VjKoBqUYUsWDVcx08cNcGPvjB65i5QI+Hshc4wrOPz0BP3qnYmZ8bAudKwBgAzpWgud4QMAQMAUPAEDAEDAFDwBAwBAwBQ8AQMAQMAUPAELjECJxXA0ABm7541gsI7FQGgAEa2eCiXp9a9ip57VT3H9j1YW8A8Gu4v3rMtPGgf4f97hR+VxsA+owS+k46m4HkF+iimx3sZf+RfVwzdh6jqKIoXwq5sAR1XjDHiDYASKyraHkWaVJsdjbQk+pkZny6KgEQo0QVjBiq46I2APSKdD4dSWGfx3FDHD8Cd/1yLZUjinnbO2dQPkKfIwYBfUTOJH59qPCf9n1PJv4XrgVJiS6R26luePShY+zYup/L50/mjW8b0ZtyXNVWt0/XAOCL/ydX8PtMPP03nN6vjAHgtMe634neS63QsLVnV5oXnm1i07omujst3nn7AkbUwu8eXUk4FOXd713IuMnQ3gF7d7oc2N9AOtvByJHVtDVnqayqZPLUkIp4l1kgGrKkqJdI+rWroP5oB+n8IUpLZY+sZszYKLMWQFGRLqnx4H0vUz26hM9/YRptHfD8s/Xs2dFOJpOmbmKQmXPGMGlyJZEwPP90O03H2snlO6moqOLQ/lZGj6lm2fJR5Bx45rl27rrrefbtzXDLDddwWXULlZVtLLx2EvPm1Z6SmRgArBx89qMrmT//ct77J6WUSAYBF4IWdLfB//nztbS3Wnz28wuZv6i/AeAf/zLNyhUbeM+HL+P9f1yjBHU/gl+L/9om46osNWGaGlDZCiqrRlJaJKn7j5GRDAD9DACOSq4h5r10Kkc0pvfvg4daOHLQwXHyXHtdjdp/xLSxdZ3OALBnzz4+/3/ms3AplI3Qti9py7bN8Ju7tzFx0mXc8rYiisu1UUFlG5C1XEDJmABOOWXMCeeRgDEAnEeY5laGgCFgCBgChoAhYAgYAoaAIWAIGAKGgCFgCBgChsClQGCoDADDgs2pBPpBDAAnumTQBNunuv9ACKdpAJDLBsb5vjYZAE5uAJAIysEEjtMxAGhhPaNsAIepZ8vRTYwYUcTUyBQqqSGUiaK09QuUN7kvA4DQl+rrKfayg450G7WRWuIUU8UowhKtPkTHpWUA0IJZMglbXoaXXtzB3CtqWXpjaW96dIeMN+Chi8YAcLrivyxgSU9+5CCsfHYfTcdaWbBgJgsXxZWgKKnNRRiVlCO2LRHNIlGGeyueFGbakOmmi2sMfPrgi6Vv7+jbtfrtX8YAcHYr2OPmZ7jJSZR9Hja/DM8+2cPvf/cKt775Wm77APziVytYv24nn/6zjzJ1BmzfkWTnjsPMmT1VfR2N6rnxwsrjpNNplt88lnFTIR6FXTvlfvtoOOSy5JpJTJml0/T/4bEutmxdz4f/15XMnhNjzUr49f0vUF1Tzue/MBMxnGzeBL99YDV142p4x3vGU1kFXZ2wdxf88udP8sZbb2bJMl2e4OWX4JHfrWHJ0hksu6FEJdb/xX/leOKJndz5gVlcMQvKyiFSispWcTq5T9qPw1c+/QJLly7hjk/pUgfCK5+DRBv8+ZdW0tMV4mvfuJrpc/sMAE42wv/7O3j00ed5420VfPaLc3oFdS+vjBozaaNfXmjls8eJhKqYMt3m6CH44fcaSWcSygAwc46fAUCMSJKpxyKVyhCPRXHIks6mCYeKVbYFy84TC+rsG489CD/+wSaCYYfv/nAel03te570/8ABePieetLpFG+6rY6J00LYtpRpgYClUwAMfEdeoFfa2c1xc9VFS8AYAC7aoTMNNwQMAUPAEDAEDAFDwBAwBAwBQ8AQMAQMAUPAEDAEhobAJW0AGBpkQ3rXkxkQzvjBpzIo9FMmdLmDMzJAnKBBfRGyfbKl/p78yZKnh6P5I2zo2EJl6SjmBa+ggrIz7t75vKCw91KDO0uKRo5yNHWYpJNmcnwqVVQTp+h8PrbfvS5uA0B/gtIxSXkuUbw//v4uRo2qZukNZYys1bXJde1sqXwuR3BYGwAGromBhhfpgY5U1tHOAS8SuH4/3HfPTkLRDIuXzKSmNsDIGh0xLLXZJZ25yjeh1qGsFXHAyOx79dHfAHDyKWgMAEOwRH2oUt7E0mnoc6q8QwntTfDw/Wl+8N2H+dRn38U7PwgdPSK6tzFvdgV7d8OPf/IkVy2eyLveN4l4mU6mkk3CgV3wnb9YydLl8/ngJ4ooLoKnHoHv/f09vPHNi/nAneMoG6kF9Ad/1cM9d9/LX//jHzF9epgXnoa7/vsZZsycxCc/NY6mZnh+5QHisQhLlo5mVLUuN9CwH/7ymyuZc/kc3vbOMsZOhFgUdm+HX/xsB6lkltveM4dZV8J9D2a4/75X+NiHF3HdIigqhlBc+psj4KVoOZGg3dMDrY3wzS8+y/XXL+OOj9s4wT4DQGcLfPl/P0MqEeXr31zMzPlSpkCXACAX4cffg/vvf5rbPziWj//ZVGUA0JK6Tr0gn8v6yuZh/74edm1vZv68cZSWw/at8K//fJh0uofPfX2aMgCEgrL/SAkBMc84ZHNJgsEwjhtUWWpUhhK1BwWx3TDHj8J//OQoL67cxMc/fSs3vhWQ3RBwAAAgAElEQVRcKdEhY+5C2Ia2VnjkPslUsIo7P3EFVy6R95ajTAQBZZEQI0/fMahxcAimp7mlIWAMAGYOGAKGgCFgCBgChoAhYAgYAoaAIWAIGAKGgCFgCBgChkA/AsYAcAlPiGFkAPBlHF3TOUMPnax3t3G8s4NxgclMK56uEsEHPclHn+8nMx/6GMoCfQ/LBceSIgDdbOzcyIHkYa6sXsRIaigbQqPCxW0A8A0e3lg50HIMOtvg0Ye3sOz62UydDbEiyEtKbksn89aHFr31lUM/1me64gdm4/CvH7i8OrsSlJUUIV3btwsee/gA0WiYRUtrmTgFwlHP+OB33dIh5LpkhsibAVzX9gwB/VtpDABnOmpDcH5vBgARxDMqo0mIMtqbxQDQzL/98AW+9NW3cdNtOp1/JqmrmvzuQfjhD+/iY3+2lLe/ZyyRuI7ol3nSdBi++YUtjK2r5s5PjaS4BB67D/7zZ7/lG99+O7eICA2kMrB3Gxw+1MnCa0qpqoTnfq9LAIwYWcZNN09h7bp9zFswgXGTLGrrIB5ClQVY8wz87V/9jre+8xpueEMFxRViQMlzvAGeevwVDuxt4U8/9UbmLhIDQBv33buZP/3wMq6/BuLFLnY4q0R0KX8isvmZGgBkajsOdLXClz73HF3tQb76tWuYd3V/A8A//z08/PCzvPvOy7jzoxMIh/Ru4GcAkBWSyUFDA+zd20JpSSVTpljKpLB7B3z/O42kMj18/msTmXE5ah+3rbwyEohIL2Mme43rxhRT20or0d4hQCoB9/93My+v2cW1y+Zy061FFFWAG+hLORAOeAaAe7OsXPGiMgAsXlpEnjw2OaxBDDzGADAE69DcclACxgBgJoYhYAgYAoaAIWAIGAKGgCFgCBgChoAhYAgYAoaAIWAI9CNgDACX8IQYZgaAPjEkR54UrbSyo3s/7ekcU6qmMY5RxJVkpsVkKRcgh61Ep6EVhvsZAOSxdpo0STZ3b2F9xybmjrmCyUyj0i3vmzDnuUkXvwGgT9KX4PZjh+AXP3+JmbPHs/zmalUvO0eKIKHeNN6Fsn+fAeA8gz3HJT6YAWCwpSVaYToDOzfBiuf2ks8nueHm2UyfDcGQb5DIgaNLHsgMV9HDliQpL5A6B+m+MQCc4yCej8v7lQDIk3eyhOwo7S3w8AOH+flP1vCtv7qdK5dL1LyOXm9phF/+m8MjjzzKp7+8iLe8c4QSn3vSUBRBXfu5j64nnc7xyS/Np6IsyAO/yPDUk8/xz/9xMwuvhpTX9nwWAgGd2l6myMon4Fc/30gkarN4yRwefPBJ3vW+63jD28OE41AUgsZj8PDd8NMf3c2dH7ueZTfWEIplSGc7SCZzNBxp5+jhLt5461WMniAR+C3cd88OPvbha7juGigqkTT9el1LZguZ4yc0ACShtUEyADzD9ddfpzIAuHKtRNDnIdsDn/v0KlqO5fjCl6/j6mW6BIDa73NhvvfXOZ55eg3v/tBl3P6+MSobwkADQDINm9fDkSMtTJ1ZxYgROqPG4f3w/b876JUAmKkyAEQikgEgrzMAiMlGwvjdQG8xDTEGyP2b6mHf7gzr1x1m9JiRLF1eSrwUgmFvP/NeXGEL2trgkXvyrFyx2jMARMmTxUZMElJGIGAyAJyPtWbuccYEjAHgjJGZCwwBQ8AQMAQMAUPAEDAEDAFDwBAwBAwBQ8AQMAQMgUubgDEAXMLjezIDwCAqjo64P/FFpyvL9pUY70vgLJT7X59R6Zd3ZPZSTzcV4SomMZpiokogliOH1EaXjAHyR2wAIq6cbivObFz7ZwCQEPUMnbl2jgWPs7Z7A2VFlVxtLWaEK2GhujMibL26X2f23MKzL2YDgD/m6qP8k4d1q+CBB57lvXcsZd5CUS5F7k6qSGI/t8PAuH89vkMzxmc7Mn2rQrdai/X66J3rLqSTsHVTDxvX1dPc3MqHPnIVNWOhswsiMYdgUKKEXSxXlEURJLXBRQwAaj5599QlAV596EjoU7l6/DNezfFMqZ76Sf3beKb3P9vxuGDX+eveG/lc3iEUCGgDwIOH+OEPnubvvvshZlwFJVUQs2HPHvjvn7bz9NPP842/vZmbb4mpwg9dKYhGIdEGX//MTtpau/jIZ2ZSVRXnrp92s2H9Fr75d4uYt0hlqKc0Ivsh9GQcImEL27VYvwp+8A/PEysKcPvt17D2pUaONm7nPR9cwNLlZQSC0HwMfvsrh1/f/xQf+PASbnhDMUXl4NpiVukhFIwTCUEopO9//31N3H/XXj76J4tZtgziRXqfkwh+OSfomQ8G2/cyWT+jwfNcv3wZd3wCrDDkHG9FZ+HP/tdzNB7O89n/fQNLbxIDgORKEANAiO9+K8mLL27iXXeO5c1vH0N5mU6/788reZvUNzqsf7kZxwlRXmURjYVxnRjHjlr86z9vUn36/NcWqQwAFRUQCYMt27nXYLVniw/A1dk4kj2wYa1E9L/CVYsWMndBQIn/PSmIx7yZJn22tfmhXUoA3IMyAHzoE/NZtCyiMkFoA0AUS52lD7/dl/y6uGAL0jy4kIAxAJj5YAgYAoaAIWAIGAKGgCFgCBgChoAhYAgYAoaAIWAIGAL9CBgDwPCaEP2E1IKmvXay6JnKfifjN6jLQCuU2htABx1sS++npaOFmaPGU0IR5ZkqQuEQOTJkEaOAo8T/MBGvzvL5H7NCaVVqQ4sc1pXppjucZCf76Mx3c01gMVVOnwHA8fqgPvS5Hs66cacyAKgI1sI5cSKl+KxbcGYXDpwphaN9cB8890QD1TU1XLXUoqJKeQIUVy3ye2pqgZg+UPwfLsKZnht9/8rk1dK90mZ1ivYErFsNTz35LHXjy3nbO+ZRMUILmHLIR1uUSEkOL+qrb2VRiqT315tPJx+Fwpl6MkLDhd6ZzalhfbY/ZQcs9tZjUuaimf/3T7/nb757B0veAPlgJ/kcJFpLeeRu+K9fPMTHP7eQt72rVu19sQh09uSJWAE+9r51RKMxPveNmRQVwf0/y3Hv3Y/wF3//dt56mxbmZZ51y9QRIT4igjlsWgO/++1mSsui3HHHFBVl//WvPUZd3Tju+NAsJs/UQvdLT8M3vvoQH/7YW7npVouqMWIkcCmLSjEWPYGzosPb8NtfH+e+X+7l7W9fxFveoctW7N7ZQyQaZNq0MIEBBoDCWSalPfZth7/+8iquWXoVH/tCCCuYIuOECdk2PQn4+2+v4dAeizfeeiVvfQ8EoimCQQsrF+FbX2xiz54jfPFbC5h7BTg56OlGGRmiMb1/9PRk6Wx3SXTnyWTyysAQDNhs2+Ty7/+ygbLyEm7/YC3X3RwnFtOvmaBXcsMWbrIO5XsBuRe0NsPjjx5k8eLLqJuoS5R0d8Px4yk6OlLUjilnxCgpF6BNEG1NOqPC3r37+cTnJzB2ouAT8V8yDYhxTRsAjPg/rFfyJdk4YwC4JIfVdMoQMAQMAUPAEDAEDAFDwBAwBAwBQ8AQMAQMAUPAEDh7AsYAcPbshurKweJ8XzsDwFD1ylNK/c5pDZQEPRyjjfrEURI9zUwZOYmJTFViVi6QIUdOZQEQA0BIGQD6IizPZ0v7GwD0M7M4dNHDDvbQlGzimthiRrlVEsau2m4MAIXx6C49yW6KYyVK6Fu7+jhP/X4rd37oeibP0inPJSW3hufH/w8Uqftm+XCa7770r00AumXymeOCpAVvqIcXVzSzZeM+li5byIJFNmVS7kBF+LvgBJSAKKnbRc5V91FRyX4aCd8AcDqi/UADwOlccz5Xyuv4Xr0GAJGiLdrbeigrLSbRBQ892Mr3/u7X/NP//QhL3whpetTYRyhizfPw439ZyZXX1HLrWyeqrBASTS8C9M4t8O2vP8bNtyzjvR8porwcnv89/N/vP8otb5rPW28bTdlILYJLCYC2Vmhtb2Bs7WjWvZBj1YqNjB5Tzp0fmqRS4T/1+wy//A8R4Bfyrg+WUDMaGg/C9767gXhRhPd+YAaz50NXGqIR6OhyePqp9cyZcwVj6uDJ3x/n7p/v4t3vvoY3vAVa2qH+SAcjR5UxfqLOAOAf3hbe+3U645DusvnsR1dx9dULeN/HY5RW9JB3owQsW/X30YfqeeLhA8ydO4OPfrqCWBzyDuzdBT/6/hac/0mo//W/mUtpOSTa4YWVB0l093DV4hlMnARpV6L2XdJJi6iuFqPW0pYN8ON/OkQun+WL35rE7AV6fYrnZv92WPtSA1NmxZgxq5yiOOSyICalp586SvXIMUybrqoDUFoGXZ3Q0Jigtq6IUaOhvEI/Rq6pPwC/+VWScMTmjz4aobRKpoKI/5KpRt5NGtBw2r9exyv2ddV1YwB4XQ236awhYAgYAoaAIWAIGAKGgCFgCBgChoAhYAgYAoaAIXBqAsYAcGpGr/UZl6QBYGCnbInolIrwGXrI0EUHW4+to6q4gilF06lghBKDJPV/gKAqADDUR1/2BS3SWgSVAWAne9l/fB9LRy5mFJUEHYnHtVQgd0Eyg3Nu3sWYAaAvC4CrRqi72+LwvjyrVmzFJcRtt8+gqEKLjVo2FbK+AWAgsuFsAOgzO/h9llnQ0ABrVmRZv34zy66fxpJlRYSikEwniUZF4A+AE+pnAOjttVoTBQK+dggUHIOJ+8YAcM4L7Wxv0GsAkJh8OYLkMtoA8vBvtvHD/+9xvvzVz3H9myxG1oFkkJcI++P1sOaFBI8/tpI33Ho911wfUWJ9WzP85EfPEItW8Ka3zGP+Ym2POXYYfn3fBnbtaOSdt72RuVdq80hjA+zYvodrr5tMKAB/eDTPIw89S83YGP/7S0uoGAlHDsLXPvM8ne153vWB2Sy5biRjxsDqFxP88uePsWDBFbzttglUj4bjLbB58x4qyquZOLmE8hGwaX2GX/xkG8XxEXzsE2Np7cwTimaoqY0xYoSOhPfnv8jdhTM0kcwQ+Z+c/3/x5c1UVVXylveOZMLUELZtqTIAcnLLMbj3Fwc41tDO574wj1FjIdMNjz6S5JUNm5h/5WTeeVsVyRyk2uEvv/Eo61/ey/vueBOf+NwktYfIrSQ7QCQIuTykUrD+JfjHv9qI4zh89a/mM/sKbbJIdsMfHk7xwH2PM3FKFR/502upHQcH9sOv79rPQ79ey+iacdh2AMuWcbVwcmFGjnb4i39YSGU1xEKQER9PFrauhwf++xDXLx/HDW/VqRkGi/Y3BoCzXWTmurMlYAwAZ0vOXGcIGAKGgCFgCBgChoAhYAgYAoaAIWAIGAKGgCFgCFyiBIwBYPgN7MDU6n4LL+pY34EGAEuSoWfJWTmy/xP1mSXNfmcnrW0tVAVGMKv8ciX+S9S/LaH2vtI+lBA8gS9PXj0uSIAEefawl931O1lYO5cqyihxRdoLK+221wAgubbPMSX/xW0AgGQyR1EsyIqnunlp9Sbe80dLGDdR19OWeud6Xnt171+17CQevv/gDuVQn+6qL5y2/T53Ye9OWPnsbhKdYS6fexmLl2q9n4DkU0+p1OQqLbgTLjAA6EII6pA54xsAlGJY2OOTSYj+DjEcCJ0uyUvgvAEGAMcN0lDfSUc7bN3UxMG9eebNn0bF6CR1E8NUlgfUjJYpcawJNr6Sxcm7xEp6yGazONkykj0Zps8sZuIUlKgvR2cKEh3w/NP1BAJhYsUJsDLUjZlCd3eCKdOLVGr87Ztg/95GSsosFi6qZuSYLJ1tLltWh1m35ghjJ7osXV7H6DrIpGHNqlY6OzKMHFVKR2cTEyeNpaOzhZkzq1WJjpwL6RRseRn270lTOQKKStNMnVlKWSWEw1rs9jEMzAAgIn+qC+75eT1Hjx7jzbdPZfa8IpX5I5V3iEr9AGDPTnjmqQOUlUUoLSmjqzNPJttDzbgIi5eWq/OzkgEmAc88nmbDy4eZeXkdt7w9AqEsthVS7RAzgvRLUvavXd3EoV2ldHV3MWehzcSpMerq4kq037VZft7I0aP1vPt9C5h3FezcCc89fpzu9iLq65sIh6Kk0xmCwSj5nE3lqBSf/NJYSiv0+KXz4GTEyAH3/fJlPvHJhUyfr+sLyHvqxLlMLoF5b7pwURAwBoCLYphMIw0BQ8AQMAQMAUPAEDAEDAFDwBAwBAwBQ8AQMAQMgdeOgDEAvHasX9dPGhi4LFKwJVK7RPm7ZEipLACbmzYTDoYZGa9mUnQKIaJYeU9pHxhyer6Berpq3nKQeHaJ8BYp9yiNHOraTzaTZErVeGqpJkiRzu5uqZhRLyn8QEnszBp4sRsALKkBvlvSiG+gtLSYt79rMvFiyDqFqcMHt7f44v9wk7T9aSsfJVW5f+zaluGllY10tGW44qrJLLoGLIkGDjhKrJU5oTwhYgBw5a+O4ta1wuUoEP/9m8oJvdr+cCNxZnP5Uj7bVXHocgTUcKWS0N6q57gavgC4dg8jR8T9kVYfszlob4Mjh4/Rk8hQO7qO0lIokwwZIZ0ho/dwoaMNuhNwvLkBlxxjx9QRCevI9lwOuju1Z0RZReSZoW413+xcRBsPwhAWzTykzwuHdAmB/fub6ehoZezYGsrK4pSVB7EDYMn2JXtaBjrb4ciRTioq41TXBonFID/A4zSYRUXa1NEEP/uPF5kwuYx3vX8mEfFLedkQnLwuZSCp+bdt6aajvVsBKyuPcvmCEq22k8YliJOWsi9iRoB0FqbO8dwU3hpR9xKjQBaamtLE4xENI5DHsnsoikcojYbVOQ1HpPzAdq67fgYTpmuuyYT2I/VG8Hvjp5gGoGKkQ8SWRR8kkYKOZnjqsSPs3N7Axz5+JWMngS0vCW85F7oATAaAS3kHGJ59MwaA4TkuplWGgCFgCBgChoAhYAgYAoaAIWAIGAKGgCFgCBgChsAFI2AMABcM/evrwYUGAC/TuUqzL3XSRWMJZOgkof7saN1O2Iowu2IepZRh+bn2h1JV8dtnueSU30BJt6ppHfRwNH+Q3ce3M6G6junWVKJuCa5rKwMAltgEtGVAokHP9riYDAADEzoosTsH992zn/r6Rt769sXUSc1wrX2fsib2UA7t2Y5HofivM0KIGAvbtx/jlbW7iIVrufLKScxbqCOEpU675dUD75eywtWR4LY4JNTMOlGOjwIDidH/z3bYhvg6XcJCj2D/WVuYCn6wzBEyfyTJvIj3bW0upaWWinb3NWS5Y4HHRKW3lyh3MRZ09uSJR3WKAEe2zLy3rgpD8n2DVMHDLdvFEkXbhbAncIuRpb09TXFxBAnKl3IE8mTVK0lhISaAnH6GXBoQA4Gt21aYpGKwnS4hen4WHvvdUXJ5h0VL6lQ5BDeQwrZDWJZeC8GANgFkpUaCBaGwHjZHWa7kb4hsOqTS/D/3dCfBoMviZWWeQcAzKkhzpa1iBHDADkFAIdKmsmw2R1EoqjKQHDmU4KUXdrNo0TymTNd9EVOB9NXvkxpTEf9tMetIGZguVVIgZJcRJMjmV+CJ37/ClKmXcf0NVRSVaaPAYMdw3M+GeGGY219gAsYAcIEHwDzeEDAEDAFDwBAwBAwBQ8AQMAQMAUPAEDAEDAFDwBAYbgSMAWC4jcgl2p5egV2LLL0SmoS9qtLLolA5Soba6m6kubWZ8UWTGRsdp4DY6o+IR57MNlBDVd8+y9TovYKZhGnr5kgjVTC3reWoJhpY2fA0tSNruDK4kGAugh2Iqic6XsR3gPDrxACgR8+XshV1BxoPwL13b2FEjcsf/8kcdU5WUuGjOZ1M0x5uglm/yH9vSbY3QcNh+N3DKxk/cQzXXDeBkTUQi6hpQ0bmi4r69w7vEy34u0rM7Zujr17nlgrBNsr/8N0B9f7yKvOLt1/4grg+SyRmv2K9Vun1HBel21J7jL8mTmQZ8quKyM+lKEnOy4Qior3OJtH/8DNL+AYFvT5dT1QX9T+k5qdc6+Qd7IDsqfrw7+V4nVNz1f+mCO2OV62ioLED2y0ifC4DkRDs3gGvrGmmuraEq6+LYIVElA9osd3O4MiDchFVVkCOrHpwnkDvg22VKUCyILy8+iilZXEWXevl4y/otlzmupJtw8WyA94aU1YF8jkIBy3aWmD/vlZVdmHCxGpqavpu0G+dSx/lfop2Cqw0ATuCmy8i2SnR/400NDTwgQ/Np7IKVJMVI3mefNG3fofbfjZ815Rp2fkiYAwA54ukuY8hYAgYAoaAIWAIGAKGgCFgCBgChoAhYAgYAoaAIXCJEDAGgEtkIC+GbijBxBfRRJ6ytEYmIfeimISlcnoP3bSzpW0TUTvOpLLJlFBGiDABnVt78J5afuzsWUgvveYErd7mPOXLNwDIndtpZWX7M5QUx7k8eDmxTAmRcKknBqaVABR8XRgANCytfdkk8y7BgB7He/+ziVismLkL41RVQ0lpRqUut4j3EytPJHFfcOm7wKWgjB0FEq58seqpLlY9+wpz583lqiXljB7riZckCRIhL3PTy+Ou+lLQIctylPjZJyH3n8ayFrQBwBzDl4A/en3KuBbb+yXv98bYLwvS51QSuV3nFbG1cUitJBGb5dyAsjgNPPR5WSVe57NBAoGwyhoggeepjDYoqZT1kqreyz4h5SfkGY7aL3WGEhG2cSM4eZdAQN9V5psyVVm9tqrex6uoes+lICUElGnL21r9HhW2Vsn3eR2NL9+X9q14NsnRhv3c+KbJVIwI66oX8gS7R9/QiamsBHJkyXrmKeUQ0JH5wNqX9hEJVTF1WhkRqajQD5G3F4k7wcvBorIdqPGwcfI2sjU1NcLePfuZNWcCsbjOSpJOZyiKafeB7FGqkItkP1BfC8scrpslbBWRc2DdmqNs2dDAwivnMfeK4AATiE4lYKlcDn0NvOD72fBdSKZlQ0DAGACGAKq5pSFgCBgChoAhYAgYAoaAIWAIGAKGgCFgCBgChoAhcDETMAaAi3n0Lsa2+/KRjopVqpIKnnTIkyNDmiwZjnOMjV3rKLJKuLb4BgI9IaLR6ABV1eu/Ev+16DVAITp9QAXiry/nSYpq1UoLEnSyMb+WVKaHabFZVDGSMEVaOFLilTw5OKiId7qNGNYlAHrNG34KdJH/bTqTWvRrPgZ3/9cqZs2cwpvePkqJlI5E0aoj2hvu7Itiw0ocK5iSbj5PJpcjEonQkYJYFNra4cUV7bz4zAssu+Yqll43gngpWGGZc1JIXGZBENxYb4B/b7B/QYf7if+eEaZ3bkhktjEAnO5SGTbn+ZlMpEGSvUQf+mPfHNefSX4Tf4/ybUoFQfan7JMS8b00/LLT9VkLCp+qY/7l6bJC9TmeQO7YfSn8Zf4pRb+vnYXp/eVZKhjfS7OvftZrYPHaMaDFEhGvDABe4xJdsHnLNjL5dubMm0lpabne6qVWiGqfFtx9yVzz0T/p554pfGX0e6Yfee/3X2c86OuTGAkslb1Ayimocgbqkbosgs7I0XeoiH7/kL662iTR1Zli44ZtVJSPZMqUOmIxf6w9QMrAoXvyaivFKYfVnGAInBcCxgBwXjCamxgChoAhYAgYAoaAIWAIGAKGgCFgCBgChoAhYAgYApcOAWMAuHTG8mLuSV7J6CllAhAxJUmCbWyivqmeWdH5TCmdQtgVgSXSGyGq+qu0Ij/Vtqg75xZF7ScD6L21ZwxI0s1uttLU3cT42ETGBC4jRESJWGJdkGZIhgIR3c72GLYGACWMiRtCGy00IxEXA6qOtuC/9+49ODmXy+dO4vIFNqHAiQ0AvbrbAMHtbLmd83VeO1zHISup0YNBVXddjt0H4blnDrJ/7yFuXHolM6ZHGT1Ghzg7SOaHjCf6hcCVKOcC2de/rx897Yu2A8V/LzHGYJHY59w3c4PXjIDjuoXD308MHijWD2aEOdE5J+rAQBPNwOtP1fGTnX8yo84J9XjZHfKSil8/WdLyd3Z10dLaQnFJCZVVVZ4BwDce+LK5Pr/PANC/5QONFL0/9SL//a8Llt4puq4XpF3oeJDnDwCiMho4Drl8nmONDdTW1hCNhD2Dxasf8SrjwqkGwPzcEDiPBIwB4DzCNLcyBAwBQ8AQMAQMAUPAEDAEDAFDwBAwBAwBQ8AQMAQuBQLGAHApjOLF3wcdtyp/csoEIH+76GB9/SsqqnNm7UzKKaOYMmxiSHR+bwis3ZdG+1wNAEJyMIErRYJ6DrGzeQfVsdFML5qp0r4HCfUKQiqd9jnUcB/WBgAl/kuqazEAiPhvk3VdspkwDQfgvnvXseTaOcy/Iky8WKcmt5VALoeYNvTRG9s7mPp4gdMCpFN57GBApfxOJODwQVi//hDNzS3MmTOZG5aXEArqVOchldHcy5GuylLYWJ4C2ZtMomAiqdhmL4Jan+aVwCjgMDAi+QLjuPg3lVP04EwF91MBOZkBYLBrC+Pc++cOKIjKP9VDC39+Bh0a+LwTta/w+wOzFZxoforwr2a4fFSR9haJVJJwJHLGBoCTGhH8lAgFjRzYxsFNDqrghsoC0A+fZP73vqFeLy5ks3kiUZ2pQB+FL56B1AZkLjiTsTPnGgLnSMAYAM4RoLncEDAEDAFDwBAwBAwBQ8AQMAQMAUPAEDAEDAFDwBC41AgYA8ClNqIXcX9UVmrJBJBRVgCJqN+X3M3mlvVUjapkangaxZQTo4wQIR2QLpKMLaK0rqN9LgL8ycilSdLGcdYeeYmK0krmlM4lSpHKAuDnt/dkpbMegGFrAFA9kiwLuta1RP6r6P+8S8vxIC8820Jbaw83vaGOSZMgmZU04FlCqta4HLrWdq+Ydzqhyq+h+j3Q8NHcCocPwaoV28ik88xbMIW586KUSNp/IeDkCQZFQPR65RbMul71v7+T5NUGAI9HAYtCPdJIiWe9jE77wldl+zjtKwc/UQwAhcdAgXngVaeK4Pd8IufYqhNcPiCdv9pHT/KkwcwKJzMA+H3PZDKEwhI1r61DYgrwf6b3y0LR3dvQ+xcAOKGlyjcaFO4tA91bJzIAqEID/WoeFADwLlIFBjERRJYAACAASURBVFwIBAvBGAPA0ExIc9dzJWAMAOdK0FxvCBgChoAhYAgYAoaAIWAIGAKGgCFgCBgChoAhYAhcYgSMAeASG9CLuTueeCop9UVmtvMBOu12tuReobGngVHRGqZGplNKObmePCXRMtVbxxa7gEjSQ1eDOUOKHrpYc2w1RFzqyi9jIlMIE+slfq7mg+FtAPAzAIhQGFT2DImUX7+ulZ/96zPc+ce3M2cBlMQhlXOVASDYG9Ie1FKfBASfyfw8o5PP5Mb6XEnvbauC5Z69wYVMGvbvhCce20JZaYSly6YwdTok0xCNSU3wDLi61IP8GbRHA1RHifj305P3/mhgHQQxERT01xgAznw8z/SKUxkATiSID9m0PB1jzJl28mTnF3TkVBkBTms+niCrh89Z9vTCo/9+2Tcap/Wsc+GgFuMpRrGwqf1OlU3sZDNjyGbHufTYXPs6IGAMAK+DQTZdNAQMAUPAEDAEDAFDwBAwBAwBQ8AQMAQMAUPAEDAEzoSAMQCcCS1z7pAS8AwAIhQpcSgN2UiGeg5ywNlPTzrNuNhl1FJNOBumKFCuhJycygCgDQBiARiKI4vkAOhmd2Ynx1INVEQrmRe+khjF5+1xw9sAoGN45RDSUi+7oQF2bG9hy+YjfOCOuZRWQsCGvJNTH71S4OBlZjihbnYigkMzlP2els3nSeezOG4URxkaOnn6iQ2MGT2aG2+YwuhaCEuSBytNMKQzIOBIRoOgZwAQQVC+Lyp/qE/p95/SL+3/gCjrAUAKBdH/n733gK7rvO58f7cX9A4QYAML2KlKiZKoLsu2LFuy4+Q5LjPxZPy8ZuwUObHzkrWceSkvyXIcje2XTBJPZvIS24md2JZlSZZMW5ZEyWoUey9gA0gQvd9+zlv7O+cAF5cAAZCg2fbhAgHinvOV3/edA/D+/3vvGUiUc7bvrp2GCnM5TD2zyeK4J4tyL5R6L+m6/KINAIKnwARwUdL2HBgALilf5+GVX4jk/Fs/P5vH2Jnuzpn02XTJR3/t3Ko6kzknoAaAOUeqDSoBJaAElIASUAJKQAkoASWgBJSAElACSkAJKIGrm4AaAK7u9bs2Ry8J/SUDgJ+sP0vCN0wffewc2UNJvIQlvibqqCFsifgeIOu3Tc6AkInLvjSqcZY0CUbopYvdozsI5sJsKrmfOCVj0e0X2/WVbQAYT5FtItot2Lkdnn3mJT744XtpWeUI/kl7lIBPijdI1P+42Oal+z5vnvHCzTwXSzmZgptXyVu6SGOTSPp445Ucr776Dktaitm0aTlLF0jub4tEcoBYNITsMikzYdtRx9RgapynwTfqGgBKwJqQL9zxBUh/7lzGMwCcq5aqAeBinmbTxfOPt51/ZqFlIH/LTaFnX+xtPvUk1QAwoSTAxeyGKa+djQFg0kbUAHBJ1kUbvWgCagC4aITagBJQAkpACSgBJaAElIASUAJKQAkoASWgBJSAEri2CKgB4Npaz2tlNpZt4bP9SDmArC9DwjfKAQ7SM3iWplgdS0NLKKLcRGNn/U5sukiv41Hnc0sii5cDYIBduW2Q9XF7ZJMxAPitIL456PiKNwAIUsupiy0GgH/91jHaTrfzn//LXRSVgs8neRiS+Mei4ydW+S7Mej/tCs3KACA7IOc2KTuhoMi5T14LYFspfH6/2EtIWz5Cfj+nzubYsa2NfbsHWL58CWtvKmLhApDAf0i67QbcDAg+bFsyAIjVxHIMAHgGgFKwXQNAnrLsaY5jadbdyH9fvhvClACYOOFZTX9amNfyCZ6k79WQL5TxPfKyhs6Nmsk5X40tky8vs7sXyO02Y1lS0mLcziLXX5K1+UUbAAomMV330875PBkAnEfHxBM8w8t4u846TtvPRW3lvHocF9qOuX9/obkhLnSket11REANANfRYutUlYASUAJKQAkoASWgBJSAElACSkAJKAEloASUwEwIqAFgJpT0nEtHwBFSnGzLE6Uf27aRD/y2ib/voo3W/kMMWgMsqFzCctYRs4uxXK13iorsczL0HFkkL0Ef3bzW9zKxSIzV8fVUU0fEjp0j3l5Ip4UGAK8+fb4wbHi4R6FgfCF95l9zvvTf3nnpBITD8OzTJ9i56wAf/PDDzG+Goihk3ZX0vBBjUf+TDWzS9NoXMwNJw+8K8cQdO8iYuiviv7zuJ5MdJJFKECuqxEcRx0/KXA7QebaXh96zhhWrSykvg3Q6R0k4ULAjxf1gclOYgYrhwbGeSPvyvfC5uuDYYjlfTGQsYmd+DPqllT4vhu6Ve22++C9rMWazcL+W78m9K7tRjBuSvQFGhmHbG1BRBuEohMJQXwfJFIwmIJmGVKaPmroiKqrC5KwMoUDIWXfv/rtyoVxxI8tflfzBnctyOhvCxU5tBvfYVKkfJnQ9mQHgYsem1yuBCyegBoALZ6dXKgEloASUgBJQAkpACSgBJaAElIASUAJKQAkogWuSgBoArsllvSYm5RkAROjO+VKk6OMs7RxLnSCdsrml9C7KqCFIQDwClygs10EpmQhEOpISAHuzuxgZHWZ+cDFN8YWUUzknvK8EA8D54lol6l+C1Ae7YfOP20hm+nj3+9YSL8sRCwXG4u8LAqjnhM30jYjAn3A3QRHYeSkZfPKaiPRi4cjhNyJwkGNtOTZv3k0mWcXCRXXcckeYklII+kCk3kmTOlg2thfBb7REb+MV1P8+jz7oWV4mZAAwE9Qa4tOvc+EZngkj//P4ObLijgFAVipEgKjZCQPd8L1v5ti9vRfLylJTU0k0GqCn7zihWB/zFgS4455mGhdEqal0TAOWacs1f1zax83sMVwFV2jc/FWwSDrEq5aAGgCu2qXTgSsBJaAElIASUAJKQAkoASWgBJSAElACSkAJKIFLQ0ANAJeGq7Y6NwS8iHfbl8EiyShDtNPO8e5TzKteyHyaKaGSkBeEPYMAzwsZmSP+2SYDgJgAjvYdIZqMs7JhDXU0YFu+iy4DcKUbACxJmx6At16Gbe/s5+bbm7hlYwlZO0vI7yOHpFgfl7En6OMXAn1W14i86G6CCeK/NCJp+m1yVoCAP0gyCa1H4ZUthxgYHOT+d9/Mret8Jtm/jFmMDtHzlnTIU/fHvpQc8gUDzjcB5L0mhRImT3WuBoBZLbk52ZOVHarOMZ4LJD/yPJXNEQ4GSGeg/yy88iP4yp/vpO14imCwiKw1TLSkn3UbgmzYVMqHf3UtdY0ZisLO4lkmg4B8qFVj9us0vlL51+qOvxCSeo0SOJeAGgB0VygBJaAElIASUAJKQAkoASWgBJSAElACSkAJKAElMIGAGgB0Q1zJBMZT3ufw+bJYZOmkk8N9R8hEcjTHW6hlPlFClzR+2okkhkH6STLC7t6djPSPcmPzzTSx0IiO8udijkIDQCAQMCUQfpElAKYKXPfE/P4e+Me/30ZNTS3v/6UmIsUy9STBgIj/Top0OYywl5/dfkowMzpp5ljztXnbyVhgu+J7LgfZDOzeZfHqlp2EwyXcfe9SmpZAeRyG0jni4YCxMXjNTL6i7qtew/mTzh/ppFMTodp54VyvisqhM13oift0IlHnX3mV5W1nPUeHIRyR8g4w0AU/3wxf/YuDDPVUk8lA1neaO++fx4c/XsWmhyAUh3jYKS0xnBkmHqpRA8BMF2iS86ZK7n+JPFsXMVK9VAlcfQTUAHD1rZmOWAkoASWgBJSAElACSkAJKAEloASUgBJQAkpACVxSAmoAuKR4tfE5I+DVWs+RIs1ZOjmSPEIqleGmso2UUUEIP4VV2+ese1dUHGXEZCHooJ2zfR2sqlhDGZXEKTHCrlQav9BjMgOAtGVZFrlcDr/fb8wAYgoQc8BcH5Ol6JY+PPFfBNTtW7s4tK+flauaWb8hQDCSwee38PuFfHBsSDMzAOT3eJHi9zTqYiYLZzuh/RRseXk7kWiI939gDRVVUFLsFQhwYseFrOy2ixzReHWAMSpTEfZOuOge53pLXJHt5VPMj/AXg0dGHB7BBMGAFHoopi9hQc6Pz4LOM5BJwVtvHeLAvjOEcis5czzG9jcGyNmj3HZfhP/0XxZyy52QtiAclj0g2SNkX/svfj9ckTR1UEpACVwLBNQAcC2sos5BCSgBJaAElIASUAJKQAkoASWgBJSAElACSkAJzCEBNQDMIUxt6tIRMKqfFKGXD5sRRmillSOdR2mqWMyyUAtFJg/AeBS6M5j8iGtPnL9wkT5LxhgAeuiidegI80oaqWUeVdSaGuEXkwVgqgwA+VDzswHMNezzytM29HXCP/3vl1m+bBW331lDvByC4QR+vzAPuBLp+KjOnwFgjiuCTwz6noDm7BkoKoGXtvSzY+cBVixbzq23VtLYBAFR/G3IWU6mAMkY4Hez+V/4LplsZaYT/+UaNQB45Kbyczh39MR08vJvMWxIiQpLHg9BCPmcfBQ9xrQyyNY399N66ATr1q1h7dol1NVGSAzB4X3w//3PvSxcVMMnPl3LinUQKQLZ0iGzgeXDyQOhqzPXTxxtTwkogbkioAaAuSKp7SgBJaAElIASUAJKQAkoASWgBJSAElACSkAJKIFrhIAaAK6RhbyWp5Ef5ms7ed1z/jQ99LCzbxepUIrlxS000UgcyUk/fkjqftvUhhcBT/549cEvQN41IrMlCcHNx+7kTnw+P8siq6imliBBnATyF3YUGgAk6l+OYNCJrM9mszz33HM0NTVxyy23XFgn57nqvBJ1Dl57McPmH7/Cr37iAVashXQuhT+QxU98LM++iOfTH+fLNTCjBibtwllnkYKl/bD5Mp2AbBqe+VEHB06cYvnKxTz6SDWREFhZEfttoxzbtoUvEHSzLFwKsfd6NgA4N7Dkx5jpMZUBoDD6vzCHRBg4fRZ27Rxk544j+H1RikvKqK6OE4+PUlcfY3FzJVXlzkhOt8NT/3aElpVLue8hSGUhnYVIFMIF9R/UADDT1dPzlIAS+EUTUAPAL5q49qcElIASUAJKQAkoASWgBJSAElACSkAJKAEloASucAJqALjCF0iHNzHk11UG7aDNEEN00smBwf3EwnGWR1dSRw1hEeFFPPcHTLYAm6ybnl/SeItA75kAZgF3LBhYWksxxCA7ktsYHB1iXeVN1FJPhIgxAVzoUWgAkJT/Z86c4fDhw7S3t9PX18d3v/tdPvjBD/KZz3zmQruZ8rqJErWNZVv4fQGHfw6+9Mevc+uG29h0vx9b0AYl+l+U3Zhgdr6e9jifED57idWTlh3h31lnR76PmFXuOQOvvtLNvoNHWX7jMu59sJLymJPmP52zCfpt/HKtz49t+5wiDq5OPXO5etpJu6YEOe98tQrmtseZjOrSn+OstzNrh+/5j/H9IedOdb5pzx6nKb6g3TuHOHK4nTPtw2ZPxuJlVFVV0LykiAULIRqDeNzpPZW1TJmAXBb6uqG62ikD4Q+C8RhJTgu/F/vvlsHwymFcemjagxJQAkpgVgTUADArXHqyElACSkAJKAEloASUgBJQAkpACSgBJaAElIASuPYJqAHg2l/ja2KGhbqxKzZ3M8Dx0WO093RQXlHHsuKFNBCFZBpfqMhR7vxZV3gV2df7mE6ILKDm9S+GAl/WlCDYnthKW89p1jfdRBPziRIjLJHnF3gUGgAk3X9rayv79u0zn9955x1efPFFfu/3fo/PfvazF9jL1JflS68iqOcsCzsXorfb5tSxIV766S7e//67aFkNo2kIRy18fsmdHxxLm3/+QU0XBT8zA0C+hO58beEzBoCck+/B8pPLhOlqh59vOcOJ4yfYsHENK9YXU1fniLpG7DXystfazPq+MOiFon9+n16Ls9yPFzaQy3DVeAkOzwTgGAHOtUI4BJx1lCNAyJzn5XTwCMkd3NMDg71w7CicPTNCeXkRZzqP0z/USTQWYvWaZWy4vdjc/+IDMp/97uMgj4K0OWlWAdvG73PyhTiHsYZMa1+4DIC1SyWgBJQAagDQTaAElIASUAJKQAkoASWgBJSAElACSkAJKAEloASUwAQCagDQDXFVECjM9e1zhLshUvTTT9tQB932AAtL61lKJUVpP4RiE2N2fSLnXWAGAOlNlEgJdffZJBllb2Yvbf3tNNbMp5EmKqkkIuaDCzwmMwDYto1lWQwPD/Pss8/y5JNP8tGPfpQnnnjiAnuZ+rJxxI5hwrICBP1+dm9P8uLmt1i2rIVbN9RRWQvZHAQjLg/bEUad9P9TRbhP95q8PjMRfqJ47JV4kNwOQRIpSCag+yy8+JOdtJ06y/sefRe33Tk+b8vYBCTyv0DQtfND/ycX5Atnl3+Wk3tgsvkXmgwmMwDM+XJeEQ16GRommjbGKU1OwjENWLYrvzu3HJk09PXA0ACMDkNPp8Xrr+2gq3OIm25ey4Y7KmlohKoaSKXdRB8SxR+Qf+TwEcJHcGyXeWt3rgHAGZXsj/xjRgkurgjqOggloASuNwJqALjeVlznqwSUgBJQAkpACSgBJaAElIASUAJKQAkoASWgBKYhoAYA3SJXBYF8BdEV/1NYpMmRIk0/A+wa2kFlUTErWUS9vxIRev2mHEAYk7PeRALPTGSeyMSVCCU3uBw+SJPiFKdoG2kn48syPz6fBSwihpgOLuwoNAAEAjJgSUluMzQ0ZNL//+mf/ikf//jH+cM//MML6+Q8V40LoaPGKJHLRggFYfMzvbz15k4++ev3UVPn+CDCUch5OLwwauF9UYHsU6xNgUrsyMMSJS4fjpgPMQKSByALO9+Bn/xkG4HIAO99393UNwQIhqA4bmwNbjmI6aK5Jx/L+Q0AE60J56K4kL0358t8yRucKt+B2cvnFEPwvlMotzu362gShgcdwf/UMWg/1ceJE0dJJAZZtXopi5ubWLrMT1EJJFNQVu5MTwwA4vfx+Wx8fhH/pcyD7BDH9lG4NhPH5eUqUAPAJd8s2oESUAJzQkANAHOCURtRAkpACSgBJaAElIASUAJKQAkoASWgBJSAElAC1w4BNQBcO2t5Pc1EpF8R/yVWPYdNglH2WzsZGuylObqQ5ugCAgQIE8Kfi4LlHw/+nxGoiTHLE6VLHxkyxnTQbrXT2tfKwqpFrGa1KQMggr18SAp/+ZjpUWgASKfTxGKOoUAyAPzgBz/gy1/+Mh/+8IdNBoBIRELw5/bI2llsRgn4ikiNBji0L83+PR1UVVby0PuLjcAu0f/hCORMRgT5kBT8TkT9xR3nEcjzTAA2WSPoWsYAID1L4fYgZOAnLyTYu6eNktIgDz+6mOo6EEwDgxnKS0NmtzjjHHMtnGfI58Z8T5KIYux6sRZ4GRAmn8m1bwDwlul8eRC8rADj95R8J+jkTpC/3Jz/XZ3QcSZLa+txOk730dWRonHefFasXMj8BRCJQWk5RKKQtSCRTBKPh4mGnHXLmA0qqfydhn1+Ef7Pyfswtn5jY3eNPoX37sXu7ou7N/RqJaAElMDUBNQAoLtDCSgBJaAElIASUAJKQAkoASWgBJSAElACSkAJKIEJBNQAoBvi6iHgSYc+I/p7MeBSnVsi8s9yghMDrWTsLMvKl9HEPOLE8En0v6R3n7H+OjGS2+Ej33Nqk0tycKk2nyZLBx283vFzFtUv4hZuJUzEpOwXA4Df778oA0AikaC4uNj0KAaAp59+mi9+8Yt8+tOf5jd/8zcJBoOzan8m65zKpMCXNQYAXxb+7V9a2b//MP/lMw9T0+BUULAk/X/Q0WmdQwwA8jFjwFMMZZrrZQlM9oekm2o/SCJtEQtHSKfgZ89b7N93jNp5ITbdu4D6+W4aeFfuF1nYGedMj9kaALx9IjvS2W4Tj4vlM9NxX+h5kyfkn2lrk4v/zr3klF2QSHynVIMI8YlsklAwTBA/g6NZ4rGgMZjs3wOvvXKAkyfaaWisYdHiapoW1FBWHkJuh5JS53YUA4BAdjw2YlwRO5Acskk81tLTuDVFRuM3pUD0UAJKQAlcOwTUAHDtrKXORAkoASWgBJSAElACSkAJKAEloASUgBJQAkpACcwJATUAzAlGbeSSEzBVwd0K646MKzKrGyxsDAEBkrRxioPJ46RG0myqup0SigkSNNkApkv67kxhMvFfvi89iQFAXg+M9X+a07ze9xo1FdXczh3EiGNbTtp+E3E8c7WZwgwAqVSKeDxuRlVoAPjc5z43ZjKYS/SpTBa/L4idhdYD8ObrJ4kWpXn8l5YSdAXXMUxjc3NSrIvUOpnsPfPxTS+QO3sgafpJZ/wEAxGyKfjh90/SedqiaX4962+JUlUPMUEnxePdAXujm/mSXE8GgPPlNpjZCk5+53gFG3JYOcmKESDsl3vRidrP5WCgH9pOdbFr1yF8dpxMKkwwIJvNZvGSRlpWRqmoHr8zzS7xgT8g7cm+c+5L2RuF4r/82zEAjK/6bLJyzGzmepYSUAJK4PISUAPA5eWvvSsBJaAElIASUAJKQAkoASWgBJSAElACSkAJKIErjoAaAK64JdEBTULAEX7HDQBOjLV/LG24BPyGRShnkIO0caSzlRW1i5lHLTGKiBAhJOHrbhT5hC4mBD5PJWNK3xk3sltSyYsJAMQAsCu3DTtncUd4E+VWpak9fiHHlWAAkPT+wQB0tcPLmxP09Hbx4HsXsGSF2B/SjgnCdsoSjJsbnJT8Ett96QwAjpDs5H3IYBNicChAwPLzwjNnOXq4nRWrF3Lr7VXMmw+JlFOmwDFuuKngp6j/PvVaXa8GALO6s17L/DtnYgkAuVsdCd6yMNkaMmk40wadHRmOH+tgYKCfweGz1M8ro2XlfBYsqmF+k+wn55gqJ8fYi1MsotiEvNl4p6gB4EKeTnqNElACVzIBNQBcyaujY1MCSkAJKAEloASUgBJQAkpACSgBJaAElIASUAKXgYAaAC4DdO1y1gQc8d/549R9d+p5u+W6nYruVsqkqO9giNbsMYYzXbTEllNONUUUE5HU42N16/OGMEMDgGUMANJrxKQYF9OBlAA4xB7O9p9lU/l9VOSqiQbEiuAekxkOppj95TQAeMPMZsGXg6MH4cfPnWReUxmP/2qZMTXkGHZF4RjYUt7Am4gYAExy9RlmWZhu+b0F8QRgSe9uqrmPmT5k3fftSfPGawfo7Upz++23cOOtUFwGOXcyXu13L3OD32SBcI7pswBMLoBPFLYntjP+mjPaiX3MXlCfjtLFvV44k8kS+J9LyZuVZLgw0fU+WXmnGISzPo5YP2H/u+r9YD/09kLH6SH6eocZHcnRebYfPyHq51Wz8c4qisogEpc1lI2YxOeXVsP4/UFCvnFDgLRvbB22uwb2eL9jo3a/8EwA3pjUAHBxO0evVgJK4MojoAaAK29NdERKQAkoASWgBJSAElACSkAJKAEloASUgBJQAkrgshJQA8Blxa+dT0vAUQ/H//YuKEjrbU7IYfkzpMhxlk52ZraC5eO2yN1E7ThlvuJxA4A04ymFYwaAqdL/O1XMc4jQ7SdguQK/H3rp4ThH2Ht2HzdW30ZjoIkKSscyDYwJlNMrzrMuAWCmMJsaAwWsJ5OAE8NQFIK/+svtlJaW8OgHl1LVABl7hFAgaAR447IQsX+Mm5OCXVKtO4cz2RlMOW9E0pgXrS+13KWtqLv2o2b9E6kgRZEIo0no7Yanvnuc06fP8Kn/upGmBWDZUt89fwQTJ+y8JBJ24cy9a/JHPPnoz2cAmHYrX1En5Av+MzEDeCvqmG+k5IZt+wmN7T/JzeBE+Xu7QEphdHbA0CAEfNDVCTu2H2fnrrcpK4vy8HvuYdGiUhY2OxflZPnzki44BT7G+530ls3fQYUeBp+bx2B2G/GKWiUdjBJQAkpgJgTUADATSnqOElACSkAJKAEloASUgBJQAkpACSgBJaAElIASuI4IqAHgOlrsq3aq58r/Iu3l1/U2mq4owGTJBbIMM8xednN6qINF8RYWBhZTTikhggUhyi4Uo2ZPLgzLGZb5IxJngEBOhHBHBx9miDOcYkfXTpbVrKGBeVRTTiAXMK8bUdrjPo0QOdsMANLsxRoA8meczebIpgJ0nYLNPz7J4uXFbLy7kmgcUtkEoaCX2cCJZh+fjhfx7kW5O6/NTncVsVeMBE66fsdkIKUW5F8JbIImUryrWyLI4dkfbiUWLecjH1tKaTWEhPU0ies9A8Bk6zw+o9mN+qq9pcb2urfv3bQJLvGJ8zL5NfKMOGK+8ZucHJlc1twZkUDUrFguB4kEpJLQ1w2HDw1x4MAJBgdGmd/YSMO8apqXRKiqgeraccE/fxRmX3u35QwAe+ea2z//dnYbugiPzAx611OUgBJQApefgBoALv8a6AiUgBJQAkpACSgBJaAElIASUAJKQAkoASWgBJTAFUVADQBX1HLoYKYkME3stRc8LkJlMM0oSXrp4/DwUdK+DI1FTSxkATFiBKQUgOTvzz+MASA/4njiy071eUvi//HnXEk/ACmSDNDD7uE9VBTXUWv+VBG2I0bFlHT0Y4nLr3ADgNRnTw7B09/pIRgKc9u9JTQtcgwMyYxNICj51h1GgssvdQHM4ayNiML50f+zk9Kl3YyjCNuO8O+pwJ63w8rBG6+neXHzOyxdupB77ptH/TxMeQKJMPesA1NtITUATEVmMvl9MguHlGKQPyL+y92QIWiyNASQ0hGyam0nYf++JCdPtXP06BGWLlvEvKYKGpuqqKoKUFEJsTik0xBx/SReyQbv/nP2kRu9P4sn4lhCillco6cqASWgBK4FAmoAuBZWUeegBJSAElACSkAJKAEloASUgBJQAkpACSgBJaAE5pCAGgDmEKY2dfkIeAHkolsGs6TJkCDNCCPsGtlJJpvm9rLbKDFZAMKQ9RHwu9K8aM5YeanhJ6t97lQ6N3XkJVBdjoDkG8iSZIQD6QPY4QCVVNJADTFKnKQEMpxzM5lPymn37t385V/+JV/84hdpbm4mlUoRjYrACsPDwzz99NPmtU9/+tN87nOff8tLSgAAIABJREFUM9+XDACWKPeTZAOYLjtA1rLw+/1ksxmCwRCpBJw6Bl//6x/zyPvexd3vhpFUiqJohExOhHYxADiTdwwAE1Pme8KteX3WGQA8Edo/7sOQdZHa7pbz8cqrg7yzdT+N9Yu466465i+WnnL0dXdRUV1vfAji65gsl0NhtoLCBfCKFkzIKnH5dvNl6nl6CT2f7fAIlBbBqVOw9a0T7NnZSmlJFZVVVZSUxohELeYvrGbBYiguhkwWIm4Cjt7+IcpKS5zSEWYf2WbtnBINkmFgthkkxvM6zM54cplQa7dKQAkogTkkoAaAOYSpTSkBJaAElIASUAJKQAkoASWgBJSAElACSkAJKIFrgYAaAK6FVdQ5GNVXtGlRpgNSoVwExCCjpNjPXk71Hac2UsWK+AqKKIWUn0jQidK3/U6Cf5EdJxeAHWFUpEkjcruh5iJYWn6Jg04zyAA/73udaDjC7UW3EKcMCJvo/4AXmj4eID/pgu3YsYMvfelL/Nmf/RkLFiwgl8tx9uxZjh07RkdHB1Ii4LXXXmP9+vWsWbPGmARWrlxJZWUlmUyGUCh03pIAhYaAVCZNJBRmJJGgKBajqwO+/92txGOl3HX3choWOCaHgFvKID/G3tR6L8itflEGgMJM9K4CnMvCUB9s3txOT18vldUl3HLzIpqXOIkH7MQAvrAPgiGwo8YBYMmaSv33SZXgqUs9FBYuuFxCspgerpS09Vk7jW3nCPljZs9aWWfrHj4IrYeTDA2msX05RkaH6OvppGXVQtbdWENDk7N3zD5xc0R4hQTGuHrGGPdukEwO+RaEWfHPr2Cgj0MloASUwHVGQA0A19mC63SVgBJQAkpACSgBJaAElIASUAJKQAkoASWgBJTAdATUADAdIX39yifgirqmCLyXpl6kd7/xBJzkJKfTJxlO9NFctpgG5hNMh4kGXFEzIOnMcwQkun/SyvWeLCkKpRti7kKxfDY5X44hBtmSeAURTO+I30YpVQQoJuhlAJAmpjEA7Ny5ky9/+cv8t//231i8eLER89va2ti3bx/t7e1G5B8dHaW+vp7BwUFqa2tZt26dMQKIWaBQ4D/fv3OWVHCHoN9PMpMmlwmz6500zz3zIo996AFuvDlExgKfYBQxfaw8wvhuyDcAGOznGALOt3MKFNv8CgzuZYkkJEdh8/PHaT3exsZ71tGyopR6qR3vZXyQvPPpESdVgC9m3AreEuULyuMjmd4AkLfal27rF0w/nc1hW040vGSmEJRjFRYu3SgmtJyvx0u5Bc+IINkXUkkY7IWTJ5P09AzS35eivydHNmuxaEk9q9fGaWwE8dQEw44XRw6/a5vxlteL7DdmANlf+SPwKkq431MDwC9o4bUbJaAErnoCagC46pdQJ6AElIASUAJKQAkoASWgBJSAElACSkAJKAEloATmloAaAOaWp7b2iyYgNclFuhxP4e9F/2P5sWxIBXJ02G0cGNxOaXEJywOrqKSGQE7kecgFsmMGAL9bf3zyWbih5d6LrlIsnwb8A7zBa3SOdHBn0R1UU0+Qcik2QEjUUDnJFdOnIiRC/1e+8hV+4zd+g2XLlpHNZgkGgxMi+yXdv6Ttt237HMHdKwXgtT9RkPc5UeWu8JyXcN986/CRQfZty3D0cBsf+cR6yqshEHKj/40HoCBc2y05YARd0d4nKUFwzjzHwru93vMSvXuvSVS/qxYfOwLbtrZx4OB+7rxvHWs21FJT4sjCdsrCZzmKcbr1BOHKUqiuwHajzs05BcvljGdyA4BXAsCZiewpEa9nJUHPeuNbVg6/P4CUYujq6jalHEqKS4jH4gSDhX17gKSbuRuXoWHbWLaTgt+2/Ng5EAOAbNfuLujphsQInG4bNNkoBoe7WdTcwL33r6KuAUIRyFpOiv9AwCYU8plrPdre5/wMALKfbHJ5+0poO6adCUd+SoBZE9YLlIASUALXBwE1AFwf66yzVAJKQAkoASWgBJSAElACSkAJKAEloASUgBJQAjMmoAaAGaPSE69IAuMGAEe29UKrA/iyjgwpUexDvhH2Z3fQNXSWhSXNNAeXEaMInwU5v2QAsAiaDAAiQJ4rdju1AkwovNuHe5pTuJzhwAjb2cqZ5GlWR1dTyzyKqCLsypoikk+n28q9+LWvfY1PfepTtLS0jAn9pkfbJplMUl5ebvpLp9OEw2EjGps5utH3cp53TDAA2K4BwJzsUJIrhVDagtdeaePVFw/y3vc+wPLVEC+GXJ746pNa7bYt1RXATQNPyIdlW/hDDmfpO1+vNdkU8vqSF00SBINMGgqMGxk8M4XlRIbLy//9yzsN6wcevoHFLZAJjRAJpwnnwoSDRTAInO5n+/Y3WXfHzQTmV4vnA7/jB3GO/C0RwpQHmMwE4BR/cM0FxkzirrcM02vLVbVtv2sQKMzTP5lY7fXvcZMuJGtBAHLZDIFgiKyd42TrCRI9g8yrraeipgbieU4GMxGvjoSXVP/ib8axobnMZSuJ8C9p/sUEIML/yy+dYN/ewwT8fm68YQ23b6wlVgThqJS/gPIyGE7axKIyrrRLUGwvE4/C7e8YALJTGABcg8OMPA/qELj4naAtKAElcLUTUAPA1b6COn4loASUgBJQAkpACSgBJaAElIASUAJKQAkoASUwxwTUADDHQLW5y0BABFlH0nY+i3zrRDL7fH6TSj1NhrOc4UymneM9raypX0cTiymieKxO+cwHnh+u7hQuT/vTnKad48njpJJZ1pffSAXlRAiSJGfGFXaLDBT2I2J+V1cXhw8f5pvf/Ca/9Vu/xcKFC026f8kCIMK/fEgJABH9i4uLicViVFZWmqZEeJesAFMdxnwgh2cScEV5SfEf9sPJ4/DmG6cZHj3O+95/B7XVkMxA0EmQ4JQAcCsr+EdzHPvX57AzOebfewuhhfVQ5JyYHYucB79XiQHIBOQ1p9OITwT6HGQz5Ahi+2V9bJP23ks5f2AX/OiZXTQ0zGfVmgoj/keKnbGOHZ0pON7FoX37Wf7gnVAZg6gEkPscg0IGSEj9h7Oc2L2PhWuXw+pGLBHfz8kCkC//y6uSXUAm5IeUtDHIYOsxUuUham5oMf3IS8GAF+c+BfmsDRLJL+PoTJDbeojRXJqSR2+FmIjsGXyBkOEWzPk489ouOltPsv7uTVBRAmXiZvDa9moeiDjuLUx+v56lw10wd+EcP4hnbIBsLmeMHf5AANkyxgCShaF+h+/Rw/Dznx+ls7OTmtpKFi6ax4JFJZSVQ2kZxARzxCFollTW2R3jeJYIJ7PD+fIUzCiHwRTa/rgvID+bw7iBY+b3sZ6pBJSAErg2CKgB4NpYR52FElACSkAJKAEloASUgBJQAkpACSgBJaAElIASmDMCagCYM5Ta0GUl4JkAvFhjV510ZcisL0eKFD10sy+1y4x0VWQ9FVQTJUr4vKn/CyeWH14u/fjJ+TIMMsihkaN0pftZW7GWBpMBIMwIaSOYRgkSLOinu7ubwcFBE8Hf1tbG17/+db7whS+wZMkSAoGAEf1TqZQR+MUMkMvlTNS/nC9mgEgkYkoEyLkTU/6Pj9kxAIhSK0q+xPI7Aq6J8Lfgme8nOH68lQff20TLqjJTtkCyAoiW7h0i6BuPwYk+3vmf/05HWzuP/F//FRoroSjgmCDEAOCzCVgQMGUBnAwAGb/EevtNDHuRNDiQoKfjDGV1tQRLiiDgdJROwYG98N1/e5FVK1ezYlUdzcsgUgIBV6w2J4q4f6yXvv3HTOaGqrtuhJIgGV+GUCjI8OkeOvYfI3Wym4ETHQyf7uKuR99F/KEbsMQkMJUBYExwljB4OPXGHjg9yPDedrM2t374YcpvaoHSIHZIMioUyNgFgnWib5Czx9voO95BvDtF5892UrNgHis+/zEoN04IM52cGEMkQ0BnisHtexnq7afxvk1QE8IshjmkcS/1ghgACiV0L0OAd66bM0BSHtgBUwpDMivImgdDEPI7rw8Pw759A+zYdpj+Lot4vILa2mrqGipYuBhKy6Gk1BH55cPZE7YxncghDByp37vvxiHIdslHUpgFYOxFb4pTVT3I+/645J8v/ns0zmc6mJHl4LI+wbRzJaAElMCFElADwIWS0+uUgBJQAkpACSgBJaAElIASUAJKQAkoASWgBJTANUpADQDX6MJel9OamDM8Px2+ZUK6/QzQTxcdHO4/RGVxJY3BBVRSQxHxGVoAPOHR++wIi1my5MixL3GQEyNnaKlezmIajblg1KS7h0hBBgC592SMZWVl1NXVsX//fp588kljAFi+fLm5Rl7PF5pF/PeyAYgpQMR/+ZDDO69QmHYMAKLoO+OwCWHjI5WC/l54+nsnSaYG+fXPrCEWdoLO87PoyzUi6huEPQmS+08wNDxEzc0tUFVqUtpnMllyAZ9JFR+Uc0VwNr4Ap7a89CxZGcxIj3RzYNsOWm5fja+uEiscoacf9my12Pb2AeYvLuG2jfOpqIFo3BGdRfJ2igYAQ9D26jYGTp9l9c03QHO9icoXE4ak1B8+003HgWOE+jMcfnMnidO9PPrJj8LGxVMaAKQCvSNIi3PBMQB07TuO7/QwPW8cYs+u3Wz6xGPU3rYKqmKTB+EX3nNZ6D7eRu/xM8R70uz5lxeY17yQdV/8T9glFj6BavZOkKD0LdkGDnew+4c/Ze2mO2D9Iih1DBveLhsX2j3R3etU/i10jLUD23yAJYtgBU2kfioBxcXQPwCtR+Ct148yPJwiHg9QP6+cQDBNeWWUxUtrqK+HsJvgIN9aICUfclYOv8+P3+czn51j3ADgjHVcjM+3BkyQ4fNvV+eSiUeBoWKi5D/xX5NdPrE5JyuBHkpACSiBa5GAGgCuxVXVOSkBJaAElIASUAJKQAkoASWgBJSAElACSkAJKIGLIKAGgIuAp5de0QTyDQAiF4pgOUKSNAm2D7xDb6aH5dXLaWABxXYpEV9oBiaAfOHRywQgIq7EcQfZk9zPwaFWltQ0s5QFFFHkVkb3EcLnCNjuIYJ/dXU1JSUlJqr/+PHj/MVf/AWf//znWb169QS2kglABH8R9/OjrydL/Z8/b2nEGAAkhN9EkEuCe1Hmg0YO/cFTZzh5vJ+bblnJXZscGVdm5cnLngbrz4I/LSpyXs53OwXlEey0RSKbJhAMEA6EHKOAKM6iDUvnUiXBJB9wxeI3TrPzxVdY/9j9UFNFTyrAoRNDbH3jFNW11bz30VrCcQi4ZgRhJuNxLBySkj/Fnp++TDKX5paPvg8yOYzrIBJwshxI1LtkCejPsfffnqVt+wEe/rWPwobGSQwAjjBs2jXLKePNOSBGLMiE4af7+PH3n2bt4/fRsGk91ESdgRQI1PkLZkRvKQEgEx8Fzozw8//n76id38DSz38EyuRsSf7vGACMdD+Qxj7Vzakfv0H9vHnENq2FhiJJMGEOJ8W+J8fnG1Dk6sDYcMYsKtK9TMW95J23R+k828vISJJYrIxDB9rM/lveMp8ly6C8CuJxp69kLoNN2on4t8V+IXtvYpkJuZ/yMwCMZwKYvADAORkAXNxj3C7SAJDPf3K5X00AV/QDWwenBJTABRNQA8AFo9MLlYASUAJKQAkoASWgBJSAElACSkAJKAEloASUwLVJQA0A1+a66qwmJyC6cIoEIwzy+uAWYrEYy0IrqaaGOHFXij0fvcKwZedcSUUvr5yinTe7thLAz/01d1FKGZaR/p347HwJtVCo37dvH1/60pf4nd/5HVauXGnEVRH4xRyQfxjRtTD9/IwWXGLoJTJcUsIH6OqAb3xjK4sWz+eR99fhD7lVAtxx5s9U9HV7KIM9MIo/6YNsGupLoDJCZiRLIBg016e6B4kEwtiDQ04MeHkJxAIQCUISaO2h/4Wd7H5zBxt++f1EVizl+VdPs731KPe890aWrS6mvNIzDDiTmsAtA8lXj3LmxEnCCyppvGO9c1IuDdGQYzwQ0T3rM6L7nmd/xpl3DvDQLz8G9y3FinmgJqr3Zl1MggQxALi8rYAj3j+7h+f/7fus++WHmPfALVAZnGgAkMvyxGtpxojdUgpBXhPfxb4e3v7at4mVF7Hm9z4GNfKKkxdByiPIITI7bSNk3zjI9q1baXr3Rho2rnXKAIy176yhc8h1ASycLAHGb+G+ks5B5xno64GRIYn4H+TUqROkkkOUVUS55dYWFi4pMun9S4rHDR+mAdOI3Ck5g9MxAASM8cTMyz1n4h6UnBITDz/+abP8n3fbzjIDwIR7ZNJ4fzUAzOgxoScpASVw1RFQA8BVt2Q6YCWgBJSAElACSkAJKAEloASUgBJQAkpACSgBJXBpCczWAGBJ+me/F8c8WQjsuamZHUVpsvTLhedeWQLN2OzOE+nrrM60J1zaRdTWpyfgLpHRhiW4m0GOsJ9TQyeojtWyNLicciqJSS758x6TGwBEGs1i0U0v2zO76O/v5YGau6ikAh+xMXE2/y6YzADwV3/1VzzxxBOsWLFiSpH/nBT/MzADWDmbnJ0hFHSiuXMWPPXvHZw42cWGO5u5a2ORyUDv3YGFd6tkq8/0jdKxr5Wz2w9j2xYLNq6h/oYWZ/unLRgY5uShQ6RyWbKJJGW+EBWVFUTrq/DVVMNwiiM/20H3Mzvobe+n8YF7aPeFOD5os2DdYu54Ty1lNY68LcJzIG8QnoFCBPnO77/O0OAg1XeuomzFfEdlz2Qh6Nkr/M4inxlh9zMvcXbrAR4UA8D9S/IMABMX+RwDgDCV0HsxADy9l83f+R5rP/Iw9WIAqPAbw4cI3GOZ711wYh2YIM97iRf29vLW//tt4qVx1vzuR6BBVP1JDAB9Nuw4xpbnnmf5e++m7rY1UjvCdRLImJ30/k4uCec5LK1YTlMMDUJnJ/T2pOnoGODokVMM9o8Yo8vtt91E82I/jU3gC+AYPvKezEbsdwV+25Y+bCxjqPByMIi3wjEBmPNMegDvmNwAMP2NeZ4z1ABwUfj0YiWgBK4fAmoAuH7W+rqZaf4vyRfmer1uUOlElYASUALXBIHC2ofXxKR0EkpACSgBJaAElIASUAJK4DITmJ0BwCaXyxIISCXvfPE+P67Zk8Dy1ZvC2GeZtLyen9J6shjpAjjT6ex5r3vvG+X/P8KphW5ywc+Iuhd3bbKn5+evnnC5Nw/T8KRGB08yG6+KPaPux06a6npnjj4nxbvX/eyavj7O9vi4ayifkr4MIwzw9tDrpKMpGkNNLGcVJVYpBZnOXUb5+33y/ZMmxzCj7OUgrV2HeajmDqqoJEwJPklLX+Bvmc4AMFl6/8kWbEbvi9owOpIlXhw0W7mnC/7yz1/gzk13s+mhGBFJue9OazIbjgTFm9vmaB87//lHDPX3U3v3Kpa/914zpJHW0xzb/BqlpcU03Xcr/oZq2HeS1595nqWrWqi58QaoKIOTI5z53na2vPgOp6sqqNuwiqW3NLNodSVVjZDzieicNKUD/CZzgjxrnDvL3Ie9sPtvvkMgHGTlJ95NpipKOOR3M+O7d6wsoGsA2PXDl+h6+yAPGANAM5ab4r6Qo2k7566x/MPvI4efQAJ4ai8vfvt7rPnIw9Q+WGAA8BoSv4DPFePzjBRB0y6wt5c3v/ZtiqYwAJinn2cWONTPU3//P9n42Lupu9U1AEhyA/MYMnI/NiGyYspIQWoUMmlIp+DttwbZs+cwidQoy1qaWL1uPvWNQXy+UYqLolSVOM/qZAYirgFgnEXeDTIh6YSUfbDN/JxbyWe+nnioAeD6eJjqLJWAErgSCagB4EpcFR2TIZBft2qmSM6pZTUDp+tM29bzlIASUAJK4PIQmEzg1+f95VkL7VUJKAEloASUgBJQAkrg+iEwUwOAiXC2c6REnDNqmVQSDxAl5kSjeoKRz8L2Sf1o5xtSXdtni3o1sX60yY/tc8Qs50NMAuGJvgKngcmPwu/nifROlHeODCLJSoJtSXruJ2JFnGrffpmNjFAieeUrJ2ZXXvObM52xioYo3RgRz9XGRMe1jDQogpf8LZHfOTci2J2v24Y3Yyc5fH5d7HE2kr7buVr+zpi06QHCZhzj03fGmEW4ijDqjNGM1xa+rjKXX2D++tnC0880X7uXs23IBSQj/QjtnOJk7hhDvYNsrLmTUioIE8G2/QRcJ4Dn/ZCIaCfZ+tQGgBFGOc5JTiWOsy7WQgVllFEJOTdt/JhbY/w9UW8C+/btJz8DwFwbALwNlRiBI4cTvP3mSTbe1ULjEojmJT6Y1ABgQ3YkTdgXpv2vn+Hw3n3Mf8/NLPnAAzCQ5vRr73D6la2su/VGwh+4CyTVfmeKM5tfofXAQTbc/yCh21dAF3R9Zw/PPv1T5r/vARbfu4bmjQ5Sud8sUlh2ymQ/CIwZAGS/Oyn16czw0h//HVW1Naz6T4+QrS8iEnT3v6Q1MDeN3xHdT48iBoDutw5y/y9/AB5wDACTrZ5ZV8vdKLJGPrm3/fgkA8APHAPA2v/jXdQ8eCtU+cmYwg5uBgD3RpXb0HuamT5skKHJNy3JAPDVf6W4pIg1n/9VqBP13XkuZN0RBWXMMtEjwzzz9X/g1vc8MMEAIG3nb+XEKBw+BNu2HuLIoRNUVpazcOFi6uqq8Qdh3nxYsBhGM1mCwQRhnzyxA05pBvNZPrzDK1wgc/IMFe5rZkPkDDin/0l2iE++K98fd2FdqOFpbEgFt1q+j8dBXnhjT3wUTFznyXb19I8OPUMJKAElcDUQUAPA1bBK1+kYTf0g2za/2HmO1ami+3O5HNms/NISNDWwpjpm5Hy9TnnrtJWAElACVyoB7+dB/s+A6d7w0Of9lbqaOi4loASUgBJQAkpACSiBq4XATA0AImInyNJPLyc5bOTzJhZQTz1hSZsuJaNFjwnaWP6UEcXlCIpYbUWcmtz5keqSU9wvkp+ktBYZPAhynqdyeQA9FcfTb/JVnYkZqMdEeukqQZosSc5Yp0gkByj1FzM/sJCIHcYKpcj6bNKETO8iwTvauZ8wccJONW6TEl3efTIxyF5pcVMde1QqYhOhiFGSDJEhQgibEaLmqyJXyHcmI7OTr5zhCkmZt7QdMuLfKFlSjNJLGxVUUEqda68wVJwM5yTYNbCdaGmUOl89lVSbsYfsMH7PAGCikD3IUqt7ZpkOrpa9esHj9HTCcTRmYbO+LMMMcjbZwdmhM2TDSVaUraSMWnI5H5FAfEzy9/aBU9V8XOQcH5OPjJ0j4Rulh7OcyZ5mxE6yLLSURTSAFXU20wT5OT/M2sfevftmZACYal3zp5fPymwJdyvkMtB2DP7+6z/gkcfuoWV1OcVl8nqecOt+mZ8oQ16WW5YEdH3jJXa9/TYrH7mdefdugq4EP/3zrxDLwh3vvg9uXwYhG2LlcOIM3/rq33L3u95P03s2cGp7hsP/8hwjA33c+Z8fp3JjGdkIpPxZQiGwrMzYe8QiVju739h2HANAxygv/+n/pqKqinX/9UPYVSF8zu0KOTcPvllcMQAk2GMyABzgPjEAPNhMLuYmzs+HZdLae3k2RPYXM4CI4G4JgGf38JPvfI8bfuVdVIsBoDpgKgPExMOUv4TB8fT/RgrPQcB9+zq5t4dt//1fKC4tZt3vftQxAMgYxKvgGgdMnhR56BzoYvM3/5WqdS3c9Ni7oNiZXtaGkWE4eRwOH+yno6OXTEa4+aifV8yC5iJqaoupq/UjVVryo/TlGecYWKRL72HqWZ3cB5xnbsm/0Dy4nD0//mxxWvJP+nyZ7N644Dv3nAsL97hjApjJoc/CmVDSc5SAErg6CagB4Opct+ti1J7gI+J+4SHCT/4vtXKOnB8IBNQAcF3sDp2kElACSsAhUJgJwOOib2jpDlECSkAJKAEloASUgBJQAhdHYKYGABGb09i0087Pcy9xprON+xsepplFVFEBGVdgEUErkCHjitxBggRzoYm5sUUUM2qXRL3L+0FOTWufFZ4TA0DaGABSDNDDsdRBgnaO5dFl1NBoxMQEPaRI050adsp8W0MMJgfI+m0WlixjHotMjXQpKS6zEgOAfJaRiq6YYdjQkO92pvrpTScJhP2E7aSJqY1FRcavoNjE2waMvcDJFyBXSCtyrVPJuz87yulcHz1WNwm7i1QqRbGvltqiJmpCdZRSZCrIi5nhJK2cTrZTFCwyNeujFBOxomOScr74L7tC/7/k3huTGQBMiXfbZImQtT+daOMkx2ioaKCJZoJ2jJhPjBxOxLS3D6YyADgZMmzSvgQj9HHWPsvhkZMsK17CShYRpGiSEhETxUvHAPAkTzzxBCtWrJjyvc/zGQDOFUjHtX15rafTYs+2JNt27OIDv3wz8xaGCIj3xrLGarp7XoB8gdcYAKSBBJz9xkvsfuttVj1yG/PuuhM607z2F18jHopw4313wKp59FijZINBRnoSDB/pZt78FXTHytnyo59ReeQ0QWuUR37vEwRvLTGLlLGy2IGcEcT9PmHuBX45YrW5d2wLziZ4+Y/+kerqWlb/5oeRR49zqjh0LEf1lptaDEmnE+z94Uuc3XpgLAOAyUww4XDS24vOLfe2rG9QSmt4BgApAfDcHjZ/57vc/OGHqRQDQI1jAIhKpQAviYkTVD/B32F5ZRN84BgAvkVJSTFrP/9RqHezneSVDvB8DOwb5dVv/Bvz79zAwgdXkk7DsTOwdetRBvoyBPxhKiurSSZHqKgqZUlzEfOaIFLsGA5kGF48v/N+ihMtL3q9fC4MqRs3BOQ5RcbC7cfj7iem/R8P5Lu4n0Czv/rSWgxmPx69QgkoASVwuQmoAeByr4D2PyWB/IhPEfZnesgvpt7h/eIrn7VG9EwJ6nlK4MogoPfslbEOV8Io8mt0TjWewjc69A2tK2HldAxKQAkoASWgBJSAElACVzOB2RgAJJL9FGd4LvMMOw7v5P0rH6PFt5Rm6gnZUUe8l1TeJgO3876NJO8eq4Pt6UtululxkUpaFvHiXTwwAAAgAElEQVTNjUidKshaGpwykFMEQFG6fCaR/ghJ9rOLkUw/DaFqlrKUCKWIPHuCVkboJz00SnW8knQ6S+vgCQ7arTTUzOfWwO00Mp+QEX+DRv71huTE9KdJM0qrfZj+4SGCiRJKwyUURaB7sItMDGpKa1hIHREiWISNkCw2ABMWbGfAn2bEGqTTHuCE1ctAbpBwwKJrqJMu/yDxYBlri2+kmcXUUmmEyX56ODiyj0G7n3nFjSxjDdFMBMtvY/ks/D5Hyit8v+xq3p9zMvbJMoUb4dXZsCmStI22czBzmEA0yNLIMqqpNtkrxMAiGSE8E8BYmomCyGOvkESGJGmG6aWHn3e8xfL6ZaxFzBoSZm8q2edN6fwGgNm8TyqNTjHNseB+KwsH9vXzykuHWd6yjFvuLKe0xLltxbzgCLz22PkTDACyg90MAGe/8bIxAKx+ZAMNm+6Angw//YuvUROvYN09m2DVAnqtEXzlUXKZKMm2EGfPDPLKji0sLS3j5lSYPTve5F2//x9hfQkM26RS/YRrS7BMXfp8Ro4BwPk7B2dH2fJ//xO1NQ20/O4Hneh4g9G5B6Qchi/ndzw2pxPsf+YlTm87yAMf/gDcs9gpTeA4cdwPN7rdGACkVIjtJCYRE4Fkn00Cz+xh87e/yy0ffpiKB5wMACmfYwwyBgDvQeYZALzheyn9pe293Wz7yreIl8ZZ84WPYtdL6ZSJh3k8SgaAvQle/MYPGa6soXb1erpSUhghwokTnfj8GRYtKebW25tomgfJLISCkmnFOUwZBXdb5SUDMSYHJ2B/hgaAObnxLk0jagC4NFy1VSWgBK5eAmoAuHrX7roZeX9/P8eOHaOzs5Pt27dPmPeiRYtobm5m+fLlJv1/PB6f8Pp0BgAxC5wvjbTWmJ7dNjufYJvJZAhJzi49lMAMCUx1f3r3pQq8MwR5jZzW19dnntdeBhh55nt7YLLyL7o/rpGFn+NpTFZeyLzV4ZYcKuxuLp83kq1otm/UzfH0J23OYyL31lTP3el+X/pFjFP7UAJKQAkoASWgBH7xBGZqAPDCMM7Sw494gTda32RT0z2sDi9jJfOJSYSz7bwf4GWk92YzFqCb95onVuaLYPm63AR91T3p/AZyRxaSjAJpfAwzyk/PvMDChnm0sJRioxQG6bS72e/by4DVSW0qzorYMhNJf4hjfLPz37FyPt4Tfy8Pl72XDCl8hN3k2WMZu41+KGL8lsSLWLbNElbRHF9MEUH29O3kmH2KivIybvCvJE4xforwGytE1lFbRaAMJWjlMIOmiIATPlxNKb308jbbOHTmKCvKVrM2vo41rKKEYobo52zuNMczR0gNpHmw7hHimThpXwZ/0Okhn5v+fynvfposNN5NeS57pifXz5HsSc4MdtBQVsuS8GLiRAlbQUKSodS1qEzuQJGyDlLmQbI6ZEkzxCD9/Ojoj1nevIwbfGsoodJVnvODn34xBgCZpojBg/3w5uut7Nl9jE/8xwcoq4FgwNGvc0Z9du/ysRIA43enMUBIxHsCOv/JMQCsfN8G5t1zB/RlePbP/5rGWBU3PPwuuL0RqQoykIXhQdj6QjtH9x/lhtsWcv+ahaR/tp8Xnnuahz7/CaIrGrB6uukZ6aXmpmVYxi2Uf3hKvVOqw9ed4OU//Cca6ppY/rkPOIK+O8yMmGDkTsr4nfodpxMcfPZlTm4/yENSAuDuRRMNAOZh5SrmMnev76Tk9hdV3W3n2d08/6/f47ZfehcV922AqoBJECBp9scSegg6k9Ukz+PhGZ7ktX3dvPXVfyVeFmPN538FGmKmzIccjuEABkagaBSC+xJ8/5vf43A6hVVTQ7CyipvvuIPlS6G6BpI5iBdDyA+JbIpcLkA0LO+dSCaHcXYTDQayeM6EHZvQOOf8QgC/+J9As+9RDQCzZ6ZXKAElcG0TUAPAtb2+V8XsJIVZJBIxb76L2C9fi5D/wx/+kOeee46nn36ajo4OiouLGRwcnHRO8+fPZ926dTz22GN88pOfJJvNmjexo9EoiUSCWCzGwMAAZWXiqh0/vDe0v/KVr/DCCy9QU1NjzvvEJz7Bo48+akwF5zv0P0wT6QjPf/7nf+bll182wlx3dzePPPIIn/rUp8bW4arYlDrIK4KAJ5Z9/OMf5xvf+IYxkLS0tLBr165JxzfZ/ejd43Mp4l0RcK7BQYyOjppnvzyzw+GwEUp7enrYvHkz3/zmN9m6dav5OSE/M+TzqlWreP75583PDDlfn8fX4Ka4iCmJafDzn/88vb295me/mNC++tWvmp/z6XTa7Jn8Q/bUP/zDP/Abv/EbZi/J8+fw4cM0NTVNurcuZL95/f7kJz/h7/7u78wel37uuecePvOZz1zEbC/u0nwDgIzHm5uMV36PkntOnr/nM0xe3Aj0aiWgBJSAElACSuBKJTBTA4A3/gF6eY7nee3oG9y7+B5W+ZfRTC1RishmbIJ+KbLtBgbkZZSW67PmjxN1LfHwwbxI3zGxyoumLXirJpfOERC10k2ZLe1NELjcvtJ2klFfloPJw+xr30Vz0yLWRVaZlPypXI7hwAhbUi/z1q4tbGhYzQ1Na6iklqOc5Hv8kO17d/N/Lvg0d5bcTQml+AiZqFppXsTdiIkGhx3s4LsHv8XGlo3cyp00UGvsB6c5xZbMFo63t/LIonexkEVEqTSR5Dajkg8B0lGGwjmezTxFZ+4MyyLLuM13q+lllFH2sJcXOp+nN9XDB+c/zk3cQh11RlkcZoB97KStrY17Gx6iyl9LIpOgJCyp1EUk1VrXhfeaV919XPR0KJmEEa5bJenPMuRLcSJ3gv3tO1m9YAWLrWaKc0X4QrIDxD4i/78oTKA+3ptjasmaEhEjDPNOcocxiNwQW0cNtW42ianeg/Sxd++eCSUAZmssLswA4I1UROFUAg7uS7D5x1toaVnEPQ8sp6hcbiK54QImatyLEJ9qBwm1wCh0/dMrxgDQ8uitND56N5wcpXXzm5x6/QB3PfwQgfctZdiC9iF4/aVW2t9u5b6Nt3DH/eXQa9Pxws95+SebefSJTxJft4CB3QcZtZM0bFrvGgDyTQDjBgAjXg9leecvv0dJtIRFj28gvLgaAj4jvid9FlFZn6QNHUPgL+X4D37CkW0HePAjj8FtTVBa8OBIwdA7e0w2iPCCWqL11ZBIQyAMsaApeZB+Zgc/+vb3eOhXHyN+541Q7Ib/y3aQoUpZhO37KKusJFpTBeUhx+gThlx/loCUI2gf5tUnv0WsNMLNf/QxKJZcEWGSyTDpHmd99h1OcnLbTiIHTpIe6WP943ez5K4V+CshWgphMR24Dz5JUGAomfXzvumxcr5TaKUYS+3gvpL/rBjPcHGl/qTScSkBJaAElMBUBNQAoHvjshKQN5XlTXgR6eSXV3kT+p133uFzn/scr7zyytjY5BwR9fMjyL03qOVaeZPa/Erj8yFmgD/4gz/gV37lV8z5Ig5J2564VDhhGcPHPvYx/v3f/33spT/6oz/it3/7t6fMKOCdeCECwGUFfok7F4FFxJO//du/NWsh6/lrv/Zr5t+TRehe4uFo81c5AS9rRKEBYOfOnWP3e/4U8+9HEbHk8KLFr3IU19XwPZFUxP8PfehDvPrqq2Yd5Xkuz3HvEFOYCLT19fXXFR+d7MwIHD16lHvvvde8+Sm/Q8i+euONN7jtttucGpbOO1hjh3zvf/2v/3WOAaCxsdGce7ElJvLLGokR4Xd/93fNz0V5zokB4MUXX5zZxC7hWZ7pSsuvXELI2rQSUAJKQAkogauMwOwNAH08z4947chr3Lf0flpoZj7VplL9oJUk7IsR90m0fcQlkSNHkhQZI6TL/+K8hN7ylQjjTpJ1P73DncSLYoR8IeSqVDplVH75f0KRieB30oOLoOt5C8Z+43MLVKd8CbroY3v/TpKjCZbWNNMSWkKcItKpNHbE4iiHOD561JQGmB9qJEKMVo7xZOdXGOof5VMLP8udkXvM96V9R/4VwThLwBcgRZZXc6/woxNPcX/zfdxmDAAi0EMn7WzmBfa07eSRxodZ5VtDKQ0EbDEvjJgZS42AgRB8u/9bHO04QIvdzIMr7qfWV8sQw+xkB890PmPMAY83PMYGbqOeRsJESJLgALs43nWMJdEWFpcsIZexKQ2VOXW+1QBQcAc6u8X74+wh+ePHZ4mbxC0f73dKV3TQyb7+Xfhtm5VlqyjzlzllLAgQNgaA6QwWWXLGxjHMLns//SODrCpeRQPzCBt5emoDwJ69e3jyr57kiSeeYMWKFbPOLDaZASCRsgn4fSa4//mnz7Bjxx5+84mHiJWALyxXiDodxpagdzdC3DNM5M9UdpbMPZSA7n8UA8BWVv/SHdTeswHSfjibZMvff5uqhkZWPf4Ax1MZfvbmIdpOdNJcUcm7H7iBqmZnaYZfPMBz33+KD336PxBoqGboaCtDVoJ599yAbaLwz80CIGMy65aCE9/YQqJvmLo7llFxwzJHFY/CMDmK3ah6uoGzI+z+/gucPdbBfR98D4E7F5OJZckGxYDkx+ofZuRYO5v/8V8oise49+OPU9LSDJmMkwEgHoZTCY798BW2/GgzD37wEeZtWA/VRVAVGYv2t4728INvfYdwNMpt995N9folyNtVqXSauD9sHiD2nrO88Nc/oK6hnhs/eR+Zch+DgSBHTw7xzhunOXzoDAsXN3JbczPLkjZvvbqZtR/YQNO9TjYFSUoQnRi47zyTxADgmQDkGWOygDglS4xZKv9umFATwHsOOydMtA5cZT/EdLhKQAkogeucgBoArvMNcCVMX95wFnFnaGiIL3zhCyYqTt58lv/EeSmePdEnP/pM3qz3Dnlz34vW98696aabjKi/ePFiE2F3Pnfs448/zlNPPWUyBSSTSf7kT/6E3//93zciwYTfhwoEAzUAnLuDJNr/61//OqWlpSZjw6//+q/zN3/zN2aNZ+tQvhL2p47h8hHwhODZGAA804CIfn/8x39s9pxEsIoR6M/+7M/GJqMC1+Vb16l6lsh/WS95nsv63H///bz00ktjkceyH+Q5L89zeTarAeDKW8MraUSSOWjNmjUmi4RkAJDsPpI9ZO3atebnvDwT8g8vA8BnP/tZI/bLHhODyVwZALzfQ2Qfy+8Y8pFvAJC9frkPzxgh5Zb+x//4H+Yek9+pJPOKvNGohxJQAkpACSgBJXD9EZipAcBkygYjrv+UZ3nj6GtsXHgHDcEGYqkI2ZEMfh+Ux8uZF2kkav7EjRAq9dB76KffGgV/EF/Ohy/jJ0qM0mgFpZQRMYmpE3TTQe9IL8lUyrznIO8jyf8fmooWUEu9EcEl1bocE0QrK2DqfmejKQ5wmJfbtrCiZDVLi5tpDNQQlIrd6RyEpZ72ICMStkvUzGmEAU5zkn88/nUaqhbwWMl/YCWrx9oX8VFsB37bb9Ltd9DNi6M/5Y3OLTyy6L3cyu3UU4edzDIc7edpvsvr7Vt4uPIhNsXuo4ImyPjw+aWguKhyUVJBi4PZg5zubqfOV82qupUmK0IffbzDOzzf+TwjwyP8UvOHWM96E0Eur8txVGbYfwhr1Gb9vJsooYK4XURATK2XagtftXm3x8V/y6y2I3xK2nOf5HGXb8ncTO542QsSuz/EoY7DhCpD1IXnUU41xcSNdD89X7GLpEgwZLJKtA6eZGHxYhb7l1BEnICpHO8cE2VuH3v27eHJLz/J5+bIAGD6cN/y3L71NPu2p1kwfyG33e0jEIFgSMR/seRExwYkkfBOqIVTK97TnEV+l++EE9Dzj1vY/ebbLPvgBho33QTRuClCn3m7jY5TvfSNRHh16x7ileUsallIy5om6uZH8Vc5DVqH+9j1xtumWH1VVRWlpSXEassJL61z0/CfE7tulsmkqrfBerOD/W/voKSpjAUPbwQrC8VB5O6SZ0PmeCcjR85QngxxdNsBrKRN7dIFjNSDr6GYsvn1lFVUIIkdksdPs+2pHzE80M+a+zcyb+NN2JEAqWSWM3tasTqGSJ7sJtk3SHFVKXXNTeSKgsQaa4gvrnfS/h/p4Yff/A6pVJo73/UADRvWIBH6w8kUp48cJ9Q9gq/DInMiQtuJbvqDo4wU8/+z9x5wcl3l+f8zdWf7rlbaXa16L1axZVu2ccOAATeKgQBpJP8AoSQECCXlhwMJCSnYpoUEEggESEIzzcY2YDC4SbZlW5LVe1u17X2n/j/fc+edvRrNFhXbsn2PPqvZnbn3lPe859w793ne51WqIaHmpfMUrq5UOCY11JVpYU2NtH6PNj3xuC64+WUqO79B6Qw0jazKwyem+PCc2SVw8M2Yl4PALBgQAJ6pDTGoN7BAYIHAAueOBQICwLkzFy/KnhgIB1B8/fXX66GHHlJ1dbX7EmcR5CYFvXr1ahe55y+bNm1yD/QPHDhQeBsAiQf7PLRGDYBUAitXrnSy0gCBftDe2ocAQAoAPifP9Mc//nHdcsstDoTylzONAHyhTzJqCigA/Nd//VdB0YGUDJ///Ofd0AMCwAvdA87u+E6VAEDrnMP6Z28A/IN4UllZ6d579NFHHSHInwN8rPV9dkcT1DaeBfzRx0ikv+lNb3LR0bxve/Wll17qAFlAXa4bP/vZz9wDPwhjASFrPAu/uD5vbW11135SAJjK0AMPPODuI7hWcb33FyMA+KX4zyYBwD0my+XcD9dEFAD8KQBIdXEuFPbQL3zhC/rQhz7kPSjK5cT919q1a8+F7gV9CCwQWCCwQGCBwAKBBZ5lC0yUAOBS1zsCQJfu051au/tBzU3M0+KGxZpRNl0VKtfmI5sVLy9TZaJKDWUNmqlZ6lOPdmun2tWpvoFh1VVMctH8wIz72/Zr6uQWzdQcVSmhAbVr/eA6pbrTmts8VzWq097OPepWj6bXz9RyXaBKVSunbB6O9AGyRL8OhzSU6NcGbdA923+uV82+SfPic9WgaoXQOM9FpUxKg+FeZaLAZBVqU7tah/brWOSANg+t0/Lq87VKL9MkNeVBR45LKQJonItqIDSkvdqrn3feoy09T+uGWTfqfF2kqZpKQm4NlPfqx/qRfr7/Xl0/6dVaXXWZpmmu4sn4CGPBpRZPayA0rHAorCrFHdjK06njatNjeky/PHqfwsfDeuOyN2mhFqk6V6MYUckiSv2Qnu7doD1te3TZnCtc/VXpKpHhcnSA2nQT8pG/ecWEku4WKjq2OJR4fBT8WfbisZo7UQHAIslLEQByEU/AP6a4nmpfp32xA5pZM0vTNduRVGIeBD1OgQCQVFIDOoo/H9+khqomzS9foHrV5tMIeFUY94DfISU4AsBtt+vPP/BBLTktBQBvdFYA/yNhqb9P+v53HlFmuE7XXrtE0+db+xAA8Lq4d1ZWyoWz+ZQXOYdtR/GTdJ4hAcNnUOr6+sNa/+hjann1eVpw/VVSeZzwe3f+unu36KH7n9SsmbO0aPkcLV7VouFoTmVT8rL5iLsisZ/O6ei23QrnQpoytUlqqJWqwlKklAKAkSXyQvVHpKd+cLdrdtFbrpNSw8rVoY7heAjKHO9R//7jSgxIZemIouW1ams/okhzQmpIKDG5XuVVhNVnpP6k1JfUjoce0nB5WMuuvVqqSqivZ0DZo70aaO1QLJlVQ22devt7VVadUOdwnxKN9apdMN0z5IDUvm6Letp7NXXOHCXmTJEqvM60H5CObzukrQ9vUrQnoY5jvYpVlSlUF9e8S5do1gVTVNkiZbJSTUxqf/qA9v5ijWorqzXv6osVmtuggXRKFYk8ceTEGDbP6HkFAI+mxEyOeOnoaQACBYDxVnLweWCBwAKBBZ4vFggIAM+XmXoB95NIXQB4gHwAHEsLwENowB4exvM5QJ7JQPuBHo6/88479bWvfc29AgQBGgH4UceCBQscsWDSpEknyfhafvA3vvGN+sEPfuCi3QCVPvaxjzkSQHEJCABjOyJ2f8973qP//M//dPZnbt7xjne4FABB7uAX8CJ+hoZ2OgQASxXy8MMP6/LLL3f7AQByS0uLA7B4BdCytT9W1wNA+Rma2AlU61d9ACRtamrSXXfd5eavvr5+5KFFHlAN9pcJGPVFdsj+/ftdtH9fX19BzYcUQxCD8KliQhr7Ateu9773vYX9AQIAPlcqlcjp3A8YyeX22z3pTrtPueqqq5zaxblQ6CP98xMUrrnmmnMiRcG5YJ+gD4EFAgsEFggsEFjgxWaBiRIAzC7H1K179WM9sudBLa9brtX1q7RAs1yEfau6tHl4u9a3b9Ssxlm6NvoKDWlAd2V+on3H9ujyKZdqTnSOmjRVSQ3pnsyPdPhYq66Z+mq1aLruHPyJjh4/rJc0v0QXxIlsr9NhHdb63Hp1dnTrpQ3XapZmOzB+cLhPVWWeRH+4gHKF1Bnq0kZt1AN7H3YEgPmarxqk1120d1iZnDQc84De/uFOtafbdCBzQMd1SH2xI5pVPlMrdaka1Oxk49EliLnY+7gjEPSE+nVA2/XLtru1rWOLblj4Gi3XJY4AEMmm1Rnu0rf1Ez2w82G9bvprdEniIjVpssqyFR7iC54a8SJ6PRBaiimlXAgFhZi2aYd+0v8jHe89pqtqr9TF5auVUI0DjuPkalfGRamv7XlEa4+v0dXzXq4lulANmRpFyDIwigNzXjrnpdZ0UvYoJoBVO9A34zBDd/9LPvUQsfIePO2k8kEyi9OyP28Wil/8f2QQblyA2yZtASnDCQJkFNawU4V4JPmoOvvbdUP9q5wn1DLHjLuELSwlhTfJSeLQ1achPdX6tLJl0uyG2ZqmqYoWUmN4hBp/jzZteVqfQQHgtAgAjJP49xEA2GDgLU9Jd/7kN1q1erZWnD9TU7xsFXk9BO93p6aRH4TnJSheZBUlL0Jbn3LHujRUXqXy6nq1/fcDOrB3j+a+/hLVvnKRckNS36C05r4Obdu0W1OnxXXlS5ercVrIw6IxM24Fhm0DtsH7lSUwLp0oSNX7yAx5f3MaF/1S5+PbdWzjFi1YvljhixcpE88q4wlkKE74vQXG28SYWbwA+ZFB81v7gDrbjquzr0dzly6VyiPe+UylH3B3deWkcNZtOtkIXuSto3THoA5tOaRp0+YrXCO19Uubd/SrqzejtrZ+VcZDig4f1qxpdZo5Z7pqG2Iqn+p1YygtZQeHVFGW0PDmPdr48OM6/8ILFZ0/0ykb4DJQNRwFoOQ69N4c0UXx6j1ZR2H0RRukAHjebGhBRwMLBBYILHCSBQICQOAUz7kFiPy/5557CpK7dAgpt0984hN6//vfP6p8v0XSATKbbPQ3vvENfeADH3DRoRUVFY4IwM8NN9zgyAHFoB9/U8+b3/zmkwgAf/M3fzNuzt8AIDzZfQD8AwLAc76sXhAdOFUCgO0J7AdjEQBY96XSgpwOoPeCMPQ5OIjXvva1+vGPf1xIJQKx6DOf+YwjdAQlsMBELLBnzx6df/75JxEAUAUopUZjBIB3v/vd7l4Bef6zSQBgz+EHxQrISN/5znecOgmkpSVLlgjSy3NdTPXo1ltvDQgAz/VkBO0HFggsEFggsEBggXPEAqdKAGhTj+7Wj/Tw3ge1uvEiXVRxgRZqpgPIe5TVE3padxz/gSrLKvT7Nb+rjFL6XuY7OtrRqrdOeYPmaa5qVa9+9einuTu0/8g+XVp/lWoSk/S9zjs0ODSo65uv0wWhVarRJA1oSGu0Rhu2bdIrW27Q0uqlqlWlQg6qTTksz4ue9/61qU2btFkP7VurV83yCADVSiiSCyubjbg870lkyJVTTEn1qdtFapN6YF37r1Ubr9CF1ZdquVYqrbRiiirqpMcBzcvUG+krEAA2H9uom5a+TufrJS7HOzBduzr0Hd2jB3Y+otdNv0mXJC5UiyYrlkt4gHtYGnL4YtYBlRGwxNCA0uEhdeR69XT3Fm1IP+2IAa9qfIXmap4yijpgN+pGndawkvp11/1a27NGV868Rit0mRpztR52P4pfcdahoT2KJKRyVSqhSqd5T70ppVwEeoWTuaeVfA5xV5cnmP+8CvovsoGX074YDs1Hk+cJAADUpLLPOQLAoAbVp63araMDh1UXSmh5+UqVaYoqDMAvSolwIgGAic5oUEnt6tirI8NH1TKlRQui8xXLn8/xfgIAvTk7BAAG7yHhrIveTukbX92glmlNuuzqJtU1SLG495kf23aYuI8AwK8RvjMNZdXx4BP61b33a/7qy7XyvNXa9M27NTg8pBVveaXiC+vUPiitXbdHOzb3avacWbrkilo1t0gppPnxsFzM1Y2CPT+jlsIUQQLwfK9kATDf067j6zYrG85p6stXK5mQouVxj2MTyvtrvpqiTK9elXlRA14P7dmv7u4uNTY2anKzJ+sPqcERFqwbLhcC0fbeqRBCIBPxRyYFgC89+NONqq5oUCYWU18yq517W3W8u091U1t09dXztHyBFIObwDkZKYQ9Ih7nhnQIOtanQ09sVFdvr8676gqpttLLzhAubB3jrsNTAf39tg0IAOfIBTnoRmCBwAKBBU7DAgEB4DSMFpxy9izw2c9+1oH87hY0EnEPxydPnqwvfelLuvnmm13OXgCf8vLyAhhvIB/nmNw3D9CR+OdYJH5vvPFGB/zzoN1UBb761a/qbW972wmR6AEB4OzNpdUUEADOvk1frDU+kwQA9gwAPvd9LRQqSMyf8CWn5DfBF+tsPPPj9qcAQL0BkJSUMFwHvvjFL+qd73xnIZKb60UQ9f/Mz8nzuYVTJQAw1v/4j//Qu971Ludn3E+cLQIAvs2eYypG56pdAwLAuTozQb8CCwQWCCwQWCCwwHNngTMhAFw5/UqtiC7TPM1wkc3DimqDNuu/+v9T3f2delfjO11U8vf7v6PBwX69afLrNSM9XdFIVP3qVWeoTXuO7tasqrnKVOb0rfZvKVYW0+urbnay98lUSopFtH14t3Zu3atrZr9Ci3DPHQgAACAASURBVGoXFhEAgKfHJwAAcCUdfB5W1om5E1HrhcAnFVKbjumO4W+qtWufliSW6vra69WsZkWSJEsf8LDIbKX6I/3aTwqAtnu0oWOdXrPwNVqtl6hZMxxA2BFq0//pJ/rN7of0uuk36tL4ak1Xi6KZmIf4RqSBCNSCjIPbI9mksuF+DapfOzN7tWHvNlXXNGrJlCWaoxaVqVzDjuwAYSFEHL/61KeHeh/UYx2P6cpZL9MyXaIpTiXAL/59ok8NqEvb9Lh61e7SD2RdNvpqZRRRv4ZUpWrN1wI1qsmB1C7fPVkTsG0e9DRaQB46f+6c9rRaPpkAUKgGFQTSHoSwMraBYpFRr1LaN7xfB7t3aVHjYjVrlqpVrTKjnYyg/oad+4T9MxrQoDoyndrYulGT66doZdVKxR2iy6rA80aIFth085andftpKwCMrAEP2o9qsEfatT2ne++5X1dceaEuu7rG03XI5UHnYjsWEQBiuZzCQxkdfuQJ3X/P/Tpv9RWaO22Bdj24XjPnLlT9K2eqt0ta80i7Nm/brkuuukCLliVU3yAls2mFQqysqJRFPeNUCAD5jvnxf+NwGFI9KGW3HtC2rVs1/YIlqp7RpFwiogwkmFBYZCsoCAmM5i+sx5C0f89upTMpzV0wTwp7z5AGewdUXomOv8kjYDfvhFwu7NkQMD8l7dklPb3+iA7u6VRr6xElqqSFS6bp6msWKpaQyqp4Hi5lh6WyuBSFDxHySAB8L4XtU5bKKbnniNb8+gFded0rFZpcJ1W6PCUF5RBbh6fl/uOcFBAAngmrBnUGFggsEFjg2bFAQAB4duwctOKzgD8KH2Dfcjy7+6ZQSHfccYde97rXFQC5oSEyNcnl6+UhukXpWk7oUiAQOejJPU8BKKKd+fPnC/nf4uNNAeCHP/yhi8br6uoS0f/82MNw6/6ZRAhbf0dzBmvr2VAVGK8vZ+KwAQHAs94zaeMzmR87l3XoX0vnIpg6HgEAGxtxiP6XUgDgc8ZK3nhLAcDffgKAf+z+NW/2mUi6AOzqP+5cn/9SPjSRPpdSTjgb/kgdqLkgiU4bRGlv2rTJ/U2//vZv/1bve9/7HKmrVPT22epDUM+5Y4GJrrvRenwuEQBG66Pd01jaouLjJrImT3XGbI/jtdT9EPVNVAHA+lfcT9uLz8XryqnaKzg+sEBggcACgQUCC7zYLXDqBIBu/RQFgN0P6qVzrtGK0DIhbh7JxjUUDmujtugbya+qa6hDv1vzOw5yv6vzTmWTab2z6Y/UomZllNGwhpwM/1B2SBXhSh3UQX3l8FdUU1ejm8vfoOmaoUpVatgBsYiSR1SbqVVzBIA6rMFkn6rjFS42fTQCwKtnvUbzNE9ViiuTzSgdzrlW+zTsULVKRVWucsVUqc68ssGvW3+hulS1bp71el2mSxUbrpDiXQ6kU65CA6GUWnVU9xy9W+u6H9FrFt6gy3S5RwDIKxB8jxQAux7S66bdqNWJi9UMkE8UdCbtpMOHwiGllVO5g2OHlHQQ/KDWtK7TpMlTNTU+X3WqL0D6EACSmbQqIlAWkupQp9b0PaInjz+pq+dcq6W6WHWqdLHlowVYD6hTP2/9vvbGt2tHeKfast1KD8WUCUU1FMuovm+S/r/pf6hV8VWqUI3iWad74EoWxQSHppK2wIP/nRT7C6R498/A8RnlQpAzUsq4v2LqUq+2DT+t9u52nTdlhVpCzapyOgnxfKQ9eddHAsotPpz6htysDujBvQ9oSkOTVlavUrkq8nQOL4rciiMAbM4TAD74QS1evPiUvhcbF8FL3YCvRtXXIX3+sz/TosXT9ZIrl6oFF7U5LeUrED5Cntw8BX2ICJh3R5+GjnapvTup+uomVWTKpYaIupPSoxsGtXXjNl39svM15zypvC4P9LteDCmLHL+fADAW0jwGR6NgZDuffvXl1L5th/YcOaiVl12sWEN1ngCQT2nAIMwwJULjM8m0IrGoujraFY1FVVVb6/l7FqXZtKKRhCIRAH/PHoXXvIk3bcxo7dqntGfvIZVX1Gnp0lWa0lilaTMkshpOIrOhk1LwOpFOovYhhaI8G/fqTGek3r4B5Xr7dfjJLZo1fYaqZrcoVxZWqMJTTihINeQzE5Radme6GgMCwAtkMwuGEVggsMCL0gIBAeBFOe3P7aB50M0N9F//9V/r05/+dEHiGbDtH/7hH/Tnf/7no8o8+6P/GUUxWG6KAKgBvP71r9e99957wmABAFevXu3eM7BpIgQA2gEwpIwlQW25xUvlFvb3FxtQiECmbgMBJkIwsLQGpDgYq4z1AL4UqGBqCP46DSi1FAsT8ZzTJQBA9KAdy9leyobF/fbbayJgEXbu7e1VXV3dhHLAT2S8ox1DXy3ik7H4QRfzE84tjmRmfs3HxgJ/igkjpcZv5Bpr3+rFbkYA8PeR/rCGeI9jAW/882D98Uvojwael1qfp2rPiRAAbP3QX8eO5otqOKyHHnpIV1xxhfud95ubm/XYY49p6tSpbs2NBUxxPG0zXohHfqCMvYUCME0d2Jh1zPG8mr1s7QBYm13981kqBznHmUw44xmLDES7tEE/ShXqMf8q5Uecb31lHBxfKs95cd3mn6PtdaX6Yv5i+50dY/setrP5wF68f/XVV7s5ZHz0k2vF29/+9pPWy1g+Rb02L8yj7fmcA9ELdQF8HTubrU83xYDNG2Ms5VvF63W0ftu1gePNd0qBrP79sriuUvONHWzN29rmPL9NTnV90o75UfF+Pdp+fCqANn1mXugv42UO7TpVylc53vyez48dO+aIJP39/a6ftA0JcLQUAIyf9DXFCgCQh/w+MpqdToW851+fts+N58t8bj5hx5r9bZ8z3/Pvhf56rS1b7+YD2NZfIAB86EMfKhCsrrnmGv3yl7+csIv47z/8/ksF9hl9gZzp3w9471TuNybcoeDAwAKBBQILBBYILBBY4LQtcOoEgC79VD92BIArZ1ypC2Lna46miwTcqUhM27VLtx36F0XKpd+f9HuqVpW+2/E9JXsH9a5Z79B8zXX55ZHAB21MhFAOGNZu7dbXD39dFTWVuqnyJk3TNJerPqyYBpwwe05xxVSjSidwjhg+YvUeIO3uQnwpALboof1r9KqZN2mu5qpCMeVSWYViMe3WHt3R8X2nUPDqhmu1KLFUDeHp6lKP1uphfW/v/yoSyujq6Vfo5sgbVKcp6snuVSIcVzobVSRcoXb16JHBR/TDnd/WTcuvdwSAGZqpvvSAuqK9+qnu1ZN7ntSb57xRC7VQ1ZqkSsWVTfcoGq1x0dmMJ5ftVyic1lEdVWvnYU2tm6FwJkFyAOVCWeVCvQoNhzQlNsuLyUemPjKkwzqodYPr9OjOdbpp+Ru0UOcrkStTRcjE3092hzTR6GrVg12/1F1DP9ZT6fXqiQ852fuaikYtzS7Ve6veoSVapESuQvFUQmWhirxOuRelTLoAD8r04MJTuT8+bQd91k7MStmUFM44pYicIopmyzQYHtJBHdKR4cNuLubVzFKDo5TEFHHR/LEibHoEiketAQLApsENUi6sRRUrnNKCl2bAD/57gPWmTZt1+22364OnSQDAVKwrqBt9/VLrHukb/32vrnrZXF37qgWj54fw2dhSE3hv5dwaUzorZcJSnzTcJ5VVSIf2S/f8pl3t3d267tVzteQ8KVrlRcvnlHJjDCni5O5DaFegAFCMUp8mau3w+FROoeEceQakLKPOKFxfoWzerBMBtLOpnMLRMfJmQM8ZkrJJicezx49LR49I69ft1fqntqqhfpIWLJ6tBcsaVd8kRcqkeJlUFvOk/gtPcmycedewSH6zRzIlpXuHVcHOhoolbuU9ZvKK5WpwKSrGLqdp0mdtlQUNBRYILBBYILDA2bdAQAA4+zYNapyABbZv366Xv/zlOnjwoHvYCxDDg+2nn35akyZNcg/rix9Iu9vLPKVyNDCFLxgDAwOuzv/+7/92ktH+wkNtbpbtgTQPwXlQ/pa3vEU/+MEPVFVV5QBiyAkoALh7qWzW9a2jo8MBiK2trers7HSfzZw50wGLkApom+PsAXtfX59TFPAX+wJEHw3ALwY0bGyc5//CVAycGBCHPDbt+h+ku/vdVMqBWwb+GlAIgGnHAv4AWDGeXbt2ufH5ywUXXKBFixa5tAwTLadLALD66bcBzzZmbGngqh9o4jiAIQAi7P7kk0+qra3N+VV7e7sDgwBvFi5c6F5RgeC48cDViY51rOOYVwOd8OWenh4RkUq/rH/0pba2VlOmTHFEGOyNrW1ME4l09gM9ftDFDyoBetH27t27XRvXXnttAbjDRgZ6WnQ3dR4+fNjZk1d8H19saWlxuar5KSagGCDsBz/P9Av/eAQA2jIA0w9M4/eM+bLLLnP+z3joO+PB1gZO+m1kfsecmqoA/fdH5vrJGczh5s2btXfvXh06dEh//Md/7NqwYnPhBw5ZZ5zH/scra5e9jz2PvWfWrFmaN2+e6uvrC8SCsWxIG4wff2E+/IAx79k6Z9537typp556yq0J2iJ/3UUXXaTp06e7NUE77FcTnTPqpz32y/Xr12vjxo0u1zq+xF7D64IFC5y/QbgxABr7GKmCtug/r4zFT2YAcPz1r3/t3mds//iP/+iAWSPM2L5p82t+V7x/GkEDH8YG2J49gj7Qd3LE00f8wubXP89jrXGbY2xhpBIbi1/qnWvGE088of3797t97M1vfrNb9xRshh358bdrfk3dANj4M9dHfsdf8JMLL7zQ7Rf0w9axEQN4z/Z/5uf+++939fv3myuvvNIdgw/aXjOR6w9zSf/wF8aJH3P9YH1hUwp14mP4APuvkUwM9J2IjTmGdvAl7ENfAfVpZ8OGDe5v1gr1087cuXPd8Zb6B7szv9iYY/nhXAgAo5VnmgBg46ZPrE/shW2w5Wj7PXNqa8P8i/5jd64bnM89xeOPP+7WIb6OX2B/9iTWOXVje9pnbuw+wPrD30aS4fXv//7v9f/+3/87gQBQTKjkHNqfyFyavbkOMQfsSbTD2Fh7zB9zZdcV/7XsbFyPgzoCCwQWCCwQWCCwQGCB07fAqRAAAJ/a1Kl7dZfWHnhEK+vO10XVq7RY851UfZ/SeiCzRt/f9z3NnT1b14Vf6fLK/6z/F2o9dFA3zbtWCyJzlXDi93GV5bzv0ZloWsnKlL568GuKlkd1adXFOq/sPNWoxikAtGX61Nc3oMbayapy53pZ6j0CgOGaJxMAXj7t1ZofWaAaJZTL5BSPlGuztuhr7V9RW/cxvXPuO7RAS1StyWpTh36l+3TvrrvUUFOrG6d4wD5x9Zv1uANDJ2mqajVFQ0rp6dwG/c+2r+iCxefrWl2vOVrs8sbv0wHdl/6VDuzfr7fOfZNmaJaT2x9AfL97n5prm9SkGR4BQint0A4dyB5WPJzQPM12qRRSed3vbh1Wda5G07VYMRKGp6RUbEj7tFtPDq/X7iP79PJZ12mWFiuhMhFC4mV/P7mgxJCUd+6D+pWe0Dr9rOPn6tWgGmItWlV2ga4LvUzLwovVGGlWvRqcZWN5EoanLZBTDvTSlRcgASCXVjZESggvQXwiG1U6lFF3qE8dpFA4skULmtG7mKx0Nqm6MDZKuEh+g/1HAFhk/jNeaofcVvX3D2pa2QI1xqaK1PJ8ihebggUWhQBw26gEAIN+S0O8eD+1elkmwtq1M6VH7j+sWCysK18xVdOmEc8/UvyYtL3r0tz78Gbq9Mg2OYGsJ3s9gHvdmqTWrN2maNlUnX/hZC1YKE1qslq8fnhKBCGX2h4iAHU7wLtUJ05x+3ItZKQwMVwwDNx0heBiKBsZia4fFwz3mZRIfGLCXFX5CP14WDreJj31WJc2btimWEyaMrlRddXN7sCpU8vV0Cg18JioTEqHUOFMQx1xKiUumYDLuZDfpPwEgNCJah2QDMJe5gbvx1/GnvpTtF5weGCBwAKBBQILvNAsEBAAnmczeirRc+fi0AA/efj8rW99SwDF/ii4j370o+6hM1/weDBeKhLTD06UGh8Pxy1SEIAN8NpfUAWAGOCP3KVOABkjAPBQ/ZZbbnEEAI7jYfXtt9+uH//4x+6BOw+o6TdAg0XdzZkzR3/4h3/o1Av8wL772pPXbrIH94ASRLcCUhhoRfoByATF0X3FYzTQi+jVm266yQH31As48O1vf9sBIcXlX//1X/XZz37W9Qv7/8Vf/IXe+973OlCE8i//8i/68pe/rOPHjxfmw18H4N3v/u7vunNmz55dkpjhP34sAsBYUfrYE1u///3vd0CNHQsAzVxQb/H8Y799+/a5vM2kjtiyZYvrSqkoSIA3gJA/+qM/0mtf+1oHSk4EYD+TdYSf0Kevfe1r+tWvfuVAQIo/KtxfP0DIK1/5Sv3e7/2e8xHmtZgE4j8egBufpADs4QMAugY60y6+Cyhk/kdUJ3NO8ctPG9D2f//3fyKFBoAjawlgivkA7KE/HAfw+Nu//dt6z3vecwKYS52jAYinY8fxCAB8bkSh2267zY0LQMqANcAmf5kxY4YDTwHLbH/BbwCfDDAH5Hr3u9/t/IP3br75Zn3yk58skIaYzy984Qv67ne/64A228MAJJcvX35Cewbi/uY3v9G//du/uT2E4y163w42wguv+AD7EYQC1Ar8oHyx/wNksw/gA6wXAND//d//LShcAPp+4hOfcD7InmHEKlM4wE7skQB9b3jDGwrkpdHmyk/OWbNmjVNs+cUvfuF8y0hN+ArzYgUg8tWvfrWr//rrry8Zwcwa/oM/+AO39+Nj1AFZgcK+hR25bmAb2mLd8gqhi7ptzy+2D8dAIvjc5z7n1ASOHj16UtoLbMHaaWpq0tve9jb309DQcNLaK2WTL37xiy41AWOkj3/1V3/lrgOMAz/ERuy/+AqFY9jnH3jgAeGLHAep4dFHH3VANuNgDXMM4wW4/+d//md3bTLlCXyEvYyC75Mu5wMf+IDzPexiwC5AOfZhLeMnpa6d+P2b3vQmfeQjHyl5zS1FBjFFBeqD+PKlL33J9Znrh1276Rv9MFUO9jTIePT1dAq++41vfEOf+cxnHCHJbwsjQGEv9kOuVW984xvdeCBc+BUAaBuQfMWKFQX1neL+jEcAGGs/Ho88Y2QU/Jtr7t/93d+5/Zr5ue6669we4S9G0OOazT7FnsRa5zhIXBRISFzfv/Od7zj/Mtv4iQL4GimRuIazhmyf5hj2I0gl7Ddcn4wowFwyp/4C8ctfuB/AN0dTIeFY7jPoM/PHWqAt26+KbQ8xCTIm/YQMEJTAAoEFAgsEFggsEFjg3LDAqRAAhpMZdcY7dL9+ocePPaZlVcu1vGKZFmquE0XfrUNa17NBh4fatKJxuRZolupUpy3aoY2HntKkyqjm1M1Us6arMlft7mG7e7sUr4gpGovrgfQaHe9tU/1whVY3X6wmTVW/hnWU+Py+fs2rmqNaVTtwDYiRGGw/AQDQsV0d2qRNTgHgisnXaHHFEk1WrSJ5KPOgDutH3T9Wb1+3bmy5TlNDLSJTeasO6ad9P9ThzkO6sOFivariekUUV7fa9ZPu/1N/uk9vaPhtzdJclSmmg9qtO/u+q0w4p2sqbtB8LVG/+rQ1vUWb+7epIlShV9S8VI1q0mG1aWtyq546vlbzW2bqshAy++Xar8N6cPBR7QkdVW2CqPIhR2pAej6RSWhBZJYWaalmaImzLwSAZGxIu7RNG9ObNDCU1AVVl6hRM10KAIDlYuzQvIzM9gNKKq2MupyN1uvbg9/U3r7daog0afWk1Wrsr9fkbL0qE1WqiFSqJoy1a1WnBlW4+onkHomtHu/+uAD2jofEnhMApwfYo8zg6XlmFFfKRdMrk1BvZFBP9j2hbHxYC+LTVaMqVapOYVU4mLwUAYBkApBCjuuw9rTvV312muZPWaRqN9MDjuwBAcCRNnLS1s1bdevtt+kDeQWAkeALD1T3SunYdq/3eHKZ+vtCeuSBA3r0ob16/Ruu1HkXgEP7tRtGxABKRZTbex52Tc38H3YS9puekn7zi01qqJukl1wxVYtXeCkD8D3IB9Y7q8PFeIVyeQWAvCOcxnyfdIoxFTyegfczshlMaHMt9NGU+iX1DkiHDqbVfnxI+/d1KBxOqK+nX+1txzRjBgT4aZq/IK6aGmloWApHpEhcCkWwFWqSSQf9h5znsBp9lBwjANhsllJFyPvCONM9ofEFBwUWCCwQWCCwwIvDAgEB4Hk2z893AgDm5oH97//+77sHxzyw5gE0IA9gh0XQ8ncpsHg8AoC73c0D7oAp9jDcphkgAbDeopUtOh7ADRAesI1jAJz5AfgDQANMMKl067NFGfK3RQwDMDMuHuq7+zJLAuXrF1GoAC8UzgPMIfK+GDws5ZpmE6ItOR7bAchgr5/+9KcONPYXjidyFkUDkxwHpGJsAJ2AbpAIGANgkslPWx3+qG6A06985SsOoLZjS5E0xiIA+AkftGFgFe0T3fqqV73K9cei/zgGUgVACfNaTJAAEAK8cl+/MpnC5+YDJj1u9dk8nXfeeU7q+dJLLy3M07hfTk9jr8B3Pv7xjzsgzC/VbCAmc2+RugbGm6oBwCJzVSzB7+8GEZ6ARxRASNYQAA91AaT8/Oc/dzZmvgyQA+j51Kc+dQKwDNgDMeW3fuu3tG3btoJKAuuBdYQdTdrcZNVpE5AGABAFDGvH7Hg29ipTJIAQ8c1vftPZEcAasN3qt3QFkBEAxmzv8Csw+G1mUae8B/D78MMPa+nSpQXwG7D2d37ndwr+9JrXvMYBnBQ+gxwAqIXPsi8YMQKw3fzJ2mOdsvYA57Alx5p0uamPmC8YKckATfoJUYr1ZiSA4v0PktPFF1/sgG36who1lQOAbMhOtica4Qh70TbzyQ/APW1D6GBN2L5m+5d/XRCtzPnve9/73HxQLNLdgHvzFT7jWPzHCiQA9hDmyEgPfAbZhHHYnJba5wHU8VN/gYgBWOjfr/yfAzhDugBcN9UWfIhx+xUETEmBV65B//7v/+7ICuMRhJhbSBCMnfr4HYINBeAdYN4IOoyXcfMD4G/XCIBcyEFmDwgLANnsG3bt8YPpfgUES53AmFjrRPRT8EVAcAhffml42z+NgMJ46Tt9ufPOO08izJXaE/EBxoBv/tmf/ZkbH/Xgf2ZH+mA2tn2Nv5l/7DLW9aN4m8UetAOJxa/eYiQTU5NgPVq54YYb3F6A3SAAmKw8cwSxZNmyZaPu5qUIAKj8WPqKMyEA2J7EnOC7+Aq2pJ+sc67h/mL9xo+ZH0vdgO2xJcQ31iI2Zq0xv2YHI4qYj9A2+zR7GGo4HG/APZ9x7b3vvvsKaU9sf/L3x66jtj4hzRw5cmRUW/IBJBnuN7hOmf8ZQY0+8mP7BAQA9iP2ZeaQ/euZuC6P2eHgw8ACgQUCCwQWCCwQWOAkC5wKAWBwKKn+RL8e11pt2P+UVjSt1MzYDDWlJyuZSWrr0A515vpUX9eo5nCzpmqykzo/qnYdGT6k7Yee1NyWmWqJzFR1pFbtne2qqqlUeaxcw0qpRwPaM7hHQx3daq5s0pza+UqmMuqPDzv5+UY1qlY1+XhiFACofSQFAASALnVpp3bqN7sf0HmNK7WkaolmarrF46pXA3pK60VEfHVPhWoS1eqNDag1fUhPtT2q2spanV99sVaEVrn494Pap2+3fV3t/e26aeYbdXFotSoU1zEd0l5t04Zjm7Ss4hJNq5qpVG5AOw5t00BsSMualqk51ahJsUlq1XE90rZGvzn0Sy2ePVcvr3mJJoXqdH/7I3p6YKf25o4oXJlVZLBPURTNFVV5skLLqpfoZU3XaroWqkwJZdNZJaOD2qEt2pLZqqrwJC0KLVONGhwBAKhxNAWAtHIayusOAFW2ar92apN+fvBeNSaadcnk1WrSFA1rUO3JdvX19KksklB1rEYNiSmqjdJClYttjjo6BXHOvhmAGFDAd5ktQzl96H/Ii1O3YjM3YaLAM7h+6ReqDIDdXnJQaBhDjmSiZKUy0YyOho9p7eGHNKWqWquqVyqmcsWc7gLwd3HJKamks+ewBvTEwfWK5Cq0fMZK1atSw7khxUOIvvsJAFt06+23FxEA/OA/bZxIAPDsCQpOwgG0IyrUdli6+65tKi+r1vU3tShcSQaCPiUiVYWzT67lRJZGPs29A/X54e91j6a1bs12NdZP06qVtVqyVBpKA3n3qyZRWSAAOK0IIv9JB+BAb49K4KU9cDkCvDIeMSR/WEn6QzFz4YS6JtYA6gT0xb3kpA0bj6mjo1+tB/vU3j4oMrvW1ddqyeLZWrSoTBUJqYo0B2FpYCAlhVCz47lLIj+UwTx9hHEysxAAjJVgiUp8Hc13M/+I+wT7FWT/8xM1sRE9gwskqDqwQGCBwAKBBc5ZCwQEgHN2ak7umAFDfOKX2SYKj6hPHt7aQ3HAFCLKAIQNNB4r+vrZNANRZcgXA6KZLLDllzXA1oB5/zgn0kfOLyVl7D+XB8oc5wcqTQGAB+I8gP6nf/on91AdANb6YPXysJpi4LfJvNsDd2Tm7777bhfFSbGH5dbegQMHClL0vAewACA0kYg3A8iQz4UAQF8pgCBElRKZ7S8cTwTpX/7lXxbSEwD+AiiQHx1/MclmA5aKSQDuvjsPvgPyQBwASPCnMfC3ORYBwGxlQIARAIjONUUD2jBCAsA/IBrtG9BqUd98BkjmXxc2L7RjoB/n2tzYXJoMNeDSqlWrSpJNJuJvpY4xQB+gGLCTQnSq2dkiM4nmhGxiBfDDIngNnPnYxz7m5s5KMTCKZDzr36KYAZzxYUBrQEUKfzNeA/uIxCUi2nwJW/3P//xPAcwzG5pEukmT21o1QNHWKHb+yU9+4sBvwEDGZX5/puCN9ZE+AzgDhDNm1ovNpUXVQmYBMDKVApOGL7YZgJutG+YFAgCAoKkNAK4RRWxEAfyZaF3Gvm/OgQAAIABJREFUiHIE79s+a4QWxguJBwIQBaAaHyY6nahazjEg1M7FNvTVD5D7fcGk4X/0ox85QJh5KI60RYGAqFzANeoDvCbCGcAUIhJ7SzEJyohA1g/2MX44DhIFwKTf38xfLQ0H1xUUDbCrgdal9gwDxY34YrZCUYG5tD2FOlCouOqqq9x64G/GWsoutkfZnoS6BX22Ym2xn0BogCBhdmP9GRGH440MZGuE8eAbtiZZe5BwKEbcKLa/EXysLvoDIEukM68UPxBL/awX9mqIaBT2YZQCzD/wIwgjkJuMDFS8zzAOuw5xDH1HLYL0Buxp7O9+FQY7vngtYBv6jq9y3cJuEIlYx5aioLht6uC6yHWFfcfWSbGqiRFdTAWA8fHDtR4QGpWF4nsSfAwb2x7DfQ2EJdpkPKx/SzNh0ev+NWh9ZUzcY7BuIUKwPiztCwQZCD+jFQDrP/mTPymkvWH9QrQaT51n1Ap9HxhQT18+/elPC9Uj268gghRL7Jt9UGlg/8EO1MHejsID7/vvQ/x9sOueEV24rvI7+yf+hh9aYf4hILCui9eIf581f7bzsDE+56/H1gh1Qt5jLRiBEl9h72Vf8qf+4Hyuf8yt7Qt8zrWZtYDSgPnTROwcHBNYILBAYIHAAoEFAgucXQtMlADgfQ/OKh1Lq1c9SimpaDaq7EBaye4hDaeGpYqcEjUVKk+Q8Z6kAOUOUgVY9aDQPvUP92mge1DDg0ktmOUFTgAEA5Z6ICxxzMPq7uhUJB1VIl6uSHlM8WhclZEqB4QT948sucmnk188F/Iilcm53q52HdQBbTq4QRdMv1ArdZHiORJrS8lQWn3qcW1s3P+kUtGkBuMDyoYzapnUpElq0BS1KO6A3aiGldR+7dHR7DFND89WnSapUqSCzKlHXUoqpb6BpIba+zUpUa7qioTilQkXLV+WSqgsltCQGzuR+zu1//A+XTH1cgek7+87oMH4sPrjAw6+jTImF2EfViQbUX2kTtWqUb0mU5sD3dMa1qN6UDvbd+iyhqvVolmqULUSXqz6KJiqlx6B6H/vN35nZEPa1bNLkUxM8+sXOHt6GdyBkpPa0b9N3cOd6k/1KV4R1+TqqYoopsma7CLg48xyKq5EpFwKoZvu+aaX3oC4+JCU9UHNYQ9g92gAyN/n6RvnALppIDP984LK8a+Mm48QqQAiKCgMaWvfFu3v2alpDVN1ftlK5+MeyGvUixGAd1hDzpL49P6eAzqUadXS+iViVokOj6jc2SBGOoCctGXLNt3qSwHgEWuxqD9WHfULf6IBPh/Ki+6HlUsn9MAvMnrg10/qD99+kZPmD+P6EQgHcbfWGJsFzBfqdlr9lmQ+7JT1B1NyoHdHj/TommFteGKTVixboktWl6umVormk9x7iQcong38KgAGe4+nYDDermbzU/AmJsnLSpH3O48EwY+lV/AOCHukjkzWI46HYyovK9fwkNTXKw0PSq0HpaNH+7XvwE4dPnpA1bWVuvzKizVrTpWqaqTqCq8J12Se2OBWSo53PGoD/4dCtG8dsp4WaC4+8kv+PR+JgWXvPzNfsWcWH2eilGKD2dz/Op49g88DCwQWCCwQWOCFY4GAAPA8mkt/hLD7YpJMuugqHsZbhKA/aosHsUje8xCch7oWpfdcD5kIvMsvv9z12cAlZJMBS4vB3DMFECcyVuxiBACLOOZh/IMPPliQyeehOQ/IAb55GE0h9zeqAT/72c8cGGN5inmITcTbBz/4QScD/VwSAOgnZAY/AQBAE7KI5eDlwTrgO+AlIBAP4gGVARKJhgSIYxyMi/kBXAIwBmQpBYqMRQAwkJVXbA0wgA2JVqYdA60AkQGY3v72txdUAsxXsCfgJsCOvwDmAqYBGhD1yTgoRCj+8pe/dPMEaGL1MF8QZYi6HA3smoj/+I8xMJroU6I7Le+5+QAAMiQNy0HN8dgBEJpIZaTQAbkASXgfkGzt2rVOnpzxjEcAAEglCpmofEAW6reUFAZ6Aw4DLgKKAfZh/7e+9a3ueCPlMCaiidk/iH5l/iHu4BMAMkScM0eAqvgBticCmVzqNmZ/iotTtaMdbwQAfMMiSGmLgu/YemUvAXzF7vTVAGQeVrkvOXkSCCkymGsDdHnF9uYr+ATgNIoDBmShBgAQDAgPeYf2sasfoKZNwDPmtVi1wMZCH7AZe9/LXvYyB1BSF/PCWqSvX/3qVwty9jYf2PSRRx5xc1+83ooJACiLEMn7+c9/3jXLuAA7AV0hDPE3deAngI2AzRbRTT/4nEhjv5KIAYjUB6CH3LitIWsDv2btQUBgPyHaHlsBRrPuTCnBbGFpKCy3Oeof+CXnYEtsiCIFPmcAKX6Iv5piAq8QgCC7+AsqGC996UsLQL6Rb7A9c0g/UQDBntgPQJi0F6akYXXR5z/90z9168lsUGz/YgIAoC5ze8kllxTSLTBGzrO9D4UO5hNZduo1AgD9ASB9xSte4ebAQHCIYYyR/Zn5wSasNfZmA2stopr0JqRkIPUF56MIwdrGh7ArewF7DNe273//+87XDBjnGgapivsJCn5ha42/LXqdY0i1gX1MDYQ6IFxgV1O32bFjh1sT+BnrheMt7QxjvOeeewqpSvzXeUvnwL7E/kOhH9iH8xkH1yvWEfsin+E3+PL3vvc9N48A9uz1FunOe9iDfgDos07HIhdiY9sT6PfZKkaUYW1jw/EIALZ3ca2DAGAkLMglqJJAcKGwNrguc23x359g+7vuuqtAArL0Raxj0n74xwaRhmshdZlsP/Ub0Qs7m2qF2YP1iNqEERUA7fmdV9YzhCw/+YR1wJxAImL+2IvxO+aEexIIKH4CAe2wZ0P4ou+lFIfO1twE9QQWCCwQWCCwQGCBwAKjW2CiBAD3LAcwNGygpNWZ09DQgFLppCKRkGLxmKIRoGwvw7mn1O0BZQBxwM4DyQH3Xiwed0C5uy/yRfJbPnOvBu8fv1HCeSl/D9pz6uJ52Bqsmbh+LxK6U+2679g9mjqpRRdFL9ek7BSXjzwbyigTTglwFkICUuz8DnRZrUqVu/h+AP6oUg4oz+qYjrvUBI0VTaqMVKtMZQ7Ap2XAXSBHhNDLkjkPpielVy6kMIBqHg5NhpPaM7BbXf3dWjJlmRuHBw4DxRM5nHHv2TgZOxH2Xqy9vR9Wu47r6ewTGh5K6pKKKzVZTQUbMQYPxPcXg049Mfd8vHPe2vngmVxYoYhFsTNm9AIgYgypW53qUJu61aVDPUc10DeounidFk1e5NQYAMD5580j/fRmzZtRA5R9/XEqAB6MedLnE4wIfybW84iVRmoP5Uag9kwIYkROR9KHtX1gs2KxsBaWz9NkTXLeEBIo+wisTi14WDYHuB/R8dQxbRx+So01kzVTMx2tg8TxxQSA20YlAFgPWVPeuhpZgailhZVKx7Rne1JPrO1XJp3V69/SoHCZFI0zM975xUr5I7MBuB3xUG68Oe1J2yNzf/8vk/rpnT/Xm990g3hcOn2mJ3nvFaNL8PsIUcGDuL01az7n/X6i9sCpzGUB6x9p1qOTOOA9m/d8Gyft0Mmo5/VZaXAAJTspm5ZaD+X01BM7tHPnYfX1pDR/wQKdt3yWaidJjc1SRbUUyXcfwgSrwovo90bmEQBOhOOLn28X81pG/P70HN2vhFBst9O36qnMQHBsYIHAAoEFAgucixYICADn4qyM0yei83gIjrQ7QDM3ESYVyw2GRdzZQ3cetgLYjpWn9dk0AwAiAJvdDNFPi5w86SbFtI6ewQ76CQA0Y9FpFtkIeI7MPACS5fTmOMvPC1BBxDDAhYE2RP8jWcxD63ONAGDgCH1F5hqCACAh48GPAD7sxhQwjYhdAEqLvsW/eFC/ePHiQv51//SMRQDgOAPC+B2AAvDQL99M20Q9A/K4rwJ8qQqFCqArQATR5gDjVgAyvv71rzvwjLVhag3+3ODkg2YsgJ+M0fIQE2WKXH4x4HW6LgfhALAVcJG+8wOI8bWvfc0RSKxvgCwGMpk/sS4sX7iBhpB8LAq2GLQC7AGkMQUAorepA9+1yGfWP0Aa5A4AFwAeA1KYV8BKA9eZG0gHRMFDADDygEWusocwPkBA+uVXA3jJS17iIlMBdAysPlUFj9Fsbj5gn5tdqR/fMWls9z0v6zG38V38xCLK8RFSBwBasecwFuop3hfZKwH9LdIf9QEAbQA3O5b1QvQt6QhYB8yD2Yo+QOYAeKUv1h9877bbbnOgLCQP6wM+ik8wBshRRB+zvqzg7wDpRPoXA2D0y68AgO9jDwOdmSPSrYwGnEFSYu+lmL+xl5Gv29YOtmRPBFAF3MVvbW+EbMP+B5htiiB+tQnqBcwm/zjrzaLA8UNk/+fOnXuCEgu+g134YW8CGOQc5hCwHbl/frcfI3aYrbA1/gyoT2Hc2JZoe2yByoDfJ2mHYwDMIU1gC1NloS5swpqi/6VKMQGAXO20bZHc1IUPItfOnsB4IQDQJ0vrQJ9MAQA72x5JhDZEHSPn2J5s88I+wVrH7/ADv6IB/b7xxhsdWaMYtDWCCvZg/m390DZEN/rP/BYXjoOkhyILxxp5ALIFJAnWgalJcK6pvTDPELkgdKCuYKQF0ieYwoLNCXuw1Y0qB3sNx7PuUNXAjsyREU3wRexo+xA+CKjO2ChmE79tIDGtWLHCteMvpgpkIHuxb53u9cB/3pkSAOw+z+zFXL7//e939yeQIYrvT2gb4gD+y3xZGiN8i8h9UwGgHvrGvJv6A3PNvBmAzz7D/uQvdq9Jv5gj81HmCN9iz6VdSzeCqgbkA84zsh+f2TWRPfbDH/6wI3T4lVpITQNJh/JskELPxlwHdQQWCCwQWCCwQGCBF5IFTpUA4F20PbUwr+SUzeZFwkOeEuOIKD/QmZdH3APOPBjSA829fx4MbICYH7zzsmjz70SwMw/BoVhGW3kCAD3JhjyojjKgPm1Ir1N3f5eW1q5Qo6YqlitTBNWCcMYRAQDgAbv5zZN8J2odaB+SaNRpEkAAOK7jautqU0t5k2rLal3kO6C8gYEeESCtkAN7uacJu74BOpot0uGU9nfuUnlFuVrKpueF36kDAsCAA+chAHgy6V7x8rZ79oNkkFFI2/q36dDAAc2ZMldztVgVSrhR0H6ZE6wvTgJQmgDgpjEPkBYazCOsXj75jFMBoF7s1Ktub4yS2nRch7pb1dXfpbr6SWoun6oaB2nXqlpVTpFAuZgL/vfHhoeLA6S9Tnjl9DDRs7oUT4qu9gG8fAYtIhka0u7MdrUPHFM8FNG8qrmqU70SIkBl5DuId3zSI7/kQuoP9empocc1mBzQqpoL1aCmPOWDGfPA621bt+u2W717bb5/ObMUFADGIgB4ZkgPS/fceUA7dxzXzW9cpcYZUqzMi09nZeBdxcWNKU8NKM9KzJHre1rq7ODZxy4dPXZcL73mUq26UIqXSekMSpSjmb4YpvZUJUYm+SxNdMFXU/mof1ZaPD9SD/AvbEt599q5TXrqyQPatWuf4mVxNbc0aNasJs2cU6XySmwlVVRKkaiUTEmJPCfGi+/3GjQSgp8AwJp3JXyWxjaKaQMCwFld7kFlgQUCCwQWeMFYICAAPM+m0mRTydNN9DIPUf0PU/35rfliBXjEg3PIAjwYPxcKD4eJAOWhr5EXiOgujuT0bmaf2Rsk2vATAAxYxI60zQNrQB3sDqhikf6cZ+AR55CLl4g3Az04F5lnIk6LCQAA0YCxHGtg0zOVAoB+FisAmGQ0oAAR08yDgXqW593swisRfkS12vgBSm699Vb3paNUKSYAACJgHysm+3/HHXc4ENWv+kBUNDmi8W3rAyCC2Zr3iD4HeARQAnSgX4AggEkG4vj9xtJKMA8A3QCERHhSmE8iV2mT4840wpC1BnhONKWtRdYgvmBR/540Ytq1ZyoIFlHNPHAcUbq8x+cAbgDH/jkxWxYTAAC3sQ/1EAkOKQLA2T8u9gzq7u/vd8QVIrTNvgClrEUAbgMaS80xgCM2w+amYsAagdwDSHe2gH/aNsDS/MQAOgONzI6M0QBmfAIQnehqjsNPmAfAPwgwFI4pJhbwPjYjnYCBhkSsMq9GEIF0hb9Z+5xjoBnHAUgC4pNHHkCe81jvJpVtyif4B7/busJ+HA/Ixr5hpBj6iCoBpIRiufNiAgB1WvoMIqzxdYuYNzv6CRr0HQIOIKEV5t4icS1qG/uhKgF4ZwQpU64gMt1k2XmP8dCmRffTJ6LNWevUY4A1vkLUsikdGJBLPxgDwDhR3aYeAKj7rne9a8xLGKohzI+RjOgDpBv2GubRgE4jZhgBx/aNT37yk7rllltcGwYqsycBYpdSCSkmALB+2tvbnb9AimDdQmSirlJ7C/2BaAMBgHm2NmmfaGwITZZ73j9w81siwZkX21Nsj8CujNnmwMZjdZh9mHvICnZ9Y94gyUBYsjbsmsh+y3pib6JwLMAse7tdN4qJOKZMADDP9QY/oy0jwEDGwmZ2nK0xlB24btka4RxUYiBRUYxUY8SZ4n0C4gMEAwO8Tb2A4/wKAP6IDPudOaC/dj04m8TJMyUA2HWCV2yCnfB382u/SoiluWHMqEWgZkEx5RJISqQoMb9kzAb2s+bwXda7KXCwHlHS8Rf/Hmx2g/gG6QV/MRUa6kPdhD0AG5iflyKaQMZ5+ctf7kg5pk5BPRAS8LezeW0ZczMJPgwsEFggsEBggcACgQUKFjhdAoBVgAx2uKAKYBHm3qcjMccGZhsU6X1usfMeSD4Cb3kC/yPAtcnFu/tUJ5HvAf+A7O4919iI5DanpiLDatcxbe/ZqrpEvSbHGzVZjYpm4yN4ZF5CwIuNTymrIVdXVOUK5WJKuajvDPC/2tvbNC3RpEmJOqdwYEoEVpkXXW9AodernEsy7pVsOK0Dx3ZpWmOLylQjEW3tOg7FYNABxcUEAL+bJpVWlwa05fg2ZbJZnde0TJNzUxyEPxTylAQgJqAZcOJTthG7Oslyh1aORLanXArMkGKEiVNbvsuWKoB+QZZAW4G+QgvoVa/a1aEufsv2qau3R5F0WNOrp6oxjpWbHInCo1R4s0m/ynLhQoR5YeLOIQJA8bZQ/H0Cq2XCafWoQ0d0SDuPbtP8pgWaodmqyFYpRrh9IQ7dU1IYIQD0ars26WjHEV0w6WJVq07lqsqrO3gEgO0lCQD+tWEgtEeKwX1xMXDnTFY6clD6wR1PqiwR1jvetdIB+yGRVjSWTzlASoaT8XiIGk7e3lPQd8A5UfJf/vcNCodjWnHBfJ1/YUxl5fllluN5y1ibaF5GYESfP3/w2Y5TJyAnI4WyyuVQYQg74N+2DjhKB/dJGzce1L69h9XRNqympuma2tKkyuqYZs+NqrrWi/YPx7wMCINDHh2iPAGd5uRiBAC31glm8rNGngUCwFhWf+afrgcXzsACgQUCCwQWOBctEBAAzsVZGaNPAAuARACMgLfjAeTccPDwFRBw8+bN7tznuvAgmqhKf85gJKCJMBtvPM9E34sJAAY0EkHpB8bsBs7fB+svQBxRhUjnWyQcedaRZLZix/oJADzM5uE2BAADiMe8Tc7y5Tkscr0TUWr5vWkTuWXLQe6vAyAFWWe/FC+RnoBrRHuXGo+9Z4QHUiIgLW1R0YA5flDfX4efAEBfiVIFpDIZbUADpJqJTDbJYM6nT0TjAx4wJwZkGujBMUasIKIdoM3ACcAMgDYjF3CsAQ3FQDGACXmJAcABTgBJLQLXD+qerq9hG8Bx1hogDKAFa5Xx+yP+/fX7SSJmPwNJOB+7GHHDfx4EAKIl7XwjrqAYYJHd/uP9Ud1ElZPWwiJyOQ6AB5CPQn/HA79sH+J41jPgMSA7djRZ6NO1o51nwHWxvWw9GUBpfsLxjAlpf2SmLUqVyGv2GXzer0JR3L9iAgDjsghW/AyZbeaRvbh4Ppkj3gfARwGEc7EDQJ1Jq49lD+sXdoTkZfOAXDhgb7F/FhMADACE8AUhqXg/9T+goG76y5wDuFGon7HSd3LK+wE69mz2burEpnzGPgTpxEpx/QZU0g5APOQGgHTARkgS7E20V/zghH6gKMG6NL9nP4UAQJ2lQED2XqTujdxDHai2ILePcoGfRDTaHNAP1h9goz8Cmb9LqQAUEwBMRYH2AOC5ptm+VeqVPpkCgP9zFDYg/phE+2jXRUglXAeMAIBdWLPYjff95Cp//TZ+UgEQwc9x2Isf1g0EKyMkmN0gRtAvy9WOj0IWKFVvqf5SH0QYCATYiXrxAYBmm0/eI+qfPYjrpO2BRLdAouI+xl+K2zEiA+dB0sFnIRtALDCi5GgpAMwH/b7or/9s3JucKQGAsdM/9jjWLOStiRT2JFJJAMozDvoBSQJ1EyOY2H5texB7COpHRsBhT8M3RtuH7X3mlOsr+yzzATmIut797nePe/9p12+IIax/SxlBH4yIMxpxayJ2CI4JLBBYILBAYIHAAoEFTs8CEyUAFH8XGPmO6+5i8jmwT47+9aBmD9Dnd0sN4J2VUzYfye8nAIwoCBiaRxJsD3qzCHkP7PLQNyMFOBJAvgu5WE496nSR6z2DvSoPl6uxrJms9S7nvVMdOAG8yykb7vcyemdBOqMCrx4OpTWUJwaQICCcCikcDY8bsc648p1zLwDoWQ0LWflYrlpK5+G6SFbZCDncM4q4COaTo7Q5P6WUNnRtUTqU1dSaaZocalRFhlQDUioKlSLtssljH0+bwErxnPiJFc56+QPz6QockSJvWsNxUfIPpd0PgLYniJ7ToFLq16C6cl3qHu7WcIp30hrMJqV0VssbFjpFgDJVuF5BUOCfpxGRB4P9c3AOI5iQOehzLswsDqpNR7UrtV29ff1aXX+5ylWphBKFlBaeagP/APdDTuXh8b6H1TXYrVVTLlOVqp1tItmIMmHP0Du2bNftPgUAI1KPTIj95kWiM2OZDN/zvXz2P7v7iFpbD+vVr7lA8YpBNTXTZxIXVDhdiwiZAvzYPNXFpKHtRzVEwMy0RikR0ZG90sMPHFY4nNJFq2dq3kLvtPiEsqf5/c0/oWdzcj3VEZZYhHB9b4F5BslJe7ZKj6/tUFdXvyNDRGIDmjS52u01M2dN1fxFUnnFyaYwkouXSMP2mpE9p+QO+zzx39O7OgRnBRYILBBYILDA88ECAQHg+TBLvj5ahCkPR5HqBaAdqxgoxgNxQGYe7D/XpZgAwBgAEgAUnoviJwDQPg/XAVEAxrCzv5QCuOxzwFRyM/Owmofpn/rUpxwI4S/MBwAID7NN2tpPABirfnfPeoYEAANaiI5E3WA8gIg26TNAAA/xDeB685vf7EDpUqBIsQIAst2A0cwztvnyl7/sJO0NWAWUZu6RHYcEYT5rEah++9FfQEQ/0YHjyWdMNDrnABoAZBkYbvVYXwHHAD8AsphngAoUKfz5rk/XD+kfoDNr09Q38APAj7FySdu8cz7jIJLZIusnQgCgv1YHICjg/njjoU9EqVshzzRR2djJ/MJsNhr4tXPnTqfWgLS3FYgoRDX75ahP157jnVfqIZOfAACQaFGoSGRv2rRpXAIAfgg5xXydeWMsRIezd/G3ERyKfRRgG1AexQxSMwA+4o933323rrnmmvGG45QEII4AymJHA0DJLU/b4xEA8GdIIexDSL+P9hDOOkL9AK2AewCvzDP2gsQBeO1XxQCsRw3FSAKcSzsQIiist9H2L9Y4qQCwA34JyMjeivpGcaEOIwCQ5sMAf/aQYgKAydcz5+QbNxuxdvgMAJj9x/b1iRB8mDf2F4gE2JO+k9uefaf4/GICgBGSIDihhGGKDcXryP4uVgDgfQgSRD9DXvATg0o5D8dhf9afrVsIV9jCiDHF1x//34DhrBFLX1NMAOBv7IhPM1+0Z+sCfyBC3K4RY7Vjn7G2UNewdUMKDfwccg62YAyQp5hHI7exTzOPKACMd70y0gLtcZ2FTAZRDH+wfrM323Wm1LV9NAJAqXGOu6CLDjhTAoApx2ATJPFvuOGGMbvgJ2GRCob1io9iW65LyO37C2u6mABgRJjRCAD+8438RGoZ9kn2M67tXHNHI7/5z7f+Yieu6VwHjbjIvoRaBddX/JK+ng1SxqnOYXB8YIHAAoEFAgsEFngxWuB0CQCerQz9KkUA8EXkF0gARbHpOU+qm8jbE+8387V7GvpeO7mR1AIntu0nAORr4fBITsOhQSdfP6gBJYdSqoxWuZ+YqQAUg3eRQa+CNAQAD1BMRcjlDnIqVZCzPZ3vb2mcvjAMwEmveu9/RwAIpRTKhhTLlHva+IyNtOtRQFoIAMQcl46SZhwb2jepvqFBU9RU6Iurm7zmLkmAB1xOjABQ7O2065D+EfN66d294nIbeHL2jhmR5wsMK60BDahf/Y7ccUxtOtDfqu7uDlXlwqovr1F1ok41FXUuQUClKhV1/yArIEofyRM4rJ1zeBU6RQeIIhl1q0tH1aqdnbs0pXKqZsfnOlC/HJJInvAC+O8UAFDB04CeTq5TW1+7Zk9aoia1aFKuStFsRMmIl+wBAsBnRiUAjEzLSEqN/PqRtGe39N3vPKi582foxptnqTyK3/bkaTZVimcjigyRs9OxSbyfQ8fUduy4Ojs7VN7coumXz9OvH+vVukd2qb6mRpddNlczZkmVtZ6KX1m5xcSXcn7/YjK/P3sEgGwuo0yGTocUiZQ51YO+bqmqVupplzasP6yhIamzfUidHUkND2U1ODigZcsX6sLV1WpslpI8Xo9I0diIWr+froDeh7cwPef2yEZjEACKh3w2OQ7n8DIIuhZYILBAYIHAAueWBQICwLk1H+P2hofkPKBFopeczPZAebQTDfzic/JzAyw918UIAJaD+1wiANAn+gN4RnRrcSkFqBlgBWgIwAHABRBIxC8Akb+MRwAYb27OlACAvwAw4gtEBJ70la5EygXGRwQ7kX0miw7ZwfJcF9dRTABABQEJYtpOR3rxAAAgAElEQVRGCYDIZIvK5j1IKT/60Y9cxLExmO3BfrG9Gb+lAODVQH6OB7wmb7hFs1q/qMP/XnFEudnULzE/3jyM9TlR5pabGl+aOXOmA53Hioj3jxMAjzQCFnkJ2YK89KWingF7LVLWwEZysiPtXaoYKAhQAwgG2GkKAES+kxLAbzd+Hwtkob63vOUtzvb0l72JyGWAm2cDnHmmCQBGJsA3AYBNQcXmshhkNRlswHTSTXA8awbyAQDYROSrAXNZmwCYJukPYYV9c7wUAPQH+6MYwNoqVnAothf9AQwkwpo+29pA7QMSh0V/8z5qKAD2lmYBGxDRjVQ9hCYj7hTvd/ztV+bwf14M6PLZqRAAOJ7obuwE4E4fsTntkeph/fr1J6mcjLV2OY+6IDyZBD3gOHs60dYAyv4CWQdFEb+KBkQPgFZ/3vnRCACMFUDTUgBQNzZm/ZstxlqD3APQJ4B5A0U/85nPOIUg5q6YsFC8JrnGcT6y7RT8gShvSAVG/uBaBhmOfYjfqaOlpcUpK/Baqn+jrf3Dhw87MgU+bjYjVQXpSmy8lpKC/YT9s7m5uZC6YzwCgLVrIDZkA/Y1Uzfg/dEIAH57j+YjZ7qnnSkBAH/BJoDqRMmP1x/Wqs0j12Fk+PFl1sxHPvIRRwLwl7EIABBASA0yViFdEEQDSzPAsVzzURooRegbrS4eHkIiMFIo+xi2g6iHCgV1jadOM2ZHgw8DCwQWCCwQWCCwQGCBU7LA6RMA/OC/u9vy5St3d5ElfnxdAyAHU7ZqSuHeDkTnIO88L9IfDNrfNukAfKA1cuZhYFcPfvV6ElI6lVYkFFUsEvMweXDskMWzE6VNjnQw7oiUj6znGH4dDgGuS3En2D5ajP7JZveTAGiL6HjgxHg6ppDhjHmSAQQAZPJH4xWQoOBY5piqIlUu2jzGqHwCCd548nY6oSujKQD4D7JofF/rThbeG7eLiIaAYfNlh/kAT2Ldhx3NwZO+TyqprR1b1ZvqUV+qS3WTqlRRXqb6UK0jAVSoUtWqdWOJyDEYRjo/DpDqd5lTcvYzOjhvR7T2FXYpJrrVrR2pnTo+2KaZNbM1W3NcXD/AsT+FAv43qD7t1VYd7G1VItOgZXXL1ZCtUDgTVTLmeerOcQgAIzMJYQCyhhf53t8rrX20XXv379OV16zSvHkka0ji9a6vObQJUMqH33I4K+09Jh3v0uZ167Tl0F41XXyeVt3wOj2+W1q7cZvqJw3p+utXiuyK0Rg9S3s5AdDU10iagxFzUjHHJTyEvVCemfD4dErKpaWjrVJ3h7RnV1q7d+9VV89hVVaHtXT5TK08f4aava+zbp8ZTkkVFSf27OQd7EQH8dzco9WULAEB4IxWVHByYIHAAoEFAgucHQsEBICzY8dntRYejgKaItM8XrEHxDwAn2ie+fHqPNPP/QoAPMjlITUKAGc7BcBYD5wNEOaV4wA3yH1OlCD9IeqavNvFgFmpsfOwm/PI0f3tb3/bPWAHAAbottztdt65QABAGhr5/1IS78WAAmADPwCQgGIGapWKBrQxFhMA+JuofyJ4P/jBD7oH99iVB/pEuyJDDSjE37RloL7VVyqqmBzXkAYsqhMwib5BACA9ALmNqdufd9vAWmu7VP7hM/VtO98PEAM6GZBcKg+494XD+2bgz0FudRkBoBTY4ycAGCDL3DK2UuPDLwF5kJe/+uqrHVCD3QHyeM8fpTle9LH1D7ln1rQdT/T7fffdd7ZMOWY9zwYBABIVaxlA2GT/LTK/uHMGXmNnsyVzb6k0xiMAEK1M5CuS8xTmHP9h7ZACoHi8pVIAkJrj7W9/e0FhxN/HUmsJ8BeSCn2krxxz1113uTVEARRnzTJ20nTQH65BVhcRwtiH/N7FpCKOYcyMy6+cwLr1p+Yo7uNEFQDwXdvnITEAGpqNIdKQM96f3348pwQYpe1169Y5aX6LPqZO1DIYI/uKlVIEAPY6iDSMdzwFAOphL4UAYAQKA0z9+8JoQC9AOsAs9wLmk+yLpEPxK3n4rz9+GyAJb2oHFoHvTwHAvDPf+D5EBwOPkZ+H5FA8vtHa8e+LpNYB9LfCNRJ/ZR5ZM9iDexUKNoS0CKmJeSm2Q/Hf5pPYAt+ApHbzzTcXlAPo7/OZAGDpMCDgoQDA2hurGGEUO7IeuKexFA6QRD7/+c+fcHopAoAR0SCqcK0eq5gihp1TX1/vSAMoPYy395Wqlz0I8glzyVzj69aHiaT0GG+9B58HFggsEFggsEBggcACE7PA2SMA8P2muE0DlouQaQPODPQt3Gj6zueU/HEG+J9MAPCOLxAA8uSADHL1+WQDLn435wHYVqiPHw/g5jXrgPdoLpInAOQRbkD1iJQKc4zkZRn3BcWPY2LLAuCixkPEF2dcfH4sE5ZTfc8H06fzWC5i5qNh3/SUNACAkTEH/+fJE8UYa8kKxiIB+IgaPgaBJ2FviqRE6WPHfJt+IxS+DEipDOOUIlGg55x6NaAOtatPnRpWr/Ye2KWqigrVVdSrPFzhUjLUqlZliudz1JflLexVWmgmh1qmz7/y9vKbvyBUMDG3P42j8mi7I12ElYlk1KMeRzN5svdJDQ8OaVXj+apRdSHlgV9tP+nSBrRqT+8edfYO6JKWSzVFNYqny5SMejH9YykAnKi14QH7mWxYkZzUfkz6+tfX6LKrztPFl1VrKJVRRdwjAcSVUDYdUiwlpdYdVt/6vWr99Xod3rpHCAJULZuvqa97mVrjlXpo3UEtXrFQV760Rg2TpWymT7nMoOLRMoXCUSmEh5pKhd+EA/nFWkwAGNvM2YyXAnVUp8+f7tYRIP6w1NtDlL/U253Rlk0HtHXzXpUn6nXhhSu14nwvTUF1nVRWIaVMrSNPNsqGkgqhAODSUJyoX0JTI+s173+h0fQ4rGNF4wsUAE5jXQWnBBYILBBYILDAmVogIACcqQWf5fMtAg6gkwej46UAMHCEB/nIX8+dO/dZ7vHJzRloYgAQfQS0IApwvIjFU+k8tvJLWPvPtehIA7wAWQEZDPD46Ec/6vJ2A1SNVQxM5jzqIBLaJHORRyYS94QvHeOkABhvfDafAF0A+URkUgB7yZFsctz+egBvAO8NLDeAtlT0bTGgwjH4GCAv47E6iBoFKCoV9Ws5tE3iH2IEkcLY1AA1GwevAEvY2sgYfmnfUgQM+kPUO+Pg1YqRAACsiP5Fmh57kHscwgyS2syTgfP+6Mjx7D6Rz80X/DY0wN8vh0+7AKKAb8iM8wpIQkQta9RAUyMs4FcWEVwMohQTAIiCRn58tGJ1fv/733ckF/wGEgBR06bMwLmsDyPJjAXcWPoKUg4g98ycI3vPvExE8nkidj2VYxif9Rt7WgoAfIJI4s2bNwtQaizwCJAMsMz2Auq0tAZmP79Chf93bGWy9KPZjToA1TkOO+3du9dFqvMK8I5vGLBqUdK33nqrm5/iUooAQF8ByiYCuNEX6li2bJnzRQNOAXdf8YpXnCQjDxEBkA97slezFhk/YwEYX7BggQP7WHuo1NAPP2BO/wHZ/ekpivchI1Fw7ngpAKgP/0XJgv2Q3wEfef3c5z7nIuEpE7EFx5n/AKyjkHHo0CG3Z/FD+gPIGf49j2hkvwIAPg8BBzICZSIR60YAMADfTwAYz/chZVxyySXioaydD5ENAgDzU2r/9Nc5UQIA+wopHCiscQgjpBBhLimlgHlbK/4+cO53v/vdgpoG/Wd/A8ymHDhwwNmd91kDHI+SDtcem4fi66n/bz8BgN9RRoCUQj+tj0YAGGuPtM/Gi7Afb36KPz9TBQD2W9YcKh+k5Bmv2DWO84jCR4nH9pTR7k9sb7T7BkuDgSIIe8tY5a1vfau7BzKiIMQ+yJ22tiZqV5tHiGXce7Cu2GMgqm3fvt2N4WzPzXi2DD4PLBBYILBAYIHAAi9mC5w+AcDdBZxgutLX8AlGz441CacArBmg7xQJ8pL4Lt98iWBkD3Y1QXVPKcAh2IaX51Xx7S1/bPOp+gz5xx3xIEuMNISEESkB6qeMk1VAnlC8l6H89Etx2HLhLu6kKj3LULz2Rm3Vd5gzHYB9Xl0BZQCP+pBUZ7ZdqXBSrT3H1DXYrYHUgKqqE5pcW6tJmqJ6zVTMKQJgiayimZAigNxGC8gD//AUnM1805qfqlESKJy+tUa8HH/ypCP4DQEHCBLYqD3TroPte5SrGtDcitmqUL36e4dVVz1FaEt4Qg0ZVSmu/dqtB48+oIVNC7RAi1WZq1YW5kwupB1bt+n2W29zgTV852Q9ue+n+e6PvALdhzScDKunPaaHfzWkI0c6dN3NLWqa7pFWYqGcMtmUysNxqV/qXLtb6/7rh9LWNk3pSajraK+iU5s0+3XXac2Ucq3t2KWrr1ykFStmqLk55CT2lYWwkvWUH8jT4RQAvP743Df/14nvlLb4iO857Y1MVplsRtEYKzXq/DuDUkEoomwmpOEhj3BCqz1d0u5d0kMPrdWevTu1YsUSrTh/qRoaEqqBwx+SmqfmSSJOvcIrflDf47d4c2j+4l8Nhd/zv2ADH21orBVwZg4WnB1YILBAYIHAAoEFzsACAQHgDIz3XJxqEs3kxOXhqEWEjdYXy0FNNCMg3blQiG41SVj6wxiQLSYv/NkkALgvIKGQA4PsxphXA2UB4XgwzsNmIwAYIApgDijN5/5SKuLQACsjAFj02wuBAODdEOfc/DAesw8EAEDrUl/g/QQAgELkz/1y/QYeMu+Ag0Qg45sA9f75LwVe0Z7JiQPwEpFLtDXgM8Vk6C3i3gAQAG7ACEgDRJQCCk2ePNmdY7LfZxNQAEShbZNwB4iCYEJudWS7idgF6DWwn34Ug4WWT9wIAMWpDTgHAgCgmYGSt9xyy0lpJ/z+a7Yj6tZANQOlsBHA25kU1hZzgJoAgPuzXc42AcCAbXwd/xkLUGV+DLTEzgamA14BQDL3+CzkHUBIXgGai/cXbMgasb2dNgHjIAAU70djEQBszxtrDvwEANaopYwxAkCxT9InADnAcPrID4Qn3mcdFo8FwG7FihW69tprHaFgzpw5jliBXbHL2UgBQF2AgkSy0x9L44LcOZH4EwX/6TvzZ2OBNLRz5043JIBoIslJxeEvxQQAfJ4HpBzPOpgIAYC9FKKDgaanSgBg3NZP5vNsEwDYHywS2z92f4qD0XzMf901+9qxRiZDMp40EvSdcUDagthmJDFIdJANTMZ/rOtxcT/wacgt7LV2P/B8JwBwP/PhD394wgQA838jANh1joeGpQiKfgIA5Av2I9bYRO4hUXeAxGRr3E8UZC1Y22Nda/17LKlk2GvM17hmk2JnypQpBVWdZ/saE7QXWCCwQGCBwAKBBV6MFjgzAsCJFjvl79yjYdHFE3EKeLdJr7v7w/y/QnUn4tmlp7s4WN4C5M/QOew+yN0H56F+p5hwCmM7wy7kT584AeB02zvxe7Vn0KxLowANIKVe9elQ8pCGY4MazPVpINWl9JAUH56kyZUtmlI5WVUuUUC5UzuA8AD5wiLBjQDgnyoDdEuJE5zuOOy8EYt5lAgvYcTI1A1nkjrUt1dbBtdpWvNUzdMSlavGk+n3Ekt4EefptNrDR/XE8CNqKm/SLC1UnRoUyUWdQsX2rVudymgpAsCJfRhUTjFFFdOObdK3vvqYrr76Yq1Y7UW/RyI8K/UkJsIwJYYlHZMG7nhE6/7nF8rtG1JZrE6pqc1qnVqtYxfN0Lxrl2rpvIhamlBj8BQXnC0d+D9iQWzv+ApFrntqbjxydk9fnyDH1FZXF5ZCJsV3d+n/Z+89wCyryqz/dUPFDtU50Jmm6UaRIAhKMDEGRDGHvzpG1NERAwjPzOiMz4xhjCCijhmc0U9HP0EFEVBARBHJdIRuQudc3VVdXfmG//fbt97qU6dv1b23QldV826eorruPWefvdfeJ+213vXu3CGtXLldj63bKGz/Z8+Zo5kzp+qYeVM1ZVqB8A/GBCkpl5dSSSndo6LpFUtEpnvEBCR0KC64OSR46REeFEmhOtS55Ps7Ao6AI+AIOALDjYALAIYb0RGuzxbFyS9NlJ9ZB/d3WBZiISIgH1nAHQuFSHUIIRaVKRAB5Or91re+VdLit9L2Q9hAukFs8QPBA7lPhHg0F3xUAAB5x8K3RaVHj+kCgELEeLkCAKIVjQRjEZ+xhgiEYKQeIwog/8k7bpHB/ZH/jIXld+bfEDuf+9znQoQ8xHp8rCAvGHeLhjWSElLoX//1X0PKALaBJOnPnr+SOWfRzfSZ/NqQkLQNkt6KtcUIEesrWOBSABG/YcOGsDnzjajK//mf/+kzX62uuACA6HW274/0tPYxvyGV4wQl1wrD2IQt/dVl54KJHay91EEUtOVvrgS/oW47EgIAlPXYTk+fPv2w5sXnKXgyP4385drDmPzmN78Jc5XzIRoZHSfE2B+bfa5BJhDhM4g6UgDEBVJHWgBghC4kHE4uRHPbuDNPONdMjGJzi7/BhIJ1+Sc/+clwL+KzuKCBbSpxAKAO6uc++KIXvaiXNKZeiHDI5UqKkZ+0nWsSqQCsf294wxtCipdosZQdRmafeuqpevDBB3vP1VIR+LTdBABWx1gTAHCfxGUA4tzcU0o549g4mguP4cB+zBPqtPs/AgYEEHzGvAIP/s0Ysg3XPrumxfEstYDc2toaUgvhEGGF8cFloBJhSCVzaKBth8MBoBIBQJR0H4wAgHPVxoGUMX/84x8HhMLmsrkgIRxBEMB1z64Ndj71V1F0jK+55hq9973v7d2UeyTjx70l6qozXOPj9TgCjoAj4Ag4Ao5AcQRGVQAwQoNiRF6Bdh1EiXLkg6yi2FEPPQv1RNQPY93l9/JICwB6yGKi2XEjVJfyygQpQLva1KT92pPdreauFnXnEAlAmadUm6zT7Lp5mqjJqtXkkCagXiml80mC5Q+Lii9oKQ79Vz4epbc0oYHZxlt0OQQyTgBQ/DuyO/Xgvr+pqj6tFROeqbmaGxwC0korlce6IKG2zna11rXo4c57la5Ja5meoVmaG2z6E9mEHn1sna644qsDCgAKApd2SfVqb5H+elerHnl4pd705udp/nzaAhPeLSWzyoaI/WqluhLSXqn7L5v14K/+rLbHD6ipVXoykdCCl5ys5W9YrhPOmhqAIEQqmm6h6BTt+TBqo3/IFyG8EUQTOPQLMLhmSe0AhjQ1I23bIj22Ttq2dZ+ampuUqs5o5uxazZ03QVOmpzTnmCmaMaVvlcFNoDeyvy+tf7gDwKF9XQBQeu77Fo6AI+AIOAJjHwEXAIz9MerTQhMA8CGkBxHN0XzM8e4QYQ2RTfSoRf+OdpeJfIWApT0USC1yCv/ud78Lf/faWMUTLJVouL0sRV0RiNpE/ECdJobA1tmITosQf8tb3hIIIyK2owKAUo4ERuax3ZF2ADBrY2AZqRQA1D0UBwDwBXciOiF/IJ0/9rGPhch9rOppN8Q7xDyEPPbi/ZFmUawhUvhhHBlb6v/pT38ahAXY6PNjRBPHNRLSIu6NnMRmHIIWIt3ytA/H+QFRCMlO5L8RmmbrbuOFOwcR0ZAlS5cuDdbpCGGwWQcn2k0fKxEA/OhHP+oly+Jzl+NCHlHnf/7nf4YfKyaUMALdCFtwK0aU9TdG4MqYQhRBGh7pEhcAkLfaotpxomBeQORHRSTxNkZTAHBtxaIdBwC7NkW3L0ZIWgoA5jIkebHCvLXzgrnHucxcIOr8Na95TRB33Xrrrb123YNJATASDgBG7nO+WVoZxBEIHMzVwkhfS+lhpLGdv+CBSwiuIswVK1Z3VABgAje+Y3siwaNzEkEL5xHiIchGI4SZz7fddpsY/0qKtZV9ECkgVjPreaKbzare6owLAGiD3cc4z4oJHKLtGQ8CAMaD+zX3bQp94h4ZvZ71h3Fc4MI1jWsQxazoSRVhNvGIDLgms59tS3ogzgc+K+WoEG8H21M/Aiwj38eTAMDuV6RguOGGGwL2JgDgHlGqHGkBAMQ81wFzQTLRjDlzRM/1/toebTMCuosuuig8I5qTCmIRc/soR4hSCiP/3hFwBBwBR8ARcARKI3A0CgBK93p0tqhU8Do6rRz6UaP9LMgNeizl4XhxZctnlEynlAkSgLZgpN+tbm3XVrVmD6i9o0NV6WopT7BHraqr6jVFUzRTk1QX8rcXkgJYcoBDtH8h/n/Qwo9+uh43hSjE1vctzWrWTu3Uk41PamrtFC2esFBT1aCafJUSpN7MZZWsqtZ+7dcDrfcER4Ql1cs0Nz1fk/NTlMgk9Oj6dfrqlf0LAAriCHhyhBIprb5f+u0Nf9PZL1iqZz97hibXS4lkVsp1SsmcOvI51VZNlpqkPQ/u0t71jUockNp2ten2P9+t5S98nk678Dk65kypPZFRTSpdiPzH7T84HfS10D/0vH84UAUBhkkjCmMeR+mwVAZoFRIF0n/t6ibta+xQPlelfDaNZ4S6M606/oT5WvEMaeo0qTPP/GlRKp1SjWpCC9mu4KiBBKHgthAtlQgA+uQLQMLgDgBDvxh4DY6AI+AIOAIjjoALAEYc4uE9QPRBmQXxTZs2hdzqFploi+osjJKPmfzEF1xwQSAZx0LElJFA0ehKECIvNxbZxx57bAAsKnQoF0EjBywXMnWAASQseLCITITa7bff3psDHFKA7cZLCgDDgj4RxWg5mFlwh6zCPjleIAqw0bVoe4vALxWdavUMRQBgxDuR/SzmI8igPnJPkyd8586dvbnWmbvkmcYdgnGBkI8ShOwH6cTnJuCgjcxri/Lnb/blvMCGHhKQqFIIJnKcI4ghapr5xm/qIWoX0o5/R6MUy5138e1++ctfCuKDYlHRtJu5iPCB3/SdSP9p06YFIiyar/sTn/hEsHXjM+Z0JQIARBVgXErM8N3vfjek3GB8rN+4ZZQSvET7yrZGrkfdNDjXILKjed4Hi+Vg9jMSF/IYMrFSAQARx+94xzvCNQPiCvJz1apVRR0Y4u1je47PdRf7aorZV4M11z1EW5yDCBHIpQ7+Ns+t7eecc04QHdj1fLQEAFGhBMSjzWf+ba4qUQwgVx955BHdcccd4ffGjRuDuIf9LJe4Xds/9KEPiVQ2ds7SV7s/sD3kPQ4KJmRAAMA+xYQN3DvA1kQE7M+5gJhiMIXUDDgKPPzww6HdXFPe+ta3hmj0aMF95FOf+lTvNYx7LUQtJUpk2j7FItYRmDBX7frMuYlAopxCyo6BUgCUqsOuw1wb6SO43X333eH8ZSyMYOWazLXUBHKIIxAQmaNKvF/2d7F7DJ/RV+qCmOeej8sGzyhr164N10YEJnZOMEcsCrxSAQCR/9wTuU+aU4mlACjlHlAKu8F8b6IJrglf+cpXgpW/pdXBHeOWW27pU61dD8aLAIBrG+e+XbcQbiAO4noRvZcPhJ3NQzDi2QUhHf/mc5ybEEbx7DMWnmcHMwd8H0fAEXAEHAFHYDwi4AKA8Thq46vNfezi+7DpsM1ZdQdKu5AiIKeMciF2PqPH25/Sga4WtXQeVFW6SpNrJqihZrIa0lNUozrVa6JqgyQAMnjk7BTiAgBLM4EEgehzSlfoQ05r29Zo28FNmjVhhp434Sw8C9SVa1Znvkt1qQY1qUkbtUEPPfqQTl98ho6pWaiZmqNEp/ToE4/qq1d+pV8HAItYb89IbS3SH27cp9VrVuujlz9fU6ZK6QA07ekqMPfJggNkx5+b9Mjd61U3fbEaZs/SvQ8/rOa2nXrZy0/RghPmSFOkXNXhlL0JAMrlwYtltMjk8srlc0omWf+SWsksmJdamqXdO6UDzdK+fQe0efMmNTXt0wnPXKSTT1ukRUsSStDhHtUAaQ2SqUzwkCgUaH8j/JF8IArpW8rNMFKozWodoJKRm2Lj64T21joCjoAj4AiMKQRcADCmhqPyxhjxxksZhOeOHTtCpBSRWLZIysI6JUrSVX6k4duDRW1ECyyAW2GBFzKFz2kn1r0QiINdpKcOSDuikC3nPJ8RfQ6ZFiUmaM94cQAwvMhtvGDBgoAVGDHGf/rTn0IkcbzQ38svv7w3Hz3k48033xw2K0cEMBQBgNV/3XXXBZcHyE77jJQPH//4x8PCPuQAv7EZJuKTqN64Y4XtZxHp1vdohHo0gjc637HUv/POOwPhCDEZHuATiTDH2Ad7debfYIQnUbwh0iDPcJkwAg2ilMj81772tYHIsOh6SJJo1LO1aagCAMiigc512sX4Q84Y4UqudshbCJZKShQvE9Nw7KhAo5L6hmPbqAAActUIePoWdwAodn3pTwBg9vCl2giJB/EMNpBUHB9bf6zdOfesFCOwxpoAwNpq4xx3TogSslFi3qL/Ed8giLnqqqv6uHBwTnCNx2IfAU4xLCCZEUFYxD/OGP/4j/9YFP7m5mYxh6nH5v7VV18dHAMqKbYv11ccOaiXaxP1QkQS8R8tAwkAil1fx5oAAAEW+HPdMsFCVABggiiEF9/+9rd7x+LVr351EFhYKfc+Hb1e2JhbZD7XQ4j6+fPnC2GD2cjjYISghvsBwoFoKXVc0rAguDIxD9ubAKCSeTFc21YqAGB77m+IuhCWgBFkOvcIBEal+j8UBwDqZ85HUwBA7g+EPw42//3f/93r1oD7As+llZD19Jkf+kragh/84Afh31x7EEzxrMs84O9yRQXDNX5ejyPgCDgCjoAj8HRFwAUAT9eRP3L9NiI28KdRNt2UAYE5hm4morsgAuC/drWrVQcL/+UOauO2zaqprtOk6gZNnzhDk6saVI3FfT6pqny1JmiiqpJVw9yxQwklCv0o0P/xUhACJLVTO7S58wm1tbTq5BmnapImhv4gcKhRvVrVqu3arJVPPaJlxyzXMTULNDe/QIl26bGnHtVX+ggAWNdK9kIWXPLzUjYj/fXP+3XfXzfrnHNP1unnEBnfobpUbSEnQSIr5VMB691379COdftUXTdHWzul+1BMIBkAACAASURBVDes1YrTlujss+drxoRuJVlOTlcVrAViBHcYqjxtKPS2FKFeVAAAZ5+U0klp6zYp0y1t3ZLT6lUbtG3bbqXTVVq2bImWr5itpcukKl4J04X+pNLdSqfSSqkuxPjjE9HTwR6nh0MCANqXjHk/RP0ISk2KYm0/rMN98ImjYQkRXCVQCmv/3hFwBBwBR2B4EXABwPDiOSq1GWlENB7kP4vsZj8cJUeHSm4OZ+cgG4nwNDtg6n7mM58ZrMOJzh6sAMDyStNvIhQteowFZUiAn//85yEvNIvaREnzWdwBgOhDct9CPMQJ8viCuxGoRyoFgI0BEaOQmxSL4sYBAPI5XljIR1hhRBYkJFF04QG9jDQLQxEAgPvb3/72sIgfjy4HZ6JqIfyjBA0RteDPIn+8fYwZP/SZ76MEus1vy7Nu1v/003JO0wZs2b/whS/0RhXyPc4QWJkzb0qRKgOdBwgMLr744lAPIgbmN5H1F154YajX5iF1RCMdo8eMCgDokzkAFIsoxjZ+8+bN4Xh8D9kKWRQVQkTba9cGBApE2hLpTJs45+67776QiqCSwr7WDxM02P42dkPBs5K22LbDLQDguoSYqJSrgh0fMRGOLDg8QGTiOoHrCOcmbTOCi+3N/SHe9rHiAMA5amk2omNhYo+oxb2lU2Hc7TwyApk5issKggDuUxb1zPUZEt3EFXEHAMjoqAMAAoC4A4BhCpGNwMOuCZwHnA+VFGsH18eXvexlYXzM8h77f/oQLaUEAOUc2/Km2zUQoQjEZzllqA4ApQQAtIlxvfbaa3ut2BkjxBmQwRC7dg+KtreYAwDXXkvPE/3enlEMe8PDHBEYB8QGloqh2HH6w4r7PeejzQm2G80UAONBAGAiHwSaOAeVEgBE79GIdC699NJeBwBEHNxXcHiw561y5jViD8QgjD0uHHa9wInCnl36u8eVU79v4wg4Ao6AI+AIOAKVIeACgMrw8q0Hg0AfCUCowHQAIard/kjANheEABC9iAHyygRz9xa1a5/ataezSfuampXJZ5RPZlQ/qVYT6kgR0KDZ+TlqUMOQ1nz69u6QWiHfY2lv0f+Ho4B4AaI/o/1q0ubGzequ6da8iQs1RTNUo9rwfbc61KxGrWlco2mTpmtu9XzN12Il2kwA8GVdcsmlWrFi+aH0qQEBYMophetARvq/P9+mJ558XBd/7AWaOLGnNVF+vPH/5ebbltE9t96riStO1VMHO7Vqy1Yds2SGXn3BHE2dUjAKCN0yIUY6JgKIctyJnpQAAwx/MoxVUtl8UtkuKdPFWp3U3Cw17ZdWr9qvRx/boNb2fVq0ZLZOP+NEzZ5bpSlTpFqECMmC2CBHFoNcTulUMggHoPltJMDASgGVQ6WQEuJQcQHAYM5V38cRcAQcAUdgvCHgAoDxNmKx9katVaNkjRFzbM7C+VCJzeGCyUha2s3iLqSrRZGySA8x+9GPfvSwSL/+jh8XNVAvpIVFYmPzDhYsakOWYmM8b968XlvwqADg+uuvD2RXVAAQP+5ICAAgRlgkx7HBSpQ8jZJi9A9ihIhaouet0A+iZYsJAMxG12x5sbYGh3IX0IcqAHjb294mbK2j0ZtGMkAIYtNuqQzoD9bov/jFL4IFtxHWRo7xG/ED1uIQq5CJkNYnnHBCr7uA5WCPCw7oL98xxkSwYk0cTZlB2gDyxA+FsCb6HrcDs87G3po+WkQ0/bPvwIDjx4sJANgOUmygFACVCgA4lrWFtmGRbZ99//vf77XaruR8JyczDgu0l3Ek2h2RSbnzq5JjlbNtKQHAjBkzDnOXiNYbdQAAf9xUEABQb3xOxdvDfH3Ws56lxx9/vJccxb6c+W9EpxHWbBsXTUQdACC/LfIVFw/O97gFOtc35v7evXt7SU6cQCyPeqm5TBuogzQHRL1buoTf//73YQwtcpdrIuPMb34QN3Ct4VylRIVm/M1+/LAdx6DdiAAQU4AhZCDfv/CFL9RNN93Ui4NtS7/NGt8wNgcAjhW/n2Flj/DmV7/6VbjOQCDikMIxKymGPxHnCIUgHjkWfWY8THRldY53AQBjzn2H+6WVeAoA7p/cpxkry+3OuCPWY95UUhhz6ieFDQIprt/UyzWcMeMawjzHvcGulcwhrvlsE53/NucGErHhXID4jPlGYVvSRZx00knDku6lkr6z7XgSAJhzENcE7lW485gDANeVYoI0BDekueH85Xt+f/Ob39R73vOew1wAit0fomJWE6cwR2ze4eD0+c9/flQdZiodc9/eEXAEHAFHwBE4GhBwAcDRMIpjuQ/RkP+CiX2wlu/54ZNkrwAgPNVLCAHyhLITyc7vvDLJvDqUUHsg0bPBGQAyfU/Hbu3Ys0259pxOmX+yZtfPDvnhsd4vRHUX4sKx64c87xufnZDy/ETw6+MFH227kfCFNh4e/817cZfSyRp1qV1PHHxSj3Ws0/wZC7VAx6lBU9WtLqVCHHub1jWvUXZCSrPSc7RYS1XVldDa9Wv11StNALBCyWSisA7Qg1Umlw0OB7/5TZMeXbdJp5w6R2c+d7bqJuZUncwp0ZUugLs/q86NzXr45tVafMIZurelWWsad+nYE5fpBS+s09Q6qRpW3Rjy4BpAfsNiAgDGgw3YPB2h3w9pB/jOIugZurBRTlqzSrrrrge0ecsONTTM1IoTnqV58+o1+xipulaaOqPQjtZOaWKN1KGO0FMi/qmGuUG9lgmgbyoGJBmHPikcv/CfWRnEx6hYzH70zDksdn/AHdwBYCxfdbxtjoAj4Ag8nRBwAcDTabTHQF+jhD32zxAqkGwWHQgpACHE50ZUWuTYQGQW9WLXPAVpqBQsclnADg+aPBDn8yGaDVcAW7i23+YAgADAchwTmfrv//7vh5HBwyEAwJYY4sTcDyAyWFgnh7WRw3YcfkejbY30wE4fS3vDiIV28mUTBRsvoykAoO0s/kOA2thHozFpKxGvEDU2BxhvyEWz/zZLeRO7vOENb9CNN97YSyjgIvDDH/4wdJtjsH80MtnmAL8hoMAQS/4PfOADgaAwknP9+vXBYngoBVcLCC5zJyAK+cc//nEgukg3EC+GiTl28Ju+E8lsUY9EsFJHMVt/SPxKHQBsbtk5AiG+b9++QMT94Q9/CPiBNW4i8fkOEcQP31l7GF8i3s15gbEkX/topRwZSADA4hVuBzbmcfKQ/mJh/c53vjPMDfoAwY4AwCLbB5ofEKrkHIeQt+hoXCGIXI+T99QTJc5tfhPxivgF0tnaB+nFeJUSAPA9ZC3Xz1Lkv50vAwkArK8IO7hmMdcsMhsBzctf/vKwiQlZihG0fG99wwnDrMz5nDlHRK+5B3ANoM/8RsTANc3OXwQAH/7wh3tt6OPj8JOf/CS4jdA+2sM5xz3gkksuKeuUtvlKX4877rhwP7EUDlxXwTVuQX+0CQCYM1y/mMNG4AIec4RrG3buNsZmzR+1dy82x208qQfHApxHtmzZErDlO+59OArs3r07CLAgkbmmc/3jWsN2CAOJLLfrN/fJYgKA6JxHeBUV1XF82sdzB5+XEvOUNWkq3Gi8CQBwDqLQbs4B3BPs+mpinSjmnOdE+zO+9iyD6AfxkLmBGGSW3iB+nTInq8suuyyk7KFOc1PhOsz1eDTGrsKh9s0dAUfAEXAEHIGjCoFyBQBHVae9M0cQgb4kenhPDT8Fqja8D9qHvQxsXvl8ruf7AtGaS0CcY7QP+U6aAIz1c8rkutXR1aHdbbu0PbtVHWpXfXqCpk2YpmOqF4Qt61SnGZquNN7y4egFQjtQy7lk4U+LgjfGubdxh4jeQrvjxK/1ISFl88qncsHuf7/26uGO+7XnwF6dNusMTdccTdRMVQeePaPtXZt1+877tWjhsTpVJ2ii6rRq1Up99Yordekll2r58hWqqkr12O/TC6kzg16hWldevU719ZP05tfN1+wZ1EcHEEWnpc6EulY+qVX3bVZb1zF6qrFDzXUJnXruyVp8rDR7tlQFDL0FkUWuILroVQEke/DgM2wCIOaTymliiPEnzAV4DnZJVSmpBuGApJ2bpXVrpFUrN4T3+oYpEzRpcpVq6/OqnZDTuS+YfYjVp8YY415Io1AYl4JUpG8pJroobHFoRhWqLIgArEe2RfR3n7lX5FjFP+orQTh8m6KJBMqu3Td0BBwBR8ARcAQGg4ALAAaDmu8zbAi88pWv1G9/+9ve+ljUJ5czJBERf1jIUiz6Nh5pGh7QekhfFoVZLGbfiy66KBCSEKosNFMPxEYxQuBICgBoD6QGi+I7duzozXNMRP8//MM/hDZHF7fpb9Qqnv4SHQ/pykK55TeH8GKR/ZRTTjlsbBAA/PM//3Ovzf6LX/ziXgeAcklCCF0IGCOlsWk2gj5+wPe9730h6tKi9i0COu7WwH5GkkIM4kpghCf9xgniiiuu6E1nYWIISAHEHPwNlggniFjmeEZExvtlf0MykQv+M5/5jP7t3/6tl8yEFIbchNgeSiH6G+KJeujbK17xihCVXKwwp400p99gC8kJYUnEI/uzzXAKACCV7ZyCeGMuWPoAfkN+49hAiW4bbz/RurRx7dq1gaiF2AN/2nzzzTeHeumTkUBDwbTSfQcSADBnEXmYu0IxoUhUAEBdEFoQT5RS5wuLY0TKMs/YFkyZZ6S04FyNE6R2PYs6uSBMwY3Bzm1LW8GcHw0BgF1/zj333EDIW7u4Xn3rW98KY87cNacSG6+o44H9m3nBdZjzlu25/pMCxM7t6HyBFLZrDPubA0B/8wE3C4QTTz75ZG+6DcQtzNFp06b1Sb8RrcOITMs7bvnuOaalEeE6RH/jZbwLAJinXLNwALAxKiYAYIwRz332s58N48/4cV5wDZkzZ07425whohiZ04OJn4js/8hHPhI24frBvkT3z5w5s5fcJy0J7kCIoLieUy/bMRcQPNEWjkedxaL/7RzFSeDrX/96nyHj/HnooYfCc0Cpc7nS60452491AQB94Hxn3jPnuW5xbWIcOLd+97vf9bro2LNXdAyYQzxrgDtYm8iR8wRRpW0bFQFGx8HIf55lXvrSl4b9LWXKmWeeGeaAXX84/lhxtipn7H0bR8ARcAQcAUdgPCPgAoDxPHrjpe1G3VaWHz3+PlD4O0rgp5TN5sKz6cGqFjUm92qndupAS7OSuVT4qUpWa2L9JE2vwoh/supVo2qRaB7Wmoj51CEHgKgIIMYQF3pQSABQrFj0OeR/tzrVqXbt1x49tOdBVaWqtGLaSZqj41SnVDjyQTXq19vu1Iy5s3RK8njNUIPWrnlUV371a2HNaPmK5Uqn0j0CgJyy+bTaO6W7/7ZH9z7QqDPOXKHnn62QWEDqLDgltKbUtna71q3crB17u9VePUuNXRktPfk4Pf/FDQU7fTOp7GXHEQ6YBUBVwRHBSkjHQF4BUsOllVdh/bYrL7W1SnU1UuMeacvmVu3d1a4tTx5UXc0UpauSaphSp0WLqzRtpjRjVuG4yZ5j2xHiJH8py/7iAfmHSPlD9RkRH5UAHHKdoA+VU/WlyP/B1TpezmBvpyPgCDgCjsDYRcAFAGN3bJ4WLYOcIbKQRX+iKyEMIE8hlCDBLrjggrBozII/n8VLlFSGGCCym0hZFrEpLCCzYAx5RF7leASnRdCT27mYA0AxwUG0DUZ6cQzqIOew2dVCmH/5y1/u02RbXH/Na14TFtPpL20gqg3rbvpuJFg0wtEIMqzWIUfMun28CwCipBNjTfQtZIORDogCyIdu0deMMaTT+eef34szAEM6QDJECYYo8FGSgbnG/pAMNlYQ9bgKDLVQLwQ45BR9wSqbqEnSTkBkxAlxy3vNcRHCQIhS2I65Sh1vetObhC19NCLX2olIxhwAqJ85zNwqJrbgM3PbMJGJtRccqJ9z7Kc//WnAx8iYKCach7Ydn5PygP5C0lGIPMdFwOobjUjNgQQA9957b0hRYCkoSjkA0Kdly5YFAUCpawHbMhZY53OemrCC8xWMKP0JAPiOsfne974XotwpZrNNPQhWmOPx9sZTAIyEA4BFeCNAQExkhbmNCwCiI0QlzFUcXKLFSHU+g3iFxKOfRgByztIvE3jZ9ZQ+m5sG2/KDCAknBfs7ehxzScEJBJtwExaxDUICcsgjAojPx2jaHEQtXK+x/zfxBu1H4IIrDSlH4mU4BABgwry0dCT/9V//FdxJyiGoEd6cfvrpIeUEBfy4BrzqVa8qK0q6lAAAgYyNDSlSwJI5bm1FfMV1E2y4l8Xv0eaqwHiycAyJjEsGhTq4V4OhzTE7L3E8+fu///vQBxNDMR9weUAgSLF0ONExATPqAkMEAPFz9ukoAAAD5gXPPzxT2bxi0fArX/lKnykNPpxL3Ht4ZsIBgDFkf5xpSFVkzyJ2nY1izHghJuE+gNORFe5nCKt4RmLcuLdw/Sg2xxHw4CzCbxOb8JvUOggFaY/tF/992AnqHzgCjoAj4Ag4Ao7AsCDgAoBhgdErGQEE+hcA9HlLCH90qkv5ZEJtalOXOtWsJm3Zt0m56qy61KWqVEJ1SmtGzTTNSM7RxNxkTRCuiFU90e95ZQLJHbGz7zmMEdYmAuibMyDaFrwJEAB0KatMSEXwVPYJPbZ3jaZNn6Xj06dosiarVrSpWzc13qXqiTV6Zs1SzdYMPbVhk772FYJzPq7jj18u9A7hmTgvZbLSrt3StT98QMfMnqk3vHmh6iYTK59RUu3Svm61PbBfj67ep41dk7Q706n0lHad/eJn64QTqtXWLtXX9bS1Dy9ugoqe9AH8ad77hbfQWF4AaV+TtOlJ6YkN+9TVhTC4XV2d7Uol81q2bIGecWK9Jk+Rau14rIf0aAxSSTPoP/TbECwureirz+g78n1J+b4JHhg1FwCMwGnpVToCjoAj4AiMMQRcADDGBuTp1hwWc3/2s5/p3e9+d1jsNaIXIoCFZQjGf/3Xfw15uIsVIxgeeeSREK0WdROwaHVy0kLMFyssYlMHedYHIwAwu3keussRABiZgn0ypF6U8IK4RcDA4nvUCtsW2on8/+AHP6jW1tbQFUgXrMaNZCvmAEC7sE8u5gBQLHoyjpFtU8wBgEjRYqUSBwBzOKAPkIukXYB0sr5hOw7pYMSSYYF1uB3fnAAgNExw0Z8DAIQp5BriC3C0qHWiW9l/qBHrRHszrrTXLK6Zw9dee22vNXkcs8bGxrAP5C/ki0VcWx3MTRMA2PnBvAO7/gQAhlN/c94+B1uiso3AN/t05icuEzgjRIuJAiB5IFoRC9Am5iuEHpGfjP9oloEEAER3Q/BC9jLnjLCOCnmiDgDMI+zgV65cWRahSr8hOcmPTkHQw7G4hl1++eWHCZCMPCPamfnPtdDES1EMaTPnsDlc8B1tI3UD4iGuAyYYwKoeshQcSpHIbMM5QRQ4xCznHsfHUQMhA8WsupkrkNUUEx5B/EPKIqChxB0VmKfsjwiGyG9EABC6fMZ3EN8Qi1ECmLr5MWLccMDO/+KLL+49vvWXbaM29LiTICxDkGCEP6IP8CV9SLRARvLD/Efg8H/+z//pzdPO2HGNYD5wDhYTswwkACgmwil2XhQTANg5VEpAQx+x6y8mALBxGuhc5DzGjYbflred6yrEvhHsjJPNO3Mo4Tpp4jWi8snzznUkPv42v0nzwDnAeDNubAcBjOgNgY2JR+xexpxExGAOEGBJG2jrl770Jb3kJS8pGv3PtZT7naX/ORoEAIwf89ZSZzAuCCfAodT5HRWYMadKCQDsvOQ+wD0fEYWJ5PgMIQ3XFsaPc477g4l5LBqfZzdS/ti5aqlUGENcALhv4MxRrHAP5DrHNdMcaGgTxD9pZkxA5QKA0bzD+rEdAUfAEXAEno4IuADg6Tjq46PPxQUAfdtuEfmZPJR7IbAf6rdTHWrUbmHI36xmNbbtVnvLAdWn6jQp0aCptdM1qXqSaqpqVKW0kuGnVklVKxmi9As29IELzyPGlhLBGd9I5750NZ9jYc9/iADYslq1wYj+/q57dKC7RfMnHKc5mqMJqlK3Mvpb+yPKJvNakJ6tmcnp2rFht676ylW65NKPaMVyBAA9KQCyUiYj3XW3dPvtq/XaV56oZ59ZiNvHmD/R1KL89qzu/L8rte9gnXbUTlZ7bYfe/b5TNX1mAa+CmKDEuFsIfjQ8nr7nCvuvfTQb0hJs3tyilY88qvWPPa7jlx+vM888TcuXSxPqCXaR0uQ5QNSdkdIpKR057uFygoHbZCgfLg4w2/9D+yeKJg449H1xB4FyzwV3ACgXKd/OEXAEHAFH4Mgi4AKAI4u3H60IAiwkf/vb3w4EmUUA8ptiFsxEOWLbixCAfLAUoh+JtMVCGPLbCsSN2eMTsQhxTvSnke/RJljuaQgerNptYRsxwX/8x3+UjPqNEq0IADgW7YPQIHoOgihaWJCnv/xAfEG8mE0u22F1TCQ8UafmiEBOcCLhiUK2XLhEwpKP+fbbb++NDCe3MQRJvEAUsKhuhDLEHoRMJQIACB4s+SEDWJjHDhzyJl4HeECwkwLAouCjKQCKRVHbYj77Qi4wnhCLjAUEHKQBYxEl1CDwX/e61/XmIzayfcGCBYEQI880Vv/Uw3dErzJXIGa3b98e5pXZ7xPBjLW5zbWhnKR33XVXcGigrYwr/YXEI7f1a1/72mCbbeMAycUYYoHOXGYfxpw5ALFL+yBCIFCYj0S+IoggutIs1BlvcwCgnxA0CA4GEgDQv+j3RE2TMsPEEBb9DGnKXFm8eHFoE/1gPJg7t9xyS2ibCVXYF5IKspRSipgaCsal9rV5wjhDrm7bti3sYiSmuSswv8AUcRAkP5iyDX1417veFf5tAoByHQCoA7EHQh2OY21hLnDtgtTkN9eonTt3hrbdf//9Yt6AJwVMIVWZr0au0U7s17l+IBRiXkGgQnhyHSHnNqIZ8tZzLYTANeJ+ILyYYzhiMK+IBrfrC+cJqQxsrlgdiGQ4t7m+Gp60CRIXy27yhEcLUbz0jR8rnJPsy3WBCGT6aEIurptcN5ifXPMRDFiBkIy6I/C5iU9og+UYRwwGzmACloyDnUfcQxAP8Zt9wR+8uI5yDtJ/ux5TJ5jTZ87ZKJlqbYKIhWymT1wXo24P5QoAcDiB6Gb8aAPXWs5H9i8lSGIcGOt169YFUpX5gCgH0Vt/rjnR8QEjriHgbilbbP4YAWtCEjuncSTB+YG5w/2ANlAQXnC+cQ3G0p/2r1+/Pow9ohS7VzC+jDe4ca+IFtuG7zkvEJbQNnNPMacH7o9c/zlvue5t3LgxnC933nlnH/cNxDF8Z8Qx2yIO4fNS18hS15nBfF9pCgDaCM7veMc7ekWMYAQxj9itlEAkOmdxVDCHIuYGc6xYigQTYSDWYExtHnN+cX+yH87h5cuXBzFdlJA3MQ7PKKQIobCPuXJwL+H8RHQ0d+7ccN4gLmKecO5G3TeYk2yHgwrzGzyi55U7AAxmFvo+joAj4Ag4Ao5A5Qi4AKByzHyP0UGg2BpXMOVPFMj3rIjANyK+QNjyV8G4P6dWNetAtkl72nerqWu/OjJtmtQwSbNrZmu6Zqg6UPaY9FepKl+tmnyN0gnSBVgwOXX21JfIKxpxzqfZ0IrCsRARFFINSFv1pDa1b9b2vbt0xoLnqkGTlFdCO7VXG3Zt0Ozq6Tpl6ila/9iT+noQAHxYK1Ysl3JVQXRAadwl/ffPdmvugll6yUululqpPl1w58880qg/37pKO7tma0trm2Ysm6hXvma5Zk4vZDkIZQDyP5eTujNSTbXU3plRbU1a2ay0v7GQHWDrZmn9Y916bMMadWWatGBxg551yhItPnaK6idKE3si/ckYEA7T0+boIUtpD/qbUVHSvngd5aSXKGebUnPaBQClEPLvHQFHwBFwBEYHARcAjA7uftQYAiw6E3XKojTEnZEfLDpbdLLtYovetpjO4rKRl0bisVAMgYUjgDkBsE2cgDZL9Le+9a0hws4i4Mxyu9yB4rjU8ctf/jKQe5AiCBqIRowWi9zm9zXXXBOIQra3qF9rDwvbRhTbwrlF4hENZzbtECv0lcV4FtAhvqOFdkEUEJlu+0PqgnU5AgDqoq3kAyZC1gpEfZTUsc9pN2MISWgL+RB93/nOd8ImAx2T7Yk+hdixHOqMPzhAOkN0migAzIgWJC+3kQtG8hjpXiyS2tpp5O7xxx8fRBsQ89E87OWOe7HtEH5AbnEMEybYdrSNPlheYyMwLNqYKGnGF7EAc8gcEtif+iCX3/KWtwRsIcYgbiHxjCg2AYARquX0w9wXcEFgvlhkr7XNosKtLjuPLE0DOBP9i4CGfkTLaAoBwIeoVzBhbhDtD6YWgQy29BXhDISwzR/sx9/5zneGvvAZ5DYinGLzN94/tucYzHksq/nbzrtSY2FkL4IdMCeC1q5r7GuR8ZBktIlxQygCUW4iB7aDBEX4ZKT4QMelfeBE/3ERgCjnHDUHAMPE6uCYkJE4FVgx8ru/45g7BPvSL46BSAVXi7hlvOFJ2yGTowIArmOkVYkXm/t8zvlGnYwXoi5IYYtsZxwQSERLPM2KiTaoh3MYxwjGE3I+6r5gdVx22WVBxGDXfIhNyPFKCoIExox+cHwEALhvFCOo4/MNLBEArF69ulewgosB+EZdEfprD64PEKwI0SgcH2EX2Pd3PeR+jGMPaRFMCBK91to1zj4zTE3Ux3xgLBFzxB0DoucY84V+0ZennnoqtM+cJyzFCH2088Lqt/MNoQHnPm2lnZzrtB0xD9fN0SiVCgDseYR7Kn2x+wmCMMQp5RbmEs8nCAA4P8CCOo2gt3o49+2c37FjR0gFgztJ9DrEtnaPRRzGGJl4hO9sf+7L3M+4T/MZ84Fj2/d2n7HPGD+7lvAZf5933nmhjQg9wCI+/10AUO4M8O0cAUfAEXAEHIGhIeACgKHh53sfOQTKEQBYXHhC/Ffwsuc/xAA1SqhFmX7XfQAAIABJREFUrdqr3WrWfrXgDdDdrAP7mpXoko6bu0TT0lM1TTNUo9rwA41/yBOfUPgCxU+VhXoLhc8QH9h/HDvdw74fVIu2ZjZrw8ENmjhpsk5JPVtt6ghOAY/vf0I1uSqdOP0kbV6/XVd/6Spd8okP9ggAqoMAoKNJWrVauuXOtTr/gmfotFOkfEbKtErNG9v0wI0Pa+eubj3amtWpLzpNf3d+g6ZN6yH9iepP8r8ogZ3qVQSEb/JSLi9Vcaxu6WCLtGd3VmtXb9ETj+/VwQNJTZ06Xc85Y5GmzZRmzJbqJhRECAVHBHqOa0IUkUOpFEZ2hpQi96P9jlobVNoqFwBUiphv7wg4Ao6AI3BkEHABwJHB2Y8yAAJGJLLASzQqxDl5hYlmjFpNWySiLfSzwMxCNIvifGeRnkSKQWYSkTxlypQBiV2LsINk4JiWbxi7YmzQyynUQZsgo7HwH0gAQH22aA0pQbQxi/n0m2JkNu1gOwiLKMGFywAL6hyDaFsiyC1PM2IHiL9oYV+w4BhW2IY87YbZQH20F6irr746WPda7mei0CHr4y9YjAVRnfSL8WBMyxUAGDa0Fbtui0SEOICohwyEIKCYcwORgURDGkFkRIUJSJgfFi3Pd9RlggnIDUg+bPT5vFS0bTlzwaITIQ7JQz1QiR6PeYrNO8QfdRChSmS/1WfzAnI6KgDAvQB3A84T+gDBw7w38rdU3nrOMYgyCkQPJBFziv2MrLI+0AZzdTBRCsQoJDttZ07G58NoCQAMN+YM4wzxa/2xuUO/wC0qAKDfENOQ3BTGCPLJHABK9Y9rmTklECltLhmcoxatzny0a5idT+xDNCzHhhBmkQ1il2sE+3E9oC30g3QEEJh8ToQ9JBlzhUL7icglGt+ulwPNQcaHOhHA4EhgmGC3bU4S8esJf3NNgYA0wRX9NucT295IQusrfyPCIKIeVw8jhovVT98QKuEGAlFIHYipuDeU6o99z9yGoIcQZ76CdVSUw5jQBotgN8EHbguQjoha7LyycYqLAHBW4VrFeUE9RKwjJCu3EPGP4AcBgM03EwCYYKIYPvYZBD44FRMAmJvOQG3huombC1jZfZhrKnOwPwcBO7e+8Y1vhPFgfCzS3AQedi1nToCLnXs4W5DmBXEGc6+/64OdZ8wZ5iVkNaIUI40ZK3NwsWsRY8N40Q9cDbC7nz9/fhA42P2VduH2guCFc+pIl6hIDeEIYjHuaQg5OGcRVUQLOPDd2972tiCwsnkI7sy7cgrHBH/uSQjzjFx///vff5gAgPpse8aSZwrcJKIuRdFjIkSKCgA4n0y4YiI0nqve/va3917L+J7x49nGnkHsfsM8Yk4wNgigTEBp88vw608IUA4evo0j4Ag4Ao6AI+AIVI6ACwAqx8z3GB0EigsAFBwADlnFF0je8H94evuB8+4ppAroCo4BGR1Qs1ozLepIt2p94yqpOqf6xARNr52p2Wns+ieqPpj2kyKAxAAF0v/QUQqVxhMDFGrvDiKEWtVrb36PViYe1N62Rp1S/xzVqF41Smtz+ya1trRpxawTtWdDk74RBADvL6QAyFUH2/5Nj0q33rpWDTPqdM7zluiYYwqahK51nbrt9lW6/f7dmnTMfJ161hKdeNIkLZxDA3NK1ZMgIKuETACAeIGWp5RTWpkea/+QGiAvdbRIt/xuvx64/wHV1lXruGWLNH3mJM2ZN0WTpyRVW5/VrJkFScSBTqm+ptBvQyAVjlWo/xBG4S2kZ5sea4BhnT6DEQCU2qdYA10AMKzD5pU5Ao6AI+AIDBsCLgAYNii9ouFEgAhOFquxomaBOTwc/j8yGxLSFqNZyGbBGRKFBWMiYSEKIG6wfzenAGzLzbY23kYjSSCRsdmHiCWqlsg1FshLFRa5rQ4i5LFzj6YAIPqwWLEFbF5QyI8NGQB5aySVRX+zL/2gT5AA2H8bYQvRjk2yLehDHkKURwsL61i8Uz+YENUHYQTJFF5CkPIOUCz/MyQapB0Rf0QKQ6CQ+7sYIfqpT30qRNVje4+bAwIAiLJyjgcukFFE+hLpDDnCZ5DciDIYk2hkK+QI30OMIzqAHLUoX8PFSAMs0/khSpc0CwghmBuWUqLUWFfyPXMCUg8SCvIYi+54IX8yBBXR/hAkkClGdEC88BnElUW0ggXCDcQXZoWNICSaAgCHAJwSyi2Gn1mcM96IWJjHkK9gbdb0HN/IWEg18nAjWIAg5/wqNr6jJQCI9p+5A3mGGACs6AP9Yoxon6UAiGKP2IX5C/70j/3L7Z+lfoBAI1Kecwc7bYuytoh0rh1LliwJP5BsCDsYB4uYt/zynMM2hyH+77jjjjCPKVyrEBrYnOc3bbVUIKXOb/pP3VxfaLcReFiDc47Hx4+2UCfYgSXnHU4Hdo2OC06YM9TPfIFURiwCrhCAzKu4AwDb2nUby3LGzvKBf/7znw9keX+FfQ2nKFFP28hJDi6QyebAQR9MYEabTjrpJHE+vfrVrw74Mk8o/ZH/fMc1B5LSiG6cUcztpJxzECy5PnIdt3sZ12bOrXLmG2NGm8EJLC0FAPfCYikL4m3i3kl/7T7G/uCEAKk/8RBzDOEPhTmAGw3Xe9wWqM8K1y36B95cs7juMldJx2N54QcSKLEvJDG4sD3CCvAGK8bR+mfiDsYMMRfpO7hPIgQEF+6T3E+ZG9y7eKbg2jsWBABcr2kH44gAAEFatJiQCyELaVc4b7gm0SeuUaUKc5yxZW4grGNs7VrPsxJpfeIF3O2Hc485wfnD/Zj7paUx4vzgmQLBSPQ6EXWu4NiMMXXwvMC9BYEZ/bXz0IRRjDEiKOYz9xXGkvE3MSROJQiIKC4AKDXy/r0j4Ag4Ao6AIzC8CLgAYHjx9NpGDoH+3n8PrXr1TTYfyP/w4lVoE7b2/DvJh3DRaSmTkDLKab/2aLe2qkmN6jjYqVQupVQurdpkrSbWTNTE6kmanGgIrgDpIARIhd/mMmCHKeS4JwlARl3qCNvUaKI61a51WqctmW3SgbROmLYiSAD2ZRq1s61RSyYvVfv6Dn3ri1frI5d/QMcvX6FcJqV0Qnrwb9L//uwGvf8D52vpsWmpTdJT0g2//aNu/dtqzXnOC3XSOSfqxBOkxfOkBP3EXyCdCLH5BbEC0oUCPkZlA8HGzdLKVau16andmjp5qbIZ3s9Sqq9P65RnT1PDVKlhilQVsg1QMb4FSeWyCaUSKaV7OX08ADp7Bh+vhagbQHfPUclHwA5RAn4wZHylcyy+LlrOMeMJBw5JTIoffSjuApX2x7d3BBwBR8ARcAQOIeACAJ8NYxoBFoDJ4QuJym8W/o2YYQGZRWJylUOM8btSS9hiNsuVAGLRcsXsofurxyIoi31PLmhIFMhCfhMFDElMVGo5pRghX+wlKL6A3t+LkhFyA9VRimSk3VHBQzn9iG9TLpEMbqQPYK7wm4JgAvzISw2ZW6yYy0K5x6mkDxA2kB7YtO/fvz+QWQsXLgyE/7x58/qtCtKE+cA+kFlE+9v2/UV3D7b9NobxsSQfeHQ+QgpD0tAO25ZjWrR3KceBSnA70tsO9Vow0PnOvGT8IUlNwAIJCVELeRzP5W3YIhzBmQHCDPENBLOVgaKno9b2pXCMOoxEt+3vOhU9l/k3JKFdrxDgRAvzBZKQc6/cMtD1caA62I97A/eF/rABS8aB9rI95yICDAhvxArx+TvY86ncvo7kdkOZz4MdA8Qg0YLwA8LfBCul+lvsXsKYGpGMGICxg9jH/YDnAcQIXJOKXd+LjV/UXaBUe4b7++g1s5y6BzsOVre5nVTyfMK+dtxizxPF2l2qnXxvLjsISLgfIg7k3sIYcT/hfsi1EIFCVFBWzvPLeD5Py5kHvo0j4Ag4Ao6AIzDaCLgAYLRHwI8/YghEeF/y3BPpHo2RCV8nsL/PKZfMqDvREWh7Ivf5/XjTBrUn2tSd7FYNz7HpCZqYmKwZmq0JmqRa1Smtqp54d6hxo8ch3fkrE74jGUBOOR1QVg8cfEQ7Ordp4fR5Ok6LQmz8fW0rle5I6bid8/Xdz/+XLvqXD2npM56hWknbtkg33LhJc2c16JV/N0Up+PNV0t1/XK8bV67VzBOX6LS/W67lz6rV7AlSa2uHsl0ZTZo8QW3ZViWrq5RQlTLdSU2oktrapK2bpaeezKmxsVmdne1qad2jVLpdJ566SHPmNmjunHqlUgrHIgUBP4ViCRYKH0RMFcLfhU8LEoi+9Lk5EFhFhW165Bl9hn/v3j2652/36JSTT9H8+QuGcWqUIvDjh4q2rxwBQVwwMIxN96ocAUfAEXAEHIEBEHABgE+PcYFAOQvM0W2OtgVhi8grRbCWQ8aPiwGPNbKc8TQC0OYBpCr7WbQ8/zayuj8cyznOUPEzS3SIylLjybEgcegD/RmI3BxKu8ohWawtEIs2H8Gr3H4MpX3jcd/+yD6L6i0lwikWVWu4l4vHSM5ny+tNm5gDIzU3y+1rWEoYwNFkICyi945oHSOJXyX9Gsy2pe6ZA9U5lH2L1Vsu8T3Q+EXt8+PjYoKocu9/HkE+mBk1tH3s/kwt3PfsXoy4ie8g/otdE8u5N43n83RoqPrejoAj4Ag4Ao7AkUHABQBHBmc/yugiYM+dhz1/hhQBZuxfEAJkkt0hep/4/h3aru3Z7drdvFe5fEL11ZM0sapBk6umqCE1JaQHwBUAkr8gBoD8DjHywWgfN4ACKZ5UXjXaqzat1cPasv0JnX3M6ZqoyfpT5gG1bG/Rqc0r9L3Pfkfv/5cP69gTTlJtWvrDLU26++7H9L6/P1MLFkt77t2hP12/Ro88ukMzzzxFZ134LK04SWprbdWMSROUz+aVTBXI6I4OqbZW6spKO3dIm5/Ka8f2A9q7t0nZXF6NjXt0wjOW6dnPnqLpM6VkrZRMZ5ROFtbaoOsHorURAES/H5gCjxLw9u/CEbZu26xVK1cqk80GQT+OlZde+gn93XkF57zhKXEL/4HdUvsKFOKOAdG/nfgfnvHxWhwBR8ARcAQGi4ALAAaLnO93RBCw3MFG3nLQgYiAI9KoETqIuQlQvZFpvHxEo71toXug6N8Rat6oVlvpAr/hZmQ1EZDRyOX+OlPpcUqBYoSttSc6tuXsG7VEL7X9UL4vRrLE5+NAUeXDjdtQ+jLW9uUaRhSzYYSQw9IQEPHaH2lplvbR6F279pXbx5Ecl2jdJrKhb1FRy0gevxgG5RDAtCkqqrEUC+xL++NuDOVi/XTfLnqti497OUIn8KtUwGHzDmcAK+WcIy4AGJ3ZGp0jjJ2lcSDiv9i1Ij4f+hOSHOnrzOig50d1BBwBR8ARcARGDwEXAIwe9n7kI4dAvwKA8KJiRDb/yCmfzCurTHACyIV/ZXVQrWpVu/Z2NWr3gV3hs6lTpqo+Va+6/ARVd9bpmLqFmqS6XlI8ERUA5FNSPhHC5Ldqm1bvul8T6qWZk2bpCe1W09Z2LW9fpu9/7rv6+KUf0XHLn6k1j0kPP7hV6e6ULjh3rvJ7pJtuvFEPbdyrBc9arvP/v+dp6ixpck1e1VUJZbtIMSrlsggCpP17pY52qXE/6QXzuu76WzRvwUyd9fzjddqZk1RVa9KEQlqEZFpKpgqR/EZrlysAsJj+/kfUCPgoEZ9WZ1er7r33Pt31p7u0fsOGkCLujtvvCOnTLrzwNcM4QaLHjYsBih2mmEOBoeECgGEcGK/KEXAEHAFHYIgIuABgiAD67kceAVvgL0WGH/mWDd8Ro+QrtRopVarP5RBgw9fKI1dTuQv85dheV0oyDUcvTYgQJRdxAignet5EMCNJTJaKsrQ2WOTmcGDydKnDBABma239xgobAcBAhehY9icPNuNfDrkZra/c86bSsRipeittR3z7gc5tIx/tPALb/ojHobbD9x8cAqXGz1I8RAUFnB8m6ij3GukCgMGNz3DtBfFv9xQi//srLgAYLsS9HkfAEXAEHAFHYGgIuABgaPj53uMDgQEFAD056S1an/eJvPIhZUDB6J6/M2pTu5rVrDa1qUudatEBHTh4QAebWlWTr9fiacdp1oQ5qguOAAVXAf7PTyKXVKozIXQAB6tbtF/b9cjOu9Qwp0GN2YzyzTWauX+2vv/5H+iyj1ym45edoF/euEX7d3bqjecdp87d0u+vu0UrH1+r41/yXL3mXc9TQ4NUbz78GSmXIaJK2rNH2rSpQ3fc9rDaW3OaPXeunnniEtVNkGYdI00hgx9kf1V3IPxTqgoCgP5I/0QsWB4dQ6FvAzsE9J0ZxQUANLi9vTWkRdy3v0k33nijvvfd7+nTn/603vjGNw/j5BouAQA9jzsCDGMzvSpHwBFwBBwBR6BCBFwAUCFgvrkjcKQRMOKK40adEI50O8br8SoRRRxpYpO2HeljjtdxHK/tHsoYVzJ3RwOf8TR3hzIOo4GtHzO2HFTkWlmMIK5kTlayrY/H6CAwGoK90empH9URcAQcAUfAERi7CLgAYOyOjbdseBEo/uzZNzd8IMFhuEOxnPUs1uXVnegMkf+Y/CMQQATQpoNqzO9RY/s+NbbuV1t7h6bWT9fiGUs1XTOVUrVSSolkAVZbl7rVrv168MAdakruV83EmarWJO26e7tu+u/bddnHPq98dqZu/O1DWjZrqV66Yqb+dPMDum/1ozr9pWfoea9dpmkzpequApHf3i01Nkqr7mnTji2N2rxps6bNnKDjV8zUMfOna/6CWtXUSulqKUGEf7qHuQ8N6svu07dQSjnkg05ENFB6pOIpAPg7pXw+27trU1OTrv/Vr/SFL3xBV1xxpV55watKV1v2FoNJARCvvJgrQNkN8A0dAUfAEXAEHIERQcAFACMCq1fqCAwfAi4AGBqWlZCoTggNDWvfe3gRqGTuDu+Ry6vNz5fycPKtRgaBoZ4fPn9HZlyGs1YXAAwnml6XI+AIOAKOgCMwOARcADA43Hyv8YdAeQKARA/5HSN74Y+TWeXyeSVzqRD6nk9l1al2tetgcAbYod3KKq/Orm51HMyq/UC3pjXM1PQpszQtMUWTVKMapZVWlTp0QLu0XqubVqttQkozq+bq0b+u1u9/co8+c8k1Wv/gXu3f1qalM+dpx8oHtWf3Lp3zmtfrlBelVDVJas9I+UZpzaoW3bv+Me3Zd0CLZh6ruTPmauaMGjVMlabPlmrrpbp60rFJ+YieIYxeQe0gJSDhC4R8QfxQEAEMpAEIDgAD5Qc4bHpEa+PfuYKzQuTjggDg+uETAPTJS1CO7X+pOe0CgFII+feOgCPgCDgCRx4BFwAcecz9iI5ARQhEX0KcsKgIusJLSfSNocTujm/l+PoeI4dAJXN35FrRf81+vowG6n5MQ2Co54fP3/E1l+Lj7eM3vsbPW+sIOAKOgCMwfhFwAcD4HTtveWUI9Pd+kYivKQVmO6d8IKnzwcS/sPjUc7xALEOc4wNQ2AZvgC5llVNCB9WubR07tPPAXiXqq5SeUB3SCdQrralq0AzNUY2SqlG3Hml/WI+ntytdVaP1D63VH3/8sC555Te04579ajjYoekT67WzZZdWPPdkLTtzmpo6pbVrM9q5ZbfmT52lpqY9asnvVXV9Rmec9gzNmlGjadN62opIIUqC298R6/6Q9iCR6elaUvmYsX9/IoDBCQDMPh81AlKJvoS6CwAqm8++tSPgCDgCjoAjAAIuAPB54AiMcQRcADC0AaqEJHJCYWhY+97Di0Alc3d4j1xebX6+lIeTbzUyCAz1/PD5OzLjMlK1ugBgpJD1eh0BR8ARcAQcgYERcAGAz5CnCwLxtHH2/Nk3x30+OP8XqP1CZHyyRwCQ6I2OL5D+hUB5/mee+tLBXJvak10hVQCigCYd0N7cPrW0H1Cmq12T05NCaoBJ1RM0uaZKXerQw1qrda3rtWvjTt31ozV6xeSP6piDx6pz5xZNnVaveSct0eRF07WnbZ+27d6nxp1ZpXJpLV4wS8uOn6ZFx0sTGqRMVkolM0omc0on6QTtopjNfqDte4UMvXH+PQ4AeRwAIqR8qSwAlTkA2CzricTPg2FBXmElCACu/5W+8EVSAFwxzCkACkcrK7dB0RNi8NH/uVxOScbDiyPgCDgCjoAjMAIIuABgBED1Kh0BR8ARcAQcAUfAEXAEHAFHwBFwBBwBR8ARcAQcgfGMgAsAxvPoeduHikBUFFAQBBR+CmLiqMd9T/R6DoGARbLbNgWq3PbOiv+QD/AfQoK8surWAe3XwcwBNbc060BHk6bNnRQ+36NGbddO3fPgA1p73W4dv+YVmtR4rBaffLyOOW62JjaktGvvZu3Zt0MLFh6jZcuWauGiWs1fKKWqDjUTSj2bx4MgHwwKkgkjnY3Kt/4U0hwcMvrvaX+voKEnDYJlQygCcuh5RSkACpXs27tbjY2NOu6445RIJpUHT0pC2r+fFAC/7kkBcIVe9apXDXV4B9i/mLwh/ll8/CtrDoKGKVOmqLu7W1VVVUIIwLzip729PYgCampqKqvUt3YEHAFHwBFwBGIIuADAp4Qj4Ag4Ao6AI+AIOAKOgCPgCDgCjoAj4Ag4Ao6AI+AI9EHABQA+IZ5uCEDEZjKZQMQaMWsYGKl9uACgZ4teAUD/qBVzMssmMkopqRY1q1lN4fdTLU+oJdestnyr2tWlRzdu1mM379OEP56giS1L1D4loUmz6/SCs07Wmc9Zojkzpbo6qbZeUg9vnMkhMGhVLp9VMlGnRCJdIPaDAOAQgV2Mq+/rfCAFg4NQBmD+I93u1RdUMIEKAoB9BQFAItEnpef+pmZd/6tfjTEBwCBUDjZVYpH/kP579+4N/e7o6FBdXZ2qq6vV0NAQPkulUu4UUMFc8k0dAUfAEXAEeu7a+aF6qDqSjoAj4Ag4Ao6AI+AIOAKOgCPgCDgCjoAj4Ag4Ao6AI3BUIeACgKNqOL0zJRCA/Id87erq0oQJEwLhunHjRk2cOFGzZs3q2RsHgMFbth+W2gpmvac6vAA6w3/t6lan2nRQO7RDW3fv1p1/flDr72nUkze1am7dIp113sk68aQlOuPZz9CMaRMD+Z9KScFNPinlegwIUulCNH9ITBAi6guR7FEBAH/HqezRFAAsXXrsYRgfbQKA6FRsbm7WjTfeqM2bN+ukk07SmjVrdN999+nYY4/VRRddpGXLlvm56wg4Ao6AI+AIDAoBdwAYFGy+kyPgCDgCjoAj4Ag4Ao6AI+AIOAKOgCPgCDgCjoAjcPQi4AKAo3dsvWeHI4AA4MCBA2prawtk7JNPPqm//OUvWrJkiS655JLeHcyqfTAYFhUAYM+fySqXyCmfyimXzOpgvkU1iWqt3r5Sv/v9bdq8ZZ+e86zz1N04UZmWLrW3bVN9TU7KdKhxzz61dWQ1deoMzZw1Q1OnTtHiYxdp0uSJ4e+GyROVrkIZMFQBQI9MoIhDflQTkc9J/G2/A07xTANFwNu3d09IAbB06dIgvjBbfOQJ+5tIAXCkHACKjSwSCivxFBCDmQmFfbLZrG6++ebQ79NPPz3Y/u/evVsPPPCAfvjDH+rFL36x3vWud+nEE08c/EF8T0fAEXAEHIGnLQIuAHjaDr133BFwBBwBR8ARcAQcAUfAEXAEHAFHwBFwBBwBR8ARKI6ACwB8ZjxdECAXezqd1o4dO/TQQw9p//792rJlSyBnEQD84Ac/CFAY+V9IAzAMBWIcbjklKSN1dnYpkZKqa6v1x3vu0C233ayqmiqdeuoZOvnkMzRl6hzt3blPHQf2qK15vxp371XLgRZNmDRFHZ1damttVUdXpzZv2apMJqtMplu5XEYNDZM0e9ZMLVq8MLgZLF60SJMmTVIqnVYumw19h3TvU/JSpqtLeSXCdslUIpD6+Tw/eSWTiUD0FytsFy2HwVUEvn179qpxX48AIJVSPpfrFQE0NTfr57/4ha688kp97Wtf08te9rLe8bDjDNuYFO9R5NNhGntJGzZs0De/+U0tWLBAH/jAB4LbBGXXrl1673vfq1WrVumTn/yk3v/+9w/DZPMqHAFHwBFwBJ5uCLgA4Ok24t5fR8ARcAQcAUfAEXAEHAFHwBFwBBwBR8ARcAQcAUegBAIuAPAp8nRBgEhsys6dOwMpO2fOHN1///360Y9+pLlz5/YKACDJIZoPI8uHAlReynXllaxKBDHAwZaD+vUNv9b6x9drydLFWnHCCTrttNOVSKWDTgBuPcH/cxnlMhnlslJ1Xb2ymbz27d+nlpYWrVy1OkTN79q5S/v3N6qmploTJ0zQtGlTA/FPjnlEDgcPHgx9Id/89OnTQ1+nTZumRQsWFkQBaY4o5bJ5ZXM5pdMpRcn8IAbIkRbhkBjAyH++s20TZgFw6IPDEGvcu1f7GvcFB4BQX6pHXZDLa/uO7br6G9/QNddcoy9+8Yt605ve1DsOqRRtSoQfKyMrBhjKYB/aF9HJXXfdpcsvvzzMt8suu0xnnXVWwL29vV2f+tSnggsAwgD67MURcAQcAUfAEagUARcAVIqYb+8IOAKOgCPgCDgCjoAj4Ag4Ao6AI+AIOAKOgCPgCBzlCLgA4CgfYO9eQACreUqc1Cf6n4jz2bNnBwEA38e3GSrRnO8hxhNKhPQDpB5YuXKl7rjjj3rO6afr9a9/vabPmB7al+2SkhkpUS9lOrNKpHNKpTKS0mpr7VYqVaPqmr4EfS7IBXJKKq39+/dp69at2ru3MVjOb9y4MfwgAoCMRgCwcOFCzZg+XUsWLwlkf3VVtdJVVaqpq1VNTa1qaws/9fV1SqerwjZBjpDNBYGA4ZHssQbAJYBSrgCgsUcAkM/nwnE7OjqCiGHdo+v0m9/8Rvfcc49e+9rX6hWveEUQMtDmyZMnB9I8WoY6LiN9aoA3opO1a9fqqquuCnPwPe95j170oheFf9NvFwCM9Ch4/Y6AI+AIHP0IuADg6B9j7+HTBAHst8b6A+7TZCi8m2MUAV6uUIZ7cQQcAUdsK2APAAAgAElEQVTAEXAEHAFHwBFwBBwBR8ARKI2ACwBKY+RbHD0IxIUAv/vd74IAYP78+frOd75zmABg6Gtw0P8FCUBXV6f++te/htzvEPRvedNbtHTpcapKpVVbXxui/BO5wo+qUCsUcM/m24Idv3K1GPUriysAP/lssOxPV6WVSiTDd9DwFPqZyWTC+gi/ER50d3Vp565d2vjUU8F+fvOmTcp0Z9Sd6Q6pBOYtmB+If0h3foMJdvW4BfC7uqom1E2qAHBJp0gZkFRVDzFfjgBg715SABQcACiILRBErF61Sk1NTSEqnro7OzvDd4gVTjzxxNCW8eYAQB8oNTU1QQSAIwMuAIwHGHsKgKPnuuI9cQQcAUdgNBFwAcBoou/HdgQqRKCtrU319fV99urq6gpWXRQXAVQI6Ahszhj87W9/0ze+8Y3wEsLDPPm6GKPwUhYpQ39ZHIEOHMVV2rmCEIAX3qoq3poLhbEp5LDrJ4HdUYzLkerar3/963Bu8OL+3Oc+V2984xvDSy5j4bgfqVHw4zgCjoAj4Ag4Ao6AI+AIOALlI+ACgPKx8i3HPwLRNTXeU2+99daQb/6YY47R9773vd6gmzjZHF1XsH+Xs94DCdyd7Q5R9L+98bf6/e//oGOPPVave+3rdNxxx/UF1JaT7DdcfkI9AoK8EvmksN4PLvgJAoTCSschpUD4d9/c9bZGRfQ+EffRNavGvXv6HL/5QIs2b9miNWvWaMuWLcE5gDUW1iinTJmqk08+SYsWLQ7rYHW1taqrnxDe96mzrbVVixYtZOElvP/3sfePrGWSsuDxxx/XKaeeqqpUSt3ZbDhGNptRPltwabA2soZA1D8iBv5twR6Gezn4j8aMZT2Kn+j6E+03UQb/ps+IAi666CItWbJE//Zv/6bTTz99NJo7IsfE/cDW4xB1ME+8OAKOgCPgCIwMAi4AGBlcvVZHYMQQsBeS6ItJ9OEp+sA+Vh94RwycMVAxNl0vfvGLg3KbF5BLL71Un/nMZ3pfSqJN9PEZnQH78Y9/HPKoTZgwQYhqeJEin5oLNEZ2PO68806dd9554eWcRYI77rhDK1asCCIZFwCMLPZeuyPgCDgCjoAj4Ag4Ao6AIzAYBFwAMBjUfJ+jAQETAHz9618PkdkmAIiT/+YaQJ8Hk4P+gYce0PXXXRfI+XPOPkennXaaZs6cWTaE0PrEmkDtHxIA9AgBipD+0Yr7rB/2CgtCTYWfoBfoURoorwMHWkLqgAMtB5RKJtXc3BzcARAwdHZ2hVQCu3fv1vbtO7Rp0yZ1dnQFB4KGyZO1YvlyLVwwXytOOEELFyxQVU+QTA5RQL4QoNHa1qanNm3U4kWLwzpBwDqJd8Eh4UImm1Wmuzt0w4j/YoKMsbjeZtb+EPysR8XHAkEDfcIJgXn35z//WR/72Md04YUXlj0fxvKG8aA1W8tGEEFxx86xPHreNkfAERivCLgAYLyOnLf7aY2AKUZ5OLIHJB4gg81WJO/VWHzgPZoHjnH5l3/5l2ARx4PsqaeeKkhP7LtM5Rztv4/P6MwGyP5/+qd/Ci+UjNPzn/983XLLLX0cAeIv76PT0qPvqAhirrjiinDdeuUrX6nrrrsuCC/ijgxHX8+9R46AI+AIOAKOgCPgCDgCjsD4Q8AFAONvzLzFw4NAXADw/e9/P1QcJZuN0OU3ro9Rl8FS6z0Ej7AOsXrN6mChf8rJp+jMM8/sJb4r6UUwm8z3CAF6uPJEGeaGAwoAgoVAMdeArBKJQ6kVSTeQSCR18GCrWltbtX///vC75cBB7dmzN4gEqOdAc1MvdkT0d3dnAtk9cfKkEAF+zLx5SldVacrUKTp26VJNm9zQCwGx/7Qmm8spl+uJniepQSrVbyrUUvhXgu9wbcv6E3iAD64S8cL8IR3DL37xC91+++163etepxe+8IUhzcJY7E+luJDO4amnnhJzn3nC+vUZZ5xRNIVDpXX79o6AI+AIOALFEXABgM8MR2AcIWAW5l/4whd09913B1Uw6toPf/jDOvvssw9TkB4ND4hjfXiiClbszYn+x8YNMcBPf/rT8MBOMVuyaH98fI7s6PKyReH8wUJt8uTJ4eXqRS96kf7whz8c9kLl4zO848OiCNcrov7BnXPnZz/7md785jcP74G8NkfAEXAEHAFHwBFwBBwBR8ARGBYEXAAwLDB6JeMQgWICgHikOWt0uApCaLI+Z852tk400JoCaSP37NmjBQsWhPU8rP/Zj0AFSiXrEUT+U4ITwCAEAIlotkoj/g8TABzaCBI+k80EF4BUKt3jppgIxy8I/POqqkqHNnV3Z0MawJ3bt6mlpSVEtx9saQlkP/i1d3Sos7tLrW2tajl4sCA5SCRUX1enGTNmBHJ4+rRpmjVrturq6zRxwkTV1tYqnUwe5uI41tfb6C9jznoIKR6i64msGTKPbrrpJv3lL38JYhDIf9wnoqlfx+GpFJq8fv16bd26NayXImgAB9JJgMVLXvISnXvuuWHd1FPbjtcR9nY7Ao7AWEXABQBjdWS8XY5AEQQsT/nLX/5y3XbbbWELXkq+/OUv6+KLLw6K47H+wHu0DSxEPw+wWJrzcE7EP4WH1z/+8Y8DjkclL3RHG26j0R9emihf/epX9alPfSqojfnsBS94QVBXx0t8fHy8hjZqXKtYEPn0pz+t//iP/wgv9bzUImbKZDKHOTAM7Wi+tyPgCDgCjoAj4Ag4Ao6AI+AIDBUBFwAMFUHff7wiUI4AAMIW23tEAHPnzu115IwKAPg36w4Q+9jnP/HEE7rvvvv02GOPhbUIfqZPn95LZg8mjQAYmwjA8C7pABAl/Q8bJFMS9LdR4fOog0BwIVAiIlxIFLIImBNBrKpMV5fSNYU1zHXr1umee+9Vd6Y7CAR27typfC6nhoYpQVhB8MakSRML4oJ8PrgBtLW2BWHAvHnzAn5sB4FsLgw2BtF0g6zdsQ5kTqqMMWt6bAPuI5ma0GzuiXyH9MYBwI5JmxFHrFy5UqtWrQpru29605uCMwREOe2cPXv2eD2VQiDIt771rdCXt771rUHwwrlzww036LLLLtP555+vT3ziE1q6dGlvHz1F57gdbm+4I+AIjDEEXAAwxgbEm+MIDITAQAKASy65xCOYR2H62EvFz3/+c7397W8PlvIU7OHe/e5392mRE8qjMECRQ9oL15e+9KXDBAAIakqNjwsAhmf8nnzyyZDXkJdYXnw5V972trcFFb8XR8ARcAQcAUfAEXAEHAFHwBEYOwi4AGDsjIW35MgiUIkAwBwALCjH1g5YH2LNCMIZ8vOhhx4KgSLkf+cdGNEA78HRqOdS6xL9oTDeBABtrQdVP3GiGvfuDS4ALa0HQ8R/Q0PB+h9MW9va1NzUHNwBNm3cpG3bt2n9Y49p27btqq5Kq2FyQ4iQnzJlik4++eQgsiA4h3EwMUBwC0inw2fgzr8ZF3CGeDe8GW9K3OVhuGYd61HUvW/fvrAOgmCBtpoYgaj/LVu2hDlx4oknBlEDbSJtIpgQJT/eis1rRA8XXXSRWAsibSrpIEn78MADDwRBAOPx3e9+V+edd17ACMFMNJ2Gjct467+31xFwBByBsYCACwDGwih4GxyBMhGICwB4MOIhEgcAFwCUCeIIbIba+6yzztLatWvDgysvHqQDiDsyxA/thPIIDMYAVboA4Mji3d/RUN1feuml+uY3vxk2OeGEE4LF3dSpU8dGA70VjoAj4Ag4Ao6AI+AIOAKOgCMQEHABgE+EpysClQgAeMeFvC62BoTbHQTob3/7Wz344IN6znOeo5e+9KWB1IWM5nvI0CgBHcW83HWj0RYAEP1f+LEysAMAm3a0tWvjpo2qqavVhIkTAyZVVdXKK6+UEoKS7+zqVC6bUyKZUD6XDy4B/N3ctF9N+5tCdDkpBnBUYBxYn+M3xDpW8wgE+A2hzr9Zd+A7xAKIA/gxjONR5/SkXPxLnSdxAQDtmTRpUiC7ifwnhSj9f8YznhHSHrS2toafe+65J6w3XnjhhaUOMaa+Zz6b+AWXjGuvvTYIHF7/+tfrjDPO6O33O9/5ztDuq6666jABwHBhP6aA8cY4Ao6AI3CEEXABwBEG3A/nCAwFgaNJAHA05XX6n//5H73jHe/oHdorr7xSH/vYxwbMRzYcLxJDwRChAi+bw/VA3V9b7AVquI4zlPPHBQCFlCEjaWs30PjwEo6Km+OTcgF1N4skWN1xznzwgx8cyvD6vo6AI+AIOAKOgCPgCDgCjoAjMMwIuABgmAH16sYsAramwVoJ760DCQBsW0sBAIkLoRsVANj63f3336/f/OY3oc5XvOIVvZHqcSBs+0E7AMQs9hNRLr4Y6gOmAIhx+YftX4iWP0SY28FiAoBAoPfsHDtec1OTNm3eFNYEZs6apVQ6rWTPxlkkALm8Uljzx3aPHoExYrzAn7Hg3wgqWPuBPN++fXtIubBjx47wb4hovoP0X7JkiY4//vjwgwADi30s94nKH4l1rGIOAIgQIMU///nP6/rrrw9ziPUSjo+QgX0QBPzDP/yD3vjGN47Zc6dYw6y/9Ie1IPrEmFDoJy4It956q774xS+GtaH3ve99fVIAjKvO9tNYMDCHh6OhP94HR8ARGJ8IuABgfI7buG81D2Zm92wPATxolcrxw0MdD8NsF32w5iGO/cspHDuaFyq6z1AIVauHhzQecOhfNJdUOW2LbxPvl9mHvfzlL9cdd9wR+sExyGn+j//4j0HBSqENPLRWUqjHHtDAgYdmHqYhiXlR4Vj8zRjQN47BQ3K0xF9U2JZ92J7ftg91GdbRbYq+kxQSifUhqo3Ite2pmzrtQTlez0iTz4zHLbfcEg5LbjKcAGbNmlU0p3l0jjEXDVMsy2zs+Iz5TD8ZB8tRFp8P5cxX8GV/e/A08rdcAQAP5fTJjkUbsE2LY9rfC5K9xNpxrb+W893GjO34jjnFywHnN8cAI76zuUZ7+ByldLwP0esK/Y6r701R318KAF5GmOvsZ+2lHsOOdjEuHL9c/Mo9B8HVVOjUDz60wV4WOLad3/3VadvQNvrK9sWuIexvdmqGSX+iABs/foODzQPLVWeqbjtH7Tzsr41RAcJzn/vc4JRBwTUDZTt4M9+8OAKOgCPgCDgCjoAj4Ag4Ao7A6CPgAoDRHwNvwZFBILrm8Yc//EHNzc3iN5b9kMNYlS9evFgnnXSSjj322LAuwDs46wi8gxNdzm/erflhfYJUkRs2bAjEJlHPy5YtC+sNJjKI9qzUeuiRQSF+lFIqAdu+sE5r6wKDbWv8aKU0DIe1tqcN1o729vZguU/QAUR7b2t71pUZP8aZtcrHH388bMvYsSaBFT+R+MuXLw+/WWONroGydkGJrjux3sG6Cb8tlYCt6diaS2NjYzgm0f6sa9E25hgihfh84BgcmzmHc+J4KtH1SltXiraf9Z8f//jHYb0YgQNCjKOtmCAlvnZ+tPXT++MIOAJjGwEXAIzt8TmqWmcPQhBPURWcPRQUU7sORNxWGslqxx8o6tkewmkLD2GVEFHFHnZNDGBRr8X6wwMnx4Wsi+c4YgJECTweXjkOhPNdd90VyEEeGD/72c8GAUD8AWsg/KLEnpF5HM/IdR5OTWxhfeOzKLFazgsK2/MTFWgUU0EWI7OL1R/d18hLO1GsffGH8JE6kRi3++67L6i4ebmjYOWGunsgEQbfMdb8RF8yeaGIErGDEXJYX6MvHPFzpdjLZn8YRc9Pq8fI+2L7xAllE5NwTH4sn5sJAaJinGg7TRgSJeOjxzPiOWrVFhWWDNS2/gQAcZFEdK5jKcdDu+WIi57vQxWYWF9MDBHNOWdkvokBSkXvR4UC8etsdG5Qr4mw+DwumIiPI9tbfcWuU+WIUeJjwjhw7aLNHJ/zhnPJFdIjdcXyeh0BR8ARcAQcAUfAEXAEHIHKEHABQGV4+dbjFwF7p2Xd7aGHHgqW8hC1WMyzLgHBv2jRIj3zmc/UggULQkdNAMAaCWtzrOvxPgu5effdd4f33BUrVuicc84J64tGFhcT4pezvjaW0R0OAQD9MxFApeR/FBsLMDEynr9NmGHb8R0BJnv27AnjDDHPWPOZBZ+xfsyYWUCUBZSxvmmpBew341tsvcYCeyygY9u2beGYiEhszZljxoPa2I/1YParNMBrtOeJrb8b5iaWAUuEDtxXcMZAYPOWt7xFb3/723vdKi2oZKjrbKONgR1/MGtlY6Xt3g5HwBE4OhBwAcDRMY7johc8APCwZOQnD8o8IFuuq2LR28Vu+BDz7McDE0QU+/Nwxr+jhNZAoGzdujU8cNx77719NjvxxBNDJCoP9dFo4sECvHfv3qAyXbduXfhNm8k9hXqYiG8iYC1SvFiEr7UB8hHcyFUVFQCAD/0mnzaWUWwDzryw8PBYSmUYVWHyb1wFnnrqqdBOxoO6582bF5SY/ObhNFpnqRcUvqft5iDAAyztimO7efPmkPNqzZo14QUK9Sc2YMWsz+gbY4c6d/369X2GZuHCheEhGlU1+BbLvzbYsSy2H225+OKL9YMf/CA8kIP9l7/8ZX3oQx8q+uAPHiYU4AGfPpqLA7/pO9/Tv0ceeSRYlVGwx6JvKI+x/+IFwOZ8fw/FHIttmBOW04yXB45ZTjR5VCDCGFr0N+PfnzCG/pPbjsJc5SWY9pnohuMy1g8//HAYu507dwYFPS/QnHOMnY1ZlNg35wva8de//lWrVq0KdYNDdH6CEW0wQU18zEo5AICX2cWx7Z/+9Kdw3nIeUxgj8vWdcsopAQOb11HCfjDzi7nw5JNPhnOAlyGucWAGJs961rPEdYm+DiS84LhRq0LGz2zvGDPaSB3Rl49NmzYFPDk2c+SSSy7p03zwNmcKXobJV8gLMfvxm324lmGdx3Xs9NNPr+icYw4wn21cEM/cfPPNg4HQ93EEHAFHwBFwBBwBR8ARcAQcgRFAwAUAIwCqVznmEWAdgPd9I195R+dd2j7jfZ0fEwDw7j1z5sxAIvNeT8AO7/kXXHCBzj777D5uftEAgOh6Tqn1tTEP2jA1cDgFANFgJ5pXioy1wBW2ZSz5gbDHGYD1P9bUWJdhbYj1I+pjjrCOhVMm652soZhAgM8IgomuVTMvWGthbThK+hcbf9rDHDMhQqmAkGEagiFXQ7tZ2wR/1qNsvTMqAADTjRs3BqHNhRdeqBe+8IW9WA65AaNcgTnsWgDRKDfHD+8IOAJPcwRcAPA0nwBHuvsveMELAsHFgw3k38te9jJ973vfCw89EIc8MEdLf+QmBCJR8AgBIDh5mPjOd76j888/f8Au8RD+9a9/XTfccEOvjXd0B4twff3rXx9IdSy6KilGwEHc/uhHPwp9o3084MX7xQMcD4NYOZHr6G1ve1sfwhuMeMCEfHze854XvjMrdl7CKWatz2+IUCOVeZAiJz3RtQMV2nvbbbfpmmuuCb95uKXwAMtDJsWIQx7U3vve9+qjH/1oICZpW1xwER+vX/7ylwFHI4/p56c//elAVFJQVV9xxRW67rrrwkM0D4bgxQsTpCL4RAvkOhZqDzzwQNFu8TDMyxQKXObW5ZdfHgjGkSo8/GPDBe6m2KXtkKK0I67g/ctf/qL3vOc9ATvw5EXw29/+dm+/ERIwFuBCX9iGeQI2PDyDz7nnnqsPf/jDetWrXtXbrf7ySv3TP/2TfvKTn4SXVM67j3/84/rc5z5Xkki2ipmDn/nMZ0J+dl5a+JsX2G9+85u9dURfoOjPrl27wu5g8L//+7/BroyXZcQln/zkJwPZzBjTN/plc4z+ktOM+WAuATa/OG+vvvrqQA5b7jBwAUeKuSlcdtllAV+EAMVKKQEAbfj9738fxuSmm24KmJuC317yOCbnISIA5uOpp54arj+DEQGAFWOO7RnCGxOHcEzqs78RAbzhDW/QP//zP/eKKfrrH31gnMmlRls516666qrgTGHpPG688UZ97Wtf641I4HhEMGBNGH8h5lpz7bXXhusZ12gThpiS3saP39SBLSLnOWKOcgrXP45rKR84t7FHLJbCoZz6fBtHwBFwBBwBR8ARcAQcAUfAERg+BFwAMHxYek3jB4Foej3WG4gQN2dP+01vTADAWgPrHIjccbbj3ZjIZtZFeN/me1v/6C/C2QUAhfkxHAKASmaaBc8wRhY0Yc6orKFE01nyb8ac9T/GGnEA6xnbt28PqSAg9c0RgHUt6mMdj9+Q/qwRWtAJwWcE+5gzaH9OiLTP1qP+f/bOBNzKqmz/CxD4FDBxSMARc0g0DUQQHFBwCDU1yjSH1PIy+xzS0iynNFLLECO9xPzE+pxFzbk0w+krRxxywD8kCoVDDmHkgIr6v35L7t06L++eztnnnL33ud/rOmzOPu+w1m+t933Xep77eVa1AoC0T3VkRD3Xxb5MnbCfKYNC2i7UiSUhCUSBGfY87GvYgautZzXt3dH7woEgRALVGi2TQ0ez8vVMwATah4AFAO3D1WctQgCH5M9+9rM4AJLzjqhSIpsVQZ0emh2gKG0TTmSc2zgIGTQQQYzjjsFTuskxykALxzWOZkXJs5/W3Ob/Wo9d33Ms18BpKZFBugZ3MeUoTv/jjjsuDggpn1SPinxX+uxUWcrgBrEBxxLti/OLsvHDevI4G5Wym8EQjjg5M3WNLDei6C+44IIWPCRQYPLCoPWwww4LN910U9wHdgxMlHKdfWknysZAluspkvvkk0+Ojv1yg5eLLrooRvNTZpzlCAioI+e66qqr4u9KzSU1NeckFRQCAMpAeWhbBA0IG1IlJeVOlwHQuVRpzkUdSTWel7a8rTcqTlaEBlq3a+zYsdHxWmzgjiN7p512KogryABBBDYTBhynRP3Tn8VCg2StLcbvEgWQeQBnPlzVTtn75ZhjjonOX+oOy0MOOSTyVx8vV3+Ooa3hB0vuA4QqOIMVga+0/fQd+m4qAECoQ5+hDbj32KTA1oSK+qh+9DUG/jfccENBfIMznuUt1M6pQ173vyZD7IM4BTEL67VpSQDVMysA4Np8t8MOO8T7gHv9nHPOaYFFS2HwZdq/xBQhxiWXXBIzK+gZAitlaMjelzIkkF3g0EMPjVke0vR/yoAgNTmTJe5XNiaI8KDflMpQctBBB4VLL7003rvwnzp1ahRG8Bw866yzYh25prIz0M7cb/Q/yk4ZYYc4gWcZbSXRDsz5mxTdUnNrqRI+eZZcfPHFUZBFe9FvpFjP9jn6Mc8J8Tr//PPDwQcfXFDSl+uj/rsJmIAJmIAJmIAJmIAJmED7EbAAoP3Y+szVESgXvV3d2dq2N/ZMZQDAPof9j0AjsmkividwI2svk4i+PWxTbauNjxaB1GGu/+dlJlUWB9ly+MSOoh/sJdjGsOeSERabDkE52FLInsiyEGTDVIZYPmV3li2YfiIbd7ksnsqEqSyxWs61VMu2pyBAyytQLmxa/K4sGtwX2Mf5GxkATj/99PD73/8+YL8kmAQWzbAsJLYx2pDAOOp3wgknRN9Fe3L3nWwCJmACeQQsAHC/6FACpO7Gmc1ASs47nPkIAxgMZFOL5w20KDAOMJSCcrz++Mc/DqeccsoydeE6pPknYpprK6o93VFOfTm9GMQz2FDqdNK5pw6zbJnkAGVAQxr+n/70p1HcwLWV3p3BDS9/bQwC5OhNv2MgeN1118X6SbxANPgWW2zR4nxaD5xBpQaHcqLqfKyhdNlll7VgorWnUKqS5YB07GwwoHxaj506KfpYAgPSWOFApI2Y3BCRjJNPauY8MUBWAIAjmEwNlAunLm3OJierlgjAUc7ACE733ntvLKuyE0g8onKkFVQGAL5T5gLqceqpp4bTTjut5gMtHPA4yOUcp344W9O13NPyZQUAO+64Y3Smk+6KtFcaIHK8HMCpYCTtK7BCTIODli1vMtxWAQD3BOzyBAASpKif5gkAuPdw5t5zzz1xciwBikQc2RsWJzr70PasBca1J02aVLiP2F99lP3gJMd0qqInE8GNN94Ynw95Ezjqo3bjnAg3+EFxzJZGt6tvaoLHdagLv2s/IvQRtFDutB2KKfhx4n/729+O9w7lp6+mggjKkL2fleUAgQDZCcgKUmyTAED3Ciz23HPP2BZXX311IbpefYzzIN4gQwXMKA/PVARQqqfuN4lSsnXTs45zsS/HISD46le/WvIdg1CB8uqZyL1AeeGRVX17otShr2tfzARMwARMwARMwARMwATi8nRkWCsn/jcqE+gIAmm0dursbE1GvraWV2u0Y+fBfoE9D+c/kb4KXNA1ZK9o6zV9fP0TkE0IWw/BVAqowk6MKEBZcVlWERsgdlY+OY7gKS0NQKAcfYrgFp6/CqbBTqJgD9kC+cxb7qBUBoD2tK9gS9Tyv5QNIQR2MDJiEJhEhgzsVSy1QRAItmMCZLC/k922vZdz7ahehO0dgQPL3ZL5kwy1nfGs6qj6+jomYAL1ScACgPpsl6YuFRHQDI7ZGBSjfCTtc97gI08A8PTTT0eHuBxkDAx4ma6//vrLcCMdEynLeenqXAxCiKTFIcagg8E5G1HYKPOIzGUfbTjvFUXOd1klopyZOMNxarMxkMHBz4APx9qXvvSlMGzYsKhyxMGGypHroBCmjIrGpS4MiB555JGYBh0+KEUpKxt15nooSOU853vqgfOUjfOz36677rqMKIJzMeAcN25cTEGURhszoMRxynHwZcOpy0ANpyGM2SirotBJaUY6eH6X4CFtBKLNYce5GeyShQFGpHViEIy4gOPkSGXdeJaBuPLKK+Pa50T8s+Y6QgWdn+vTfl/72tfiedKNiRfZAh588MHY3hrs0h5ElROtX8sNJyxOburPAFeDVq6Rl5Y/KwDA6UyfIEWc7gdEAZQTNTCOZthRH9qA5QX4jvalb6AGvv/++2PUe97WVgEA10FYQ6p7Lc+AsATRAn2bMuQJAGDPRIW2o49LsDJhwoToaP8zE2gAACAASURBVKdtaRv6IH9XZg5F7NPGXOfaa6+Nx8KWpRZwJtM36SP0Y/oz7coP59OyApQLMQ79jS3rrJYAQE53Jhjc84q05/qUlfJTViZgKPm5JoN27l2JPOjD9G32I/MAZdOEL08AQLYAot6pE9fH8U2bwmWvvfZq8Tx67rnn4hIO3AeaPLEv9UNBjFAob5MAQE57ls2gvciioTpzHHWgf3E+xAuIjxD60Kd5DmjpEq17SLp+vh8+fHi8LO1FtAP9muUZeFaky4dwfZ5VgwYNis+NvDRuPJs5L6woI30aIyPPgmICsFrewz6XCZiACZiACZiACZiACZhAcQIWALh31AsB5p7Y0rBNzZ8/P9rccI5il2E+25Fpw5UGHnsGyxyyjB3LH2JbwJmLXY6yaZNYQcvytafztV7aqyuVA3tGusSDbIK0Nxu2Duwl9AstC4BNVJkVZeNjCVic4nzy7OV7BTdha+IHQRb2Nn6w5yAaUGZGBa6k/S7v/3zXnn1Q94fs09gtWaIV29CJJ54Ytttuu1gsbL0EnnAfEbhHBgBs2x15L7dXPyUYjYA+bOZ8YtNVBoD2ZN9e9fF5TcAEGpeABQCN23YNW3Ki6YlaZoDCS4+XIg6nrDO32ICE9cgZMDCg4HjSdyMoyHuB4lAjtbecUjjbSPNN9C2DJbZUSMDvRJ/ipJYqUxHwiANwxKcpwZWq/09/+lN0jKVpoBjIEXVOqvx0LXilEcd5xsCOQc4dd9xRcJDxPYpI1kKnvHkZB1grHacn56UMDJhQSrIvXOVs41r8aPAEMxyNLLtAvfgd5yWDENZYhyXfKd0/x+Ew5LyUh6hgpaXi2vyf+pFWXOulp+VFFMEAjjJxXlL+o3JlcEebMBjGybr77rvHlO8IGXAaUjbq/utf/zoerzXWqAttx/rladvpZsABjGiBNcvpYww2pbbFqY6Tkq2tqeN0POXn/4pexgE8ZsyY+B2D/2xqt6wAIF0Kgwkj9cWRjBOWLXWa0s6wuOaaayJL9UvUpETK5221EABwr3HPcT3au5wA4JVXXon9jfuL/9MfSC9PNPj2229fEHukmQ0QFHzrW98qtI3EHorwZ6JAZg3OJRGMlkNALY3wgnRa6UafkrBCAhv9XQIACRjSzCCUm2h+7hNt6fp/3NcM3LkekzI9x9iXexCxBJtS9KciAAQcCKAQE0iggnCJ+2SbbbZZRlxEXbkGmSYQ0yiDAuw23HDDOInI689E+hNZr6U3eOaSeQORE/cI4iImXPvss08UKHEvc9/xQ3l5/vC8ow9TD9oBxty/WuYgTelPuRALcG/yvOWZoeUVfvjDH0YRSbEJHMYRlO0woZ2oG+0Gf2cAaNjXvAtuAiZgAiZgAiZgAibQJAQsAGiShmyCaiCCl82NeStz07vuuivafFiajzkuATXttWE7k22LICYt/0iACvNXAgoU4KJMo0oRT5n4OzYqRO+cx1vzEJCdN7UX0z+xbxC8hR2U/7PkJba1NAukIsL5xOaGjYs+jb2YYBDsMth2sLFwTv7GJyIYbEb8n8/11lsvilAIcuNTQWKiXMsAi3I2VcqkZTKoN6IdMv9iy8Z2jpCB7xHPsMwo4p6JEydGGxVbsQCSeukx2frn8cCuBQOW/cTGSDAR9re0j9RLfVwOEzCB5iZgAUBzt29d1o6BDxHLcpDxyTIAOMvTwTGFzw5QcDQRIY0jVRuORda3zkZcMzlgYCGHOPvjSMPhzmCcF7EG5TqXHE6oEImSV+Q55cLhxhrZDFL0cscxyDFcnxd6Gl2LA+7AAw8s2wY4wKgTSxTIcYxDjshZBkWpE0x1/MIXvhAnG3Lw4RzFIZnHT45o2OFERNygLAacG+HFrbfeWohcTgucjWC+7bbbogOYc2qZAwahGAVw8mYHabQNaZwY4HJ9HNsarOKExDHJ+bLtoOviFCZiWlkHGCyTHQEuDIyzx6n+1AunMaIFnJr0Ma4HUyZbbR1M0g7wR2Aipyz9DAcvalz1g2y2iKwAQKyJbkcEwiA9r99rPwbFo0ePjrwlAKAMRNDnCWCOPfbYMGXKlNhnKSeOXfoAWyWKWo5hkM45aGfaPBUAKOKe8+OoZjBLlLyWpaCfIOpAoIOjO9ufOB+KZXhxXiLV0zaknDwbcCDzfZanJlRcB8c6fFVXHPlMylHg83cprzknAgDOSZtxDi0nQNQ5zw2ydRRLy6V7FIEQGTNwXCuVPm2CmAkRh0QDqg/HUUfaSupu+jPPFPpm3vOIZ4OWRUEccvTRRxeWEoEbS0DwPMsy43mEqILvuUd43jLpoAxE2yMGQHBTbKM/siSF2otJGm1DnSQogmfeBHL8+PFxKQExQYiBmID7NWvk0PEIjziGjbZAdML7IG2zUvdF2YesdzABEzABEzABEzABEzABE2gVAQsAWoXNB9WQAPPaF154IYrccbQzX2W+z3yZ+TtzR+b9v/zlL2OG0WwgTFuLonkx5UD4juhg5syZcR6P8ICAGuaxsjMpUETf6foESGBDwY6HEMCOwLa2TP0cn+cAVpZDbCOyh9D2abbSampAf+E82KDohzjV+dTv9EdsUtiTFUSV2qixo2IP5V7B9pUGqpWzEUrgILtMWgfZdfQpcY6C9hQ8RnZLrk3fxw7HJ8uFcj+xFCRCAIkWygkMquHWHvvqmaA6697Hrsc9jjiDTK7YQxE5ECiEAABbIcdUYo9tj3L7nCZgAl2TgAUAXbPdO63WUswSKcr6P0odTyprHKBZh27WwUTKJNJ7MdDnhYlDGacfEwAG1wwwOCc/RHzjeMRpyN+IzsUhzP816Mo6zNOXMA4ponLZtL41Cj4cjezHsQyu7r777kK0qiYacrRmHZZ54BmQ4VhH6ahIZeqNo3a//fZrtQBAdeH81JkfnH5M4DW4o/xMXODHoDQbsZ4tL+Ui4hzHo9JbcV6i7RnQKFuAro3znqhh2pW64QBkgEq7we3zn/98YZKUdWJybRyDDAiVwYHJlaK6+Xs6mFVZNYl64okn4vGorJWmHYcw12zrYIvr4pDF+Qo3zofzHmeu1j/Pm8xlBQBy4iMmoF9lB5FZ/lwXzjhI5ehGbZ5GgqfHfPe73221AEAD/OOPPz6uycUktloBAH2DtPJkzlB6/7R8UjhTFwbDiEXSfsDg+N577433czGFPGpqOJKFQk5jrpsKACTS0LUlANByCtSVPkbmCJYZ0HOq1IOSY3Dmf+UrX2mR9p57lolNmoWDepLyDMFAuswBmUN49qUR85pQpZ86F/cS/Y6+BTPankkFG/eVxAKpAID9YIfwhmv97ne/ixO97D2gCdZLL70UnwecT8897nn6gSYqykySFXTwd4wytGO6SRSSnWDq+c5yHrBko62Y+CFgcAaATntV+8ImYAImYAImYAImYAImEAlYAOCO0FkE5EDFHoCTEBE/4nSW2GS+zzyXJULJOkcwBpn1CORpq72H+jIHx+bFnJh5K/NURAjYCVmqD5E9AUdkHFCAkSK7xUv2QX5XZgAFS6T76P95QR2dxd7XrY5AMQFANoulAsqqdXCr/3C+1G4rWy99FdskYgAC2fhEcIKNHFsQf+M+wiajJQMQA9B3+Z2+iyiAe0r78F12S23WxQilAgDuRc7PRmYDbLI4xPmespHhgMwF3EuUp1G2rMhIwXp80hbYeHlGDRkyJC5tOnXq1JhVk6ApngG1eEY1CiuX0wRMoPMJWADQ+W3Q5UrAixLHPJHLctjjcGNdbRxk6ZYdAOO4IyJZa9fjEMbByKZU/vyfQQWR0gxmGBAxcHnooYfiy1YDLa6ddXinUb8oEkm5jmNSKd533nnnqDCW45Lzsg+ObikgGTBpklxp4zKISteTpy44Fom6TRlUmwGAQYWOIXU8GQngoY3MAUTKcw1EFRqYFSu3Jj6k7Vc2BM5H1DtreUvQocEMzkqckWovtRMDH7hlszZkr5sVAJCFgQhrOTWzAo5UcEG5yDCAAIA24RMHKgMwjtP665W2EfvJEcsnGRdwjPN/2gvn6gMPPLCMCCI9f14GABz/DA7ZygkAqBPCCcQtUs3i9GUiyu9Zh2xbBQCcD3HHBRdcEAeo3BNpBgDdF8oAgMOeSYbuK1L+Uzfub45P+wH11X3EfUp6epTzqQAAoQlLTFDv7LHiSr9lgsJ1yIyBUz8VACDM0GRHx0gAwO+K/kfsg9iEDVEBPCvZeAaRQUMbqmrEJ6xtlk7qcGpfeeWVcTfqS19kLTC1e3a9OL6HN5H+2hB6EPHAxIlzUC/6FM9N+rNEJ1//+tfDZZddVnh2UA4mUzxjiYhIJxtpn6E9UgGAJnxMxojil0goVXZnn9cswUF/oV20TABZHHT/pM8znY9lWXgWcf/S/jyneb5kNxtEKumR3scETMAETMAETMAETMAEakfAAoDasfSZqiOQFQAwbySYhGAiHPDMHcnySMZCAkVYKnLChAlFbQfVXf2TvSkDWUyJ6MWOuWDBgrDvvvvGOTjzauwJzHvzHHrZuXb2+nmC+taU0cfUH4Fs2yt4SXbjam0bqa2aPsf5Zf9M/5baXWS/JWsA9m/shgRn4IDnE+c7Nh8JAFg6QME3CqyT7ZVPxC7si40qtcXm1UWZNvmblnhVBl2OVR0qtbvVXwt/EpCWLilMexBIg0AI1tjeCK7B/k2gDPZjbKYWANRja7pMJtDcBCwAaO72rcva4QxkGz58eEwzrYHQUUcdFQfsqdOMv6VpoHF+4aRj8MGgAQc5QgI5uhnY4AzE8Un6LwYtDCxwDOKkS9fsUlR6CknnkWiA9axRGLPxHc49lMWk7ub6lJWIclTHiopFjUz0ajabQV5jSD3JoIH0TZwHZzXlIGU66brTwZQimXEA4/Bk4EWdiX5GGJGX0YA6w5EIXgYelJOBF2pEHNaoLdlwemYjdLNlpixcAwcf7cVGGRjA0BZwTh24WQEA9WRQ+dhjj7W4lpy42esddthhLZYA4NxEaDNwYuKXZgBQdLIGvDBUe2eFBhJ/VKu6TM+DQ1dRywxuqTvR1RIJ5A2C8wQAZHrAYZsOAktNBmgzHLI4gSk//HEM56XY72gBABHpOJA1EUGA8Z3vfKcwcS72QML5jXBg3XXXbdF/br/99pgZQcuFFLuH4IDABxFNNQIA2jON/iftmJzeasdyD1Ec44h1OI5+xT3EfYZRQFlJmASwHuG8efNin+Ue59lC3dgkUMjev/xNIgDuTyZblJGMITxfKDtCGu4H+gNiEFgg9EG4RDtIBEWUPc8lyqgsKMXubyYqCDK0cU6JMdK+mZ3U8ruWHKFOqSFEdUuPp26w4LnPchXKrMIkEGY2iJTrff67CZiACZiACZiACZiACbQvAQsA2pevz16eAHNJHGoEQ5BCnHk/9iA2ltI888wzw4wZM6INEPsd8+BqRP3FSsCclqUOydzHtTfaaKMoMCDIQM7/Ulk0iwkAsAnI3pDapKp1Cpcn5z06i4DaPrVv59lPqimfxAMck/Yb9ae8ZRrT86fZYRWpnv6dzAHcZ9xT2K7o+9hr5PRnqUzuAexFfIctOt3S9P0SAFAmbFLZ7LjcW9iOOD82qrxsA9Ww6Yx9tbQD18aGRR0RV2AXJiBR2Wex+RL8Q+CgBQCd0VK+pgmYgAUA7gOdQgDH7BlnnBF/lMqcCGrSevHSlDM9dfzhIN9iiy3i4IANxzXKOjY5pqWCxNnGIJ0Nh9zEiROjI7JcxHkKg3OhikSxh3NNGxOLMWPGxGvycidqWWmdOIbUPocffnh0PmcHMdkBvQaDSh+kuqQRttUIAIo5zPieCGfSkEsdipgCEQG/y5FeziGusjAwJBqftmDARl0nTZoUhRdpFDsCACKd00kRbUH0fCUb2RZ22223OLhEJMDGulZc8+CDD46OTlSoaaoonJvUR+xxJGrNKZzl1DHrnKykLNl9cPizbIXqT5srorsYxzwBAANr6gDbcqIR2JLyncwIqYiB+4BJaHYrJQAoN7lUn6wmA8DQoUOjIl5p7hn4IlaR0CVbPsrAPa41shCHSFjDOXDqc8+XEgBIFEPEOANspa1HrEMmkEoyALAPohSO0ZZO1Er1DwwLRKz//e9/L6iwEa4gklE6Nu47HPf0O/om4huuh/Gi0k3PLvqYnOX0AZ51LJPAJiOCBAD0e+4b+hViCiYh7MP9mLc8CfcxEzSi8U899dRC5IQmZQiSyADBkg6IoGg36pRNY1isTtnnE8dSNsQKlFnvAs6HOEziJJ2vXJ+tlKX3MwETMAETMAETMAETMAETqIyABQCVcfJe7UMgnUOmmQFlI2AuzHKfzLGZK+OglE1Adolq5pES5/OJKB6bz8svvxztadgmUrtLavuqdA6s/fJSqVdTzvah7bPWkkBe/ygmCKj0uqXsVNX0H9n7VEbsTdiXuK/o+/wfBz8/2JSwFXEfYP9auHBh/GRfrokYB+c/9puBAwfG7BxanpJ+zn2oJT1le65kudxKmXTWfjDBDrjyyivHH7LOPvLII9H+THATWUF5Zv3qV7+KPwTk4F8otrxpZ9XD1zUBE2h+AhYANH8b11UN5XilUKydhfNKGy9BUlQTRYwjiH0ZTEjFiKr35JNPji9LBiFEvvISTTcGF/wNRfCsWbMKmQG4DmpFLTnAMWkKJn7XwEdZAzgXP0T4kvJL21VXXRWje9kfhy6OdJ2P8hLZS1pwpbdOy1fNgExlSo/ROXGq3nnnnQXnM2xY96yYAICByIgRI2KafjmncaBPmzatYuc/5VFZGOzBlFTninw+5JBD4ppr6YA0KwBQCntSw1cSYU19iY5nzSTVTX2DeuA8ZAKGeIT2Zb03BpwMNuk3EoRQXilPVY+0nNW2C+dgAkgfpv4MfCUAkMAi78bLCgAY9JJKjslqJWmgsgIA+irXqxcBAG3AAJi2oawIOCQASPuP2EgAAEOUxsUEANy3xcQRbREASLiDcAHDQWvSj9H29AXEBjIwkKWCdP8wQNXMMiUIYaS4RrBCphAN/HVPqh9K2Z0KhKgn+3MP33LLLYXuhfgAoQTiFu2vJQDgyj3EJIOIBepXzPmvE3Id1ouj3chIwiZBljKkIMJhUjdy5Mh47yEsYHJD+bL3dfb39BnF/zkny5PwTJUAgO8QSCA4aMvzs65efi6MCZiACZiACZiACZiACTQgAQsAGrDRmqTIpQJcmDNj+yOb3BVXXBEDfvbZZ584J9W8UiIBLVVZzu7D/qyXju0IRx4iepx5u+++e1xKMl2eLy1bqfNm61CqacqVr0matctUo1xQSTV9oxJote4/lA97kqL5sW3h9EYQwH2CnZXvyBSAOIDgKwVkYfvC/kSwEzba/v37xyAybGYK6lKdFASU1lHLW+q7SsQ2lTCq5T48fwiAkgAA+ziCIexk2DZhQz2uvvrqcMMNN8TARDK3wgQOWua01u1Wyzr6XCZgAs1BwAKA5mjHhqgFL2wGA1IAMignlTkvSBxVDCR4IRJxLGeflgvgxYhTnQG4Ul+T0h+Hb7px7rlz50aHFOsZaZAgdaHWyeaYbErqrAAgdb4pOpuBj5ztnIMUPjj22NiHevDSZ2CTN5hr64u93BIAeR2BcuBcJdUQAxSpoSdPnhyOPvroeEi5yH+dNy0/UcCss6b2wPmLQzzdUDh+4xvfKAxs4IMDkwFPdl32Yp0Y5y/l/M1vfhMnYgyiOA/tx/9pE22UhcjkLbfcMjplSbGOCpX+o/TiaqvWCAAUhc21cbyy3lxWAFCKZVYAwOQUAUAaeV7qZq53AQCKeLJDiDX3a1sFAPQrRYrnsWmLAEBp+3i2sJxDpfeBysH9RBuyBADHSwyDwIW6y3HOEh2nn356i+df3iQnvc+KTQa5Hn/jXmDihdKarBCf+cxnCngOOuiguMaYykMbIMZIn3+6D7JMJbagXyKyIpOKnsPUR89mri2hApM5shnw3EPYwLOBrB3iKRFAngGHMiFo4Dg9p9kPwcK2227bonhtfX42xIvShTQBEzABEzABEzABEzCBOiJgAUAdNUYXK0p2/qglHjUvRHTPDw56lrzTeuX8HWckwnbmqZWmF2duShZQ7Fwcy1ybuXQ2M53m8gr+qHSeWs7hW+l5ulg3aNrqlusP1Va8rf2n0uh8+r8yQWLzwTb0xhtvRBs8diT+j50O2xHZAagn+2BrYh/uTY5fe+21YzZXgrpwoiOyyW6VBEpVy6lW+2cFAGQlxU+BbY6gNC05ir2LgCMyhbJ8AgE61N0CgFq1hM9jAiZQjoAFAOUI+e81J8BLnwEDjqwpU6aEY445Jl6DwQEvQ9Y4V2SsFLtE8w8fPjwOHPhu8ODBgZdrds16zjtz5syYAYBNAyo5jNOo/EoyAHC8nFIa5JN+G+c5G0sYkJWAjf0oDxHQiiQuplhuLdTWCACoM45q0qMzIaIe1J2o5L322qtqpyeDStqQiF2cdFqSgWhd2i7dsgIAVJD33HNPnEhVshwD52ZAibOTSRiOVJaCgIPUqLQtAyf2VVlUBgZd1PH73/9+XKpBog9FMlc7YZNogeszqKOtYYoQ4Vvf+lZM+15q0J0VAFA+lgDAgVrJ1tECAMr0ve99L9ZLSyeQAh4xhpzJWvMd1a8yAMgxjNOZpRKKLTFRSQYAovO5hgbHWU5tEQAoYp/086zLVe2mdQVp+4suuije/yihudcQw/BMgxvPjPPOO6/AgesofT7/TyP/9TttnYqQ+D8RB9l11jg/GQB4PmqTAEDLU4wfPz462bMCh7Svps8q9XPqRzTFueeeG9MfsmXLQD1oX93PfKJqZskDUjFKmJC3DATXp/0QgSHC0L1Oe9N3EPCkW1sntNW2r/c3ARMwARMwARMwARMwga5OwAKArt4DOq/+WXuaAgOYEzMHRoSPA/GII44orMEtmxdOyBdffDHaGCsVAGDPevjhh+MSoNgUsW9kbVeUSdlCmb9mI5VL0Srn8PV8t/P6WmdcuVx/qLZMbek/lAU7TDUOd45BlKOlObA/YRfEJobdCPuYvmP5XH5eeumlmC0AQQD3JbZQZQjI2qsIKsFmyj1I1gAyp7bnlgaJVXKdrACAemHf1TMBNrC48cYbY9DOz3/+8/i8or4ErmHnTu2BlVzT+5iACZhAawhYANAaaj6mZgRIl4PjmJcigw1egKxLP2bMmMI1eAkjFGA9c6X//9nPfhYzBWQHCAzEcRBLLMCgg/T3TAIYXODQkiMx65SUc5i/UxZ+0gGAxACo9lhbjMEV5cK5x/85ngHJU089VRiYlBMAMGCgjAwMuK7EBjiymdykKck10WAfnKpwYkDEwIk1u0844YTcdkEwgQCAyUvqrEMAMGHChKrbkrLBcu+9945loO0oE+3IJCzdsgIAnLmsh64U8ZUMUDUQ5by0I8KP2267LToNSX0PQ8rAoJPzUUfagt+1oTplsLX//vvHa+OYTcUAlUJIBQBkAOD6im4+6qijYvq5UltWAEC5yM7AJ1u5/sK1GDjusMMOhSUmqDPlWGuttZa5NPcMfVQp8FimQY7ucuzV91lagv5F32atLwQAZL4QPznnUcjTvkyytaF+3W233WJZ2TTA1d9pC/p+dgkA/s7fSLuHM517lTpkN8qoyQaZN7i+sg8wSSAtP2ribLaJs88+Owp3lAqQfqHlK6oZgEughKN76tSp8X7lfkS5TNmV1uu0006LGQAkFuEaTIZ4HqXXS4UAeQKAlBv84UZ9idKn7uqLCBouv/zygsiAZ5ZEHKX6Zyo4YD+ptmkjhDv8cN+98sorMTJC2UTYl7JwPM8HfQ97hDuUTdkS0uvrucl9QdYEflf7/fGPf4z9XFu5/lrpPez9TMAETMAETMAETMAETMAEKidgAUDlrLxnbQmk9hEJypkv4qjnB7sO4nfshNgMmHNqKUhsRNgmsNsoi53sbyqlzskcnuVIsVVhIyCbANntim3pXN3z1Nq2uc/WWASwGWEX01IAlB77JllOdZ/wmSeU4f7kPiUrALYxAv+4F/U74gBs3vokSwCCAGxpsvHzd+xwWvqD68uuLpIqR17GT/2NfbP3crl7OysAyLYczyR8HgRQsQwAtliWB5A9utoMpI3VM1xaEzCBeiJgAUA9tUYXLAsDbpxvvAzlAMehTmQ9jntUfmyk+r/rrrvii5wf1qYmmjy74ehj4ECKLgYici6eeOKJ8Ry83OVIrGQJACYPcloq5TyKPaJa+R1HKGmytTEYYSKCylhO7rSMxQYQqYNS1+E4rq1BQWsEAHKek5YdB72c4nwS1cs6adVsafkRITBJYrBHGXfeeeeY7ijdSgkAqrku+zJ4gk3qCMbZSF8gnRKfsMehrkwAcrhqwEk085e//OV4jkqXIEjLmS4BMGLEiLjcgyLhDz744DBt2rSS1coTAKCCVVqscgPOzhAAsPwC0evciwzGS2UAwFlfawHA5ptvHplmB/F811YBgIQRpAxkTS5t5Qb62k/3E9kwiD5g0sH9wBIkM2bMiOXDMY44AJGAnNtEyCMiYrKSTjRKCQDoZzwPKLP6NRMO+gSCKfV59uGZes011xTqwzIcXI9nbKm6pQYW/V9OeU7G85TzIwDAEIjYikwHCH8Qh9A/2JjQwILICZ7TiAB4JuYp3Pnud7/7XSEDgEQMnJMlJaptk2qfK97fBEzABEzABEzABEzABEygOAELANw7OouA5o+y52DDIcKW+SM2OTLGMd8mpTiONmwWOAuxHTAX5btUAJBXD+wXN910U8zuSGpulrNjvk2gjjcTMIHyBLADYSviPiQIBHsQ9inZs/NsULJvy86bBqPoO5YTIKqegCdsUPwoIE1LB2CD5/988jcCl/g/ggSeB9jAKE+xjKJ5tUttYaVqX04AQPkff/zxmDmXQMH99tsv2sU22mijuCyuNxMwARPoKAIWAHQUaV8nlwADBQbv++yzT3xJM2jgZUjaLS0DMHfu3Lh+PS9wbB4jlAAAIABJREFUHG5Eiir1vJS8Ormc+kS7E/XOBAGnGw5MHHDVbmnaav6fRrzyfyYKRNHrb5wfJzgOOcpWzqFLfRUlnGYbKDYI0cSHlN7KAIDggYwIpLnPbkqPzuQHpSHOccoEF6KCL7zwwqqQqD4MdHDM4rzWdvjhh4df/vKXLc5HFDKOcbUTDmJlAKjqwpmdqVdeair44GT/1a9+Fa699tpCVgAcrShLaReckShGlbq+2nLIQYng4c477yysg85SA6kTOe+8jSYAgCfOY4QcDJjhjgCA3xV5Lx44gOkTTJyLLQGQvR8qyQDAvV8stV5bBQBMSJgkEKGOmEWT/HL3rdoWZz/3H32BAb0mMfQFHPBMXOj73Ku77rprnJggbEINPXv27GWWMCnVF1VXyoZBIhWjaHkGTWq45y699NJChoNDDz00CgD0fNR1svXMc9Br8sW+itjneqkQhzRuiAHIssE9oU0CC65//vnnL5PFgetxflh9/etfL2Sq4PwYGhFKsFUqyKj2Xvb+JmACJmACJmACJmACJmACpQlYAOAe0lkEND+VvY0sdNgicNSTLY75ONG/fE8wCEEvBAMxBydDIYEwqQAA+6OW6cMmRqQx81RsSyxJx7KR/D0v+2BnMfB1TaAeCXBPyoatoDXZjvg9L4AnrYdsZ2nASZqlVzYg7I7Y7LBB839sdpybe5llPrjHsa1hh8R3kAoE8B2Qah+7Emn3dX7KoTJyr6eR+KlNrJwdqpwAgKyWc+bMKZwfZjyvsJtiG/dmAiZgAh1FwAKAjiLt6+QS4OXMi5sXIGsFMQgnGhrH+pZbbhnVvKTmZk0vXvI4zHEyk2692MY5cFLiAFYqMPafNGlSiyUAymUAkGMzHbhozXCtPcYkg0h4nMtK6Y3jDdUwTudsSp/sAEJOPAYZDA5ICaRURjjzSNutTamJqlkCQFHu1GXbbbeN6ePllNO64Dq/6luqqyqVOxOsddZZJ+5KeTj2Rz/6UUyrnm7VCgA0gKykLMrukPLRQI5P6vrNb34zppFiY6CFs5bU7FoiotyALo+F2oxMAkR9ay131Oc4erPlSa/RGQIA7he1OY7hapYAQCTBvTR9+vRCvYgulwCA+7O9BQBM2HHUywGdnTS0ZQkAzkV7olJGmUtKMbZKBQAM+FEhb7311tF4oPuDNISk+eL5xjOA7BT0OaXtx1BB9gjETun1ymUAkBBCYgy1K3xQW/MM4n6kzch2oSwkEgBkJ2GlBACa+KSp2rL35auvvhqf16ma+sorrwxHHnlkzAigjeUYUG1TvvSamoDRJ3nG616inEzkmKTltYdfpyZgAiZgAiZgAiZgAiZgAh1DwAKAjuHsq+QT0BwUZ9/kyZOjzQVBPXN45tvMKRVtfPzxx0eHP/NK5qo4BVMBgJbwYw7PMnpkksTpj+2RZfy0BF420MhtYwImUBkB2a2rTW+fZgDADqlgPGxeqQ1JwgHOL38C9nhsc9zzbBIMcA78Ddim2Ef2OtWEe3/w4MFh3XXXjTZHZSDW38vZi8sJAPBxKCgP3wSiJMqEfUzLwFZG1XuZgAmYQNsIWADQNn4+ukYEGKjjoNdaOKSmnzhxYhQAfOUrXwnXX399vBJOXNJ4kS0gL1qV6Fr+xprlOKMVKbvddtvFTAP8zguXl3tWAMD5GRSk6YEYKJDWHZWhos5xouLIYiDBeQYNGtTC2UU6cBykbFnlcJ4AgMEJ5ycCFucZ9eK4XXbZJTqYs4OdagQAGmxQ1jPPPDNmCqDeTIgYVBG1zEQHZzoDqHJpkTgf5SGamKUatNEutBHLLKQbAgCcobQjmzIAFBtIwQL+TOJQb7LsA+dmokYqJ5hoGQjOl9cH0uvffvvtgfTuqeO1nICkXJeWAODHP/5xZAo3viPrBIIQtrRvpXUlXfqOO+4YB6SUnfR06RIA2WtnOVW7BABOVZyr9FPam7XhSy1ToBTv9D+Y029wXOPc5v+UmbRVOLc5nwQ2tAkTctqX+1Mb9xxCE6XKTx3QcuhrEk52CtLFS0nMvog1UgFAlk9bMwDoWpyXPq0sIeqHxdS/aUowli9hjUA2+gKsb7zxxlhv+gX1pP6ksydKHmZwph04jt9l1EgVyXn9ECYoiImY57kDO1IfkoFAzn6ux7PksssuKzzvWKaE+pWbwFAvUu/zXKBcPE+32mqr2AfyNnFIxQKIbI455pi4PIo2nivcG2RzUB9QlgjKzbOfDCbc+9SJNv/LX/6SK/ood3/67yZgAiZgAiZgAiZgAiZgArUjYAFA7Vj6TNUTkP2FOSr2jXRj7s38kXnkWmutFW2IClQhSx0idGyBstEw98TOdMstt0QbBzYcgpFwArJl7Uvl5s/V18ZHmIAJVEIgtTWlgTLFjsWmJuGAjsWGiX0Kuz6f/CiLJ59kyuUYnjH8EBCE7QrbM8Eo2P355PdslgBsfFwTpz7lYz8FDHJOyqCstfyuoCY9i7TEp58xlfSGyvfJyyJR+dHe0wSal4AFAM3btg1RMzlKSb+Nc1cDeJR4ROQyKMdBTXQraj0cW3Ku5zl/cazhTMeJheOK/0sVTGpq0uDjjFbkbBrdCjAEADicuRY/99xzT/jqV78az0FZ11577fDYY4/FVN4MJjj/3nvvHR312jie43BilRMAyPHH5IT09ExQWAsI5SJp7Em/nm7sL3EAymeuj+rwrLPOCj/4wQ+WaXNNlig/znTSkGsdcnYmMwIOcfaT2rlUx2FwgoqRshJZr4jdESNGxGUZ5OjXOaoVADAIY5BEHWE4duzYgogD5jgFUXvLiVhOAABHJnRkLJDjFcf9SSed1GrnopiS6QFxg5Z6oN1JPYVTX/tkWXa0AIC6nn766bGdKNMee+xRWBohT+whwYjUt0SRE01Ou8OPvpYKAGhvLaVAv0AAwBp62lgOY7fddisobbm/tdWDAIB7gXpxL48aNSpGAWjjmUObphtllvCHunNfkSqQewsFL8fwPc8f1vYSG55LLLnB/cDf6eejR48O9AeYch+zTzkBDv0e0QAZGTgP7cTSG0RC4KyXYjldtoF9lIK/3P3C84U+w4822o92zNuyAgD6GPcuz0OEW7S3xB9EV/BMVh9IMzogJpoyZUrhHuWaiCiyz+eGeKm5kCZgAiZgAiZgAiZgAibQRAQsAGiixmzAqshmRoa4mTNntqiBgjGYJ2OHYWkAnHVsBCYwP0cwryXssKExB8cGgL0OO5b2Z96a2is4h51zDdhhXGQTKEKAZwn3OfY47P0sG4wdDVsmn9z/WmIA+xy2XkQCslPzN+x+2Ox53iAcYj+eJ9irOSfnyMt+oMwIfMpJnc1u4IZrPYHWZp5o/RV9pAk0FgELABqrvZqutKmjFOf8ww8/XHAq42hnkM962tqI6EYooBRf2ZTW6flwUiMs0EaablKwM4hXanz+JhGCXtJyfvI3pT/nGJx5hxxySFwjTE5fykHUPg43OeP5xEl60UUXLdNeeRMIrkdk/g9/+MM4iGDjWkxMEEKkmxxsMKhEAJCm7GZgQlQyjjht1Pn3v/99IH29op5LdTKl+ifynXKTbQEV5RlnnBHLL5Y6R7UCAOpH3eGLwptlCxiIsfEdTncEGdSFfVlmodSGSIF1n1B8anJIu7A0gJzd1dxU1E9tgEAFpzHc6Id8T5mZSBY7d0cLAOBP1L+EKLTXX//618gtzaSQMlD/p66kwiNVPYNYpctqJgGABue0HfU777zzYvp6OfnT1H/cuzBhP/oo/HCM0x/ZTxkR+B1nNsz5Hp4cw5IUrFPI78oyguN+n332KSx9Uq4vspQARgrOJxET97OWF0ChzEbEP/cKggLKzO+/+MUvymbMoI7qMxIqkJVhxowZMaIiu2UFAJSL43gmkilFadkQUtx///1xyYM0A4CyI7BkCs8hLdPBs+S0004rK4gox8t/NwETMAETMAETMAETMAETaBsBCwDaxs9Ht56AMuoxr8TGoiXxOGOahS7NvMdcGxsNQSAE2hAQ8vLLL8cAFmxoZNIjMILgHs2fZeexAKD1beUjTaCeCPB8wEbHlkbfV1JGovp5dsybNy9mbOUHuzT2KwRDZBnhM10SFdsb18TWil2fT/ZLfRbZJTUrKYv3qZwAfgKWfWGJF+ym2QDFys/kPU2g+QhYANB8bdpQNUod9jjWiUjHgc6LmnTcKHZJJY3KDuclTqQ11lgjOp2z60mr4nJk33zzzdG5hlpPG9Gy55xzTrwGTuHsGj+aWOBcI9MA++t4jsGx9YUvfCE6phTZymCCtO5EwCvjAC92nIA4E9MtTwDw6KOPxgkIqkOpAUlbf8MNNyzTltUKAFK+nJtzsnY9POHECxKVNPUiYrncWmcXXHBBTNWtyH+il1E9kt4bFWRbBQCayInTZpttFlOea3KHM/KOO+6IfSCd9BXr9AgVWApCk0D2w6HNJLA1gy94KgsD/QcHOSnkFM2MoxTBQb0IAMh6QXp4yicBBNHdp5xySi6yVBhDxDr3njJGKAMAohjujWwdGRDDFdGOjkGww/WzjmIuXg8ZABiMy2nNPc89gVOfpSyUUj/v/uW+wRDGvcTSBQwseQ5wDo4nuj9dzkJ9BnYsGSDxBZ/XXXddFODQt8qtk8ZzhswYsONaiE14fqgvS7yhJQCUgowMANy75c7PeRGIILzBYCJhy/777x8FBdnjiwkAEG3BgXJxzvXWWy88+eSTkVFWAMDzlcwAZPeQiAqRDgKCbAaVhnq5ubAmYAImYAImYAImYAIm0AQELABogkZs0Cowp1aWPC0hl1aFuTy2Hj6xTWldbeyI2GuwsTGHJUMfy/FhZ0M8T6pvRYxmg4rSrHnOANCgHcfFNoGEgMQAurf1LJH9LI3ax9bHxnNHdlR+51nEM4alTxEHkK0YYQDfE0BENmH8FDj/WQ6AT7LX8rPqqqvGcyoTCc8sbF0KAGyWxkqDKTujTtgyyaSMbfGEE06ImYvbw6bY2fXsDLa+ZuMTsACg8duwoWuQPjh5keLQQq3FhqIOBxLf8+I97rjjYjpzRdWWcmZpME/EPo4rHHRKc49z7sQTT4ypydONFzcbE4Vf//rX8VqIDnBs4uzE8c+a5nkbzi5SgSuCVfsgaKDcqIuzG3XDwfq9730vCh3kbKN+ZC7AmZp9WVEv6k0UNo5EOcxQFvI7EbYMRBBHsK/WKkqzHOy7775RCMAkKV0OgLXiiYzXJIe/y1HJwIa0+VwDlulECOEGqfCV7jytZ7UZALKMEGvAL53swWXq1Klh6NChhTToujYDLtqAARhOatjSdhxP+6dZIFpz42jNeDmHYYkDV4M51pwjejl1pKfXIQOFsi3wPRNU2PKZN4jITji5viLJFQXOPiwdkRehDQfuKdLf0ZcoN6xYDx6nMJsi+yVqYRkDRB4ILTiGsuEMpl/CslYCAN2/cpTPnz8/IPCgnWDBIJyMIOm68XltJiECgzyWINB9xEAb5/iaa665THucffbZUQQhQQfnVUQ9/Zu/4UTnWLaskIbnA32LdGBSleLIhumFF14YB/4yPsgJTjvRdixrwaRCSwjAlRT43/nOd6KIRhtc4MB+PA/oW/QfseEciJwwYnBtys+14EYbIerRfUO5aPNyEQ3qb+w/bdq0Qr/m3Dj1eQbQHsWWuGD5B5Yi4b5nU1vAatKkScuIHLgeghHaPTXe0J/XXXfdVi/T0Zp728eYgAmYgAmYgAmYgAmYgAksS8ACAPeKcgRkJ5FdppytTudri4NdNr/UYY8TDlsYNgLsiNi9EOwT+IO9DluSrslxEtK3pRzl2PjvJmAC9UEgfVbklaiS5wB2OJ4t2PBJ+59u+A7IHoBtk0+yjqQbNkqOIQsJIiT8DXxiw9azCPsgdn4JELLl1HOP7xVUlbdPJXXhuGK269a0WCqwyDuev2PnpGxp8GFap/TdIT8G+ytLSzaTrZZT4HuC884999yYmRefDwIAzq0MzmJWrGylmKW2YwVaecnS1vQSH9NZBCwA6Czyvm6BQOr4/NKXvhTTcqGsY+Olh9OKhy2Rr1tssUV0KpWLZNXJWQOeCGScg2xygjIhIOqUHxxNONlQB/OCxkmHA0ovB8qHg/2mm26KE4Z0o1yUleNx0P3kJz+J6/9QPpyv/J+X/HbbbReGDBkS/8+1SeVN1Dxp5KmPUqzz4sdRJkd8doCiDABHH310jOhNHdL8n4kNTkQctqT9ZmmBdOPljtOSdcQVSUxZeSEykMGJTFlRRTNxQtmI0/GRRx6Jx1EfKSIZrHz7298OP/rRj+L3bLXIAJCWFzEGEzVS50slSR3gwvII9AfEFXBlow156VNe2lKOevan7WlD0rC3NhVQOjDheggRyPLAdWhDMk4gOKHtlU4urU9HCwC4Nv2SdOpp29DnEFAgiMD5yoZakv4INziywRZn8KmnntoiGlwZACSs4XwMgnHAIzbQhmCGZSeULSNV19eDAEDl4v4mRRf3PfcYznsG5twH9DH6F/cU4ggi2XmeMHCljWlr6gJPHPXKApKXTYP+g3MccYE29uO+51mHOIBMHFyP88KSpVDozzxnlHmD/SdMmBAFRBIFMQHh2qkAIJsBIDugzf4usQz3EMtbIGSAhzJooFDmOcbfNtxww/g3ODDBof9QTjilQijYEnGhDCHpNfn/LbfcEvbee+94HurHGo3sT3sUm9D49WkCJmACJmACJmACJmACJtAxBCwA6BjOjXoV7ENpwIZsWMxF+V4R/NQva9+q1EmVxyZPACB7AyJzbC9kEGU+ylydub0CLxR0IFtkWsZGbQeX2wRMoH0JYB9T5l6i+tMlafUMxF6NLY8gHexr6TMPmx0+CgkECAbjnNhqsanzjCIIicA+PhX8g52P8+t82LZT22o5x3ux56fsf5xPz9NKfS3VkObcsr3qWatMy+XqIqEWz+z0OS37YSroQgCG3wLbKcGQ+EfSeikwkLJnM7+Uqw/lTf0I6fI05Y71302gHghYAFAPreAyFKKfL7vssoJzjBcPjiRekqSpxzGvyPZqXko49XCo/+lPf4ovTZxrvHR5yeLE5kGuKGhFAdMkvIClTCO9P+no8yYockhz7PHHHx8jgFNnXToZ4py8qFJnrNYP53iiZ1n6ABWgnHdp99AaRrDAUa9NDjfOT314yeFkJFI53RhccD1eiggE7rrrrujQV3p4Xmi8mPUy43fKRRtQDzk8+f6II44IP//5zwtLKXBcduJEe5IdQC9KHMRMwqqZ6NF+u+yyS4yUV8YCriN1uTI34JxUXfiknpSXOrMP6m+imPXiToUnld6C2QkrDmFUhfQnysZyCDNnzozXligiPXeeAIDBH+2Xt2U5VZsBgHPSLoge4A43WKRCDg18pJxkH35gyD2DcpUlKsSe7BO0qyK21Q4MhGlfosC1kRmDTBudLQDILlegDAB8z2CapRzOOOOMuJQH/UOOdupB/5dAh9/FQUpSZZa4+OKLY6p7RcfDL68PcA74fetb3yqIaWjnrFiFMjBx0DXZh7Jwfpz/V1xxRXxGcC8r24C4kz4fIYrWIVMGgKxAJ08QoIwMOObJcCExlp4xKkP2XDxL6RPwU+Q/g26eMXCBRZ7imuwACGn0DD7mmGOiCErPzWqeFZXex97PBEzABEzABEzABEzABEygMgIWAFTGqavuxTyOABfWXmZOyFwQGwe/Y4fAqSU7W7mMdNUwzBMAMFdm/smyj2wI14m2xVlHOZn/az4vuxe/M2/mk329mYAJmEAeAWyjWo4YW1clW2o3U6Ag9mPseDisCXqTDY19eS7pB1u4bIV8ErzIcrgE4/DJ+RQg2Rb7GddPo+QrqVd2n/R5rMyzEhhouVQdk2ZJlYNfGRDk60ntgNgoORfnKRfMx3mULTc9l66j77LZX7L+Ad4l2LrTZUzzyt8aVj7GBDqDgAUAnUHd18wlwAOXF+D6668fX4Y85BVZjcOOSGu9/CpFqIc/D26i80kHw8sAx7BeIqjCeKhzTU1M9EIiIhfnFKphXgDFXjapU/m2224L3/3ud2NErCYXSlPDtXE46sXP91yLyHsckKwpLmUfDrdSCmn2Z3371OmuulHfAw88MIoR2PTylOJNTl8iw0mzD3eJAGDD/3H68ynBhAYUqBF/+ctfxslUNso9W95aCAB40bMsBGnZiTxPFX4SaNB+1Jl2kEhBfQTxCMsUKPW62iJlkjIq1bey9YM3GSaI/NZGFD2O8Lw06XkCABzmxRzFec5PHPlMpCtZAkBlYlBJdoI777yzkHECXoruZj8pKDkvQobzzjsvOu9Z9oGMEakAgCh2XV9ZKbh/WG4gTwAgcUFaHw28lHKKaHc50KV0rcUSAAyMNXDj+vyQGYP+JKc74h5ENfyQip+lA7SxP/0rFTEo8wbPA+51zpUdMKeD2nSgqHoT5Y6IJr0W+9F/6aOkD2OTE19iBZYmYckACV94ZvGDo55nCxtLACAQUP0kAMiqXNP2UCYBlZWJzZw5cwLZRuhz2lKRFN9xDT1XtIwE59pzzz3jfYcRRX0NXunAGkbcP9wXbNQR4QHfqd4WAFT6tvN+JmACJmACJmACJmACJlB7AhYA1J5ps5yR+RxOquuvvz4G7WBHQARAtsvp06fH+T1ZI7XUXzaQpy1zvTwBwG9/+9uY1ZCAGjIRkjVSATjM1yUC0CfzVAkAmCtLWN+WcjVL27oeJmAC/yGArYrnBc+Gck5ojso+n3hWyumcty4958cGqGUEsMdj48NWrx8Fzcgvgp0VvwHPO+yIAwYMiP/nh+caz+JyG1l/yQDKs1tLoBY7plwQHUFQBIZhE+ZTogWe/9j3+I70/NinsdPiZyHoiWyy1JEMtAT28SNbI59w4NwIzfg/f8dvhA153rx5cV/EETzj+Z1zku2Za3BN9uMTuzv1ZGNpGPYj8yv15jObxRXBBzZRjqXN8R0NHDgw7l9tBoFy7eC/m0B7E7AAoL0J+/xVEeAF9otf/CLgRE9TweC8HzZsWO466ZVcQEo6VMg4xYlsZqLCS1WOPc7DC5KHOg4o0lKzXjtb1llc7pq8wH7/+9/Hdbf/+c9/Rgc219LGy49r4SgmuppIWxztWXVgXsRsem1SbrMOOAprXko47TTQwHnLevQqf94khsEF6kOi4/mBj9IVcR4GGLxcecnxQjz88MNj5oFSA4O0zDNmzIjCBtqSiRcDkmuuuaYcvqJ/J/U6a5PjPOUlLrWknJc4avnB6chk7xvf+Eb8JK04m9YNyqoKq2nftH4cR3lwsGojepmo5rzBEQMWHKoMFhjA0PcQDzDQKDeY0vnJhECEN9emfWBK9DntU0owwt9+85vfRBHFM888U2hnzqtsCQya6PdkbeC8bDh/f/zjH8e+RTvS/vxO2dO1jygLyzWkG9ejLdK1m/R3MZejnPsEoUH2ePpeqQm4BtEMzhDQ0P5S8ONMTkUvEgBce+21YcqUKYVB6DbbbBOX1GDjPkUocdFFF8V0/xp48zdlnqBPbb/99uG4446L0QQ43rlvlLZe7VCs3GprjmGZBDJ1MOjmOQFXWFIvzsu+PCfITsByG3nPo+x1EExRRwwYDJB5vhx11FG5Efgpb64pURLfc5/QT1mCgzLy3OR8PDfS5yb9h+cZzzCydXDfIQbJbhzLvhINMDFgMsCzgesyiEeEQRsqA0urHxY+0ARMwARMwARMwARMwARMoM0ELABoM8KmPQHz1uuuuy4G2zDfRATO/B/bAd/deOON4YQTTojzfOZ3mvtnbQKtASTHPufFtnfvvfdGuxh2jC984QtRfFBsS51z2aUS07m1hQCtaRkfYwIm0B4EEFbha8AWjv1UQUCIACQqULASzziEANgUsdXxnJQjHme2AgkJXCTADzsdz83Ro0fHYxSolQZzyZ6aVzdsmdjpsdnjZMc2Shl5F4wcOTIGEGL/Yx/stFyDbLq8L3iW48/A7sh+iLewZXI9gvwoI0sYU26WFmWJFzhg56ecZOZleVtss3fccUcMsiI7M+dCWACvq666KmbrxXbPOwJfAufDwU8Z999//yhIgBu2To4hmwz/h5/EBXDGhyMhQXu0s89pAu1BwAKA9qDqc7aKgFKsKOqfk7TXgJuXBJMEXjKaOOCAwrHND+q5dCKQLUc15eLFhKqOT2UKwFnLyxhFmjalI6tmwpE6N3EmymFI2XkxpROsvDLLIac13HkJEsmtDAycg7JSTj6VBUFpwvMaOusgl4O2VZ0icxDXT52HvJRhyvc4DbkWqkHKm7cGO6fT8gZ5/auSds3WDwcx66Ir8p0BEwOX7CYRSpqmSeWRI72S63MMbc0ATs5ajivldE7PSzloZwY6rNfOoEcqS9gxEGR/OYNxACvDQpq6SQPLUv1Vf8sTsmTLpP6vtIBKyVcsO4L46tzKGEKfFQ9N7NUHVSctg8A5NGiWopf6w5VnxMsvvxzvW54TSumv9bikuuUaWppD6xxWY9DQeXGqIzjgXFybTxzqDCwlDsq2cSnhCv2SgWp6/5UTFKV/z0ZnaG0yygkPPhlM0394Nkg5S7nTNGR5972eS7/61a9iRIiWpDjppJMCGQ7Ut7wWYy2emj6HCZiACZiACZiACZiACbSegAUArWfX7EcybyXwZfLkyWHo0KFxSUucK8yhCYZhvoeI/Utf+lKc08qeU818OWWoIBU+tVQlQnocOziJCAigHMxTcQZVu5UKqKj2XN7fBEzABDqCAPZNbMSPPfZYdFzzLOST7/E7EFTFJ5mHsZNjw9NSxNggCdziPU9gFEFdONPJ6II9DnspdkfZZbP2cNWPwEQEXzjRsfGxRAIBhmQtxj5IABZCBcpGQBlCAQIuuR7BVdgvEYvxjvjqV78aA6Cw0WKzJsCJcrCMMUvKsETzmWeeGb7yla/E7LgIDbB9EoTEUqgsVXzWWWfF4DX5D8hS89Of/jQuCzxu3LiwxRZbRDuLc/L9AAAgAElEQVQ4gU5kv0XAxvkQLhBcRkAYAZcTJ06M9n5slASqch6uyTLTldrvO6IP+BomUI6ABQDlCPnvHUpAais535VWJS9FTrko27yC67w4jZUuO90PJ5eiyLPOvHS/tjzoKUPqJNN5K40AT8vBS5KMBVrjXPXjXHJ2llLpZa/JAIHvsimN5EjVWkRSBJZLfSTnI05O9m0LN/UN6g+/vPbThJLrpn1IzsxyDtDWlI++xKQW1aTWbmICStR2qY3JMuUt5+DOniO7tIBEJXxPnbPr6pXrt6kwQccqZTv3gO49+gb/T1mq/xS7F7M8iwkB1L/y+FfSJnkik1TVr3OkTm2OoU5qgzSFE9+lQhG4ZMsBd93HWheqLUIhKWzVXoqw14CV78W71HUkBMq2EwNmBrOVbtlnQyqI0v/znss6v/plsf7L+TEEkQFBfZrMFKiS2fRMq7S83s8ETMAETMAETMAETMAETKD2BCwAqD3TZjkj80Kc7aRdxsEkcTjOHTIPstQbzh7SMeNs0TrO1L+SeX7KiWtp+UG+5/9kvSPakwAQsgxoXe5qz63rWADQLD3T9TCB5iOQtXGm9k0FVCpAid+xyfF8VlZTgtbIAEwEPU5uRd4r0yfPb2yGPK95nuKYx+4uO2LWLqrAKwIeyYRLhgJEXwQxIR7AXkiQD89onPvbbrttLNP3v//9mAngkEMOiUuw8mzHjvk///M/MdIfAQBLGrOx33//93/H3/kh8OiJJ56IznzOz5KsOP45LwIDovYRIOC433333aP4ALEDGWJYVpqAPTK5IlSgjDfddFMsI+IxsvVyfgQGLJfM+wQhGwGisEFogLAA0RnvN3wx3kygUQhYANAoLdVFyqloWDmA5JDMG8C3xmGeOsjl8JMjVs5OXUsOwNY6JalDdgIhxyoval5WWYdeOQd1XjdgEkUZs864dI34SrqPRAM6nyLBs8eqjfLWuC91HbIKaE21SspTap/UOcj/5fiGq5ZB4GWsdEWaYJabCJb7e7EyobQcO3ZsjIpmgMSAgkjm7JYKM6plIKe0oqKpt/pP6rwuVQcJIzguPY+yEmTLlDpxs+2d57Qvx6+YAIDr6t4slVGgWmYqo+5F1aHcek3ZZ4ueBdy/eVHpatfWrmnI8Qy+JajRoF2R9DJwFOvHYiZxEfcABhbKo3slNbZUwlFtpXsoHexriQKJE1TOtL+kz/L0egzsGUAzkGcCwLEcR7oxokckhFCWgHJ9qpK6eB8TMAETMAETMAETMAETMIHWEbAAoHXcmv0oOeSZJ2o5PGXXY3lJIjFxzJ944onxk3mdbFSa17aWEdk8WbYPOwxLXzKvZI6prVg2yHLXswCgHCH/3QRMoDMI5NkIU7tlXlCW7IPKsMk+2AWxv/EsxmaHSIslbLFlY+vke7K1YE/83Oc+F5eIxVbHMzX7XOU8fPfHP/4xCgD4HYc5vgnOTRaWK6+8Ml4Dp/4+++wTbfQ4/WfNmhWvO2HChIgTeyhL206fPj18/etfj8uKUt7HH388CgU4liWOeY+wtO65554bl1DF0U80P5vqw/nJGoAAQMFiCAuOOOKIuATAAQccUBCL3X777TGbAFkByDDAkgRTp06NYgSWGCCDATZ+6gaTn/3sZzGbNNf/7Gc/2xldwdc0gVYRsACgVdh8UFchUCyyub3q7wlHe5FdVozR1kknx2vAxSdrDJEFgAEV682hSkSB2MxbR98frWXZUeVsjSipmjq19/OhlEAjLWc5oRKDcgkP0n01aWFiccwxx8T7hQwYGIpQHaPGRWQhcVQt7tFq+HpfEzABEzABEzABEzABEzCBlgQsAHCPyCOQiu21JN6MGTPicoikfiaNNEES66+/fjxczqi84JVKCeOEwemPk4i1oEkfTZQmjplsJkQLySul6v1MwATqnUBbbI1Z+51+x2ZHCnyi6HHMExWPM33zzTePGV022WST6BDnWYuNLvuMVaZfnPxE5LOcMk56Od3Zn2VVsf+x3CyCAgQGOOhnz54dI+6JvGfj2Z4VABBwRNYCzoltncwBlBFBAU57MhSQFYAyslEfHP1kAODvpPsn4Ii68T2R/hITEOnPdssttxQEAGQa4FxnnHFGXBaBVP/7779/LDN1oR7z58+PgVYsUdCaZWbqvZ+5fM1LwAKA5m1b16xGBNryoq22CO3t4Ku2PM24f8q4rZNCpbxjMMIkd7PNNovKRQYIKCBxcjbz1lGO9bYy7Mh7uK1lLXd8Lftv9lrteW6uhaqYzBykCGOJDNKOMXhm0H7BBRcUlglp631ZjqH/bgImYAImYAImYAImYAImUBkBCwAq49TV98I2wprJRGc+++yz0QlEKmkiSJUtgPmmMr5VGqWPUweBAZ84mkhhTYQqzh8iNJWhT4KEWmYU7Opt6vqbgAk0LwHscSzXQup+bNoDBgyI6fs32mijGNmPrQ7HdzbTqYjomUsa/Z/85CfxWCLjEWRh+9NSqSwhoP9XKwB444034rICPP8RGFAWbO4sbTB+/Pi4hKgEB4gUSPV/+OGHx1T9CAC0IQD4wQ9+EA4++OCYTYAyst12221RAIBD/7DDDosCALIKkAWAZRDIGqDlDGCCoIDr8w7yZgKNRMACgEZqLZfVBEygrggw0GAAo9TtpDCaPHlyHCBsuOGG4eabb46DIG8mYAIhpoYkNSOKWlJpsZEBYObMmWHIkCGFgXszCTbc7iZgAiZgAiZgAiZgAibQyAQsAGjk1uvYsmse9/DDD0dHEBtplUeMGBHngThOcOjgSFEEZrkScsycOXMC2QXmzZsXhg8fHnbZZZfogJGAXUsd4pyxAKAcUf/dBEzABEK0ZSOuWrhwYRg4cGB8dmaDcUpl/9S+iL6w8ZGS/5prrolL/6ZLpyIGYElgHPjVCAAoG89/zkkmGY7lPETek52A6/AuYR+c/4gDyA4gAcAee+xRaOb77rsvLjkgAYCi99MMAEcddVTMdjBt2rS4lAHZEBAD8B11JUsBQoTXX389XlsiAvclE2gEAhYANEIruYwmYAJ1T4CBAJHNrI/ExJQBz+mnnx6zANihWffN5wJ2EAEGy6yVxSQDQw0TBQbi3CMM3h3930EN4cuYgAmYgAmYgAmYgAmYQAUELACoAJJ3aUHg3//+d7j88svDaaedFtP0kx4ahwspo5USGmcQWylbCXNHlhRgHWiO3XfffWMmOS0bx3xSTqt0eUYVxnNLd0wTMAETWJaAovcV3c+zFJu2lmjRszN9PhfLWMyxBMKRoQXb3oQJE2LEP6n3ydjCcxwnPUKwagQAXG/RokVx6VDeFzjkeQ9QNgRlBBORBSbdyACQLgGgv5EBgCUHtAQATn3KR9AeGQDGjRsXTjjhhPieQkTAcgQIGs4777woPoAT+z/66KPR7j906NC4HIE3E2gUAhYANEpLuZwmYAINQeDSSy8NBx10UFhhhRViCiWim1dcccWYKsibCXR1AkceeWS48MIL4+CZATyDawbuFsl09Z7h+puACZiACZiACZiACdQjAQsA6rFV6qNMRETiEMHBM3LkyLjcG3M7tiuuuCIceuihMdPb9OnTo6OGjHD//Oc/o22E6ElsJjidcK7wHcIBUlHj5MH58tRTT4W77747bLzxxnEpAfbh73bs10f7uxQmYAKNSaDW9rcFCxZEOx+BPgcccEB02OP0nz17doyc33bbbWPWFrIFkB3mueeeC7vuumtcDvTTn/50XFIXWzqCL1L777ffftGOjmDg7LPPjsfhnCfSn3cMAoN11103bL755vHc7Pfiiy8GHP1E75O+nwwAK6+8cgw0ItX/lClTYqp/gvZw6vM++d3vfheXI2W5Guz4CMzeeeeduJQA7zC+HzVqVLTtY8N88skn4/uHMhZbGqExe4RL3ewELABo9hZ2/UzABDqcwJ577hmVhGwoICdNmtThZfAFTaDeCDCYHzt2bBycM2hmcM5gXem0tJRGvZXb5TEBEzABEzABEzABEzCBrkrAAoCu2vLl633rrbdG5wwbqZVxuBCZiWOFaFC+Y0lE9kMIgIMfB5EEABKC44ziOz6J7scZhBMHB8tOO+0UxowZE5042WhUCwHKt5H3MAETMIGOIMBz+7HHHgtz586NorA11lgjbLDBBtFJj5P/+eefD3fddVd47bXXogMfZz7f84y//fbbowOfZzzCsLXXXjs+9xGC4YjH+c67hL9jT+R3nPRkCDjiiCPC6NGjY6YYHPS8g9hn0003jVH6//jHP6KAgH3JVsB3/A2h2Z133hnR8P5BcIBAAMEZYjWOQ+CGiIH30nrrrRcFApSDfb2ZQCMRsACgkVrLZTUBE6hrAgwmmKT+9a9/DZdddln8P4OXY489Ng5uvJlAVybA+lqs3YihhgE6URxEfHBvMEBn0O1MGV25h7juJmACJmACJmACJmAC9UbAAoB6a5H6KQ9Rleeff34s0E9+8pMwbNiwONfDsUIK5VNOOSXssssu4ayzzopOFyIrUwEAAnBsJthR3n777eigeeCBB+IPzpatt946bLjhhtFZxI8iLmsdvVo/RF0SEzABE2hMAtj0iPbnGc97AFs4GVtYHldOe5z/fM+znH35W58+faJggOf6KqusErPE8N2bb74ZswKwDyIB3gmpAIDlZBCgfe5znwv77LNPGDhwYFxygPNzfd4vnA9HPsfxnsH2KOEYtkcc+5QFuyROfzIXcBy/sz9ZDP71r3/FsnJezufApcbsn1291BYAdPUe4PqbgAnUjAADBAYNqAEZKDBQ0eCCv7E5TVDNcPtETUTARpwmakxXxQRMwARMwARMwARMoGkIWADQNE1Z84oQ0UmWN9L0E4WJI4Yo//nz54dzzjknpvBnfWWyvuEIwlaCUyfNAIC9BNvJG2+8Ea655prorEFIsMMOO8SU0dpwKrFsgOeNNW9Gn9AETMAE2kwAm7eyuRQ7GSIvnPBkdME2jiiMTDB52VwQgk2cODF8+ctfDhMmTIj7pc53sgAgPGMjcp9U/XyHWIyNcyrgKK88lFUihHKBSKobggHKzuZ3UZu7jE/QgQQsAOhA2L6UCZhAcxOQk1+11CCGTwYiDHCcpq65+4BrZwImYAImYAImYAImYAImYALNQsACgGZpyfapB85++ggbzhYiPYmYJCsiaZZxzODIxw6C84cITQIl1lprrfgdNpQ77rgj3HfffWGllVaKaaNZo5n1nr2ZgAmYgAk0LoFyTvJSfydbwPXXXx+XASCDzPbbb194L5AxgHcGArRx48aFXXfdNWYNYEvt8HnkuGbeVo2tvly9GrfFXPJmJWABQLO2rOtlAibQ4QQYBKSDiewAopoBRYcX3hc0ARMwARMwARMwARMwARMwARMwgYSABQDuDsUIEOSA05+U/wsWLIhrJfN/IjU32mijsPrqqxec/5xD6ZSJACWaH/EAazPjyBkwYEDYbbfdYsp/hAJeY9n9zgRMwAQam0A5R3m5vyMQu+SSS2JmmE022SSsu+66Eci8efPCM888E0VjO++8c9hggw2imIytIwQAjd0qLn1XJGABQFdsddfZBEygXQgUUxLqYhYAtAt2n9QETMAETMAETMAETMAETMAETKAdCFgA0A5QO/mU5ZwulRZPARBaQ5lPpVLOWwIRAQBLAJDOn/8/9NBDUQAwZsyYMH78+LjGcrrVqpyV1sf7mYAJmIAJ1I5AuWd4ub+rJCw3Q9Q/AjM2RGaDBg2KnyuvvHJuOv5i9vdaZACoHSGfyQQ6hoAFAB3D2VcxARPoAgQsAOgCjewqmoAJmIAJmIAJmIAJmIAJmEAXIWABQPM1dHsuT4hjnzWYcb4gCEg3lgZ48cUXY+TmCy+8EJcD+NrXvha22GKLuBYz6zsjHNDazYgJyq3N3Hyt4xqZgAmYQHMQKOfgL/d3ZZThvcC7Re8Ufsf5z5IzLCnDlrXHWwDQHH3ItagNAQsAasPRZzEBEzCBZQYdjvh3pzABEzABEzABEzABEzABEzABE2hUAhYANGrLhYJzBIc/DhOc6YrWJw1/1mnSXvaLt956K/Tt2zdQjuuuuy48/PDDYejQoWHs2LHReYPjv3fv3lE4sGTJkvjD/ylrKiSo1MHTuC3mkpuACZiACbSGgN4P7fUea02ZfIwJ1AsBCwDqpSVcDhMwgaYgkE5KPfBoiiZ1JUzABEzABEzABEzABEzABEygSxKwAKCxmx2nO45/Pv/4xz+GRYsWhT322CM63Nvbof7OO+8EhAb8zJw5M/zhD3+Izn2c/4MHD47Ofy0boGh/ZQ/gGCI89X2ebcX2lsbumy69CZiACdSKgAUAtSLp8zQjAQsAmrFVXScTMAETMAETMAETMAETMAETMAETMAETMAETaAMBCwDaAK8ODlVK/WeffTZMnjw5OuOnTJkSne/tLQCg+qRovummm8LTTz8d1lprrbD++uuHESNGxIwEb7/9dhQEqIyK+v/ggw9iuuf+/fuXFAFYAFAHHcxFMAETMAETMAETqGsCFgDUdfO4cCZgAiZgAiZgAiZgAiZgAiZgAiZgAiZgAibQ8QQsAOh45rW+Is70a665JkyaNCkMGzYsXHLJJTHyvr0FADj977///ph1YKWVVgojR44Mm2yySaF6Ws8Zhz8/LAWAKID9WfsZkUK/fv1Cnz59CssXpGwsAKh1T/H5TMAETMAETMAEmo2ABQDN1qKujwmYgAmYgAmYgAmYgAmYgAmYgAmYgAmYgAm0kYAFAG0E2MmHv/XWW2HWrFmBDAA33HBDdKhfdtllcUmArAO93O+lqoLDnpT9bDjwn3vuuej8X7BgQRg3blwYNWpU6Nu3b6toKEOAHf6twueDTMAETMAETMAEujABCwC6cOO76iZgAiZgAiZgAiZgAiZgAiZgAiZgAiZgAiaQR8ACgMbuF6+++mq49dZbA+n1f/vb37abAABKRPHj/H/wwQfDjBkzYgr//fbbL6yyyioxup8fbyZgAiZgAiZgAiZgAh1HwAKAjmPtK5mACZiACZiACZiACZiACZiACZiACZiACZhAQxCwAKAhmim3kH/729/CI488EgYMGBAj/idPntxuAgCWGVi8eHFcXoDo/+HDh4cJEybELANkBujZs2fjgnTJTcAETMAETMAETKBBCVgA0KAN52KbgAmYgAmYgAmYgAmYgAmYgAmYgAmYgAmYQHsRsACgvci2/3mfeuqpwM92220XFi5cGE455ZQWAgBS6/fo0aNQkHJLAHz88cctlg1Q2n+c/08//XSYOnVqWGeddcI222wTBQC9evUKvXv3DuxH9L9T+Ld/m/sKJmACJmACJmACJpASsADA/cEETMAETMAETMAETMAETMAETMAETMAETMAETKAFAQsAGqdDpA76OXPmhLvuuiuMHTs2DBo0KCxYsCCcfPLJoW/fvuE3v/lNrNT7778flwZ4/fXXo3N+1VVXLVQ266zn3Gz6Xtd68803w1VXXRXmz58f1lxzzbD99tuHTTfdNO6rY1oYobt1axygLqkJmIAJmIAJmIAJNDgBCwAavAFdfBMwARMwARMwARMwARMwARMwARMwARMwAROoNQELAGpNtP3Oh8N9yZIlYdGiRWHu3LnhpZdeCjvuuGN0+pMJ4KSTTooZAC6//PLwwQcfxLT8ZAFgqQCOHTx4cCxcqUh99udYovuffPLJcM8990RxwYgRI8LWW28dRQQcz/myaf+dAaD92t5nNgETMAETMAETMIE8AhYAuF+YgAmYgAmYgAmYgAmYgAmYgAmYgAmYgAmYgAm0IGABQGN1CJz/tNmrr74anfKrrLJKFAX84x//CEceeWQLAQBOfBz6s2fPjg77jTfeuKTzf/HixTGV/4svvhieeOKJMHPmzJjin3T/W221VRQF8JNmIkizAFgA0Fh9yaU1ARMwARMwARNofAIWADR+G7oGJmACJmACJmACJmACJmACJmACJmACJmACJlBTAhYA1BRnu5+MdP4PPPBAzAKAAGC11VYLCxcuDM8880yYOHFizAZwxRVXxCj+NdZYIzr8EQB8+OGHYZNNNilZPgQACAseeuih8OCDD4aNNtoo7LbbbmHAgAGhR48eUUzQvXv3eA7Oz//1O99ZANDuze8LmIAJmIAJmIAJmEALAhYAuEOYgAmYgAmYgAmYgAmYgAmYgAmYgAmYgAmYgAm0IGABQGN1iBdeeCE89thj4bnnngsrr7xyjMZ/8803wxtvvBGuv/76sOKKK4YDDjggZgbYd999YwQ/++KwJwNA3vbee+/F/Z599tkwffr08Nprr4W99torjB07tqWBuVu3+LuWAEgzAej7xqLp0pqACZiACZiACZhAYxOwAKCx28+lNwETMAETMAETMAETMAETMAETMAETMAETMIGaE7AAoOZI2+2EOPH5wWHPJxufyy23XLjnnnvCpEmTwnrrrRfOP//8uA8igOWXX76kAIDMAJzj4YcfDr/97W/D2muvHbbbbrswZMiQuBxAupWL8C/393YD4xObgAmYgAmYgAmYQBclYAFAF214V9sETMAETMAETMAETMAETMAETMAETMAETMAEihGwAKBx+gYR96ThX7JkSfzs1atX/D+f9913Xzj22GPD5z73ufC///u/sVLvvvtuSQEAzv958+aFG264Ifztb38L48ePD+uvv37YYIMN4vFcI93KOfjL/b1xSLukJmACJmACJmACJtAYBCwAaIx2cilNwARMwARMwARMwARMwARMwARMwARMwARMoMMIWADQYahrdiEc84gBiNx/6aWXwuOPPx6efvrp8Mgjj0SH/9577x0+9alPxUh+fqeN2T+7BMDMmTPDbbfdFss1YsSIsM0224R+/foVymkBQM2azCcyARMwARMwARMwgXYhYAFAu2D1SU3ABEzABEzABEzABEzABEzABEzABEzABEygcQlYANC4bUfJX3nllTB79uzw4osvLpOyf+zYsWGllVYKs2bNilkCiO5HNPDyyy9HscCf//znsOqqq4Zx48aFkSNHRpFAWzZnAGgLPR9rAiZgAiZgAiZgAtUTsACgemY+wgRMwARMwARMwARMwARMwARMwARMwARMwASamoAFAI3ZvMoCwGf37t1jJRSxL0d+jx494hIB8+fPD/379w+9e/cOc+bMCU899VRM/U9GgFGjRoV11lknsByAztNaIhYAtJacjzMBEzABEzABEzCB1hGwAKB13HyUCZiACZiACZiACZiACZiACZiACZiACZiACTQtAQsAmrZpY8UWL14c/v73v4eFCxcGBAE333xzzAKwxx57hKFDh0ZRQCoiaEsWAAsAmrsvuXYmYAImYAImYAL1R8ACgPprE5fIBEzABEzABEzABEzABEzABEzABEzABEzABDqVgAUAnYq/JhfHaY8THwd86oTn/0T2s0TAHXfcEebOnRuGDRsWRo8eHQYPHhwj/pdbbrnw9ttvx8+ePXsWsgBwzmod+tXuX5PK+yQmYAImYAImYAIm0IUJWADQhRvfVTcBEzABEzABEzABEzABEzABEzABEzABEzCBPAIWADRXv8Bx//7778dKvfPOO+H1118Pf/jDH2IWgE022SRsuummYdCgQTEbAA5/Pnv16hUFAIgF2BAGZIUElVCyAKASSt7HBEzABEzABEzABGpHwAKA2rH0mUzABEzABEzABEzABEzABEzABEzABEzABEygKQhYANAUzRgroUwAZAN49913w7333hsefPDBMHDgwDB27NjQp0+fsNpqq4UlS5bEv7MUAD/8zg/H9+vXL/Tv3z/07ds3/l7NZgFANbS8rwmYgAmYgAmYgAm0nYAFAG1n6DOYgAmYgAmYgAmYgAmYgAmYgAmYgAmYgAmYQFMRsACgeZqTyH+i+Yn2v/XWW8O//vWv0Lt37zB+/Pjw2c9+Njr0cdKzHwKAxYsXF5z/CAH43gKA5ukProkJmIAJmIAJmEDzE7AAoPnb2DU0ARMwARMwARMwARMwARMwARMwARMwARMwgaoIWABQFa663nnRokVhzpw54ZFHHgnPPvts2G233cLIkSPDSiutFMv93nvvRYFAsUh9RABsXgKgrpvZhTMBEzABEzABEzCBAgELANwZTMAETMAETMAETMAETMAETMAETMAETMAETMAEWhCwAKDxO8SHH34YXnrppej0nzFjRviv//qv8I1vfCOstdZaLSonx3+5VP1kClC2gGrolDtvNefyviZgAiZgAiZgAiZgAuUJWABQnpH3MAETMAETMAETMAETMAETMAETMAETMAETMIEuRcACgMZv7lmzZoW77747PP7442H77bePkf/9+/cPH330UYvKVSMAaA0VCwBaQ83HmIAJmIAJmIAJmEDrCVgA0Hp2PtIETMAETMAETMAETMAETMAETMAETMAETMAEmpKABQCN26wLFy4MOP9vuOGG6PDfaaedwtprrx0GDBgQK2UBQOO2rUtuAiZgAiZgAiZgApUQsACgEkrexwRMwARMwARMwARMwARMwARMwARMwARMwAS6EAELABq3sa+++uowc+bMMGTIkDBy5Mjwmc98Jqb/f+utt0L37t1D7969QxqV7wwAjdvWLrkJmIAJmIAJmIAJ5BGwAMD9wgRMwARMwARMwARMwARMwARMwARMwARMwARMoAUBCwAaq0O89957Ye7cuTHl/+uvvx7WW2+9MG7cuDBo0KBlKkIGgFJp+Z2yv7Ha3qU1ARMwARMwARMwgSwBCwDcJ0zABEzABEzABEzABEzABEzABEzABEzABEzABCwAaMA+8OGHH8bI/kcffTT8+c9/Du+8807YZpttYtr/Xr16hffffz9+ptvHH39csqYWADRgR3CRTcAETMAETMAETCAhYAGAu4MJmIAJmIAJmIAJmIAJmIAJmIAJmIAJmIAJmEALAs4AUP8dYuHChWHBggVh1qxZ4f3T0WQAACAASURBVLHHHgsrr7xyOPDAA2PUP1H+pPtnw+GfOvUtAKj/tnUJTcAETMAETMAETKAtBCwAaAs9H2sCJmACJmACJmACJmACJmACJmACJmACJmACTUjAAoD6blQi/3H8P/zww2HOnDlhxIgRYccddwzLL798IeI/FQGktbEAoL7b1qUzARMwARMwARMwgbYSsACgrQR9vAmYgAmYgAmYgAmYgAmYgAmYgAmYgAmYgAk0GQELADqvQVPH/QcffBDT+t94441h1KhRYcMNNwyLFi0KDzzwQLj22mvD4MGDY7r/jTfeOPTp0ycgDOjZs2fnFd5XNgETMAETMAETMAET6HQCFgB0ehO4ACZgAiZgAiZgAiZgAiZgAiZgAiZgAiZgAiZQXwQsAOjc9khFAM8//3w44ogjwpprrhkOOeSQGPn/l7/8JYwZMyZsttlmYeDAgaFfv36xwNl0/51bC1/dBEzABEzABEzABEygMwhYANAZ1H1NEzABEzABEzABEzABEzABEzABEzABEzABE6hjAhYAdG7jLF68OPTu3Tu8+uqr4bzzzgsXX3xx6NGjRxg2bFjMArD77ruHLbfcMvTt2zcUS/XfuTXw1U3ABEzABEzABEzABDqLgAUAnUXe1zUBEzABEzABEzABEzABEzABEzABEzABEzCBOiVgAUDnNgwCALb77rsvfOc73wlz584NLAfQvXv3cOqpp4aTTz45Ov7l/F9uueVCt27dOrfQvroJmIAJmIAJmIAJmEBdELAAoC6awYUwARMwARMwARMwARMwARMwARMwARMwARMwgfohYAFA57XFhx9+GJYsWRKee+65cO6554ZLL7204Ownxf/ee+8dRQBDhgwJ7NuzZ8/OK6yvbAImYAImYAImYAImUHcELACouyZxgUzABEzABEzABEzABEzABEzABEzABEzABEygcwlYANB5/In+5+fCCy8MZ599dlhhhRUCEf4sCdCrV6+w2WabhYMPPjhstdVWoV+/fp1XUF/ZBEzABEzABEzABEygLglYAFCXzeJCmYAJmIAJmIAJmIAJmIAJmIAJmIAJmIAJmEDnEbAAoPPYc+Xp06eHiy++OAoBRo0aFQYPHhw233zz+IkYoH///qFHjx6BjABO/d+5beWrm4AJmIAJmIAJmEC9EbAAoN5axOUxARMwARMwARMwARMwARMwARMwARMwARMwgU4mYAFA5zQADv3Zs2eHJ554IvTt2zesu+66YeWVV45ZAFZcccXQvXv3zimYr2oCJmACJmACJmACJtAwBCwAaJimckFNwARMwARMwARMwARMwARMwARMwARMwARMoGMIWADQMZzTq+D85+eDDz4oRPYT3U+kP5+p85/92Bz93/Ht5CuagAmYgAmYgAmYQL0TsACg3lvI5TMBEzABEzABEzABE6hDAp8YXJfdutVhWV0kEzABEzABEzABE6iegAUA1TNr6xESAHz44YeFU+H0x8mvH/1BAgB+twigreR9vAmYgAmYgAmYgAk0FwELAJqrPV0bEzABEzABEzABEzCB9iYQo60+DiHr64+aAL7stuzf2rtMPr8JmIAJmIAJmIAJ1JiABQA1BlrF6SqJ7rcAoAqg3tUETMAETMAETMAEuhgBCwC6WIN3peoyEZICOv1/V2LgupqACZiACZiACdSKwNKI/+j7X+r8zxUAcL2lf4gfzghQqxbweUzABEzABEzABDqWgAUAteVda9uUBQC1bR+fzQRMwARMwARMwASaiYAFAM3Umq5LCwLZidXixYujIGC55ZaLa6fx93fffTfMmzcvvPXWW2HFFVcMyy+/fFhnnXXieUi3xn7eTMAETMAETMAEujqBpRH/Sz9a+PRT/366KkDh+6UZAbo6QtffBEzABEzABEyg4QhYAFD7Jvvggw+iPUr2Kafurz1jn9EETMAETMAETMAETCAECwDcC7oUgY8++iiwdtrVV18dpk2bFubPnx9ee+21gDgA53+vXr1Cnz59wgorrBCmTJkSxo4d26X4uLImYAImYAImYAJ5BOT552+Jxz91+Gf+FJcIiJsFAO5TJmACJmACJmACjUnAAoD2bTeEALJTWQjQvqx9dhMwARMwARMwARPoagQsAOhqLd6F6puXAeDJJ58Mhx56aJg1a1ZUXPfs2TO89957n5jnu3WLv7N985vfDL/4xS+iIMCbCZiACZiACZiACXwcPg4fkf0/dIuf3UMIy4GFX5ZuH3f/5NdPJALsyf+9BIB7jwmYgAmYgAmYQGMSsACg9u1Gtkm2NONkrZcGqH2pfUYTMAETMAETMAETMIFGI2ABQKO1mMtbFYF33nknRvMT4f/000+HL37xi+GVV16Jjn7SrrHxf5z/TLj4btKkSeF73/teXB6ArAClNim1qyqUd66KgJZiyJsQl1qmgbZkuYd0s6K+KvTe2QRMoAQBnkn8kFWm0s1Ly1RKqj73I54fcy0O/vfDx2H50C30eD/5kq7QK4Ql9IvlPnH6O/a/PtvSpTIBEzABEzABE6iMgAUAlXGqdC8CUBYuXBiXoVxppZViBsrevXtXNaeo9FrezwRMwARMwARMwARMoGsTsACga7d/l6g9jvzXX389bLPNNuFvf/tbyTpfcMEF4fDDDw/vv/9+nICVcyBLuf34448Hfpi4KYXbdtttFz7zmc9UxFhrwHG9apxJDz74YHjiiSeiyGHAgAFh5513ruh69b6TnPc47GkLMjHANTpTuv0nklJ/u//+++NSDquttlp49dVXw9ChQ8Pqq68e26PUZkFAvfcEl88E6ouAnP6pICl9ZmPIw6g3Y8aMKDpDcMbG83nrrbcOO+ywQ0F0Vl81c2kqJcCbCAHAex+HsAKvo6f+EcI7H4XQo2cISxaHMHj1EFbsGULvEMgG4Nj/Ssl6PxMwARMwARMwgXokYAFAbVuFuQJLUSrj5GGHHRY22GCDQjbK2l7NZzMBEzABEzABEzABE+jKBCwA6Mqt34XqjjP+oYceis7kdCPCnwkYDuaf/vSn4eijjw7//ve/w4orrhjXYcs6iLO/sw9ZBn70ox+FyZMnFxzOnHPq1KlRTFBuy0a2V5P6bc899ww333xznCzi9KaOjb6l9ZeYIk2Nl9ZP+2655ZbhqaeeiiIB2vj0008PJ5988jIoyrVno7Nz+U3ABDqGQJq2k//zw/PnxBNPDBdffHGM6NEyM5QIURPPKURbb7/9dujbt2/HFLTTr/KJcGvZrQ7c4ipatUX5OISPlh7T/e0Qnpl2c3jn2b+HPj16hTc+WhzW/+J2YeBOm3/i+e/R6Q3gApiACZiACZiACZhAmwhYANAmfC0OVgDDzJkzw/HHHx8GDRoUjjzyyDBixIhoe6omGKR2pfKZTMAETMAETMAETMAEmpWABQDN2rKuVySAIx7H/mmnnRad8/yebnzHROuss86Kznr+r6hxCQPS/bMOZJw8OHJ++MMfhnPOOSc6eT796U/HKPRzzz03HHPMMSVbAuX3Cy+8EPr37x/322ijjQpZBJj8KepdJ8le/6CDDgqXXnpp/PNWW20VHnjggYZu+SyPVVddNayxxhpF64QAA0ZkPrjrrrvifoghzjzzzHDUUUcto6K3AKChu4cLbwJ1RyBN6X/ooYeGyy+/vMV7pl+/frHMCMuGDRsWHn300crqkPrNizioi/mvK/Zrs2O1zu/KSr90Ly5QSgBQ4uIVV6KqArXcuew1smX/T3nJAMBSAD3fDuHv0+4IH8xaEPp17xWeX/RaGPjF0WHtCVuFwHIAFgC0oYF8qAmYgAmYgAmYQD0QsACg9q1AZkqCN5grDB8+PHzqU5+KASjlMhjWviQ+owmYgAmYgAmYgAmYQDMTsACgmVu3i9Utbz3m//u//ws77bRTdMwzocpuRJbjKMZZz9+XLFkS+I7/k44fh3HqhM86kCUSQDwwbdq0GAVKVgGOOe+88wIOoVLbqFGjYkQoIgKiQqdPnx6I6lfEezmH9YEHHhiuvfbaWL+NN944ppxu5C3LA1HFscceW7RK8GeSvMsuu4Q//OEPcSkE2E+cODF897vfLSug8BIAjdxbXHYT6HwCegbddNNNYcKECfHdgXgr732z6aabxkwlZTf5nbMO6qX+5/TPcknrM8/dHv9WzA/P33L88Epzz5/xY1evE/jE+Z+9bPr7x/Gs3Zb+m1yjuN99GXTZcrIDjnm25fLq3e0/KLolfCVV0Gf38HHozrIz/MTKJ6TjObqFJUsFAG9ccncI/+/l0K977/Dikn+HVb84IvQbOySEnhYAlO3r3sEETMAETMAETKDuCVgAUPsmwm5EMAnzBkQAixcvjlkpnQGg9qx9RhMwARMwARMwARPoygQsAOjKrd9kdVe6eDl1mTyRcvnxxx+Pjvlowl+aVo19cbKPHz8+4LjRJqcN+xNJHv0HS9ee1/EpNpw/7Ef6NpYA4JxM3PieNd0QF5TaiAh94oknCtchmv+AAw6I1+Sn3ASwnACg0RzcWQHA2WefHY477riiCOV8GzNmTEDsoSUByPrw/e9/fxkBQPZEjcanyW5ZV8cEGpoAy7/w/Ec4hnDrvvvui+8YDHiIkU499dQwevTosPbaa4fXX389Po+I8Cm7ZQUAOgDHc7dP1p+P76PMp3bL859HZ3dWOVDsBEud6B8sPSGO9BbO9KVO9FxhQeHLT5z/2arIYf/J3/4jACBQnp+CUz6FVEJ9AIvFS/ftvfR6/M4hK/DJDimw7iF8uLT8yyUCAEYI/HwS2f9x6Bk+Dr0+/DgEfj4pZvLTLYRu3cN7oVvo/U4Ib15yb3jr0efDp3qtEF78cFFY9YvDw6o7Dg2hdwgf9/hPa/h9U7bnewcTMAETMAETMIE6JGABQMtGWbhwYSHz42uvvRZtNqusskrg/0TyL1q0KPTp0ycuFUmmR+YGzBneeOONMGDAgGibev7552PgCIEcZDzEhsTyABxLNkm+Hzx4cFyakiyJnJsAFb7jGmyyU2mMyfk5nm3NNdcMb775Zsw2SaAJdjFsVZSFcs2ePTuWkSUI2I8slquvvnod9j4XyQRMwARMwARMwARMoC0ELABoCz0fW3cEmAS9++67cTJ12223hb322qvg/KewTMxwGqO2Hjp0aLj33ntj9D0OHKVyTtebLxeBL6V2LQUAOPURIlAeJnmltq4uAGCSDKMddtjBAoC6uxtdIBPoGgQwtm277bbh2WefjUY6DG84/0866aRo7Mu+R7R0CcbCok7hPBFAjgAAv3SxgPk0gUDBsZ7uLKd2TjOxWyoA6J5683VciXQD2Yh6XSL9Po3+x/kfrxGtmZmUAyUEADjtJQBYfunh7y49nN+jACAtZ/cQPloqAIi++aXX4rusAKAnzn+Oj/VFCJAQ7S4BQLfwr2n3hX8jAOi9QlgQBQDDwmo7DlsqANAJPhEgejMBEzABEzABEzCBRiNgAcB/Wgz7z5133hmXXiSNP/aIz3/+/7N3HnB2VfX2X7fNnZ5JmTTSSQIhEAiRIvBACCASinQEBCkqYEUe8mxPhSeKhYciSC+iFOmhSxVp0gykQRJIQnohZfrMbf//d9/53ZwcZjKZyRDmwd58Lnfm3nN2WXufM9lnrd/67eJSEj7++OOO2IdQ33333Z07GHuDG2+8UbNmzXLPoL7yla84wv+OO+5wJHxVVZVLGzlp0iRH1j/zzDN66qmnnHj4/PPPd+dA2FPPK6+84oTFRxxxhBMS2HMv2nv22Wf15ptvOhIfwp/9Cf1CWECqxL333tvtVwiOWbFihXbYYQf3b9NFixbpkUce0WGHHeb664tHwCPgEfAIeAQ8Ah4Bj8AnCwEvAPhkzacfTasSmnzLbMLIqxYsRu5D+j/22GPaY489Cjb/wUh/O+fjEgBA/kMSBcUI9In+BPuEW8CmUgD8XyMcOusA4AUA/pL3CHgEPi4EzO6fKJ3x48e7B3UUHrTde++9mjJlivhbxH2YvzmUsFON3aOD9+ogcd/W2Nri3cPnFKjmAJke1hS0awAQJPuDHQjmGQhy2SFe2zj3cDXBVAL8/CF7gLbacn/4PoyC1Z2P2M+nKUi0fpiLbqwhMAg2wiTYfrCNQoqAvD9BvgRG4kBEDBBVczanZFOsVQAwX72SJVqUWa++R0zSACcAyClXUDVs/Lf741qzvl2PgEfAI+AR8Ah4BDwCnUXACwA2Rgwi/vnnnxfujZDz3/72t11KwldffVW33Xab3n33XUeon3POOY64Rxjwm9/8RhMmTNC5556roUOH6u6773bpH4nsx0mS4yHm33jjDVfPn/70Jx111FE68MAD1a9fP/d69NFHdd999zmRMU6WFsBy0003ueAXnMc+97nPafHixfrLX/7i9iT0AYEAQgPqXrJkiQ4//HCNGTPG7UsWLFigSy65xNV32mmnuUAaXzwCHgGPgEfAI+AR8Ah4BD45CHgBwCdnLv1IIAIyGUeao6g++eST28zDDFBssr7+9a87m2b3OL/V5j8sAuguAYARReFJIgUAKmwrbCKJ6g8LACxlQfj8zgoAzFnA0hv0tEVjAgA2nija2ShvKgWAFwD0jBm01Avh3oRtCXtGbz/aXmwqZchH23K+9vbuNVuj7c1tw/rY3rrZ3Hq25nFtzSuEPw/jsAHdbrvtXKQNY+P++uSTTzqBmY01nFImTPy3JQAIkvrhoPgPXWuBD8LcfDorRVtJ8eB5ebf+nKLhyPSNw/Tzp7QVvN6OgoDTjZi3fkPQO4v/cES+dSg4QGdrkJOirQ1AyodS8YS7yJEFl4JWh4KgSIBmTICwUZqBttQUNt5AuoUNH22wDcgLAKJad91zqvv3goAAYFcNcCkATADQmurAOwBszUvWt+UR8Ah4BDwCHgGPQDch4AUAG4AkIp9nFTh+XXTRRXr99dcdWY81P//ev+qqq1xEPU6UPG/i37AQ8nyGYJjnHRwHEX/DDTc4Up7jIOCtgPdJJ53kXAFwAWCfQUqAGTNmOJL+9NNP11lnnaWKigrnOPD73/9ec+bM0TXXXOOs/3G8vPrqq53I4He/+53bk/Dc5Jvf/KZzFPjOd77j3AEsBQHCZZwyERv44hHwCHgEPAIeAY+AR8Aj8MlCwAsAPlnz6UcjOeL4gAMO0Msvv7wRHpZXzezZgl8aEdWWC0DwuLAgYHNTALBhw+45XNjUYdVm5fbbb9eJJ57oNm1sDNs6J1gHIofOOABARpHuIJkkW/KHC8KDYKEfbAwZd3cSi9RldfKzFeaGtAz0D2xRo3//+993ggjwAEfm0Qq/B1MAWB8vvfTSgnCAzxgH7VHvRkRbLteuLXNnyGtbP0T7EumL7R7vfM5mm2KYm0iFz7qTAG2vv+E2bI4RyvAAwCKT7efwPBPVgFDGsG7verB5ZH3ZHNk8g/mHCLxcrvBZe+vc8ON86mQegwVMaQOMzU6d9bAlzhe0Qb02b8H27B5ic0hbwb5vzv2DCAwiQTiPesCVueguUU4Yc8PCIs+D46FdHl5xDrkkuea43hl78Drb1B8WzmcNhd1J7Byzuzc3E/Bl7EaUd3SP644/ajZ2a9fWqN2D7BqxtCttrR+OCf6dYN7sHr18+XLttNNOLtrf1iz2ndhstpVahjGFcQmP0/jwggO9pDTnYUvfysbzJ8U48o3+ngV+4Rxu6zEEAJlc/j6uiDsP4j8Wy5PsQW7aOPFsNqd0c4uiuZwSiSIX9Z5tbFS0uFhKFELl25wiLPW5WvmLAvEfz0oJBmO3e/4cWoabglogm++Ie7Uy9q5zeT1ALrthDiIMwIQC2ZyyuZzS0agS0YjSuawa6+vVq7yi0Lf6hgYl6berPur6VChB8UFOyqSyri3wiQIc3Wb+FQECZbIZtaRTKiopVqJRWntNXgBQWVSixVkcAHbVwFYBQDa6YQY7EhR2x1r3dXgEPAIeAY+AR8Aj4BHobgS8AGADoma7z7/5r7vuOkfiQ8pj7c/eABIeEQBkOsQ8gmFIep4PbL/99ho0aJDbN2H3z7k4Vn7ve99zAgALbpg5c6YLCoHoP/PMMwv7ddIOBAUAffr00fTp0x3Jz37k2muvdUIEysUXX6ypU6fql7/8pSP72c/TNz7DgYAUBYMHD3Yv9kikJeDli0fAI+AR8Ah4BDwCHgGPwCcLAS8A+GTN56d+NGzE/vrXv+rUU08tkMiQeRA+EDEQb1iqjR49WmvWrHHRm5SPSgDAhg3iy4jKMNm12267FQQAEDPkh2OzR2EDGCbqw2RuZwUAYQLCyE7qJXoVAovNIWry4uJiR7iaDZxtdrdkkRnZGSTigqTpfvvt5zbBtA/xzGYWhboVc0YwsnRzBADh/kLAsgFnXlgP5gIRPm5zBQAQ55QgkQ5mbPZph/x8tGFEICSrkaVhAnlLsA32N7xOjGykfiNirT/gwRiYE/rTv3//drvRVhR0WyKG8GesZcuFTruMf/369Vq2bJmLaAinuqADYSECddDXYKHO3r17u4+6w92CvoEDpLYR4qx78OGdnIp8TrFrx/pjYqBg/8LXG/ch+hwUjLDWKZy/dOlSt1ZYS6whE5KYWKAtnKy9IKFsJDvH05adR6R6sBh2dg+0/rWFf1uLwsQhvHO/sHFwHzExAdEktG/3D7AtKytrc863ZP23d66tWcOcOaF/WGyCPfPJnNgDt46EGNRjf0/4mXmiLh6s8eDNhErPPfece7AWdADgfmX39A4FADDepHxxk8MfhFYqnQ8KnvdSJvrh4Hwj8CG5m5tyShbB9vNLKwFvnHQC3/yNkQtGzcPPNzenlGxKS8kSqaFFKi+SWojOz0lJFAgBK/9gVUG9WyMLXFJDGvYcNj1/Up/ivDqAl4XnB9/bmFTEDLlsRtFMTlGHQyyvgqCzsXzX0CY43PilKSWREyASUWr9GiWqKqSKYiemMI2BcyWgLnMnsN85KAgm/XQChqxUHFUOTUSj9MHV/1DDtIXq1SoA6IMAYPJEqTgnLwD4KK5qX6dHwCPgEfAIeAQ8AlsTAS8A2IC27QH5tzwBJzy/YZ/zs5/9zBHopAfAEYC9EeQ7xz3xxBP6zGc+4wQAJlbvDgEA+5iFCxe6VAIPPviga2+fffZxe8o//vGPeuedd/Tb3/7WuQJQ2NOSLoCgE/rMHnP48OFOvHDIIYcUROpbc235tjwCHgGPgEfAI+AR8Ah4BD5aBLwA4KPF19f+MSAQttWHoGGjBUlFZDg2apCPEDFGWlk3NyeCNzikjhwAEACw6YPQYyNGTrhg+eEPf7jR70T/QxoZQQ5Rtffee2vfffdtE8muCABs00puultuuUVvvfWWs5ODXIUEAxMTAIAlueTIE8fGMRi93pWptahqooshI8lNFyz/8z//44hDi6Q94ogjhCuAEYjM47hx4wr2dJsjAGDecRUgXx7iD4QffAbGjBPCm5x9Rx55pCPxaN+IvY7GaFHzHE+f2Xy/+OKL4iHJ7NmzHdHJmGkH8hirPrBk7ZlDAIRkd0VBG9n47LPPau7cuY6k5kUkADaE1s7TTz/tLAHpK0IF+m5ClREjRrjcgTw8wEmD9cD47NzwNWLfzZs3Tw888IAj93mggMXhoYce6shSrkGO++c//+kwIn8hBWyIlCYHoZHJfG6uDawT+kjeRCIhXnvttY2mhHpHjRrl1gPXCNcOBZIZcUdXCnaMpBDBjpH0HPQLIp51UV1d7aIkuCaxUiTHO301oh2MgiR90OY9KDKyz5kjrOLJ2cgDGhMA2PW344476thjj3U4Und7YpXg/SsoHIKQ/vvf/66HHnrI2UJCVAcLGHFdk3OS9Q+WFMa6ua4EK1eudA+RmNtZs2YVrl/qoH7yTTIOcl6SsoSHTMG57socbe45dr/iXgcO3Ad42IYNJ9eFicIQofBiHYF1RyIArm+uIdY5D964p1x44YWuWyYA4O8M0TVBAcDxxx9fEByYo8Cmrv10JqN4LCY1ZJRbskoNi1errCUipSLKJiKKThqtdN+E46gtIJ4+OMN5i2pfm5WKomqevVCqaVASUjstZYtyiu65vVQeLXDcLqC+9QUfDqfuiPT3PlBm3iLFapulvn2VTjUqvv0IaUB5/qBcq1V/0E6fdtBGLa3XmgWLVLNspdYvWaZkJqcE0fWt4omyfr1UMay/1L+XNGqwVBmT2jaoKUx7U2OLErXNWvPabPWJJhUjV2l5sbT9MAkdCv2oaZAWrVbDe0u1au777p7QnIxowiH7qmjCKGWSMXeYS0uQahVH0Of565SdOU9rFixVtCHtxt8ck5oSEVUMGahEnwpV7rCtNKo1P2paWv2n59QwbYF6IwDIrBcCAJcCoATtQdDDYeOVuyVOJZt7DfjjPAIeAY+AR8Aj4BHwCGwpAl4AkEfQBLy2/2M/wb7x1ltvdUEL7A2IymfPxR4WhzAi+9nr8UyDfRD72+5yAGAfQn3scX7xi1+4PepBBx3knkOwl2VvfNxxx7k9JHsz9uU8v+DfxeyPCLxgL87vP/jBD9yesKP95pauJX++R8Aj4BHwCHgEPAIeAY/A1kXACwC2Lt6+tY8YAci0o446yhGLQQtviCiIOxTZEK9sciAPwzbX3S0A+Na3vlWIfKVtSENH0LT6LQcJAH42IhFi2zZqkOL/9V//1aat+eYIAIIW4Py8atUqZ48PIQZBCAaMmzbDhf5AkrFZPeGEE0RfOiLHOppis85mYwoxaMUIsfD54GCEPZvtb3zjG85Oj75Z1O7+++/vCEibP4QepA7AJu/HP/6xI+sg3dmk25ybbbxZ10PuXn755S4FA6RcR5b31k82+jfffLNT3EMsGiFu9ZrIhPb4jIho+kSuP3MA6C4RgDksQD4yFohkxsxmHuKdHIVs7sHDStDhgc/A1R5uQKr//Oc/d7kKWQeWDoIxckwwnQRiknPPPdfNFQV7QnChsObIOUjuQ/AyFwDGT+TEzjvv7D6zueHBQuJmwAAAIABJREFUBP2mDr7HncLWQVvrizXJ+YgrfvWrXzkyNyha6GhN2vc/+tGPdOeddzqSOJy2wI7hc0ujwPr96U9/6kh6m+/gejZy1+rinYcvHPuTn/zErWPre1vXn9VFqhDEQkcffXSHQ7F1e+WVV+o3v/mNw95SJwT7GL4vcH2wTugTYpVNuQ1YJ4h0wbqSdc86Z2ybKhzDugezoPvAlgqL2muTcRP1gt3lokWLCofZfS04p6wXMOBBHfdb1lJ7aRCw+/za175WuJdzrj3Ms3QjzH3QuYG1/tRTTxXybXJyW+4ZG8bCPTnvGIEAoGn2Aj1/833q3RhRWUtUNcmIhp5woPp+ZnslquIu2D3eGujv6Hh454ZsPvq9QXrlihsUW9+g0lROiYy0vlia9F9nSgPKHAvugulbeXxz6ucz5+vwyhK9dNPfVNYiFZeXal1pTrt/5VhpRF8pgTc/+QVaiXeLnm+W3rxmqmJ1aTXX1Cnb0KTexSWO/I9lc4pk0lI6o2wsp0xJTE2lMQ3ffSeVjB4s8SprfyW1NKSVWFmrx35xlQZFSlRWValUn3LtcOpR0uCktDylFS+8piWvTFd5U07FLaQIyKo2ntJOHLPbMNU016myuDyfV6Ge3EHSnKtvV1FdWvHalGLNWSVyMUWjMbXgLBCTGmNSTbpJ5dWVGjpxe5UfvIvDed0N/1TNWwtUFS/W0sw6JwDojwCgNKJczFQRreAGhuUFAB3ezvwBHgGPgEfAI+AR8Aj0AAQ+7QIAe05hzxpM4MueAgKdvQ1BE+yN2a9BzLNHQkx+9tlnu6AAngPxvMFKdzkAsP+CzMd9bNttt3V7MvrFC3E3rgS2fyUAgOdiiBLYI7JvRITOsxMcAAheMXe6HrDsfBc8Ah4Bj4BHwCPgEfAIeAS6AQEvAOgGEH0VHx8CRlxDvrARg7CE5ISEsQ0aGzAinEkNALnbnaUjBwAEABzDRgzrN0glK2YjHY4SNiKK4xiH5bNvK1L0S1/6klOds1Fjg4fS24pFYpuKGwKaaH/ISgg7CphBetFHcx2w89k0GoFlxxIpf//997vxhC3aNxdXw2PatGluoxzsLz+Di4k3LKLayEjORbyAEMHytEOsmQDA+gvxSQQ7/UXsYcWic/k9mDOesRgBC+ENEdxWTnM+g+CmbfpE9DwiDIg9cKbffE5dZvcdJARZp5CdjJHzyA9oqQM2F79NHWdW+xCYv/71rx1hz9iI/ufBBDnJIdNNxME4jJAPkqL0kz7a+rjiiiv01a9+daM5py3wAH+O+/Of/6wzzjjDPfCgTtYmAgDWGpHfRCbQruFjIoA333zTka7UB7ZEjEPCE0VB9ISlzwDP8Bo1LMylgDpwdLjsssvcmIMRDG1FnSOAQZDBQ61zzjlHL7zwgqsy6HYQFAUZkU8fccwAJ9pE3ADRTF+DlvPWX97BBKxwMoAEZ/1TgmvdCHoThFA/51mfWNf0k8/bI+hZ7zy8IerfrjVwx8UgKACwa4F6WCeILsALYh4nB9w/2iIo6S8PjJhfRDcU7j/mIkEdrB3rt60Ru75od4cddnAPqcCD64OHYu2R7V29LngQxhrgoRZ9CArCqDOYCoP5sTQAzB/riTn97//+78K1Hrwvsj7JyWlpDcCZ8xm7pamwdWviBsbK3wDELh1f83k2PX9uQrlMVpHGqN69/Hal5yzX4MpqLaj5QOV7j9fILx8olUqNWSnR6sgfdex/6//RZPxzjqbd+bAGREuUhNVXTmtKchr95SnShOFqaGlQslepi4anZXcIa7OpRaXJIq246SWt/Nc7qk6Wa2X9B6qcNEwjvnSIRPYKd1IkfyI/k6Vj9lLNeOQ5aWWjesVLFY9HlUmnlEqnlMvlffZxACgrSqiYNBXNLapvalC6OK7asqh2OHqytMsoqTzfD7Prd84GGSnCB++t0aw/3qnqVFyNkayKxw5R/69Mce4By294Uitff0f9yno5fUI0klE2nlVNrlHbnn60NKpUqiqR0hHpgxbppTma/eCzimSiKi8qV2kkqVQmq1qllVJOMcR5iigeiSlGtoGolC2NKz6kr/p//mDlHn9Fi9+aq77xkoIAoM9Buzj1RC5mDgAbhH9dXdP+PI+AR8Aj4BHwCHgEPAIfBwKfdgGA+9cz6bkC7zYPPF9hH4ijIu6FOP4NGzbMiej/93//16V3/N73vucCKoLPc3BDJN0h+0/26TjwWf0LFixwQgL2dOyvbU+LMJ5nOez1eZbAvo09GJ9Pnz7dPQsj6AW3S4j+QYMGuX0Z+yz2XN/+9redCOGCCy5we3bbpxAgQJ/pa8f7lI9jBfo2PQIeAY+AR8Aj4BHwCHgEuoqAFwB0FTl/Xo9BwKLDIb8nT568URQqmyw2a0QwY4u+pdHr4UFvjgDAos4h/IjktWL53ywS3TZ8trmElINgws6NTZmRTcE+QLpOnTrVbQrJKcdxlDB5TZ1sBLG4J08cG8IgMY5dO5tBiE0Km042s2wWIe7YHIIdfSZHHMR1V6N2GS/1YhlPn61Y1Ln9HoxQ5jMjLCHmIHjBA6IuKABgw8qcoLRHjY8luQkV+A4rfDbfFHDge8bHd7xbpDTuCNjnhaO6GbMR+6w71PPgxM+GEd9jt8fmm/UH8cqmHLyNEGY+ICCx5MM+3eZ8SyNCLb0DduQIANjYM+88DIDg5Rox0tpSPZCPsF+/fo5sJ0UCBGaQ9AYbxsADivPOO899R10QnJbPnrGTzgGRgLkDECHNQw+s5XHmsPUcXL+cj2CHOaE+XuRMxOWBeaXe4BywboP95UELuJqYAEw5j7VB3kMcCYz4NSI62D6fUYdFQXAsZDT1sY4QE4wdO9aJBPgdwQDzTYH0NpKbc3gIc/HFFzvMzX0gnIoAAhjy36LyjRSn36wZHtJQiAihHSOj6Y8JScAUcUR7BZt5CHzOMacCjgU77j/0lcKcck8y/Owa4yER0SOsBbsfBNtirSNkQtBh9wBbz/Sfdc96YkxE3ZPWANyscA0wz1jtE4Vi970tXfvBerCzpI/gzBpj7TF/zC8/77bbbm5srJX333/fpZYw5wuuCzBgbnjAdtddd7lx2lxzPZDKhfm264s6qTt4D2A85u5g69IcAMKpZzaeSwulzz9ozEUiyiqqeINUf+dzWvHPt9Q3XqE12PCPH6ahJx0qDZSaIaYjltc+A8WuFkWUbJDSD76uBY+9oL6RpOKYAkRyWluS04CD91Dx53ZVNp5SpDzh7O5p3Qj3aEqK1klLbnhGqbmrlMzFVFfUoqFTdlHx58ZJRbDrKMki+ZMapNRbC/Ta3Y+pKpVQRSSf+qMu16KaVKNG7jBWGbQCkZwiuIg0Nqp59Rol1jaoOBtRLB5TuiSu+U1rteuxn1fisztKvfOR81RPU7mWvM5Ac9dpzh/vVP+WuJqUU9mYIao49RCtfeENLXvkNfXNFiubjKspl1JzplFNapLK4trl5MOlSUPzaolltcq9NEtzHnpefSJlUlGxWhRVYzqjdZkWDZywnVJRqSgjJ5yoWbpSRekcOTKUzaaViUU0ZOhwqSWq5nX1KkrltCyzXv0On6iyA8e79Ai5+Ia8CN2xxtu98P0XHgGPgEfAI+AR8Ah4BD4iBLwAYGMBQNApjoCAG2+80QWbEESAGyV7nXvvvVfXXnutEz5D2LOvtML+AyE1rmKkn4Psx22RaH32gQ8++KDbExPkwP6avRl7qHvuuce53fHMi3Z4xsXzDeqiLfYYpCBg38LzIV60j8sbn7E/5x2XPZzs2M+yX2O/Q+AEL188Ah4Bj4BHwCPgEfAIeAQ+WQh4AcAnaz4/1aM55phjXJ73IJlqttRsosjvzGasO0tHAgDIarPkJvIaIjhY+J4NIP3iuO9+97tugwZxBWEHocSGD6Ic0tXIO+owMsFs8CGtLGrf2rBjIO1QoUPiUgekKvXRFhtSon2NpGJzCdlIBC0CAwhHcAwKBiDYLN96Z/E0QhfVexgPiHv6BTkJHmx4cW0gxzYkG5+xiYWUNVwZI5vg559/3pFw9B81PGOgroEDBzq7dYhRMA2mAIAAZaMOQR2MLie3u+WzD46POukH79SHUAA8mVvqBU/IdyLajUiEZKT/PARAoMHPQYIdxT9W6t1RwgKAYJ0moGCc5CAkuplo5GCUPHMCJhD9ROZTghHizDsEPLiCJYX5ZJ1CiiIOoX6wAAcedEDmM0fgxhodPXq0e+AAUcza5oEHP1OIrCay3Fwp+Iyf6ScPOyBuLSrBhAiIGrhu6LfNIWOlLTAnCtxKEHc+Q+wA+c+4gtcOD1JIIQGJbA9rGDNtc13QT/rD9R+8DkmzgKgjKI7h2mPsXOc4XkCIWwEn+s6YJ0yYUIgKAVPaAVPWht3HeGeOaQdyOlwQGGDfyFgs6n3IkCFOMMMDIkQ+dg+kHsbPGmZdsoYZj6XKwGWDayNYEJPwMIoUFia6AFPWO+4E3BNYF7RvLiy0wX2E1AIIAez6Z44QABDtwsOn7iJH58yZ4+YUgU9QVMQa417H/QQczH6fMSN2IGUC80r/ubfQH95Zv6T3MOzBZ+XKle76MFcF3rmXB++RCLdY5yZAYrz8DQqmhQjexzeMf4MAIOvoeBjzqKIYQUxbrLm3PaLyhgiKKNX0K9Z2Jx4qja50+eY3ZJsnhj+mVIuUqJVW3/Z31b35rkqIYM/Jke91yZwi222jYcceIlUnpKL8TJuDP2S7I9rnrNfc655Qn7qY6uoalKou0uhzp0jblvIkNH8SrD5OA/9eotfueFDF9RkVxxKKFCW0LpJS+fZDNWKPCUruuE0ri9+qNOD0GYu18vlpqntviSJNaVUmSxTP5rQoXasdTz9S2nWkSweQTkmxhJRLS1E6OW+dpl99t6qbY67T1UMHK7b3rnrxpps1ru9wtWRyWqIGRXqXqqq6SsnKEpX1q1Sv/9hF6oXlf0Z6Ya5m3/mIEs3cZ0qUKy3TukhGlWNHaMQeE6UJVfn+oj7gtUrSkrVa9eabWvb2u+ofKVauLqVoJKl0U1q9Ssq1LL1OAw+bqIrJu+QdDOLdcWf3dXgEPAIeAY+AR8Aj4BH4+BDwAoANAoDwvpJ/w2P1D5mP0JuAC0h29iJE97PPYU9pznzsUUmFiKsi+z32FeyJERcThY8wmWcT7B1Jy0Z9OD2yh2Bvy36dZx777befI+w5h88RGrNfpW0TZ5tA+aSTTnLHkpYA0T+icPaICKLnzp3rjj/ggAOcAMEXj4BHwCPgEfAIeAQ8Ah6BTxYCXgDwyZrPT+xo2suVbIQnymWIYTY9FDZiZnW25557ulzwm8633DXoOhIAEIEMAWR202ECcuLEic6uDXKJDRrqa9TcEEoQs8Eo+DBBRr28LAq7rRHwvUVAQ86x2TTijqhwyD/LQ2924cFNLW0+9thjjtQ0bPkeYhDiuquOChbZbXmyrU0IXvCgQL5ByiEKMJU9G+Zgm8x/0AEgiAFEHZb3t956qxMBGA52vgkImBOikcGCeTL7e6zrERIErdaNvEMUcf7557u+mFX+RRdd5EhjS01APVjysemnn8zFe++95x4MIHzgXDBnnh955BEXpb+lJGhYAGDCEot+53vITIhQih1vuJk7A0QmBP7VV19dsJvnYQJ9JPI7WMICAJsrRAZEsUP60g+EA6wZxCZE1Fvb9k6bCDsQSJjdPxiSPoAc7mDPGuThiaUrsLmhb6SGwJnCHq5QL6QvwgCIez6nhMUXl19+uZsnm1ucH3iAM3To0EJKB2vH8KEeBCJEapjwhnFzD0KQQP8t+tuuUdKBsJ6tfYhm0ndA2JtjQBhX+vT0008LcZNZy3MMD4kQLYCjjYn2EW5A0FMf4+XaIBUA90ArQSt++4yHTwhaILVtXfKQiGs/XHjYRJSJ3V/HjBnjfucBVdDxIIgV6/yVV14Rwhr6BJ4cC35cn3a9d/V+Yvd22oSwJwqH686cObiv8MALYQfXm6U8MdEHa4V7MPOB1aa5yphYgesTUYG5W3A8fbX+Ip5A2GJzRL2kOODhmgkAzPHF/j4Fcd34ut9YABDJRRTJRaVmSR9kNf33N6tiVbNKkqVanGvQpJOPlHYZnCe1W/UCzsQ/F8vntq+RFl93rzKLViqSiDnyP5HNqSmaVUOfEu1wxgnS8BIJcr1VAGBu/sTeZ/61RO9c97iGF/VTQ0xqHJDUsK8eLA1AmJDLKwZaIq6t9357u2Kr6hVJZ1VUWaaVkSYN23tnVRHJP6BY9RweyUfU44yfSaWU7JWQlko1jz2npdNmq28uqX7ZIq1qqdMHwyo17twTpWopWy9Fy/ICgAhtvrNGM6+9V9VNcUUzUr8hg5WLprV41Qo1kw5hQB8NP/pgqTIhlcddmgQs+dXS+l4rvXfJn9VnbVotpBepKtfq4ohG7D1JxXtsJ3FpWfC+qSL45wV11EhNL0/X/Mde0qBYpRprU4pHEkrE4i4FwDZfmKheB06UqqJeANC1f1r5szwCHgGPgEfAI+AR6EEIeAFA+wIApok9GyJvnh3wb35Lkce+i31B8FkQ/+5n78D+NfjcgL2Vib7ZiwRT5wWXgj1/oE2i/REws2eD5Ed8TJ3WPvtq3CIffvhh9wyAvba57OE0wDMZRACIAehXdwfL9KAl7LviEfAIeAQ8Ah4Bj4BH4FOLgBcAfGqnvucMHFIFAo7NjEUPW/QqvWQzFMw3HyTwjDi75JJLXKRs0PLayB2i3iGFPgoBgNn7k0eNdowU4nOIRcjeIMkdFgBATEEYGlkIcXXqqac6AtGieMHA+t5Zghjc6AsbUlwELDKZ91tuucW1ZZHNba0ISztA3nFIUcZCHyC2XnzxxS5b17c3FxCVEIUWbUs+PUhN+tFW3vOwAMBSPlA/ZKzZtRtu4XcbMzb0iAXM+pu2EGNAzrJJNtKOfoDXdttt58g+SFzIRAQRENBm7R2ep+DvEOKQzFjPG1lOPnHmfktLWABg9v227ugj1wq/s+Y6Wk/YAxK9HRQSkLKA6HOuWcZvUdakAMABgDqtXiNQcXJATMDnJhhgrDzcoA7mDUcCLPT5HZzBnWhtiFvOsxz1m8KIdQqhHMw/T85FotODhfq4JlhvCD2sTchsIi5MMNJeXnpbv6xPrn3qsxzykMWIH+xawRYSEQLuEJwHSc21jU0kpHu4X8Hf7b6HYATinXaYY+q+4oor3P3FsOazffbZx4lLOA8CnOh61jHn8Hv4/mNtgReENSR3sMycOdNdRzZeIk722GMPhxnY4AjA2sctgPnhMxMU2X0rWB/ziwiEvoIXogEePtl129F6bG/uGS/XIWPHDcTWNvWOGzdOjz766Ea2m1ZPGA+Ox12B/JfME5ixzhFPIbig2HoPCoPaEwCwvuyeawKTjq/xDQIAd2zOeeZLqXwU+uq7n9f652epPJfQmmhGpTsM1/DTDlI2nifIXcQ6B2ZjUlNEmrlGs264RyXNacWrKzV0wnitnT7Lzd3abIsmnnCEtNdI5yCAb4C5CJAqALJ8yd9eUOTl91WeSWrW2hXa/aRDFN13pNRHqlu3RuVVfaTlabU895aW/P119cklFUnGtSRdq1FT9lJy0lhpcNL1iyB6dzdlLDSWd/fPf9Ekrb/7GdXMWqhe6bhS2azeT9Vo7IF7qezzu+aj6ROt53HurA+08OoHNKCBND9SOhZRfTyjxsoiVe64rfruv4fUt5WABxPaSkqpOilRKi17dLrWP/CShmdLFY1FtCTSqP5H7qXyXcdKA1rD9mnHRABBdQR9xvHgmdmaff+zGljSXxGEBdGIlmTWaegXJqpy8kSpQsolfAqAjte8P8Ij4BHwCHgEPAIegZ6MgBcAbJid8P4huH+x79rbc1HLpvY74fNt32Gf2z47+JyIvToOADfffLMTvduelHPYAxJcgdsbe3H2deEUhzYyey6x+XuWnrxifd88Ah4Bj4BHwCPgEfAIeAQK/87Lbepfpx4nj8BWQiAYLWpNsjTtZZbSRrTZMWxgIK8gxyDSwxuWESNGuBzjbeWy7o6hdSQAgJCkWL/aEgBADlL47qabbmpTABDcmHWm3+CDmGDBggWOCLONHXiSIx2Cl882nZNaTjUOgWnR7ERxEwFNru+2NrJdJfJMAICtfjDvfHsCAIviJz8eUciMA1KZQpQ+UdfB/rUlALBobfLQQ2yaYwMCCYhui/K1DTfW75CYhiW2e+biYBvq9gQARqSyScdVAbLU8pK/8847Lup8S0pYAGDpCmhn/PjxeuaZZwrka0dzTj942EPUPwSn4YJrBZbphltQAHDGGWcU1jIY0O6RRx7pSFXGbtHnfBe03EdMgUMAkejmhkGUO3PKWrA0BO09sDDMWDOkC2C928MPXADAlgciJqzheuQhCC4OZuNP/4igYM6DFv6bmg/6azaPJj7CXYEICyvMLxb/zDnR56xPhDcIasIR7+F1Y+Ic6v7hD3/oREUmAsCmkeh+5tj6S1+I4jfBBpbzkN923wnfH4PCKq4x7pfBgngAUQH4gx31II4gep+5ZTxEmyBGgChn7oICgDB22GPiLGBOAdTJ3GDJ39V7hq1D2sKGH5cFxm8OHKRFAAe7xwb71NY/f6iPergXBwVlYI2DAecEXV2o7yMXABA2DxkN6TxzsWbdMFUDouWqjWSVGtRLY047PE9ak+Emil4grUgmJq2PqOaJN7XiiVcUbWlRfES1hh8yWcvuf1iZhibVN7dou4P3lQ6eIFVK6UheAAD9HYWkX53R/NseU+mc9cq1SB/0Kdb4k74gjSlxx2dSzYq1xKSlLVp659+VmbdKFdGkUsVRre8V1eizj5aGFLtcAlQHB18QANCQEfO8Q6C/V6fZt9yr0nUp9U6WaX1jg9L9yzXy7OPzEfmYeJhKYcZqLb16qgbUR5XNSc1FEX1QlFFddbHGf+ukfKQ+x8fyGQochDmpmLwG66R3bn5CiRlLVJ1NSImoavoltM3ZX5SGBjz76aO5KgSFAAyE/i5p0YJbH1b6vXXqG6+QYlEtyazXkC9MVBUpACqlXNwLALbkb5o/1yPgEfAIeAQ8Ah6Bjx8BLwDYMAcfpQCgKzONUx4uZuxB9957b/e8xvbnPBtgT4OQmaAK9teWTs/aai9Aoit98ed4BDwCHgGPgEfAI+AR8Aj0PAS8A0DPm5NPVY8s0pdBQ75BhkOYkQ8bosgI0SDJE9x0cSzW7UcccYTbzBj5ayBCxBH1DJHTVXvpTU1IWABgFvLmAIDzACUYmR6sDweAoAAA5XbQASDcdmdJMiM8iUIGU3LMWSGKn2hnCNb2sLHxcc6qVascxnwGMQkRGFSfB/va2X7auVsqAGCzCwkJ6YtDQVig0NYG19YT0f6sJcsjD6lJ5HpQAIBDAAT4rFmzCpZ9RD+jqjesGUt7AgAjwDmG6Gz6aEICoskhpLekhAUAYGFtQh5DbFqqh7ZEN+G2wcas6yFVzamChwjkfafYAwYi2s0BwIhlzkEsgPiANcPvQeLf2nv88cedIMKs+Dn/5z//uXMFIFK5Vy/8zfNtbaowdxaVb7ncucdgfUjuxSCxj2jk2WefLaQTYDz0lTEzz+GHI+21iwMAwgosGOk/0f/03cqSJUvc+GmbF8Q0/UFYsakHSJzP/czwQtSA8IY6zOEA0RPr0e6PiHQQ65h9JG1hCclYOSco+qBt6go6lHCNB0v//v3dr+YEwvpiLAgfrBDFz30Ey0nW1KYEAHzPfFIf4+LeYw4QXV331jewJ6oFEQ+iCD5n3KRQsPUYxrstBwD6Aa5BRxA+I50LoqmtKgBwZgCtDgD83JSV6iJ6/3d/VVWd1ByNaVGuQbt85XBFd+7vyG5euUhGkVRUqo1o7jUPqWjecmXTKZXuMlIDjjpENXc8oHULlymSiar3jqNV/qUDlOsttcQ3kPRRxAZvr9ZbNz+gAfVJ1TS3KDFpO404ae88sY7bAEQ4qQleWarZNz+gykiJMrgxJKMa9rmdVfzFiU6UYBS4C/gPRtLzAS8EABD7aWnN/a9qzfMzVVabUa/iUi1sXKtx3zhR2rVPq7tB67HTV2nJ1VPVvz6qnCKqTUrLK3Ma/6Up0uj+Um9zGcgpg/NIa8aCItp6rVbTbr1f/ZoTyra0KFMW08j9J0lf2D6fKsCVjXq94SPsBvgu46wWVPvYbC26/xUNjlQoGo1pcWadBk9BADDB1eUFAF29sv15HgGPgEfAI+AR8Aj0FAS8AGDDTGyOAGBrzhtuauxd2NexH2JPyn7fHADYcyHy5tkP+9uO9p9bs+++LY+AR8Aj4BHwCHgEPAIegY8eAS8A+Ogx9i10gACW3T/5yU+0cOHCAonPxgTyiqhXLKbNASBsyU3kMMTMPffc4zY9nGdkO80SmU3kO5HBkJfdndespwsA2PxZ7nMI55deeqmAD6QYRDn26ERpt2UJb2SxTaGR3JC5EHftGYh8XAIA1gd9JCoZOzyL4A0T/8H+GSmMAAAiGhyoA6t87OODAoC5c+c6wpV5NzL3tddeEy4AkNQdOQCAo5GRkP24FJgAADt41PsUcwro7M2jLQcAiFCEEJD25ECnWJubM0+IIhDj2Hm8/+EPf9DXvva1QnoO+msCAAhg8OM6RBBw2WWXFQj88HhsfSGUsdz1HENu+9mzZ7vIcBuTYbcpTGhzzpw5LvqBnIfMHecj0vj2t7/tCGeOgcD+7Gc/6yLR6TvENGIDiHv6xDrqrP2hEfwmikFEQD2kMMAJBKxph/XDQxqb5+B42pqPIOHMNcw80hYYm4uHOSSQBuWiiy5yJDzf27WP9f4pp5zibPDtmrV3i2Zva7w8RCKKxAQGrCVEMbgZgJONAREA84x7wqYEAEEBhq3xzRGitDfn5nDCfR23CAh/a4MHXIhBcDmh/7gVdCQAoC+MkfydiMoefPBBN4d8jrsCDgaUoCCN37vXAcChmn+ZAACWnF/TUqRZWnvTE2q3Yz8VAAAgAElEQVR8e6lKkmWavWqJJp16mJL7b5sn0xEBRLNSU1RaJs277h6VLF+vRrWo6sBd1O+APaWnXtM7T7+oXtFSxYdUq99ZRzpL/0xSikSlTFZKQOy/vECvXH+PhpX119KGWo04+gD1mbx93oqfCPtoTqrNqe6vz6n2zYWK5+KqzaTU3LtI4846RhqdVDaaU7Tg9d86kxuC4jekAbBI+/lpLb7hARUtrVWvaJHqS6OKfGakeh+yh1Tdej46oOmrtejqqaquizqNxNpiKbfzEG1zyoGuf7ky7rVIA3LKCpGAC/SXaqWmh2bq3SdeUd+icjVlUkpVl2jMmUdJQ1rTDDAu54VgJU/2u8+wG3DzEZVSEWlxkxZe+7j61kYVi+YdAAZNmaiyyePy/fAOAJ39M+aP9wh4BDwCHgGPgEeghyHgBQAbJqSnCQBsj0l6QRPcBwUA7P/Hjh3rBrAl+64etiR9dzwCHgGPgEfAI+AR8Ah4BDYTAS8A2Eyg/GEfDQJEzpKzORiFys9GNEPmnHzyyY7MtXz2RmqxwUEAQD52joPoM9txzid/+G233bbRZmdzCM/OjLQzAgDqZcMY3DSGHQCwnSf/tEXmdqYvbR3LJg9yjE0gpB255vmMArFFX8Bq1KhRLgJ7r732coIJVOJBV4AgIR20DbcxdReukLKvvPKKI2otBcB3v/vdAikbbiecAoCxMj4I3wsvvPBDkLQVmW8R7ERPQ3YbaQwZ/P3vf38jAQCR28ccc4yrl/MgVLFYhwAlWrs9Cz37nGOIwuY8yFvagCimLnDHvt2i7IM5xjd3HdimHgvASy+9tGAFTw5zxB+dLeDLi7zvWLVD7rI2IVWvvfbaAg4mAOBz5oDrgoKrB+KSTQlvOBfi9h//+IfDD+IWkpyo8s5iYCQ2ueyJfKcu7hOIO5gnI26573zxi190AgD6Rh9IaXHQQQe5PnSW/Ddc7fo20p65ZP3+/ve/L/SF6Aui0omED7cTXp9gzdrgnWuCVALMI/jSBvfGv/zlL4UI/Xnz5jksiYIPuo7wMw9/GB/3S66z7bffvk1hhokyLLI+eI3T7ssvv+zcKyiQ6nZfpj/USSoHrPJ5Hz16tDsuiIuJcuz+YvdDxt6V+4iteQQ7iMUs+p93HlYOGjSocA23J1iy+aN9E68gpMBBxsQyHIMLA6KpsCONCQCYUwp4P/fcc+5+avfLroztQ0Ho3Lp5TVui5274m/pHK5QoLVFsVLVGnHFwnpR3DvZZqTEqvbZC7931hIpqGlVTLu3wvROkwZXS22v1xh9u0rBkb32Qa9HILx+ioj2H5znvYqk+nVVZJqplVz+s9W+8p769+mmlmjT+v0/PR8jHs5ILpYdQz2n+/96r5Ps1Ko+XaH0kpZJdR6rfifvknQICjvpt3X+M9zfNg2qkpX+YquKltUpmpMaSmOpH99XwUw9ylvr5BSVpxgeajwCgnuj+iD4ozWrklyZLE4e5MaQTDMeEFORFaO1yo/T+lU8qN3elSjIxpYqiyo7so6FfmSxV8IexVUCxkQDArAoAyBwZonlHgjppxWVPqmRpg5KxeEEAUNIqlPACgM7+1fHHewQ8Ah4Bj4BHwCPQ0xDwAoDOzcim9hxd2hN0rnl/tEfAI+AR8Ah4BDwCHgGPgEeggIAXAPjF8LEiAHlDBDo51S1yE9LPCDQ+gzCFdIXoCheINQg2i9IMko+QfPvtt99Gp3T3hqsnCwDCxBOEHhHCRMUaIQeBBwFtogAj9BAEQFSCH1blEHkWKWzkrpG6XY1Wb2vhbakAwAjqzggA6AfrDAHAU0895UhnSNC2BABXXXWVs8Q3YhqiD5IZbFiDZs3eXgoAjrHIcKKrTbRC+6S7eOutt1RVVbXZOejDGIYFAJCstHfooYe6fPGdLRZhTb55iF+rj0hvcyswkhqxDRH/di2ylkhxgDV8e0Q+9dM/iNLXX3+9cC5pMMhnGHb86Kj/RqhDlNM/+oDoAkcA5pbvGQNiGIQ2fMfvvBB/sP66Sv7Tt7DAh7q4dyFGYE2xPjkGMp+5CuMSXjcmDgEnxkIdJgjgHaIdUQqEtGHF2BDz2JoMEusWtc8aY92Cy8477yzml3dLEWDzEsbfrvXrr7/eOQEEyXGbG8bMeYx1+PDhG9WPsINxm8iCY4LndTS/bX1vfzeCohfaQGSzaNGizSb/qdvGA57gyDoMFq5PRA5hJ4OtJgBIYT8gaWmj3vzLVBUvb1QknVVTRVwTzjpOGlWSJ7Ahr+uj0iOztPCp16X/fz+LbNtP23z9UMX6J6V5jZp7/V0qXdmopnhElZN3UfVBu+fJ/TKpJSUVrW7QW7+7Tf0aokpW9NL6cmnUN4+RSrNSPKdcLKIIDHidNP+ye1WysFaV8RKtyjWo9D+2U/VRnw0IEj48c/kYeyL0XS15Up80AHXS2hueUvOsRSqLJNRUGlPDtn00/MsHS2QCgYtvFQC8ew0CgKiz919dltXobx4rjaxQrkgiA0JeAOASDzhTBKdZaJAWX/lEQQDQGJeiOwzSNift5+rPFGGiANEfdABoQwBAr/m4Vlp/zQtqmbVM5cliLU3nUwCUHDg+n/7AOwB05bL253gEPAIeAY+AR8Aj0IMQ8AKAzk2GFwB0Di9/tEfAI+AR8Ah4BDwCHgGPwEeHgBcAfHTY+po7gQD227/61a8KkZXmAgARZZbsfA/Zb8QzZCt5miEOjeQyC3bIa6zZN2XR1onutXtoWABg5BefY++O7TjFiL2OHABwOsCqu72c1Z3tc1uCB9IlkAt++fLlGxGQFglvLgpGNNIm9tdHHXWUzjjjDBcBCwEGedfdgoqeJgDARSCYAgBRAOICc2gwt4DNmZfwGrVzgoQ5KSsQX3RVVBEWAEAw01fs+iHUu1I4HxKbCHmrD8IYQp0SFACceeaZBfHOkCFDRET6pqL/IVohuckrT/5Cu9Z/8IMfOFFQ0IVic/puGJO64fLLL3eENvWPGTNGzz//vLN2B1vSDZx33nnuZ/qPzT2R9bgwbElpSwCAgAZXCxPOGIbcKzZXAECfGAt1cJ7Z7EPaE2lOPSZcYDykTyCtAt9ZYR7Ah+/BJHhvpG6+R8CBeAJnkraEEAgI7B6HYwPrCpKdezECBfpF3eYcYW3TP+oHf9rgPoI4IJiupSvCCyPiuVchSLjxxhsLWGB1iRUmpaPIf+un3c8YJxiGcWDN77PPPg7H4D36IxUA5N3/839H4KQRADRLy+5+TmtfeFtV8VItb16vnY/YX7Ev7OBIZ0Ww5o9o9bVPqX72EmVzKQ3aeycVH7d7Pop+ibT23qe05l9vK1lapqYx/TT6xClSZUQqz3PfddPma9a192ubRC81JKIavd9nFJm8o1SSlWJZZWMY+0cVcQKA+1SyoFZ9Sso1v3alBh++uyoO3tWJCdpzADCTfTj0ggCAsdVJmbtf08JnXlOfkjI1FkfVOLqvRp1ySF4AwMFOALBC8657WP0QOkQjWlma0difnZEfX7HUFCD/+RFX/w0CgMedAKBCSa1qrlfffcarz+G759MgJFoFALlMa8esh7xn5fINuNIqAKiRcndM1/tPv6E+FVVa1ioAKJ88wY0/l9iQ76C7/15uyb3Kn+sR8Ah4BDwCHgGPgEdgcxHwAoDNRcof5xHwCHgEPAIeAY+AR8Aj4BHoWQh4AUDPmo9PZW8s5/YFF1zg8khDFpkLAA/MLTqdiFXIfsthBkEDAQbZROEci3rFCvonP/nJp1oA0JZdvpGOkP8333yziwqHeF26dOlGaw8sIfN4D5J5lZWVjkgmP7aRet25aHu6AABS+te//nWBzLVIZnOqsLUaxh7cg4IK+x3sIF8tMnvatGmaMGFCl4UVYQGAiQt++MMf6he/+EWXp4pI6FtvvbUQIY29+6uvvlpIIWEpACCEzeKd63TWrFmbtPGnv7wQPaxataogMMCpAlHQ5hK3NjBzV8C+HaGG3RMGDhzoCH7EK8wDYiLuD2APed23b1+X3x3RwpaUoNW9rQ0EAOSnN+Lf7lWGU2fbo176jThim222EWuGnw0r6rWc91zf5LHHJWDlypVu7JSg+MCcPajXRApnnXWWfve734nrPVhog2PMaYWfaeO+++7Ts88+K4hwqz9s7U+b2PLjfAHOJ510krPY35IUAKwdxs4YSPlC1D71se533XVX50BhcxIUG7SHuV234Ee0P6kzKDaXjJP0EvzOWjPcPzIBQGtHLRbdpaZP50UAtU/P1OKH/6XqaKlSkayS2w1SnzP2z5PuHFcjzbvkTiU/SKkhmtJ2R+4nHTgqLxBYKzX9/Q2teXa6ohmpaXClRhx9kDSyPE/YR6W1T/5ba5+apkRTVnXlRRp37CHSuGqpOC8ASDvWPq54jTT/8vuVnF+j/uVVmr1qocZ+aX8l/2PHvJiA+owzt/fWLrYa6m8sAKiX9PAszb73SVWXVaoZB4DRvTXmtMPy5L7VMWOZ5l73sKobYorEYlpRktbYn+cFALmE1OzAaj04KACokxb/6TFl56xQr1ipltat05DJn1HFIROlvkEBQLZVAOCu2NaZyG1QY9BrBlBDf9/V3Huf0YA+fbUsvV7bHDpR5Qfu7MbvBQCdvcP54z0CHgGPgEfAI+AR6GkIeAFAT5sR3x+PgEfAI+AR8Ah4BDwCHgGPwOYh4AUAm4eTP2orIABxdfzxxzsSh2L23cGmsaR//PHHHcFz8cUXO5v2YDQmdUAyvffee6quru4wx/aWDuujdgDY0v7Z+RatGozyN7KUCF7I3Llz54q0CWzw+YxjwdJygkO2WcQt5CwEKqU7oxp7mgAAW/GgAwAkOuQypCIkIZHjBx98cMFaPkiwBucu6AABhqxfmwsjqZkPUlpgXd5VTMMCACNqIXSvu+66Li+nL37xi84BAEK4pqbG5Zknj73hYAKAs88+uyDIwSodAcCmxmLiEvLSk7fe+vud73zHOWh0VgBgVvg4EeCmAdbMH5jirkAEOgUBAKIIs+Ln/YUXXuiSA0DYDp7xWo54+n/IIYe49AImxoC0J7KcfoUt9sNYIU7gGmStBNeLOR1AahP1buR2+Hz7fd26dc6FAFcUrm/SOXC9UxAT0E8TQ5grwYEHHujmPFxnUMgSnp/777/f1cv9ZM6cOXr33XcdFuZaQF2MGxEAnzFPf/jDHwqpBzq7QE38hVgJ5wL+djAO6kekggMCfQRD2u5oPdkxvCMYIUWCuXHwzviOPPLIwvzSXz7fagIAGsQmH+J5WUaz/nCHetdJxbGY6nrFNPTco6QhcScSyM1YrOlXPqJ+kXLVlUc09sxjpGFF+Tz3TZLm1mru729Xr1xStSXSyAN2V/TgcXnOvCard++YqujcVUrEEmoYXKmxJx0h9Y1LyYwy8YzSzpkgoeI1Wb11yR3qvSKl8liRFjet0ejj91XJlAn5uoICAPcHI8+h59x/JAAIOAAwLgQA983UkmdeU6w5rXRFQk1j+2r0GVPygoKAAGDO1Q+qf2NCsaIi1VTFtc1/neDGlxcABFZTqwAgEZEitdI7l92t5KJa9U6Ua3n9eg3af1dVHrOrcw5wKQCymbyLQtSs/wPKhUK1kfxcRKTUn97QmlfnqbyoWEsz65wAoHTyTi6lghcAdPaq9sd7BDwCHgGPgEfAI9CTEODf2/ybfsSIEU7Q3FmHtp40Ft8Xj4BHwCPgEfAIeAQ8Ah4Bj8CnDQEvAPi0zXgPHy+R6ZMnT3bEYTBKOthtiMzTTjvNRXhyXLCwKYUIuvbaa93mtD1CrLtg+L8iAAiO1yJijUQMfge5V19f75wWiOi9++679f777ztCDRINQtLsxm+//XYdffTRXSar25qDni4AIAoeq3EwhGzfdtttHU6diRxvz96fhyvmJNDV9RkWANgDGubpjjvu6HS1tr651mbOnOnmHkHIySefrL/85S+uPvptAoCvf/3rGwkAcOnYVLFziZL/17/+5QQAjAGbeIhtE1RsbsfpB33k/oAAgMJ9hP4jbsFFhHLTTTeJvlr/WduQ1qQi2JJiYhmLkqf/iCKMpGe8J5xwgv76179u0hnB+hAUF7TXr02R2qtXr3YiFSP5ueYbGhq0du1ad50/+uijLjUCDgHmXkE7CBPAkRQmCF743cZEeyZICPYp7CrAcdxHEFZQP+KDurq6ghgA0p46uVeTEqArxa5D+odYB9cCfuY+NXr0aNd+0MVgcwQAJpbiWsf5wkQBrBFSAHCPMizo89YQAGwwkW/lvyGem6RlN/1DjTPfV690RHXFWQ3/8kHSLoOk5qxqnpumZfe+oTIVKzWsUiNPPUKqVp5Ex0Xg/RYtuepeJVY3KJ2Mq3q3cUoct1uejX9vrebd/Ygq16W1rqlBVfvurP5H7ZX/riirdCztBABCALBWWnDFw8rNXqnexaVakalR34MnqN8X9+TrjQUAraT8BgEA4yGRQKslAO+1UsMtL6vm3/MUbc6osUSK7TJEQ06ZnHc3MC5+5nK9feUDGticVLwoqXW9ohrSKgDIxKWUBe231o0hgBMA1EnLrvu76t9cqOqS3lrd0qDinYdrmxP3k6qkTFKKZdKtAgBTEZgQILhKW5UMDVLN1S+qcfpiVRSX5FMAHDpRJQfu6AQFXgDQlSvbn+MR8Ah4BDwCHgGPQE9CAGEvjmphd7Ce1EffF4+AR8Aj4BHwCHgEPAIeAY+AR+DDCHgBgF8VPQ4BiKL/+I//KNiihzsI2Xr11VfruOOOK1hWB4/BIYDoVYgcLwBof3rBh6hzipH6wQhYPofoIooWcg3lP8SaEYXkgX/yySc/0QIActEHoxzeeOMNMe7169c73CA9Fy5c6AQA4BK0Mw8iH3QAsDQVkLscDxEa/LkrudCtrbAAwOqC2IbghmDvTGH+iW6GQF+zZk0hdzzOG6TZMFt7xnTbbbe5nPC2PsaNG/chgU64bQhx6oDwh3AFaz7bc889HdkKcd2ZYpHw5GnH/t3cFbCbh/S3uUS08fnPf34j0huxyzHHHNOZ5tyxOBcgXAJb+s77mDFjXN04C1x55ZX6/ve/735nnj/3uc85MQJEPKRyW+vEPgs6ABjxzphMvNMRoW31hEUnwfsijg6kB+Aav+eeewrdoW/0FzcVXAusLxwQdAEI9j/Yt+DnCCMQkHA9PfHEE+4rqx+inrXJXHdl7YMr1xCiitNPP93VwX0Nscdjjz2mvfbay7Vn6QI2NcHB+x/ihyuuuKLg3DBy5Ei3pgYMGODm2dwMtoYAINxnZ27fLOnV1Xrtlge0TUtUDbGUqr4wSX0/P0lqTGvRXY8r+/oKKRNV+Z6j1feEfRwhXUgR8IHUcOOTqp2+IC8QGd5XVWd9IX/M87M0/cGn1C9TpFWpBk349inSjtWtEf05ZaKZ1uD3uBI1Uv1fX9GyZ95UdXmF1sVblJ4wUNuecJBUGZHiuQ2kvYuot+h/HABMANDK6pPNp0Z6/w+PqGRpnYoyOa1M16j6gJ1UhaAAAQDEPk78M1do9pVTNai5WLGiuHMAGHLhcc4BII0JQjTP4bv2IP5zUpJmGqT0PW/o3cf/pQGl1aqNZLRuUFI7kWJgcFyZZE6xbKsAILIpAUDrdyulJX96XPH561WRLNGyzDoNPmxXlRwwXiqRcoy/tXTV2aXTNyV/gkfAI+AR8Ah4BDwCHoFuRGDFihVOVIxDoy8eAY+AR8Aj4BHwCHgEPAIeAY/A/x0EvADg/85cfSp6ChmFshwrdGzm+T348BwCD4LHiEKLmjbiCNtxrJv5HQIoTJB19wP4nu4AEMx/HV5AbTkBQJJBnkGoEUkLsYnan3dIVchAs9SGFCQaIJiCYUsX6aYcANoir5l/+oolPXnWjUwn//uFF174oe60JwiB6DzssMMc6WxR7pDcYQEAEdWQ6RCmFPpEjvWDDjqokGucz9trJ0jiclyQmDXBypas0bAAIEhoYoHf2Qh3+sf1RAqAVatWFfC8/vrrdcoppxRI7646AFh/wfnSSy911zWfce0ynxMmTOjUkuK6Z43utNNOjmC3lAIQ8NRvGL/zzjtO1ACpbWkNSGlBtHtnCtf/BRdc4KLY+ZmCeAHMrLA+cEwg4p72uW4Y27Bhwz7kcBAmwBkDD9pMIALOHMO88m4uKazZ9sQAba0n+mFCDXNKoY1zzjlHN9xwg+u6pSdAmEFqFr7nPMt7H3ZnsN9NTGTjJ+qf7yxiyNJJQDojDKB/CGt23nnnLomJ6Bd1gCniHMOBdxwBvvGNbxTq5f6wqesr+N2hhx7q0s2whlgnEydOdC4GFMOC77a2AAA6Gaf8GNqthWn9+093amhjRGtq1qr0s9tryPGTHck9/7o7VLSoQfWZlPofupuqsLjHOQDNCRU0S01/fVkrXpiu3sky1ZbHtM23jpfKI2p68EXNePw5De5drcaKIm174ZelSEqqSEjRnLLRrDPwj+Hv3yTl7p+hmff9Q9tU9lF9JKWWEVUadfKh0sC4ckW5AhGvCAw8goCcqCGvDMABYEM0PQKAd355p/o3x1QUyWpBwyoNOXxP9TpkUl6cQEoB5mDGCs264kENSZUpEpdq+8Q19PvHOYeDdCIvAIjm8kkGMkEBQKOkp+borTv+riElA5SNRbW8qEk7nnGkNLZc2ZKcokq1ihZCKQCy2da0AJD/0TyeC5r13nWPqXRFsyoSxVqWXe8EAKVeANCZW6k/1iPgEfAIeAQ8Ah6BHooA/w7m39De+r+HTpDvlkfAI+AR8Ah4BDwCHgGPgEdgEwh4AYBfHj0OASNFTzzxRN15552OiDICLEg6tZXT+be//a3OO++8dtMHdLcjQHcLAG655RZ9+ctf7rY5MXIMAvSuu+5yZD4KfmzsIS7N7ppNfVvRt5xvOeshxH/2s5+5vhlpSF5xiDvLeb6lHQ8LAH75y1+66GkrYdIxLACwiG8TAHQ03/b95goA6Mfhhx+uhx56yHWJSAgihRGrGGEaXqNBTGzNssbJfU4e+kGDBrnoeqLgL7vssi6RoNZGWABgn0Min3/++Y7g3pStPKkemFvLB0+UNv1i7VhkNaTtW2+95Uh2xhFMAYADAPVTxo4dK4j2TRVbN9jEk/rDSHT6y3VMf2nX6gzPZ3DNmi0765r7AIXjmRfSC7BOTWDEd+SI//e//10gjHfffXe9/PLLBZGA3YeC7g3Bew44cN0Q0U9kOH3mARnX1jXXXOMIdto2BwVSaVhBFIADgaV8sDkJk/iIcfiMtiDQcSigj7RFfaQW4D4JDg8//LDOPPNMDR482K0nxgN5by4KiAnCjgrh9qg7OA/9+vXTT3/6U33zm990ff3jH/+oX/3qV+4+giCEdAaXXHKJw4G+2jVg42xLlHDvvfc69xaOpd+MDfy49rtSgtfbHnvsUSDpqYu5QdRjzgxtucIE22TO6BPrEVGRCUg4BoeEX/ziF4XDwcPEEMwxTgZBZxCcU3AfsHvslgh72sSFy2xlSksfeEb1r89TMpbUmsqEdjntVKk+q7evuVEDi4u1Ug0ae/Zx0qjeUlErgd6aQkDz6zX9xrtcpP/qprp8FPyowVp8zV2qXbRcddmUBu0+XkO+/HkJ8xCi712wft7EX0TIE7X/5kq9df3dGhitVEtjixoTOY04eDcljp6g+lyLymJFhVPcWPDjd3W4X/JSgBZJdVLL07O14KGXNShZpmy8WfMza7TL98+SRpXlCfdWa//UjGWa9fuHNSLXS+lcWg3VSQ294GgnAEglMD7IKY7QAbFANOJECEX0vU7SOmn6r65Xn5oi9U6UqSnSoj67bSsdNUkNxQ0qrixWc6ZJJTGi3FrdCTJZrC+keES5SNwJC0ilsOSuV7TiiekaFu+tIsW0UrUadNgkle03zoktstaJTQjDurLu/TkeAY+AR8Aj4BHwCHgEtgYCH3VAxdYYg2/DI+AR8Ah4BDwCHgGPgEfAI/BpRcALAD6tM9+Dx22Eybx583TwwQc7i20InPaKRcFCVkLcEKlpueyx4A6WjgjhzsLS3QIAiNYjjjjCkWKQy1taghHWEM6G7aRJk5y1v5X2NvZ2PmTX7bff7ghGI30hJCGCLZIZ8n1LS1gAQJ/PPfdclzsc8jLcxtYWABhx/+Mf/9j1idK3b1/NmDHDkaJWjJQMrzfO4TMi3Fmn06ZNc6cwLkjr73znO90qALBrgzYghom0xsI8bAlv/bYc9kbMz58/30XKr1u3rhDtT4Q71uq2PhmrOQCEUwBg+76pYudCJh911FGO3LY+V1VVOXyGDx9eEC2EBSBBK3x+fvvtt136jyVLlhRcQug/ueApQRt7yFxELUE7ewhznA0oYbI4KAgwfLDyJ+qcAh5E+UPEc9+imECBCHpSDEB6Qxpvu+22jvRmTRtx3l7KEmsXLMGeew7nMF4i0llHXKfUB3nPdcl8cT/kHKzrKWaVH5yP8HXPPGy33XZuHCa6wN0AUQP942ci6hEgsJapG8yN+A/XF/4dPJhjrnPqYL1RLykZ9ttvvy7dPoIR/1w/iBSC5brrrnOiqmD0f3tkvLmZHH300Xr00UfdOeAIwf/8889/SKRgKSc+FgEA5HZaWv/wy1r06L9UXdxb62IRbXfg56X6nOY9+ojKklnlBpdr8ClTlBtYrhwCACLjORfCfXVa02+9T+UrGt1cDJ+8m0rH76A5v79BxbG4aquKNObze6loz7GOVE8UbvF48POCx49KC2u05P6n1TB3pZKNaAViKtl+sCpP3FsaWZkXCSRanQcsqL7gAABDz8Up6d31evu2R1S5LqtIc7NaipsVHdlHQ085TOpbomwiqkgsT8m3zFimmZc/rFGRPmrJNKmxf7GG/efRLgVAS5GUjeSUyOZFBhnnPBDJCwBqslIqqpq7ntPaF99V31yxihjX0EoVHTFJmjBQmWiTYgnsBjbY9zvyn5Q5sagUQ2Egad46zbrjCTXOXqVhFQMUj0gAwIwAACAASURBVES1KlKvIYdPUuk+46RSLwDo0kXtT/IIeAQ8Ah4Bj4BHoMcg4AUAPWYqfEc8Ah4Bj4BHwCPgEfAIeAQ8Ap1GwAsAOg2ZP+GjRMBIMMgIiBfyOhshFyQzg32wdABYuBNZ6x74t0auW05qO76nCwAg2BgvG23IwS2NGrXIYvKzn3XWWY5sg0CkXiJjiXK1Ym4BYScAIxO/973v6aqrrirkxCaiGtIR/LvLEjAsAMBxgMhbCFf6FY4w3toCALDCQWG33XbTokWLCthNmTJFU6dO3chFoS0RAP0Ff0hKov9Z42ZD/+677zoxwZbMeVsOAMH5RFzyt7/9zc0XBC5ChHAxcpv1gF37I488UrCqJyKaNXrqqacWTgs6AHz9618viHVIxzF79uxN3i7AyKKzqRexB23wOfcA2scVA1Kb/obzTjI28LRI7C984Qt68sknC/b41H355Zc7lwZ+Dq4fxA2ktVi6dGlBLIA9/z/+8Q+NGjWqEMEfHgDkO+3RP2ziEQFYpDjCGlwxgpgTeT9r1ixHzpsDAQQ7848AAdcFS2sSXt+2Fuj7scce69aYWefvvffeTojBHDLvkPdcP4gfKJwLIY4bBv1ryzEl/EAP8QLpCsDUbO65T0DOcz4CKwQWlj6Adv785z8XXAjC945w/ZxHeheuaRMAINLCoWHcuHFd/tNi7eA4QdQ99ywTTiBQeuCBB5wDBJ+ZCKqtxvgeh4Mf/ehHDldwAHucFxBwtPUAdGunACj02xz0Z63QrKvuVmVTXCou0TbDRynVnNX8+fOUzdVr1L67KDllb6VKpWhxVLmIFCN4H1K+RXrvjieVnrZARS1ZVY0dqqrBg7Vw6pMq612pxtHVGnrKEVJV1JHqjii3dnlvapGiRS4NgF6foxlTn1V5TU79UgnVxjJqnjBQI756eN55IJWVyvLtoz+Ai8dI3xHpnD9nud5+8DlFVtYp0ZxVZVWFVras1Q5T9pP2GqdcNKVcMq5oLB+RjwBgxuUPa9tYXzW11Kt5UKmGnd8qAEiYACDr2jEBQAIhQF1eAKBZK7X09idVtLZJ5cXFqoul1Dy0XNuce4zUl25lFGu1GzAZQKqlWUXRuFAh5N5ZosbXF2rhP2coVhtRaaxEZeWlWqE6jTxsNyURAJRJuXhARBBadFtyr+/yxeJP9Ah4BDwCHgGPgEfAI9AJBLwAoBNg+UM9Ah4Bj4BHwCPgEfAIeAQ8Aj0MAS8A6GET4ruzAQHslHv16uUigyH2IZc25QRApCckt5HFFi3ekSX7lmDenQ4ARJtCskMKhonALekjBLORg5CdEIiQexBjRDyb9bZZqAfbguSE7IT4g1yFzDTSAkISMtlI5y3po50bFgAQuXvTTTe5No3o5Vj6b+uBeUbIQB9NJALpSeqAsGNAewKQzU0BYOQ4a41IaOo3jLA1J488xLeVth6YQCSedNJJhdQKHEOE9RVXXFEgGLtKDLWXAoB+8uJ7CN5LL73U5aIPF4uQB4+zzz7bYW+EKZ9hqQ5JDHm7evVqYRFvY0SsE3YAmD59+iaXhZ1Lu4yZNWbOFBaNfcghhwi8hwwZUhAiWKWIAhAHYIdP2+RsZ5wIK+gvc4HrQZj0tXsC1xrOC6xrI8mJgL/vvvtcdHt4/liDRsDTXtBin2N/85vfuHVhRLiJaujvaaed5lKacD3RHgWM6UP//v3d7+09YMOGnzUdvJchxjnnnHM2SumAIIHIddwTTLgD4W4R/OHJCLcH1hD+fM49CFeLV199tTDPiB8g6hEZgIMJGhABIMDqSACAaIbUC6wd5hfMqQ9XAEsr0pX7SNAFgLWNuMLmifp23HFHXXnlldp3330LGLZ1jSFMAFcTm3C9cxz9w2mhRwkAGFhzSqqLaMX1U5V5d7US0WLFE8VqTGVUk6rX+vRa7XHiodK+49USySiWjDkCHjv8WKud/vt3v6S6p6epdyqq8v59FE1nlF76gRqSUnK/HdXnuP0cid0cy6k4Ht1YANDQKMWSUjEuAI16757HlZq7UgPr42qsb9D6PgkN2WO8ynbfUdqmyhHiirey/6gA6ANOBA3SkjsfUd2cxRpQ0Vst2bSW1KzSkInbq/qwz0nbIDJIKxOPKBaPuT6kZyzX9N8/pFGxPmpM1asFAcD3jsk7ALQKAOK5rCK5nHLOsD+iWDQq1WekmpSzCah75AUtfW2WqlSkeDyq9bEWVU8cq/L9J0rDK/NLEZUCL3j8hoyUjUrpiJZOfVLrXp+nwYk+ytZHVBQrVkopLU2v07aH7a7i/XZ0KQByCS8A6Mo17c/xCHgEPAIeAY+AR6BnIOAFAD1jHnwvPAIeAY+AR8Aj4BHwCHgEPAJdQcALALqCmj9nqyEA4bVw4UJnfb127dpCVKp1wAjf6upqZxcOYWVR70ZG9WQBwJFHHlnIJw9hhQgAEg/bcvoNiUfE7UEHHeSEDXwfLJtDFBsJieU5ueohR9nIQ2ZiB08u8tNPP91Zf4Mf7SK+gKQkghvrf16QtOa2AAEM0UgEtdmwd8eiQFSA2MMcHCAhEYBAGkJegwERvkQkg0VHDgBhQjLcR8NvcwUAFlVMX+gr0fHgCTHKZ+AHuc93kM8IWCgQ1Ni1k/8cotwKeEI0QzASCW025Zszr23hHRYAQIYzNkhyyFortInYhOtqzJgxBdt4csdDokP8v/nmm45EJVqdNcGcEx3PXAQLmPBijUCKm0iH8ZMiYlPF8LRrFPIZIQXrj7b53izyzzvvPBeJTd+JzuYYCGXIehwuSBXC+MGUMYMn1vIQt+FiggAw4VqjHs4FJ94hpsGH69Pa41is3sEHtwLDBwEIhVQATzzxhPvZ5i9ITBOdTmoA6gFTi8gfP368I/IRVyAEwAWCPixYsED//ve/9ac//UkvvfSSWxuMi+uWawDBC8Uw5GeuSUQzuApQh5Hg4HbiiSc6LFivCASYz7lz57r6EHXcfPPNwhUBvG3dQIgjULB894wVrHFqMHLcsMStgfsIhD4pDijm5EAKhn/+859ObMG82XriHoMogv6BR0fXa0drie+5TzEXYGd/H8CCn3Go4Nq0Ncy4IPtxVrjhhhvc3xDwZPz0EcxxBGAtGNbh++/H5gAAH93cpNJ4sfTgNL1664Ma3W+YinIJNWelD7L1Wl1Ur8+ef5Y0rFxpxhWPKEsEfqsLQBQCfn6N3vj1TRpf1l/1DfWKZrIqVkzLok0a+bUjpQlDlIpnlY1FlIxGAq74OSmVdtHwjhTHUWDOcr3214dVurhOIysHKKus6iIppfqUaMD40UrssUur/UBrOoAVH6h5znwtmz1XmTU16hUrUqworrpERjWlEY3/8helIX1aRQNZZaKMgfak3IxlevMPD2qkEwA05AUA5x8rlculK8hEcormsooqp5hj8CP56zLd2jb9XdmgF2+5S9WrUxpQVK7apkY1R3PK9SrWoO23Veneu0tE8DurAlImrJVWrdXiN2dryaw5GlBWpWQ6LjXGlEyUKJ6M6f3m1Rp12O4q3X+CVLyxAKCr9/VN3kT9lx4Bj4BHwCPgEfAIeAQ8Ah4Bj4BHwCPgEfAIeAQ8Ah4Bj4BHoA0EvADAL4sejYCR+ZdddpmL6KZY3nB+NqIK23yiccM5wsOD62kpAC666CL98pe/3MhS2/ps9uxElUN+Mjaz2u/MOCytgtmIQ7BzPuSgRV5DYtEeBCSEIMScvZs9Of3iMzDHVv2b3/xmt68ds4GnTYhI+kibNq+QluTnZq5tLXAshB85uo24u/jii916CUcstLceNlcAwPkmOsBV4fDDD3eW7xSIVQhSyGOEC/SFd/oMIWtRzxb5zNjoO/bku+++uzsX0prSmfkNjiksADACFMwQI0DyQmqyjsCXsQwaNKiQ0x2Cm+/oO9iBC2uEMXENQvzammFs5sLAsQgbOpsCIEiQMw7qg8TGpcAEC2a3b9c7Yh+wZo0ikGEcdp+wvPUQ+XfddZcj3DsqM2fOdA4SzKfNF23b9WbtQdpzTLAN5owxIJ556KGHNHTo0Dbnz0QSEMyIeRAzWWHMZjfPO/NEG7RF/awF5sMi7kkzwJppy8GBOkkv8a1vfetDw6Yd6mA98mIdGIbmbGHXGeuIaPmnn37azYmtAXPU+M///E/nWBFMBWANgj0vzqP/rH3Ot/kDY7umcUugHhNDbAlBCsbMERgi6EBINWPGDPc7a4RiYg0EEIMHD3ZrjDWECIDSu3fvgkCB3yH+f/e73xWw7GkOAI2ZlEqyCWn6cs29ear6NRepPJNwvPxK1Uvj+mrEV74oVcWUw74fwQgceN5F37kAxJY36b0//k3V6zKO0I9GY2rMptQ4sFxDv3qENLhCzYmcYtGI48LzCxwdQM5F17sKeSEmAOa3lmvG3U+qT1NMvbNxZVIp1UXS7hXrXaFUTMpQV0bKfFCjolRGRThOxCIqLinSkrrVqu8V12dOOUraYZiUcH/0pXhU6WxK8QTsvqQZyzTtiqkaGe+txhYEAGUadv5xeQFAnDaI+88qmssprqgiOcQP+YFHGQevZin7/kq9dP09GphOqne8TJmmlBNW1DQ3qnRAb7WgN8A1gVNSGbXU1iuezqmkOKna5gbtuN14JeJ9NOuZFzRs+BAtaFyp4YfvoYrJO0vJjVMAbMn67ug+5r/3CHgEPAIeAY+AR8Aj4BHwCHgEPAIeAY+AR8Aj4BHwCHgEPAJBBLwAwK+H/zMIELVJRLHlpqbjkEmQUEQBk988/IC9I8u6LX0gv6UpACCqIH9XrlxZIMEgWyE9GRcvLK0vuOACR6JB4AUj7m18bY3DyDyIOCOGIRXJ307ucApEIMcxjrbIcvCFPAsS8PQH8j8Yedxdi4joYAhOIuYtlQN1g4flradtSEOKEb8QuEQYQ2rSVwQAF1544WYLADhnypQpzv7cbP2JfP7BD35QEF0YiUu7NgdYoRMlbfnBwQsy0VI4WPQ65xjhXlFR4Y7B0p6oY3LD25puzwZ9c9dpWABgkf9E1SOaIDocYjx47VjkdVBYw2eIEegnEel33HGHc6KgmMiB+WGcdl5bKQAg1zdVgmvOfma9YttPOg+iuClhNw8jjPk8mOqDOiZMmODGCilvghnqaOtasZQHRMKDDbnoKSYksTVubhP2HZ+bQGCnnXZywooddtihzQh2mzsT4oDJmWeeWRCOUGfQocEEGEEynjUDkU7kP/OHKMHcItrCF7EG65e5Yp42JYRhDu0+yrHcf8ACYRJrgH4guOAeQeEexLo4//zz3fo1QQSkOgS8OUCYOMv6R5/5HtEBpDwYICTieK4N2uiOYo4E3FPB4Oqrry6kgDAxRRATxkuxFCN8x1guueQSJ0RhjdG3cDoR6+vH6QDgXPwb01JzXMuve0Cx99aoT0tC0eaclqtB1UdOUnzKZ/IkelzK4WAPV9/q5J9NSyX1UsNfntT6V99WeTypaHGRFrfUqGq37TXg5IPUnMwpF4+4KmKtAgD4/qwz1ucDaPaIYlkpgp0/kfUfSNP+fI8q1jartDnnXAUQAqSzRPEjQKC+qCrcL2nV55rVEGtRfTytyrGDNeb4Q6U+xVJl0rkIRHMx5RCCFcXz88DAZy7Vm1c8oBFOANCYFwD85/F5AYAzJaBveQFAIpd3AMhE8g4I7p7C34/6JhUVFUsL1mrGPU8o/fYy9c4mVZRMOicCxaLu2nFV/X9BSE1drWLJIjVn01qT/n/snQecJGWZ/39V1WG6J4fd2Zxh2QWWnIRdJINERcSsoJ7enWK64OnfcAY4s4eenooIShJBkLCooOQlg6Rlc4LdnZ2wk6enU9X/fm/V01vTTJ5Ns/uUn6Gnu6ve8H3fqvGzv9/zPD2oP3Qu5px7AXDvE1j91IuYVj8R63oaMeXC41B9xhE+c4HWj7FrZ+x3bUMJKAEloASUgBJQAkpACSgBJaAElIASUAJKQAkoASXQHwE1AOi+GDcEmPKadaYphIn4RsGTKbop3FFgKha6drUBQMQuCsWMFKVYJBGuP/zhD3HFFVcYvuGU4OExSX3pL33pS1i2bFlBZJPz2R7rfzOaXUTl4vbC74sXk5woulFAlHTcFP0p1l5zzTWmz/6ieKVNimMUEVkqgBHBjCxevHjxLhH/2SfHuGXLFiOqMy05o3PlkPIDHMPVV19tPiZLrgEjvcUAQEGS9dLJbCjhPCzODmUAKGYrBgW2wbTorB3ObAAUqMiUnCkqikDK6/kdxV6aGDiPurq6gkAbXt/ivoaah5xfbAAQYZeZCpjmnMe1115rTCU0n4gpoXi9+Z6iJ8sZkCMj2yWrAddISjRQDBYDwA033GBKAMh+Yir45cuXD/p8Cd8LIniL0EqhmEYP7lWmz+e5FL3DhhT5jPuU35Er7xe2QfYi7g4UuR3mynMoFnMdGTkuTMLXSkp9vjKCnPc9n0ks/SD7sd8/tEHkMb/juPgMo6mCAvjatWvNJbK/+Tvve+4fiUwnS0bdX3755YV+jDDJmuZFh0Tzs2wA15llENinRL+HTxcDBdnzhyUh2A8zRsh8ZL25/lwTecbxVUoHcG9J+QV5JnL8PD988DOWDfnMZz5TKOPB9eTnO8NQVLzmXN/bb7/dpPFnGQIezLDAyH/y5hy4l2XP8js+B/g8pqEjfAjXYt4cN59T/DtEA5Os3yOPPGIMG2JIGO49POgNU/Sl0aV7MrDiMWz53cNofWEtqrIROL0emrwezLtkCRKLDzYGAGrgNADwyAUGgGzORZlro2fp83j53r+hrrwKTmkJ1nU246AzTsSU045Bb5z7EWACAZNEIAj695vylXFjAAgyCjCqHkz4kAU6Hn0R3Ru3ovX1BkRzHtxM1oTS0wBAUd1J5xFPxGFXJ+FWRDF90VzYxy8CYll0pTsRr62EZdnmvFR3D+IVZQUDQHbFFjz+8zsxLVaFVDYFb2IZFl1xKZAAcibLgJ8BwPKAKB0LfGfRBGAqCBgDAE0N6MkCJVGgHcj8+Tm0rtmMTa+/Di+bQ1Wi1BgbxADgRR10ZntRNqkO9Qtmo2zJ0SbNf/PvH8fGF1dgQkUlNnU1Yta5x2PaKUf6BgC5WA0AI9naeq4SUAJKQAkoASWgBJSAElACSkAJKAEloASUgBJQAmMkoAaAMQLUy3cvAYpTFNoZQSrpySUinO9HWkN6rKIMxR0KWEz/TTFdRC+m+Oa4Dj/88D4idDiKvD9yFI3CB89nqu9Zs2b1MQDIOUMZHCTqWCKmi/tkhDXFTmZWYP33FStWmKhfitScC0WtY445xoj+jIodqr+x7oZiPkzrHz44Hwqv8+bNK6w1o7jXrVtn6rNLNDvT2s+ZM2fYGQDYL2u6b9u2zaynlENgFPlge6qYBzMIsHY7mbKeOgVQisUUFsn07W9/u6mPzrENdIxFCBUBlNkPvvOd7xRqwIsBgCIwx8PjgQceMJH2a9asKZgBKIoedNBBph79kUceabIUFO9HvhfBWKLQOWZGXHP/hI+TTz55WFtioAh1iq4cM/cp741Vq1aZTBj8jPc77w3+sAQEx0ujS3/HSJhSzGWqfgroNDBIf9wXNGzQDME0/kcccYRJGd8fn+IxDPScYdvcdw8++KB5Zd+S1YKCO7OenHDCCUYsH8wgMticeW88/PDDZj++/PLLBcMGmXCf07xAdsyccNhhh/XLT56tUv5CTuK9wXaYQeEvf/mLMWrQ3MDnH1950Dx04IEHYubMmUZc573APdifoD6SdRrOxuL9x+cYDz6fX3vtNbNHuY9oApDnK8fHvX7OOeeY5xyvCWcykCwq4YwSbFPWlfuR+1P2MT9nVhIxs4Sztgxn3CM5x83mYcOBt70bXlcGNvP7U+2PWEBVBKhJGNGdorf/Hz8LgMkE4HpI8EsK9ts7ke9JIQ8PWRvIRDxUz5iEvMN5+inwTfC8H/RvXgI/gRHT+QHFdosfypfsjx6QbS3oaGhE4+tvmHPYt2dZiMUTKKuuRPXkOjg15UBVKYzibn6ME8YfcM7/O8vsBOZ5zHYzQHpjKyKuDQ8uco6Hkuk1RnSnAcC1/AwFLFPgGAMA2/NzFgRTYGEA/42Mlxx6c+hu2IaW17fCbu1BrJA1wUPNpIlITKgBJtb66RDqo0AX4DZ3obejB4l4AlZpDKiIATHPX4M3e3R2LK8djGskC67nKgEloASUgBJQAkpACSgBJaAElIASUAJKQAkoASWgBIZBQA0Aw4Ckp+w9BBoaGnDiiScawZdCAIUV1sOmsCQRqCMZ7VgMAGGxR/oujijmWMLR/3w/kNhZPG45T+bZ37wGE+RFTB9ojuFxUdCVuu8i7vJ9cep1GYMIf2PhN9B8BuLTH4/wHGUsUm+cEezDYS3miPBcJGp3JHtJxkKxNLw3RNQkT+ljMG5jEUGLDQAUeJkBglHqEqVN0T5sagiPlfMVAXq4+03Gy1fZO7yWfQy2d8Pth9sIfx7m1F9090jWZyznDsakeB7F/Yx0rcPrL3tqpMYmGYMYlGgeCN8r4XtpuFzkGnmVfS77SUwCYbOR/C7PF+mL4jo/kwwNwx3DSM6T/Sji+0DrIBksxDzEPqQkCu/ZcOr//tqQz/g3IHwv8fPdYQDw/6YAnuu/uoHIT23ZifhivcvvA4HenC+6tyls70e481ejt/ejSYtgXsy/2ABgsgMEbbl5D5YbZKlgqL3JChAMjg05NsDqC8EY/GQCvDg4xzgOCrYD0zVFfXMvhFV8Ga+f8d8cJsqfBgCPJoAdEfxvWr9QZg7Tfs6DHQ0aZHv0sHCS0gfHxh8D1wJiti/wB+y5BmKS8Lw87Ejw/UAbVw0AI7ml9VwloASUgBJQAkpACSgBJaAElIASUAJKQAkoASWgBEZAQA0AI4Clp+4dBH72s5/h05/+tBFTGU3NaF3zj/euW4hulpEOJQDvLAGb4g/FHkYpsk2KYjyKhdahxhMmPBLRbyTtSh+SSl3qzhcL4JwTz+G8JP07rw33tbP4DbRe4b764yHinQiMktKbAqOsw3A4Fs+DAqDUQy+O+h3oLuBYyUvWXcQ/CqMSTcyxFAvwO/OuGsoAIKn7RawVkZ7vhRfnIIJ3cZ35gdY+LOCHBeyR7o/ifRx+z985rnBKdX420sj4wdYvbPwI/y7zGI0xZKj1lRT74XugWHgeqo3BvufeE/NJ8T3OtZb7P5wtpL/2ig0Axc82uT78eTi9vsxJvpd9MtI9MhIW4XIV7I99c778XQR7MakUm3N4TtgENVi/YTMVz+N7KWkh78PX74o5U3z2++o7UgryImDLOUZrZyh+YdNZfoR/cK01WNR6qHlpoaDBh/R9mb8R4KVBEfvZBoX1fGAhiDpBWL60GLgIZOCiyUtHLsX9wAjAv/3B6eIXoAHAo1nAZADYMeChDACF1ABhU0Ho+oLxwPNg/sfMCJYFi0I+r6ERgAzMNa45h58PaPxSA8BIbmc9VwkoASWgBJSAElACSkAJKAEloASUgBJQAkpACSiBERBQA8AIYOmpe56ACJVMUc6a70x1ftVVVxkxh//IXiwGDiWM7wohpj9KxeLZcEiGo0mHErGHmmd//VH8Cwuo/UUbDyZisc2dzW8oAVj6LBYRB2M+HNY8p1iQFOE03Ndo5lwsrMr70bQ11Fz6MwAwDTozZDADAOckor8I6mGDg5gYBhI+w3tyqLGM5vvi9Q9no5Dxst3wfT6UcD3ccYg5QtpmWneTdjwQjYXTzuovvOfCYwxH0ovBJRyFPtz58Dy2xQwQHDszYoSP4ij84v1e3E9/zzCJ8Jd9FWYUXsvRjn8kc+3vXHl+yT0czuTQ3t5uDGM0uQw2vuE+W4szH+xuA0C/z0CK0SFDgEel3ByBEi/quEmRb5lnoOu5RrD3he03GwoGWxNjNjCH1//fBvYvY6Bazyj6Pps/SGcgQwy/BpkLzEe+gyEQ2kMNMAMBpfegJoFkAJAzhjQA+Delb95gZgRT+0B+Qv2Eh+3SmJQzZRds2zHMClkNaAHYAeXNTNQAMNZbXK9XAkpACSgBJaAElIASUAJKQAkoASWgBJSAElACSmAAAmoA0K0x7gjwH9QpZl500UV4/PHH8Za3vKVgAJDI++FOamcL2IP1O1whaaA2dsdYi8e4O/osnu9wOe2OsYWj2Ye7p4Zz3q4S0ocyAITF6+Fw3h2MB+IlhpTBxrAzx2fET9ftI9IVt78z+xvJPuG5o+lbDFMDzaO/PTBYPwMZdAa6ZjRjHg6X4Z5TfP8OtOeHO+eh5hNuv797fKjrhzuvkZz35jmH1esdhgDJDuDvtbBxYAAxf4BBmBIAA5QRkMz9fSoNhOsL8Pe8RP+b1AF+L6Gs/KG3/RoA+L0b5OHvZxh9Rl28HgWTS6hMQvgCG0GmhPCHZlLBJCTDQSGDQDh9QD/A1AAwkq2s5yoBJaAElIASUAJKQAkoASWgBJSAElACSkAJKAElMAICagAYASw9de8gIFGcV155JT784Q9jypQpJtKVx1CR8sUz2N2CzHBE18Eo7+7x7okVHw6j/YHDaNgPZQAYDttwv3ua81Dj3dnjE9OBMNibDAAc00jnO5CJQtoZqeFnqPXY08/Xoe6Z/dEAQCYDmwD6JvGXDAEmpb05/O9Hsu8GMgCwHf6VZlICMQD0qTQgQylkCAicCEXif+He7GexjYnBJAYYQngPrjUR/qHDDaL1aSAwmQRC33GsDiwz9kLzoeh+P9d/0aD6fN/PgNUAMNQtq98rASWgBJSAElACSkAJKAEloASUgBJQAkpACSgBJTBKAmoAGCU4vWzvIjBSYUpGPxJhY2fMeLTj3FPj3RlzHksboxHsxtLfeL9WDQBjW8Gh7s89/bwYaf9D3T9qAPD3y0i5DrTL9rb9UzzOocY3UGaSUfPp6y8ww6EJQBIM9NHL5dxwRoAi8b+f5vpMsRDBL4kDhvAB9JcBgNUQJFOBGADYnMMffskPQ6UOCpPxN1JfXiyVBQAAIABJREFU5GoAGNsDWa9WAkpACSgBJaAElIASUAJKQAkoASWgBJSAElACSmDUBNQAMGp0euHuJiDRrIzyD9dylnEMJW70N95RCxujnPxoxhjuanePd5TT3GmXDSVg7rSO9pGG1AAwtoUc6v7c3fffSAX64tkPdf+MtP2h+BT3v7t5DbX6Q/EY6vqhvh+Kz57mMdT4dqoBICzoh0L9gyB9g7LfFP39qPzDi+enNh9kLBjmBYMZADi+8FAcViYIuwPMDIJyBTIRNQAMdYvo90pACSgBJaAElIASUAJKQAkoASWgBJSAElACSkAJ7CYCagDYTaC1m7ETGEicCLfMc/a0yDL2mWoLSmB0BMQY88UvfhHf/va3kUwm0dXVhYsvvhi33XZbP6nAB+9nf7yXwiLpvjB/fSaO7l7aH68aqSFkb2MU1v37NRcMY8AS/S+nFrR9fjBMY8EwuvFPGe0gh92BnqgElIASUAJKQAkoASWgBJSAElACSkAJKAEloASUwP5KQA0A++vK67yVgBLYJwlkMhkj/l911VWoqKjAtm3b8L73vQ/XX389mD1jeIfU/h7u+cNrdTycpQaA8bBKOsZdQWBfMQCMVVcfqtRAH/ajNQWMdZC7YgNom0pACSgBJaAElIASUAJKQAkoASWgBJSAElACSkAJ7DME1ACwzyylTkQJKAElAFMeg6UAWltbEYvFjOhfVlaGeDxu8PQV+YpVqL7xr5a1/xkAdA8pgf2VwHg3AOyv66bzVgJKQAkoASWgBJSAElACSkAJKAEloASUgBJQAkpACRQTUAOA7gkloASUwD5EwHVdYwJwHMeUw6AZgCYA/i6f7Ziu1bfQtclxvcME4BsAApPAiMJi9yGgOhUlsJ8QUAPAfrLQOk0loASUgBJQAkpACSgBJaAElIASUAJKQAkoASWgBPZ5AmoA2OeXWCe4PxAoFm5215yHrJFenB5Z0x73vzS7gJPsCXkNmwJGbADYBePbXXtU+1ECSkAJKAEloASUgBJQAkpACSgBJaAElIASUAJKQAkoASWgBJTA/kRADQD702rrXPdZAnuLAaBPkPhAtZHVBPDmfVjEygsYjQVVwQDg7mjcsotalI5kRJYf/W+ZLAAM/g8yAKgBYJ99dujElIASUAJKQAkoASWgBJSAElACSkAJKAEloASUgBJQAkpACSiBfYuAGgD2rfXU2eynBPa4AYACsQW4QQJ5IxsPZgDQdPL+TqU4b/UV5Y0EHzIAjMUEYNoPDrNHbF/a99sMpf+Xkyx+6gIeVxKA7Qx43n56q+m0lYASUALjgoCWdBgXy6SDVAJKQAkoASWgBJSAElACSkAJKAEloASUgBJQAruEgBoAdglWbVQJ7F4Ce8IA4AeL91Wq80ZABmzqx4GGbD4IfvpEtlOQpvg9kFGgP4RjUsN375oMqzeXkGyfgSjzFpCng8L/JhDrh9Xam0/K94XrsUFid4u4B+vjmn5d2DQA8NKwASBs2pA1HeWw9DIloASUgBLYtQTUALBr+e6LrXPPDFnaaV+cuM5JCSgBJaAElIASUAJKQAkoASWgBJSAElAC+yABNQDsg4uqU1ICu4VAHkA26CkCwAF6PRfdrR2oTVQBOQA8pwRAwg8qp7BtDAJG2A6J38Md8L5mAMjlAcsB2rJAbdRn5gFd+V7YMRtxOwLH0BrFIaYCyQLgBO4Mft6RBaJR36TRmwUSUSAJ5IwvwEWUxgQPyGRyiCVKgJS/hugN1nMUw9FLlIAQ6O3tRSwWg22/eW+HRUsVonTPKIGBCYTF2p6eHriui7KyMnPBcEyB4/X+yufzcBwHfOUzZLzOY2/Y29lsFlH+f4HgyGQy5tmshxJQAkpACSgBJaAElIASUAJKQAkoASWgBJTA+CegBoDxv4Y6AyWwZwj0YwAw6j5FbArFaxrgdfbCi0WQKo2idPpEoNwKTAB+nXlrTPHt+4AbIJtDrrEDXWubUVUxAel0D6yaBCKzqpCJuogZ+X+U8wwbAEw0vwXXy8NmmH/KAra2Ats74OXzcBMROHOnARU2co6LiJs32R34YlsRtL28GaVWHNFIFC2pNiRn1iBRX75n9p32Om4JUKD829/+hpaWFkQiEaTTaRx//PGYM2cOaAqIx+N95qbC3rhdah34HibAe2soIXe83V8rVqzA8uXLkcvljAGgrq4OJ598siHNZ0t/hqI9vAx7dfdPP/001q1bh0QiAQr/CxYswNy5c8175blXL50OTgkoASWgBJSAElACSkAJKAEloASUgBJQAsMioAaAYWHSk5SAEngTAYrKkuafWeyDAHMT9f/iZiy78S5MccrALPStZTaOuvB0WAfVA3Egb3ng/yKjFbfNYEYpjO9NS5kHtjz8HNb98UnUugls72zHpGMOwtyPnmM4kdGYTBJiApD0/U4w+c09ePGmuxDf3IGEHUVPwsaCcxYDR84GSlzWCPBPtKJAcwaP/+hmWI3dqKysRFcZsODSU5GcOwGRKFM/6KEEhkegvb3dCHYvvfQSKioqwPc//vGP8clPftI0oCnLh8dRz1ICxQRooJGoeL5KVDeFXDmKBf/xZgD40pe+hO9+97tg1DqPc889F/fcc495boy3uewNO/jUU0/FQw89ZLJGdHZ24gtf+AKuuuoqY8YK76G9Yaw6BiWgBJSAElACSkAJKAEloASUgBJQAkpACSiBkRNQA8DImekVSkAJBCXrRVeW8vXZTA7xWARY1Y3lv7gFEzIxZFwXTaXA4Z/+EFDlp5DP2fQOuIiOWN7eB0R/2T2E1pvFGw88jZb7XsK80no0tbWi+uh5qPy4H9UoXEe74cz1YaMGDQA0aDRl8dB//RQTtudRHS9FRwI46LJ3AvOqgVJexDQOdHREgQ7g1W/8FjWdPvuu2ihmf+g02HNqYEdGWZ5gtBPS68Y1AUaZHn300Vi7di2YsjyZTOKnP/0p3vve9xrBabwLlON6cXTw446A3EMUbJ977jmTUYNHbW0tZsyYYQxb4WO8319XXnklaALgs4LPjkMOOQTLli0bd+u2twz44osvxh/+8AfDknvpq1/9qvmhaYSM9VACSkAJKAEloASUgBJQAkpACSgBJaAElIASGN8E1AAwvtdPR68E9hgB6srUkhlfSGmY/1zs5Tw4GQtY0YSVt9wLuysHpzSB5gRw7OWXAvURPwMAMwYUMgCIjWCoqexD4j+nymmnXWz767PYePfTmJ6oQ3tPN0rmT8KsfzrXGCXGenB9SM3I9IKZwZPtwJPf/zmqujwkYiXYbqVxxAfeDsyrA5K8KA9YFuBFgIYMNl59FxINKeRzOaQmJzDnH88FZmsJgLGuz/54PQ0AFCuZvru5uRnXXnstLrvsMiM6FR/jXbDcH9dX57x7CTAangYApm/fvHmzEW5ZXuPWW2/FeeedVxhMfxHy4y1q/utf/zq+9rWvmewGNBMtWbIEDz/8sJmjpqwf+b676KKLsHTpUsMu/3+lgL7yla8YAwAPllPQjCwjZ6pXKAEloASUgBJQAkpACSgBJaAElIASUAJKYG8ioAaAvWk1dCxKYBwREANAOLu8l3PhZGxjAFjxu3uBrhzs0iS2J4HjL7sUmOiEDACAn0B+PzUAUO/MAk33P4MNdz+DaUkaALqQOHASZv7T24DE2DYDqVLrpwEgGsacAdAGPPODn6O0BygJDABH0wAwpwYopV0gZwwAHl96InjlGzdgQk8UnZ1d6JkYw4GXn4nIvFpE4loCYGyrtP9dvWjRIrz88stm4ow8/clPfmIMABSbhhKcxptguf+trs54dxPYnwwAFKhZMoRiNVPWH3fccXjkkUfMe/4wlb0ewycwkAGAz2EaSYZ6Hg+/Jz1TCSgBJaAElIASUAJKQAkoASWgBJSAElACSmBPEFADwJ6grn0qgUEJFAvie3fku5SZ55TcnItI1gZWNeHVm+9FtCOHaDKJ5iRwDDMA0ABQIhkAhmMAEBZksHdzGPGmpgEgDbTe/ww23vUsZiQmGAMAMwBM/uez/VT8YzjYPLV+HiaZgCwUP2wFnv/Bz1HebSEeL0GLlfEzAMypAsp3GADg2UCbhxevuRfx9ryJLE1V2Fh4yRI408sLSyKx27urIEA4VnxX7IzwrhvDEuilRQQYqXzJJZdg5cqVZi9RvPzWt75lPuPv/Cx8aAYA3UJKYHACwzEADGScGW+GmmuuuQbf/OY3TfaQpqYmnH/++cZA1NbWhqoq1hfSYyQE1AAwElp6rhJQAkpACSgBJaAElIASUAJKQAkoASWgBMYfATUAjL810xHvJQSGX5+9OLW1CNnFgrYotJJUnxMVeZPp2IO3YX/AGDXxvkIn++0r4Q5XCJXz8nkPkawFrGzGK7fcg3h7FvGSJNoSwKLL3w1Mckxku18CgAYAmfObe9rxjQcn4OAFJoDCtIc7wGHvmeK1Go6k3X8GgyGXybWMQt/252fxxh+fw4ySCWhPdSF2UD3qP3WWn4pfjgE3W3ivyH7x2fKbXLCihQwA/CLIAPDc93+Jqh4LiWjCGAAO/eBFgQGA7bAEQFDjoccC8g6QChqNA6iR2gJ+/zlYhTIQA6Me/h0z1HKxtAFbY9kJq5BBYsdmkL0znNXbcWP1xc0SFXbR/TDUuMbL94zsHEz8G+r7/uZJIZKpuYc6GKnL9NLSP00B8Xj8TdGmZjezDEXoGG+C5VAsxvq9ROiOBy5MM85xjoexjnVdduX1xffmrjAADCedvpTs4L28uw6m/ef8+ZyRvb+v1KofzTN3rNzVADBWgnq9ElACSkAJKAEloASUgBJQAkpACSgBJaAE9m4CagDYu9dHR7eXEhhKdxZZ1pevKFdSiuVV/Mdyypa+QEtB23OBCP8R3fP82uvBN/zOMufyu8AAIF+LVh+FCdL2BVEPbCzKc+Uf5c0XLjzLg4tASOd3gbAmEeKU7Sz2nw8EcH7v2MgguI4pYT2OZMe1EpAflqBzeSDKRlc2Y/ktdyPakUWiJIFUxMIBNADUR4AygFUCXMrG+QxsLw/H9gXkvOvCs2040ShcRNBrRFgLyYBBPsBghN8BFPawzGyQFpsk8sGFtrUjqUAmZzhxzuYnuObN61wsdoQG4Xlw2YZtwQ7WWNaFV71JJqEBIAs0/+U5bPvD85gdn4DtqS44C+sx+bNnIB8LdspA8/Ty/jDNBHe0LuK/v8uCI+Mil80hkoz5dQHagSe/9ytM7ImgNOpnAFhIA8DscrM+Bq7H0dv+XuI1/ob1B1XQeV3zcRa2+Soe4u2lyCMPJ+6Ya7ifuQf9lfaPwqjZCPeecYXYZk/LPArsQgsrpQ18A0lwuByzBzh9efT3CMm4GViWjagVQT6XMX07cZMnwYyRe473E8fKO8Af8a7INTD0A46iVywWKwheYQF1OAIwBfdcLmeuZzsU7PjZQMKZpOIvFvYoNIpwz3MoALINOS+VSiGRGLhuhdSZHsgkwO8Hmo/MuXju4fe8nvPkHHmQGz8rKfHXdSyHiHN8pWGBx2BzDfe1q4S9Yl5hcX0gsX04+2UsnORa7i/uB+4P4cT14PvwvpOsDxy7jE3EZ1nb4fJjW7If0+m0MZUMdITbFOPKcERvtifrvzP21WhYky3HHO6fEfDz5s1DS0uLEcf5/cMPP4zFixf7T67gj+BgKd27uroKKfSLxf0wGzHw8F4j74HuTbn/+HxgZo/i581o92J4beV3GR/Hxt+LnzE9PT1mDBwzy45wb/I5Ic8LmYPcN2Qme2RnGlZkfGw//Ozk57JOIzFUyBhl/nIPyB5hm7wPBnrWqwFgNHegXqMElIASUAJKQAkoASWgBJSAElACSkAJKIHxQ0ANAONnrXSkexGB4RgAqEXa6RQsl9HUEcAKxHMnAkRCqrQonUbMZNF1isgyWTEABCq/EUoDMZanMGN23P+IR29XN0rtGGBFfb0yZBQotBkMXowD0kwBr/gVKMhyLI6zY7zhiVOMt3Z0we6yOSBKdXZlM1bcfDfiHRkk4gn0RC3M+ci7gbnRkHgcWlCOU4Lv2ZCXR85ykXYowdoo8WzYHpCzjc3BZAToL+6wgDIQlzl8n5e344eDJhyKIvyViMmRDfI8it+B0cAX1yXvAMc7eLRjb2cnYtEYbIpPssT9JwjwFe4c0PTn59H4h+cxJz4Braku2AvrMemzp7/ZAFC0Zcy4aGag68L0IcJ3MDd+xO85B/GdBNn90QY8/r1fY3IqgrJICZrFADCv1GRoKBgAuGeZriHrry2PKHlRYzWOEMrlrGTgmOWLZ/3tYvoT0wCldNuFFeWHwSR6c77gbzn+fWG8MZa/N2wg5ydHMGebrthxaO9xSQsyv4T784ajXO/lkWWzHhDj2I1xIeiXH9IgwJ9AFHNznJwfle7v9T7WiT1mABCBl+INBSsKUfydnxeLm4OJaWIAoCgm4tJABgC2Q1GMYhn7a29vR2VlpVl3im0iMvN7MQqExaWhakaH2+c8RLjiuER0lKcCxxg2I7BvMSDIPJqbm006cLPV83kzvrCAxjY5boql/YmgoxH3isXR4owGImqL6ULWzTw9dmK0dLGhQvaLrFF4LXZmv0P9Geb8RRyWSG0ykj3VnxEkLMhzvUSIFZF0uFHeFHp5Lu+PgSLUi0XiwTJXhBkW75/R7J2h2A33e86N4+Y8KbR3d3fjwAMPBO8Hzp9zvOOOO/C2t73NNCn8wmK9zI17QwTxcGaOwUxC/ZXrMH+BQm67wa6XeYaNRMOdu/lTEDIg0ZDB+5ufkYU8G6V/Ghso+ofvATFVcb/wOx7yrBDDSn/Pk5GMkeeGn5+dnZ0oLy/v00R/z+3+9txQ/XI+5MA5lpXRwQdw3nwv82ttbTXP8jAHNQAMRVa/VwJKQAkoASWgBJSAElACSkAJKAEloASUwPgmoAaA8b1+Ovo9RaDYAVD03uju/E83VXn+eEDWpYoGJOJAhePXePeDVXdEVxvxOQ/YIumHldvgvHCWeoqyopKKQBxEeKM3z3BFoCQOJCJ+f+FgWBFO2b8Rv4PXNP/l2gV60r64bMYb9a+XKPBgWNKExEbnckDEGACasPrGu1HWmkVJIoHmJHDAR98DVEfgllmwKbjzYqq8neSUBXrTQEkMiNtAwgFKLMPHlAsINFmaAHiZZAIQ3T6stROJpL6Pi5lB8uH3uEAm75sCGOlPUToaCM8UtJlRwaQXoEAsadIHCMGXvReKTC+sZQ+AVMYIy+YgL5o+GA1fEvUNB2YiQGNgAJgdm4COHr8EQO2nT9/BO7g+7P2gDSLK/BAZGgCYop+Cu+uL7nyVPSJzZH8RIB8BHMJpAx763i+MAYAZAJqtNA5nBoBDqk3pAdf14OUycFyK9ExF4Efxm4N9mUwRGX9OEQcpRMwUmQHA7HeuK/uUjcGFk4wLvJ7lBDhWbhiaLnhQeE/Y/ppHgAxFfFkafj/QMgQcJTuBERO5QTLkwfV2dzhkKPxzvWOAa+XNPoqKWUNuOXM/8j40qTlCno/iVBK75+EjYlW4N4n0HG6KfIpbFKBEzDfLWJSKX8R2tiniNQVcvu/o6DBiloyFghuFMhHLwsL7SASssEhIwSrcHsfYX3Rxf9Q5NkZBi2BMEYxtiegcjrAdSbvCxGw/zzMR1hRLebD92tragilBMiSQEfvjGMLX76r092GjCMdFAZ0sOU5+RwYUAblmuzJqfTgR3cXR/BxrY2OjES/Jk4ymTp1q+HJNKyoqzO/DEduLTQT9mWTEFEDBnHua/U6fPt1Egw+nDwrsFI15cGzkKntsONfvjCeGCNUSvS5mgIMPPhhNTU1m/Xn8+c9/xsknn9yHXzjq3DzmAhMO73O5F8NCeDjLBH/fvn27+eG+nzhxomlb1p2vYjYiE4nC53h4b3JPkhFZcx/yVdZ3uFw4Bq6ZiNrhMbONobKbSFYKyRIiZhXuBf7w3uXcampqCllXOK/RGGjC5iX+zr64PuGD5qXi7AgjeX6yLY6ZbchBJtzffN6zLTLmj7AJP6vVADDcnafnKQEloASUgBJQAkpACSgBJaAElIASUAJKYHwSUAPA+Fw3HfWeJtCfGClquCi1GaD1/pfgNXWhu6EZ3a3t6OzsQrw8iWhNBVCVxKwjDkZi2kRgKqP2Q3XVjXtAkusHIdU5YOPDL6Ik58D2LORsYPJhC4CyIIKamufyTejd2oL2tW+go6EJKUa4JZKoqqyEVZ7A5OMWAdMmAFPjO4rES1d5YPXdD8Hu6EG+uQPZjh7kclnEShOI11bCqkhg9mlLgAklgaDti7xh/TufAxxjAGjEmhvvQU2ri2gsjoYy4ICPvAeYGTGmiNzW7Uhva0Pn6tfhtaXQ29rhRzmXxBCrqUB8Si1ideWYeMLBflR4iV+G3gmQZCwPectP1c5sAH4teP8w+rR4KziWrWnkNm5GV0MLNi1fhXiOkeH+uFORPMrq6zBh1jQk62uAA6f5/fHf0yWSfbC9JuwC10F++QZ0bmtG48bNaGtogpXmAHwxOx0BFhx7JOpmTEV0ZtCPBzQ/8Cy23Pkc5pTUozPVjfj8etR86nQ/Fb+JjPcD2NlFeEc4MtE3upBZswHtWxqx6RWZn7+ZquononxqPRIHzAam1wM1QcqGDuCp71+Puh4LiWgczXYaiz54IbCw0hgA8kyJT0Wf6aYbO9C5qQ2dTZ2wLQuldeUon16F6IQy3zBhs1RExA/eb0yjfcM2dDW2GrFnwozJiNaUA1VcQACbW9D7xja0rNiA1q2NRvSX/ArczzMOno/aOdOBeZP8+UvSADGnhLNEhPV4gcNBbO1G66oN6NrciI2vrCisN0+vqp+AiikTUXXgLID3XQUdMR68LU1o3vAGMh1dKK2uRGRaHZKTa2GXB3t9Dz1v7rvvPtx1111GbKOAduSRR+J973tfQWgTIUuG158IyTaeffZZI46zjYULF+Liiy82kbIDCVs8b+vWrbjhhhvw5JNP4u9//7u5luInxTtGsvL1sMMOM2nGL7nkEsyePbsgBvaHi2NjG7/73e/w6quvoqqqyohXjFJ+y1veYn4vjvT+1re+1aepr3zlK33ef//738cjjzyCp556yoiMkhJ8xowZmDt3Lk455RR86lOfKkRFFwvgQ4m2FPwff/xx3HbbbeaVUbQiAFOEPP7443HuuecanhQOKXpu3LgRP/nJT4ygzfFwbmefffagKenHur1WrFiB+++/H3fffbcRGTkGjpXzC6/XEUccgbPOOgvnn3++GW+4jEGxOD+aMUmGB6af576jkErR/NBDD8U73/lOI0SS31//+lf88Y9/NOvGsVKs5He8noI8hesTTzwR733ve80wBlonWW+Kni+++CJ+85vfoLS01JgKLrjgAjPP8PGnP/0Jt956q2FFkZR/c1555RWzV/orG0DB+bHHHsMf/vAH87phw4Y+619dXW3Wl3M76aSTwPe78hDB++WXXzb3kRh02OdVV11VKE/A9x/4wAcwa9asPvz4Ge9Tue+3bduGH//4x0ZA5v03Z84cfOxjHzPXSHaOJ554orD/165da9bq6quvxj/8wz8Uzis26jz99NO48847sWzZMmMYaGhoMOYZHuH9uGTJEnP/c61E1B+MH9dNnodcPz7LPvjBDxpxnWzYtkT133jjjea5xWcVnw0f/ehHMX/+fPMs4D574IEH8Pvf/x7PP/881qxZY67nfuBzke0ee+yx+OxnP2v2xmhNANz73Dt8frAPvg8f7Ici/Hve8x5MmjSpUL6E58j9OFhWBVkjzm/p0qXmnuJ+3rRpk1ljrhWNSIcffjiOO+44s2Z8Nko2mLe//e3mmUEmXP+vfvWr5me0892Ve1/bVgJKQAkoASWgBJSAElACSkAJKAEloASUgBIYOQE1AIycmV6hBHwCQTQ6o5SpP3qZILt9N9D91xfw6oNPoxwlKLdLEM1byPSkUV1dhcbtLejJZ1FSXopIPIpsWQRzTj0azoKpyMQyiFX7oqOHXCD4WrBdx0RNb7nlb3j96eWYUFqNVmRx1MfeBUxNAm/04vW/PIzW1ZuQ2d6BiGWjpqIScdhw8y56cxm4tgU36qBi9lTUX3qOn32AImsW6HrwRax8/FmguRNVThzl8QRiJXF0ejmk0il4qQyiiRiy5TGUzp2Cae89049QDxe3ZzB6NsgAsGobVt94D+raLXR3dCM3rQazLr0IqCpF5yNPYcuq9ehpakXCiyBpR1EaS8BxIkYj7nFzaM/1ottLoXRiAnNPPBSJkw4Hop6fGcAYLDzkkYcbtU0td0kH7+WAdE8WiWQUYKDmyw1ofuhpbN6wCXErivJoAl5vBpnuFCqrq9CDrGGTz2RhlZWgZuEsTHjHGcCkwEXQNxt8353vAfnODJzuPPBGO7Y//gK6NzTAybrIMB2966EENiK2g6ztmwA6simkvDwOPGQhqs5YAkyMoP2+J7H9wVWoRSm6Mr2Iz5+E2k+e5vMNJsaAek67J9WLmkSJ/yYNdN65DA2vrEZH43ZUxkth9WRRHikxUf523kJlRRXeaG5Ce8RDZGodZp50JJInzQE2A8/+5HpMcKMoicfQbPXiYBoA5pebPeGLD0GnbXk8950bkGjLw3ZsdJZ6OPzDZyM6bwK8GNeBJ0YQSVvA3zfjid8tRVmvBTdio/TgGZj3jtNNVoCep/+OTX9/DZmtLShPAxOr69DpZpFlJHreg+XYaEt1w0tEMePQA1B+0pHAjAo/awX3qhhkwlkoLKAznUd5zDF9bP/zc9j28hp0Nm5HTTSJ9LbtqIjEUV6SRDwWR8bNYVt7K7xkFGWzpmDqOYuB6TXAo69g2R/vQ32yHG1WFtPPOwkTueeSQfmEPRP8jy984Qv44Q9/aARQCpQUi5jaW9KohyM/uTn7E0q/+MUv4jvf+U6hBvY555yDm2++uSC4FUemUzz98pe/bMRUqXdOUYz9i3AYjmyX7z796U8b8YhfdK2+AAAgAElEQVRikkS/h9sWcZiC6XPPPVcQ5a+55hp8+MMfLkQgy01GYZjCFYU+zpfRsuvXrzdtX3/99fh//+//4Y033jCnSz/hMgKSCp2CMud7wgknmD7CzIp5STpxnnfPPffgS1/6EiiuUyinyEgGEtnM9xwLTQ319fWGMcVICpQU1kRE4+80UoRLMIz1T6iIgxQU/+Vf/sXsCUYwhw8ROsNMOF9eS5bcWxQ4uabhaOWxjE0yLdCo8e1vf9sImmR62mmnGdGdUencIxT+ZX3Yn5SAkAhxiWKnYYFceb2UcgiXEAinf6fg+6EPfcjsa64Jf//1r39tslnQDEFhm2OQDA7sl+OjcYDp88mA39FAwD1H0fqf/umf8NBDD5m1l30WXn/hyf1BcZlzphFgMHPNWPjKunM/UcyXo78SGv3189Of/hSXX355IRJ/8+bNmDlzZiGlPkVo3mNiLOLe4vNHDs6d/DnPz33uc4XnjWQhoOB+5ZVXvomz3Gccf3jdKdhzDSmEc2y8R8OmhuI5fO1rX8N//ud/mvuRgvXpp58OmjokM4mUjmB/vO9oQpD9zfvyvPPOM+aj//iP/ygI37Jnw31x/myTx9e//nXzPByuQYZjoAmBz7Xvfe97xkjFQ8Ym7XCfcU/zeUQGvC/4rA7vL7IKP6PkHpCxsk3Oi+YPmkKkbe5j4ci9K1kF2B7Xn3PiWtN8wXuS57JtNQCM5e7Ua5WAElACSkAJKAEloASUgBJQAkpACSgBJbD3EVADwN63Jjqi8UIgCH13s4DNyGMXyL20BS/f9whKG3tRmnGQz7COtYVsnrXSLfOPuZ7rmvrk5bEErJ4M0lGgsSyPaYsXof6tRwLVrFEOuLaLvOXyKkRoAOgGun77IBqeeBUTS2vQihxmfvQSwM1g9Z8eQr6xzYj3vT0pdLtZOLaDdHsnqpPlSESiyPWmUZEoxZauNlQtOgATLj/DpILfeN8DaFmzCbHeHMoRhZ1z4XoucvCQjVjo7exCLaKoq6pGl5fBNqsXFUccgBkXnw4w4FFEcgri+SADwKptWHXjPajeTlcAUDJ7EspPOgHZF17CpjXrYWXzqCgrR09vGnnXMyIwhXyOmWyitgMnZqG1twndSRdVRxyIAy48B6ik4yCIjPfyJiuAF7GNCG3K23dkkXCjQBxov+95bL7/GVSkbZCiWQPWCI9EgjrnDiK2hbjloBQOPMfC5nQb4nMnYfY7zwJqE35/A5kApNbAE2ux/M4HMTETQVmOYhrQabtIc0N4Hjym0zcl5y0jcruss57PwSqLYc77LwQ2b8OG2x9HdbQCHbm0KQFQ/8kzCgYLXsukztSg45w7+92Wx7o7/4zUitdRlrNg0wThWfDydKVYSKcy8LIekpESJEpK4To2tud70RLN4bjFJ8JedCC2/PYe2J0pREuiaLZTmE8DwLyk368cnExzHuu+dQMqWvKwbQctFS4O+IezgfkT4MY8w9bxIrB6LOD5zXjt5qWo6rHhRhxED56OiRechsyjz2LN319GpDuLcjuGSM5Dd28KPY6FWDyOMisCJ+8hxn3q5pGn4D+5EhPPfQuwoM43AbCMRpwgd6RCMJkReoBoGlh718NIv7QBFXRbcC953ItM/59HnuvANMyZDMqTpYg5EXS4GTTF8zjs0kuAlRuw6oGHURstwXY7g/qLTkTFaYf5xoNweond/GwayAAQThMdHlKxoM3zKGIXGwAY+SpCnIhdFC0ZOXrqqadi3bp1BbFfBGSJzhfBTIQq9imfLVq0yESiUhCXOvDh8fGz/gwAFM4lXb2cTwMAI8elZjtFWka3/s///A8++clPGpGVopWkbxcRW8RaivMixjEKmAIxo9/DadCLeUmENTMP0GDAgyIlP5d2RRwVgZBipKQ+p+BMYY39iEhJIfKmm27q0+9YthHFRbbNaPQLL7wQq1evNmtFtmIUYftiTpB1Ix8xP/A8jp9iKsVNqek+VEaEocbNdrgvuOcoEpM7U/kzQv7f/u3fzNoLx7BoLXuR86J4yewQNDTI3qOQ+pnPfKYQqcy5Sup9jol9/va3vzVGkrAB4LrrrsOqVauMWE7TibQXvn+456dMmdIn+8Qtt9yCf/zHfzSR47K/xJQgJhhpSzIX0HTAcfziF78w5gMxJwzFbCTfS8Q3he13v/vdhbr3cg9zLOQm5Q9kzNIHjTO813hwfMwWIQYAfsa9y/uO82D2BXLg2rB9rgvXh+yYNYCZSCSDBNeUQjKvYdQ5++deYh9yv0lZEblvmS2BxgxZc74yWv7MM88cMDMJ9ytNAJJd44wzzuhjAJB1Zd80S9EcwL3EeTKDx7Rp00xmiddff92MT3iGn2Hh9eD+5f1GZtdee+2QS8X2Vq5cafY6M2DwuSDz48XCQkovsF+y5rjF0MCIfD5zyDucsYT8ZK/LQD7/+c+btZCSMLzneb/xYNtSXoDti3mAa8IyGw8++KC592ke4jh5Do0RkgGAaz7a0ilDgtITlIASUAJKQAkoASWgBJSAElACSkAJKAEloAR2CwE1AOwWzNrJPklAct+3Mtw6AqxswHO33wu3uQM1sTIj/jOiOzmhBlWzpqGk2q9nnO9KocekQm9BWY+HyRMn4fXuFjSgG4vOfyvixy8EJhvtGC5rp/Mfjql0dgGp6x9E47LlqCuvQVcui/rTT8Lal15AqqPTT2FcXoay+hrE62sQiUWR7exBzxuNiDZ0oNYpQaa7F1Ysis4IMOOUxUDTNixf/goiyRLkWX69PIl4WSlKKytQmkigY2sTMk2tQFM7KuyY+cfwaFUpWuwspp18FErOPdQXZ3m8yQBwL8qbcyixYnDqK1ExoQbrX1pu/kHcjTvojQCx2mp45QnEqsqRSCax7tUViPVkEG9Nwc5kUFIRhxezkaPAVZXEnPdcBExhIfsg+wDrDtuWKTvPj0r4b+RZoOnWZdj69CuYGq9CtieNXhvoQB5ObSUSE2uQqKsC0ll0r38dkbYe2J1pxBmp7+WwPduDstmTMeedZwMHlAWqe9EOllr3D67C2qWPoToXQbkdN/+In45a6Eo66I5bqJ41FS5LzueBeB5oWvc67N4s7EweTsxGrLYEpbEkGl7YhPrqSWhz03AW1GMSSwAk/D7FZ0CPiUn73+Dh9d//Ca3L16M6EjeGiYwFM0futeSEWkQryhCNlqCrpROpxnZYzV2I0I8Qs9DZ2YGFByxA06Y3kE2lYCd9A8AhpgRA1ZsNAE15bPzmDahsySPiRNBc6WLWx88B5tfBjfrGFseNACkLeG4zVt58H6q6LdhOBHVHzIdVUYq/P/AgKkuS6EmlEClLoGJaPSqnT0FDTzfikSjcxla0b3gD5XkHZZG4MWa0R3IoO2ouas47CajdUddByiBw3vkuwMkAG29+AKnXNqHWisNxLaQcz/y4iSicylLEqyuQLE0i39WD1NZmeFtb4WRoILFRVlWF2jlz0LhqDbzOHrTaaUy94ASUn7bIX/s9aAD493//90IGAO4tCr4U/0TsLhZshzIAUHhiOnoaACTtt4h4FDspXL/wwgt9RNrKykojDFKAZ0p3ClYUTSmoUlij4EpRlOIWxT9G2TIVdThaXu6esRoAKFhR+JTIa7bL2ucLFiwwKeTJiBHdjIYtPjj+Rx991KRpDwvhxefRdPGjH/3IfExhjUIYX9n+UUcdVUirTgGeEc98JopYR76MsP3Zz35mxkguO9sAwHFR5GMmB6Zn5/gkipjfTZ482URUS0kGrglFSUY+c0ycC8fJ9eIPRVeWMZDU6WP5W11sAKCAyP1yyCGHmGaXL19u+uQ+4Ln8nKYRrgmzGXBPMfKeYrrsKRFRGY0uEdJS95z3gRhHGBVfbACgaMu5MYqfwjPnKMK9mCbIhanv+Z5j/eUvf2lSpZu/U64bmMUi5j0zUvBcHjTJ8F7hPhcjipgb2C/FcDHJjIVp+FpZo9tvvx3vete7zL0nWS24ziKMh4VtXi+mBe5LXkcW3DdkzZTwsteZ7p73zn//938bMZh7nm1xPeRgWzRkMOMH58u2yJdp/MlBRHhhwTXmfhSjBEsB0MjD7B2yfmJIoTDNe4pCdnG5DvbPyHUK1MMxAPBZyeh47i3enzTn8L5meQIZIw0BBxxwgLmn2R/HRGGcGSDkHDGq8JnGOQ520HxBgwHnJwYgtsN9wL0zYcIEY47iXn/mmWewZcsWc548zzhOlq0IZy4I9yfPd7Jl9g6aoXg/sQ3uDa4F7y0y5w/XmGN67bXXzJh4iAGD5Us4LvKQdfzXf/3XggFAMoj01//O2s/ajhJQAkpACSgBJaAElIASUAJKQAkoASWgBJTAriWgBoBdy1db35cJ+No8sN0F2oH11/8e2YZWVJVXYEtnK3JxB0ef+Va/1viUGl8o7w7MAo1dwIYmNPz1WaAjjYpkKbrzaTTkO3Hou84G3jrdRDoz8N+DVzAApK/zDQC15dXozeaQigLdERdtXgZ1c2dgzsknAlNZc52F54MfZi9etgov3f1XTI1WoCpehuauduQdC57jIZt0kKkrQ/2COag84VC/joGInlRbG1y4T72ANU++gAl2AslIDO3ZFHIzajDls+f587ICw4LrwclawKptWHnjvajY7iLmOuiwc8hSys7lYJfFUTJ9Aqad8hZgdj2zx/t9MoS/k2q2Bzz3Kl575AnEcnkkPKZ3d9GS7cVB578V0RMOAaZG/EhwJhjIu8hGbMQY8d0JtD3wIjb89VnUIIZ4LILmrg5MWnggapccDxyQ2NEXxXSW5H11A7a+shrpba3GvBFhzoVkDJE5EzH5Y2cByWB87M71uzW1CrqAFV+5DjPdJNxMDj1uFtty3ag/eC4mnHg0cHCtr96b1AS+MQEtGWx/eBk2vroS5dEokOlBmRdFMk2xKYLtXhrOwnrM/NTbkC0DHMu/jH3GuBYZYO2v7kf339dhWrIKPb3daMv0ID61DvULD0DFkqN8sZwHM4Jz7CnOsRUtz7+C7Rs3w0nnEXNt5Hp6EYtEYAUGgEM/dCFwcM2ABoCqZhdOxEFzhYdZn2AGABoAuDvhGwCCDAC+AcBGxIogOqka6QjQ3NyEaDKOecceAcyfDUxP+FyY2oC+mDYAq7dh5dK/oTxjI9aZRq+XRVOphyMuuxiYVw1UmuU225rbk4YGOj+a7nkZG+57FFPtJEojUcPDnl6HiQfPRfyEQMSnkC/rwADJ55dj3bLnEenKIupFECstQ3trOxJ2BK12L2aefzxKTzvENwBwf+6hEgC72gAQjupnlgAKrBTqKCZSbKIhgKI760dTCBMBkqIgSwWwDvl3v/td8ztFJBGoKCozAjecfp5bcjQGAIqKFDmZtp7jZd1yjoUCOCOCKVoyypeiMPujkMfoW0ah0wxAcVzSYLOswaWXXlqIxC02TLBW9/vf/34zTh4U0CjgffzjHzfp4GkiEGGT4hmFeDIgI0YzS1kA4URBb2caADhHjo1CqKTYF1GfQjejo+fNm2fWUKKCyYrjoAjItO0U/CQdOc+h2M306xQlyXgsR38GAGmPLDl29v2Od7zDzIHmDc5JMi/wd5oAuA/5SsZh8ZmCLg0sIqxLOQDuCxoALrvsMiNwMsqZUdvHHHOMEarD2Q+4hkw1f9BBB6G2thYXX3yxEZx5sC48hWMpE8DreA7X95JLLjGZAiTzA+fDMZIdS0zwGsm6wFeWOaC4vLNNAGTFvfbSSy8ZNpItgTXuaeLh+DhuCuUnn3yymZfscwrxEydO9M2CQcYPZgCQg1z4zCETOdgf50GTDQ0wNAMxSwiNENznTGXP6zhfOdgf14L3DPcjTUThNP0cH0tsfOpTnzLR+OGDLGnykYwD4e++8Y1vgOUlKHhzjZktIFwCgOdKGnyK9Sz5IM8tZhNhXxT3OSbuMd7rYkIQswpF+X/+5382JiaJ0OfY2RezHAx2MCPBX//618Ie5Ll8DtJMceyxxxYyDnDfchzsg88wmkn4mWQL4J4Nl16QeUmmAGYz4TNJxHy5n7kHyJRzLX5OrVmzxmSCYcQ/mUhGAHlOsI9wBgAxjYzleaDXKgEloASUgBJQAkpACSgBJaAElIASUAJKQAnsWQJqANiz/LX38UpAxH8Kgxmg9bqH8fqjz2NCsgINvR1om1yGUy5/FzC1kuqoLz4awZph2FT2eZ0DrOvEhqWPI97YiUxzO0pLE+iqimHWRy8EZsbgxXmqC8ezjeDsGwBeDQwAWaQcFy1xF4kj5+KAi07xo8bZl/RHoZoKclsOHc+swra7n0J9Po5YsgRe3EG714vGeBaLKP7OLN8R7c758YfXUwvrATb+6TF0PbYCE/MxJEtK0FplY+qHz4A1r9I3K7j8ySPCFOyrGrDixntR3RlBNMuI7Dy6nRxa892YfvRCTLnkLCCfAsoCITgssLLPXobLd2D9b++C09CJMiRhlSaxtSSHhZeeDRxZZ4bHy3KpDFKeh3InDvy9CU//8vdI5qKYMHECtvZsw7zjF6HsnBN81ZiCeMRfAkaQF4T5tjx6V7yBTXc+ivJu1qN30OJkMO2sY1B5zsE+l8DkYFG0jgDrf/kg3KfXYnqiGp1eBuszbTjo4lNRdtx8vzRCJ/NwB4PknPjDa9nWqu14/Hd3YEp3HtUpByW5JLI5q2AAmHbF2cgl/SGnXBdexkNp1AGeasSLt9yH+PYUJlRVo9vOorcqigPfdS4wsQwoD9Tx8P7k74FYvubX96F95WZU2QmUuDasTA5OIoomp9fPALCg2oyZe84UW+B1LAHwjRtR2eIiFosaA8DsT5xlSgDQQMLDolOFRoMXtmDFzfehImUj7kX8zAtxYEs8g9M+/C5/j4UNH9IH92gW8FY14rk7H0DVlh5Ux5LGULHw/MXAuQcZbjnQSMImIsYzgleyeOYXtyLR1YuaaBwx20J3mY2ZH3k7MKPEH7/cD/Ks4WdspLEHr9xwFyKNKVRkS+D2ZBGNR9HipDDn3GNRQgMA7yfT0Z45hjIAFI9qqAwAFJDCGQDC6f0pUD3//PNGVOLnjCClmEUxmWIQRTAxDEi/fM+IYdZop4DMlNkU7ij+MTW1RNrL+SM1AFCw5DUizlFMpej4gx/8wETAFpaUD59A/BMxmSYGirw0DMhBQZTRysXiIqNkOT8KnMxuIBG5FMR//vOfG8FaxO3+dgLFdQqEjCAWEZjR2RQpBzMAjDTlPsdI8XfJkiUmtb2sB9Oxc5yS+l3GWFwqgmwo1lK4lrTxhx12mFl3qZUent9Ix1dsAOD6U2gkC64bD+4LlnDgWIrbD4uOFGhpcgibSChEc6xkzDXkfGW9JQMA58U+TznlFKxdu9ZEuZMbRWsKyMw4IIJ/mBOvoWFAuJId2bBdCsbFKdl57fbt241BgEIuxWQxK3Beb33rW005DIlkD6enH8vTRKL7w21w/9JMwf0n5RQosPNeN89nq6+DSe4npvtn9LscNNMwYv7ZZ581H3HeLIfBqHReE+YmQjvNNjSfyPw4X5oi+AwoPor345NPPmnuD46f/Dk3lk/43//9334zAFx55ZXG2MM+eD4Fd4ryYmgI90cDAM0BPGRfcj9yHzAbAE0JxeYMWWOO8z3veY/JlCIHz2XGBxoh+hPHf/KTn4BZKsKlSK6++mpTfoLPxeISJ7IuvJ+ZuYLmFrkn2RfHzpIZ/F3uTT7TuMe4L5lJgXPgexoHaMT6xCc+MejW4n3A82i+4Z6QsgzcMxwfy55ICQA1AIzlLtVrlYASUAJKQAkoASWgBJSAElACSkAJKAElsHcQUAPA3rEOOorxRkBEVYq6K5qw+baHkNvQZP4hdnsSmHHJqUgeOzMQH/1oUqOoM6+/OVi8nOH7AFa2YvVt98Pe3IrJJRVoj7mofdvxiC2ea6Ke83YeDqPg+xgAqtCby6In6qG9KoqDP/cBoCYk/FOspn7L1zxg5QBnax6rvn0TpvRGTSR3Nmbh9UwrDr70HOCEab44LjqBr6f5jfAzG8i82IIVv7wHU1JRJCzWggdmMEJ+XpU5J0+hmnWmjQFgK167aSmqOqOIZS2kkUNXPI/8tAosuOydQEkWqCnhRaYLX133O7eM8uybDvDsaqy740GUdjrwPBu9lVE4CyZj+mWnIR/x4NiWEW7tSNTwab/pQbS+uAFRJ4kOK43qwydj0vlLgIo44OTgJSKFiHrZcgW/BLMH3PwUNv7tOUwprUE2CuRmVmHGh872Bf0gJb8Ruldux5o/PIyqrb2oq6jGa82bMGnxYah+x3FmHcwyk0mAj0K+EaO5FVhXnnNbuQWrbrwHdV02SjK+0rzdTcNeWI8pV5wJt8RHn867KCGUVmD7nU+h6ZmVSPS6sKI2UtVRHPi+C4D5pUh19sKpLSmUHOC8PCcPzwrS9GciwNYcGu59HNteWI2ZFRPQ29oBOxFDk5PCwTSBzPcNAHmaTsz6e0CTh7WmBAANADE0V7iY8/GBDQCv3XIfygMDQBoe0nVJ1J1xFCqPn21EfCYLYLkJP3dA3qTsd/KOz6YT2Lj0CbhPrsWkSCm2drVh6uJDEH/vMUAih15kYSMCBzacVhvppa9h3d+eRzSfhxMFvKSNOReeChw31c9kQFNBP9H7Rg9LA73LVuOl2x/ElEwZvPY0kpXlaInQAHAMIqcd5K/VPmwAoMhDkZrRqIwapVhKMYhCGQVYRttSFKNQRBG3+JAU+RQJeS4FKUbFM604jQHFQutIDQAU8MMH+2NqdaZp53jC4rCInCLAUbCk0MWx8VxeS7GWAi8FOTk4fwrJrCHPCFqeRy40PtBoQHGObQ4kiIkgy8h6CnZSN5vtk2XYADBUyYah/gyyL0Y1U9gVoZdzYdpymheKBdbi9xQAf/WrX+GKK64osGNEPIVNMio+f6wGADIjT0mnz/IK3FdSfqA4QwT753ccJ39oFGDWBhoxWG6CB9PYi9DJ87mn2A+FemYz4DOKoqgIpxSHKWoyO4KslUT4S5kGXsN06uxP9vD06dPBeuyMkOf42UexoYVt86AgzahsmgDM3zDLMuP4y1/+Yswa5vHvuubzkTIdak/w+7ABgPMm88EMANImDQPhDABkL6USFi9ebMpDMMKf8y82MIgBgKIx7zHuQwrUFKeZxn8ww4z0LyUzeO+xH64b72+uOY/ie+6qq64y+4e8JQPAQAYAmhaKI/aZwYGp9/kcGMjwImYClqugiYP7TvbJvffea0wHxePiOTSP0FDBZx7b4D3G8cr+D5ctkfnL85NiPg1ELEchWUTY9y233GLmKiU7+B338X/913+Z+4Tv+T33N9P3Fxu0ivcO9z0Zs8QD16z4fJorxACgJQCGc+fpOUpACSgBJaAElIASUAJKQAkoASWgBJSAEti7CagBYO9eHx3d3kqA2iWjiLuB9jseQ/Oyl1FpxdGNHKYtPhLOhUf70dgiZhfmUahg7qvDFJOZDOCPL2Pd/U9iKhJGHM3Pm4TaD54OTATysf4NAN35DNqieRzwoYt3pG7nuCiu2r7ezINap5UFrHbg9at+j7o2Dzk3jy4nh/TEBGZ99p1AHZDOsD5scJH4FPg2aBNbgdU/+B3q2gA7C2xLZHDgFef56dlNBgAXruciknWMAWD5TUtR0RVFNG3B9XLI1sQx491nAPMn+mnfM3mT494XaHcYAASVFUTMt972IDqeXI94CqZ8wNaSXhx2xTuBGX7mAWQ9IG4h/8JWvHLtvahNxxF1StFod+HQy08BjpoO9HSbcgp2PBZ4Giy4sJCBY96boHTmll+RwsvX34W6ljySThSv59twyGXnAYsn71jLFNB0y2Noe3ot6jJxuJaF5kQO8z/+LmChrxZnsh5icavgnzAfcj6yKBS729LYcvO9sNa1oDyVgIMYWgMDwKRPnwkvFvgxgij2tsfXY92dy1DVZaHUi2Bbqg0LL1iMyCkL/BMrgLwX+DXYF3tnnnwr2HP5iC9mL+/B2mv+iIouD142Z8odNDq9bzIAmCQSRQYAikM0AMwODACwgwmFMgCIASCGCDrdLGoPPxBV7z+pkJ2AXpa8kf95rQcHFuxcYABgVYT712H9rQ+i3i4z11sH1mLaJ89BLplC2s6glMp+Ngesase63yxDvKEXNg0msRwqjzsAEy89yV9QOhiKov/DAqeVsYwRY+VP70DyjTQiHTlE4zE0R3ox+7yjET9toV/eYg8aACjqMBW0CKmMamV9aBG5hxKUeR5FHaZ+FvEynAGA14cNABSyREBkhD0jbvk9r6UIGBa3ucNEQHr00UdNxCwjoilIUQxklHlNDV1JOyKQKVhRJOd3EnV6zTXXmKhfqWUu9z/FtPnz5/f5C8Aa2o899pipby914ItFVVljvlLYppAp0cXsc8WKFSayufg44ogjjHDJgwyYLYBiO+fPOYngWXydRKBzbh/5yEeMaMf1ogDMqPedaQBg30wZLsIix8TMDeTPMQ9lAOC4eK6I0myPddAZVU+2O9sAIJHm3D+MUH/88ccL4wwbNoQp15SsaSKhEM+05Vw/ZnGQyH5GcFNYZ9v8TFKd33TTTcaswUPEXc6HgvK1115byI4QFqZlbfnKPUEDjAjgrBfPFPYUTWkGMU/UgoEv+NsaRNZzvDRQsOwA159z4zwoQrNEBP820qggEec72wQwkAGAZTLC91/x+IsNALIOFPEpdk+dOrVQUoBrSK7FY2eKexol+DnXhFlLmGmB58rzobhf6YdcuJ8ZlU42XAcyu/32202/xRH6zAjBNPVDGQDYH9vhPgkf4TUNmxp4juwj7ikeHBufVSxtwP74Pa9neQBhIKn8mSmA5iG2yXuemRR4HY0GcvTHgGI8jQ9kxYh/ZhqR5yDb4X3J55KYEvhKo9bq1asLBhcaeJhJgWMcKmqf/dGgQLZsd+XKlX34qAHgTX8W9AMloASUgBJQAkpACSgBJaAElIASUAJKQAmMawJqAJ7O03EAACAASURBVBjXy6eD32MEqBoz+G9NB1b8+jaUtmeRiMTRm3Qw7f3vAGaVIh1zES8NHAAShSzCuqTY97MiA01Aw2/uRWTTdpQnStEczWPqu08HFlUil3QRYdh0F9B73d+CEgBV6HQziM2bhJpPnusLlWkPKLGM6OkGBgAj/lMQodbaBjR85w6UN6ZNtH6rncHMM48BTj3YGA2oqUYpnIYPGSen0Qhs+NEfUN3iwu3JYWs8hYWfvxCYSwOAZdL/M9ZcDACv3rwU5V0xRHo5iDzqFs1F7GNLfGGWP24+MCsEoywK1bZcD8i6wPpWrPnFUtSlonDdHFriaZQuOQBTLlgCRINUB2mg4c9PYfPSZzE9VouO9hSmH78Q8XcuQrakC9HaOj8VAkswGLOBUYmQsWxjBOA/+ds0AHQCucc24o07HkN9JInmbDsiB0/E5M+9DTkng4gVQ3r1Fqz+5f2Y1BlHSTaCxt5O1J2wABWXHO+LxcwWwGD/dA6ROOsNBEDZtSmpQFGejgkLeHoF1t/9GGo7SxDJRUwJAHvhJEy54ix4QQYAc30XsO7eZWh5ZAWm2OWmje4SDwdedgEwM+mXFUgAXi4obWAMAC4QZV/MPME5U3n30xJkfv0EWp9fA5uMk8wA0IuFoQwAuSADgCmT0ORi7Tf9EgB9DQB1wcZiVztKAIgBIGJFsC3TjcPecTZwyiyksjkkaiKBOYU7xTcP2DQA0PWSs3xDzJoOrPrp7xHvyCJaUY6O+ggO+sI7kS7vRdrrRYVTCXSnkXtuC1675iHML52C1o4W5KeVYcqHzwGmJ+AiBztuB6UwdqQA6GMAyLE+gQe8shWb73wSyU4P2f+LOqYBYOb5R6P09EP9LALF98RufOjsagOACPoU6igkUwCXCGwKwsuWLTN1zyX6v9gAEBYEmcqa6cNFvOW5xYLUWA0AH/vYx0yk9nAOrnVjYyMYyS3iHufBOu9HH320EdCkLjmj90866STTrETl0phAAZXCWnEmA3N3BWUHKAYa89P/1bZnXXa2zYMcOX8KpKxr3p84Nxoh+IknnjDpwjkujv/www839el5DGUA4DkPP/ww3va2t5l7mWvF9aXQWF9fv9MNADIeisc0obC2OaOdKYxSzAwLvJJlQXhSDOZ6UZSkEYWHpEjneJmKXYRZfkfGzAAg7UoEM9eEIqkYNcJiqkTqM4U/10lqqjPjADNFcD/TAMC22HcxX1l3jpVCLktmMJJbasdzfOxfIs4pEPMYzbr3t77Szs4yAEgN+uuuu86krhdmAwnL5MHSEzTriEGI8z/xxBP7FfCL71uO/zOf+YyJSOdB/rye+1syc4SvEQOArBPP7S8DAMfFsgRcj/BzaP369cboImaG8HpyLXkuP2P7fBVzA+fGfcPnMfeimB24L/g5nx0vvvhiIfMDo+hZDkDMJsyMQFPUYAYS7i9G/dO0JM8hmiM+97nPmfuEY6Ih6cILLzTj5L3PcdFwwR9eP5QhLMySJQvIXg7O/8tf/rJmABjOHxc9RwkoASWgBJSAElACSkAJKAEloASUgBJQAuOEgBoAxslC6TD3EgLhyHgK209vxPLb7kNJBnAiUVTOmoqq954NTA3SvJs86sFBHVIiwPkR26IewBLVeaD5j8uw6aFnMKGsCr1RG7NOPxLRcxYgV+ohQoG1E+i9/sGCAaANGUw99SjgzMN8A4BE71NLDQwAEgBtDACdQMeP74e7apsRNCj6znn7EmDJXCNc50t8Xb5P2LqUAOD1XUDDj5Yi+1oDyiJJbIn2YM7HT0PisGkA69MbTT/vR3Ov3IrXbr4PZV0xIJVHbz6NA95zLrB4qp9WncKzzR9J0d5PBgBTMsEFOmy0/+ZhpF/djHjeQ0OmFXWnLkTtxacCMReIO0AHsO6GpWhZtgJzK6eipzuHaectAU6bDs/pghUN4DgO4Ni+K0IixM3Ag/T8LMmwJoVXf347plkJWF4W3RMjmPwvbweqGF5vAWu247Uf3omZuUojqje4Kcz50HnAEVW+AWAgwZh9hipAgIaDNLDl57cjsbob8VwUTUij/Ni5qPnQYnilQfA+x9cOvHbzn5B64Q1MiVejeXsLag6ZjSkfOgNgkKEftOgbDMS0wUmZDACeL/xbDvIO0+0D+PPr2HTH3xDP23CYAcBO+QaAg6rhhUoAWDQOiAGgOTAAVEoGABoAjNOgXwOAbUeQrirB7I9eAkyHKTHBAFrf51EYpDEAmPExKwJ/Xm3F2l/8EZOdMnRm0kjPLMOMK85BpiaPCM0C3DT5GJpufAitf1mDGfEJ6Ex3AAdOwIRPnO3z4CHul6Ko3cL9yD55D7+ewrr/vRtlbS5oOml2ejHtwqNRTgMAs97vwwYAEVn5ymhn1sam2M1oZX7GCGCKRIx6pcAUFvwpZrF0gKQN53cUpeQQATwsSlEsY1RtuOb8YBkAWPM9fFBspDApUbpD/VWgAYACtxgXKKIxCp3p8vmZCH4Upxm1LOn/GX3O+vEUcEW07a8vSSkvwh6ZUcSjoYAHhbudbQAoHodkgygWMylyilDJeXE9uF40C9AEISnJucYUHSmMjvUQwZOiPcVajoFrzgh61pWfM2eOf2ta1oAZFbiPwqUBmLL9+OOP75PSnynQKcby4F5lPzQAMAJfjAR8ZUYAGka4jnKEMzaIAYFCK1Orc1+xPUaP33HHHX3aN08tz3tTKnx+LvcR99sJJ5yADRs2FOZw2223GSMJ+5Va8MWC+kAR8gN9LnORdmjkYIaFzZs3F0pDMCqfRg/h3d/aSgYA6YftMXqdayVZDwbbE7L/+ztH9lzxXMmB15E9s3Ewpf7WrVuNwE2OjIJnRL2Yc8JtSwkAMYIMZQBgBgD2xf3Bc2+99dY+kfLFfLn2/EyyafBeYRkEPgP43ec///k3GQC2bNliMpUwup4HudGkw/IlQ0XkF3MTgwPHy/6YrYX7h2x4/0qZCpk/23/ttdeMyYnnDGUsCX/PcXPPcO+I6UYMALI+Y30e6PVKQAkoASWgBJSAElACSkAJKAEloASUgBJQAnuWgBoA9ix/7X28EQgbABitfP/LWPGnR5FABDnXw6yDD4JzzOFAdQmQ7gEqpNZ0kJudwrc5AnUyEgE6mAYgiu6nX8b6x55DhRNHr+Wh+qi5mPCBk5BJ5hDJR2B3Aj3XMwPActSWV6HFSmPymUchftbhO2qVB+n6s9RIA43b6Nz8vBNov/p+5FZsMf9Y3BhJY+o7TkT85Hmm7ABFZDEAmIDxkIZqBPIiA0BDLIXZ/3AqShZN80V46s+5PBwxANx0H8q74vAyLlIxFwd+4ALg0OpArA4MAAXd/80GACNcU6vvspC+/Xk0PvYqKjwHbdkOJI+YignvPQcos4CYA2zLYfV1d8Ja34Yqhm17EdRddKbJoAAnB6SyQN4FbAeIMEuCBzj8CdaCY2aWBU58YxvW/f5+VHTnEffyaCnPYNbn3wFMpyJvIf3cemz45QOYnqtAznbQVOJh7kcuAOYn/bmZ7AYhsZ9dmHz6OzY7u7EodueBtt89hOyjG1CapRCfQdlxc1H3gcVAWSDocyGb83j1t3fBWr0dNdEyNHd3YuoJh6D6vcf755kSDDs0b3/xXMBxfdU9MADkHAsRZq54NYXNN90Luy2FaEkMTXYKC4oMAMY8YgwAHtZ+8wZUDmYAyDu+mP7CFvgZACw6YtBdU4L5H30XMI2Fsv096RMfwADAE15pxbpf3oXJVik6071IzyrH9CvORraWdwmdLTmgO4aG3/wFXU9vRX20Gr1uCqWHz0TyAyciX2mSO+zAXbjnih42nBv16iYPm356N+JbehD1bDRHUphy0dEoO/1g31SzDxsAwgIVo/0pXvMz/jDyWQRwilpMG3/aaaeZGt+MqKZIJVHRYWGJwp3UzC5OGT5WA8DSpUuNkBcWEQf7E0JBlinuJQNAsQFAygewXjdry4sgyOhy8hhKBO1PQLz44osLKdE5/51dAkDmy76lrvxAQiMjw5lKnNHsFFt//OMfG2MD11YORv7/f/beA0yOq8oeP1Wde/KMRllWjo6SJVvGORs54gDYGDAOGDALS1iW5WNhCf7Dsgt4bQO2cQIsB1gDThLgnHGSbVmygq0sjTSaHDtW1f93XtXtqWn1TPdIo2D2Pb5mNN1VL5x3X42/PueeS+eHkSNHDpmwzMc+XwAgbhJHH320Kj2QP89ihCX74zUUgnAv2UgSMyuatvHEQMoM0Gr/E5/4RL8pUdBCUcBATcQAF198sSqtQTwZI7yHogCSuiIwYB/FBAC8/+Mf/7gSuEgjafu5z31OiS8oAHj00UfBOCYWUpYjf35ybuQsCm4//OEP+10qFvvDKQDgWWDZEcZOsfgvtP98z++uwd/5TCDWJNKbm5uVZT1FMvfcc48SLYhwiHvN88ISAOLU4B+D2fcUl0iZkmICgKVLl6rbuacsM8IzLlgWElfIeZIxRQAgjgCMu3wHAK7l5JNPVvNln1wjxx0zZox67sizh3udXxJB5iA/6UTx7W9/OydS4HOWWf90kCA21157LW677bacUwVFBmL/n18uQf2d9UpU+DH0v3fIIYdg5cqVOdGIvwRAqSKrwZ6/+jONgEZAI6AR0AhoBDQCGgGNgEZAI6AR0AhoBDQCGoH9i4AWAOxf/PXoHzQE/AKAXqDz3qex4+V3UB0tR7K7F8FQGCHaxQYNpB0btuNRnR6hbpOM9Yhg8tuxUAjZrAWL2ZkdnRgbq4adzqDHygLT6jDty+ciqUoAmAh2AT2/eQqNngCg2Uyi/qwjUXnmXJek5Mtj7VOeAwDfcolcEulA+42PI7OqAbFIBNvDKYy6+BhUnjADGdZiDzG72m1+53/1xgACgCnXnIIIBQDRXQUAq+9divKOEGCE0F0TwKzPXAiMDrikqiLg3ZFcSAdwACBZT33Es1uw+sEnUR+MKRv4zMgAJn7mAmCMS8pjQzdW3P4HRJsyGBWvQ3d3EknHQqC2DMl0AvXxSqQTSeW6nwk4SIQsZE2a/1swmfFnGzCcAGw7gBgiSDW2I5J1UB4NYqPdjMO/8hFgzlggGkXTkpfQ8sc3MM6pRtoMondUOSZcfQ4wnmIEj+gnXn4RgFgxeMskHx/0svVTf3kLDYtfQr1ZiaZwVgkA6i/3BADsg4T9lm68fscfUNduIGoF0WanMefsE4Azp7nuDxzOiyv+zCrFh40gSzKIAIAlAIgVXQ4SwPpfPoRQQyfi4TB2BvoEALbPAaCoAMDwOQDkCQDsYABd9TEcTAHAWMAWl4KcsIRFABzXAYBkvDgArGjDul8/jHEoQ1cygfTkCoxTAgADIQZ5Kgm0OFh/96OwN6cRtyOqFMHYk+YBZ810bftDPiML/5nt5wZguFUoEkDTzU/DWtOICAJKADDmggUoP212n6BjPz2n9nYJgHxC9pZbblHkKklPqZFNco7klr9NnjwZhx12mMqkZ412lg8gsSTZ8pJJny8AYF90AHjjjTdyZNgdd9yhCFeSb0KQcazNmzeruuz+MgXMVGfWqhCGxUiqYgIAmd95552nap6TpGPfzNpnLXcSf4O1QpbeJFBJtHNunPveEgDIvIibEI0rVqxQZD+z5vlzy5YtYKYvLcg5H6l5LwIK/tybDgCcI8cgMU+y15/ZX+qR4h6RYKUgQwQF4qogIgiSn9yvfLJ//fr1mDhx4oBD8X7GLTO4WVdd/UVyHEUSk6ynAEBEAvKZ7LmfSJVMeHFcEMKYsUQreIoVpP46CWSSvCwZIFnjA01Q4lPOBcUc/lZMAEAbfPXX1SOC8+M13wGA1/I80mWDY/vPY6n7JSIQCgieeeYZVR6AccmfPNMk/PkZG/eNcyNOIojg3lLMUchdYHcEALIG2uRff/31uT0utI/5+BQTAHDOxIsCD1kP1y/95Mf7QPuQv6fyzGMMUpwjzhksrcBzQGEWz7IIIPwig1L2SeZB4QvFFtwHjvnNb34zVwKg2LOvlHH0NRoBjYBGQCOgEdAIaAQ0AhoBjYBGQCOgEdAIaAQ0AvsXAS0A2L/469E/aAjkCQAafvUQupavR31FDXraOlFbVYNsJgubX7gbAZiBoPppBEyXVKeFsLdmSgNISiNoImO65FmmqxfxWBzNPZ3ITq7G9K9egETcdXIPdQNdd0sJgBpl4T/iw/NQc4YnAJByA+RSmRHuSzwnN0wHgdabHkd21XbEw64AoP6So1F94kxkaJMbUlSs+wW5rxIAE8mlDv2O/+krAdAYTmDq1acgxBIAngAga1kIZtwSAGsWL0W8PQQzHEHP6ChmMEuehgiSVa0KzEvd6kEEAOQe3+jA8jv+F6Mi5XACFtoiPZh99UXA5Fo3rXx1C9761f0YF6xFMG0iZTsIhqMwYCCbSKE2XoFMMoW0nUUmYCMZsmEZFgLIIkDikQIJx0AoHEMkFAOyDjra2lBVHsOa7q2Y++WPAPOmKJ3CxsVLkH5mPeqtcqRoqz95JMZ99kxka4FA1NN3+K34uU61AS6ydFsgpBQdIO2g+5kV6Pz9GxgbrcemZCvKj5qKusuPdTP7eSE5n3XNePm2BzA+HVflIKirmHXJWcDCkQpP17HBUSIA9k9BB28Ow1FVCQwqDlhGghdSAGABa25+GLFtHSgLUQCQ9BwAqtEnADBc5wjlALAYVc2WIkSb/SUACgoAligHADsUQOfIOA6hAGC0cu1XzY2xPAeAAQQAPclepCZVYuyXPozsCANBKiyYvbw1hdV3PIRIZxBGxgDiJiZRELFgrItbCQIABwbSFhAxWBrjZXS/uRFxBNEUSmD0BQtQ8Q8gACAB9Z3vfEdlrQqhQ1tpWmyLRbw8gkkukgh6+umnVZYtbcAl05bXsB47n1+SPS71wvkZbcPPOeccVUaAWatshSy8d0cAQDECG+fLbNd58+YNaB+f/+ekmABAyEFazL/yyivqGcz1ff7znwdrZBez8C4kABCSkoQ7iTkRABTK+C6WAV/szyP3iGQ/M8r5s7W1Nee+QEJPbNi5j4wF4s8SD3xfhAP7QgBw9dVX45e//OWQCWVixux2EvusCy9W7Nwv1ndnE7tyCgBIXHNPhUCltTydDQZrFEfQYaCx0S2NI/f6ydpSiFspXcCseRLcQtJyTr/97W9VXDGGWe+eROuIESP6OTEUmmN+fLW1tfW7bG8IAOhQwJIFXE+h+B4MS9rRL168WO3N22+/reJNXBMKZdyT4Cb+4sTBveRzhKQ0Ce58B4KhCgBYAoDPPT7baG///e9/v5+Lg6xloP0tJgDgfSwdwfIhUgqFY8m6JCbU3z3DyL3yM/9FiCKOEOxLzivFE3QkYV/ynOKaKMqiWIIlCgYqtzDYXnE+frES+/i3f/s3LQAo9tDVn2sENAIaAY2ARkAjoBHQCGgENAIaAY2ARkAjoBH4ACGgBQAfoM3SUz0AEMgTALTe9Vc0vrIC9VV1ijQm+a8Mzk0TSfVv2mkLMw8oBwCvGSavY+Y5YCVTiAUjQNaGBQepgI2OUWEc+b1PIxnzEvy7gO7fPKscAEaU16IpkED9hw9HFR0AOITfqlz8+/3Z/D0UADyB7Ls7UBaKYUc4iZGXLEDFiTPg2DaMkOT/uxMk96wKFQiZ3Q003rQUmdU7UB6MozGUxPSrToZ5+AQgRsED6zE7CJKQXbMDaykA6AghEIkhNSaGSdcscmuqM2M9Vwc+h0bhzeWUaNP+Vjfe/tV9GB2pgB220RBsx5FXXQjMGO1+vroVK355H8ZHRyCdsJAMBtDa1Y1oJIpQIAiHpQkCBmyH+NqwTJLl4gBAAQAz0QGHjvm2gVAwDEo2TMdCU6AHIz98GMadvAAoK8POPz6F7ifWoDodQ69jIHbYFNRdezwSISAS83h+gseWZ/1PVEVPEeCHSRtY24YtP38EY80qbLN7lACg9vJjXLEEL2Zm/eYOrLzrj4qED5tRtERMzP7IycCxY5CKsJqBS6iTR1cOAD4BAMPCsKk6YJC4+4Q2YMfdTyOzeqvnAEABwAXArCpPAOAgAL8AgCUAhi4A6B5ThjlXXgLUA1bIrcDgzVTN14VHbBFY0BvAO21Yf5vrAKAEAJMrMeZLH4Y1wkSAQZ50gG02VtzwO9Slo8haNnqqTMw6/2Rg7mgg5j8Ljjugv/6CL+SSWSBqAl03/R1db2zYVQCg3Cr233NnTx0ASJ7TNpzEl9RBl7rSJJmEePKTc/w3SVcKAWiLznrW77//viLShNBToe1ZmJM4kprUJGhJKlF0wPHyCe6hCgBIzPqz/UnSH3HEESVvSCkCABKNCxYsUFnKJMeZlX3dddcpAcBQG7Ej0chMY8FEstVLEQAUEwRwrsSbBCProf/4xz9WBCpxz88Ol7mT/B89erQiwpnxW1VVpWqZi5BjXwgAvvGNb+Ss0/2YFluvfE4ilrXQuU4Sn/Pnz1eCDZKk/hIAtN8XcpRCkRdeeEHdk2/tnnsEGIaypGdZCzol8Fr2J7Xg87PEC5HY/vXwTJHE5Rwlu53uBX/5y19yGe3//d//DZ5rv4CmWJwJDpLpLdcPVQCQP47fAYBrY38UksydO1edu0K28v4+uE7Orb29XTmH3HvvverjgQh1ngHuD+3xWbf+s5/9LP7617+qjH9xGRFSm7EujiIy5p4IAPgc/Na3vpWLhWKxxzEZdxQj8FlGfKQEgPrvI9tW75H8/9nPfqbOnzhS+OPLHzMiAsgXAOTviwgHuH6WACDxz72ZM2cOKLIghhz//PPPV+ISwbVUwYY89ylE4dx5P/HXJQCKnUT9uUZAI6AR0AhoBDQCGgGNgEZAI6AR0AhoBDQCGoEPFgJaAPDB2i892/2NQIESANtefBvVZZVIpzOoqq9D9YTxQCSIpG0pIllRnB7xn/vil5yn4mRJsjqwe1OIUADAOvVwlD19b10ElWcfgUTY5fZDXUDXb57DTpYA8AQAJKYLCgB8BLSbCw4EeoHmmx6H9a5H4HsCgPITZkB5oYf7hAqEWS2V/2cxOx4ABQA39wkAdnoCAMMnAMhYDkIUAKzegfcWL0WsKwwjGEaiLoxpV56viOBcxrpjw8zVqBXvgb4NVuOzljsdAF5owPLFS1HHFPsosLOsF3M/ewlwULVLGr/Xjfdv+z1GGZXo6uhFNh7HQUccgmQgAyfMTEYbAdMVAPDfQkMbhgPDoRCAPx3Ptt9BKBhxiWrDQavRi/rTDgfGVAAJBx2PvYjmJcsxwqpAN4UD08dizDWnIVMBBChwMJQjvTtGHnnsmt67zWQAZAxYf9+Izbc/iXGBGmy3e1F51DTUXL4QqPIupMBhcyfevfNBVDVZiJgxNJoWZpx7HEInT0EqRqGCj1anCwDXA1tl/yvanwIAKQGQAbAT2HLnEhhbWhFTJQDEAUAEAO59fQ4AuyMAMNE7thyzPnMRMMKEFQQCAVegYHm2EkFF/xcWAIxHGbo9B4AxX1oEu96Eyb1LhYEdwOqb7kNFuwUzYKKtzMb00xYgdMJMV2Qioaz2mk1JWXZ5emTSQCgDNN/8DNIrGhALhPqXAPiACwBIEn33u99VhHQhBwA/IH5CTLJ2SYSydvk777yjbPtpR718+XJlL8/PSBKSmKKdOf9N0o7E96WXXoq77767H97skwTmUEoAFBIAkKzlXIXEGuxPQqkCAFpps0a9ZO6SKKdLwu40CiBYSoHkKUl2vwNAvqV6PglZjJQkOc1rPvaxj4H1wiXzV7Cg+8KkSZNw6KGHqp8s1cA1jR07VpGuJPneffddnHrqqTkBwPjx48HSCsxI39Mm9u8kEv/zP/9TEYuMk8985jMKk2Lrzx9f1kXRCrO5JauepPpTTz1VUAAg15DEpkiAhHw+CSvjCN4sE0B7eu4Z58gyEyRd2UopASClFfIFABQXnHDCCar+vJw/ErgUBAxWvmKguCBh7m/DLQDgnOiyIQIAyUjPx0t+537TOeHcc89VGf9S9kJKNTAOiS1rzfMnS3rwJ0UnQqpTnEQhC3HmazgdAJYuXZoTWlAAQMKb2BZyNygU+6UIAG699VYlDJDYZwyRmK+vr1exz5eMOZAAwC80ESEGn90UI1GIxNhhv4x7llUQAcBFF12E++67r6CQS/3Vy/33VeGTTWcOluZg47OB4iX+vRBXjT19Huj7NQIaAY2ARkAjoBHQCGgENAIaAY2ARkAjoBHQCGgE9i8CWgCwf/HXo3/QEMgTACT/9DI2Pvu6yt7vSCZwyHFHwzxjYV8WMpn7fjXIfVwkyWHJ2k85QMirg+6VVWcGOJ3bU6wXDyDcDXTe/bwrAKioRbOZwMgPH+oJABwg6CM4fQIA/pNdhhLAzpv+BtsTAJDAH3nJfJSfMAuws0DYbyHAjfFsBKSefTdrpf8Fac8BQAQAUAIAdyOzNhAkwbxqJ96/dyli3WHYjomuuIU5nzwfmFqmCHwS6yRpvSoABclZZrNnDBvhHhNdj7yNLU+9iTIStuUhdNZamHXdZUA1WWUAWy1svuOPiDSn4SRspCNRHPTRRcDhZW5NeKmHIM7zfQ70/SMwp5bwpuTtXw8SKIvFgJ4sMk+9jXX3PY+DoiPR5QCp0ZU46KpzgDH0SXcJ7j7ev/9A/QQAzMjPGmj78+to+fMyjA3VYKeVROWCqaj95IdcAQDXxi629ODdOx5EDR0ArAC2p3sx7YyFiJ59hMLeMi3YhlsCwCusoEQNQZVlb/Q5AAQMt6TAJmD1rfehsptZ/XtDAADYIROJ8RWYecVFQK0JO+DADBrKpYACF860nwCAbzF2VrRhw610AIijK9mLNB0AvrgIqA8gmUwg6sSAjiDW3PJHBLZ2oCocQ6eTxIj501B16XFuLCoQbN9GFBAA8JoEgFZgyy8fRXBLJ2LBsBIAjL/gKERPnQlWHMiJCfbDs6qYA4Dfon4gQpzZ1zfeeGOOBPWXAJD7CxFFJIFIXkkms3oieCQ+Q1o4swAAIABJREFU66WT8KP9NF98X4hXyWzmmP/0T/+UQ43XsD8KAKS8AD+8/fbblcV7fs1v1q+nAEAyg0l6kZwcTgGAemZls8o6nm4HXAMz6o888ki8+uqrRUsA5IcERRAUDzCrmZiybxEAFKqnvjsCgF/96leqrrzsN/Ehic/saI5F0pZErOytWP3zfc6Hjg6nnHKKuo6kJTOxKQCoq6vb4wjPFwBwzVzjSSedpCz8i2WU509AMt5JxlN8IjF24YUXKkeAQg4AfgHAsmXL1DX+5secAg2WtiBJTwEIG+OXpSx+8pOfuH/T/p+LhhDh/gxv/9ljP7xP9lhEA7xeSmH4xxXhxkCAF4oLEeX475E5sOQARQvM6JeyHbTyX7Rokbp8ICI43wGAa3jxxRdLFgCw77PPPlvFu+BMPI8//niVbX/UUUcpTGTfGasihOA5o3DoX//1X0FXBN5HHGVv/dfKmofqAJAvAKDFvZD/+e4OhfaimACAuLL8BkULIkrieXrssceUCEfOHj+TsyDXyfNU/aXyYlQy/yXe8vftyiuvxF133ZU7B4xbOgQMJiYZ7FCz1AMFBXKO/A4AhZ5Xe/yA0B1oBDQCGgGNgEZAI6AR0AhoBDQCGgGNgEZAI6AR0AjsUwS0AGCfwq0H+8Aj4CfzE0D2sTew7slXELVMtHZ3YezcORj1ybMVCWlXuJbnpbSsYyNoeMXhydaTs4i47vZMcPcLABpfWoURFbVoMnuVAKBalQDIFwB45L3XJfsIJ4HGG10BQEUwjp2hBEZ+lAKA2YCVAcLMF/e3YgKABKZfeSpw+Hg365r8LXUMnLQnAIj3RmBlgQ4ziUM+vgg4bKRbAkBS020BdNfsbNWfnUWo28SOB15Ex5sbEOzJIFIdRc9oAzO/dBkQsl0P9yZg892PIvHOFoyM1aI1mcHUC04CThuvrPSZ9W8QXzLDQggpst8bVxh7fqaqOARdEjkAWI47/9pQFEhasJ5/F8tvfQyzqiaqEgBdlSFMuuJcYGpYiQ2YbN9HN4vbgItPX/4/YGbpAGBi591Poe3pNRgdrkGrlUKVEgAcB6caMGRLGnqx8s4HUd/iIJR00NjbhUnHz0P0wg+52ActpE0LllqH4ZYvAG38mcXv2U1YAYACgE4A76ex4lf3oM4JIxwVAQBLAFR6JQD21AFABADlmEkHgJoAnIANI+iCk/EEACHJ/memIuPeKwGw4daHVAmAzlQPMpMoADgbGBFEV3cnKkKVQG8Aq25/GPbqRoyJVaI72Y34rDEY8QWvzITi/DwBgNriAgIAjtcDoCGJDbc8glhLBlFPADDhgqMQOXmmG6slnuFSzvlQr6EA4Kc//akiICU7lkQ1iSGSiP4MXSGE/QQT//2Vr3xFZV/zfhJMfgGAQsm2B6zNLoQurxNbcz+xTHKTGeW0lCexTKKP15E8Yt1qErBsMrc9LQEgAgAhyvwkbCFsizkASL33L37xi/jd736Xmz/t8tevXz9kwpoZ38zSZTkBNuIwnAKADRs2KFKV44jt98yZM/HEE08MSOBzP7jHjBXew8x5Oh5IiYK9KQDgeHwxA5zE8lCJSs6dsUMydePGjep+vkfBxq9//Wu1JiHomQn9iU98IlcCgKUiGH+FbPuFWKW7BYlnZkKTWBXxCvuntTrbUBwA/Nb38m+6A/DfPBvsi/NnqQk5F5x/fsuP64EI/P0tACD5zPim/T2FF4wzEvgsBZA/Z/8zgOuVWGD2P10AiBPXw/t///vf7/J84z0se0GSWkQOjGOKD/xiARFKUJhApwURhHAMZrjnC0LUX4cBMuVLEQDQGYUlRKQxnvge3TcodhDXjsGeVfkOAPnz4fp4P0urEC9ZE107KN6hAKjU5hdacd50d2EM8llFMYZ2ACgVSX2dRkAjoBHQCGgENAIaAY2ARkAjoBHQCGgENAIagQMfAS0AOPD3SM/wQENAOGtmD69sxupb7sXYUAXa2tsRnzwO9V/8qCKds5Uu7ZhvAKC++Pd4RVUDPZMBnJBLfvamgETaVQ6MiisHgEQACDpAtBvouPs5UADgOgBQAHAIas480hMAqG+yXbR8DgDkOfmiAGDHTX+DQwFAQAQAR6L8hDkDCAA84Ps5ACzt7wCQJwBIO0DYEwCsu3cp4okY7LSNXjONUYdPQeWihUC5g2zYQrA8CtiOR9C4NvCKo5dGkLIWkAzg3Z/9L+KtWVSFotja1YiqBRNx0EdOAurJ0AJoBxr+/Dx6XlqDynQYPZaBKYuOAc6fhp5AB8oi5bBgweyrOt+Hk+dA7yIXABI2sLMbcCJAIAKEHTgjAIPkecYC3mvG5luWoD4RhRkpw4auFsw6/0Rg0RR1u+3TUdCGn5n40izYCCAEG1mY7UmQbV/z49+iogmIpIPosjKoXjAV1Z88Dqjmpnl3NibQ9sRr2Pq31zE6VInebAb2yApM/pfLXQFAxEE2YCFl2GqNzPwPuEUMXAEAVQkUALQmgGgceHQl3n7kGYyOVyMYC2OnmcTsKygAqIBT7sYLt6LkEgAsL8Dz8GYDVt2/BBUJ4mC4DgCfuRCoCboCgICpnAqyFKzAQcihCwRdAUwYOQFAKygAGIs4OtIUAFRh3BfOUQIABAmwW45i68Mvo+PZd1HebaEsFkZ2dByjr1oEjI67ohCunxYTAwkAeN6SAF7cgGV3L8UoVChipTWUxOTzj0bwxBl9Th6+sJSMXsn67ejoUHXV8zPYh+OxRTv5m266SRFeJDtJti1evFh1PVCNbpJHnAtJIxKazGZntr7UoGfWJ+3t+bsQ4CTwxFaa5DJt40lSShao1LvmPX5yyu86cPrpp+Ppp5/ut2w6BZAIk+ukBIA4AJB4ogMALdI5F7+gYdOmTUpEsDcdAMTqmhnIdErg2khMkox85JFHVGYv5yw14Unu+ZuQjULuPffcczjxxBNz2cDDLQDgnOgwIDHInywFcN555/UjqtXfmLyyM3yP8yQpysxwiZO9WQKAY3JfiSkFIvPmzcvFXDHxBu/lHClYYMkCtsrKSjDb/Y477sAVV1yh1iOxef/99+Pyyy8vKADwi2P8+ycY3HDDDYqE5llmo+CAxCpr23NMnj+OU8xSnZ/zHma2M26FmGbcyL2F+hhK7Xb/taUIAAab8546AFx33XWgI4W06upq8MyTmC7lechzRoHSnXfeqc4+f6cAgM8nxnZ+CQKWlaCzgIhXzjzzTBXPch4k7olRIQHAt7/97dw+FttL9lVMAMBx6GRAgQvFRuKYwvhkLErMDBR/8vz1O0e0tbXl1sc5EEvBgriwvArjUdZMZw0KIQq1QmsU94nXXnsNxxxzTM4RgdeyRAIFAJzvUMU6w/H3TvehEdAIaAQ0AhoBjYBGQCOgEdAIaAQ0AhoBjYBGQCMwvAhoAcDw4ql7+7+CAPlL1qbfYWH9rxYjuq0T1ZEydJg2xpx9ArBoOnoyFqJlgRwXT0KS/5NGa3ZaoKsLuoCGx1/AphVrUFFWjp3trZh14tEYe8o89NDl3hMAtN/9HHb6BAD1iw5B7RkiADD6ypz7BADkOcmtRlLAjhv/qhwAKnMCgPkoP94TAETyHQDU1+luljz76wF23rwEmVU7UK4cBFKDOgCIAMDMGEgZKZijKzD+yvOBkS7Pbhskx6UVEACougVA+oX3se7hVzHSKYNt2WjItmP8WUeg7vS5Sjeh+kgAiVfWYcN9T2IsKpE1wshMrMCYL50OlLlOBradhmnSS0FG5ZgkiA2lvWCit9GZQs9727Dy0edR5USUJXF4Qh3mXH0uEKUAIA0kwmj6xcMIb0sg22OhPZOCOXkEJn/5XGXbb4X6RB9uJr7fgprxkIXpjga8uBkb//AMYh0GgtkgElYWNfOnoeyTxwA1vhIR7Vlg+Sasve+vqM2GaeqPjqCFKR89HZg3GTASQGUMCVgqxiJqXDfiSLAbtAbIBlzCuwto+e3fkN7QhGAWMGMR7AwkMfvTFACUw2HpCcGDU28G1v3gd6hqsRW51lxlY/K1ZwIz6gAvkx8DCgDEASAIO8gM9IASAGQCjhJGhJUOIE8AsJwCgD9jrBFHW6YX2YmVGP/5c10BQMhLx+920LtsI9bd8yQmGhUIh0xszbZh2sdOAY6cBmS6gVgQiIU9FU4Bh4mMAbQ4aPrTs2h64T2Mi9Uha1lKADDl/KMROH6GK67IOxZCbJG8IeFDEk4srgey4d/dxyJJSRIyJGNIEpG4pfU5yR/+7idRJfOfP4V4ZCYqM9JJUvF6vvwOACISILFGEpzEJdfEmt5+Yk/cA/IJJZJJnAP7pTCBRL6/0R77tNNOU9cI8cQSACSfiBnHIlkmJQD8ttOsyT5r1qxcrXqKGVjTneRsqa2YA4CMx36l5ruQi9dccw1+8Ytf5DDOt8T277XEBNfPzHH2Ie4JF1xwgarTLWS1f+75eBYjJcUCXTKAKa6ghfdBBx3ULwtaPbkLCACY8U5BiT+LetSoUcpen64HpZDyg2GfXwLAb5lP4vYHP/iBEgD4z8tg/REPEv2/+c1v1GVi375y5UolDpF1En9izMx9PqMY13QAYPwPRL7yXsGbghTuv2RrU9BD+3iJCVlXITcB//wpnuH5oniF8crrWSKDrg1+J4H8NZcqAOB9/gz2/S0AIFlPRxIpE8KzTUKexH0pFvJ8jn30ox9VIhZeT4woZiFmIrDyY8WyDMUEACIIkdIEEg/f+973VNxzzyWOij1HigkA+PziWacwS5xZuJcXXXRRrkSFP85y/7XjCTUpeOBZ5roZY//1X/+lXjyLra2tSuxD9xbZ55aWFtDxgyIB4sV7KDSge0khQVj+84TjyLOKOHIsf2OJBBEASKmGYhjpzzUCGgGNgEZAI6AR0AhoBDQCGgGNgEZAI6AR0AhoBA5cBLQA4MDdGz2zAxkBlZ3uEs/tS15B09JXMSlWi45ELzLjajDmuouBejeD21EXSmX2PgGAS/97Ke+vtGDZAw8jlgLC8ShazTQWXHo2cPAI9IZccjqiHACeVwIAKQEw4uxDUXvGXDddm9y2tAEEANv/Z6lPAJDE6I8uQJk4ACgBQL5fgem+xVc30HTzUmRWNSoBQFMoialXngYcPtbNlCY54QAmHQBWN2HDvUtRliyDmTaQsVNoDyYx+/wTgGOnKqt8fvkdCUmKewEBAOvBJ4C1d/4RgQ3dCKdMdGSSwIQqHHLNOcCEGDpopxyJKIEEtmaw49aHYW9sQ7SiBttCCUy8/FhULiBB7gFDZlua5wpPlwXCFeJn7UDTX1/FtsdfR9wyYNTFUTZnPMZ++lQgYLvlAwJB2EtWYu3SV1GdCMPK2iqDfu5lHwZOGY9ssM+AgZn4fgEASwC45L8NtKWx+Y6lMNd3IpoKIZANIGlZqD1yOiKfOgqoJUNFAQYz1Q1gRy/a7lkKbGtH1AhhW3crwodMwEEfOwsYV6ZiTQQAUZX5D1gkO0QAQMLbBNJPr8PGh15EZQ8QYqmDuF8AUNZfAEBMKAD44WJUtViKXGuptDGJAoCZtUUFAKlx5ZjOEgB1QVgBC2bAFQBkTU8AoOJ0YAFAqycAmEABQF0QNl0cQmE4acBostB821KUNadgmza29DYjNGcMpp53IjChBghYQIglB7yY9oc2h02bcF5djxV/fh5VrSaqEVfyiZZAAlMvWAjj+On9BAD+euP59alLyXbdnccZM2OvuuoqhTvJpsMOOwys7c2sULF0l379NtIkeviipTMJJHXWIhFF/uSXACCRdNttt6lrmb3MxoxWkvRi6+0nbf3rEHtz9k3ijxnz/ra/BQBNTU3KHpvkGBvnSSt6uiLkE7LEhXbiQtQzm1lIYP/e+9fHOGA/7JeZ6ueff35OsCBZ48NZAuDrX/+6KgnBjHK6NowdO1ZlXPN3f7kGzrGQAIA4zJkzBw0NDWqdJFn3pgOAkLGcD0UKTz75pBqPcyNmxQQP27dvV/NlZr4QuRSnkGxlH4xdGWNPBADsg/XUGRvSPv7xjytRAZsf28FEADyvLIchTgIsr0ARQn19Pbq7u3PW//nPgqEIAPzXCn4U+Bx88MHYsmVLTnzCOvR0+xis7akDAMU9jHu6JDC2mJEve1NsbzkvukJQNMDGGOZ58pcAyBek7KkAgA4AQv77n5cDYVSqAIACBgp9pG+KP+jWccopp+ziHJGPC88xr+f7JPcpfOJzlc+PG2+8EZ/73Ody2f6MUzoAsEQCXVq47xQg0AWA2JcaR2vXrsXRRx+di1NZvxYA7M5faX2PRkAjoBHQCGgENAIaAY2ARkAjoBHQCGgENAIagQMXAS0AOHD3Rs/sQETATyKSvOwFsLkNq2//M2q6HNSWV2FjdytGnrYAVecf4WYPB8lke81/P1PFeX8E6LrzZbQufx9RO4DG3k7ED5+EaZecDowLIBl0+f1wN9B59/NofOld1FbUoimQAAUAIygAIJntFwD4sKP8gFMNp4CGG5fAepcZ/DFF4I+9ZCHKj5sNWFkg6u9AWP8CAoDVOxAPxtAcSmHaFae7AgDPGduxAcMTAGwUAUDGQBppdAcySNSGcdgFpwFT6sjAAnE3Q5su9WzqB4cm8UyHhVdXY+Ujz2CUUYXuzgTazCxGHj0H4z59HHqsDJLIoCIed53yWwF7yTK8++jzGFkxAr1RA9vrLRxz2blAbbVLqHMrpC4Dx/X0FwZB4nhrurD8N3/EpGwcqUwKO6qymHbmAsSOP9gVOXBunSmgOYNldz2MMS2mwjVbFsQWswfzv/lpgEsjx5+rHU/03QWmu3oQrigH2hLY8fyb2PDQS5gcrEMsG4HhBNCdpQPAdMQ+eZTrAMDxbAtIGwBdAJ5cho631yPanUVrTye6asOYdupRME87wiW6wwCT/alVyDU6OHDd3JedaSy78w8Y3RFAsCONYCAEp8wvAIjnBAAqGrgPTcC66+9FpU8A4DoAkGT3BiKQdBd4swErvRIATshAeiwFABcCdSFkg5YqAcC9toxBBAArWvD+rQ9hjBFHe6YX1kGVOOhzrgDAstIIsNa0Y8BstoGn30PLSyuQ7e1FNuRgh9WJaSceiaoLjnH3i/tKJYQIQBSeVEZQVGFi9a8egLWxA/VOFapDFejt6UVTMIHJFy5EkAIA9uEdCyFXSJI/++yzKkOTBDlJK5Lxxx57LKZMmTKsTy0SOySVJeObZA8dAEiCFsoolgxPkkckM2lHLzbTQtKR6GYfJE/FWvqFF14ALfz5O63/mSl+zz334LLLLlP351v/yyJJIMtnP//5z1WGrb/llwBg/yT8SIoKebs3SwCUIgDgGojv3/72N4W1lBzgOo4//niFFTNyCzXZg3Xr1qk9WbVqlfscMwzVJ0UbfgeAYgRdMdKU9b9J0gkZznhg9jpdEfLdJwoJAD7zmc8ohwKSh9xjEook5ukAUFPDB86etXwHAPbmFwHQqpzEKOcmWeODjUhS89VXX1VEJQli7hWznT/xiU/0Pd5sW/VXSABAbIjpYLjyXs6bJQQ+//nPu64v4bA6C+yT2dxScz7fkj5/7hQrMOZ5P8ck3iRxSf7TXWOgrPhiceEfpxQBAOOSOA8kABDBEsnmiRMn5rpnzPK5MXfu3H4W/H78/P+mIwkFALyPpRkorCHmbPkiqUL7TNHF888/r/Dlc0QEAA8++GCOBPfft6cCgO985zsqVsRFoVhsFBMAqD+R/09oxZg56aSTVKkVPj8ZT3SgoCiKv0vLFzTwOuJWW1uLW2+9FV/+8pdzYiU+c+juQacLv+vMSy+9pMQq/sZr+D6dK/wtP+6JL/uiUwmFGlLaRNxkKDDyOwAUex7t2dNC360R0AhoBDQCGgGNgEZAI6AR0AhoBDQCGgGNgEZAI7C3EdACgL2NsO7/HweB/Axi4cg7gJZH/47tL7+DkaFy9PT2IlEWxoQPHYyKk2YDVaxdHgIy9Fv32HyiQnKyHbCeewebHn8FdUYUMAPYEcpiwiWnIn7CWMVVZk0vwb8b6Lr7Oex4eSWqK2uUbfuIRYdj1On9BQD5OfwyzWAa2HrDo0iv2Y5YOIqmQAqTLzkOFcfOArK2WzddWeJzctKLx87nHACWqPuj4RiaginM+tSZ/QQAOeJ+dTO23LsUkd4QnKyBbd0tqB8/GlsatqFu4hjMPO1Y4Kgx7lhk70V7IN7zLQBeWY21f3wco8KVSCUt9BpAsjaGWZ++EJgRQaI3hUh1JGdXr5wHtmax/s4HgfXNGF1bi4ZsJ6JTxmD88fOBwzynAq88fI4UZu16jtcGbLztPpjN3RhZVo1GMwHjpCk46NR5wChf7W+S6T02rFU78M4tD2F6fBSSVhrdRhbOyHJMOvM44NARQFSljsIOWMgaBkK2ASMTALptJJ55DVteX4lATxaVTgwjQlVqC7YlO1G5YCZqL1uoygm4YgXbJazTJtBqY/WNd2F0p4PyQBjtQQuNdi8mLzwc8XOO85QinviA61REN4COLNCZxcb/XYrEpmZMiI2AmXKQymRhl4eVg4FbAiAKlPeVAFD30wHg+gdQ2eo5AFTYmPxZOgBU9pHrFBlwnLcb8Pb9S1CeBIyAAWtMGaZfcSEwIoSMTwBAFwCWRyAmOQcAagl4Jla2YOWvH8JYxNGV6oV9UBUmUQBQGwSo1AgGYRkmAtzvZmD9bQ8jtKMTZiIJx3TQHbEx4ujZGHHGsUBFwBPheI8hEUa8thZv//lxVKXCiGbCqIjWoWV7C6rj5WgMJZQwpuzYaa6Dh7KXcBsJEanzLpbVJL9IFpJQIQk8nI0ZugsWLMCOHTty3c6YMQN/+tOfVGZ0oUYy6oknnlDkPUledZodRxFRJH9ICrKWNNcimfF8n/WgSWCJU4DYl1MYQIKO5BHv4brFwl3qUJOoorCA9/A9YsIMU5KDJL2EKGdmKwUArK8uJQsoAJASAH6ClTbqJLZkjiRV//73v+Pwww/PZekXs6ynJTszzoXUH8wBgDiR7KX9OLHiXCj24HxJOlPcwXX4+yKBt2LFCjV/kv+CjQgx2OdwOgCQGKVlut8GnqIFzlnKOfhjgvvBF+OHwoEHHnhAkX5+Up4uAhRkjB49OrdPu+tokS8A4P4IycgsZ8YmSf27775bjZdPfMv9JPxJUpLE5j6IAwbPAl0a+LvsvbgzcG35JQBKFQAwFsUFgEQqmzg4UNTy1a9+VZGrAxH1tGSnY8DTTz+tyF+ZH8dn3PjPzHA+H6Qv4sUyA++//35OrPCVr3wFLO3hry/P62VPuD6esUmTJuWmxD0qJADIn7MQw1/60pfA80tc5PnAMhWsJT9QDPG6d955B9/4xjcUXiKuEFELrfvpcuJvEhdSAkPuoaCE8eAXG8jZoxsJRT0i5viP//gPUABQKvnP8YsJAOQZxhinYwoFV1wHs/rZKIhg+Qp5VucT6owbCm94fhk/XKc0Zv77y7CIwIfr4/Pm3nvvzWHHe+bNm6ecAaZOnarG51hcu7i38Hc+B9gv8eW5kmeZPM//5V/+RZcA2BsHVPepEdAIaAQ0AhoBjYBGQCOgEdAIaAQ0AhoBjYBGYD8hoAUA+wl4PewHEIE8AYByZreAON9vB3b86Vm0vLMOVYggABPtSMKYUoUR08ZjBL9kr64hqwAkM0B3D9CVxJbnXkPv+h2oTRmw0xayVXEEZ03AqGtOUln1UjyAidZmD9B997PY/vd3UVNZjcZAEnWL5mL06Ue4YHrl7VWSs0fhey73ikc2UsDW/3nEI/AjaA6mMPniE1Fx7Ewg67g17nmjycrxUrKA1eYNGHy/G9j5i8eQWrNDCQiaAxQAnOUS62XefuYy6Vux6b7HEGiz4DgmjBGVsAMGAikL7R3tCFTEMOHQGSibPQGoigDVMbdee2sP0NCMnW+vQcfqTRhthWH1ppEti6LBSuCwizjeQUC1R45H+tZKx3d0AtmXVmHD0hdQjyg62rvQiSxSo6sxZu5sjJo5FcHyGMAXCXqS5Bu70LvsPSTf24aeTdsxbsQotPV0oanKwdRrzkRo5kgXW8sBAl4qOdfZBmz97ePoXbEJtcE4kj09yAYMZKsiGDV/DiqmjwMm1LpZ8ryNtQbWNWDjy2/B3NYOuyuBbiuDg0aNQ1k30JtIojmUReWCGai77ENApUfgc1vo3s8xSbK/vhFv3P57jA6Vo7q2Fm2JbnRYaVRNHIvxJx0HVMaAmjLXlSEJWJsa0LR8LbrXNyDaY8HotRAKRhELxWAnszDiYSUmmaYEAKFcOYfcCW0GNv5/D+YcAForbUz47BnAjLI+wYhPAPDWA0tQngCMoCsAmEEBQB0FAFkYwYCKLVcAAARZnsAxVGEEFWPcw5XNWH77wxhrxNGT6IWjBADnAXUB3kAWHlmYCKoDCGBVJ96+60GMC8QRtw1kHAs7nV4ER1Vh8rFHghemlMDEQW9LG5re24TE+gZUIgzbclARr8HIUVOwbc1GlCGAnaEERn10IaooAAjRJaL/wWfGKomefSEAIJFDku2OO+7oR/Ywa/uf//mfleCANdzZGhsbsWzZMkXykvgi+U+Sh8Q8BQEke0gi+R0ASFZJ/WmSUP7MavbJrOtTTz1Vkc7MhqeLAMkuElX8yfFI0jJ7WkgvIZ5IRuWXBBAHABEAcIy96QAwVAEACVSul0QZ58pMeeJG8pe4UXwwffp0hTczvUlg0g2CpCLXT+EDSWhm2QvROJwOAJzf/PnzVUa8xB/nwnnRHYDkH8tDsHHtvJ7zY/wwC11IPz/RSEJ48eLF+NjHPoZt27YpwUR+OYFS/1rnCwDEfYLlFIgjBQBsJP+ZHU/xAsdjdjznR8cGikmY6U2HDSllwXsY5xSuMA79bU8FAP6+XnnlFZx88skq+5xN6rOzJMZ1112nsB83bpwSiNB+nVbqxJe11CkWIYEupCpLapBw3pvkv5/4pgMJxQsitGDMUuxDrNkY03Q4oNBHRAEsBUEHABHFOmCRAAAgAElEQVSKMN4pAKCjxEAEvl8E8fjjjytBBxv7ZHzx86uvvloR2nxO1dXREgdg/XqS5HwuMDOe+81rSYCTCJc+OAeeK2bF8zP+TmwZQz/4wQ8UplKmgyUI+KzjfnHdnLMITvjs4XNPzgnv44utWOa/xEQxAYA/djguM/h51kRgIxjymUBx0axZs/qdz5UrV6qzx2coG585JOO5ZxTlyFmWceRZzWc9xQ+MP9lv/mQjwc+zPHny5FyZDY7DOP3FL34BispEuMDnOR0IBM/vfe97OYxKPfP6Oo2ARkAjoBHQCGgENAIaAY2ARkAjoBHQCGgENAIagQMXAS0AOHD3Rs/sQEMgTwCQNYAuG6ik5Trn+k4b3vrfvyDelsQoswxhmGjL9CINC5lMNvdlbjKZQFdXN9K9SdRVVCPT1YsRZZVoTHYBs8dh8mXnAPVk3zwHc/LUHgHf89vnsOPv72JEebUibavPmYv60w53CWZOwuOnJeuf0/Jc7lW5gYYbH0J69XaUhSJoCqYx4eMnoeK4mS7xykx82yVn+XKXa5KadZ3eu4Edv3wM6dU7UBaKoiWQwoxPn9XfAYAkNTOz32vDe/c9hnBLSjH05phaTDjkYKx47u+oiZbBSGaQSCaQNCyEyqIoqyhDPBbD9obtCBom7GwWRiqNGjMMMxpCZ1kAB33oCASPPhiogPvyNTEOgMsvIfvUCry55DmMNmsRyBjoTadQWVuNHTsbEY1FUVFRjnAsiubOdgRtBxUZAxHy9KaBHiuFbGUEE844GjhmsjsWwcgB6Q3MsXbaWHv/EhirGlBjBWEYJkJlcbXvvcjALI+4ZLdDHtpADEEYaUtlmje07ET97Ckoj8TR+uZ7ittuC6RdAcAnTnIFAGzKMh9QiehMLCSp//JqvLXkGdRkQxhTNQLJdBqJVBqtbe0Ix2IoryyHWRZBU6oLpgFUZICo5cDOWEg5NiaecTrWPfM84p1ZRRJQTOI6AFTBqgIY2wwnVb2i2cGa6+/pVwJgunIAqAMi3qGwvRIAbzVgOUsAJAEnaCA9rgyzKACoZQmALALBoBtfXnRxDFO5AJhuDCoHgGasuKNPAEAHgIlfOA/OiIDKxrfhCgbce73SDa9vx5qlz8Ha3ISRoTKEGEOGgy4ji6STVQIKRcbAUOIV07bRluqBVV+GuYvOAbb34rU//gWTa0ehOdCrHAAqj5mmynPsTwEACT7W9abggGSdv0l2p18AQIKIhJmQa1/4whdw3nnnKfJaMprFAUCISZK2JID4otiAGaskN9kk05Zj8TqSnyS6+OLc+JIMfSGgSPKSSGK97fw2HAIAWmuz5VveF/pzQdLR7wDAdZDgZGZuoRIK7IN2+CSmd+7cmSOCKYSQrFqSwmxCZvuJ+G9961s47rjjlGCCe8DGvmglT3w5/mCtFMttZnUzw1oazy9x5U9i4hcAcH+E3OP13CNafNPRgKSg3EMCnoIRkrbMzlfP0Gw25/Qw6KR9HxYqAUCcmdVNkQIzuGUeJG1lvsSX43O/pAlWksHMOV988cU57Im7nAGe7d11APCvjfNZsmQJrr32WkWYS4kPvs/xuD5as/sFC7yfGJNw5+fcd+LIPd9dIUWpePM64si4oSDolltuUaIdzlfi098XxTZXXHFFbn8pEhEBADEkIczzQcHDQOcrvwQBRUjMKCcGUtbB7wjgj0fBUYQhzIynKIFiCcaq7DXXwHVRSMM9ZywyxklgSwkMfs5nGfcr/yxzHMbc0qVLcwT5D3/4Q3VuSiX/CVIpAgA5sxyT87z88suVGwz3ns9i/qQwgnHB8+bHg58JzuyH1zGmGcuFyjdwzfycWFOIRlEB+xWxEfuTf3MvJbOfzy6JB4pXeA9FCRRWPPbYY+oe9kt8pATAQOUqhhKb+lqNgEZAI6AR0AhoBDQCGgGNgEZAI6AR0AhoBDQCGoH9i4AWAOxf/PXoHzQEfCIAkrLkgJn8bmeYAQdgXQI7/vYimpatQXnaQGW0AqZhwrFZ8zgI27ZgsaY77zFYdt5Cws4g4VgYP3c2as5YCExmXXEb2bCDcDjgJvbzlh6gffGzaPj7uxhZXo0mM4W6RfMw8pTDXOKfBLUnAhhIALDp5j8juXY7KgNRNAfTOOhjJ6HqQzPdNHpPAGCZLkHruqWTaDXcbOseYNOtjyGxZjsqg1G0mWkcTAeAQ8e62eZsJIz52tiGt+9/FGVtaRiOiURVFIdceanKgF/70mtINjSjNlIGM2OrvvkiTsQ0bTrIRgIwIia6OlvRE8jgkDOPR/T4w5Q9PbOy85uLqOtyoEoBkDR/fQPeeuxlhDuzqAlGEbVIaFtA1oLDGvQhjhFUVLSdSSNlZ9ETtJGMmzjkrBOA+VMAM4NUIItIWax/HXnirdwS3PIBbf/7Aja//DbCaRujKmthW7b68j1tWyrDXVzkA5EQOlIJ7Ex0YvTMyRh33pnAug1464HHMK66DtsTrag5cgYmXHYGUpUBRDxXBxLyStuR9IQATFBd24y1Dz+LTGOnEhfYvWnUxCoQsrhfDqygg65oFilkYGdSyFhZpEwH8088Djj2SLz163tR02YhTjGImcScT58PzK5SAZ0TVHDMRgsr//NelHslANoqbMy++ixgRh1gesg7gVwJgDfoAOATABz2qY8AtWFYpisAgOEg6wlMVMg6ZOc9AQBjZ00zlt35EEabcfQmeoEJ1Zh2zdnAmCiyKjJJ/5PKN1xNBg9hhw1sbMLapc8huakRNQijvrIGPamke53tCgAyJGlMA5mwic6IjVlnLUR4zgzYT6/Cqmdex4hQGVrMXoy/eCEqj56mXCL8JQA43L50AJAMXxJh11xzjSLBJNNWrcdnGc25CRnN2GMm80MPPaQyP0lkkWAt5AAgpJLUsr7++utV3XKOxTFIbDJLVGzSJcOfY/Ae3k/iinMhcUcCibWkJcvUf1Z5PUsD5DsAMBuc/ZAgk8ZMVZY78FvuswTAcAgAaJfN+RYi5DkPCiBI5Imlu38NQqr5sedaaWlOm3FakjPrn1iwsQTAPffco/6dbyGf/xwrRQBADOnUQJKQTUhXEWLk9yniDRKPnAcz6DknsdInviL0YOb2r3/9a9XFQAKJXZ++fe/kCwCk3rpYtV966aXK7rxQ/xzPT7STPOU+TJs2Tc2JNdYlo5p7JHXj+R5xoyX67pQA8K+HBC7PEEthEGOWdWDfJFzlbPnLL/B9cVUgzrz/qquuAs8QM9+LlagYDMtSP5N9oqDjlFNOUcIVGZd4Sl14ukZQ3EH7eBLCxG/79u1KACCNMUsBAM+YENeDzUNs5ZmJT7cJuUdEReIsIH1I/PM+OhHQOYTzYxkCugBwfL74vGE8MzueAgDOldj+/Oc/zwkASGhLuQApReI/YxQmUBxA0QvXyz0RAUCp2A5VAEDcSap///vfx80335wrB8HYEYEA1yFNzrv8pJiLz2wKlNj8zwO5X8qkEGPG52c/+1m8+uqrCjcRVvA+fs7fGZf+5xz/DnB/n3zySeXUQAGAPCMoxOAzbHfOfqmY6us0AhoBjYBGQCOgEdAIaAQ0AhoBjYBGQCOgEdAIaAT2HQJaALDvsNYj/aMg4HcC8DLu1dIkG5mJn+sa0fraCjSt2Qynl0SahWAwpDLsUqkkEoledFlJdIeBiQsOwZTj5gMTWSLAtfK3zL7sf8V3e7Xc19zxKMKtaaRau7Az24PjPncxzBkjXXaYL15suAnr8lLuBPwlASy7+QHEOyzY3Sm0GSkc+8VLgUksNu+JBxRB2icAIHnqCgDcGu/P/ddvUJ0MIJI1kQg6OOyS02AePEplSrNlk46ydbc2NOKFBx/DiFQQoWAIrRFg4UXnAaPKgLYMdixfjXUvvQlnaytqEUZ1pBzRSATN3V1IhU1kK2OwKoOYeuRUVE8ZCWPSOCBswAm5MOfW5HPklyR9RbanPCHCpnZ0rduOrctWIL29FfG0KzawTQeW4SicETZhhINIxwKYNP9QVE4dB0wd7Vnh03LeYYqnZ3fvDSgCAMGdk9qcxPa/vIiu9Q1o39aIylDcLQZhE0UgHQCiY0egK26ifMZ4TDh8trLq3/naO1j/xCuoCobRke5G1ZyJmH312UhkLcTCAbWfUgrCtoEIOxOnhU0WHBLfb76Dti07UG6biGaACOPFyKITnbArg7Bq4rAqozj4Q/MRPWwq0JzC43fdh/pOwEhnka0K48gLTwcOHwM7xCEtlWevgrE9g3dueRh2QxcsK4tEVQALrjkX4cm0GlcDuUoIkvcrGvGXu36P+lAZEtkUwpPqcNSnLwIquA6CRCWDA1tl8vMukvhejQO+kQFS7zXjzT/8DcHOJIKBAKzaKI689kKgPgRL0f8WfRTgOAZsZvpbQEjw6MoCm3di45sr0LaxAehMIZI1EFI6BQPltbXIRIOonX4Qyg+ZCsysVGejc/Hr2P7GWlQHY1jf3YhDrjoTFUdOdtU9PucHkqW0Zj799NMV4SJZ3uyd1tYknYazib05yR/ao1955ZXK8loaiR4hx4SYZFbtF7/4RZVZSyKHNt2LFi3K1cImqUWyVDI8SZ4JqUQCi2t8+eWX8ctf/hIPP/xwLmOW/fNaf8Yqx+b1tJsmQUsL7MMOOyw3v3zCm/2fcMIJyqqcz0ISuTfccIMiokjSkawT0osW8HQc8DfWLBdL81JwpoiAeHAczp824iSgSYJL1rz0I2Slf860nCf5vHr1alViQdYr15Dkpd025891E9O77rpL7ZOKOMNQRDKz14ejESPGHTGnKIROC7Tt9zeKKDhPxiaJPRL/JN5pYS9kL2NCMqu59yLk4LyZJa7+ZDhOPwKylPkLcUj3B9r4SzzRgYLZ2NwDYso95zkaiChmljLXQbKaa6QYQObkn4ecD66T/XKdYs9PS3yWEyhFVOHvU+KARCmx4H6uWbMmN1f/teIKUF9fj6OOOkqRzMyeF/HLvsii9u/Tu+++i3//93/HCy+8oEh0v8iF8X7bbbep2JTY2Lhxo7L7575xr4g576Vbg7w32L6L9T7dEkjO33nnnar0hF/8I+IJyYgnPhTXXHbZZeq8M1ZpzU/s1H+G8JlvucIycX2QZxz3g882yWKnuwaz7f2Z8UKUUwzCz3heKC5gHBGboTQ6eZAgZ6PggMImltrw76tf1CB7wfnzmcFzQEK/mPCHpTvoGkHhgDw3/D/5bxG6+PsitnwucQyet3Xr1g26PD47v/a1rykxGYUX/FvgXx/H55w5xr4QrwxlL/S1GgGNgEZAI6AR0AhoBDQCGgGNgEZAI6AR0AhoBDQCQ0dACwCGjpm+QyPgIuATAjCJWRHQJCJJhPJnD7Onu4BtjehpalJfajMLj19IV1ZWIFQZBw4aBdRXAKPCihslB8p+2IW4+qvy5fyAme2ttOLPAl0psu3A2DKg3rWkdouquz95OXOlJUuaHLbqdGu3mzGdIbGdBcaUK3v23P2kVwsIAAIUAPD+TZ0uk51l3QMHmBJ3yX81SSCdshEOmcqqvnvVOpRXjwIsB9lkJ4Jzximy1nKAEPvqBZwV62F0JJFq60JvTy+ccBCh2kpUTB4PjK8Fqg0gTIbXhA1b0dK5zG8vA5xLI10g20EY+BK+GSwv3NYDbNiGxLYmVwCgOGcHPZkUyuuqER07EhhZqwh5sJQurd+5IMuG4VAAIEoPEQB4Gy64SzxQ/LGlC9jZBuxsRaq9Bwo7TwAQnzYBmDACGBtT/RsxwGlMIrVhB6Jxklw2UFcGjI+jK5lCeZTgumQ5d5NNzB64faoTurUz1ra0o3XdZkSzrgDAQBZmhQnUxYBxtUBtGVAZA2IG0GGhe8MOlCdNIFrm2iZM4PpNpGEjhKwnAAjQkgHOqp0w7AjTjQEjCcwegaztZn5zJJtCB86FWDd2egqWNOxgGubs0Z5ig3HHOgtuVj0FGMzkzwkAFCCeeGNDJ5BRvv1AIAtMZ7kBbiyxsNyxKFahAMBhhr+pzAhMXsNgYKmEra3Azg63H1pLsPP6OhffGg87Xt8FtP3uebSv2IyycBzb7HYcfNWZCM8ZDZSZu5R+oE355s2blT04CXKSSiS3SKoyE3Y4mz+Dls8PZo++/vrrWLZsGTZs2KBebCR5J0yYoMj1mTNnKuJcsrFJGksms1i+k4RTjxXi6zU/kSXkz4oVK9QY77zzDkgWkmziuknI8ieJK9a1Zn/MXpVsdBLUknXqJ6y4BvbJOXEuvO7ggw9W/+ZLMohJIPKz5cuX94OT15L8K7WR9CRWnCuzyUnc0YEgn5gVnCULXebMOfE+PrfXr1+v9p1zY398jjNTl0IGKQvAeTGDllb3vJdEK7Nqf/SjH+0xqSb7zzMn82f/JLmJKedG8pVkKAnp6dOnq0xfErwipPBb0tOFgeQ2BQTcK7otkBCU2CgVY/91+QIAxgP3WgQAMj7xpQCA2eaMK86B+02BBuN3wYIF6icJSyldIWv2xxP3gusl/iS8Jc6Zhc2scroHDFUA4D8PPAfMqKcAgBhzvv42ZswYdQaYzU4BCM8T5ylOBbuD4XDcQ8yZ3c/zKueQZ4G4+htFDnQ7YAyT4OYe0Dkk/5lQaE6yD36imONRoPTaa6+pkiXi1MAyHBQJ0QmCIhQRdLBfzpWY8T4S2eyD8cuzxex2f6MoiE4DHJP7yrhmX3z5cedaKYYg8c9yDYyN2bNnY+zYsUOCl7HJdVCowJji2ZDnn9/6X/1dNvrUoH5RBoUAzNDnfPIJej7PiDfjh892eY7kx6xfUJEvJpCSBlwzXT04Zz43KZbiZzwHjE3iTuGa3zmD13B9HJdYLVy4UH3ud2IZEmD6Yo2ARkAjoBHQCGgENAIaAY2ARkAjoBHQCGgENAIagQMKAS0AOKC2Q0/mwEfAn/6vvvZVUyaNZqnq5AZMy4GZdVyWOU2i3QTiyu/fzdB32XmXWOTvTGe3yZk6yHi0q5DYAWV37pHNog4gwUkCXVLheb8qiA4oN3WP62SuNOdnSh8iIhCiNcck55ahsrNpj09y3L3MzdCmjX2uRrvUavcpFByKDsiVMtGbxLQnCEBbGoiEc+UJrKA7PyU54Hx4bR8H2fdvahok85rZgLZk4htKe5BVqzIQEht4bwl+Q4Z+saSI8l4gwDoHpseiU8TgK50gN6j9cXFQ5D/VE/xyny+1/YYrCFC1A3xWCxyc+8I+OcyOHiBe1mfFwM8dC6hW/gVIpbMIh5nL7uFAzBKMmwycsrDqWgwGcpEme+dfnFg9sCxAzirAW5dSQvDiDDIk9WMhGIaJgGnCaU/DoAVCPKjm6JgZJKMBRbDHPQeALBwEuZgk7QsYz9763CWoqHe1JW6pCrVl4oTBtZCVr5Zg4PxcAQDFIyJqkBhLWw6SpqGGUZXSZSz/pipVhwc694YvpebwrC84GzUJR4k3YAbd36VGRGcSqIu6Z6U1BSMeATZbaPnNX5Hd3IZQLI6WcgvTrzkdmFAOlOcWmkNcbPn5BjPpmaVMwuSVV17ZI/K00LOvUOaoWM+TCCaxRdJU7XAm45adSKcV8cN/837JdJda4ULu5NtzF8r4lKzTfEJKCC7pnz+lX7Gi5/zy75Oa9LxWyGK/3TTHk+zT3SVui/0NkVIDQtYWu15Fky8bnveJo4BfjCDZ6CQ5SRSLAOCOO+6AlDggkTgcLR8z7p3UE88XXogdOLHnnvjFCuq42rYifkmgioBjd+dYSABArIgJHQA4RxmLWAh5P9B4/viTuBa3CokPv6hB+ilkCb+7a8onevMzsKVfOZdi974vsv/z1yTZ71KmYqhrlvNXiIDO70uu4Z7zPhlTno/i7iB4kLynY4b//dxfES/jX+J4oDj0n0P/PoiQyS8SkfkxxiS25SyXgotgyWt5puS5JmQ8f7LfwTLl/c9JEYX44yn/GSTP5FIEAHIN+6B4gPdynsUy9ym44L08f9wr/pv3+Z8p8izhWSvWXylY6ms0AhoBjYBGQCOgEdAIaAQ0AhoBjYBGQCOgEdAIaAT2DwJaALB/cNejfmARELZVFtBfAODKAxwYzAS0DWSSKURCYZcET6UB/ptp8My8ZS1YEtsBEwgFgWBAaQTyef2cpz8z10mKktfkMELA+36SCxU3AjdnnP/zRAQAmls6EAlFUB6JwhDyW5akluIS3q6IQO7vs2gnf00yVV0q44oAwYMknc4CWQvhWET0EUAiq8jvRNhQydhlZgi2ZcMOGDBJSHv3svuUnVFiCpLUzNZnPXuTCgPOLWAooUEadASgkMC910+Ue6tQjgGOwy/GLRgOFRY2gj4/d5u1nUNunW4LWVg2rzNhMqPccG37OabaU5Mo9rkA8PNdBABqfi4fzc+ztFWmQEGudRw4HCNgqmtSdhZOMIwYDPTaGQQdIBIIqREztoWsbSEajPRfmwgOqMdQ/LcDm+SkIt9Zp9pj4UWnIioCn4197uh51gkW615HXZK+VzHlFmJKzOIoPYHlGHDsIJK9KVRXlOW0K6I2sGEi6+0ge8n0ZBEpc0UFSLFmgSe4UEB7ag9PACABQrQ5ougnOK5K+M9/TijSnwHouMOngm6Gv1etANxOn96g3+2FxBN0CljVi5bf/gVGczfMsii6RoYx4eoz4dSHYHAdviYW7CRLmDFLm+lHHnkEU6ZMUbb2zMQfzuYnuaR2tGREk9hiI1lDIooZ6XyPhA2vETJMyDESWPxMCGIh43mdkEl+cio/o1VqSvN66UNIbz/hKCSWn6zzYyL9iJW9PyNVxbOXRS2ZrcOFJ/eOjQS4n9TyE1+0Mvc3KTcga+HcpU48MZD5CnFKkpMZ4TIW+yLxzQx4Ogn4M593Z11+G3BxWRACcDBxAa/h3IXs8xPkEj/DQfQVEwDkk8XEQEhIEayI/Ts/ExFJIeJX3uOa/KIMroNYDEcWvsSyiAzySX3OVfCTMyBn1j+/3dnrod7jP4uFarjni3kkbkQsxOcZ44LW8NIKCZDks3xCW94XTERoInsueynPo/zzLTEqcx/OLHQKpYZ69iSuuL/ERfbXLyYYbI/EsYPx6F+7H1PBwC/GKvTcG8gBIP957RcFiJtJvlBB5iXrkfVxvwqJtoYah/p6jYBGQCOgEdAIaAQ0AhoBjYBGQCOgEdAIaAQ0AhqBAwcBLQA4cPZCz+QDg4DfBUCldauZk7il7b7KYFXEe192+y6Z6WIXm+OU+4QE/gR9913vIi+LWSWl53foZXoLl58TInjzKJgZL8uQAf0EqYgB1MK8u/m5x8PntqpAx5btICAZ8gKPGstBxrFhmAYCPnqd3ZO8duHqw9LFj7Swl4TP3+k0oEoluBXqPX8C1/I/L35skv4qe9e92hUJeJRyDv9+6ge3F2b/k6xXRD6dBvoS/3P3e2P5YZIY8EdHjuD23pR+XVjdMdi7zJ9xo3h5x4ZpECURIhQ+HIyFXGNcyC99WoXBT5XMi8hT+KFwckAfAHc/DCUJMJyAEkeoaFRmCH2Rxtm7UocC3Lu6LD/QPLeKPnlFbv95pQhg/Ovqt0hPpIJEABtufxK9G5oRihpoz3bjqIvOAg4dCwoB0lYK4QBlBC7GSmyjFpV1A4olDSyg8dfPIfHqWlTZJrqMBGoWzEDFlacDbtnxfo1EEEkSWq8/++yzqv47iTPWV7/pppt22258sE3KJ+HyCSR3Twqe8ILd+rNM80l66TtfECAdDUYI5kLPMNzz4+17/twK9UGSTAjKoWTmDx7cpX0qZPiiRYvw8ssvq3lzT3/605+qeuPSZH78nSIAEmlCckom+ze/+U387Gc/U6QwGwUhLB1A8pF97okDgIgNCu31QPuVj8BAoozSkCp+VTEBwECkvJ80z49nf8Z1/gykv3xy2x+vQzkb/v7ziXz/Z37itRAqQh4Ph6iiOOruFUPZ28GeKaU8T0rFdKDnxUD3+58bheZR6rilYjbU62R+pe5rMZyLnc89Xe9gz2u/QGVPxxkqjvp6jYBGQCOgEdAIaAQ0AhoBjYBGQCOgEdAIaAQ0AhqBfYOAFgDsG5z1KP8nEHDtq/u+iHeJsF2paSHsHI+4E2a9CEie47kSAHg258qan83jtXNktXqzL/O/JPiFp83nEvP1DsWnuQsZr2bjEYJ9+PR1TFt6/zXuEEIi+q/rm5yi9L378h0AZIr9CAW6w+eIf0+ZkCOymUXu7RWzkKUAAslMUuLesIPT8Tm/AG/6u5Ky/Qh77o9yWdh1fe47xej/Pkzzt2SoX+hTJKEcI3JTdmfgyS9yBH0OV08W4fpLuNe5LgQlBIe7NNnh3EoHvHOg+OsBtt74BLpWbEVZWQjZiIWJC+YgcOJcYHwAdjoFJxJAgGUA2DJZ9xUMMLUY6DZgPbcGm55+C5GmHsSCBpqsDsy87MPAmTMHXQhrp3/ta19TdaFZr5o1l0eOHDkkIr4YVP4Y9l87HAKAUscuhbwvta9dz3f/O4VUGwqROZSxC10rmb1c56WXXor7779fkfok8D/0oQ+pmtok7f2Z/8wAFltzEs+so85SAK+//jouvPBCVc9eLMO//OUvKyGB1CfPx3Po57RPWOFfT6kCgD3Fq9j9xQQAA+3tYAIA9bgYQOCST3AOFc/B1rMnAgDpdzjnUwz7oXxeKjE90PxLXdc/ogCg0LkbCPtScR7o/lJxLnX8/OsOlOfGUGJXX6sR0AhoBDQCGgGNgEZAI6AR0AhoBDQCGgGNgEZAI1A6AloAUDpW+kqNQBEEvOx1H8vbn/Dtu73/F6+FRQKFBvOS2t0M5gGIkT6+1LXwP5BaMcJm1y/MPct4bxG7fCHuEwAUxCtvAzzYfBYKHlrKpj+Xpp+ruiDkf582og/PQsgOtN8yt10FAByqsMChkHAkf41DJVgGj4X+3gW8ttC6+/ooPW73SgwmgNTDK7H+qTcQSmYQCgXQmOrA/HNOgnnG4YDpACEbCJtA0NstJmaHALQ5wPombP390wjs7P27f/oAACAASURBVEUsHEGnk4AxoRITrrgAmMCLdm0kOEn2z5s3T5G+dAN46KGHcPzxx+8V8n9v7PdgWaH54/2jCwCkXjnXvXjxYlx11VXKkp6NpP2nPvUp/OQnP8mVdhA7c2Lor/+9atUqHHPMMaDVuJD/48aNwxNPPIFZs2bl7OiLPf+KnZOBCMUDhcgrJgAYaH1aAFBs54f381KJ6f0hABhspXtKiO8pikM9v6XiPNC89nS9xZ71B8pzY0/3Rd+vEdAIaAQ0AhoBjYBGQCOgEdAIaAQ0AhoBjYBGQCNQGAEtANCRoREYZgT8X7oWI2iH+gVvH4E8sABgmJczrN0V+wK92BfmQ82g3WW8HKOdR99LqQKu1gOZpQbUr16Jef7bL6gYPgFAH8RDj4ddSXs1zyFYwg/rBu/LzsjTNgBb7n0M3eu2I5xxUFFdieZMNzCuCrNPWABj4iigIuqS/mEAW1qAjInOVRvw/vPLMDYZRoUZASpjeK9zO4645DRg3lT0ZjoQHlGBYAFPg1deeQULFy7Eaaedhh/96EeYP3++soNny68RPtxwFHuelDJeMVLI38c/ugBAHELEfeDUU0/FU089pSBg5j8FHiTyWQqAn9HtgbXJpcb8G2+8gQceeAC33367KgshjfW1v/rVr+LHP/5xzvmk0N4M9Zwe6AIAEVR8+9vfVsIJ4sDyCGeccQaWLl06YHhqAUApJ3f4rin2d1ZG0gKA/pgX+++X/B0qFeeBdnaoz4di4+d/rgUAw3emdE8aAY2ARkAjoBHQCGgENAIaAY2ARkAjoBHQCGgEDkQEtADgQNwVPad/GASKkW278wWvv8/duX9/gzuU+Q8Hfv3Gy3dEGKjcQc6ivi8Lfjhw8zsAuEOoQga59kHcz+HAZbf6yNLWH8DbzWh4/GW0rt6EsWW1sLMWeu0Muu0UovWVcGJBBMoiCEXCaNvZjFAWiKQchDJAwDbR0tuFzriDg087BpWnzwOiACKAZdoIFBAAbNmyBc3NzZg7d26/aQ9U33y31jbITUM5P8M99p72NxzneU/nkH8/5yTnbvPmzTjnnHOwdu1adRmFAYlEInfLlClTUFVVpX7v6OjAzp071efsg2Q3CXD2ReeAG264IXftQHPenfM+GIa7099w4kmynyUUKACgOEYwOfvss/Hwww8rPAdrQyVYh3Puhfo60OYz3Ostdh6HM25LnfsH+flWbI27i3exfofr8/39/Biudeh+NAIaAY2ARkAjoBHQCGgENAIaAY2ARkAjoBHQCGgEXAS0AEBHgkZgLyJQ7Avf3fnC9YP+BflQ5j8c+GkBwF4M8P3ZNatDUAQQAPBeBo2PPo3klhYEey0glUU4GEQaWWQMCwgHYBkObJK95PfNEJxAAM2pHthVUcw/+xTgyHFQfD/dAoLqr6OvCIJLXArBSbKfcUVCc3fO8J7ANpTzsyfj7I17h+M87415+ftsaGjAddddhyVLlqi95Yv7XlFRga6uLkVqs2UymZzdP3+nMwDj4utf/zq++93vKlcIOgUM1nYndg5kAYDMjev/6U9/qs4IBRJ0y3j00UcVRoO1A41wP9DmM9yxX+w8DjTe7sRtqXP/ID/fiq1xd/Eu1u9wfb4393W45qj70QhoBDQCGgGNgEZAI6AR0AhoBDQCGgGNgEZAI6ARKB0BLQAoHSt9pUZgyAgU+8JXf+E6OKTDjl++Y752ABhyTB9wN9B5nfvaDaRWbkLTms1oXrMJVns3RlZWAdksslYGKSeLTNCEFQ0iUFWGbHkEk448FDVTJ1ARAIwyXUEBuX7F9zueCID/7stcljrnBxwOH4AJDft53ktrZnb/Cy+8gHvuuUeVBGCmf6FGgp8E99SpU3HiiSfi2muvxVFHHYWWlhbU1tYWnd2ePv8PNIJahDE33XQTrr/+eowaNQp0Vbj44otx5513FsXjQFvPgTafogAO8YJi53Gg7vY0boc4zX+Yy3cX730FgN7XfYW0HkcjoBHQCGgENAIaAY2ARkAjoBHQCGgENAIaAY3AvkFACwD2Dc56lP+jCBT7wld/4Tp4YOwV/PwigBIEAJxhvm5AZp1/e7Ew95cA4LVGXs86Hooh2Pe5nc7ATqQRDEaBWMAl77lRrfRnd4CGJiCdBVIpIJFANptCcPQIoDIO1FcBlUGgDgCdBEwglQQiYa//3MZSBODulLTOzk5UVlaqDO9AgPYDupWKwF45z6UOXuJ1+aUcWO5h+fLlYOkHugNQHMDGUgATJ07E5MmTMWvWLNTU1ChXAHEIUM+N/AOfN4c9Pe8HKkFNUQRxYsY/SwJwnfxZrB1o6znQ5lMMv6F+Xiw+B+pvT+N2qPP8R7l+d/HeV+vX+7qvkNbjaAQ0AhoBjYBGQCOgEdAIaAQ0AhoBjYBGQCOgEdg3CGgBwL7BWY+iEdAI7AUEihE0xb5w3+ULb2H6fcy+vPX/s3ceUJJVZds9IqBkkJwZkoCkkYzkjOQsIiJBkChBQEBEwihJYCQJSBAlSRb4BBwBAUmCZH4yEiUjSFbgX/v4vfWdvlPVVR2nq3rftXp1V9W9J+wTbvV9nvOeRsEDemoCGAAMwzfJMko/FBDzy5/ycxqKHxbzx+/4u1kj1vk8+paiyfDtftZcAhKQgAQkIAEJSEACEpCABCQgAQlIQAISkIAEJDAUCWgAGIqtYpkkIIGWCAyGAYCCVHVm3gs9uaWCetLgEGgUqqHV3EPo7y5KRKtpeZ4EJCABCUhAAhKQgAQkIAEJSEACEpCABCQgAQlIQAISGAcENACMA+hmKQEJ9A8BDQD9w9FUJCABCUhAAhKQgAQkIAEJSEACEpCABCQgAQlIQAISkIAEOoOABoDOaEdrIYGOJNAszHq/GwAaUGy0sLxR5HjKFaHhyzIaLr4ju6mVkoAEJCABCUhAAhKQgAQkIAEJSEACEpCABCQgAQlIQAJDhoAGgCHTFBZEAhKoR+CTTz5Jn//852sfvfHGG2nqqadOH330UZpwwgm7XFIV2KsGgWr6fRHkSfuTTz9Nnx9vvPTpp5+m//znPzXRf/zxx69l1V0efcnf3iIBCUhAAhKQgAQkIAEJSEACEpCABCQgAQlIQAISkIAEJCCBsfSvz5opZDKTgAQkMA4JIK6PN954TUtQrrqPk5tNb30R4OvlR77x/ocffpjL3Z0ZoC/5NwXiCRKQgAQkIAEJSEACEpCABCQgAQlIQAISkIAEJCABCUhAAsOOgBEAhl2TW2EJtBeBENTHjBmTnnjiiTTZZJMlxPUlllgiLbzwwl0qM5gRAMj45ptvTqNGjUrTTTdd+vjjj9Okk06aTjrppPSFL3whi/+YF8qjWj4NAO3VFy2tBCQgAQlIQAISkIAEJCABCUhAAhKQgAQkIAEJSEACEhjqBDQADPUWsnwSGMYE/v3vf2chnS0All122XTnnXdmcZ1w+/vtt186/PDDuxXYBzICABmPHj067b///jn0f6z4x6Qw55xzJspebl3A+RoAhnFntuoSkIAEJCABCUhAAhKQgAQkIAEJSEACEpCABCQgAQlIYBAIaAAYBMhmIQEJ9I7ARx99lEPohwHgjjvuyAkhpLPyHvG9PAY7AsApp5ySdt9991yeiFSAAWDEiBE5IsAEE0zQbcWNANC7fuFVEpCABCQgAQlIQAISkIAEJCABCUhAAhKQgAQkIAEJSEAC9QloALBnSEACQ5YAIjrifzsaAIgAgHmhu0MDwJDtehZMAhKQgAQkIAEJSEACEpCABCQgAQlIQAISkIAEJCABCbQlAQ0AbdlsFloCw4NAOxoAnnrqqTT77LOnTz75ZKwtAKpbEmgAGB792FpKQAISkIAEJCABCUhAAhKQgAQkIAEJSEACEpCABCQggcEioAFgsEibjwQk0BKBUiRnFX1/RgCItEN4ryfAl/k3E+irWwBQwWeeeSbNNttsGgBaam1PkoAEJCABCUhAAhKQgAQkIAEJSEACEpCABCQgAQlIQAIS6E8CGgD6k6ZpSaAOgdgbno+qAnQrwLjm008/zUJ4COLjjTdeK5f26ZzelLUnGbJC/j//+U9CZJ9wwglrl5Jv5M3n/WEA6E7oLz+Dc3eif/WzegaAZ599Ns0888y1NusJE8+VgAQkIAEJSEACEpCABCQgAQlIQAISkIAEJCABCUhAAhKQQF8IaADoCz2vlUATAiFmV4XjeN0sJHyI/wj+VaGarHmv2Sr1njTSQIv+ZVmarbRHjI8w+tT/a1/7WrrjjjtyEtR51KhRab/99utSvSqLZnlE+5APf2M2KNNo1G6RadUAQBrPP/98mnHGGWvp9YS/50pAAhKQgAQkIAEJSEACEpCABCQgAQlIQAISkIAEJCABCUigLwQ0APSFntdKoAmBcjU7pzYS2BuFpEeYRvxGDP/4449rAjVC9UBFAQjTAeWtGg8GusHLaAnBK9isuOKKYxkA9t577y5F6s4AULKP84JvacjozjTQLAIA177wwgtp+umnz0aCgWqjgW4H05eABCQgAQlIQAISkIAEJCABCUhAAhKQgAQkIAEJSEACEmhPAhoA2rPdLHWbEKgaAJ5++ukuJZ9rrrm6FbDjww8++CC99tpr6eWXX06TTDJJmnzyydPEE0+cpp566rFIYBborfD81ltvpffeey+988476f33308zzDBDzoufRkdVtK+e1115qA/bGnz00UfZ4PClL30p12/SSSfNAnp57QorrJBuu+22nDz1O+KII9K+++7bLb96ERZI8/XXX09vv/12/plooonSFFNMkfPld3n0JgKABoA2GZwWUwISkIAEJCABCUhAAhKQgAQkIAEJSEACEpCABCQgAQl0IAENAB3YqFZpcAkQln706NFp9tlnT2+++WYOVb/11lvXRPh77rknnXXWWen2229Pr7zySj4H0RvBec4550wrrbRS2nnnndOIESPSBBNM0KXwiMkXXnhhuvjii9NDDz2UMAIgaiP+zzTTTAkDwSabbJLzQ6z+whe+kNMef/zx624NEIaE//znP/kchHTKdP7556errroqsX89eSLGTzjhhDkEP+L/4osvnpZddtm03XbbZVMAn3FgEiBPIhI0OihPGBIQ31999dX0u9/9Lv3+97/P+T333HM5H8pPXjPPPHNac80101prrZVWXnnl/Bl5wOmWW27J2cQWAPvvv38t23pbIcCLvKn3G2+8kX7xi1+kRx99NN19990Js8OHH36YP8NIMcsss+Q8Nt9881zXOEiD/OuZKuptAaABYHDHn7lJQAISkIAEJCABCUhAAhKQgAQkIAEJSEACEpCABCQgAQn8HwENAPYGCfSBAALyb37zm7TjjjvmVBCKt9pqq3TmmWfmVfR77LFHOvfcc2v7wSOcs9od0Zm/EccRxRG+EZO5FsEbgf7Xv/51QuBGZEeQ52C1OoJ05MW1pIF54PTTT0+rrbZa/ow8KEv1iPP5jNXvP//5z9Opp56aTQmx2p6ykQ/l+9e//pXLymdx7L777unQQw9NU001VS5rs20CuJY0MAkceeSR6eSTT875hZmBdDE+fPGLX8z5lQdi/NFHH53NFYsuumi6//7788dhAPjhD39YO71e+P+IIjBq1Kh04okn5jaJ9+AGB9qwPCabbLK05ZZb5rJSR66hfepFMtAA0IfB46USkIAEJCABCUhAAhKQgAQkIAEJSEACEpCABCQgAQlIQAL9TkADQL8jNcHhRuC8887LBgBEbkTtvfbaK/30pz9Na6yxRm3PesRmBPUQ8hGhIzw977MaH9GeEPdLLrlkOuSQQ9Jxxx2X3n333SywlwJ88EU05zOuIz0E9BtuuCEtvfTSWdTmdaODVerbbrttuvXWW3M5KBcRCQj/T7qkF+YE0giRn89Ie7755kuXXHJJ/o2wH5EFuK4qxGMSoPzf/OY306WXXloT4IMHaVN/TA+kw2vyCSaI/2PGjEnbbLNNjWcYAGDNUW/1P2k988wzObrCTTfdlOtIWSkPR/k3+VFGIitQb86lHYhUMO200+bXnIMxojw0AAy30W59JSABCUhAAhKQgAQkIAEJSEACEpCABCQgAQlIQAISkMDQJqABYGi3j6Ub4gQQiwnRv+uuu2bhmlX1G2ywQRaKeZ8DIX622WZLI0eOTHPMMUde/f7www+nBx54IAv8iM6s8udYe+21c/j7Pffcs1ZzVqQvvPDCaaGFFsp71BPK/r777sur4cmf9BHlWc2+yCKLZFGfsiCoRxSAcvU6YffXW2+99OCDD9a2DYhV8GwrgKg/77zzpkknnTTn8cgjj6SXXnopC/L8RAQCPkfQX3XVVXM6pEFdygOxnR+YUC7MCpSXeiPQs53A/PPPn+aZZ55EPUn7zjvvzGyoGxwR39lW4fXXX8/h+8M8war+2AKg3up/yoEZ4rHHHsvtEger+RdccMHMlPrwGe0BjzArxLlsfXDZZZelWWedtW5P1AAwxAeoxZOABCQgAQlIQAISkIAEJCABCUhAAhKQgAQkIAEJSEACw4yABoBh1uBWt38JIKz/9re/TTvssEMtRDwiPaHsEa5nnHHGNHr06LTpppvmjBGb4/N77rknbbjhhln0LiMDIHpjCEDU3n777dNOO+2UEKI5D/E8VqOzAv973/tePhdhPY6bb745LbfccrVV8QjtmAFYwU7+mAzIG7EbgwDXTznllIlw+vvtt18XQGEMOP/883PYfyIHlNsXzDzzzNkggHjPEVENIhFE/MMOOywh1kd0gFhpf/DBB9cE/Dg/hHwE+cMPPzxdfvnlNTYRhYCV+zA49thj095771139T/1ZDuFa665pvY59d9iiy3SLrvsko0BpEF5YRDGgx//+MfplltuyQYKDsqKIQMTQNXcwOcaAPp3PJmaBCQgAQlIQAISkIAEJCABCUhAAhKQgAQkIAEJSEACEpBA3whoAOgbP68e5gSqBgBEdUR6BHlWmF999dV5/3h+OBDEEaI5D+H9T3/6U9poo41qFBGjIyQ/WwAg8BMqH9GbA2MBK+8R9DnOPffcbD7gQKDmfa4jIkHkRVkiEsDJJ5+cfvCDH+TXpEX5WQ1POkQoqAr4GAAi7D1RACjrXXfdla9HQGcF/W677ZaOOuqoLKKHESAqxIr9FVdcMa/ehwvnIK6zbcI3vvGNsfKjPFFX0jjhhBPSAQccUNtigPLxOeU6/vjj0/e///2xDADU+5xzzkl77LFHPo/y8/ukk05K3/nOd/L1wbmsH/n985//zPnBg/ahzNHGm2222Vi9XQPAMJ8ArL4EJCABCUhAAhKQgAQkIAEJSEACEpCABCQgAQlIQAISGGIENAAMsQaxOO1FoGoAQABHREZ0vv3223N4e8R+RGeEfI4yHD+CNqvREdVjhTznII4jYnNuiPecGyvkCaGPEQBhfZVVVsnh6xGryYuoAaeeemotH0RuPnvyySdz6P8nnngin0dZKdcNN9yQtw5AmC8NAGVYfUR1rsFMgKDP1gARin+qqabKaXzlK1/JhoDyQKA/44wz8rWkQR5nnXVW2mabbfLr6vkYGKgzR9QbgwHGBQ7KyzWUg6gCBx544Fgd5rXXXkuLLbZYev7552vbI2B6IBIBacbqfgwM0SbVRIjYwPYGUUfqfNNNN42VlwaA9hqvllYCEpCABCQgAQlIQAISkIAEJCABCUhAAhKQgAQkIAEJdDoBDQCd3sLWb0AJVA0AZIbYTWj6n/70pzWBubpHPechzPM+q9KvuOKKfC6r8hHhr7322hx6nnOIGBCr4t96660crj/S49yNN944X895iOqYB0477bQcdQChPET2008/PUcG4Bo+I23C7EfYf0wFk0wySY1XuXVAWX62AyC8PkfkiUh/4okn5ve4LswKM800U3r11VfTNNNMk39jNLjvvvsSeSHGVw0A5FNGSaDeRA2Ye+65ExEIEO95j3OOOOKIdNBBB3UpL+1x9tlnp+9+97vZIEE+5P3UU0/VojDEBZwbEQV4D0MAebFFA4YKjBkw4jzahjZZeeWVa3WkrBoABnR4mbgEJCABCUhAAhKQgAQkIAEJSEACEpCABCQgAQlIQAISkEAPCWgA6CEwT5dASaDeFgCI1OxhP9988zWFxfWEz0fIRmRGUJ9xxhnT448/3vDa6ir9PffcM40ePbomxrPP/QUXXJCvRyhH2EZsX3/99dP111+fRX6MBojzd955Z5pllllqq/NjdTzXlhEHysIgfK+++uppzJgx+W2E9llnnTU98sgjtdMwQfz2t79NO+64YzZEkC5lYfX/tttum40J/MTWCM1Asa3BPvvsk40PpEWacAvzQlzP+5TtxhtvTDPMMEMiGgCr/zFjEF0gVvxzHkcZ9YC/CfuPKYHz1l133RzZgOsoe2lyiOgBGgCatZyfS0ACEpCABCQgAQlIQAISkIAEJCABCUhAAhKQgAQkIAEJDCYBDQCDSdu8Oo5APQPAnHPOmR566KG8DUCzo2oA4PUCCyyQV8k3Olo1AJBWCOZEDmD1PWHxQ/T+5je/mUX6CM1fiv+N8iY90iUk/x577NHltHvuuSd99atfze8hsLNC/9BDD82COtcQuQADwsiRI/NrDAATTzxxt4giGgBGhXXWWSe98cYbtbD89QwAr7zySlpqqaVytAEOWGFU+NrXvpZfkx7vNTIAlFsCEDFhp512ytsIUF7SuO6667LRAgMA9frlL3+Zdt9991qZSPuFF15I008/fY19sz7g5xKQgAQkIAEJSEACEpCABCQgAQlIQAISkIAEJCABCUhAAhLoLwIaAPqLpOkMSwJVAwCvF1xwwfTAAw+0xKNqAEAUX3755dPNN9/c8PqeGAAQ9RHtCWmP8B7CNxEBzjzzzLT55ptnQ0Ar4j8FCgMA9SO9qaaaKr399ttZIL/kkktylAFC9HPeZpttli699NK8mp5V9Jz/17/+tbZ9AddwdJc3IfnDSDHvvPOmJ554osalngHglltuyWH6MRYQ5YC0r7766hwNgL8pR2xtEHkHT8oNf86bbLLJ0mWXXZYOOeSQnB9l4HPyJy3KjpkAhhoAWurqniQBCUhAAhKQgAQkIAEJSEACEpCABCQgAQlIQAISkIAEJDAIBDQADAJks+hcAvUMALPNNlsOh99sdTtU6hkA1lhjjbzSvNHREwMAaSD6//nPf04bb7xxFq0RuVnFjslgiSWWaFn8J61Ykf/oo4+mtddeOz377LO1Yh577LE5KgBCOceSSy6ZiAqA2YB6rrbaaumKK67IeWMQiHrwd6Pj3XffzVsWcM4qq6ySQ/vH+UcffXQO718eRDTYeuutu7wXBgTKQNnIN8wHZTkQ/vk8IiLEOSTG+3B87LHHEkYEDqIA/OpXv9IA0LnD25pJQAISkIAEJCABCUhAAhKQgAQkIAEJSEACEpCABCQggbYjoAGg7ZrMAg8lAvW2ACCE/8MPP5yF5u7EbepRzwDACnb2nv/www+zeN7dQfp77rlnGj16dBbWEa+32GKLdMEFF9REbsTrM844I4vl77zzTk6OcPx33313YruCnhyYBwiJjzC/zDLLZEGcKACvv/56FsKPP/74XGfE8oUXXjgbITgfFgjzhMzniG0Iqnzq8SKvSSedNO266675+tIAsPfee3cp/gknnJB4D27wI2/OJ5IAv0knIgCEAaGMRBARE+AYkQxC/Od62oUtBtwCoCe9xnMlIAEJSEACEpCABCQgAQlIQAISkIAEJCABCUhAAhKQgAQGi4AGgMEibT4dSWCgDQDlnvQArCeYt2IAOO+889IOO+yQRXEOQtzfcccdaf755+9RuyCMU6Y33ngjC+F///vfs6jONgAHHHBAOuKII2ri/mKLLZbuvffeLMLDie0GzjnnnJxfWY9Gf0fBYhsADATnn39+QwMAgv5ZZ52Vdtxxx9pK/shr/PHHz+YIyl41AJQAwgCAgYFy8VMaAIhgsO666+ZLqBOGBLcA6FEX8mQJSEACEpCABCQgAQlIQAISkIAEJCABCUhAAhKQgAQkIIEBJKABYADhmnTnExjqBgD2vEf0vvrqq9P666+fxXnKTLSAW2+9NW8B0JODa0njxRdfTCNHjswr/yPNUaNG5WgErL5HNF922WXTXXfdlRDfiRywwQYbpEsvvTRnF6J/9Xe9srDanvKy5QBbIzSKAICwf9VVV6VNNtmkFv1g8sknT1tttVWaeeaZc1nZToDzEPgjAgB/c1DmMADECn/yivrx93bbbZfmnnvunD7nYDjQANCTHuS5EpCABCQgAQlIQAISkIAEJCABCUhAAhKQgAQkIAEJSEACA0lAA8BA0jXtjicw1A0ArHpHkL/xxhvTqquums0ACNeI3by33HLL5TZC3A5BvLtGi3NY+b/QQgul999/v3b9cccdl7bddtu84p882cqAKAMcRB5Ya621shEh8qv3u17eIdAvv/zy6fbbb68J8kcddVTe1iAOykadyCeuoV6PPvpomnfeeXNZJ5544nw6n0fo/3ILgAj738gAEOYD0sIYoAGg44e4FZSABCQgAQlIQAISkIAEJCABCUhAAhKQgAQkIAEJSEACbUVAA0BbNZeFHWoEhroBAKEb0f/JJ59MCy64YG31OxxPPPHEvC0Aq+s5/vWvf+UV8uVRb8sBPkfIX2+99fKpiOoI4n/4wx+y+B4h+1kZf8opp9SE9llnnTXdf//9OQ/KRFQAjALNDkwMpM/Ke1bxU17ewwCw77771i7HAPDaa6+lL3/5y3lLgli5j2lg6aWXzqI/Aj9H1ezAa34iOgLpBxfMC3w20UQT1fKi7KR/xhlnGAGgWQP6uQQkIAEJSEACEpCABCQgAQlIQAISkIAEJCABCUhAAhKQwKAR0AAwaKjNqBMJDHUDQAjeiPLzzz9/euGFF7L4jqi95pprZtE+jhDAS9G/agB4991306STTpp+8pOfpMMOOyyL5PFzPCeCtgAAIABJREFU7733phEjRtSE/fPOOy/tuOOOWXQnP0T1m2++OW8NwNYErYj/lIkyXH/99bm8/B3mAQwA++23X5fycz6RCR555JEciYDXGB222WabfF1Z17I/hiEAUT/Ef8wElBuxnzqS3rTTTtulG//yl7/UANCJA9s6SUACEpCABCQgAQlIQAISkIAEJCABCUhAAhKQgAQkIIE2JaABoE0bzmIPDQLtYgCA1m677ZZOPvnkLLwjcnPcdtttaamllqrBjHD48UbVAIBw/+abb+ZoAqzGR9znmq9//evpsssuyyI7rxHUn3jiibTkkkvmyAIRJeBb3/pWOvXUU7OJoJUjxHgE/HPPPTcbABDjCdF/zDHHjLUFAJ/vvffe6YQTTsgr9hHvV1999XTllVem9957L0011VQ523oRAHif66kjeVDOvfbaK80yyyzpqaeeShtuuGG69NJLuxRbA0Arreg5EpCABCQgAQlIQAISkIAEJCABCUhAAhKQgAQkIAEJSEACg0VAA8BgkTafjiQw1A0AQGdVO6L2LbfcklZdddXaKnrE9a222iqdfvrpeXU7ryNiQDRWPQPAwQcfnMPvc3AdIjtCOKv940Cg52eTTTZJN910Uw6/D6vJJpss/f73v09LLLFEFuir6Vc7CUL9Qw89lE0KXE+a1If06hkAOOeGG25Ia6yxRq1OmA8wDyDgx9HIAEBdKBf5rLzyyunOO+/Mhgm2IDjiiCPSAQcc0KWIGgA6clhbKQlIQAISkIAEJCABCUhAAhKQgAQkIAEJSEACEpCABCTQtgQ0ALRt01nwoUBgqBsAENjjB14YABDkOWK1P8L2vvvum1fvs1UARgBEcERyhHYEd/7GHPCb3/wmffe7383XIozze+TIkem6665LU045ZU633EqAkP+rrbZaTodV9aRN9IA//vGPaYYZZujShFzH55SXvMiXLQeWX3759Pjjj2ejAenwOediANhnn31qafAe11AmtgsYM2ZMjjRAGvPMM0/efmC66abLZgjSIC/Opd6ULXjw/q9+9aucdhgUwogw55xzdilzIwMA+VAWfsqjmeFhKPRpyyABCUhAAhKQgAQkIAEJSEACEpCABCQgAQlIQAISkIAEJNC+BDQAtG/bWfIhQGCoGwCqK/qJArDiiitmYTsEb8RvRP3jjz8+i+HlESvlOf+kk05K3//+99P4449fE+E5/4wzzkhrr712DvNfzQ+xff31188GAc7FNMCWAAsttFA677zz0txzz53fj+sQ+TmHfJ977rm8tQBbCcSWBWXZ6hkAwmhw7bXXps022yzXkdX71HGOOebIWyBggvjwww9rJocQ6bmWclAutirgIMIB526//fZ5S4CqoK8BYAgMQosgAQlIQAISkIAEJCABCUhAAhKQgAQkIAEJSEACEpCABCRQI6ABwM4ggT4QaDcDAFVF6D/wwANzmPtYAY/APtdcc6Wtt946i+6TTDJJmmqqqbL4Tgh+Vv7ffffdWYhHoOdArOd8VsvHqnzMAeWBAeCtt95Kiy++eHrnnXfyTxyI69/+9rfTRhttlKaddto022yz5fI8+uij6aKLLkoXX3xxev3117Mozw/nl9cfe+yxae+9966lFxEAOIfy77fffum4446rlS1OXHfdddPmm2+evvKVr2TTwpe+9KWcz3333ZcuvfTSdOWVV+ZIA1FPIhUQTQCzAu+XhwaAPgweL5WABCQgAQlIQAISkIAEJCABCUhAAhKQgAQkIAEJSEACEuh3AhoA+h2pCQ43Auwvv8MOO2TxGoF4gQUWSA8//HB+XV0xXmWDoI6QfdBBB+WV8Ijq7D3PPvYI9FVBvRpCntd77rlnGj16dC3E/hZbbJEuvPDCXJbqinzyRyjHAHDkkUd2KU6Ewee6qaeeOudP+RHUuWayySbL7/E3vxHRzz///HxOlLVavqj/jTfemKMMvPrqqzkkf0QWiG0B2D6Av99+++1cbthxDiI87+++++7pnnvuSddff32tzFUDQNStNClst9126eyzz85bAVA2+PI5XEkXPrzmh/w4h3OJUkAZJp988kQ0AQwMvK62RyMDAKaBcuuFKLRbAAy32cH6SkACEpCABCQgAQlIQAISkIAEJCABCUhAAhKQgAQkIIHBJaABYHB5m1sHEkAE3nnnnWs1m3feedNjjz1WE5S7qzKi8qhRo9KPf/zjmoC/+uqr55D5rJ6vCvj1DAC77LJLDk/PuYjam266aV6xH0J3mf8HH3yQV73z2eWXX55+8IMfpOeffz6fQtrTTDNN4hxEeg5MCQjjsV0A7yGCYx7Ydddd6xoMqvUNIRxRHXPDvffem8uJGF8VyclniimmyHnGav+tttoq12ellVZKt956ay1PTAyHHHLIWHhDyI86YRQ46qij8ir/iSaaKKcdPzCOumFwoIwcGBeIEMCWAcsvv3x+D2bV9jjttNPSbrvtlqMlvPHGG9mw8MADD+RoAaQRRocopAaADpwArJIEJCABCUhAAhKQgAQkIAEJSEACEpCABCQgAQlIQAISGEIENAAMocawKO1HAPH4d7/7XWKlOWI5ovXIkSPTn//857ySvJUDcfrggw+uRRDYZJNN0gUXXJANABGGvpGAjKC81157pRNPPDGHsn/ttdeyGeGUU07JAjtliiOE8RCh+RyhnzD5hNsn3H/1QMRGrOcH4X+dddbJovs888yTr8VM0OoRYv9JJ52Utw145JFHsgGgFOER2CP8PkYKuGy88cZZeF9uueXSX/7yl5zn+++/n372s5+l/fffv0v9eFHPJEF4f/IlxD/RCj788MMupobIl9/ku/3226cdd9wxRz2II6ISlOlTj5122im3E+lyPnmNGDEiX6YBoNXe4XkSkIAEJCABCUhAAhKQgAQkIAEJSEACEpCABCQgAQlIQAL9QUADQH9QNI1hSyBCx7Pqe7rppsurxFllTgh4hGyE8+4ORHjE7FdeeSWfj+BO2PkZZ5wx/12uvCedeuI2K/b//ve/Z4EeMR0RepZZZsnZlgJ0XFuukI+yEXr//vvvT08++WR6/PHH0zPPPJPLMckkk6TZZ589LbjggmmOOeZIc801V21bg6q4Xc2vXr3DBPDWW2+l5557Lo0ZMyY99dRT6aWXXsrRB9gKgJX3yyyzTDYZlML8gw8+mE0NMMVcMf300+fyxVGtF20RWxNEJAMMEo8++mi644478m/ehxnmCer31a9+NRsAKAsmgS9+8Ytd0q/WGe4YGSgH7UUbrrjiirVyV7eAMALAsJ0qrLgEJCABCUhAAhKQgAQkIAEJSEACEpCABCQgAQlIQAISGBQCGgAGBbOZdCqBEJ2rYjECN2Hhmx0hKJfCcKw0bzWEfIT6DwH6vffey+I9RylYlxEAyAPjAcI1eSOsR7QB6sLf8X6I9qSPoI7BIY6qIF7PFBDnRh3JG6Ec8Z2/yS8iCfB+hNnnb34wNlBHzufcyL9R3eoxpdxRf9KnLFVxvtpWsfVB9bxqHfm8ZBbpUPbqFgcaAJqNCD+XgAQkIAEJSEACEpCABCQgAQlIQAISkIAEJCABCUhAAhLoCwENAH2h57XDnkB3Ang9sbeZABzp1ROx68GurnqP6+qZB8o0G6Vflq8sS7xfLX93gn9vOkej/COtRvzqRTUoIx7E9dV6N2sPrqvHrZpetXykG9Ebyjxaya833LxGAhKQgAQkIAEJSEACEpCABCQgAQlIQAISkIAEJCABCUhAAhDQAGA/kEAfCDRbAV8vZH932fVVUK+K1c0E++7K104GgFabsDcGgDLtnrZ3tVwaAFptKc+TgAQkIAEJSEACEpCABCQgAQlIQAISkIAEJCABCUhAAhLoDQENAL2h5jUS+F8CPRXsmwnAPU2vvxui3gr8Mo+BLn+z/Aeyvq2k3df2acavlTJ4jgQkIAEJSEACEpCABCQgAQlIQAISkIAEJCABCUhAAhKQgAQaEdAAYN+QQB8I9FQQbiYA9zS9PhS97qXNBPiBLn+z/Aeyvq2k3df2acavlTJ4jgQkIAEJSEACEpCABCQgAQlIQAISkIAEJCABCUhAAhKQgAQaEdAAYN+QQD8SqArEgy34Nsu/2ef1UHDNYNejLEdZ5r6Wo7oFQF+bvjc8+5qn10tAAhKQgAQkIAEJSEACEpCABCQgAQlIQAISkIAEJCABCUigEQENAPYNCfQjgXEtCDfLv9nn9VBoAGjcQXrDsx+7m0lJQAISkIAEJCABCUhAAhKQgAQkIAEJSEACEpCABCQgAQlIoAsBDQB2CAlIQAISkIAEJCABCUhAAhKQgAQkIAEJSEACEpCABCQgAQlIQAISkEAHENAA0AGNaBUkIAEJSEACEpCABCQgAQlIQAISkIAEJCABCUhAAhKQgAQkIAEJSEACGgDsAxKQgAQkIAEJSEACEpCABCQgAQlIQAISkIAEJCABCUhAAhKQgAQkIIEOIKABoAMa0SpIQAISkIAEJCABCUhAAhKQgAQkIAEJSEACEpCABCQgAQlIQAISkIAENADYByQgAQlIQAISkIAEJCABCUhAAhKQgAQkIAEJSEACEpCABCQgAQlIQAIdQEADQAc0olWQgAQkIAEJSEACEpCABCQgAQlIQAISkIAEJCABCUhAAhKQgAQkIAEJaACwD0hAAhKQgAQkIAEJSEACEpCABCQgAQlIQAISkIAEJCABCUhAAhKQgAQ6gIAGgA5oRKsgAQlIQAISkIAEJCABCUhAAhKQgAQkIAEJSEACEpCABCQgAQlIQAIS0ABgH5CABCQgAQlIQAISkIAEJCABCUhAAhKQgAQkIAEJSEACEpCABCQgAQl0AAENAB3QiFZBAhKQgAQkIAEJSEACEpCABCQgAQlIQAISkIAEJCABCUhAAhKQgAQkoAHAPiABCUhAAhKQgAQkIAEJSEACEpCABCQgAQlIQAISkIAEJCABCUhAAhLoAAIaADqgEa2CBCQgAQlIQAISkIAEJCABCUhAAhKQgAQkIAEJSEACEpCABCQgAQlIQAOAfUACEpCABCQgAQlIQAISkIAEJCABCUhAAhKQgAQkIAEJSEACEpCABCTQAQQ0AHRAI1oFCUhAAhKQgAQkIAEJSEACEpCABCQgAQlIQAISkIAEJCABCUhAAhKQgAYA+4AEJCABCUhAAhKQgAQkIAEJSEACEpCABCQgAQlIQAISkIAEJCABCUigAwhoAOiARrQKEpCABCQgAQlIQAISkIAEJCABCUhAAhKQgAQkIAEJSEACEpCABCQgAQ0A9gEJSEACEpCABCQgAQlIQAISkIAEJCABCUhAAhKQgAQkIAEJSEACEpBABxDQANABjWgVJCABCUhAAhKQgAQkIAEJSEACEpCABCQgAQlIQAISkIAEJCABCUhAAhoA7AMSkIAEJCABCUhAAhKQgAQkIAEJSEACEpCABCQgAQlIQAISkIAEJCCBDiCgAaADGtEqSEACEpCABCQgAQlIQAISkIAEJCABCUhAAhKQgAQkIAEJSEACEpCABDQA2AckIAEJSEACEpCABCQgAQlIQAISkIAEJCABCUhAAhKQgAQkIAEJSEACHUBAA0AHNKJVkIAEJCABCUhAAhKQgAQkIAEJSEACEpCABCQgAQlIQAISkIAEJCABCWgAsA9IQAISkIAEJCABCUhAAhKQgAQkIAEJSEACEpCABCQgAQlIQAISkIAEOoCABoAOaESrIAEJSEACEpCABCQgAQlIQAISkIAEJCABCUhAAhKQgAQkIAEJSEACEtAAYB+QgAQkIAEJSEACEpCABCQgAQlIQAISkIAEJCABCUhAAhKQgAQkIAEJdAABDQAd0IhWQQISkIAEJCABCUhAAhKQgAQkIAEJSEACEpCABCQgAQlIQAISkIAEJKABwD4gAQlIQAISkIAEJCABCUhAAhKQgAQkIAEJSEACEpCABCQgAQlIQAIS6AACGgA6oBGtggQkIAEJSEACEpCABCQgAQlIQAISkIAEJCABCUhAAhKQgAQkIAEJSEADgH1AAhKQgAQkIAEJSEACEpCABCQgAQlIQAISkIAEJCABCUhAAhKQgAQk0AEENAB0QCNaBQlIQAISkIAEJCABCUhAAhKQgAQkIAEJSEACEpCABCQgAQlIQAISkIAGAPuABCQgAQlIQAISkIAEJCABCUhAAhKQgAQkIAEJSEACEpCABCQgAQlIoAMIaADogEa0ChKQgAQkIAEJSEACEpCABCQgAQlIQAISkIAEJCABCUhAAhKQgAQkIAENAPYBCUhAAhKQgAQkIAEJSEACEpCABCQgAQlIQAISkIAEJCABCUhAAhKQQAcQ0ADQAY1oFSQgAQlIQAISkIAEJCABCUhAAhKQgAQkIAEJSEACEpCABCQgAQlIQAIaAOwDEpCABCQgAQlIQAISkIAEJCABCUhAAhKQgAQkIAEJSEACEpCABCQggQ4goAGgAxrRKkhAAhKQgAQkIAEJSEACEpCABCQgAQlIQAISkIAEJCABCUhAAhKQgAQ0ANgHJCABCUhAAhKQgAQkIAEJSEACEpCABCQgAQlIQAISkIAEJCABCUhAAh1AQANABzSiVZCABCQgAQlIQAISkIAEJCABCUhAAhKQgAQkIAEJSEACEpCABCQgAQloALAPSEACEpCABCQgAQlIQAISkIAEJCABCUhAAhKQgAQkIAEJSEACEpCABDqAgAaADmhEqyABCUhAAhKQgAQkIAEJSEACEpCABCQgAQlIQAISkIAEJCABCUhAAhLQAGAfkIAEJCABCUhAAhKQgAQkIAEJSEACEpCABCQgAQlIQAISkIAEJCABCXQAAQ0AHdCIVkECEpCABCQgAQlIQAISkIAEJCABCUhAAhKQgAQkIAEJSEACEpCABCSgAcA+IAEJSEACEpCABCQgAQlIQAISkIAEJCABCUigIPDZZ5+lf//732nCCSdM/O3ReQQ+97nPdV6lrJEEJCABCUhgmBL44IMP0njjjZfGH3/8/Hu43+c1AAzTgWC1JSABCUhAAhKQgAQkIAEJSEACEpCABCQggbEJfPjhh4mfjz/+OH/4n//8R0wdTGCGGWbo4NpZNQlIQAISkMDwIIDgj2nzk08+yRXGCDCcTQAaAIZHv7eWEpCABCQgAQlIQAISkIAEJNBHAk8++WQfU/ByCUhAAhJoBwII/1NMMUX+IQJAPEhuh7Jbxp4TeOaZZ3p+kVdIQAISkIAEJDBkCCD0f/7zn88/rP7nZ/bZZx8y5RsXBdEAMC6om6cEJCABCUhAAhKQgAQkIAEJtB2Bp59+uu3KbIElIAEJSKDnBFgxNs0006SJJ544X+wWAD1n2E5XPP/88+1UXMsqAQlIQAISkEAdAkRsmmSSSdLkk0+eJppoomHPSAPAsO8CApCABCQgAQlIQAISkIAEJCCBVgg899xzrZzmORKQgAQk0OYEeICMAYAHyIj/wzl8bJs3ZUvFf+WVV9JHH33U0rmeJAEJSEACEpDA0CTAdzYiAMw444w5AsBw//6mAWBo9lNLJQEJSEACEpCABCQgAQlIQAJDjIAGgCHWIBZHAhKQwAAR0AAwQGCHaLIaAIZow1gsCUhAAhKQQA8IaADoCksDQA86j6dKQAISkIAEJCABCUhAAhKQwPAloAFg+La9NZeABIYXAQ0Aw6u9NQAMr/a2thKQgAQk0JkENABoAOjMnm2tBoSAYd4GBKuJSkACEpCABCQgAQlIoC0JaABoy2az0BKQgAR6TEADQI+RtfUFGgDauvksvAQkIAEJSCAT0ADQtSMYAcCBMWwIMPj5Ye+P8vj3v/+dPv300zTBBBPkzz7++OO8Twj7g1TPHTawrKgEJCABCUhAAhKQgAQkMBYBDQB2CglIQALDg4AGgOHRzlFLDQDDq72trQQkIAEJdCYBDQAaADqzZ1urpgQQ+T/55JMs6iPwV48Q/vmMcxX/myL1BAlIQAISkIAEJCABCQwrAhoAhlVzW1kJSGAYE9AAMLwaXwPA8GpvaysBCUhAAp1JQAOABoDO7NnWqiUC77//fpp44onTM888k2688cb017/+Nb300kvprbfeyiv+p5hiijTPPPOkOeaYI62wwgppkUUWaSldT5KABCQgAQlIQAISkIAEOp+ABoDOb2NrKAEJSAACGgCGVz/QADC82tvaSkACEpBAZxLQAKABoDN7trUaiwCDnQNhP4533nknHX/88enss89OL7/8cvroo49yNAB++OeO32wJMGLEiHThhRemJZdcsldkjSDQK2z9clF37OkTZX/olww7KBH5dFBjWpV+IRBjot79pF8yMBEJSGBQCMQYjsza/buA9+tB6TYNM9EAMG75m7sEJCCBwSKgAWCwSA+NfDQADI12sBQSkIAEJCCBvhDQANCV3uc+qz4R6wtdr5XAECJA10YMDlH/ww8/TBtssEG66aabEp9NNNFEubQffPBB+uIXv5j4nGOVVVZJ5557bppppplaFovJB+MAD5THH3/8nI5bCAxuZ4iH4WzzUG+LB9qI9mn3h/79QRVGcCj7KGaYCSaYoO37bWz1EeOQekbbV9nZF/qjN3VGGswfMYdEv1D074y2Hc614HsJ90O2OOJ7Dq+Z59v1IIoT9ZlwwgnHupdH3UphnHpzLvcAjnLOb+f5vzvxn3s5daPecTiX9X+P1wDQ/0xNUQISkMBQJKABYCi2ysCVSQPAwLE1ZQlIQAISkMBgEdAA0JW0BoDB6nnmM04IxMNfBM9NNtkkXXnllfnh8SSTTJLefffd2kPhL3zhCzkCwIorrpj+9Kc/5fdjsmhU8Higym+EVB66cpCWx+AT4OF/iP8IHPxNm9omY7cFZpcQUOi3/N1JhpVXX301HXrooemf//xnev3119Phhx+eo3l02grQwR9lnZtjCISMg9IgQ59hbinFtM6lYM06kUCYW+jbGB75jtJu830pYMd9nnsXdcEUgLnh+eefT9/73vfye1NOOWU64YQTamaB+D7H97+q8N/ORoDor2F+gMVTTz2Vnn766TxnseXV/PPPn6abbrpO7NrjtE4aAMYpfjOXgAQkMGgENAAMGuohkZEGgCHRDBZCAhKQgAQk0CcCGgC64tMA0Kfu5MXtQgAx8Cc/+Ul+MIwpIB4m89A4/l577bXTSSedlGacccYerRS/7rrr0s4775ymmGKK9N5776W55porXXPNNW33gL1d2rK7ciIMIORhANh0003TfffdlyM9IAQfcsghaYcdduiEava6Dv/617/SpJNOmt5+++20wgorpNdeey2bYRgXbIvR2y0vel2gfr4QYwPC1gEHHJBOPfXUbMpZbrnl0g033JCFIA0A/Qy8w5LjHnHKKaekGWaYIb355ptpm222yX2JMeMhgXYk8MYbb6R111038RtBGKGY7Y0WXnjhupFyhnIdd99993TFFVekySabLJv7Zp111nTRRRelqaeeOn9nw9ywzjrrpBtvvDHfB/bee+90zDHH5PfLiAGdYgDg+w73OET+Z555Jh199NHp4osvzt9xw5DKOXPMMUe644470jTTTDOUm7ftyqYBoO2azAJLQAIS6BUBDQC9wta2F2kAaNums+ASkIAEJCCBGgENAF07gwYAB0dHEaiGReXh5/XXX58fCvMZwjChwXkgjDDMb4TB9dZbL5133nn5vdg2oBUwpHnJJZekrbbaKq8a5VpWWz344INt93C9lfoO9XNiFRztsOiii+Z2oM15f9SoUenAAw8c6lUYlPIhFiy22GLprbfeyvlhXkE4WH311Qcl//7KJMJbl6tZMd9sueWW2YzD+LzrrrvSyJEjayGwy7w7YeVnf7E0nZR23XXXdNppp2VBEXPMtttumw0BRnWxd7QrASKgcC988cUXcxX4vsN3IrY6ardjpZVWSrfeemsW93kYP8sss6R77703j1ciOmHU+dvf/paWX375HBWAut5yyy1pmWWWqUX1oM6dYgCI9kPcx8CK8E+9OTAFRGQquDzxxBM5KkK97ZHarR8MlfJqABgqLWE5JCABCQwsAQ0AA8t3qKWuAWCotYjlkYAEJCABCfScgAaArsw0APS8D3lFmxDgQSg/hPV/5JFH8gNRBH8MAAiHvObzpZdeOq8qm2qqqXoV5vncc8/NK0V5sBoGgIcffri2n3Sb4OqoYrL6bdlll80RAMIUcuKJJ6Zddtmlo+rZ28ogbrIqEE70WcYEW18gnLTLwRiOGzpCB6LOO++8k8fzY489ll9vtNFG2djAuZxTDXutAaBdWrtn5fz5z3+ezjzzzLySn+0gNt5443TYYYc1TYQVw8cff3zt3sC8TjqKZk3RecIQJYABYL755quZvejLV111VVpzzTWHaIkbFwvTAqv7EbQR/IkAgMGLcc4R8zyRAs4666x8f1hqqaXSzTffnD+PbT74m7m/3ed/TKeY+Ijmg6kv6hccqCf3PL7rYpSYeeaZsyGy3es9VDquBoCh0hKWQwISkMDAEtAAMLB8h1rqGgCGWotYHglIQAISkEDPCWgA6MpMA0DP+5BXDHECsQqcwb7PPvuk0aNH1x6M8uAzIgHwz9zcc8+drr322jRixIhePxRtZADgYWy77bM7xJu25eJpAOgeVScYAMoaInIR3vi4445L++67bx7jk08+eV7pusQSS+RTI+pHeZ1CSMtDqi1OpN1p5x/+8IcJw08c3/3ud9Ppp5/etA6NDABhkrG/NEXoCUOIAP2WrSzqGQCI9tJu309WXXXVvJ1LmDerBgDu+5jZ/vGPf6R55503G9yYEy6//PK0wQYbdJwBgK528sknp9122y2xnVVsgUPd119//RzZh21/iIbDFkhsnaABoP8GqAaA/mNpShKQgASGMgENAEO5dfq/bBoA+p+pKUpAAhKQgAQGm4AGgK7ENQAMdg80vwEnwKp+HhDfdtttaa211soPP3kozD8wtvOsAAAgAElEQVRvPBAPEwB7wv75z3/OK4Zjb/TeCDwaAAa8SXucgQaA7pENpgGAm24cvRlf3dUktvBA1ED0IdRzPJQnfDurQEvhvywL6fZ3eXrcUcfxBdUtU8Zxcfote4xfrOSfZJJJ8vy/3XbbZaGsWSj/7gwArJzujWA6kP2/34CZUEcSaGYAaLdQ+GussUb64x//WNu+qWoAKOczondceOGFOSrAV7/61TRmzJhsCivvRUNt/u/p/QnBf+utt87bUGEAICIA292wDQ6GuPKgL/A534WHWr3bdfBpAGjXlrPcEpCABHpGQANAz3i1+9kaANq9BS2/BCQgAQlIINUiBs8444z5We5wfw6iAcBR0VEEYgUU4j6iD+I8fyMCcjDoeRDKe0ceeWTaa6+98r6pfVkV1Z0BYCiGme1U0Y/2jQfojQwA7PHtkXJY9HILAMRNVlYSSrjRAVt+eiqCDrQAiqhB+ffff/909NFH57HNexiAFl544fwZoke9Y7C+AIyLMddKnq2c027jhfn8gAMOSCeddFJud+YCIgCceuqpTavSzAAQ95CmCRUnDGT/HyrtN1TK0ZN2GQ7ndpoBgG0LiOoSq93rbQFAu/Kg/u67705EOeB+gAkIM8Amm2xS+x44GH22p3n01ABAZb7yla+kRx99NN/nuO9xHzz88MPz39S9LEOkP1j3vU4fYxoAOr2FrZ8EJCCB/xLQADC8eoIGgOHV3tZWAhKQgAQ6k4ARALq2qwaAzuznw7ZW8bDz/vvvT4suumhDDqwku+666/rMifwwAHznO9+pmQvmn3/+9Mgjj+QHsLF3NA/iMScgSPFQloPP+YeS1715INuXh7msiotoCJSpp6Iu5ed60uEo91enLr1Jr15jxHYOfIaQxxGreP/5z3+mKaecMr8Hi3LLhZ4aALg2eDZyhpFm5E1bIkJ0d5Ae7ctRb9Ud7d9XVhHtIsoRofDjdSMBgn9swwAQoj4GgBVXXLFhlYJRuR96M4GjKmhUE+9Nv6+mAcd33nknLbTQQunFF1/MH1OPm266qdamjSrVKP9YLUlfqNa3TKu768uII70d49G3I8+e8Ir+V2/lOsxi3LZSn1YnyrI/EFWFFfjlXNAbgauVvKOujFH2B8foc8opp9Qu/d73vpcNAM36IwaAE044obbC+Nvf/nb61a9+VXOORvSYaIdmBq9m+VXbE/NC3B+YYzCmRf+DJyG8Y64bl9sSUAbm5mjvKHOztmplvmDclPNlTwwUVX4xR8Mq7rXlvZe+CeP+OOrN99FWkX5fXMekFfzqzQOx73uZR08NACWH8vtFvfxgzTnw66/7fbN2WHvttfOWTWEAmGWWWdKdd96ZZppppnxp9R7Fyv97770332eXWmqpHPGp1b7arCzNPq/Xb8s25PrgWn2/1fsk8/gCCyyQHn/88ZoB4JxzzklEP4j+GN9DY0y5NVWzlmv9cw0ArbPyTAlIQALtTEADQDu3Xs/LrgGg58y8QgISkIAEJDDUCGgA6NoiGgCGWg+1PH0igADEA97NNtss7/vKw87y4IEr4T9uvvnmNNdcc/UpLy5uxQAQD6XjYW88LA/xvCxEd+FZQ8Tg/N6K9vUqHGJnpFt92F+KGH0RMPoM+3/3cefhf5Qx2MbveLhPmZdddtl033331UQT9gTfYYcdasVoVO/oMyH2hSAV7VaKTN3VqRSEShGZa/or9DJ5lEIM/X+iiSbK6VMPXpN3NcJFbwwAUdeqcaHkFeeU4647cagngnYj1jA46qij0kEHHVQL+f6zn/0s/eAHP2hqrCnzDxGG+oXQFsaW6nlRlvL9ZuOoP/p/f6VRr83q9csyv9IkU55bilgRYjoEYvhV57SeCLqtjq/I49133819gD2xMQBExBciAJx++ul5rFTn4VLMb2YAiHFciqP1yhifNxO8G/X/uK7VuaaVflHOlZwfc3mr4m09gbuVfMtz6nGLdEujStzrquaVVueL4FcVO+NeRp1L0bUVBq32f+pbrUvc6+mn1XtBqwyjvNF25Vxbmo3CtBT3gDfffDN9+ctfThjm4tqrr746r47vrt4xn5EOZQ6zS7RNtS3jvFZYtlrn6nlf//rX0x/+8IdsxOPeVjUAVM8nCsjuu++e74mMpSuuuCKtu+662bzSX8aP7u5L1ftE2YfKuQSzD2XC4NNdelVDCXUgys1jjz2W24hIV8x7O++8cy0Z0mVeLvvFQLZRb9u2Ha/TANCOrWaZJSABCfScgAaAnjNr5ys0ALRz61l2CUhAAhKQwH8JaADo2hM0ADgyOo7A3/72t7TYYovlB9al2ERFWR3KCilCwZYr9HsLoZkBgDKUD1vLVfOlKNuqsBHlpOwhbvRGlI8VwK2KEeVD5EYr6Egz0u0vg0K5f3vUnQf/ITQ2yoeH/fUMAOWD8e7aPMQW0oERrynLFFNM0duu0uW6Uszhg2YrietlGgJNCBllmcO0UI1SEH3mpZdeSiNGjMiiSBxEAFh55ZUb1i/SD/GsulKXC6NfhmBUHX/9ZXyIQtIm5Lnccsslon5wsM/zgw8+mAgPXc/MUlawKuCHwBJbBvTk+iq4/hBM+9LZ6gntIfw3WpXf3TzUnahdGnKYK3hdb55o1h/6Ul+uDcGcrV1+8Ytf5PkecY0ILQhj3c13lK2ZAQB+9SIqRLljFXaYSKoRJJr1fyJ6hIGnnOvLsdabuSK+/Ja/4+9Ir6f3oOjf1Tp214YReSb6QRnhoLwuogv01ABQj1/MS+U8W86/zdo0ytVK/29U93omh9709RCQ4z5bb+uiiCwU5pe33norGwCIkhLHVVddlQ0AVRG87AP15r5mhpXe1Kkn16y33noJ8wJzC2O9mQHg+eefz0bPMGBQZwwErX7v6UnZ6p0b/ayMuFI1IJXX1TOslp9X508+q24BcMYZZ2SjY5gcqiYYIwD0tVX/73oNAP3H0pQkIAEJDGUCGgCGcuv0f9k0APQ/U1OUgAQkIAEJDDYBDQBdiWsAGOweaH79SqDew8ytttoqnX/++Tmfqglgww03TJdccklt9WNfC1M1APB6vvnmq20BQPl4yP7EE0+kW2+9Nd1xxx2JVaociFPzzDNPIkztEksskV83E2F4qPv2228nHuoTEnr66afP17FyrFVhiIfRr732Wi4H/9By/dRTT52Fp+qBwMp5/PA30RMQWMsH6DwE/etf/5qefPLJdPvtt+fPp5122vx7pZVWyqHmZ5999l6hDkGPvAn1e8899yQe6lN+6jvbbLOlueeeO/ODZQje5RYA0QcQBAkNXj0QjQidD9fgOfHEE+fTIuw/3Mmbev79739PTz/9dNpvv/3SMsss0229EKVpe/Yjhg9lmW666TIP8mJPY37HitWqIN1spV6EBacN6F8PPfRQrguiJ+05wwwzZDYrrLBCbo844Ee7cF4IYBgAOK+7I4QUBPYbb7wx9/PywCBBeyy++OK5PaqGiWYCaE87CX2ZMYUBIA5EHvaJrnc0E6D/+Mc/pmeffTZz5Ddjlz7G9gK0WXWLhHrjtexPtF+Mh2ZbRtQrL2Uojy996Uu5j4dw10zMOfvss9Orr76a+yy/WR1Pu0T7VKOgNJt/nnnmmS7lwURSHkRWoW/AjzmK8vWUX0/7AHMTY5exgDDIfEYEgIsvvrgmFH7jG99IRABhL/DyoGxx0Df22WefvAVArDCubgHAvEf9GCsPPPBAHmvlfPfNb34z1xeO1D22DIk5qFn/j/mGPsR8x/xRzneUMeY7ftOWPTnK9qMuzBGUP/YKbzbfkBdzMavK4U0duZ45rJUV1cyFzIPMo/yNKM29a6qppsq/v/a1r+U68VPPwNdMlK7ygyF5xPxOecv5l7mCspcmgHJMxbwcv5v1/3rzPfdMBPiZZ5458f2jr8fLL79cu99yT6LtmBP4zer2OeecM/+EIS8MAIwRDtoYEX211VYbSwiv8oUn7RT3d+4zZX60EyvQmU/qfX/oa12r16+//voJ80IYAAj9DwPuc42OiBpA/6RtuU+yHUC0eX+XsZoe91rmDPoO/bE86Bfw4x7Nd44wnsU51fZgHi8PxgwGAOb2OI499ti0xRZb5IgPcGIOYqsk5sUw77UyzgeaSyekrwGgE1rROkhAAhJoTkADQHNGnXSGBoBOak3rIgEJSEACw5WABoCuLa8BYLiOhA6pd6wUjNWm/+///b/8QDSEvlgdj9jBQ9AxY8ZkMa+/jqoBgHQRZgjJinjNw+mf/OQnecsBxFYe6PIgOkL2Rjnmn3/+9OMf/zg/wOdBbaODh9bsg4vAyXmIXz/96U/T/vvvn+tcfbBbfYAcK8w22GCD9D//8z85DQSSQw89NB188MFdDAikB08MCqRL+XlQzUPs2Hf96KOPzmaLeBAa+wEjHHDwGnEHsXzPPfespYNYEGJNvbrGirl//OMfee/us846KwuKkS7tXbY9wuaqq66aOSBGUPYFF1wwlz/EgtGjR+dwwNWDfYExKsRKVvheeeWV+TTyQ8xkRTGCHyJKcD/vvPMSgl+YFCKiBL8RTEaNGpWuu+66zDRWxpNm5EMZ6ZM77rhj+uEPf5jTJf0QzRuJu1yHkMn5tAXCJqIIfYF+johA/+IIwX6aaaZJGGPYCx2DygsvvJDoc4h55MM1f/rTn9Lyyy/fsO/R/uyHzg+CBgfiX4SWjvaOlYeYQHbZZZdsuqBOVUGvmdjc6hjdbrvt0kUXXZRPpy4/+tGP8nYAzY4Q9WB+wQUXpJ///Oc1k0bMH4gnpBkrb5dccsm8tQARRDg4j/rSxyJaBf3iW9/6Vhbl4Eq7/Pa3v819pdU6R19aZZVV0l/+8pecFm2+0047ZYGadMmb8xhj5E3bUw7mHPo6fThW/XIO5eScCAdN2yGMUx+MAM3MBKwqPfPMM3Ofpc2p05Zbbpn7Gv38mGOOSbfcckvmUrZ1zEmwHDlyZC4bY7Q/wttTZtqPdsGUE0J2GWklysMcgbAOO1gw5jF8xEGZiQCAUQhelA8h7dxzz82vmXOZJzGcwD6Ylv0Mvoyh4447Li266KI1DqXxJPpAlJHXsCE/5riTTz45YdxgjMZRzYtrGFOMaUwKiyyySM1sUJqmqqYT6sY8zPzLeCZKCmYGuDVr/ygL5cNgQRr0Ozgyd5RhxkmL/oqoyfu0Dfc37r/UsWQebUa5OZ/+AkPmaubiSKtReHQ+51rqilmC+y1tBT+4hfBLfct8o03IgzEVpoPgF6u3o72YI7beeuvMmXrDnfsSbf7UU0+lI488Mrdb3G9irmd8RF7zzjtv7kMbbbRRrb2azVP0WfLEDMR9osowzHgxF9Au9AvuK/RBBGi+k1D/mFciAkA176gr9fv1r3+dx+qjjz5a40hZYjxRz7gfI8QzJ9JmpSmlmeGqWd2rnzMfYjyjrakP+WK6wMDYaG795S9/mUPih6nniCOOyPeH/ph/quUrxxBGF8Yb96ZSoC/bK64nkgH3DLYqIXJNzD9VUw3zK9/dIiIIfGmTcjup2PInoiTRlpih1llnnZpBstX7UE/bZ7idrwFguLW49ZWABIYrAQ0Aw6vlNQAMr/a2thKQgAQk0JkENAB0bVcNAJ3Zz4dNraph/HnQywNfxJFyhSJCGMLH8ccfX2MzEFsAMMEgrLINAaFYEaRjX3YeOIdozQPYEF3i4S2vEeN4QM1RT9DnfVaNVw0ACAP1BJzqg9546E0o3aoBAOG0aiBghXdpAGBrhVgNuMYaa+RVbRwhUMVDdt5DzOHhNMIN+bJ6mpWHzVaKRj1YNY/AyIN0DspG+vwTHqIZbUxbx+pGxI9DDjkkC/asJkUMDbGAtv/+978/1tgoDQDkjciAoMWBCIKITT1CXKddqM/vf//7BEcOHrJTNkQJ2hDTAmUhvdK0wHVRB/ofIj5CGWaF3/zmN3mlaDzArzeI6cfkj3iL+MSKZdInX9KlD8V+wqSD6Mn7iED8RjDhOgRDTAEczSIAUE5WHm677bbprrvuynWP0NPBgnRC9I39lsNswspXxOIyukB/CRBwp09SPoRdWFx77bXdbmUQ4x5hHoMJQh6ibvSx6H9hpIh68Hn0b1gQUj7GcdQHHoiQrOqM+YfrMCkgnjc7yIu0YEy/p27Rf7gWoZ1Vy2E6qIZ5RvxEiI9Q6KQTZpoQmekTIQ5RRgwhp59+ehZdwxRRr5xhAGA8cx19fJtttkmYgDAhRd8OY0LMC3Dks1h9yryAsIiY2teDepA2oiNtGf2/TBee5B0cwgRBf0T8Lg/GE4YazoEtfYMtYzCx8Ls0XdAujIPodxH+P0xeGEowbJBWjMmquSvMQRHJYrPNNsts6dcczF2RLu1Hny0F5mDMPYN5J0Tgsk6lCFvPAIA5LdqmlXFZzwCAKFsv5Dj9mfO5D1In6gO3MFCUxijqB6sQmakD12GkYs6PaArVPkP7wxfjDffBiLAT25DENidRt/K+G2Y85lPaFzMALMI0EPdgfl944YVjGQBOO+20bO5DvGWOJe2oU3DnPfIufzCW8P2gWSh6mNK/uDfw/SWi9kS5w6QQ/SBMQNxTMN4xR2EqZIU89w7KQv0wABABoJ5Azz2dsc59nrrQHvAh75ifaMcoO+9FmxH9grmE7yhxT6qOxb6MecRv7rsxDxOVBQMAc1KjVe3cs1jxHwfzHG3WH9//qnWBEWOcuZ65JL6XUD76PX0gvu/F/TLmGn4zNzKvYhajz0cfjnz4PsP3mnKujTmpvE/F/TjmPcwrmE7CKNvKOO9LOw2XazUADJeWtp4SkMBwJ6ABYHj1AA0Aw6u9ra0EJCABCXQmAQ0AXdtVA0Bn9vNhVysefrLam5DsIQojOITwRNhfRL4IRd9fD3+ZUFghyh7TIaIQjhyBkNVcITrxYDdWAoYAFXtlE9b7jTfeqLUZAhSr90i7nugxEAYAhENWaFYfDGMAYNUudeMBNisKEQ9YOYrgVq5upI4wL0WFEKt4KA6L7bffPgtssVq62lFDREJ4h2kciBmIGiE+097BNs6JsvOwnVWWV1xxRX7Q31sDAKILZSAv0iT/8iE7ewmvtdZatfd42M8qSEIMl6utKV8p9JR9gvdjpSz8EHgR5xESGq14hS+rTTFsUB76CO0TomGE9o4oAYwHDs4L4RiBAjMEolCIwYihtGt5kP6LL76YoysQCjr25CadiOIQK90jqgWCVaxajTIRDQCjBWJzf4oPREBYeumla6vfMTUgCNFf6h2UK7Z3wEQToZJhg6gG9/g7Vv7T58p2D+Fm8803z6s7Q2yP/c3hUW5DQjkIyc1K/u5CVXNeGCrIA7GWyBmIb/QtVuk//vjjY0U3CcMCAg99PownpMeYjRXWITyVc1EZIQKTBqaeRu2DKEi0jxi7iEpEOqEf0i9iJXYYdUiH98qV19EmmHYYJxhf+nrQZsxRGCZCGC0F/2r6zQwAiKYcsGEeZquMAw88MNcxvkDyWXXcVYV5xi9mFMZURGiot+c6/QsheY899shtxfgpuUW+0QdLk1UZ2WHjjTdOv/vd7zJv+mDMlWX96xkAWFUcfbqVsVk1AGDswgAQ4nDcB6kzcz2ifLwXwn8pfsbcFfeNarQDTADMd+XYrbYpoimrzykD95qY8zgvotKE+S7yifsC5zN3wZ560JfCmMH1UfYwAITJBHMIeRIVJ6IhRLloM35oAz6LiCx8HvdM6kTdmh2HH354vjfX68ch+PNZfNehfBH5g3kQ4xvXI1YGi4gAUDUAMM9gjIlV/8wf3B/K+sGN60pjEp+XadGnMA5W+1Mr/as7Hhip+L5Fm9CeRHtCFG9kDgkDHsY6jFnRLkSwIRrDQBxEx8DcAbfqdxTyCxE++kGMCerD/Yvvgvvuu2866qijch3LbQG4Z7GSP4w+MfeH6STMg3EfibSJTME9Kdqor+0wENzaMU0NAO3YapZZAhKQQM8JaADoObN2vkIDQDu3nmWXgAQkIAEJ/JeABoCuPUEDgCNjyBIIQaHZw8pYtcoqVEK7xgrVEHqoIA/bWSEZQlV/7YFaNQBQZlY8cyCcciD+sUIQcwIGBMRQ9lDmITT7tfIAuxS0WUWHsNlILOxPAwCrgRHQEAhYOV/PAMBq5lilhtiBYBIrZxHyqBsiEA/8EQf4J/n222/PYiShZ2MFcHQ0PkO0rWfC4L177703iyoctFOsgoUHebECmgf/CB6ITKxUjLy4hrIimiKEhRjG71YjACDis6qZlXbstxyiHQ/jEU9pH+qEUIiAiciCGMLqXSIc0P9CgEHMRyimzXgfvgjz11xzTQ4XTR8JgZRyU0fqTx9pdLB6mvaKmxnh2BFAKAvGE/oZIYXpY6R922235WgP5BkHYdwpY4iKlIs2JZx39SAKA+0Yghaf049Z3YxYRPhlBCAEOh6IX3LJJTn8PPXkvQgZj3ABn/48IrwzaVIHVndizAiRv1FeiPGsjA1TRwg1tCH7TCPaxspujEWXXnppFnMjlHOIlBFVJIR2BDTGFOeSTswziD4IiKxg7e4IgYZ24VzahLaFI3khCkWfjhWljDeEarjzd9SFPsAq+3K80N/oDxhsMEpQvugD9E/CjNNepSAcIhPiG302hFPME7Ealz7IKlsiAjBfjBgxIvcX0mNsYi546aWXctliPBM94/LLL884yn5Y8mk293MuHBDoCcMOZ8YQ/Y++GPcAQqDTN6pbAMCtPFi1WxoAGL/UgXmGtKkb9WYbGaJpMM8wjqgjW2Ngkok5CLYYKmAUAnPcq8p7G2YchOQyWgP9l3mlXvsRGYW+xDwRRgT6Mf0VEwH3lDBSVQXeqgGAuYKxwBFlazY+SwMAfRGuCOcclIN+BGfKyX0hTEO0PWODVfabbrppnq/oC5xPuH7OZxX/TTfdVOtjXEu9GNMrr7xy3aI9/PDDtUgZYX5hzHA+8xPzOP2RsjEnUjbmQiKh8JpyxbYsbJECI44wx4QBIwwAEZ4dAwDbwxDth/y4z9NeRACif4RBCr7khQExzESwpu9QdsZpowMTGvmUUW7gRcQLBF3uudwL4Ug/JY/LLrustq0DRgj6EdsuRB0jAgDzQrR75M94IM+YTyPMPvcV7mGUFcMi3xkYb4wz5kbGNn082JA2c2B/GwDo35hlwsxB/ek3pfmkZBmmEcYh231EVCLGKvNZK/NLd+Mh5sY4h+9QRKwIowHzBnkwbzA3MkdiKOIgag33ZeZG+j99gvKFCY3vqxgZI3IE13D/wRQW3zG4BhMafTiiQTCmMTfAiH7B3Mz8wr1dA0Cz2a1nn2sA6Bkvz5aABCTQrgQ0ALRry/Wu3BoAesfNqyQgAQlIQAJDiYAGgK6toQFgKPVOy1IjUD58706sj33kQ4AKASYeYPOAlofWiAr85kF9q0JHK81RzwDAQ1ceyFIHBOuTTjqptq97GR449qLmQT4P0TlipTgrJ9nOoN7R3wYAHpIjoMXD5jJPxE8EhjJEdAj3RDpAAEAYo871HqYjWLIClAPjAA+3WUmMiBThksOUESvWyQ9xIUI3cy1iIavqpp9++i5I4oE2D9pZtUjarEqmTiFuxopZ9uVma4DqUW4BQHoIr1yLkBJtCXNEEEQrBBBW6kU/op0J933AAQfUtiag7ITxRWjt7og9x0mLPGHISm4ECsSUELIRGRGMeOCMuBQGg1iZiSGg3hYOZZ9CxEe0jz24Q8iNsVLPAICoxOpJxlmIqYg7rDRGlCpX1Zahs7mO6AmxJ3zsOY7ZhfSoJ+/19UBMRGiKgzGDgItwFashq3kwV2BGQAiPVduI3ojbVYE++hftyT7miEaElA4BhjZCeEdgiigZEe6ZfozIQxrMQwjH9AfGfRkRoixfGIG4DuGSssacATsEr9jGI+Y+VuUzh5SrdJl3MLzENg9VBvBhvGN0Ic+4FlME/Z4HXbGql88pL+2JWFUelI08EKtYzVwKzrRxlJXV+bAlokgcmFzoc4wpzuPaWB3bqF/Um2OqIhzpMK7Y1z3al7HLmGp2lAaAKHuME+YxIqWE0BYRIuI1v5dccsks6pbmM0TZCEEeYdG5FsbcrxDmWPUb8xXzJJFFuG8gmMc+9iEE0u6cyz2C8sRqd+rKfIFAuuGGG44VPpy6I24zB0adEAsZBz25J5YGAMpCP8UAEPNXmA9YCY25ISKMMEcjeDJmy0guZZuQHuWn/YIh/fAb3/hGw5D53BtKYxGGJMYEJp7qlguUBe6UEfF/8cUXz6H7OY/3ENYZZ3FvomxlBADGVb3oEsz1lLuaX6zEJh3mDu7z1D2iFNBH4VTOBzGGCMWPgYG+Qb+J/kHkFsyOtHXV4BH9i/kZsZxrw1wTkUAaGQB42Im5rTzoH5SZvPipt6Id8Z97FoZG+ihtSP9iGx2uL4++Cu7MaYzD+G5A1AvKR5715tXgxjj52c9+VjOHYqpgq4JGkQOazRPxeTluMKkwx8V3V86BOfMiZYZdNaoPY5dzuHdj3CkPxj2mBUw0Yfoq0+ZczuF+yvwaJk3mOSItwaiMHhD9uD/bo1VOnXqeBoBObVnrJQEJSKArAQ0Aw6tHaAAYXu1tbSUgAQlIoDMJaADo2q4aADqzn7dtrXoiRJSVRLyrt6KL9CKEcG/T7g5mPQMAD7l5AI5ogQAS4YRj73oeypamBlZ/IQIhescqPQQQohbUO/rTAMBDfR6es6qMUMPVB/QYABZYYIHaKjQeOHM+wgnCOUes0gwBqFpmVlUjkkbdEGYQ/qphbLkO0YvVarECmfcQjHjIXwrGVeEjwo2zLQF8EOF4sA7zELsQW0i7epQGAMQSBCQMBAhWPLBnb2ge7IdIE4If6VAnRDzq9Prrr9faFZ6INNVyVvPmwf5hhx2WV3ZzRFl58M8ezXGEyLnLLrskVr0jDEaY/YMPPjivAKctqwIqZSYP3qfdiCzBynSEBN4PztSDNkFsKA/EYCIilIImYYjZEiDElWhX0orQzPQTxK4hue0AACAASURBVF4EoNjOgPISvQCRvrtw3q1OXtQH7qzAjXrQf9ivPfZnr2ce4hzGF4YKBDL6FbwjgkXkH20XXxror9SFukfY6RBACWcfIZ+jDRB96HMhbrMKmVXbtDFHPcEqhGFEHOoRq4/hSPvE3uRcT50pP5+xsj9MR6xiJl/auCpIhqgddaQvkQ+rhGPvdEJsE7Wi5EBeiEpVQwt5InzS/0J8LOcQ2MW2ExgnWC0eAip1ZeU8poMIJ14vRH7ZH1oREEsDQERq6K0BIMxDCI8Iqs3yZ8sR5ivKEJE9EGOZA+MIgZy2YCU84dij/5IfJibmfsZ43LPKfMMAQHrMTZQrQoXzGdtsMKfRv6vzQdUAQCQWIrLUi8bSaByWBgDqQBoYAOLeQB1oW4wBsY8879HO3AeiTrE6umzzmGMJgU5ZY95hdT1jrhrZA5GckP2wDpMSxgjMKvUMRpQrzFacj6GFrXqCP2MTA9mss846VltjoGJclPcmjEOI0Nzn6x0RcYJ24GEi5imE8jiYhxCmy3aCKT+Y8hifIeDTRpjM+D6D+arevSX6CQYx7oEYSSIqCJ/FnI1hgvtLsCctzBkI+eVBpATOizFcb9sd0uU7zGKLLZZNFRy09xFHHJGjlvR0/HY3/8OZuSaY8J2P98JQUh2flJv5Bo4YLZgPaRNMdBhzYi5u9Z7TqI3Jl/sCYynuObDFGMh8TBtQxqoBgDHA+bQ/59LvSYt7A7+5HzNH8jdMq/XjdRgAIvoCRsl6BoC4Z/Rne/SFWydcqwGgE1rROkhAAhJoTkADQHNGnXSGBoBOak3rIgEJSEACw5WABoCuLa8BYLiOhA6pNw+keQiKqMnD6uoDUh648lAWEXsgjnoGAPKZbrrpsmBB1IGq6FaWI1au8VAf0Y4H2xG+mAfy9Y7+NgBQPlbwErq2eoQBgPdD6OWhOoIPqxPhHXu/c07sMVymg+jDyslYGQgbRFsELh58x8o0HoYTtpmQvmGaYEUiIhLXVI9YLc31ITxzHe2N2BQrY0OwabTncmkAoPwhlJAnog8CV6wIjf4Vv6k7Yj9th5hAmYiMwOpHjhAqGvW9WDXOg35CsoeIimBIKObStIKgw9YIYUygflxHdIvIK0ShspykyfuxgpNV34hLIVTECm8EZtq0PFhNj0Ac4axpMyItEP48+i55lfnFynTSod2JEoHoQj4IaNQLnrGXfE/HZQioiE6LLrpoFp3ixo6QTx9qNOYIoYzQj2AefQ+hipXfVUEt+hd1i9WVjE2EI1YdI74jshL2n7GO8FoKlLQXgjcRF0LIZCxgqOBoZEiCFUIcRovYzgQxFPNKzHdhniGqBWM3RHXKwJhtdiD2hzkAsRTRP8oDP6IqMBZ4r7sIAIjdCNiNjuh7EZqd8OgYZmLLCEwyiJplxJcyrXqCV7O69acBgHYjWgRGmDBjdJc/9eV8jADRx4nOwU+I29GG9KNVVlmlNkfAIFY0l9zr5ReGCfojomGsHo6IB4iJ9JdqpIlGBoAYU83Y8nlpAGD+Y07ifkDe0a8Yf9xziWQRojHzCOabiGZCWlVBmTmBfskczjwa8yd9EV6M3fIYM2ZM5h39h/HywAMP5PsFjBDo46jeLygjYxQTURnhhPFDJIAqO8ZuaeQgXbb7YewTzaKe2SjyZq5mbqAfIPjTbtSd9meLCNiVbcB+9RiGog8xDuBBfeNeRH3KFd4xVsq5r9wiJcpCOcMAEEIznyGkV6MOwZI5JQwi1faKeZH3MdlwvwzjHXMkzLobz630t/Ic5hq+68V8iskKno3m0mDBfYEoLXF/p95s3wDjvhwRnYU2ZB7ldWzlwXYQGHTK+2N3edGeGDbYMoK/w0DE/ZN5tmqOirQ0APSlBft2rQaAvvHzaglIQALtQkADQLu0VP+UUwNA/3A0FQlIQAISkMC4JKABoCt9DQDjsjea91gEECFZgc2D9Ubhq8uLGNCsamYFfYQjLz9HgETcQoRjlWt/H1UDQKzq5UE/omK5wq671aNlBAMeoLPisQyXXZZ7XBoAqE+s5AzBgofVsaKclYnlwQNxBBVEIljxDzTti5CBQITYWd0zGk4hrLI6k1C9ZZjvqsgd+cVDc4QWVuzzUJ4jVgEjktEm1aM0ACDiUyYESkQ0BBEEXspTCsTRlnxGCPMQoeHAqlKiP/B3o1DvZRl40I9g+PWvfz2/TdrUAfEMNiHyxGrtEIU5F3EA0SDCSodAU4pB1KkUhV5++eUsPNEuIWqSB2OPVbvlEeHlSYNzSIeIBbFSscoy8kVQox8j5GH2oMwI5kSOQBTvbiw0G6MRDhnxDvYRGpsyYpphLoj9qKtpsTqSFaSx7QRCH8JiiOH1BDXSCEE2RD7EzFNPPTULefS7LbfcsrZtQ5wPK8R0GMRqZARERNBYCVo1HcAFgZyQ8TDkhy0nEOLY274U4KgD4wrDTBzUjxXk9OEIHV8yCHMGfZO/KRcrnikn5og4mHsQ6zli7LHalrm0HItENGCrA9KrF047ok8EN0QyoghEpAvagggC1X4b5RgKBgD2fmelfqwy7q5/xsptjBkhxrP3N3NYucoboRvDFT8ROYX2Yl7EcBT7d1fzqjf3IS4jjBNBBq6kHaH9qwakgTYAxDxDORGsw8xFOdgeIQRs6hxh3Ms5kvbmM+YKQqqHeQZ2zOkI7eXB6mj6EEI/9WY+4D3y56e7bUYoExEEuCbEVuZdxgPGvepBJAe28SiPiC7UncmvFPYZP/SHuCchrt9333157MS8xtilz3HvoQ7xnYK249rSaFBv/ijHJ38zRzAHR56lAYC6sM0IXMmT0PhxcC2mAL5DRWSSehFmwsjFfIzQzncAjCDMH6yKL4++zPukE/fqiMyB+I8BL0yE1fSDPfc62pl6hPGLewXzXl8P6s/3FKIUkR9zO/lwT19kkUXyezHGqyaRMC7Q9hE1hzIxpmN88F3iggsuqPXpsrykpwGgry3Y++s1APSenVdKQAISaCcCGgDaqbX6XlYNAH1naAoSkIAEJCCBcU1AA0DXFtAAMK57pPln4QJRjIfNsWqbFXyIGOzdyipfjkarFFnpyPXlnuaxQoxVXnPPPXe3+273pQmqBoBYEccqLsrf7IF3PKzn4TsiYgggrHxnz/F6x7g0AFA/zArsOV6uuitFh2qZefgeD8LjM4TDaNd4j9XACGI8UOcBPz/sTx17xkd+JdP4O4SQiDLAqvjy4X6E421lCwDKM9dcc2XxqlxBWtYr8mOFIw/oI8oA/RZBefbZZ88iQDzEb9TH6LMIMIgmXMN+ylxH+hgYWEUZqwzpH6yA5BpW0WISYe/feuWK9xqxYtU7JpXob7QrzBAfywMxLITgeJ/8iQyAWFQVKsMMUg1vH2HLyademXoyBkMoi5DcMdYRsegvcIxoFdV0Ma+wup0DriFAx3mlYFqWk/Yow6QzXhHGQuQlbyIj0F+4jnT4HSv0Y4XvjDPOmMU4RP1YYV+WkbphIGGfb/oO9cAYgqjJESYa3iekPquXwwCBiYEyYJwi79LMwLWxEpU0YouEEF8xHJAeAigCJPPuIYcckvMsDQCI9xERgPGLaYSoECFwVXkHsxgvhMNGDKe/Y54Jg08pkpVpjGsDAKYLRGLar9lcHu1DdA229AiWzA+0aSl0w5ixxkpv5jvag/Dw1113Xa5+K3kFJ/oMhhzugSGM0hdYmc69rzwG2gAQ44q6co9gjHIwZ3BvZ1X0oYcemg1+MXaoK+eHOEpfoN/wOlZs15vjok/F7xi7EREmGMacRJq0CefDjPGBqI+oXhprmFOZ/8u+zzUXXXRRvkdHu/I5xhxMRN2Fki/vjYjEmElCjOc+zxzL9WXkFOZWIqXEgSEBo0DVxBh1jPtPtd9QbvoiQnl8twoDAP0toiLwm/sQ7cIR8xXl4p7MNhMxxuP+VG9LnGZ9tyf9ut49AXMU3wfCMMFWKZiKwtDVKArDs88+mw0AGBNijDCXlYaHntyDynN5SIwJCrNKtDV9P6KqlP2oXvtU5zsixBBxhDFMeemLmMi4x1QNPRoAettq/XOdBoD+4WgqEpCABIY6AQ0AQ72F+rd8GgD6l6epSUACEpCABMYFAQ0AXalrABgXvdA8awRYvY/I+dprr9Xei4ekrN7jQTQiGuFlywfkcTKrVllpyIPheHAdoisCPKGJ6+213V9NUDUA8DpEPsTgZg+8o05hAIiVbHPMMceQMACwEpiH26XQjlBc3Su+O56tGgAQY3koH6u3EUe4NsSNyKM7ATmuJcQ77Y/AxtGqAYBz6S+sviSsf6MjRCeiBBCGmAMRifDErMrnaCWsdgixlBsx4vLLL68JyIiwhHdnDPDgnz2WWWWJgIEwQEjjELOjnPVWhPJZVcwmvDyr0RGFEE/CAIAQXB70R4wUtHmIVpEe4jNlZpUnWwIwXkNgCXEbowJpxwr7UrQLQbqnYzFWYmNEYa/j0gCA4QeRrN5KflgzV2A+iRX9iDSINVGnZuOV8xBs6V9EM+Bv2pn6YfyomiUQCDC/wIF2pAys5mwUIQLehP9H8I/oDGeddVYWKeMIsRJBMsrOZwhcbCPRCtdSlKRMBx10UBbmYcvrEOaDE2VBaEPIjvzZG5z+10j8r9cnwwBARA2YDHUDAJEy2M4jBOlmfRVepQGA/sGqcSJplHMo21cwfvgdB/MIJqjqeO0uT/perDZmPghDD/0/omGU1w+0ASDEe4RjDEys2o8V17HKHlMFWx0ghBO5gM85v+QT+9Yzj1SjqFSF/3LOi3sF7RXvx3gIUxDvU062MsCMwBxYCqvccxBdYRhRXPic8YaBIeYb5ju+f1D+6sr4Rm1WzwCAaYe0yvsF9y62vqH+cGOswbMaZaM0ANTLk/HMqnzuSzEnwgEjGWmGASBMZrH1SKSFUQezyrzzzpt22WWXfN/HJIDRKQx58X0rGFTvQWW5Wplfu+vvzKfMc8xR5EubcB9rZICItIh6wzwc7cW1J554Ytptt92aDemmn2PoYp6IeyntyDirl3YrBoCIUhP3WwwnfA/DBFK9XgNA0+YZ0BM0AAwo3o5IvDRKd0SFrERHEbB/tt6cGgBaZ9UJZ2oA6P9WrP6/1v85mKIEhi4B+//QbRtL1tkENAB0bV8NAJ3d34d87cr9ruPBeqzQisLz0JPoAIiNrezLy8N0HprzIDVWhw0UiHoGgIUXXjiLjK087G43AwAiAisRCd9fTxSrV+d6BgDSiKgAsfoTQYyVbiFIIzYgMJZCTvVhRb38eLhPH4r0aPtWDQARQhuRdsMNN6wb1rzsS/QvxD0eDFC2WWedNQsrbAlAP0QA7O5ABCVkMAIyUSP+8Y9/ZGGDaxH0MIZQJlZLk/Z7772XXzNuEBpZyV8eJavy/eAU+4+THgYLBPvuDACkh0mH1aLUEcGBNCgfZSddVrNjdkEQJ/w+Ya1HjhyZzylXzcfK0XKVZitjpFo/ykS6iCysfA6hjjLwQJ62jlXxnMdrfsMWwZG6I9KQN1seTD/99Lmd4Eody3kn/g4hnLQQejiXcOa0VRmxgQgD5QFftgugj0SZEITPO++8nA6r58vj8ccfzyvDKSPlo80RmNg2I0T7EDAxiBx//PG1MrDam3FZ7utd7QMhlJXGE+r04IMP5kgsUU/GHqv7OT9W/EdfD7Ewtldp1oblPzylAYD6s10BxoOhGgEAgwmrjGPc1AvhXe2f1QgApQEgWGEWwYwSZgrSZTU6wjhHM6bVOQXjB30PQ0GsUEfgRLQtj/4wABBpgEgqjAHajdD+GO2YcxlHlD1WxO+55555qwz6AGOLOYG5Kw7GHvMFgje/qQNzYb3tJMqxyN9VI0CMjzBBcA59DLMO44rf3IswCzKnUVa+J5Af82rcW4gAQHSV6kH78B0kxh8mASIAMH/2xQBAmWgzWDJ2KTOCO3NAzG3wPvLII8fqF80MAKTJvMeq+bKvYQBgTucoTQAY5pjDuSaMk2HcCKMGBg7ai3bnZ8SIEXl+Ktuk0T2vp/26mg5GUeZw2pKDORjxvdlBdAPuT8xxYawiAk5EOWl2fXefc49mnog5jH7O+Kac1fo2MwDQD/kewHcPuMd3YkwczBfVfqYBoC8t1/drNQB0z7DR99HqXB6v+zo/9L1F+y+F7oxQg13fZu3Qf7U2pXYjUP5PXe2znTQe+6Nd2t0AoNmjZ71AA0BXXn2ZHwbjftgoD+exnvV7zx44AgNpkB+4UpuyBNqfgAaArm2oAaD9+3Rb1wAxgIeY7GOO+BsiWayqDbGAh87XXHNNFo3Lg5C8rJaNPVRjxR7hUlk1VQ2Z29+w6hkAWAWMAaAVUWCoGwCq+6wjlhAqnDqGaFoy7akBIPaK5zpWuPFgH0ESUYJV0kQEKB+WNTMAkE6EiKdPEVI7Viizor/eqrzYVziiLyB88MC9lSgHrI4n7Dz9Lr7YkU6I9N31N86LVZk8WKiGnydtBA7qhHCBwBtiPflhikGULY9mBgAEa37Il1D5rIjszgBA3vwQTpzVr4hV5VYbVbNOmDkQrolYwMpTjBgIavW++Pb0H7NYJUsdCGvNCt7SAIAAGtEHQqijjJyPsEc0izAERAhyRHhEtwi53MocgZBJOgj8HLQdQjaCdnU8IKSvvfbate0gmMuIVBDbBZTnI5bSR8M8wt9HH310fl0aAPgbAZ5Q0RzNtppoVKdYZVptR8KaI27yftUAQBszxigbInOzo54BANML7Ia6AWC77bbL46zRuKr2aV63YgDgXobYXYaTZx5afvnlM86ejAvyfP311/Ne74Q6j37M/vQRUSDaaKANANW+QBsjstJPot/EOWUI+Zj7mFsYo6xER9hFaK4eVeE/XpMG/ZKV81dffXW+T/EdgDmD+wy/OUJU5e+YA8r3CMmPuM978X2CPBB6MQBEWTHbsE0M83h3hoWy/PUiAJQGAMYjr6k37OJeiPiPmYPX9e633fUXjFrcr9leJvpWGAAiPeoXZinqtNNOO2XjEelSt5hTKVPcE4IDJg5MA7QXET3qHWE86km/rpcO+dPPiZoAd4wcCPuNjvi+wHUYq/g+EwYRtlkhgk9fD9IggkqYxzBD8P2PqDjNHpjW+5ytn+h/Zd8cPXp0Zlvd1kUDQF9br2/XawDonl8z4bnZ+Ohb64zbqz/79LNcgM8+Yzuo8erPi+N9rt8KSX6fq6QXZYhMqp/3W+YmNGgEeiviNrquu+hWfb1fDxqUQcpIA8AggR4i2QxXA0B8X682Q1/u1+X/aZFu1VDf1/mmer/zvjdEBpLF+N/vgp91ec7b3/1fzBKQQGMCGgC6stEA4GgZpwRi9RkP7hE8eXBaFUIpIA8+eSiOcBIPpBGLERr/+5Dls1p0AP6hZcXcscce25II3xcAw80AQEhgVrexWjPE++748YUeEYaoCOU+yxEBIAwQCC0I3KxADFGSB/SscKY/lP8YdPcAhPMiTcRxDATxIJ2Vq6zGrh6lAYC8EFtZJcpe6s2EHcQHhNJYFd2XvsS15BdmgDKkO6sCEQcjjDyMCMdO+OPyaPYPWoi5lBcBi3oytvgiSpj/6hYAZdqIKIjciNS0E+WMVb+cR5lIi/dDbKM94IlYjBgZJgs+b3Vf9bIMCN3B4LDDDssmgNIAQFsgSMUcEvMC19FvMXWE8AiDMAdQzur+ytU+16htQzzcZ5990jHHHNPlNOY16gpXVtWyqpfz2XpgzTXXrK2cjYsi/H/sVc52EiussEJtP3TOi6gKbL2AuaAUL/uj/8GMEP2YFIiqUBoAKHdEyWDLjtNOO61HWXINK+oxXWDuYuXsUI4AwBYLjLNWjzAAINiGEF9GAAgTBxEgMNQwZiJ6CPe+0uDWysOQmAvpZ0SzQLSN/eQRjKsGDQwArMqPKDmIohiYykgd3dWV/JhH2ROesVONABBljnJRX9qZutHO1JvPMIBEyHReV+/5vEcZGTeMc1Y/8175DzOvMaExVjAyMRecc845eS/7cruSmMO5L8CGulJuDDixjUUYo6g70QIQYCPaScxZGADoD1FH7oHw5vNWzH6k3cwAwDnMybHtDgwoN9GMMDtW82m2wjzaEgMAojkH14QBIKKFxH0jDJhEsME8x5zN/TvuofzmGs6nz/G7ZM28wZgeNWpUbr9yvmp1DHV3Hm2HsY9tOZjnMSuwJUGjI8YbfRDjAHWh3ekjbCvF9ip9PX70ox/l+sZ9hS2g6O98f+jN8cwzz+Q5n++3zCGMEyL97L333i1HAMBYFVFeogz15pNW5pje1GG4XKMBoHFL13vgH2dXH3w2SmWo98/P/Vfjr3tQf8T/ekdDQ8Dnem8IiPw+/ez/CvX58T7f7VDsK9/Pel/c4TJF9Fs9y+9WYTjnvUYRv6oZx/es//aT/+sj9cZio/E51veNbvp/KxVvt/4zlA0A8QwinrNEFC7aIfoL39X6OuZbaddOOWe4GADKuYW2CwNA9X+zarv2RMCsl1az7wHN+mp5/405rVvDXeX+2m7zT6eMq+FSj9JIE9sSln26r/1/uHC0nhLoDwIaALpS1ADQH73KNHpNAFGRf05Yqc8qZx58slItHkTHl1F+848uQuJxxx2X80OMqrcCmgfPPLyO1ZS9LlwLF3a6AQAREPE+xBAe8LPqDvEjQhZ3h6mZASBWH5AWIXNZ/cg/qTy8RkhA+Cj/IQmhtrt/DPgnnTTYYxrBpTQAVENikw7CN+aT+LLGQ3dEGFbyVVdcVutKGGVEWPpmrMLmGgROXnf3BQ9xIswN8RCH16UBgNWspEGIbwwwfB4P9k855ZTMKI6q+F+OnTgnuCGI0IasmG/VAEAaiD6cj5h08cUXZ1GdVZWxurSMDlD+DRP6EStzW+HaqE9FKHYYMQ+w2ro7A0CId3AjzD1bE8Sq2kgrVrfS7mFcqLIr/3kl72DGeQg/CJEHHHDAWCGl6QMw32uvvbJxgr8RJFn9zTYTEY6a9xF+EPX5TZ9FtEOcReCMIx7yUGYEQUTJ6N+MzaqJoeRIHtHH6UNRh9jagbKEGI3RB178Jk3y22abbbKAG4IfrxFce3JgAGBFffSN4WYAiLkJYwdhvstV8MxDCN31xm0zxhhLEPNZvU7/Ypwy1/1/9t4EzrKquvdfdauqu4ZuunqAnhi6EWgQmkEBwTECRgVMIuY5vRdB895DIwR9Gk0+6id5Me89x5fIS14wJlH0r9FEwYhTFPwbGpI/czM1NAjdgD3Q9Nw1dU3997vO/d3a99S595xb99Z8zufTXVX3nrPP3muvvfbaa/3WWjjrw2uyAABJ/YV3Maj96Ec/8gwryDScnKwR+FFriTWrdQjvQyOyYMA7cQAA/MwaIRsG2Q/gVWWz4Dme5xmisdesWeOAQZz77DXQi2fIUML61TurZQDgPbpoB9mnkiNpc8T3aQAA+g9NAGepFAyymuw173vf+8ZEgGcBADA2ZD3OSu6HHshh9q40YwR9wGnOnAFCA2BFGn74CzrLmSC5I+MzuhclE8h2wiVHfBYapd1DVhmAoGQMQkYh9yq9Q+9FzwRMwli4n6wIAAyha70XvEm2DeQw6xuZCcCREjvjudCB0IP37NlTAluxjnHqZ80AkAMAxkP52p/JAQCVaRYCAJJ0U8n7alRPcwDUPmONfSILACApMr/RAADRqVDU8RglNB8eGUnMvCUq1Evf3IHSWH7K0poyxyl4Qj/RdyrNpz7XGUDnaPZrOSZ4t/SrHACQPBPTDQDAGkdHExBT5wn0aXQczrTiF809I6t33Wfh09lwz1wBAGiuwn0auZIGFhoPACB8R7yka5xn0vg0BwDMhlU2O8cg3pVNNwTZa8T18v/spFw+qpwCE0OBHABQTtccADAxfJa3mpECijxUpCAOz0svvdQNzCF6TpspxlscZ9RH/83f/E374Q9/WHYfCxznGhFuihbO2JVx3TbXAQBxBSbJIRFmAND3OH/Wr1/vNJcjFif87bffXkqLTT3sb3/7235P2G4lYyL3yTnLPUR3UptaDsukmtgcYLgnrCNMhKAyAKQxBVG8RAjjaMLR8s53vtMjXYkwxEFSDwAAR4IiVnGw47Tat2+fd4n1QtThH/7hH5a6KLpUOzTpO1KG48DCSCCnEJkQqOkcGoLUuMahKFp+sr6I5MVxhmOIlNsAbygXoFT8fAcghznGQUIUJmUNaA96KUo0jc7h90rLTSQ5NeVDAAB8hdMprNlOP+EBHGvQEGeQ5AuyBDnC/Ti2oLmuOM+JvipDoO8FAKDsSPzi3fABQAkAHAKU0GeyKEA/6MB7v/zlLxsp5wVaoLzBJz7xiZJzVI5NRTRTw/qTn/xkyQEJYAAwSqWrVgCASkPIiUbf6KPS1pOSGl6v5cKJS9StxkKbsz0DwFvf+lb7xje+UUqdzjwg55SNQg57Stmwd8XlXRp94UsMVZTcYF3zNzxK6v14jfN6AQDwAnKULAJyeCIzkKGMI81gE44FvmdNIjsAP+DMBXCGjGM9KpOB1h2yhX1fF58jZ6AjoBkunuFzSo4gm0lNz+9Ei8dlCGuRSG1kEoAtyUJKhfBM/MKhTTYHrWHkJ31PA4mF7aQBAOg7YA4AADiAxRukmGetx/e+LAAA5BqygfaqAQDEd2Gb0EQZl5BLyDOcnszXhg0b7Cc/+YnvdZKn3KvyJYBZAImhswlAmGbwSON1vgf49K1vfcsoUwJYQ5fAdGH/4wAAnOvKqoB8ha71XPApWYaQhcqGw1gBAJDBp5b1oH6wjwIA0L7FWoaO6EPx+edd69at8/I28CHPAJoEWKVSP9XkyXj6Vw+9ZtuzOQCg8owKNMlPyR3pkTrbhQ6GJJDQdOfPagCAkZFhq5SSuNDcnFgaoJ7xSjZUyjoQyYHyUgT1vI/2cgDA5Ek0zRXzrHIzYQYfrbNKPQoBOaEOFdpZ4ntFmoOvGv9nocxM45/pBAAQ8EP6J7qI7APos/GzTKPpWwAAIABJREFUtWQtP5nXetd+lvmd6ffMFQCA9mo5/WUrEKgo3K+TggzCfb3SnIdAI90T58E0eRNvOw4AUPR/fA/Uvhd/30yTPzN9Pc3F/sPTCjLCbhpmwq2X/+ciPfMx5xQYLwVyAEA55XIAwHg5KX+uYRQQCEC124l2IoV/GEGsgylOBxzFRJ5iYMXhoShaHXC+9rWveUTgZFxTCQCQoZ00vTiC5ZgMxx1XMASKeNOb3uTgCaWc/4M/+AN3KMcvnDJnn312qR5yPANAIwAAMlTj/CLSUKmziVDE6RMaPuLGinh/FWELLYjsJEWwAABE+8FX4RUHAPA32SgAAPAz7aI9+BW6kKqXFNHwJjydlm5Phy4ZRyu9C6WRtQG/4/BSxDdRh6S95sri/Nca4l4ABWvXri1L1Y9TJ6nmtowFykwQRryK3uoDY+GASIQpkZFEjcYv1ifZGXiWua71UuYJnPes80oAAEWui+dxZgEA4FBPVC0Xc8WccQ/3h0aTrAAA7qtUDkOACWiOo1T8yNh5N07Knp4epwPlHAC8iF8BzqgWOesM/lJENH3H0YNDnYt1zNwBrqh0pQEAKjky4wAArc/xlADAUQaIQGUc5kIGgBAAIAMHjmd4kb+VDp/sCjiYazXMIWuQC8hpnLFc8DGOegAW4RUCAHDAwzNE0GeN0I4DAHh3CACItwPPMtdJpVRYx4w/3EOofw4gBKcqjmvaF7iKqHJASjJ08xM5ctNNN5XKiUA79jIcu4pQV2YW+sFak56AzMYhDHCC92A0xYCatQQAa5M1mjUFL/OQBgDgHmQ9AADAEXLqss8wd3HjWxYAAE5KMgAw36K3SgDEZQXgA94J/9C2jHbQTqAqZe1h3gBTAQK44YYbPKsD7UuO8j6yfcD/45HzleQYMgMQEfsh+gmX6CIZp2elEykDAJlrFEVPiai4PlDrXgRvfe9733PgH/zGe7j+/d//3ddFNQBgpXcJHBSOBdoCUozPfw4AqHXGGnt/DgCoTE/pt9yBzEDn0U/xMWDb8KrVAdDY2ayxtSNmlTLgR7JzyEaGoxIAYwy9EwAA4D379u4tG8SirlFAa9SP2gAAqU7lvARAjUxT3+3sw+wxgPnQZVg/6EfoLnFwWPxNrD/29/BiL2S/V2mhMXwa55dCMOFV+D/rKGeaA26qAQCVAKDYK9DDAA8iYzlbEEiD3ocOji7N3FNmUbySgwDSuXSuAQAELEJvDjOM6NyAvEDvR15oDw/37GpnV50l4nsKn0snr2n/j8mf6Fw3YoVCswG+08WeNzIc/Q3wrlzhyDew9FWQ35GVAvB/mBmXMyF2R8nfU045JVEf1Lqpif+zdiq/L6dATgGnQA4AKGeEHACQL4xpRQEph3KGkS4cZx3GZBlSUD5J54qhlCtM6Y0zhcMQEX9pxotGDHwqAACq/S3HCo5gnB70Ja1GsGhCOmTSHyuKk/Tl1JmNHzCJcCRtuiL4oC8lAIgoDCPMRpXtcoUaxaZaBgAdMmifaOdPf/rTDvxgznEakGJZqXQV4Vdt3hQ1R7+JouPwK4cqKeOJXA0v+heWAODvWgAARP/jxFUddrIakMUiyeGV1G/GKccrPzHuMO7QkaZ07aQMx7Guizkg0jA+5+EcJgFAVIP+/e9/f9m6SgIAJPEU74euGBLSLhxxzCntCLDylre8pZTZIe35+PeK/mdc0Bk5AN2Uxp5I+3PPPdfpx2dyXAkkBA1x2AhIQoQ0tZWVRrqSEU1OQyHklS6fv5VKPym6VWsE/pbDXu8m88DNN9/sfcGRgIMHgwOyjvTkODuTHHz6DGMP4xdQCp4DYIBjTOnM44fzpPGp38rIIEBW6PBTCQDKrjQCACDQBqmqv/jFL5aci2nO77TvpeQxpwB+tPap903GiLTrQx/6kFFag4u5AxzCGq/loiwFwBw59nHqhxkAaAsDLkY65l0ObsAs9FGZF7LsX5orOZZpWxkk7rjjDuej8PrsZz/rYDHxDM5v7gvrhaaNVaUnmAvmkQh6MgCw1pJAaLQneVbJgBl/J3KftarIfn3P+mY/gkaUDNKBWt8zXwAItIeE49JaoC/0U3sTa0jrhf7VUgKAvS1MvRt3QMfHlQYAgF8BAMALABu0755++uku75ChoRM4DQDAfsKeARCEfYT76a8AAPxdKVNSWA5FMiJpP0Hu0CdKnLDuoKFKiQDiwzDdyGxMgAJpE5owLsnmJNozZvpHhDy8riwPPEPGDWRwvReAEdYAbWv9/emf/ql95CMfqQkcon6Q2QVwQqhfbd261TPbjAcAUE1mZpGn9dJnNj+fAwCqzy5yAB5DpgHYZN9DrrBXsHecddZZXqoNOY3sQx+Gx5U5ic+QPTyDfsKeGgK6lOaaZ7hPmbdCh6jAnWGZLvrFvqu+0C9lcJIeNDQ4aM0FIvUjeSYwWk9PtzU3t5R0fPq4c8cOu/e+++zM9esdtNnb1xc5UIaGfOw33XyTdXUttle8/OWe7amltdW/6yiWCtO+yGfNOFkKBRsaHnaHxtDQcGn/RPfq7ekpPYejo7u7xxZ3dfn7b/3pT+2yyy93ABm6RGtLi1162WW2csUK6+nttZbmZhsYHLDWllYvD8B71IfW1hYHLOg+5k0Ok0pyYqY5cGe6LCLgAXAZQEkyiAEAIAPMK17xCudfnXv4yVqB59EZWCesLc4b8Npll13mOhs2AErqAAYnexj3sq+yZz791FP+zIUXXOh66jf+4Rv24tNe7FmYsMvQJvzq+1Rrq5O2o73dunt6bMnixbZ33z5f+6wjzlcLFi4cA0CYafwzlQAAyYhQh0Y/REfGfgNfwAsAQ9BJsEUQHMIZgO/RnQFkJmW3Yu6Ya5WbC8+5OmMkrR3mXt/LDqEIV+RxXO+jXd4jW0AjgaETsbbnCgBA52btcwCjyfClQAn2Z+YK2xjAVkqqiV9ke2EvRS4w5+irgG2xRfAZ88196OO0A3AXexM6LfJEwCbap12dNwrGHlSwocEh/wxAW19vn3X3dNu81nlF2++w/36o+5ANDkYluLAB//AHP3BZdtHFF7uc4mJvLbtCQNNEMFDe5pyiAPIY/lUmQvgQWzRrAR0T2YvtnWANfiLLBZpHbkqPFYiAfZc9mvWGrYN7+Y41hqzWmkLfla7te+7QUCkjnc7FBInQHnv9ypUrfU1Kl55Tk5QPds5SIAcAlE99DgCYs0theg4cx6IcJzhIMNwKfSqjPT1Xalw2Nzl5WNw4eohGk1N1og2cUwEAwDFCDWk5N//8z//cI9lC5KFmNz5+lAzSLONEoe/Qic9w1GK0nmwAgA6L9JO6vhgjUJ50AMU5+K53vausVnY1zsUAiLGBqHycebQjBzHOLxwU8QtHK6mi5SCqBQCAgsezO3bscNrRdxxqOBtquXDUEBlPZDDK2a5du9wJRISusgngGCBLg5x3jO3+++/3uRRwQAe5SvPP5zyH4wPHkJx4jJ0DWbzfRJ2yJrmPfgDMwbjIJeNptXHSL5wjGCToNwonz1MmQI7zWuikLCHQGsMHijQGD9riM9bFG9/4xlKarTiiFsdsmPYZwxnzJWdLmrwgigKjG4Y41gvtH3PMMf7uD37wgyUDisYUGlKYK7KXyGiCUn/bbbe5wRjHOtHxrGkOEJ///OcdrJLk8FHbRAgT4QGNBUD58Y9/7PwIPeIlFgQ8COmtgwKOSejAc7yfDCGvf/3rozqyxWwWV155pfMoB3h4gvILOP1quXD4kwFAkc2MeS4BAKCnjGKqZa71TEpz1iAGk6wAIoywyDvawjEqBzyGFYBa8GZ4Qevf+73fKznr4Ud4kKuaoS9sA6MODnr2aQw6AgCEGSQwJiPP6Rvj5eBL5HYaAEAHUviQjAjs5+GFU5xMMaw7xkuUU3iRcQSHPrwusFD4Pc+FoByyHyADtJdCA2Q6a5I2QuACaecBP0imcA97aVIGgEpyJAsAgHWL3MVoS9v0iTXH2tbYRMc0AABjZ93Sd+aKi/4j+ymRw2f8jTEBgBxGCtqGdjjXiRjjqgQAiAMIKMdAGRZkCG0A3sNZwfMhqK0WmRG/NzRapIEvGB98ieylb6FBk2wpzH29F+NkXti7deHUZL5Y27VkAUCWs+dDMy76iyEfIxJXDgCod7Ya+3wOAKhOT0UU7ty50zPSwN+sOdYEZzv0XHQNHJLKcoTMU5khZbuSE5/9RGBwDJi0w98CK0lO8TdGUZUmke7DZ/RBRlLepTaRe3y3ZMmSKCPU8LD1dPe4U5N13FTAsDrsTnPP7NTe5k7QhQsWujOV7E1ve/vbHYDK/k0GABzt6GlfuP56d0IA1sZB0TpvnjtGaZMyATja582LnKg4M3DS79u7z9+L0wIgAM55gAX0V0AB18+Kxt5bb7vNgYboAhdfdJHxN88j9wQW7++n3FSX95/nBocG3aHSuWCBgwMABSBjooxWrR5NWe2aaQ7cxq7+yW8NPgO8hzNg2bJlnvmJdUS2O9YQvMvFngdvCpQJv3NO4lzBGkEPB0DA8wQUsE4AjLCmyOwF/1//hS/Y8mOOsQ9c9wEHJvNe9IGXv+LlRT2i2XkIpxz8gvMNEMmhQ93W2dEROSD6+62zs8P6+/od0BK/Zhr/TDUAQGBH0ZG5xH6BToyjH4AHsvOv/uqv7Jvf/KYHJ+Cw/f3f/33bu3evn1nhFc6eOGHRK5g7zv04hpAt6ErwA+dcHFeACvgOXRmegUfQ/dH7db6AL9kLCbzh/bSJ3IHvAOqiJ8NDfMb5gUtnl8lfRdnfOJcAANLz4RMyThEogW3p2GOP9TMI8ws4mnODgLPYypAr8KHOQfzNOQ0bD+d7ZZ1QBkn4B7kDz7AXoiuH5Q2xscBH2PKOXrrMAW/aA5Ex7FP8TbabrsWLfZ8CBMcF3yJ7AMMAdrnkda/zvra0NPs+y37LpUw4R/yPsRl6snNIfmdOgXIKKGALmzD2FmQIdkrsBchT5C6yGjs+/K8zuMBQ6LOy/2CTI3Doqquu8v2dtcGezr0qJyCbnQC0yFzWGGtBbaIPA5pnzWEPABhDtkPkeH7lFJgrFMgBAOUznQMA5grnz5BxKkUk3cWBQLRwkuNKw5EDm4XNRkhaexTUrM6MeskyFQAADPOkDxcIQumBk9KQxx0EKAJE+uNIDjMn4BSlJu5kAwCgv5xWKDcYv0Efy6GJsxinDopSNT7QPNJ/nBgccjGMcCnLAVF1OGnjVz0AAJQ1+I1DsxxGKFiAMhhDmiNPzkAcyhyyMUCqvzizOdjLcYKDQdHtAskoajjtPeGYOZjRjoyrHulTKLghAWOBLj6DjmQZYCyMlehaomx1yK+UNl5tcOjDUQy/KjJ5vAAA5lYIWdrHCY3hAoedorm+8IUv2Pve976KkchEyGOAlhOJPqEUky2CK87/cV7ResLxjSMVgwmGDCLZyEiiTAIhP0ID6Me7iAanlrhQv7QDfQTq4TkML6wBnLhhf/RuRebThqKxNZfwC05GOQ7TMgAoug4jD6h9RRyrXyHNOYQIAMCYobOi5bPK0ekGAIjLRwBCGM+gA/K00RkAoJPKZuDgRlYIBMV3ROxcc801mQ9mzA+OTKIouLTGaIO1EOdnDDOkZBfwB+cikR6KLE9zVuI4BgTE4VII8rAEgAyUZE2Ar2X00T1pGWq0BukfEUvUkQ8vHNnoBMgBnB3Qj0t7A2h5IuEkD0OHqcYGvaUffPzjH7dPfepTpfVJf9k3kqKkWLesX8k8AQCSMn9UWg9ZAAD0DUMbsheZK9mLMZd9BYCIxpUGAGDPQLYpNb14RAAAjQV5iFGCjAYyxqEnXHfddT6UNAAA/IDsw3mAwUIRXhMBAIDHwnGHII04PSS/0AspF4GuwWfwCPvgcccdl1V0Vb0PwzrZZHTRD9YA70wrBRQ2rCwxmgO+Yx5C0Fq8I2QCYg8UqIo20BGTAKGV9rOGEGEONpIDAKpPujJwoFuwtyEPyIzBmoVnWSPIFhzj/EROqWwU8hrnAboJ+i5OA5xJPMcFYA6QOA4HdFSAs+iW6NLIPZwTRFnxbnRF5BOf47RizTB3tMnf6JH8xCiK84AzBGvwtHXr7KSTTjYc5w8++JD19vY4CACjLn1bf8YZ1tPbY9/65re87Ve88pXucFi9enUpHTHpX7/0pb+xluYWB8FxlqFtZC4OCRz7j29+3O65O8rwsmLlSm9XzrW77r7LHn3kUd8LcIxgvD1j/Xrbv2+fO9Y2P/GEtwmY4t577nGd5aKLL7Lv3vxdW7xkiV1wwcvs3nvutR07d3qbnLOe37mz5Nzh2S1bt7rOybjIYiCw2KuKenGlWZ5pDtyZLqLIogG4Eh0I8CO8zt/saQCf0X/4B6/Dy/AxZxP2duZdAACyv+HMZc75DjA1IGTOHrQDb958000eeQsA/wSAfFuetsWLl9i5L32p3Vl0BsPn8CG8d9bZZzvfklGC9Xj3XXe5o27ZsqUOMlmzdq2vV+3ffl42d8HNmGs6AABCYrHHAxaEH+AFzmQ45pkX6Ius4MyOHseZEAc8QE9kCVkjkR+SpZzNKGWEjolcFhhdwHZK+vEcIBNkM2elN7/5zfZP//RPrkNznXDCCS5X0a8AsQJSwQmMTg1Pck4H2EpmqLgeNx2ZYK4BAOAZ9kocj5TjvOKKK9xewv7L2QCnOqAyznbMp6KbeY6z5JlnnunyhzM05xjsTAQkQEeAcMowgK0L2cTf8AL7Pm3BO3wG39LW4489Zk9sfsLlBrKFyP+f/OSntnrVKt/rAaI/vnmzgwTIQsKZ7PzzzrOHHn7YvvLlL9trL3qtA+JUBiAHAEzHVTZ7+iQbPPsngRXIRvZp9lT2VnieNYTeiR0FIB82SeQiwRgAvgFaoedh/yNLHfoogC3ux6GPLEU2s+ci07mPtYBMJksg8hnAAe8iCAR7AffwXnRh7NXsA8jqOKB89sxEPpKcAmMpkAMAymmSAwDyVTKtKKDoM35iJMHByaGXjUpGZTosB6g6j/ET4wabKZtdpVTEjR7sZAMAeB+HORxvAgCgKGN88miUGKIvbhDnYM7mH6arhbakrQYUMBUAADnB6Qdj4/DApb6QQp5DKH+nOZwZLwdMDrEyYtUCAOAdKGoYGVGc0i4OxCDtMbgLdUkbKHEcWtIc8+JTjKMY+THGYajhgARalL7roMy9OHhBcnLJ6YUBiEMWh6gsiE7a4BkOWmGa53gJAAyyODCItKUf9AtFlkgQlE0BHqrRiPtwbnOYlOMNYwWKcaUo2YrGxhgAgPESvUIqfA6jOKHgYxwxldY/8/WGN7zBnZ4cZOkTjjacqDyTNl+8A7qRrh9Zw/38zXspYZHEn1KyoQXR7wAHlMILVC/1rDFycyjgeWgM+IN3hf0JAQACQuDYig64TaUsDfAjjkoOE/Hn4+ubvuPYxMin1P7IT6J4xf9JGQCgPc4+sq2IF9PWCt9PBgCA/n74wx/2EgACElUqAZAEAMBwxTxMBABA72P+cQwAeMIQy+esMdY/6w2ZrhIW1ei6fft2N9Jw0Av3xBDUEj4Pn3MghUZKu8zegcEwSxkA+B6gi0AL8HQIAFA6SKHcGRMGJS4cO4w3vJIAatrHcNASHRJeHKrZv1irRKgAZuDSPKv2up6JH3BFU2QZBi2cNTiQWCuSaWQryQoAwGil+pVZ1kEaAIA+MBZ4DzkFCIKxsrew5ogqx2Am2Z8GAMBAC5BS86IDkEoACBTB+zDUAvCBj7ifDCDIBtE3aXySQ8rc9Pa3v92zDWgfo6/wcwjcyiIn4vdoD0QmwlNEKWE0Ec8KUJUEYIFXAYsAYIJe/I0jEpBFFp6v1l+lQWUNAVZRSR/axYjDPsvaSgPW6B3cC/8z14wPOcQ6wLBZCdSaAwDGw1GNeSYHAFSnI+sB3Qxj5Sc/+Uk/o+E8wEHEmgAYyn6CMwl9A1Acei/OfByY6C/oJqxX1hh6o0Bk7KHo3cgrwG7owGQTQK7TDtH+ONw5P+LgxNhKf3CYEYWKLEDnQqYAoMMRiqP81ttuteOPO862bNnqqcx/5z/9J5fJyDXkPdk+aI/o5rdccYU7NtmLHty40ZYuW+Z9Ou20U92xT6Q/zg9lSrrm/e8vAwAQcc++eOcdd7iDHlohi4m8ZG/DAfKdm75je/bsdccrAIgVK1fYW9/6Ntuxfbt95cYbHWhw4toTncY4Aa9+73vdIPwnf/IntnDhAnvnO97pMvjue+6xE9eudZlCO9BAGXau/z/X21NPPW2nrlvnE/rEk0+60/djH/944gRr38kBAI2RI9XOPOF3GPjhQ/ZnHG44BtC/WEusA84D/GN9oZegY7IXAwoBDIPdgM/RCzgDoafxHUAAeITvWAesO/h51/O77I1veIM7FHAgsIbgS/gdXYv9CsfbluKawl7DeuL8gq1h3amnWk93tz3z7LOut/G9slfkAIDaeEfg2vApdALmnvM1AQ4qi4lOQGAI+hgOI4AByAeyCAIIxfnPvfwEBIlsRu6QQQD7AvYI5pqzO20ge5FTnDXQR7DJ8DvtAhpAn8bmgnylxBhnSGQ1keScjTmPMf/cjyxHH5vu6f+h81wFAHB+5NyALGDtw2OARZQlEp7ARoaDUjYG+IfzFHorZ2gc/uzHstGIN7F1ALijLXgB+cOZiz0S/QB5gUz58Ic+5HLlK1/+ioMQsEUBLiCqGoAADtO/vuGGKADjzDO9f+jJV7373V6S54YvfrGoE1yeAwBqEzX53eOkgM6DnIexjZH5Cts18pB1wp6HDom+yrpg72ZPRu9DNrNmAGjBx/C362133+1rivM5+ioylbMlejDrhr0e+Yq+iw2f9YX9jz6gA6JLYkdh/2bNYpfm3azBNHvnOMmQP5ZTYFpSIAcAlE9LDgCYlmw6dzsVd1CxIXJgweAiI7+oIyO4SgBgROIgg7E8izG+EVSeCgAAqSZRwDGqK8UfCjdRn6HjUw5w1egFEYhzkYN5WKdNAAAizaYCABAiwTFgkdZcAAX6yRhRpjAeKBJRadQ5mIgG/MTph8Il3mCO9T2KFWnV4xcHE5UAgBa1AADoOw4knMgoV6IradM45BKlFAIJlN6Jfgv4gCEFZ4/GDD9TvgBlThG9Gg8OMKVm5zv+EenEYY1DkXg/pKkMB9yLEqk642HkMe0nAQC4F4e15oH76Bf949DP+1TPXbzHe6AJ35EZAYcj6dx08TxGgVpTQofjoC3+JpoMw4ccQDjUZSROisyF/ijVrB+tD9riEArvELGgi/lgLhifHPs8T7Qa6Wy5UMx5j4BHlQAYmg/axPCK45bxM2cYRVi7oiV8A0gDJxBKfSjv+F1lBeSwxHjNoQCDCvNEH5AHHALCiz7Qf9V55DuM7dBMKaf5jDWCMYdLoA3GH5YAiAMAssrbiQYAQBuMo+wFGBTEM9CIeRf9BJiIyzv4Gj4QuArjFs6EWi54m1ITcsgzD8yp3ine5Sfvoq/cS1+gK8Y7DKwc7DDe6lJfVR8ZHgKEgcFXGSDgCZDiRHNxf+icph3S0uEcUO1k2uJ+lWWQA5N7Wc/KrEE7vAt5oIu1ggxQCQCBlfietcXhFmeM5AzRIPQVeSj5l7RGlS4e5wR0kOzAWERkiqK24XmMkOozY2EtifbwAu9OKjWCUZS9EEeI5kMgDBzDQseH8he5gvFbDigO6QBl4jQOeSXuoGfvht7SZRgLNGLtekRosaQRc4fRFdpyr9L7YfBnDjCmMj7VuuZ++J6fOJ9Z58hGwHTwFvPNXGKcpz0BAJgnZXLAaM/4+J5/9CeMPpfzPT4+lYJhHBgMMTwoRSFZhVhTSg8a7stZZYbWLE4K5iy80GkwoCCbqoE+r776ao+EE91ZkwClGnkxTnQMrUWMOhhbAFGovnjYx/B39Fsch+giAh8xjxjoyS5Q7coBAI2cxdraygEA1ekl8BIgN6JEMYQC0JWsAuCE8wrdnr0PeYV+y17BmsAZhQxk/8bwj8zDEcCFMZT2kNGsMSLyWUM8h36GM0F7L0ZX9gb0cmQacgCjKW0AwMTJwTv+/m//znVA9jqco0TC/uZv/Iadd+65vkciX3nH8zuft//nG193oBiyB93iBz/8oct2ZHOkP/RZW1u7R9v/9Q1RqSTSqQus2rW4y3bu2OlnG+qmX3bppbZ8xXJ7+KGHPX3/f/yP73T98K677vY9D7nyN1/8okf1A2y4Y8MG19nf9va32WmnnmY3f/e7tuH2243oboy+n/yzT3p5AnSYCABwt9P56GVH2y3fv8WefeZZ++9/+t/dSXzDDV+0U04+2VMm43QBdAA9lTFNKZPHzHZeQ7k2gVHD3dL34lmMcMRy3mA/RL+BN+A5jPxkeAIkyHkUIz96Dvs63/M3gBv2fMBw3MfZEz0Bfv0/119vSxYvccBNT0+36xldXYvt3VddZYd/lfEJp+/JJ59iV111pf3stp/ZAw9udEAnfPLTW39qTz7xpPPeL7f90r7xjX+wSy6+2Nfyhjvu8Hrc7IWcs3gXmQH8zJZnAKiBI6Izb3hmgYbITXQz5pW5BgyMo5SzN2cRHPLILKKlmX9kMbKQM7BsPtyHHEJHoj1kNBH/yDbeR+Qougn6Fjov8gTgOXzEHAN+BDyKfgc/YWNCL6M97kVv07kGGw+8ha443a+5BgCQjYC55qzCmSEE3HGmYy5Zw4BEBMJjP4d/AMfxPVmo4BXOEzgk0bU5H+DUZN4507G3IrvgMUB68O0fffQP/Tt4CQclcuvGr3zFzzMAAm699TY/E3Jm5hxLdhxAd5QB4Hy2e/ceu+73f9/PO/Th4ksusTe9KQcATPd1Nlv6p/T/yFDkH/YWyq8AvmONsJ5YB9jXkJnsiTfeeKMD6dDpomxRX3IdEbsr8lylDtEtCSBA58NeDSiGNUPmVoBa/I2OTQYA9FdssIAKWGPIaQB/2I/RiXm+lvP3bJmffBxzmwI5AKB8/nMAwNxeD9Nu9HG+Ttl0AAAgAElEQVSHDAcbNj2URKWrDjuN8VpppUDKgYqPpxmeyEFONgCAseCsI40Ph7KQXhi9cCRyYRjAEI8zm58o2ygdSpeO4QoDAgdI7iX6HEPzVAAA4vOD4oThicOFSjxgBOHQipFd0aph3XtogoGCg6VS7sI7XAIAMH6lNA7fGQIAoIUAAKEzOI2H4FFSNCu9t4z7HIZR7EBsKgpQTgj6z6EJJyBIUV0YKTHyJEUOcsDGiIdTkt8VtY2xk4M+KeF5F5fQqPyOkogyiBIo56acW3KQoVjGD+X0EUAGimxoiAJIgAGVKAH4S32RUx/a4+wjCoGDoOaEd6LQclBU9EJI22pZAeK8yXMcBlF+w5IRGDoqgQsEusAggkFXwAHawgiMcx/DCO+iDeYRRww/MaqQMpwIHDn+GTt0AHhEW2kZKuSkpA3eoZRh4lXkF3OF41fzI/rIeRYHd2Dc5mCu79Vn1hCHCKWDxFnLwYL7mFeiPeBPDh1cAr9glGde1TdF7yaVAFC2jmrzFs7vRAMAtO6YRwxYocORdYaRnzmAhqwZIg3DC/mCnFC2mUYDAOJyBNpiFGFdcsHH9A0ZgDGV94fzB18wRvgHngMBzqWIa5zrGP4Yl0q8xN8JuASnS5hRh/UMbyM7wogOZCdGYhyRZDWBJznMEk0ED9HfMAOA+IifHEaVupy+sI5wrAMwQVYm7dPwKLKGewTYoC2eZ10CbFCZINYeoACMQ7TNGmJdwvfIuqT22fPYC+Fb3sXFs6oxzdiRKRjQFaEkWZIEAMDQWS0DQK0AAPrDM9CVn+znOL4Yv2QEzmQO+NBIexQ8oXVPnzA6sIcwx6xjRb7zkzmkBADR+XqGMQIoIcMDOgJjZ/+Qww1HPoa8+HhENyKB6CtRuxoDwAOABsh66JqUkj6r3GDOASthMAkvaC8AgGR7+L3kASBS1pic80RDsAc04pIeAliVvQjnTLiv4KREpgC00r7BexkT9IJ27N0YbMKa5WQBYi7SaJQDABoxi+NrIwcAVKebQGg42tkP2JfQCZG5rBFkMVHN7NfobUQeAtZhnQOAAjgH0ArQJDIbwyUOBoBPGPmRK+j+OPFVV5V1yDmAfROjKeAAjK7IJ94vAAB7PXsNQEHSpF/02tfaZz79GR8QbSFPHnrwQY9qfNn559tXb/yqg20BprH/oYPPa5tfAgCg77KPsncwbvaXxUsWO1hAGQD+24f+my1a1OXgAJyrjJFa66f8KgMUuhHy/N/uvNM+9elPuYPtDW94o++/0G/vnj0+ZmiH7Lrn3nvt3/7tTneGnHDCGt+30AvQG4iIxEGzYCEAgHcUI8nusT/48IcdgAdYALq9+91X2bZt211OX3HFm+2Cl13gkZRf/sqXbdXKVaXzpFInj+qihejXHAAwPsGR4SmdQcJzD+dE9jT2Z87/ZMJhv4fX0Ac4y+I0gNcBBMDf6EzsIehPONqqAQCWLlnqmcyefOIJLxcAgB196pGHHrYbvniDg0SuvPIqz2zDe69+79VesgLdCF7mrHvf/ffbTd/5jv2X//pf7dd//XVevgLeXLlqlf0W9bhbW30fzgEAGZggdkscAMDXOIH+8i//0p2lyB/mWkBTZAG6B7IF/Q5HLGcG5CJ2BLLloSOi3xGVihwFQMXcY5vgrKAzLvKNdyCj0Flog0wStIMzlvMkvEmGP2Qn5y3aBMSFcwq7Cs5dZDDnUoAj0/2aawAAdFLmEFsQPAT4DtAxZz/A0pwDcVzyO/soF2AzeA5gCOcx9ibA2YCP4D9kFbYW+A/5gEwBXAdfCjCAXHpm61YHshWamlwXQK7AJ4CHNj36qF1+2eX24x//yJqbW/xzzhf33nefPfmLJ/2cQhmdgYHBHAAw3RfVLO4f5zf0M/ZjHPnIWvRdwCyc9dC9yMLIehCwlfMrdhHsiNjisFuh33ImRJ/jH3sw53X0SHRkAFoq2UewD2sUsA3ynfUGiA/dgGCrEADAGqUtbF8KJJrF05EPLadAGQVyAEA5Q+QAgHyBTCsKxJ18KJYopBw2OICEKcvDjmPgxXEWOscmY2CTDQBQGlgcKxh4FC2pcaOAc/BHoUAJQenGQYjzkntRUKAlkSVESqpGMwjw8WQASHN4Mn8Y30hpTd9lzEYRwdlZ6VI6YhnSMVrQfwzoKFP0H0UHozmHCeae7+XcxoGpes4CAHAYRRmLX/UCABS5SSQ6dGSMHKrhVcaMc05zAjqTPmJk45CkKHP6xFgYE8YUUPUCQIT9pW2MjxhzMJzifGB8itTGOYRDDoMpiihoew5vzIHWFvcCIIFmigiFdvEMAHovCijvk/NEnzMXHP5wVODkoA2c/TiOQJpyeNYlhxLGys9+9rP+MQpo3LmR5uzguVBGoORyiMSYyee8B9riQE2KLuZ55gW64ezCiKXIZckW1hAGaNpg7rgXpyoONfqsrAA4HjGIcFDmvdA7CaQQ5zeimBXhzzPQSxdGafhIB4n4s/H2BTjB4I3TjzHDR6IFPMRBg7XGu7ifQwZGGTnrOJRAR54hQkRRH/FsARiRQObL+A4gh8MHV5Z5476JBgBIPipLCjyqFPS8XxkaoANRhkpLKDrDnxgmeI55mWgAADTHqAs/YEDlUkYb5hKHQzh/GFUwvvKMQDXaI+Fjxo2jUVc8BT7yFIcCRhy+k2OW35EdyCkMNFw4H+kTvMFewnsAjgEaYf/hM9ZMCABQ5Dh9Yf2z1yB/MP4h67TGWFvwJGCC8OJeHL1yWmu9814cq5KtyjqCoRue5e8wowegJfYcxgKfQy9+Mh6tN9YG4AtAAchU2oamGDNZ1/AKhlHxVKUMAKGcSZNnWTIAiB60C+/igAKUI2caP+kTYB54gwM++wr05j72fIEbmG/kHDKR8fMsn+HwYQ8QuIHPmRt4C8eT+JB5FL2YL94XXugVpIRF7nMhG5A/zAcOCZx+SUAvtZFVbtBP5ol9LbxYpwIAqN54+D3jom/MKbSE36ENfADgqxFXGMnPPoGDEn7SfokugOxlLbNfhuuL/QeHpbIrSB/DQMN+w97KZ9VSNeYAgEbM4vjayAEA1ekWBwAg9zHeoy/JcY/MxfiJXoTeSNpgZBNyBYAA+j6yHCAU5xqV8sDxxTpBTgLA5UyA7CLClXsxipItgKho9k2VGVBmLXQtZCLAYWQBEfif/9znbeXKFfZrv/ZaO3BgvzvvcV6tWrHSPve5z9ry5SvcwbHz+Z32ja9/3Z34V15VzADwgx96NP6rX/MaX/ukMqYeepgBAONrCABQZgT0zI9/7GM2ODTkDr3vfPvb9ltv/i2P4P/mr4zArHHADzhADuw/4E42nB/s5Tjx0Ve/9c1v2fd/8H275pprXc782Sc/OQYA8JlPf9r3Ndp84onNfi9nBOoln3nWWXbVlVd6/WT0yZUrVjjNXL+LOfpLGQFyAMD4BEeGpwQACG9F12FvYf5ZE+xlRBByBmYNoSOhYwCiQS/jXpy6ADvRZbmXfRIQCyBQ9K0wA0Db/Pn20Y981Nv9n//rf9mK5cv9+yc2b7a//7u/8wwAnA9GAQDvtWXLlvo6JVPFdR+4zm0N//DNb/oZFqDnj370Q/vuzd+1884/365485s9+l8AoOEjIxkoMX1uYS/GAY7uNdm2JunCITXQn5gL5pPfFWwA2JFzOzYdzoU4k/gMhyy6P/o7ugeyDN5Az+WCv8gmiKMJXiEzIfofzibOgziuAJ4AHMAhhb0DOQrf8R4c/IARkMUArwB+AFQG4AXIijbhW56bCddcBwAAaGUPRU7o7E8WD3RZ7I/o1MgieAidmnMXujYAY/Z3+JF7AfJhdyBAhe8BEKC3wwtkiOR7AACXXHyJnyGee+5ZW7tmrev77NF/+6W/taHBQefFyy6/zPfCRx5+xHl8zdo1zm+ccTY/8YTzYZ4BYCasrtnXR2Vn5DyHox6gFDYVgFLovOh7ysKC7EX3Ze/EvkFpLLIP8j32VPZz9nK+x9YGz6Pn4gdxkOdZZ/ley/38jt0HGze6JDoyezg2/jgAABscejP9iduHZt+M5CPKKTBKgRwAUM4NOQAgXx3TigJxB5ecUBi1MT7z0w0STU0lYza/Y9ThkDHZVyUAAIbgLPV15FwAuYdyrKhfHCNhWm6NS1Fu0AEjGUZxRT/rfRikoQl/ozBjjJITHAMczmAMZETDy8E+HgBAkgM3Tv9aAQCMT5keOFhySNB8K9JS6UP5XPRCkeJZLowLOLPhCRwd4wUA4BhNc1DIuSHFjywM8KHSXuvdGF3kIJajSuANDjw4mVHcOCDj8BESO85DisbmoM3hDCc+fVSaZ9E/7LdKBdAmzyvtFIYA3htmAMBoFF4qWYBBEKOSLvoF74vmmgsplIrI1XzwbvgN57+Qp/QxzWGWtJ5DGcHzrBulc4YPiMzCEMy44iAAxss99J+1A9AEIyqXHDZyivF8fHxKz8z9OHo4FHPAVXaHNACA5BmpMwHB8LdoxKEBhzRzAL3CVP2iQxIAgPXO+zkIcDBgbLSrVN5aP9BKUcTMjyLA+YxncHxz0ODS3Kp8CO1XygCQtkbCOawEANAYRMdKcjztXXJk4oTkUMSBS/MNPTgUSeZhwAIIEV4TBQAgwiHJYAh/IQ9wUmIsJfKBuaPPyDnNl8attRwHwsGDHDYx1AkYIBkU0kxGZQyCRFQKWBWWAwllCM8inzD08G7kKs5m9mIBD8ISADxL36A192NA4wCM0ZBLABreS1/iNdg1Xu1pvINIIeiHIwg6hSVViIwktS0GJY1Bsoc2WMPKEBTnKU8veeON7qiGdloP+sn+CkhrsgAA0CTO/6rjS9o+ARy5R2n+oaH6q70CGvMcfIRBDtlNdAAgCMk2DHSMD16J8yWRX5IDGAmgH+8MgUohLdl7kKuSTbTJXqEyKeIJvSt8Nm09614BAKplAEgCAPA8jkR4kAuawEcYNLVOKsmaWj8XwNEjI6++2o3iXCFIMwTRhb8r8weOBYyZRM9hHKW/6AX8VHmfsF/QHIMqYB3pQESeYFxKyrgQH1NW+tdKi7lyfw4ASJ9peFsZAJAlZBLhM9YrEVIAlACKsU7R3ZAn8DSynn0DcByymjXBuQpDKPs7PH/xRRd7GvKvfe2r9stfbrPzzj/PBgcGfF/HCX7FW97iTigMpRhUWV9hBgAcBTi/AADQh1v++XveLvojEfecwZAdq1autD//3//bTnvxi+09736P72vqawgAeOm5L7VLL7vUgQLNxTJf3KsMAERBl0oAdHV5eTuyDNz2s595f0ll/Pjjm93J+J73vNvHS+aBV77qVbbmhBN8XNAN+bx9x3b72le/5vJizdq1dscdG2zLlq127TXX2Flnn23/43/8mQMI3lEsAXDP3Xd7ZG97R7sblTdtesx+93ffYytXrHTdDyDAGevPsN6eXnfmvOKVr7D3vTfSB3MAQDqfN/qOJAAAxn+cAABCdO5gnwHwzp4Df+h7dEFA4jgV0N3R05hn+AfHHG2xV4UAgMN9/c778BRAZMCf115zrbW3tbljF/Aa/E4JgI0PbvS1AE8rA8DvvOt3bNnRR/u5fXh4yJ14OP7Qz1i3Xv4oBwCMm1WSzpfoXjiKcPYgZ9H9kB847znfItuIKsUeglzF9oP9gPrQ2JHIEsG8Ym/B2QuPAOwmSxJnJHR/HEv8jezmXIqsRhfjDEFbOIM5z2K3oj/oFdyPPs9ZA5Ajz8ELnFHhVfSVSiD9cROowQ/ONQAA+zO6JuBTgclVdgvAENlFOFeT9QGgCMAj9jB4DvAxZwr2MeQQwBTVGudZ9nIik+EhZBLng5e+5CV25VVX2Te9BMDddtkb3+h2GOwgl152mb36Va+ywYFB368Axa1du8auu+4Dtn79GXbbbT+zr9x4o11wwcs8SxD7PAC6HADQ4EWQN5eZApLPyD/4HbskZwSVZ0X+AUblDApoCx0X3lbpR+QNOh9nP2Q3a4z9HFst8hx7FsAqgLDwPGd6dFT2d3QC7KsKTGKN8a54CQD0ZfZi2sivnAJziQI5AKB8tnMAwFzi/hk21tAwzUGCjY+IvzCikyFhDCfKXZFVkzlMHDhs4Byo5VgiaosoxiylCDRGjEmk9eXC0I7hHgclV3jok9Ndji6cwCjLfE5flNKf53AIyNkMjVDUcXjgwKE2G9HwXo+vudnRhxiH4hdgAZQXxoJSQyQnUTp8lnQYjRuUuQcHK+8OnUwoJxgtki4ZPhgThgXACRjwuMI0+vwt54yc2xjrMPDxPg4aGBg1L4xPES3he3EGYITkPg4yvB/FCZRkmoE8nmqeOUCBw6lEJI8bz5qavF0BM7QJyaDP50RLcIhGidOl6O4kGqlfIPE5rPPeJAdNOCbegxLJwZzDt+pcy3FCym0MreEl+tI2YApqHFNqQ5f6wU8O+CiySoWvFPooqhhZMf4oY0ScbvH2alnDOO9A2HJhXOU9GCboU3wNQnutHfoJjTF0YeAII5TD94cOHNYRbSKHMKCkZcCIj0OOdd7H3Kk/zB8RthhRuBRVmsZ/8fYx6JGmD8Mfzm45BQW24HAQpqfmeTIokPaT9Phxg0zokMToTDSRolSReWFN+CxzhozDQQUNaYeDC22E9c+rtZOFHsq8QUQhfWYta1yKUKcdeB0jRXgRncj6kIMCcAnyXes4yxiJ8osMoMP+D4MqhhM5xqu1wVqGL+BFZc2gr5oH2kBu0K7AUhhjKN/CQS+8tFeENGMfVXYS+B5ZyfrH6QK/xGU664m+YOxjDYMyR55j2JE8xyAEv1W6aJ/yAsiOMOJce1+YQp/xwbNam4yNCE1oIWd3+B54iEMzh2nmW2AWgcgEOOAZ0QtAA2uE/Y9xE9UEn6g0hNonEpUIE97BM/CBShHRPvsLhlDxVhJvxj9TZgrGA73JNsI+j+wUCCaUhaIHOg8yDb7CCCC5HgKUeE4ZHfiJwR+jmKLWQrphkGO9C0AXB4kQLQaQTXsYPMMekLS/h6UkiGSAf4kSom/IS57RPhLnryzrmX4zjxhP4iU7eB664PBWJpdwnHwP3yKrBSphb8YgXqvszrL25ajHMIMxhvTLONaYD/oi+U9b9Je1Af0Yn/YV+qvsHKFBKen9AgCg5wh8h3wFaJWUQSjeRlb6Zxn7XLwnBwBUn3XWPbyPzEL2CcCtp4geRA/VuiY9KjoMdEUmkk6fCHzOLPA4gCydi9CV/8NbfttlzKbHNtltt95mPb09nsZ+x47tnioYZ/w/f+97/jr2YeQu64MLAyvOK0VcAZLa9twvXX9HrtPumevXu87c9KsSUUQx8zwRi+w5t952q99zyete5/KN9zz+2GPucMfAKtlMFPY//uO3bN/efd6/8EJX6O/rt40PPmh3bNhg3T3ddsYZ6+01r3m1/9y5Y4fvQRh5KROg9Uq5grUnnuhZCKBpobnZ939ACzj/caz8zZe+ZC3NzQ4oBliIw/Y//+f/4pl+/vmfv+s12/kO8ADZAO7YcIfLI/akO+6801atWmkfuO4Dpe4CAihF/uvTPAPAhIq9OAiAPRiHP/szzgN0M8687OXsvUTSsrejk8GTOF5xNnAPUYXo76xHHLs47zbe/4C9/R1v93PTrT+91Tbcfruf7QHO8Pvdd93lUbjc75nOOhd4ho4Nd2zw/Zi1cWLR+cbZ5S2//RY76aSTfY2ieyxZvNiWr1hhd95xh59teRfrUvaEETsyofRrdONTnQEgPh7ZPTTXADvRK7FBYQPBhoF+AQCD8z1gQmQT2VGwURGlyprn7Inzlou54x+fUUYFOQwfwXPoNej+zD3P4agCmAqIAH2YcwI2Fnjhxz/+sct2SgogU+kDjiyCUPjHlQb4bvT81dreXAQAcNaAN7DzwRPwAfsveixnIGjCXglvwW/hfoysgQ/Yr9i3uMgeSXviHX2PcxSA0GuL9cgBlyOP4KvTTn+xXXLxxS4z+nr7fF9Fnpx66jq75JLXuQwbGBzwTCNkAjj+hON9b+zt6ytlMOP+N//Wb9m6U0+1I7FMI9rHXPo0Zc9gWCv/5PfPHQrorKYgLfYKeB5dEkANf6M/AsgiyEfZq9DNyFKFvog8xdbNXo6eCYgAPgaIh66MLGVdArJhnbLO0OGQ6dhRsM0id/kOACByGxnM/s2+wHkUvQGgF/tDkg1/7sxYPtK5RoEcAFA+4zkAYK6tgBk0XjZSDjYy1GLc58CJoV/RVgyHCBEcLCzuqThQgHzFicBFHzhcYXDW365jNmFCGnvJMM6BCUQs/Se6hU0bh3ClDZr25EzBSQ44AmM9BzM5ElCSaQcwAchbkLxKL40SgbGAwyGKCdGnGAniDkCMbvRLRnz6Q31ljAmVUtTHR4kywjOqX8khFLR5GDmdRBs5iBgPkdYoNmHKXJQp+sshFWUHpQqHkRxIOPy5n4hRaAoNOICGF+MC5IBziragB8/jUMuSwSHebw4vihLnQAOwg4giFDf4F1rwPWPnUIVxE8VOKOt4SqY0Az3fkyKNCCMUTfgIYytzw1h4BwY9FETmFzqp5jXACvqCcwvHBY4R7g2vEIQj5waoVHgOxyrKK2OSMxBDEgYDwB1EG6B4XnHFFaUo0zSFM228SXxCv1Cq4VXGjDEZ45b4IP6M3gGt5YDhUAs4BkdmOF/KjkCKO9YSxi8MySjo9Vwo+awJHJCseeYQOcbBOs6ftbyHuWA+kZFE+GBQVwp0jIesPeYfAxGAKcYDYEKyKpwfgQb0fuQFPC0ABbKYw30tF4d+jPj0A+M7fA+ISVfoDE5qNyt/CBDFmsNAxdpA/rAuFD2PgxQnQHhpjMgMDB6KTtQ9WZyGGEl4J/dCc9pA9iibRjV60TfmkPWFwQ6jGc4Q5Bdri0Mc+wvlC+B5IsOR7wLxpK0vZL0iulkfRPohO+AX3ivDHmsYuUrb8CVrGFlC+0QZ4UCFj5hDIvSpSVfpYty8E3pyAAWsR7pGnuVfeOHEQHbwTmQHf8uxqyjp+PpgjukXOgD8BbiMg7EAcTyHTGDNArRSrWW1g+wiTSmOIZwprEnaIzIOYIwuDF0qD8Ez0Id9rBYAADIK4AX8z1xCZyJbw77wu/hcTnR9jyENwBPrENmLc4m+sm7geeaCsgbs5xgTmCPmlf0MHtIF+CEEm2n9h+uLd7Pn8j72SMYfBxywByNHcDgAqAGIJQBYGi+G40yTIYyN/hPFG17MPaAdQEwCU4Xf0xfmPMz0Ae2UEaCR+iI8IdCeQFbwIfQDaMS+gkFINISvkdXME31kX2GPoR32sbgsrkQjyiyw3+HYQ8YRXQc9BIapRtus8jRtfubq9zkAoPrMw+sCN4W8r6eQodKxdG7BaIlsZP9EZksPh7dZEyothU7W9avU+UODQ7Z/3z7bu2+f8zzyaM/u3V6ffvGSJa4Pc7GX8C7NGbou+zPOK/bW44873tMM79i+3duh79QhJg06WQW2PP20dXYuKGWgYW+e395mK1ausJHhEdv6zDPW19tbeoa1hZNiaGjY3zkyPOyO+vh+10m5ob4+f++h7kPel2VLozTjQ8PDtnXLFgcG8Hd7e4ev8aVLl3gpAcoUUBIA5zz129kPGGehuWBPP73Fn2FPePbZZ2z/vv0OGmhpafZn2McB50JPwL3ce/EllziIAPAA3723mPUr0fnPQHIAwISKvjgAgLXA/POPudZZkrXAd2RKAtwPQJmzLvexxzC36Cmc2dA92Ld5/tCBg3bySSeVSlXsev55B/kTxc8a2LXzed9XFizotG3btvs7Tjxxre3bt99e2P2CHbVokUebw5979uy1xV1druehN3Qt7rLXvPo1ruux/3IGhb9aW1usUGh2HScHANTOPtIL4j/ROWSnkRPKl2ih4C+pBLpH7uqcz70CSaOHIC/DM08IkoUXkB1EXBNEge7HO7DVYNMAuKtsXbSvcwfth3rHdNZB5hoAAF7Q2ZmzoOSKMqlJ9mC/Qk7gTGRf58ImyNkJ+cKZA+el76G/KiWjUpc8wz//fssWO2rhUSXwH2C3g78qPTKvdZ4tWtzl582CRSVg4bWtW7fYkiVLra29rQh0HrL9B/b7/o4Mgo/YPynLw7V//z7/nb0yfuUAgNrlTv5EdQporw7Pbawb9lnsM6wB1gZrhP1Y2RyRh9iH2Tex7WjPZt0gM3H+s15Yc9iEAPixv3Mv6w8dme+ws/A+9Dp+Z/1gX+Fd2Ptol/2fvqDboRfkV06BuUSBHABQPts5AGAucf8MHCuHUEW78RPHCgdJLkVQk5qOCLDpdIX9jjvSKvVTzl+BHvR3tQOSvlPUqwAAfI7SjJKQdNE2ykUYGVsp2kwghRCQEda9zUp3PS+HhQAbWQ6ASg1Nn3HSoOBgxMCIziETR4ecuShLfKeIu7D9UDnjdx1yGUPodKHdSml308Yr2mDEROHjoi0MmyhhtC0AgCIkuUdo/vgBudL74uPib96JsVElBThsYcDhEE/7MhJg+FSKeQ5pWbJV0A/Vpmcu+R2nDGNSzW4521Byk3gkzSmUhRdCesjxSbQq0S1y8uJkBr1e7X16F+Og3wJuoETjNGe+oBNOGZRxaKcxyampmvJpPKHvtZZohzmCD/QZf8eV8lrpwXuYTxnVo4Pwfj+ky+GITOBwIGeV+ELyRjzCs+EcctiAZxQ1HE/fnoUGikrXzyQHXJY5y/KuELyi+/WZwEuSEfpeRqqQBlnexT06AEqmCgwUGuAk8yq1Cb3pg9YmPMF6hg91aCR6BtprbuKpz7PQT5kgFDEO7wsAwHfwNc6ZOCCMd6peOc9kcaBKZog3JWvgJw7H4cXBVN8zZmWokXwM3xfuV9BMcwDvc2hm/UI/Dr/hPqh5EqiCvzl8sw5YK7yDVKZJMhEaQRvJzLQ9utL61ZpP4oM0x6/oz08MlNzPXNAXgA4y/mofoQ8qLxBmYGH8SfKLOVZpCOlYyFXogn4RXjyP8S0udxgfz7D/VLtqkTuD01sAACAASURBVG9JfJ20x4cgOsAmACLgJeYMxziAzTi4NOsaz3pfKHv0OzSNAwCQw5oDGddD4GElnUzrQTJAOiP3C2AQZh3IokNkHVt+3ygFcgBAZW5QqS45kcTLrD1+jxtMVbJJJVtY28o8EpdpkvVNR8yGOce0tFhHe7s7Ir0EUm+fDY+MWFNzoQQgkF4kmYb8pF1kFLLwcH+/AwpYpzj0RwCUF4HbR4ZHXP5xrkCu+fobGbamQsFjmAV6wsmPM5+xsX/wN31zGV38Sbu62G8WdHa6A5aSATj86af3gfabCh7FLzlH+v4jI0esu6fHaUP/eEZnTNKu03cAAIODQ37+ALwALaBTS2ur7984dD3LUOcCNxj/9Q1/bbt37/EIXsACvP/dV73bTll3ir8vBwBMjdQL9zxkvM7O0sFDpy89BMhBMADZucjWxMUegU4Hr7P/o1uyHzpvFpqjzEiFQqTbW6Qr9B3u97MJvMM9rA/Wp/iQUhV9/f3RGivaGtCN4HlKU9xwwxdt584d9rLzX+a6Ff1++zve4WUs4EFdR5LjIqaG2BneOh0yAMT1IP0teVvKrjAyUpp/ySPpgjqH6OwnvVrO/7DckAC2cljpnOwAjpERDzoAsMyZGd5RxgiiwXVJ5sf1Pf1dix6YYZoadstcAgCIjzTPmhOBxuErlabDlqB9PTzfhrq35AL7DLJFGe00Od7+SKQH+IVO4PKkYIND0Tmz66hF/jt70KKuRQ5cAwDQ2tLqvIb8GBoectAAF7JFoHL2dZVYrMgQOYCtYWtlrjckfVZ0EJgqlNdxkJbrfwsW+CNhSTrpxyoHCS+z5pCzZGBkfyfAimcE/hfAS+BzgXkUVKMzokqvSK7P9XnLxz93KMC6ko9iPDbe2UapHAAw22Z0Fo5HEZs6eJCul4h7FEiMz0TVsUGGTs3JIIM2aSnAykoQd4qExuBK/ZIDVUqAomGqHZBoN3QoxvshQzL3yDku50Go3PN7UmRraHwO+8NBX47tLHTW4U/0KRnHisaDSoc/7pNDjnvkrI/fHzq2RWt4AXrgKMMJJCUrVMbUvhw99JNxojDRZlaneCUayPGFgUV9p0+MSYf0+LNJTo5qNNbhLAQShPfzbqW+jt+jw5EciEk1htWWeF1KLvwi+olW4j/eJ4ccnzFWfZc2vloNAYpewBBPVDRj4v3XXXedR9aq3zKQRufMUQMsn6sNrT2NK1wT4RqW0yV0bGZZB+E9coDTBvSHRvFoC+6vlR7hfCU9q7HJmMf91QAgtYBDaqWBskaETuZG8gftSz7KsCVgROiAjfODxhECImoZm/ipkvyoNkbojdyGL+TUDRXVOJiAcYXO/DT6SV6w1gV8UbkDpSKPv0MRGKGzNXJQjJTKEfBdFjAAdKy0T4rG4cFVRuskPgzXJEACUupx6XnJ2HAf4/sQ8MO9jF+HZsalqNWkPVF7iXhLh+tK6zT8XLIzBNTJ2FaJv8JILu0jkmECiYgOcX0klHWiAe/DIEe/9Xz83drroYvkFOOoBoirJgur8eR45VvY5/j8ig7cQ2Yfyj2w/0M/ygWQJUhGkFrWdZZ7Qz6NG1i0vyb1F74ToEqGHOkiaftAJTCm5rHaumwE/bPQZbbekwMAKs+sHJbhPioZGMomZJH0H0Bh+l1AAMlxgeMUVUqkeuS47PQ9E+d3W1u79XR3u1NgYGAQBco6OzvcSc+ZQOcB3o9MoG9hVhMcDbSJA314aNgHhwPezwYDA+4w17Vv/z533M+bP9+j6nG84xSVk17nieZmSotF2YDiMhcayXHnxlyio3Gs/SrTGu2xPskiwO+8o6en18+8GIM7F3RaT3dPCaRHW7Qf6Q3DDgBobmn29ng/DjrAwIDjOjraXe+MgGHN7rQlQwAGaehx5llnehYC+h7Jn+hnmdzl89yBMqGiLdw75VBgH1aAgUCYAvuxfsg6AxCQzA8KDAh5jJITAEBIxT8yPGTd3T2eIrujvSMCl5BFbEGnZ6vgdxYP4FPeybrC+cZ623/ggB216KjSWc/1kAJ6YLODSgBg4vyHX3mezBzwE9/rygEAtbNPXJ/S33Lw0GIc8MlncYChdFjkVHhGlz2An8y5stSFPXXn65EjZTpLeO4J+0L74r+4czkHANQ+/xP5hIBF2heZN/ZMZV/jb75jn0EOKdKYPrGvKCuneCvUPXmOvVSAuMP9AO0IQmrxIZF95+ilyzyK38F6AMzZC4dHHATAfrRn7x7PghPpDyMOfuMdg0NDvldGMrKY8aII4Evau/z54v5VTxGSGYZfmkjWmfNth7qtiKE9m7+lv8rezk/ZSdG78GGodCH3yx4p2zEyF0ASGS8IaGCPZz0BwmNPZu8F1Ifey+8CjiLbWXMAQHuCMn4AZlk/+ZVTYK5QgDWaAwBGZzsHAMwVzp/B44w7DDC6kQWAtDnUrqcu7lQYMkMHRKPIGx7u4obiLO+IHw6T6CIDc7w93ZvmRMrSD+7J0l61eZsI+oZ9n+j2s9Ip6b4sc580T1OxDmoZZ6NprjTH8DSpj6nfzoXRibTVGDxDJ1YtfZ2KextNn3rHUElW1NvudHx+smg/kQ7RqRqD3jvd5U+j+S5tr4wDACLD1ZEyfaXanM01ejZifkJAIGUyiFDjIpPL7bff7pkt5gr6ey7J70bwTq1t5ACA6hQLo5ar6blyDMkgmthq0VIfGt0F7HQZ6sK1+GTT6K/+cfEhgdjU/hj5HfMGlL0r1il3IMRKu6mmMMZXjKtJaf/LziAjld0PgBBwflS65HzHaRu/cPwLwBD/DsdJJadIrffmAIBaJUZ998edDKGDLc7bY+ayGF0LTwvwGN6j9cNP2iplqqjg5RL/l9ksMgwv5NuZxj/TIQNAJdk1mbpiaJ/g9zQ9OM4W8b5OZt8zsGjplrmUAYBBJ9nsdD5pxNmSjD2V5JTLnWAr41cAR1xhaUDxWrjrlfrtgyif4aT9sSSDpC5UKNGaxiv1AgBqXTdp/Zlr39dLv3rlTtL7wywYaeDruvof6MO16HTikSz2+TR+qpd+ae1P9PczDYA40fSY7e2z3nIAwOgs5wCA2c7xs2B8oRFTERNEdv3xH/+xUW+ZutlhROdMHnJdCsEMHPhUKhCNONBMFMmzAAB4d5xfppKeE0WLau0SVcWYia7cuHGj11vHSEOWCmTEBz/4wTGp2aein/k7pz8FJkseTCQAYPpTeXb1MG2/zgIACA1vok5W+T+7qNmY0ShLA2VgLr/8co9u4zMywlA7MV7WojFvzVuZixTIAQDVZz1tT02Tn2Wt4zyIvS6Ur6EDAcNe6CCoZOir+v6E98VHOwYAUKNHoKbxT8ECSwMQzbXzxhRMQemV4pWsDoYxfU3h5xAA4GdLV0zK11Ha+PVMtftCx8NM458cABDNbFxu1SrHcgBA2kqand+HDv4xe2kMAOB8Vqv8Sdh/k3jTQQjFDvCO8cghjaXGLb9cpQmyUc7OGZ/YUdUqd9L0t1p7Ww0AkDUjYq3vHFUIxurD425rnA+OZ92M81UT8lgOAJgQsk7bRnMAQPnU5ACAacuqecdEgbgRyWvU9fXZFVdcYTfddJOnzuFv0tJN+KY7wdNSr0Izwd1rePMzXYFoOEFqbHCuAwBELqVB/uhHP2qf+cxn/EBHysk777zTswGo/utMlw81skd+e06BnAITSIG0/Xq8AIAJ7PKsblop+Pn5+te/3jZs2OAOf8pD3HvvvbZ8+fJZPf58cJNLgRwAUJ3eOQAgnT6Ty7GNfVt+fmssPau1NlsAAOEYZxr/TCcAwORx3tg35QCAqaT+zH33VAAAKlGrlMFknB78HAAw9XyYdv5O62G9+0+970/rX9XvMwBU62o/w8P10i/DKyb0lhwAMKHknXaN5wCA8inJAQDTjkXzDqVRQEalJ5980tO5Uo9KdRzrrdue9u6J/n5KFYqJHlxC+zNdgZgCkpW9cq4DAOTwAQBEmridO3fa+eef7z+RBX//939v73znO70mIrwGSCi/cgrkFMgp0AgKpO3XOQCgEVTO3obS///4xz92gCgXZWKuv/56u/baa7M3lN+ZUyADBXIAQAYiVbklTX6WK7tjI56oERxeMsrLsBdG+SV1Iy0DAM9U8w/M9gwAabObn9/SKNS475XKmnS/urKWcijdX42fYw6FtLWTuJ7SFkzsoZnGP40GAFSSP1npUpP8bBwrlloa7/vj6aezjjc+hEa1U4k0c60EwASwSOL+HMqjpP1bnzUiA0C1MVUuwJONEnH9I9tTo3eNd/3U+p7Zen+99Buv3Cnx51RmcMgBAHWzdQ4AqJuEM6qBHABQPl05AGBGsW/eWSgQbvr8TlQvhl9S44W1ovwsOs7aTjmlcwrkFJi+FAhlAGtcEf4YaD73uc/Zxz/+cZcTJ510kkd+Llq0aNaUCZm+s5L3LKdAToGqBqeYwSDXTxrLLwC9AHmR+p/o/4MHD3pZGMoB5NlfGkvrvDWzHABQHxfUZMBNMHgWrKnMQS9nPYb9MIX5uEoA+GGz+vjqrWFe0/jrI/WEPJ3vX/WRtVpEbFLL9QK+43W24+8I10/JyeGGlNSl4LfPdoN6owAAo/OYFn6cLID0vAAgSXXOfULSGKzOCatXftUtP4rjq9ROve3PdgBAvexR6/Ph/fGSI0UxE8mRovARACBLaZEkeRnv3xh2D3SK8ZQ8SVu99e0O+dNpFJhq+VPv+9PGV/X7HABQF/nmgr5SN4FmWQM5AKB8QnMAwCxj8Nk+nKTUY17PqWhYnym1xWb7POXjyykwkRSolIIQJ09vb6+9/OUvtwcffNCzAHzqU5+yD3zgAzkYaCInJG87p0BOgVQK1GvAT33BHL/h0KFD9vOf/9x+4zd+wylBdqi77rrL1q1bZ62trXOcOvnwG02BmQ4ASIuAG62U22jKRe3VZEBNAgA0NZX5uMoAAMU/HAxQwVJf0/sTSFCvg6ne90ddmio3xJEMOvVU9W1i+LXRraY50OLvq0d/SHP+OycVBUJ8vWSNxK24zioQbqZxR6MBAFEyh7FUKMWtVGCQUYe/z2oFOVqCQVVh2+j5mXmNjq9MDgc13euVz9MfAJC2g1ef2TT5k4YPqfX5MQCAGEal1v07jW9TAQAj5fQbH9Bg/OunXv5MG/90/74+7q1Rf5wi/W283FGJNqX2Em4Y77vGyycznX/T5Nt46ZI/Nz0pkAMAyuclBwBMTz7Ne1WBApUcf7o9BwDkrJNTYPZToJIcYP3z70c/+pFdeumlHvVJ/ecHHnjA6z/PdIV19s9sPsKcArOXAvUY8GcvVRo3MiL+L7zwQtu0aZM3+ulPf9o+8pGP+O+UAmhra2vcy/KW5jwFZjIAIN34Gt0xkSCAWh3gcYP+hJYAyMDd9eqTtY5/bJem0oEnAECaqXqyzdIZJm6a3JLmQIt3sx79YaoAANXlTDmApyhw0lNvTNH8TTQAQCtlNHFl9QwAkfN+dgIAsu1PRyIKxDN9FiJK1iufpzcAoBQnP+7VkCZ/0hxktT4fvz++M9Rawidt4DUDAGrequrbf+vlz7TxT+fv09d3eu9H6kzBX28Jh2rvL8ny9GEk3hFf3fH2kuinrBpZX1kzu8cbRu7W3Uh6bzXWqq8aR0aENPmW3rP8jplEgRwAUD5bOQBgJnFv3tcxSOe0A/FcVrBydskpMFspUC0DAFGgCxcutJtuusm2b99uzc3N9vrXv95OPPHE2UqOfFw5BXIKzAAKpOkrM2AI07qLOGRvueUWB34tW7bMrrjiCi/9QiaY/Mop0GgKzDQAQNxoWBbxVvwyMrKNmh/L/24sBWt1gKcCAIrdKzOeVklfXuv7x9o/67N+1vv+SbG+VpnysRX2xrh0Yk/XR6/Gct8Ut+YG6/IVmUadevWHag67+LvDnmUxlMfXnKhb+txfMPqWqC9xAADfQ5gjbuuZbvabWgAAlbJSunR1x1WTRZH8AU2KorepEPLmWFePno9EdRUAQCYPbRrXTc06Ec/FRz/a2ygDQK0AgHANpfHX9AEARGuhfP3XAgBInuNKDvnyNVt5/mt9vqwXsYmtKH8ylh9J6uUY9o+9JF46I4ucK39POgCA0rTxS+XI0vhvalbexLxVwTnDAT3K9M9xvLZi6ZOMbdVdwimWQSJ8bSIAICvqIeD58JFqe7R218zSPGtfqul/RaBVRnJnvm3MOaU4qKwAoqwvqn29Z205v286UiAHAMR2ryP1n0Cn4zznfZojFEhj37mkYM2RKc+HmVOgRIFK6z88dOngkcuCnHFyCuQUyCmQUyCnQE6BRlBgJgEA4kY1opeOHBkxDLLoS82Fgs1rnWdERQ2PDLtzhc8HBw7byJERO9zfb8NDQ40gW6mN8ehkoYETA3Alg2cWJ8Z43h8SIO38mUaset8ftd8AS25aR2Pfj447cF42FaxQaHb+UW3y5pZma21ptfnz51tzS4uNDI86djG+K4KuXjrW2P0puR1eZb2VHMPFucMZBEDtwIEDdrivv2rfeD68ROfxDCgeLZjoXBiH801Oncg9G/m3S78Hq/XI8IjzSltbuy1cuMB5Z2Bg0IaHh9zZ2dLcbE0FecInn8eTaDpeAABz3t/Xb82FZpvXFoERBw8P2c7nnzf2kB07d1ihqWAD/YdtcHDIDh/ud15paWlxAHvF2gzeUjhz+n2U4tEtRfolejySnq/OUWmZONP4MS1TZ+gYLJ/5UN4fcbnC+jn66KPt2GOPtWVLl9j8+fOsrb3DCs0Fs5Ejvr8hh1xSxiKG0+Tv9AAARBQAbOV81I+MOGLtHe2+TkaGh31+9+zZUwK6ch/yhrEzZImNEnf4h6OzVC6TyneUOMtkARFlBQ9lwqekMVPs+yz90yMOqoi3n9GD6jKqdZ61tLR6eTH4kM/4KQc/8iIJyKTvw37UOMwZd7uvtUJEn+GhYRsaHnL90iVVEeylMm3omUPDwyV9M9JVi/+K+2i0JsqQUjXTJL6f1tpA/P1JrFP6rMhoaeyVpLdm3f3S4SjBmq91sAn3O/2ydi7r+4oECvUHzfX81mitNTe3+K4Hn4h30CXYX6N7o0bS5H0OAMg6KbPjvhwAUD6PeQaA2cHXc3YUaYaDNAV/zhIuH3hOgVlAgbT1P+ZsNzZkaRZQIR9CToGcAjkFcgrkFMgpMJkUmDkAgCOJdjpFkrojYWTYhgaHbGhw0IaGBv3vHTu2u2PhwIH9DhBoNACg3hSsbvyrMOFZ4iPrff9Up6AtOfYmk+nNbKQU+RZ3HkZ/i66LFy+x9o4OO+qoo2xB5wLr6Ox0px0ObxwnXlv+yJE5AASIuBGnd+ScG/Ext7Y2286dO2z79h22d88e6+3tqTqlcX6rl3+zOiNqZS+f1yg4PRp3qYFyFwWZ2o5aeJQtXbrUeaSra4k7/nHeImuampojY36ap7DWDo7z/loAAHrF4BDydNidEwP9A9bT02OPPvKI3b9xoz311FN24OBBo3QRjv4IJHIkGnvBHBSB3K3uwNebQtrGAAClGYjfExIiu/sofu4elQfZCFuIRY6Gdrq4A6zEO3TP5X3ATcXzfEdHhy3o7LTlxxztmf7OOvssO3HtidbZ2en8w7yxUSBzmpsjR23ZyCvYBaYTACAC5ZkDHNibu7u73Rm2a9fztnfvXjt08IC9sHt3aVjRnJA1IPqoqbgYnYyxyGXkSlXuqRCBW4l7xnBfBUETByGVT0rtvsU053/Z+3zAaRKwMj9HMq7J5RYAlEWLFvnajeTYYt/jBgcHxzghadHXtE9K8Ucd/ci24qb+LjKx4dRnzMg6OWsBAgwODLiM7Ovrc1n4wgsv+E++4xoZjkCqrAH97uSrk2612g/jVBwjRwKsVRLFneVSHObaO/V8/O9KMynezsrRIThvPNyRJEfG007SM6UxxwCIixYeVVxvy6xrUZd1tLe7vhABwZp9OVUDM8XnKwcANGrGZkY7OQCgfJ5yAMDM4Nu8lxUokLaB16sg5ITPKZBTYPpSIG39pyns03dkec9yCuQUyCmQUyCnQE6B6UqBmQEAGHWFh7ZHDLBN1mQDAwPW29PrkYVbnn7aKKG0b98eO3TooB06eNBGhomyKUYeF52XjZqP0Qjf8bWIIzUNAFCt5Ua8f3w9j56q7/2NDr3KPpIxqZM9Os9HVDLA4oCCx1paW62tvc1a582zRYu6bOmSpbZy1Upb4k7fRTZv/nw34OKEiqdLnh0G2tH1t7hrsTvqdu/ebQcPHrDNT2y2Xbt22Y7t23wdjvJy8tymRbRln8Fi9fganRFV1xJfRj7HMrBRuQNj1M0YGWNbSgCRjvYOW7tmra1etdqjuefPb/OMAN4sGIAxKdBrGW1j7q0VACDAxuHDh623t9d+/v/+q2184AHbtOkxl7ODw0NWaG52J4YDYYajVO8AIJoLTUX5ELpTqzjp5dGJKFYccMxzO2ZBBYWTS8+nu5DikbO1AqHiwJUwkjZ0TJU7qcqd/wyQdpBF/f191tPd4w6hZcuW2urVq70E1Jsuf5OtO+UUd8aOcdZB35ShTg8AwOh8kslgaHDA5QfZI5555hnbt3ev7du/z8eHA9WlsA+s+I8pJjrdpzpanJUyOIgcoViIs1U1klV7vpKoqWf/Dld1FgdoowEAEbGjXngmimXH2HHHHWcnrFlj7e3ttriry/e/kN6+vkuMF62/2WqnDp3dLr+bSMoRAZygSfehQ7Znz94S0HTbtu2R9Cpmygmj/pWxSp+N8vn4ZXut9sP4m8bIlFgd+jjAJV2yRm+Iy8BKelBaSvw0ytSrQVYD4Ka9u9L3ceAgY4+yaxR83XikfwvAwIKtXrXKwYPHrlptS5Ystvb2Dt9LW5pbypoX/XIAwHhnZXY8lwMAyucxBwDMDr6es6NI28Bni2LVyIP/nGWWWTxwDGfxtGLhcKU0V7tnJpInbf2nKewzccx5n3MKTDcKKA3bdOvXVPZHMhcdZLboIVNJz/zdOQWmGwWmLwAgbtoba+rDeLh923aPtnr2mWdt9wsvuDOS6DScT1F6zxFrbWmxtvb5Nq8lMqrVW3c1nMOJrMGahVdm+vuzjHEi7hkTQeqppolsjwz80ssBBRDZ1z8QpTbHsdnW1uZOXxz/J5+8zlauWuWAAP52w27Q4ZExFvOsJvSJGHXtbUZOa8AzUYQtxulnn33GNm161H8CAiCFd5Tuvdna29p8vbkLIGGocYBEXec5RQZXGFZZ5HWWoSf5kovOjCBmu+QxIxq0//BAKUoWXiFK+aSTTrYXv/jFdvLJp3hUn4NKHCyTVOt+cvmhFgAAfSYFO+O877577daf3moPbnzIDvcfdmrOa5tfBMUsKkYQd9nRRx9jLa0tHuXd2hrJ28i5HnPoJ84Hzt2Yw790X/B8xXuClA0p813JgZyFTbinagR+WDIilkmiKUjhz0i3btni0fDsYdt++Uvbu3tPqQQJ3xOV/ba3vtXOP+88j8oGaOTvd35KDwCfTACAaAKPedmHhItI/82bH7dNmzb5mFn/oW0H0AxlI3TmKBSi3ykv4eP2uZdMGn1BUimdsdk7ovvHrLgKciT+fL3OxjTeUr+y9k98OH6QGSUWhv0fGZOGh0ccgNHR0emAN4Bu55xzjgMCWNNJZ2QSYdSrg6TRZTK/D/UC58Hiy/nJ/AOEOth9yEEr3Ye67cGNGz36v6en12nIRcmgyMEbgXugG3qDSgs5PxczKNRLu3p12fD9EcCm/Ip/lhb9r6eTMugkleKY3N1vLCfVan/NwosluGSwD5QyRQ2POJ8gI8lWBv0pWwbwC9m+7tRTbeWKFbZyxcoICNDSMgpGjAFtSrvqVBMxC1HyexpCgRwAEJdPE7GCGzJVeSM5BeYeBUiThBK5YMGCssEnORNIAca9pJ/iOf6BdM6vuUUBr6Pl0RTJh0aoAW94nVfSK5bqKs4tOuWjzSmQU6BxFIgbNDjcl2qWNu41M7YlyeXQYEFaQ1JElg76xdqHM3aQecdzCsxhCkxPAMBoxDEOKByM2Lhw7BM1Q5rxnu5uI9rq4QcftO6D3f43NYUHBwbtqIULbeGCTlvctchaCk3ukGxvI217q58viNqNjLFRrXf/59GUtVvS6k1hXmvkaZxVZ/r7p2rpxek+mqI34rfIrNRk+/bus96+fjvU0+0ZJnD4AgYg2r1l3nwbPjJiC49aZMced5wdd/xxtmr1Kq8H39rcYr19vXakUHDnSXRVdPFMFRlS31uwKJq7t6fbFnUdZZseedQeeeRhe/bZrTY4cNjmzWuxo45a6GNesfwY1w0WLujw1OU4NuPgwYkIBGhoBG5AkRBAEP0eOR9HswQ02dZnnrV9+/fbtm3brLsbudRrAwNDtnz5Cjtj/Xpbu+ZEW7Jkqc2bN9/pCJ+VdKdSBo3a5U7qxFW4ISsAAKc/Dog9+/bbrbfdZt///vdtz969ZiPmAJjly5fbWWefbStWrrSly5ba0cuXl2Qrrz5S9BSNytRyAECyA71I37K+F90c8jwVHcCjt0we7WqheZg1Ivw97C2/Dw8Nulxh/+rr7bVfPvecbbz/fnts0yYjowSORmTJ6aefbm9/29ts/Zln2sDhw9bZ0ZapO5MJAFANecaDfEQGtLRE6f4pw/OLX/zC7rvvftu/b79RVqLN9+R5LjMAOixYsNDa5rdbW1t7qfRBhB0ZpVqUAaC4dwdSNWnvjjvighUcPZkRQJQ1hXmmCUm5qWwFpPTPhxAASio3HTXkRZRK2U2idTUwOOCZkvbt2+sZPdjrOOMB7OIik8mKlSvs5JNPjiKVVx/r72R+mcOWlvpq2DeCZo1qo+RML2aLUlYPSkphG0B279r9goN24OU9u3db+/w2zxIEAI5yMADgcOR2dkSlgrBtcyFL4dHmlpYIoFoEo45H5wzHm23+K1MofH8OAGgMJ4Vyhww5AEfRGeGhnt4e1xP6+nqtr7/fwSN8z0/Wl3fdiQAAIABJREFUlBWanGfWnbLO1q5Z434U2Vv27tvrPKbzi2ejkFBrTNfzVqY5BXIAQPkE5RkApjnD5t2bOxTAYaADv37nJxsfh8bQyYtDVweGtOjvuUPBuTdS5h6jBI63ao59OaPEM3OPUvmIcwrkFMgpMPkUYN/GqIdBg/0deU3tTj4DkMXv+ZVTIKfAzKPA9AUAFGtJj1B7ukAYqRvIME6TNnjLU0/brueft6HDAza/dZ6nzMT4unjJYluxfLmtXrnSOv3MMeLZAFo9IiuanyjSO2of+zmp3sO0rLXM4nQy4Ia2wKzRio00INdCt6m+N0sEMPtaa+t8542+w/12eGDQ9u7b56mrX9iz2//eR4kJUgKPjFhHZ4ctWbrEXvKSc+xFa0/0yOmRQpM1twJajsDN5ZWqR6kwPd2YHr7t66a1tdkefvghu/OODe74PzzQb0dGhu3CC15mK1YcbcuXH+NR3/PntbpTM6p9XEwHX4zeZbQjKsVRHLoie6eaH/R+zUPl9VOMQC76JUnx39Tc7M6zp5/ear948ik7dKjHHWnIljPOONPOPPNsj4wfBQAEs+1g9smb/TQAAOds6n6j623fudN+8pOf2j9/7xY7eOigpydesniJnXveeXbmmWe603/BwgUR/x/hHD/szgw/q7vDnvlnfJ4aoSh8I/olpbMv5Y0uo4eeDTMAhLM1ebSrhUeTImBD+RztQyNGRoBmooM9a03BhgcHra+nx7Zu2Wr33H23Pbn5CTuwf78tW7LUHUOXX365XXzRRdbanG3ckwkA0Jx6xHOBTCntXppn2/bttnHjA3bP3ffY8uUro0COlqjuNY5lHFyUUoFX5s9rs9bWqNwBDleVZYlo31Rko9EU9GKrxH04FoHrLaSkOC+b44Tna+GB8dxbU/8yAwCinYfB+yoqrs0IARFlAQCkwc/nd71gO3busOd37nSgJUFa7GM4IilFcfY553hpCufVkeHZBwAgdf/IqPTnjMvYX3h+lz366KN2/wMP2DB728gRB6+gey4/5hhbfvQxDmKhZAJ6A7yN07+kbwY6p0oB+FQEe+N4+CVeyqTWNsL3l8AnweYXB6RkkzpFzhLYJMyIEnQw6X219r/e++ulX9L7ozUWpWhhz1cmnSbK4rREpXI4ywwMDtr+/fttHzrljp22f/8+1ysBh5AVYMnixV6K40UvepEdf/zxzm+cf5Ct8Fh8j6mXFvnz058COQCgfI5yAMD059m8h3OEAtrYqBUnhz+KObWkktJHoVxx2JQzAScw91aLBJ8jpJwTwwwjTDFMOMp2ZDRCAkUHpSePyp0T7JAPMqfApFIgvidpP6ITyjTCT/7lafAjxxkZe5Sthwif3Pk/qSybvyynQEMpMJ0BAAyUcwTG5j27X7DnnnvOUwcTeUX64KaRI7asa6ktX3a0Hbf6WOtatMiNrp0dHdbJOaLQ5MZaag7jlEx2didFnWYn8XQCALhxNslPVmU4OQAgZlAqZoZQul4c90eamoqpkke8HrJHevf32u69e23/gYMOCtj1wgt2eHDADbydCxbYiWtPtPPOP8/mdbRZgag/ACildPDkci2+N3BIZTWuZ+fO2u8s44cjUeQijqDdu3fZhg3/atu3PWfDw4N27LGr7Kyz1nu62rb586ylteCfm2dzGy4xolIMh87BsFf1rp/aR1j5iZIzMXYL86IMAKQgV1AykXjUJu/p63c5VSBifs8+u/++jfbUli12+PCgzWtts/Xrz7Kzz3mJLV26zJ3kmnzXP91JNHkznwYAwB6Dww9Hwy0/+IF9/evfsI7OTiu0NNvpp59hF732Ilu1erV1LV5sB4rgF0AdAgAAcPFSB0WKeYaSksOx6Bkhgpvc4cEV8UFQAqDsy1Ky48r3NJIR6mwrTB0fd9KEDl6crmQbYX8jew3ORJz/81pa3ZlIpPz/d+edXnoBh+zw4JCdcfrp9u4rr7TTTj3NOjujcgAu9mOR4FpXkwkA0HkKuw12nP6+fnt6yxa77977bPuOHdEaKbTYqpWrPK38oq5FXnM+AuFFABLaGBlWCZYmxEkp84ZzSNG7VpaeHRka46cSXYpAnbL8E0FkfdrK01rPCqirk3UiSVBL/wJndcV3F9ffaAaAYkYAB2ONOFE9Qr25YJRgOHDwgB08dMD1rMcee8zBa9093V73ntImZ5yx3lauXOGAr8h/PVnUqZe61Z93x38MADA8NGxPPrHZNj26yUtM9VIiob09ivaf32YnHH+C6538I1sOYB4yAnApkxDgQIEKGp0Bp5H6m9ZCaU0kgGVqLgEQJPCIc8mY903s9Ca2Xi/9khrVboVMQhZ6+QcyPvheSDZb1hzldYYdVNd96JBnSDnU3e16JJH+ZJ4CnID9mxJTLzrpJFu37hQvuQNPOmCMNtlr04TYFNA1f+XEUCAHAJTTNQcATAyf5a3mFBgXBd7//vfbd77zHT/AgGz73d/9XfujP/qjsrTBNIwT4aMf/ah99atf9U2Og+c111xjn/jEJ8b13vyhmU0BHEsYeN/4xjeWDeThhx92NG0OCpnZ85v3PqfAdKQASGztPw8++KC94x3vKOvmk08+WTKuTSdj9WTSUjS65ZZb7D3veY8b73bs2GEXXHCB3XzzzZPZlfxdOQVyCjSQAtMNAIDRFIOZjMr9/X0ODH1s06MeEYljyg2wnQuss63DTj/lVFvY3mldC4/yzzFW4/AfGhjANmYtrc1u1D18uN8NsgKTjkY+JUekZiXxZNdwjdv6xkTSFjseN7ZWMhI2soZsVppNh/vSxu0RqJSfGDniEc44R9yQf+SIgwDaOzs8hWtzS6v9ctt22/rMVtu9e7f19PY6EIB7Tli7xs4852xbfPQyN9ZiBMbhq/Y8+h2nQ9GJMx3suOV0wTHUYlu2PGW33/5zO3hgr3V3H7DjjlttL33JWXbqqes8cpSatoOD/TYyMlQs0+F2ab/k2E0GAEQZAqpfad+nOZ9qe77MKeEOkDErLqpBbhbJqaaCDQ4NuXHf0/wXWmz/gUP20MMP2333bbRDh/ps8eKldvbZ59iZZ51tnZ0LXUaVwO84i1Jp0LgVkwQACEvwwd8AAL75rW/ZTTfdZAe7uz1rxWsveq39+utfb8uOPsazGzBv8DiZHuBnHBOQanBopJT9gb+j+R3r+hlbAkCpxCvNV+jCDdAziaRJm/PG0bNaS3Iec0/R5Vqe2yDyfPu3gEcASzQX69tTRxwaHRkesfvuuce+f8v37YWdO62lqeDZRa668ko799yz/fVJTqypAACEtNi7d5/t2L7D7r7nHgcycAGMOuXkU2zFipUOICHCv72twx3/ZNKIMoFGdFC5jdF4EFZiNK8OokDAhOCpCmsoBGP4s7EJS3Noxp+faM6puX81lACIMgCMgmmiskeALaI168E3TU3W2tri5Rlw+u/evceee+5Zj1BG96JkwGmnnmrnnHOOl7shM4yye+CUHG8mpYmma5b24wAA5uK2W2/zshwHDxy0tvnzXYekPvtJL3qRg99w/KOf9vX0OkCCyG10TH5HLra0jGb/weEbp09ZCv5RQZGluxXXfuaHS/vz6BPV+K9WqTpW/o3tWa1t1jK2LPdOBABA0+jlyyiDVGi2eW1R9kTKZvA5gFDPBDESZYCZN3++B1MgC7dt32bPPPus65OsOUpJ8f2pp57qGTi6FndFIADAJsVMAFnGmt8z8ymQAwDK5zAHAMx8ns5HMIsocNVVV9mNN97oTlsUo2uvvdb+4i/+opTeXRsuyuaVV15pX//618sAANdff/0sokY+lKwUAADy+OOP2/nnn++ppblAjG/evNlWr15dKhcRP/CmG5Cy9iC/L6dAToG5RgGAaICL2JfuuOMOe/WrX+1/8zk1Dzdu3OjyR2kt5xp9GC8AAMbPvn711Ve7XEZGI6vvuuuuhpIEnQGZDihDV1L2oIa+NG8sp8AcpcB0AwBgOOXsMK+YSvzxzY/bpk2PGv3s7ekxHCOrVqyw41attpPXnGjzmpqtEAXUBOl9i+mn3XUlg3eyo7BSSvbpyg6hwTTuvIgbUzXiyaxhPF3plr1fSQ7fqAx1yEGl3wsFT+PL+eWF3S/YU089bTt3PW+79u4xay7YkqOPttPOON3OOfdcK8xrscGR4QgIUCi4o6Bp2DyTBdeUG8MVTRqk6ceA/S//8iN7/LFHrb2t1bq6FtgFF5xna9YcawMD/RYFO0arKPopJ11IrTSnbiUnflqMYInDK0zv+J4ffSrIYVx6g5yTET9E0e7RFVEBY367Z4W4/4GHbOPGh62np8+OP36Nnf+yC+yMM87ymVa0c5QOf7SO9kRH8yUBAHTexqFPdOJPfvpT+8d//Efbu3evA1Yued3r7PI3vcnXQP/gYGm2nWe9hMFohoTQ6aMU49XWXjT2MqlWombyc6P0T24//D77qm/0nYkcXZYJIXhjKeI7ikAepac50G1+a6s9cP/9dvM/fdt2PPucOyJPftFJdu0119ixx0Znk1EgWvmb4xkAJtpeQnaUrq7F9tRTT9n3b7nFAVGUhVixfIWdfvrpdtxxxxcHHs1TwZQBIyYjfCGM5YuqMjIABDgVgptD+EjFuc7wfKP5JN5e1vHpufg4K/cvlJWxncxfGulJclJHZV9araWl1Xbv2W3PPvOsAwFIU065k1PWnWIXXXSRdSxo9/Mg5zWeAUwQZvGcaHo1qn13zI+MOOANAMrWLVvsX3/+cwev4GyltM1RCxba6aee5qnZF3ctdpvk0OBgae9OApOEesNYGFTU+2o6XaPGN9526tVJ0uB54+3XTHkuSffWmk3SJ5V5EhDp87t2OYDq8MCA21sA35z4ohfZK1/1Slu2dFlUXsBBduigRQ2s3gmbKYSdo/3MAQDlE58DAOboQsiHPT0pUAkAoBTKnuJrZMQ3rHe96105AGB6TuOk9wq+eOSRRxIBAMcee6z3RwjjsHMTfaCddELkL8wpkFNgUikQRZ4UbMOGDTkAIIHyqgs7GQAAwAZ33nmnfexjH3OnSk9PjyH/ySpELcZc3k/q0shfNsspMN0AAERDd7S32YED+23zE5vtoQc32vPP77S+3j47aiF1aNfZiqOPsZXHLLeFHZ023HfYCkUffyUQwGgN6rEmWEEEZsI0a3xl+m8pLfLYEZQZn2MO7Jkw3snvY3XnYZIxm/IAbsT30gFRBORDjzxiW7c9Z4eHhqz38GGb195mS1cst5e9/EJbedyxdqD7kEdcdrR3WEtTszUVq55Nte2WaDT6ENbFfeqpX9i///udtuv57bboqA57+YXn20knr7X2thbrP9xjTVp8QXruklMjk3dqNCJ17HxnceY2/vnRt8ZT0if0p5jWNzqfkua32YaGR2x4hHJJh+1fN/ybPfnEUx4hv3792fbKV73G2ts7HQCgiOfQBTTZAAD6jXMBxwNOvEc3PW7/96//rz3xxJPuVL7gwgvtLf/ht21RV5cN/iprYx9g0CDaOu7Arx0AEKXLjq5Kzv24I1h/x8FdWfhl8qVK+Rur8avWXiRp+H9ea6s1AzA6fNie2vyk/cPXvmb7XnjBM2q+9jW/5hm5AMyVguZj2RYmGwDQ3NzqaePvuecee/rpp71va9estVNOOdWWr1juztTSXB8pWAH5N4bp04A7ledQTtjxrqN6n59o7oo7mWsbZxXAVAmcEmUEiOrUR/czh5Rz2Llzhz366CMemQxAc+2Ja+1lF77MVqxc4fsf4G0i3mdaSQDZpKlFMTgwYFu3bLUHN260XxbBNqT2P+H44+2MF59uXQsWeop/ynZAIwByYSaKcP5DR2/iPCWk2K/U1kTzVd7+xFAgad7HrMKibu7rbYRsMAVqUHrWKTIAbHr8Mc+OS/kJ1uKixV32qle+ypYuI7NUs98vEEBt8mBixpy3OnEUyAEA5bTNAQATx2t5yzkFaqZADgComWT5A0UKkO4/KQNADgDIWSSnQE6BiaKAIsyrAQAw1s7VMiRkQ+DfV77ylQnPAMAc/+xnP7OLL764lIkBx/+2bdu87mIOAJioVZC3OxcpMB0BAD3dh+yZrVvt3nvvsZ07tltrS7OtOOYYW3vCCXbySSd5jeTW5hYbOjzgEdTNHno2NgtAWfR/YvQld4xG8E73+c8CAChzjQVO/zwLQJbZHY8DMYQFFKNaW+fZ7oP77aFHH7Fnn/ulG3OHC2arjz/OzrvwAuvsOspTLZMBoLXQYoWi1XY6AADKaiA3mf3kJ/9iTz652QYH+mzduhfZ6y75NWtpPmLDwwPG4msi/UbR6aj63FHifKKZs9Cz8Q780Zke3/trAQCE+kihuYVk7nZ4YPD/Z+884Kyszvz/TGWGXgakSG8qvYOiEbBEjUY39mTXmGqSTdu0f9qml02y2WTT3Rg1xU1P7AHUGBFhQFAQBAEpgtKb9Gn3v9/z3t+dc9+5bfoMvIfPfIa59y3nPOc557zv+f2e3+NSQ6AEsGHDZisvX247d+223n362ty5l9rZAwe7KgbqU4VJMaDNvYEfVgBwkv9IVxcXu5QWd99zr/3pT392n40bP86uu/4tNmr0aDt46KCTG6523ep5ap0I/sD6QTsyg90ckZcXIgDIAIn5OhMJg0m/1v/cCtDcBsxlGsl0TDoVgLgXuEjkRBJ4CEU1VnHqlEt3U1pUZAsefsSeWLDQDh86ZGf16WOf+tQnbcyY81yqkiCVQPIs0tIEgIMHD9vCBQtt46aNVlpSaoOHDLYRI0Za/379na+T6jEo9FU6AkD8+wbY2l//GnB6Ihq7rUYuJ4aVTFjvRmZoWcg3IcVTTpw47vywY8eOtnnLZtu0aZPt2rkTsRObOm2qTZs+zUXFkzKgyOU619ivd+Va/ASB/24PwMw2vLTBnn/uOXt1xw73nNmlUycH/A8ZPMQRTUnRkaCnxOfBIGWF0p3E5z+vf/xnrzprvNcduaxWLW6g6IbNYoHwKHQ+EidgOmJJXpBiCOIgKQM2vfyyrVq9yg4dPuw+69Gju82+8EIr693bKXCIBJDIvdQstY4u2toWiAgAyT0QEQBa2yOj+0cW8CwQEQAid2ioBTIRAHwFCf/6ESDUUGtH50UWiCzgtip4+c/LixQA0rgDkfiUu+66y973vvc1awoANghJxXDFFVe4DXJebol2Wrt2rfvtpwaIvDeyQGSBxlmgTREAYsFm8+pVq2ztmhfs0IH9VpSXZ2U9e9qYc8+1seedZ6dOnHRRMi5KGel/MKBYsCmrfedaWN+LEE25KZ2ZAJArIJtuS705zvcjABMb0aFNZLemxUG4RLRRKygANEf7U3l709k/OfI0bf11w7hPCbBzIFws3wo7FFt1ntnho0dt/Usv2bYdO+xkZYWdqKqwsr59be6l82zAoEF25OgR61DUwfJBUtpICgAiGgE0iCgj3/Ev7r7Ljrx+yEpKiuzKKy6xUSOH2sGDe81iVdahpNBiDoCtiY+95DzdyRHd6eappiAAZJoDs3lh6vvHIZ0QoFwXovHfPwnggwCQX1DkpPGrqmrsVEWNLVv+rIusr6ioslnnX2gTJk5y4KjLBewIALW939z4dZgAALGV5yyeq5588km755e/sh07XrUuXbvaNW++xuZdeqlLZwDoUIVyI+my6hAAMtg/S5J1P/1BMmEkaZB5NvL7M6wA0BZGUbb1ODMACwiU4EAQCcroQi2issqKCwqsKGb2q3vusXVr11llxSm78qor7e233eYiQ1kTW5oA4PJaV1Y6MhNl4cLHbd269S4avFfPXnbJJfMsP7/Aqiqr3JxSQNqTuFyBW7dTKgBks2H6788IAoDX/CYnKqQgqDjie17MrQf42cqVK23d+hddarjCokK7YPYFNmHiBCuMp9KrVVxqeD+21Jm0yc8Df9+vf2NHjxy1Yvz0//z5gvPPd9L/HYqK3Tg0cq/n5TkVALcnmY8PpyAAKKo7PiWlms1cG1M8u2VbsVrKNtF9WsYCiVUsTkJx6ht5vObEnApAaWlHO3LsqO14dYetWrXK9h844Nbj7t272/QZM2zQ4EEJEgBzbXM/Q7SMVaK7pHzXicVcYEy/fv2S0iKfqdaKCABnas9H7W6TFshGAHDPPHF5KaTCiOwj1xQPlrxEEAEelTPTAsePH7elS5cmNX7WrFlWWlqa+Mx/WHfP1v5mxJlptqjVkQUiCzTCAiIAILcWzml/4YUXxiU2z9zXcrfRU1hod955pyMAMB8D1M+YMaPOfN2IbnCnsplICgAIAGwiUnr27OmiTlAAOFNVGBpr1+j8yAKpLNDaBAA2YJFCP3z4sNXEagwS6EsvvWT79u+x4rw869+jl40eNtwGDRzoch8jRetgODZf47LjDnbUJqxTAvCBIemsptoqz40AkA7D0kZbNgC6Kc8Pr0JhXoMPgLR2CoBUBAXfB1vDftnvX2vh1PWv/T6Q+PUidvE8BwLnuU1Y931+vksJ8PK2rY4EcKqmxsZPnmRjJ05wm7gdijs4ELitPF1UV1UFAEdBoS15ZrE9u3y5HTl62KZPn2Qzpk+20mKAjyqrrETuGQCkJpEywI3DpN3nOGCecYDkQADIhHJlM1zWc7PcP1V7PCfy3z+R/ScsNi8fYgQR/jHLzy+yrdu229NPL7EDBw/byJHn2Bsunmvdu3VzUfYAokHsqXOmZt+8DxMAaqW7C+0nP/2pPfDAg1baqZONGDXKbn3rW61Ll24uB3F+QUEtAcD31gCjzlAyd5ATEFDJqhhRl4DhWGCnTXFstgQmmHDdWMxFH+fHYtaltKMtXbzYHvzr/fbq9h02avRI++C//quNHXeenTh+0jqUFCdZY9euXe45WtHc+rKp9k14HmffhneClSufs3/8Y5EdPvS6k/uffcFs6961m7QNEikeakkfeW6uScqCHqFXrevNHgFA78WBrwTzZBVqcFVVtv6ldS4imTWsd+8yu+yySx1Bm33c9kQAqDxV4VLLvfbaa/b4Y4/ZkcOH7diRY9b3rLNsyuTJ1q1bNzfbkQaA3wWQTlP0UHg8af0PnhHSdGkoBUCmQ1vXKaK7N6cFkp5A4mk3UAAgmt+pAcRiVlhQ6KL8wUvWrV9nr7620+Eovcp62cVzLrbevXtb5y5dXJoeSjSNNmePtd61IwWAZNtHBIDW88XozpEF6lggFwKAW6Bc/qTg5Y2Hp/ALSmTaM9MCIoeo9b5fhMF/+c6Zaamo1ZEFIgs0hQW00RG+luabptosa4q6tsY12EAkQuynP/2pvf/97281AoDbjIkIX63hAtE9T1MLtDYBoAp1kZoaKykptdUvrLYVK1favv17XSRj3549bdyQ4TZ0wEC3sczGszvevTOwJRsUpwKQX5sGoDasKgBU0uekzU4AyBLAWgv0pvAPERQyuU4maf5U52e7prbq3TtWK6cAyFbXcB3Ddmp759cCtUFdg0itWsguIAAE3+h3np2qrLTNr2y1dRs32sEjRyy/uMiGjxppsy64wEo7drTCoiJvXcuGaDfvRCQCAHf5xz/+Yc+tXGGxWJVdcMF0mzRxjBXmE+3PJjO/Af+r4mMscDilMwiAj2yS7JnIOe4CzbyTXd/7h/s/JPscVwBwQhDBzGR5BUW2a9dee3rRM7Zz514bcPZgm3fJpVbWq5fb2AdY17GtRQCA4Pnyyy87AkD58uU2ctRou/Tyy2zuJZfa668fJStEEqGllrAAKp3NH1OB9jonUN4K5mihFpn8P9W1Ms3v2erWFr+vVQBwLYsF6hoQADBTx+Jie237dvv7Y4/bksWL3fe33nKL3XzLzVZcXGg15GjwFq2WIACcPHnSDh06ZMuXP2svrF5rxcUdbNSo0TZ2zBgHXNXOiAD+pHzwSFZJz/PNPd7bYn+3sTqFHnh88J+aMleUlJbY4cOHbNWq523Xnt1WUXHKJk+e5AjhKLa1GwJAzKyooMD27t1rzzzzjK1ft846diix7t2626iRI23Y0GHumdPNOuxROxJOXNcmy3tofQgArbvitzH/OwOr43MUtefkCABubQyUACj8Zh+Gd7Y1a9fart273Pzat19fu+DCCx0JoLikQ0L96ww05Wnf5IgAkNzFEQHgtHf5qIHtyQIiAPAgyIvBBz/4Qfve974XROykeGgS4IsMHQVGcUQGaE893rR15QVDxBD8QJLPAukiBYCmtXd0tdaxQDrQuXVqE93VX4f0f+YfIt+bEnRuj/3OOs56/pOf/MQRALS2t7QCQEQAiMZpZIGmtUDrEgAQzM6zilMn7cD+A/b3J5+013bvdJEuZWU97Nxhw21034HWubCDVVVXuudCJ5EMKJIUOkqwTHgbNb6tdoYRAOQdYWJBOqIBdtMGY9N6VnyjPItGcX0JEOE6tvz5yX4W8yJ2HYAbam9lZZWVdCy1o8eP2/pNG23Tlq2258B+K+3c2SZOnWwTJ09xm7YFhT4w1oqQQE2QE76issJFRK5du8a6dC6xi+dcYGPOG2nVlScs30VdAwNDAKh2v4NSqwCQngAQDnvMEqJfJ5TNOz9jeGU6b27s/ZP7xp+Hgr5nPClelsCGQnv9yHFb9PQSe3nTNuvWvZddfvkbrV//fom8vQGgHvw0d+ReWAEA1Ssidx977DH72Z132uvHjtuYcWPt+htvsF5lvV3aAnOgbUCycuoWfqb0iADQ1NNmQAiRhHiCABBzuD45yDuWdHAqAL/51a/t2JEjNmP6dPvIRz5sffr0rpUzjwO5zU0A0L4e0tRPPPF3O3LkmA3of7ZNmTLV+vXtZxWnKhLR4zQqIgA0ubs06wUdsTKhqBQQAIqLi6yqusr27Nlt5cuX2f4D+6x//352zTVXu7QP7YkAUFNVZX9//AmXYq6yosL6lPW2MeedZ4POHhikNPCC1BhSYQJApiUoQU3KogDQiqt9s/pOdPHcLaCnoMRoS5FCgr2jTp0727Fjx2zL1q2GgvJmMl5MAAAgAElEQVTBgwedauJEVKXGj7O+/fpFBIDczd7ujowIAMldFhEA2p0LRxVuixZgc60pgPf6EgDqbOjE8zG3RRtlq5NUDZpbppi+SkeoyFbHbN+HAarmbJOunYsCREsRAFIRDJpqbKSyvW/v5gIHm+q6PjEjmx815Hv5tdv/YGO6kXOSzm/sdRrSlmzntMU6tbbCRn381FeP8W2dK1jvR/fX576Z+jWX6/CyRsqbliq51ClbXcIEAEhZbAQ1JwHgjW98o5MupT+VAiBXAkBTtDmbTaLvIwucDhZoOQJAEO1Jjsrq6qog/zWbyzUxO3HiuD3x2GP2wuoXXJqPsl49beTI4TZi4CDrYkVmlVUO9OenuiYgCocJAKnnfR/s87fYansuALSCklLaNQcAO5Mf5KIgUJ/zc90sTooqip+UqilNSQBoD/ar876ZxaD16z+RKWovCmEFsKSANT8/31aRDmDrNjt8NFACeMvNN1r3sl5OBaDWC9NFyDb/jEN7WXdPnDxpCxbOt5fWr7M+vXvavHmzbeTIwVZ56pjlOVCSfzUkKLe8RAR38ijype2DAZbKA7MQAOqMzNDxdRBz2S50nPu4Ce6fdAmCGmoR8FoCQHAQ7c8rKLSKU9X21KKl9uKLG6yktItddtllNmToYPccGMw/ukbLEwBQVKGvf/3rX9sDDz1knbp1s5nnz7I3X3udFRV3sCNHjyUAf9paq1YQt2cCIEzlm5mi/+PennL8pRuUYQUGdUaWSbr5h02T3yGRHsXlFIl7Cf+trrEe3bra5k2b7A+//a2tfHaFDRsyxD728Y/ZueecEw+YqFUBaD4CQNzHYzE7fvyEPfHEE7Z+/QYH8E+eNNXOO+88g/zkzYTORo4A4I3ZAGBWiRQAmtyRGnnBQKEjGOs1NdVWU0MO6nyrrKywY8eP2YrnnrX9B/a7YOWZM2fYtKnTjCkRolFRUWEimKeR1WiS05U2yqVeyYdKY/bimrW2ZMkS27d3r1vRpkyaZGPPG2OdOna0E8eOW0F+MDeLYOrUprzUo+kIW0nPX/6y6H0Rns2apJHRRdq9BRKrmvfcLj8rLe3o3oGOHDlqr7yyzV588UU7dvy4e75k3Z40ZXKCABAm9vp+2+6NdIY2ICIAJHd8RAA4QwdC1OymsQC5fMnfxYY+wDU/Acuz2Pbt2+cejlasWGHPP/+8e2EFDOjTp4+de+65NnHiRAcCsGmHBFj37t3tHe94h919992JKMEPf/jD9l//9V9JUZQCvzZu3GhHjx5NfNe3b1/jxy8oA0BM2Lx5s7sH0Yecf/bZZ1uPHj2M73mw27lzp8vfzIsILz0HDhxwzPYpU6YYeZypK/VT4b7kfqLQpkWLFjnJQ6TwyGnGPWjnyJEj7fLLL3fncx+dlwrAY3Lm4ZI6UU/AHuzbqVMnZ1PyGD/++OOObbphwwZnd+rIfd7whjfYJZdc4tqkvqBuYTKBvsMmbN5SH/5P3YYMGeLuyzG0iR/atHLlSluzZo1rK3UaOHCga8+sWbNswoQJro7Uhe/odxFBBJLxm890Xe7BcQsWLHB+QVuwG5/36tXLXYv+4T60ifbxXRiYkeqDCABcH1ajX8466yznE6kIANr01XdsXCEVS30eeeQRly9px44dzkYU+vv888+38ePHO7/An+lH6ktJBSpSJ9pOP2zdujWR7w6bjRo1ytWLKGHaQjTFU0895ey9evVqdw59z/Wx8/Tp023q1KmBjFrcP3zFCx+U9G1Av3AcubHxU3Lk4kv0AbaVvQcNGmQ33XSTG4/U2SdYiDCSiuCQ60wSJgCEySF///vfnZQa8wa25zfHlJWVOX/gNz5HH9B+8v7i/+79yAP81Z+MQ/yBY/Bl2jlixAhna/q6Y8eOzpbkDb7//vvdeGAe+Nd//Ve76qqr3L2xG/ZT4TrYbdu2bfbkk0+6ftqzZ4+7HnbD14YOHWpvfvObnW0p3I8+birgVnajXsxr+BKF9rFxIjvzGWxf/JmxxhhjHP/zP/+zfeADH0j4rMYr/of/84Pfcw5zIixh2ofNkQkbPny4ax9txYYqqlc6IlgqkIXceU8//bT7wY6MNexEf2PHSy+91PWZxhj3wvbMzy6iMxaz0aNHO9uH51TmcXzIL9Rd6xX10fyYDvjHttiNgq9wLvMkddS49v0NW3NN7MXcw/H4reqGL/A99cI3mVPwp2HDhrnf1EPjG2nBRx991L2kMU8OHjzYvv/978dlEmtbpXmLulIn/JIf5pvdu3e7NQFfZP1i83jcuHGuTjovG5lE8zt3PHLkiJuT8D3WXyK/tB7hH/gE9mGcMkfiLzr/N7/5jb3tbW9ztuP8piIAYCfaid1YP/Hx973vfe5v7Mma8qc//ckGDBjg/Av702djx45Nqc6gZwLNK1yTMfDwww+7NjNPMD5oB7blWYb2MvZYs3IlkeQ6b0bHRRZoqxZoGQJAsKXF3EZ0P/MWYH5pSYmT9F+2dJmVL3nGYpVV1r+sj00YM9YG9OtrNRUV1qmoAwuw1TgCAPkwScIKmaAWNGPHS0BC7f5qfKc2jO77IVt+lI1HAMgG+rbVvkxVL3+DOhVMxkY4kXyHDh92m9zkEeV5izWCebM+JbGhffrhcTmZIbB1LaGEv3xFAAeI5+fb8hUr7YX1L9rxilPWf8hgu2juxTZ46FCrqKqyfOfX6VkJLbE2MT6PHTvunh83b95gvXv3cASAYUPPtqo4ASA/hnYH0DWEnOQOTwY/AgAp+YgwSJ8LCUBdEA45988N260ODBO/SGPunwxY5idp4PspIJByDxQAKqvMFi0qtxdeWG8dSjrb7Atn27nnjnaRtDEjBUAtUN6SCgBOqiAvz7bv2G5333O3PfHkP2zg0CF20y232uhzzrHKqmqrqkbdIahfMvgfN2VWAkDmoZPsz6n8INynmfo4p2Habg5KXroCEkB1ZaV1Lu1oFSdO2L13320vrFptHUtL7J+uu879BIqJzU0AqCVe7N9/wL3Hz5+/0A4eOGRnDxhkM6bPtF69yuzo0WPBO5EXQQ74H2RTD+aEiADQtt0xTABQbWtiwby/47VX7bnnVtrrRw7b8OHD3D5m795l8Xftkno/QzSXNRxwjwqtmXvmrK6qdvL+DzzwgFOfev3wIZs6ZaqNGDbcunXtajUo0jI/KsWUVo6Q0lSy/wYHZaKZZZvNmqv90XXblwVSEUhSPek8t2qVrX3xRSvsUGwFRYX2xiuvtP4Dz7aKqkqnKpWUKi2FCVriebJ9Wb5t1zYiACT3T0QAaNv+GtWunVjAj0zcv3+/y/cLWCEQL10zZs6caR/72Mfs+uuvd4f4BAA2Ej70oQ/VIQAwifFz++232x/+8Ae3oQ/I8PGPf9y++c1v1rkVm/eADWzeUwCLnnvuOQdkATr98pe/dPcAMNKCBmAHMCLw75xzzrHvfve7RmSh2sqxgBr//u//blu2bEnIpwmQFhkCQA3g9tvf/rYDCgARKUG+q9TFv/fvfvc7+9rXvuaAPBXugQ24NnaiAHS85z3vsU984hMOmHAPkykUEQQIA+IDLrFZh/2WLVvmgH2uR9/xA7jiA6Dcl5cy6scGH/32n//5nw6wE8iqOgpI8QFBXvawN9cWsMbxag//BzSj3lwPAOnqq6+2T33qUw4w55rcl2uGAVU2owEN/bJ9+3br379/HQKA+lkEEf4GbPvGN77hQGiBmdgXIImidALYBzDpXe96l0FQAVjjfIHD/v2pJ/fgBx8AnOLatHHhwoV2wQUXuBdg0lzwAwjrA7iyjQDuG2+8MWFvEW38+wF6A8rKRwG87rzzTvvv//5vA2ylPlyfHxEoaBd14hwASUgAn/zkJw1CgO+jYfBfdavvFCUQlPOYH371q185fwDY9dsr//Xvy5jC9tTvne98Z4KA4T+ICtAEFAQcxgbcEyAZfxdpAjLEpz/9aVu+fHkCtOW7//iP/7D3vve9ro+4LnbhfPwNEsW3vvUtRxQS8C6byg4ch92uvfZa11dEIOuYplD38IlCjHmfAABxQpHO69evd0A//kzBP7k/Y4n5hIK/qJ38jX/y3fz58x3oSTsCwCUg8TAemBv5DDD5q1/9qgOUFeUd9oXwCwKEBPyNa3/pS19yvumnb+F8/c3/ARMgYNHf/OZ6jBnapLH5gx/8wAG+FI03fmML+twvgNXMESK0pBpr/vEAvZMnT3btE3iM3wBuYwfdj7HI/Mz8qb5mDuYzwHbNM5ojP/OZzzg/Y+7luj//+c8N9RvVC9vgOwDuahcEAAgnIp5Rd66n8c7xyOzj91oT1BauS30pkIlYI6655prEeoctMxWNWdrJevT1r3/d8K9wwfc5lnYxL7J+v/vd73Y++aMf/ciRa2SfpiAAMDb/7d/+zf7nf/7H+ShrA3YRyUD1k+oAf+s7+gaCXrhobeM4/Iy5k40e9WF4/uR8EWdoK21m7kw1P2c0cvRlZIF2ZoGWIwAE21dEr7DxyuZUSYcOtvaFNbZi+bO2bctm61RcYm+YPstGDB5inSFInjrpJI9d9H9NzGri0uOAZIl1ySFmAG0+zODLhMe3XJPyTNd2ki8h7650GoHXiSjSDD7JmgJp8tUdOxwJgL/79evnflgDUj0zprvc6Wa/hgzl5JQEwTueAH3+V1JSajv37LG169fZxq1brNJiNmXGdPfDd3HMwd2a48NkzJbYsOXZ4/jxQAFg8+aNVlbW1ebMOd+GDRlgNaQA4J00VhCXQ/ZTACQF99bCfgmiTWMjuDnfJ0iEI8D9iHO+awoCgO8F/vVdwgOXwsQnbIjwEbNaAkBFZcwWLVpma9ZssI4du9iMWTNtzJggWjsgAHgqAum5Hw1xxzrnJFIAdOkasFPy8uzlTZvs5/f8wp4pL7eR55xjN9x0kw0bPsJOVQZKLUHEdnI7ExdOiuCufxXr+nNyDvvae9f/2qfXGQEBoKaq2kqKiiwvFrMF8/9mf3vkURel/JbrrrVbbr7Z8gtI11Cra9M8CgC1Y4so8JfWb7ClS5fZ8aMnbNzYCXbeuWPdXMa7KSSXoARpQvJiIQJPpADQpt3UJwAEKkwoAQQkTPzs4KGDtvqF1bbj1e3WvXs3R/gfOmSIVVQGARr1JRE2lzEUuQ+wj4oGY4bAtkVPPeVUqXr3KrNpU6daWa9eKcF/Zj+3krNv683R6dbjlLzT9LNoczU7uu5pYIHEbOvxFvXfU5WV9kz5Utv6yjarrKm2Cy680CZPnWInKk5Zl25xIoueUEhhEVe0kFla4nnyNOiCNtOEiACQ3BURAaDNuGZUkfZmAW2Uswg4ObpYzAFIt912mwPYfVBXC4WiJv3v2Cj/p3/6J/v973/vwIJ77703Ae4AGIQVAARyAgD+4he/cNGNAPnkFwZkCBeOJ3oa8If7sllPzjHAs4svvtjVmXqxYSXARYCJgFKBzQAst956q7sFIM6Pf/zjBOiQ9KoftwmAGyCNorz//Oc/u+jZdAVbKG80bQLQB5gG6ACoE9in8wW4+EAW4NT//u//JsCvMDgqMAdgCztQaD+R0AAXAENLly5NqCOEQTLdW8QAwP/77rvPAXTpCr4BmAYoCvDCJhHXpS8UyauHfQGS9JvAQPoYcsctt9zifI1jfdCKa9AWCBZ+IUI6TADw7UHfALpDHgHYEtiv/N3+Cwj3AJDkeOWxJvoTH8C/6DeBbKqDonk5B19jXAggJqoXMBLWM6AiGzq0N/GSFH9h4J7cW75JlCn9CxCaqoh4ASkFMB/QkL6S+oVAMp3Lixbtxd7YFB8jkhcSD4QX2TmVwkFjHgCJLicanT6iMFZkb5F8wmNKDzD8JpoYtRAAVGwksov8iQjoSZMmJexGXz377LPuxRISCnON+tsfT5ARGHfyMV0X4Bzwn4JNsKk/NhQNjx1V6CvuRR9TGmMv3xbUm3sz9gDVKcxfEBwAnv/2t785++B3Knp4px0AuGqXwHsITv/v//2/BHlE4xu/EWiLb+lzEQI0Jwp4TdVnfrv/8pe/ONAW4IBrCfT2gX+tDwL5uRdrAXMAtoSsJFD3Zz/7mesvET+YWzie6xON7hfOAwDXehUGKML9g1LG7Nmz3foishXrBWQkzb3cCx9kQwC1F/6WAgBjDxKTCDmae1mr7rnnHtcH/EAGgEyE77z1rW91BAzNkSLo4EvMHxDYRAjiXEgpH/nIR9x3UkqhzSIBUB+uQX3xFd2TuYHxw7WykdE4hvnnX/7lX9x6hP/J3/2x6vuHrgnIjroHKhus2U1JAIBs+LnPfc7ZUs8jqQgA/vMGtoGUwfyD8kK6AjkIf2Ne4pq6hnxGfstvjuE3/cz4Yw6hH6MSWeB0tkBLEgAA/7VmVVdXWsXJU/b0oqdt3Zo1VnnypA0bOMguv3iuFeXlW0EsZkX5BUH0v4tCDXaxiDxLIgDEvyB6PXmjLA68arf2DCEApIogTsdpcESouG2RqWe9QWUNoinfnXPuuY74VUh++hyIEREBIMBKk2DnOAGgJh456FJg1NTY7n377IUX19q2V3dYz969bezECTZp8hRDtjW4RuDPrbFhe5IUACdO2vwF823Llo3WqxcEgJk2fKgIAGb5NRAAgMCJBI2PT0ASDxzxx2MtZNiYCO5UQHQ4Ls6P7g8TAGrJGLVzeg6OnTg4TABAGjo/qcMTBIA8KABm+aQAqEABYHmIAIACAASAwlYnAKxa9bz94p577Pk1L9jkadPs2uuvt4EDB9lRlBCdefIsL0ECCK2GzU0A4HYZZRGamTHRRhZ/ZgM3I9TEHAGnY2mprV61yu7+xS9cCh2i/9/9jrcb07lWQizT3AQAnpfnz19g69a9ZJ07dbVZMy5wKgBIxZ88ecKKIC27LooIAG3ElepVjVQEgOACNVCcXHqb51c9Z+tfWu+Ac4IKxk8Y71IC8NxQHwJhvSpWz4NFACD6v7io2LZve8X+8eST9sq2be59fNKEiTZp4kQ7wd5PKPLfX1FSEQBSriBxxoB/bvwRNoO+Tz0bFR1+RlggEwGgY6dOtuHlTbZ8xQrbu3+flfXtY5dd8Ubr0Yu0UkHAiPyO5aM1nifPiE5qoUZGBIBkQ0cEgBZyvOg2p6cFBGgwsSDjjHQ2IIOi7ATKAE4JSAQ8YLMoDKARrQoAAgFAIC9ACZHR2mwH0CICkoUI8JDcc1yX+wMQEQUZLtwL2XY2pvg/G/ScR+Q+oIkfLQnwCSBGGwR0cX1AaepGVCMgIgAa0as+AMiDoFirtJHzFT1MnWgTG2KZgAcBRYC3RL4DQFE/2gwwSzupj+xJlKtboOOKAIpuph3IM0tm3r0Hx6N4BfgBzHB96kzbIEh88YtftIceesjZgOOps38/QDUBrLoefwO0AWITne0XRUEC/kMs4B5sXEhWn2NFvhDYFwYtOV52oU2S36etfjQ5fTlt2rSk+7NBnYkAgCrEDTfc4EggIiRwAak0qM/4DABMBA3qIzILoD/+BLHDBxDVJwIIiXgF7ObaANbI/QPGAo75QDT3FChP3wNEC7THFvxf9qZtqQqqAvPmzXPt8scZdeIa+JMiuTnWf9GSAgPfQ+zgpUyAd5jg0FBAGyAW9QgUGjRXiEjEPRRpTp9Qf+yjhxfai79iVyLDiVjHJlJo0LjFtyFmcC5+gooH9sBPSS2hccN91d98xnzzwQ9+0I07bIE/4iOk36Cu3IfPBEAD8FJfPuNa+q25gWtA/IFMQfFVJxq6KqhNjHOfAKA0BpBxUFcQ+KvxQ5tkM6Um4BjASvqaonaJcMScRftEllGdRYri2nfddZebjyWv7vs+fSO/Aahlnmcu45oCsrkG/cu4UBoSpWzhc+rNtT/72c+6qGwUGDiXNvzwhz9MpDSgblI4wbfCEd6cC/GJc6lDGPgO+zPR9ET1k3KA72gL8zdzkMgLsgM+DQGJttI/+AWkKlIBhAkAgMuAxCJ0oQAAOM6cz/wr22u8cl/GOtfDRrIbqUogpDE3cT/qqTUA+9I+bCQVDL3Aac1jvWa9ZV3LpE7BvAVhgPGj9UgErXTzN58zj3FvyEpz5861r3zlKwkCAGMTWzamMMZQ68B+3Iu2Uj/NKX7kv+4jQgXpbUQYE7DIMdSX8S4fU1oena/20s98pzk6TJT7whe+YPw0dI5sjF2icyMLtIQFWpIAQHvYlGKsHjp00Ha+9pot/sdTdvzIEevepYtNmTDRzhk2wo4dOhyAHKQIOFWR2DBlI8xJz/oKAHEj1SUAuKcDDzzyY7JqQaNYHKiLH93uFQDCAHQ2H2L94r2HTfHjJwLiI5+x9vLMP/r/CLKQd4vZTAR/IvrPT5cQlsStD56arXLt8PtMBAC3kUvKsKIiB65ufeUVK392uZ2qqrKhI0bYJZdd5qK28iDS1gQAMsXftG2JtQgCwPETJ23Bgvm2ectGK+vVxebOmWnDhva3msqTVlADAaDQEQAsrzYFQBwrrht3H0q1UZ9urQvvJn8SyOf7JQy5+CoBjXXOVAQAn/HhpQDIAyCLEwAqzRY9BQFgo5WUdnG5sseMHW1FLmUUaQBaVwEABbW77v6Frdu4wWbOvtCuu/4tVta7j/OBWgKAP+o9e7cEASCdw6QjJdTHwdrJsY4AALvEqW+YlZZ0sPXr1tldd/3cDh86ZNe++Rp7/3shUdOggCzQEgSAnbt22mMLH7fXXttlfXr3s/NnzraePcocsSx4jgeEiqs6OGGe0HhN5JgX0ePMIHS0E7cL3n1cl0B0DxQAguI0Tgz+04vrX7T1615077AuxeMF51tRUQD+t8R6lYstfQWAjqUd7aEHH7SXN25yaY969ehh06dNd6SadOB/0OK6CgCO6ZDOZT0hKtUx8u5ceis6xreA/wSjVVh+VFBUZKcqK+zZFSts05bNVlFTbeeNH2tzL7nEPc9rjy4+hCMCQDt3rYgAEHraj7UVilk7d6yo+memBZTTHnCdhzc2fgT0AxghW8wGPVGbgNF6oCMyEkANEB2ZeUWZCqwUuBsmAAhIYdgSDU7Utjb0UxEABB4BQHBPNkMAUNiUIgczdQXgoo6AgkhGA4YAeAAQAAYiVa+HUeqPlDvR2+6hLhZzpAdAGHIKI/cNEEGUO+37zne+k2ifJOIBF5GaV6R/2HOQxwa85R46hvtiX+pJJDNgJiATsulIyROFy/+Vp9pF4JxzjosEBiTkc2yqtATYbMyYMS4tAsfSZgAaUiqIfAEgheQ8YLMijSEAEH1OVDPRlwJOsSOpHABjRfrgNy9x9C3pGgCa/EIkLpG7/KYuFPqXaFskl7kPgJef5gA/Ir81LwvK+8159CvkAkAlRWCrHyAl+HXiWAHuSI4BxKsoghawlghx/FdyzvgL4Nxvf/tbJy/ukw/4/4MPPmhvetOb3KX8iFGfAMD4UO5t+pj+wYYitBC1jSoAdWYjlfsAHkNsEdDEvagn0doATH7bBISjwkEf+ZGvgKFEGRMVDyFG/YN/Q95BRhu/9UEzfA7AHL8RsOr3YfgFLdcXNkBY/FsKEPQHn9F+wFXGmNQAmFs4lnQb2J9+x2bUh7GMj+Dj+K2AUexJNDzjXmkV8A0AaIgokAOwoQg6qIEgW8v4RQ2CMa0xc/PNNxtR64x12YZ836QrwU/cBnhc1p45BjCSsS+JePoNX2SjjPN88khjVg1tvis9AfMYbUZlg2h0kSe4B3Yi5Ql1RWqe8YhdIBJBCABEF8DNefjKHXfc4cgfXFfqKCtXrjQi7vFbig9U4//YTQoUGpfYkb7hHOYTn/xD/zO+NP8yz+BrANmMFeYBlChEpgqD1NQViXbWCUWW677M4YD3Us7gc8hb+L78WaSRdP3A+GO8MNfJt0UAoF85XxvsROKjFqC1C5/CHwDutW5prDJXoriAbbEHYxXAhDGtdQXbYjd+E6nOfE4/aa3kftgbAo/6gbqwFtG/KAYoPQljhHmTdYL1loJP4qOMB8ZFOgIA9kOhB/IV/sPfUivR2j5nzhznY5BO6Dd8nWsq5Qn3o618L/s0BQEA2z388MNurZbKAWsaayJFYw+yEbaB+MRn+CRqHpAB+ZyxTd9QN8D/P/7xj+58+lxpMFgfWa/oB8YSxBvWXOxKWyHtsfb4xDTUYThHz0mNGe/RuZEF2poFWpoAIALkvv377LH582371q3Wq1t3O2fUSBs1dLh1LCxy0uJWVe1A56qKyiQCAOiHoFEHx8Xzuro5V6LfiV1WnwAgy/sgnqKtgy22VBHs2TZss0GKjT2/vv5SXwJAVWVVUqTQsaPHHBHt6LGj7pnt+KmTbv3s0rmLxWoCNQZtJrp1OkQACNe3se1vb+entj+ywUFcLtH/7pk+z+z1Y8ec7Pq2HTusS/fuNmXaNJsxc6bF8vOtkrRj8WN9m7ZEBJdPAEABAALAnDkzbPiQ/harPOnGZ0F1kQPzSMwRjMnaUif1RAMJAOr7JB/wboRNg3GfAYGJH+HNDvUdUt7x2QkAwSzCvBL85OcXWoUjADzrCAAdSjobaRPHjB3VZggA5UuXOQLASy9vslkXXWTX33yTdena1U6eInVekHIhXWqUjMH5iVk1vcmDZ/KQUkOueVjONAIAflUTs+rqKuvWpau9sHq13Xv33bZ/31578zVX2/vvuMMKUbLyRkU4nViu7/eZB0mtnseGjRvsqX8sst2799rIEaNt1vTZ1qFDR5djvaqq2goK8izgiKReKZPrI9pCI4ZodGqTWsAnAAQkgOAn6NGYFZcU2fbt22zZ8mVOiQKyPHt8Awb0S+yhNWmFGngxTSnsOx08cMAeX7jQqQCcVdbbLpp9oQ0ZPNj27dkbAKZx4D68qjSUAKAZTsPAv272+bOBDY5OO60sENY50nRaWVXlSKPbtm+3Z5Yttd3791m3Xj1szrx5Tonj4KFDLt1FRAA4PdwhIgAk92OkAHB6+HXUila0AJvbAI4AlRRtmAMKINEPqCNZZD/ikqv7wbEAACAASURBVI14AAFABOXUBvDwAU1yO/sKANqkbygBQDLTPKhxLzbyAZoBeiVpTBsE7iIrDzGAegIWEJWqB1g2IwH7AC35THLvAsBoM8AEUZ1BPrNiB1wCSgGkpcqbjU0++tGPOqCG4wVQkW6AaHGuyfUlFQ+AA+AAaE5UKZHoqgfXB/AlhYKAeNoGGMV5gJHkceaaijTlOMAm2sWDeCJiJ64wwHGcD8AI0AgwJkUAAB3aqwhU3ROgEWIFx6oApvz1r39NgKTUQRH1HMM1AViIKgY4FGCPnQFXOV92VnvZcCTKXsdiOwBtADhF9/ugPUAvwDrAFCAaBSCZtgN8Yj8ALxX5JaAgUcwAniK70GauQ+oE7icw0m0w5+W5/sc+1Ie//Yh/bCN7CxzWRp1ecBkf1113nQNt9R1AFKoHAu6wt3wDf+ZYgVGkHwBMDUc8q5785ngAWuyrcQzIDDkAIN1/eZNN6ksAoH2QTADPBaBiC0BoZNBVNE65vr9pSaQ650MO0DiEBIQvUkQG4jwRABizFOyFfzDe1e4rr7wyAepBvKC9gKmq269+9SsHmFMADwE/kVunrlKm4Dv5vMYX0d2QM5RWAd9h405kE99HGzp1c21AZhFI8FXmUsY79gG0p98YQ4xl5mEV2sH8hyw7BAe/PwGE8UeBo9Sd/uA353BfCBGMH4HJnA+QDyjNfXz2vtRE8EGi5JU+gz4iqhyAn7Gj/pRPKdULxBuk5wHv0xEAWCc4T+Ob/oXkAakkTAAYN26ca0cuJRMBgD7005CkIgAwJ0HmoT/8tU0EABFg3vWudznQGXtSd8hyrKkA/PglvocdxcjGPwFWsI3mGIAX0uhcdNFFSekwNH6oL+sE5ADAfIoA/T/96U9ufgmPZ/ocGXyUYUQAwsbMcdyLOS2dLakvaxn9S1FUvuYkSD4QBRpbRK5gnEN4oG3M3/IniAkQ15RaRvfTuBFRh88Zt4xvkc6wHf+HeMGc5aep4P9an3k++PznP++UMDQH8Bt78gzB3CMbNLa90fmRBdqKBVqaAMB4Ytxu2brFli5ebAf37LOhAwfa+LFjrHePngasSIQxUAAqAG4dcsrHwa5sADXWbocBQGtDNTsBIBnAow8CBYDMBIBMeFQmwD0VoSCp3xsIjGbynfoSAPxrCcyviqddOFlxypavfNaGDBlqw4YMdcCTIuTYUvQ3stMBS5lskEtd29v5aQkATrYi8Fxf5n/l6lW2acsWO3GqwoYMH2bzLr3UOnXt4hQAXP71UNqpFicAbN5oZWUoAAQEgJrKE1ZQwxgtCtQ1iHRPQQAIw3259HXYr7OOH2aJOLEi/ZjQrJA8bzRs/q0PAQC7QGwvsIrKvDgBYJMVd+gUVwCAAFBk+fkdWl0BYFl5oACwftMmm3nhbLvx1lustFMnYx6I1QRtbhwBID1BIyIA5OaJkvVnPUTGvGePnrb6/1IQ3vuLXzgCwNVvusrueO97rQRVCXfJgBbT3AQA3tEXLXra9u7db+PGTrRpU2ZavhU638FnAJ8SCgApSAARASC3/m+to7IRADqUFttrO1+1JUuesddfP+zeK9/whovs7LMHtBn5f7eGxhck3qGXL1tmK1essKL8QhvQt69NnzLVjSeIAcUEocSPbUoCgPovPI9GBIDW8uz2fV/5Ec+ShR2K7dDhw/bihvX2wvoXLa+o0CZMmmSzL5ztGukwF+bhKAVA++70eMAq+28Euwn3afeNakQDIgJAI4wXnRpZgM13AEOANApABcAtwACfC1QHYAXk0YLCbyYggTxETrNx78vo8v8wAUCy8/wm0pFo7EwpABTlLAUANu2pI6QFgHiimwXCCIBWhDiAKLmCicr89re/ncjxzjXZhPzqV7/qJKkFOvEZk6sAEQH8AAdEeArkBqQACAMwCxc+B6RU4XqQAZSvXAQIAY7cm4dSXfsTn/iEAzEoqgdRmIDM2vwRkE3UPS9g6gs+B0QCbIYEQN8BNIlkwHH0Fw/1gCmA54CAypFMnxCFD7GA/wOmcg3yWUv+XD4C4AQg6CQt4yQGtVmRy9SXHHSA/QBXIgUAFgNKNZQAwHUB5vAJ6oidaANAHSAcpBBASh9slO3Up/g9QBoAKtcQMISyA/nNAYYU6U+7OIYxQV/opZW2c08IDqhHUATMCqhX/2Jv1BWQ0FZkPLaFcBC2N+MIZQM/kl9y19hQgJf/8iygmhd+wGKikWkrx5AqAwBQYzdTFEAuEQKSm/eJQuQVVwQ/9wnLv0muHRIJChiMX6lPMDbxQ0XZ6lx8+/zzz3fkDq4NEAhIiE0BqQHKiQz2/c7fIAXcQEqf3wKtAQfpY4GY6ic/glipOiDjMH9hc/UFwLnICg1ZPXy70F7agc9wD+qCn6AgQlupJ5HxYXvqGvgwPgkJiPOZRwD/8WnJqGu+TdWv+BnzNsfqYZJxSV+oKAUIhALqwj2pI58D6kMQo+g4KbZoTPKdFAMuv/zyOpLxUgAQAcCvL8oWEACUUoQ2QCLwCQACidP1RWMJABB06CMRAGR7EQAEIDOW8Wd+WNcgvTEXa16Rv8nOEFBYl+RXEH4gVNE2AdMiZml90nwGWP2Wt7zFkVGkHMCYYi2EUOIXovlRAVGqGb6jrswnKLdoffCVENRnGs9f+tKXXMocpRGR+kJTEQBE2pFiB4Ql1hYVlBAgGsieWuflcyIQoDTCeN+6dWviOYS6QhhCFUDzOOfTXn9MyI9Ym1D9UcoebK8x1ZDxHp0TWaAtW6ClCQCMVeZz5vH1a9darKLSJo0bZ1MmTbR8Jy1ek5IA4NbAPMBTQNHWIwAkRW/FOzbdJm66jWT5g4MkQznjG+srjb1eaUmJixqiEAW8uHyJVVfX2AWzZlnFyVNJ0UQRAaBuXGs2AoDz4zgJoCYvz/YeOGArnn8+oQIwZ95cGzl6tFMBAEQLA/4RAcAfIW2PABAExxL9HxAACgpQAIgIAKnnNUmERwoA2eZ9EQA4rrKios0QAHg/Wrq03A4dfN0mTZpqUyaSsg9yv1lhQaEj8sUgMrnFsK4KQEQAyNbzrft9KgJA7fMLKQBidujwIVuy9BnbtXOnU627+OI32MBBQbBCtvfzlmqdnsVIPfXA/Q/Y7l27rF+fs2z0iFE2avgIl6qiEsWTOOE0k6ZM0vNeDikAkp6TQkMgIgC0lAecXvdJvFuQRhdlrjyzV3fvssXlS23foYM2cPAgu+LKK6xXWZmd+j+sA2WYiADQ/n0gUgBI7sOIAND+fTpqQStagAmFDW6kuQEG2IxnkwEgG2BSAJkPhvrVFTEA2V7kkwGvKIrmDBMA/HMbQgAQKAIYAUAHAOhH4gsM0H34m2h9wCflawYUAHAB7PZJDH7dBNxyHyLFia70H2jZwETqPFwABwHgBMwQkQ0AwfW4lwBrP/JUkYwCIa+44goH5gjAB5AGgKFwDYFQgM60gfYInAHAI0WBHrx9UJbzZSvqAxiLVDgAJNHG9DHAPqCg/2IGqA6AIuIFbSPvPUQHpUXQxpSiTPlbwBX1QXZc8s2A26hNKPJVQA4y1wCaAobxvZdeesm9VIg4IfID6Q0AH32QnL8BJQHDFfkvgkqqIcZ9icIFaOY62JHzeKmFySxgSnajbtibenMs5wMWEbVN2yh8pu/VXxo7yE1DzKANilIHUGb8+QVSDGNDfQiohw/K3hAABDwKNPf9HslqbAFRhfqg5IFPct9sAH+277kPEuyAzhxLHZHJZpwr/Ud4HOHH6mO+g0wCSYXjKUTefvnLX04oh/gEAMBLAAORfEReoT3YQ+MJ+8vf1OdE8HNdtYm+XrJkSWJu4nP5rR6sBLLKnpB/7rvvPldP+hEpdcYD5/r+kesUHiYAkJ6DOdNXTeFaRGcz5qgH4DP+Ql9jS9WVlA8A0Yxfxgq+i7IHvqs2hzeMuTbXVD2QsQeIVl8y1vBT3w+oG2AvkdDYmf4AjEUen3mD+qE2oMLxSmXhz8OMKwgdGhciwpACoL0SAGiLIuOxGXMnQD5Fcz7/98lIkHMgRbFmyu4/+MEPjBQ4fmHM0E/htQL7ci6KFFo7qAPKGqjV+AWZfBENuBbXRO4eVQnGieYtnaO5Cl+jziJ7sCYxZgW+40NNRQDg3vJ//o/8P+u15j9kJVkHICD684jvW7RfpArqLPITBD/mAKUK0XqotUdzu9LmYOs3v/nNBqFJY4VjIUxALohKZIHTyQItRwAIovpPHD8RSLA+8bjt2LbN+paVuQis4UMGW+XJUwZkUEcBwIMOAgJAbQlL0Lv9VV8SIDlOPX5i7QHBBmztrqwfoaWjUn2mGjQkBUBYLj3bNerjb02xoax5N68g317bs9vWrF1rs2ed74CnLp06J+REsxEAUtnPb0suZIV0G/GNsX9SHbIYt773T2V/SdS73x7ho5r3scpKe2HdOqcCgOLCeePG2bSZM6wjz7M1scRzQ1CPQI3ML3mNzMGeqvmkADhx4qQtWDDfNocUAGKVJyy/Js/ya2pTAKAA4EaRV7WMKQEy2Dxs77qR58lHBOM9xY2TxnVTRP+r0sn3z3cS+bWl7RMAql1QRFeU8ZymtVnjFQDU26lGS7JqQrjrk925If2UbYTWZ/Zsu8cmxPFjIgD0sFXPP2f33o0CwD67+k1XBgoAcQnzllIAYJ8Qcu6R14/Z1CkzbNyYiVZVFbP8PFQp0YkJcscnp+Co7bPwfJY+nUfb7ZvTuWbJBAAB+vH53iWAqXLS/0uXLrGt27ba4EGDHHl70OCBwZoQTxfQmjaqRr2vEMWamEsN+8jDD1vFqVPWq3tPu2j2bOvepavzV54lOVYpAFLVObyuuff3NI1LPP9430cKAK3pCafPvfEj1IV45jpVWeF8sDJWY0tXLrcNL2+ybj26u3RSSs0bq65JBBkmPT9mSeF1+ljs9GhJRABI7seIAHB6+HXUilayAFGWo0ePdouDADlAL8n+AjYG79jpX7S0KQ/4zGY7kxQ/XI+oUT8FgIgBgAu33HJLVgUAQBRACSkAUB/ux0MmIHS2wvnIBwNWEB2tSExF/2d7QKW+AMSAnr6sOQQAolMpAh4BF5EuVsQroByfEWkp+8nGAub4rehSkQ4eeeQRR2zgfNoKoAewBxCsaH3OY3EHiAW8wEaAdwAVRKULhE4FAPo2A0TlJU6ACEA9ctYUgTK+AoDsR3QywJKOUY5vABSBXQKnIWDw4E3fATpBLEG9QUVgK9H1gOwiagDkIJENWcMvXBdJZvpVihMAsxAtwnLW2QBtfBOZa0WIcx+UESBd+OkGpACALLmirQHzAeLSjQ+Be37dAUCJ+tf9AOMgLYjgwLHYGxAKuyh3O+MKoFz9olQDvnS9xiH+yrjGJ7AhaRFSkVWyjZ1U3xNJjHICyg70NQQgAHLGQtjXJDuvOUR2ggBA3m0BnAD1Uijw74lvU2+RTASokr4B1YB0vi07MK8RDYwNAMmRAQdozqXIr+krwEjJ0DNf8Bl+ilJKGEDNdm1dl+vgx/gQEd0q9Cdj/957700oo4R9H6Bf0f74CnbguqQZQWUi18I1APOJOj9w4ICbA/AZSCkAvowlro3Chf7m2vgewCo/PjidbZ3ge9IxoKYi0JzPIADccccdif5UlHwuCgDZ2ppNAcAnSEG6Qj0Df6WNbJRKAUBzgUg0EC9QoKBoLHM8qgrYU+tKOOUB14GcA0lH/Ua6ANYyZL1EiqBe+Bz21b2VsoI68D1qFhAH8EH6knEFMcafV0knUF5enqgP92ItkaqFn1JEpBB/TdQcRrtIZyDVFn4zBrh2UxeUDVjfuTf17NOnjyMAQGhKVTSmOIf1T4XUC1wrnNLCv0Z4/eee+AF24/8iBkBi4/kmnIKlqdseXS+yQEtaoEUIAGxWIUkcM2MjavWqVbZkyWI7eeKYnTt6tI0571zr2rmzxchHDwEAtX82jmuS4YCmAcpTCbvWWrwOAMlXTXNjd5MwQJxKKt3v/1zTYTeHzxBVBAHgxfXrbNrUaa6PrLrGEQDiWUXr3LY+9suFANAc7WrpawbtDCxT2+Y8QwEgv7jIXt25055ctMgOHD5kZ/UfYG++7lqXBqAGCW0XRRsUki4Aqqk4/DYzvpq1qeH1j2cSngGPHz9pCxbOty0iAFw8w4YP7W9VJ49ZQSzP8kgBQM3yA9A2XV/K33MZQtkII4EFvEEUSj0gKwW/dcc0es5ZLZPmgKSGpIJ4gntLASBIAWC26KkVtmbNRisp7eqlAECFqKiFUwBAAOhtXbt0TpiovHxZihQAnV0Od0cwob995opMk0jJkjRjeX/U1zkbQgBoaEe2j/MSZCyXASdYQyFi9erZ3Z6HAHDP3WkIAAEPrnlTAMRsWXm5LV+23I4ePW5Tp850BIDqKpQdCkJMPJ+4d2aQNtqHhzWglu6hpCZInZRXYycrTjgCAHt8vGvNnTvH7UWm2v9qwN0afIreH0+dPGWdO3eymqpq+9sjj9jGDRutMD/fzj3nXBs/dmwC8IcEUBNPXZHOQ/39RJFNM61tkac3uPuiEzNYIPFekJ9vFVWVZvl5FsvPs03bttry51baUd6tzjvPKcmWFHdwxBbtRfnBFomlPCICtAt/iwgAyd0UEQDahdtGlWyrFgBAQv5fIDIb3Mg9I/PtRwynA1IBAgAtACqIHAX8EHCRjgAgwLchBAClKAAM5ScbwB0mACjHuCLds/WLCABED/uRs6kIAOQbB8ylsNgC/AO2hEvYrj4oyP+JEAX4JEKf69Bm8r9DgpD8MiAVQDo21/WQhQZcyhX8p17pCAAC1ulbXiK5l4gNao9IAAKowioRgItImQu4VRQmbfBzvWdSACDiHpCU4hMSACQpaivgP+1PBehk6mNsjK2xuRZXVBtQlxBZg7FBW7CVCBfUhdzrgJmqR9I2SPyBKlwfEQAEgIoA4Ocjh1QAUCfFBa7L8fg7KSIEQsm+ui9/Aw5rrCpCXfbPRobINhbUB9Q1rAziR7brOuHP+JuXRPxYuef5DAIAP+GyYcMGp9Cg+vOb9kGqUfqNMADNNbgmpBairCXnLzWJVGk7UrVbdeeeAKsAoCK/oPoAICgVhlzspmPCBABASnxQL8v8RgmDehLtH57fIB3wOcA2cy0EDPkHcw2f5VpE2oHw9fDDDztCA+0mBQAEC/mP8qrTfo2RZ555xpGqNE/ontl8DICW9UYkH85rzwQAxqVsgE9AHtKYF5Eh3B+sEawVylMPSe5HP/pREuGIczSf+kQkX9GENQFlGpHi2HTBB1BnoLA2MGcxf1MXyES33Xabs7f6NlV/hecs/ua+KPzgmyLxNScBACKGCBKZCABaOyBmKaWBSAqkLmDOTDU3+XOU3z8cy31RTYGkxLzB9aZNm+ZIGg0Z87mOx+i4yAItbYGWIAAoogqs8ND+A1a+dImte3GNk12dOXO6DTx7gBUXFlo+USqAnm5/OQA7tIGaC4DYFLZr7g3bTO0Ig6UOPmuphqcwniMA7N1tL66rJQC4SKIsBIBc63ymEADcM6ki/+NkAAgBEACQ+j9RccrKly+3l7dttYLiDvaGORfb8FEjrYho3jjVQsB3QACIe6kGSCOcNh0B4EScAJBQALh4ho2IEwDyQwQAFADSuWl9+ji7v5OLPk4CUExxkrS4Dzi3BJicDuBuywSAGivrVWZduzYhAUAD3k1gvjPWlwDgRkrTMq6aYlFoxWskEwACvk1lxSnr2aO7rVq10u695x7bt2+vXf2mq0IKAC1FAFgaJwCcsKlTptv48VMCAoDxrph4ynZAsStNIVHTiv0R3VoPJaQ4QVEyZidOBQSArVu3OBI7704E7bQ2AYC+4t2tsqLSOnXsaK8fPmyPzV9g27ZssU4dO9nECRNt+LChtc+ZbupJfu4M93cdxYpGrL2RL0UWaKgFtOTWEGxJarT4z56DBxwBYPurO2zA2We7NAA9e/RwChcuFUu8tEQqqYa2LTovvQUiAkCybSICQDRaIgs0wgJEjH7uc59zG90ADoAEgHSACNkIAExGfsQiIAEb94DjipwjWjesACBgw88lzrWQQAZc80tYAUB5wAHwiZIOR1iGTUEbfAUAHuAATACikFDOVQEgEwGAa/BDRCbKCQA7ACyALch0izjgy40r4p76Sy6b4xQtTTTj4sWLE1LzyBsTqY5dAT04jrzPbOBiT+5PmgDAOz8qPJtr5EIAoK5E6AJa+RGgXJtIfOTqicBHqcCXAvfvTZ35oT/wtcYQAIgWB9yhYFMAUeyA79ZXAYBrEHFN1LPyQiPLThS9XiCwJ6QWbIUiAX9jf/rkQx/6kDsuHfBZXwIANqLgO7/73e9c+6iXAFP8EJlxfJ/+p+1+8QFmCAFEv8sfsoGz2XwlPC7Vbvkyf0v+nc+oO+2RfD3R1B/+8IddVLVfUJJAkQPfwq5SxEBiHmUBzUPYEolzpM45LtXYF1h65513uvmEY1AQABzkvoyVdP2ldmheU6oF6oeUOuOazwCw6ZuGFD+SXAoAPgGA9qIwID8O+4/IU0TlUw+lwEDlAXJKKkIE9Qz7ANcF8Gc+JZIdxQsKfYU6BwC/wFXk4iHECJCF5U9ueaX78O2QzccgfpC6hN/MA1zDTwHgX4sxjT3wY46jrawt9SE5tIQCgJQSiDaX0ob8P+wj2BRfpK+UdgTSgJQpRCZQahr6k/Egfxdpg3G/ZcsWpwLD9yIrsWYozQJS+ijSqN8gFJFehEj+dCl9qK/vcz6ZCBUSiCGaF9sCAUApbfw0NcyVjDNSFkhJIN1YDY8vKbH8+7//u2sr32Nb0g+gUMMaF5XIAqeLBVqaALDjle32+MIFtm3rZjvnnNE2a+b0IPqfFFmxWBD9Xx3ES7cGAaBOv3qS7S3V576gdq5genPUzeUVhQCwfp1NnxIoAOTFVRnS1Ss7iFtb0/qAw83Rvpa8ZnJbg9z1aCmQBqBj1y62ctXz9uxzz9nrx4/Z2AkTbM68uda5a1erOFUZjAW3MEsBICIAOHM4k/iAcesTANxeQDwylpoVoFjYphQAIgJAS477xt6rPRMARAZxKQAiAkBjXaHtnC8FgBQEANK1EXjBHpreO1uz4krJWVxYZNu3bbO/P/6E7d65y87q08dmTJ9ufXr3TiIAaAXJ9bkr4rO0Zu+eufdORwCoiNXYkuXltnrNGuvWvZtT7mQslnYocXvIwhciAkD79J2IAJDcbxEBoH36cVTrNmIBJJmRm1auX3LCA36y8c/Dk4CoTMCONsnZPAcQveuuuxy4wSY8wLFPAKDZAh/e9ra32W9+8xsHBOVKAAD4ADiDAADonK2ECQCKBiTilcWxKQgA1AGQQLmDFflJFPfw4cMdQEM9Ei9zebW5HDkWOylvMccBZD/99NMuNzgLNvYiSvcnP/mJsyt/iwBAtLiAUIAkolCzqSL4NstGAOBa2Jv7AL4CqOnB3pfx5pqQAXjYAECcN2+eS0UASK2HcEXLivAgYFfR7+QYV15rrodfpFIAANhFpUIS8twXcEYRyn77sgGSHAsBBiKM/BBQlPsqklY+KwUA6k1/Q4iAxEJpKgIAfYt9kdgHYOO3Is+pFw9x/M1xtBsfIz0FQBfs6xEjRjjfUJSuzs1GlMk2jvS9T+Lw84VLCh8fB5gkUhj5faTl6Rsik/fs2ePqpah8XRMpeQgAIi8IJOc8AGD8ReNEqRAUwZyq3tQLAA/QXhLv2ISIdUXwpuovnwAgoJ3rE0EN8UPjHB9dsGCBA9vDhJNsdsxGAEBa3idBpYrGxhbMqZ/+9KcduQG/5QdgPBMBwCdqKKqbz0hBACBN3bgOEdeQLwA9Kfg9eR45lj6C5AW4nCrCPdt4w67kUkehQfMHbQEA17kiKxDVTf8r/QJ1EQEgl3WJ41H2gDQjkgWfIVsPUC+Cg+7bkBQArEf0AXMFPg4RIx34z70hToTHNf0GsMwawJxP8VMAiACAvbV+iShAehW+17j6/e9/bzfccIO7Bus66zt1hJxHef755x0BIVNJRQDgeNINQEKjNHcKgFwVALADdfnxj3/sUmDQTpHCWLPoj1zbqnmc9vN8gR211mFDFADou6hEFjhdLNCcBADNq8iqFhUUOpB/1fPP23PPPmv79u6x8WPG2ORJE130f14NBABwgljwOx4+2NIKAG5+RU4z3sH8rqquDt5naoBrA4JUtnUum38EgG7mo+oDpme7X0O+hwCwQwSAqdOsmwgArn/qXjG7hHvyOWcaASBovXwrUAAgb2vP3mW2bsMGW75yhb22Z48NGDTI5l4yz8r69LFYPOK9VQkAvbrYvDkzbPiQ/lZ16pglKwAEIHwqV26IRHIm4CVhA29s4oi1dw+HYza3fEbdCPfUBIA8W/TUs7ZmzSYrKe3i3nHHjB1lRcVFrZACIBUBYHk8BcBGm3nhbLvxlluttHOn3FMARAoADZleczonmQAQRCdXVVRYzx7dbNWq5wwFwf379tnVb7qyzSkAJBEAHCmGHEBRyHROHd+WD0qkAKgxBGlOnDqeUABg7wACAMqGbYUAUJCfb/l5ebb+xfX2jyeesGNHj1n/fv3s4je8wUpLSiICQFv2tahuKS2QjgBQZTGnAPDSpo1W3KGDzTp/lo0bO9alAWAfX/uDEQGgfTpWRABI7reIANA+/TiqdRuxANHERJMKjAEcAOzRAiGgIbzhFf5bMt1E+AIUCGgD2CHC1D8+HFlaHwKAouuRfEeCPVthwkQBAAlfwFSBzigAAETlUgD/pAAgkBIgis9UAIG4HiC2ojFpczaCQS735xjk7YlypIQJALItagPvfOc7c72kOy4bAcBtWcXl7A8dOuQAJcgT9Dc+Q3/QXuzikxw4D1AYwISI1He/+90uPxhF/S81AUnKA07NmjXLAWqUVAQA6kIE66OPPprwWV44Hn/8cXdO2N65bNSSNgG7KZKXaxAtTtoDXZM6Yiv6V0QDomkFtuVqla00TAAAIABJREFU9EwpADRmnGxZZaWzA3Lh2BvbhgkX6htFBwMgcn18/fbbb0/I5GeK9s213joO24ikoP4DzIWwwryBPD+AOUW+IRv6fUPf0ibsClgvRQeO1RiDhCECgJQyiLxnLGCfVGC3gPubbrrJpc2QOoYi5evbXoGuUt7gfKTW8YN0aheZ7pGNAIByAb6ol+ew/2JDviNi/4c//KGzQyq/CNchPBeF7aFr8DkEJEU7cz+IE4wHkTDwScBlXyEmV7tSD4hEDz30kBtHXMNXAJB9uFd7IAConyAUsCZkK6w7kHUoIjpIpSLbuT4BIN08R9Q6ID1+wbqLeoVSieCvAH4i62S7n/89/YTyhghPbYUAoLX2k5/8pCMBaH2BUAEBSWSoXNuq8aR+ks0ZF5ACWHuiElngdLFASxAAWOM7dSx1EpRPPP64IwAU5eXbrOnTbfjgIe7/PgGgTv7uFjQ2mW3dnB6L2QMPPWhHjx2zq950lfUqK7NnV6xwxNBrr7vWNmzY6FRygueVaqekM2fOXPfMBamZwlxZVVXpnnHyDSWnIiMneEFBfgDkVFe7nLPuOc5ro8gBPgFAuEmukWlNYbIwAUAKABA0XOr3FCUXYoNOO5MIALSZqH/3O97btL/SYlZZXW1HTxy351avtpe3bbOuPXrYvEsvtUFDhjgZbUfcDC5gLZoCYMF827Jlo5X16mJz58ywERAATsYJALGigMyQH4xWfCXJieOdnDU/spfmIzEOPJwwE9EkuHYyG0W2zcquaYoBUqvNkLhaXQJAkVVUZiIAFDLj1J7fzPhoVVWIABAzK1/2bAoCQMeIANAkPtK4iyQIAMwaEM8INnEEgO6OTEcKgNQEgOBY3sWleufGV5PkepbqRsyWladPAVBLAAhyxkelHVsgaSIO+p9/efleCoAtW1zwwNx5EADahgKAe76KqxYtfnqxPbtsmRXkF9jUKVPsnNGjk5Wm4mtRfYiXEZ+lHft0O666PxxdCgBmWJ7FCgtsyyvbbEl5uR05dtQmuGC8uVZcVGwn4woAWgNSBfC0Y5OcEVWPCADJ3RwRAM4It48a2VwWgABANCuLAZGEF110kZPOldSwcn2nIwCEgQiiqYlglew90drhFACKWlUKAEWGK4ey31auwwsMecMBpQRcKfo62wtNmACglyCi+ZqCAKBoICKSsR0gkKKuc+0zgW+p2iL7XnPNNUZ0J6CnnwKAPOkU+g8CAEoB9Sm5EAB0PUUAA8LCPCcKmCIgS5LgAIj0GT8CHjnmPe95j33qU59y+cEoHE+9JRMPyAiAnYkAAPAkpQXl0OZvbKO0An77s/kHx4oAQF3oC58AIAIMbYHMgA+KHNNcBADVn7ZSsPfdd9/t8tBTJB2O3RS1Lb/GD2kzIN973/teBwY2pWy1yBvYCIDxZz/7meGDGsMiAikvuXyTOvMZfYUNAdCZW+jrMAEgkwIAm+74rO4TVjYQeQDZenxCKRUaykZX1DwRwPgr10NpgWhvXnbro7aBLbIRACA2QV7gvmqj788iADCOUPzg/gJBM417kVY0X0lJRPML/qL0DfQLYxGiA2sChBKADxXmaeb4VOMt29wTJgBwvE8AUP/xOalolAJA7WZ+RfEiV0ULIu7DCgCkWIDUIOWRxigAaO4G1GdNyVYgy+C/lDBxw38hE+HEbSgjjV0AcERezSD6VKl3dD/1I0D4N7/5Tad4ACDO2JJKAYoOKCKE04ZkqrPUTphrISJJdQefox0Qfpq6kEohVwUArTkoZ6QjANR3PeCaKJgonYPmsD//+c9u/opKZIHTxQItRgDoVGqHDx+yxxc+bi9v2GBdSzvajClTbMiAsy2/BkA5Znk1QX55ShDV29wRvHV7sSpWExDTLCAArN+wwd5+++129sCB9tcH7ncKKu941ztdCrGX1q+3eZdc4tbghQsWWL/+/d3afZ9HAEACnOibqspKl8pG83fH0lLr2rmLVfCMHAJB3bOcNqPjJmgVAkC+2XYvBYAUAEQAyEpGyCF9Qsv3cGuOXKL/8xJAOZu21fnmCACnKits1dq1tn7TJissKbE58+bZyNGjXWUB/RPqCnkFtcMioVfc8DaF39/xZd51Thw/aQuyEQBi+RZz1Yk5AkB9wZBUQEtSMLnSTYeaV6sKEvcezxFb1p8SvZKoYUoCQEWeLVq0wtas2WglpV1t5swZngLA6U4AcB6co4P6uis5nnKaHxaMT2aN2tzkvLf0qkMAuCpQACguFr2ojREAWmc9P83do+Wal5RqRU9oEADMTpw8YUvLl9jWJALA4DahAEC1q1HIMzMIAMvLy92+08TxE2zMuec58mbi+SsiALScP0V3apQFkggAATfUqnFyCADbt9kz5eV29NhRGzl6lL3xjVc4pQveNXi3iQgAjTJ9q54cEQCSzR8RAFrVHaObt3cLnO4EAPqHyH8AH35rA665CACkT+AeALGAakhDp0sB4INxgA6pwGo+Y0OGfN+kVqBwLGAqEepId3OMCABEften1IcAwHUFeCInhD0BpQFLII2gtHD48GF3jAArRWAHG1l5LiUCQBKpJpQagN+AUiIACLQFYAR4RNZeUs/8BoSZP39+AkA7XQkAfj/K3kS1I8+O/yKpD4DuA4moAAjIBUAG/PzlL3/pbCgyT338I9WxXJ8o/Pvvvz+huOAD7ACN9DMycOSEg/ABaMtvUkK88Y1vNOTWNU6+8IUv2Be/+MXErTIpAGzbts0pSWgMpALglXoEYgdF4H2vXr2S7uG3TdHsIqz4edflexp7jGmICERU5wpE617ZCACosVx++eUJokC6SG+A3a985SvustQZH4CYEAaGdd9UBADmKOwoUpUi8plbAMmxF9cWAUC2iQgAeQbgDAGGMcUcd91117kI+WyEENRkAJaVygN/YLxgcz9aXSkAIFOlSgGQzi9Qj2A8USCIfPzjH08iADB+6O90qSLC4z0iAAQWoV8jAkBjV47o/LZmgeYkANBWARiFRYUuB+tjCxfaoX377ayyMps+cbL17dXb8gH+ATpqyIqu0jqAgSMAFBZYdVwBYPXaNfa22/7FxowZa7/9w+/spQ0b7PZ3vMOeWvSUSwv0yU980gH7v/71r62ktMRuvPHGhALA2976Vhd506VLF7c5Dllq67Zt1qVzFzvnnNE2Yex4696xU8po+jABoDX8BnCaFABr16+zGVNqUwDkSgAQINyyoGxrWCrXewaIvaTxHQEA+DyfdABma19ab6tfXGfHILxfeKGNHU9Kp5JaBQD3rFeQfDMienPFV1NUMyMBYOF827w5UABInQIg32DsZCYApO/9gACQXPm6BACB/PHKe2SZwI6p0w/k2iONPy65/nUJAMVW0ZYJAC4lVnOlAHAdFDJxtjQN0WzhGywiADR+hEZXaAILtGMCACoAqE89s/gZpwAAGDpp4iQ7Z9TorAQArdVNYMHoEpEFmswCmQgA217bYUvKl9rh11+3/gMGOAWzbl27WnVVdVLazkgBoMm6o8UuFBEAQq8/sfAbTIt1RXSjyALt3wI+AYDNfvIR1ycFgCIUJZXrpwDgu/e///1ZUwAARnAsagGAFn6RAsDs2bMd8MmxgJ7IbN566605dUBzEgBUAUBrVAqkAACYQ/1+9KMfNYoAAChHXmOAXUVuCiAdM2aMQTgQ2I4CAPLc9SnZCABh6XD1M30AkETdVC9yLgMwEcH517/+1eWCV5Q6dZIyAvXGTgKkFVVOdBU2VL5qrkv7pBigdgH4IyGuKHOlABAo7Le/sQoAisKXAgCEBF3TVwDI5T7UK5cUAKn6D8AQewMGarwgkY59AKOxB5v5EAVUIKBwHqA7Ev3K6V4f/9CxGufcn7QHANX0pyKVqROg6CWXXOLA/7KyMjdOw9HG+O68efNcnUVu+fznP29f/vKXE+ScTAoAtBECANdmTKQqfKeIYMmfE1EMYUHy51J20PnpCADUkXbu3bvX/cZnaVM2oDedjbMRABYvXux8RMelAnqp69e+9jUX3Q24wHiBUEMfK41E+P6MFa6luYN+4zz507Fjx9y5fC6ygEBpyFMoNmgueNvb3tboFACQgLgfYzaVAgD3evnllxMKALSHz1ibJk6cmCA9ZfJl2kvEO2saxCSN0aZUAFB0PTaBcJKNEMKcCCmH+sjOpFPgfFKsqI4iACAtnYoAoHQr+Anfcx79KbUPvkedg/WXccI8AGEFwhh/48dSbsk2HyjVh1IAyI9QRCkvL892er2/r68CAGMRogMKACLb+SkA/DlMih7pKqXxQYQv85TszPwWpQCod1dGJ7RxCzQXAUAwDtFXhYVEnZitX7fOHpu/wKorK23owIE2dcIk69axkxU4hWCi/4Mox6C0AgEASfbqaisoKnQKAPc/9KDLzf7Pb/8XGzhosD348EO27qX1dv2NN7i2PL14sfXs0dOOnzju1jLW7enTpttv7ounALj1rTAgnAIAc9o999xtEydMdMS6vmedZePHjLWenbvWIQDIBvWRom0ON4MAIAWAehEAvMj/CM5LehtJAKLOu/PMqvD7ogLLKyq0DZs32/Lnnrf9hw/Z9FkzbfLUKdaxYyePAKAUAN4182vl4xviA+kIAMdRAFg437ZAACjrYnMvnmHDhwYpAApIRVBDCoCAAFATB+HrKgDUjegOwf3x8V77aWL8J+WSqAX5s8HHDbFBU57j3pOUI9u9O0AAyLdFTz1ra9ZuspKSLjZz1sy4AkCh5eW1tAJAtZWV9bauXTonlCTKy5fFUwBsspkXzrYbb73FSjt1zj0FQB0DpmOkhBUTooj/bL4XEQCyWSj6vkUs0B4JAHGyGASA6soqK19KuoqAADBt6jQbMWx4dgJAfMpK9xzTCO5di3RbdJPT0wL+O4JSMDkVpsIC277zVXumfKkdOnzYynr3NjCesrJeVlNdEzxLxtPARASA9ucbEQEguc8iBYD258NRjduQBYi8JZKUiYUFAXANcBYALxW3JhXQ6cs2K78zG2IAB4D6REr65wnwRaabyJm2TgAANAG0AawSMIeNAKJUsAHkB3J4S9r+7W9/u/385z93hxw5csQBLoq8DAOIvn18kBBAg34Q+AswpO9RACAKSRH3EABuu+22enlXNgKA24qNxRy4JEBQwJGiWH0SiGTBkaBG6p085URO0j5sBPDE/7/61a+6POYU36YAtdkIAIC73//+9931KGyoIkPfvXv3BIgsI+QCzL/vfe+zn/70pwm79e3b1wFlAObZUgAQCU/RfbLdL1cCAIQD7K384NhNfqU6+QAe/vXSSy/ZZz/7WZfSI1yQBcfe+E9DCn3ED2oCd9xxh/s/4CRgO2Me8JNr0/9SpND84c8j+DMEDggEijynzviD5pFMBABA4WHDhrn7plM04DqAqqTDEPiJ3VFNoI7p5jA9HFNf5QIX6C3/1Typ3/W1ZTYCwCOPPGJXXHFFwhaprs+9UcBAjl0EG8Dd1157LW3/hhUA1B7ayZwEcURkiXCO+FtuucWNYfmAgN9UhJts9oBoMHPmTDdeJTcLAQCf0pyoF5NUBACiKFEkUL0z3Y/6ok7CHOcrrABaE4WvdUj+gCoF8w/jjuNZA1ElYU30+43jpQAAAYOxB9mLtSzb+Oc6o0aNcukNpNyBsovIbOHI/HTXk//7KTmwhf7GzhBC8BGO1RhkDECy0rzL/bLVWese5DzUBUSKagsEANqLbzPe8SHNkbQXEF9pfrRGZSMAYBeRUiAVaPyztpC+AaJNVCILnC4WaA4CgL9ZWlVdZYUFBZafZ05+tfyZJRarqrZRw4bZ9MlTrDgv3wHgQX7jWpnjAETzCQGBxZsTAATArKiqsqLiIouh+HH/X2zzK9vs7e94hw0dMcx+9Zvf2MubN9sNN95gzy5fbs+vWuUIai/EickoAwwYMMC+9a1vufn24x/7mFVVVllRQYEdPHDQFv5tvsvXXHHylPXr19euuPwK61BYmJQCIB34n26juTkB9oYSAFJF/qeTh8+aRuB0GWgJ703WuKiCcNKh2GIFebbt1R22qLzcEQAGDRlsV1x1lXXt2i1hAVIB1CmOANBwGCItAeBEbQqAXr262Nw5M2z4kP5WffKY5UMAiBWZxeIKACkJAGFwN8hJTl2T+zysAFAr8B+cIPC/rUAwdSQIkrokFquJEwAgAvgEAFIAbLKS0i7u+XfMuFFWVCwCgOcTDe/KnEZKVRUEgDLr2qVLFgJAJ8M38wzFiTx1RfI96qT4SNVH9VUAyKkZZ8xBEQHgjOnqtt3QdkIASPU8AQGgsqLS7v/LX2znq69aaYdSmzljug0aNNgpAwS6PAHnNPF/rzfS0ZTCdKa23YFR7U4nC/hpK3BawH/3U5Bvr+3Z5QgA+w4ccAqsKIqyh6WUvBEBoP16QkQACD2CRgoA7deZo5q3vgXIL37zzTcnVQSQACBEIJj/pQ8WMBnpb0ABgBCiu5GCV45p5KK/973vJTHPWIgAHoh6JJJfoHEmBQBAC8Ac5X0HbHnrW9+akwEbqwCQiQCgtmArNv4+97nPBTlEa2ocQWDlypVu4RXYk016WQCOACc/Eti3NfdoCQIAdedeInQowlX1ogMEDPJ/qRGoY7AD4PoHPvAB95GA7Guvvdbuu+++xHUB/QDmiOaHWEABvCXiHil593zu8uGZux6RrQJn+OzJJ5+0iy66qN4EAOyNJD0RWkTzAoSyQUOEul84DiARH5QNyNeunNg5OWIOCgDK+y6Aluv6ZBEBWYrCpb74FlLhAmS/+93vGrnAOQZ/o+7YBhuliijPpe4CARmzRMLqusjOMz50/2z+zb1gpAJ0C2j9zGc+kyAASCWC3xBI2GCHNIANsI0IALQpHZjPPQD/yMuuwqYXagn8ri8BAEIKfsv9uadSLHCdXKOoVY9cCQD+3BruH+4PgDx27FhXF/oG0B6AEnA5VUlFAPCP0zzmk7n0/Uc/+lE3h2sOg3DDWEXpIRVJLJM/QVIBOMamiiz3FQB8gJZoefofiWXqRRtQSGAcZiKA6P7YZcWKFTZr1qwEyYzvUACA0OWPNT5vCAEAEgz1A8BnLctWsBdzBgopmkc+8YlP2De+8Q039zCO/JLKV1P5PooC9A8/Giv4COsxthPZ5ktf+pJTjqCo/ZnuJ7IR12SeJOWLCAD0A7Zs6lIfBQCtC/QzxBD5KO2FJAYpgKJ25EIA4HhSKUBqYj7DjyAdoUCUTnWkqW0QXS+yQEtYoDkJAC4vZVWVFeTnOxC8fMkS95NXXeMIADOmTHXR/8FmFmB/rDYaPgMBwJcJb0oA3NW3psZtpBUWF9vK55+zRx9bYJOmTLbBQ4fan//6F+tQWuKIhY8++qh7FoEItn79S/bXv/7FpkyZahecf779/ve/d8/8V1/9JkcA6FBUbDVVVbZi+bPWt3cflw5gxyvb7aqrrrIJ48fXIQCkivxP9Rn1bcr2h/2tMQQAv17p6pnYQG/ORrTEIMr5HnXhBRQnCjsUu/yt23e9ZouXLbMDrx+2swb0tyuuvMJ69OiZAPhrnwU8ULWOAkD9EOR0BIBjHgGAFACOABBXAIAAkI8CQFYCgA+dBAQAByWnY4M4ckAcbAb4T8j7xyeJOnbWAKhfm3PurlQHJgFh4fvHrC4BgPcvFABEAOhqM2fOCBQAOkBGLnAZ3lXSmqZRla49mXepgADQ1amT0CO1CgAb4woAt1ppp45WRcRgvQgA7mksmNCTGtSC/dNEdmorl4kIAG2lJ87werRzAsCpkyftwfsfcASAjiUd7fxZsxxZMxsBILGCpZrCPC6YvCOa6c7wcdJCza9DAGCPAzWm/HzbuW+3PVNebnv373NpQS+99FIbNGiQ21f39z8iBYAW6qwmvE1EAEg2ZqQA0ITOFV3qzLMAkZgAydrUZ1Fg0xzAB4AiDECE/xZQxSY5UXjvfve7k3KSA/yiAKDFht8sRABqgCbIqAucgiyQLgUABADAYG3wE4kMASAXKe7mJAAoAhH7oQqABDr/53PAAiSrAcoEfOcagf31r3/dkQcAhLA5IBFgDqUlUwBwP0Cj7du3u0h7CoQRImh9sFBR0wI4JUUu/wDYByziHDZHBw4c6CTr/fYAKs6ZMycjAQBbAMIT2QnoBWjPNYnix3fCwGm26FbuCeBPoX1EzmJrJOl9kgP+DeAFKC2fw3chMtSnZFMAoC3Ym1QKPXv2tN27dzswH2DXB59EAODe4Qc5vrvyyitdlD3fcU1k3AHFwwBWNvuobbSf6+DLr776qvNnQFjGLACuUhRkk0BHGQJpbdmR6zYlAUD9v2/fPgc0AyKrQBpizqkPAYA23n333bZw4ULr06ePcd2bbrrJRelzLwDg+pSmIACIJMQYZCxApGBMIfl+++23p6xOOgUAwGtAXXy5d+/e7jr4KNfBTvjPAw884FQbpEKCH3z729+2D33oQ/VWlECJgv5W4fphAoC+YwwA1FNHkS+IaqdfRVjIZHvs9J3vfMepYggY53jmIchZtMN/IWoJAgD3RxWFccO9qRdtRNGBsRleH1L5qtpOyhXah49CqMA/sS/nSMWBa5NaRcQ5CBX0N4oRlFwJQaSAgBQISUGy+G2FAEA7WAukLEH9aC/Ej7/85S9OGUZjJttYxR6kjcBOShvBuYx5CGu5PG9ku0f0fWSBtmKBliAAMGYgACxbusQpAFhVtZ03cpRNnzzZrEZR/4ECgFMDCGamtAoAzUUAyMsP8rOfqqy0kk4d7fCR1+2xvz9hG17eZHkF+VYdi9kll15iY8eNs0cfecSlBXrL9de757Rf3nuv7dy1y9505ZW2bNly92zbuVMny8/Ls7KevWzokKF29PXXHfB/8vhx69mrl1115ZXWtXOXBPwnkD9VFFt7JQAkgf80wsMGU22Wn96KAHUJAKQAKCguspqCPHttz25bumKF7d6/z3qd1dsuufRS69u3nxsNyeC/TwDwrVj/mMRcCAAJBYAwAQD9/7hjKqVB7bymFB7x33ka554NnC8k178uASAAlNMlARBdIDFlNEINIac5uQ4Q5tc/TgCIg+DMaAUFJW2cAGBWviyeAmCjTwBAAaAJCABuKs8Ei0WQWSa/iwgAOY3K6KDmtkA7JgBAdDp+7Jg99MCDtuu1ndaxtNRmX3CB9T2rryNs+WCqv0L74L/+X2e2SvE8E81oze2M0fXTEQBIAbBn/z5bXL7Udu/dY6jZRgSA08dfIgJAcl9GBIDTx7ejlrSCBQAOAK0BmwXiIhuD9DGLRzaAAABPUbCA9EROC2yiOQAd4RQA9VEAgLHO8bNnz3YReGzsA3gQbSnZ5Gxma04CAPYBoJIcOlGI5GZX5DxA8qc//enE39kIAIAXRPJedtllTlFBhAflBud+ujbEDe5FYZOVFABEJ9WnZEsBwHXVr4BGBw8edPmWAQAVwStQxAelfSAYH0PinShXSWaToxlgSqQCrkG7idrOpACgjTBA5CeeeMI1VZGv+AdqAT5olg3gRsKf3PDUHVAbfyM/OWNC0fbcA5sDPAJc65qAptdff31ogy6wfrr7ZiMAcE+ALGwBiIftADABTQGiIISkA9l9cBkSA0oAkskHHCT6OleJ8bAPMc6pG6xpQHwpFEBUwb8ZA5nqpuuhQgA5QYQB2oSsOKlIwoWIfUBu+Rl9Q1Tz4MGDk8gZ4fOwGf4EGQnQXyQI+orovPoQALg2PsWGPu3DD8g1/q53vas+wyxxbGMJAJyPHejHT33qUy7KGT+hT/AbAPJUJVMKAMYS8z0F2zFncW3sJHIBBJQ9e/Y4kJr5F4CUcaPxm6sx6E/uJfUOfvsEAM1l/KavpQCA79GPvgJAtmhsfAubkCaFOnM814EAMGHChMTaJn9oKQKAItzVVuoEWYc5P9t666tRMN+jzkA78QcIYpB88AfGKz+QiVCmwXZS5aHfSNuRiwIAdeQ4SEjMJ1K3oZ7NSQBgHZAtNHcB5Kca6yIjQUiBrCPFA85HzQgfwBbpUoaEr0lKJFQSpHzDePvJT37i1tZs60mu4yA6LrJAW7BAcxIAaB8pAFAAIA1AOQSAp58xq6yy8eeca1MnTTaLb8A6uf8cCQBhuzVVAHkSAaBjqQP8jxw7asdPnrADhw5ar95l1rVbN6uoqLR9+/dZp44d3fMsc+/Onbsc9Eh+WeYa5mk2ndlsLiwotL5nnWXHXj9i+/butSOHX3ekL73LqD3a1AuD4Oki5VNJ7TelTzWFAkCCAKBGZOisVCSHpmxP618rNQEgv6jAYgUFtmv/Xlu2cqXt2r/PuvbobnPmzXVEafc+QaR/AjBPRwBwR9YrJUA2AsDmLRutrKyLzQmlAHAKAJZvpJOtjdSPW9hVry4BIJBY9uruHLj2b6kDiAAUXLeWABD4e63sRd2WZlIXaKLerxcBIN8KCqQAsDI5BYBTACAFQGsrAEQEgCbyjGa5TJgAwE0qKyqsZ4/utvr55+3ee+5xaWWuftNVdsd732slpOBzNQl0JQgg4J01scbE8z83rrK1Y3tZOXnVl9vRoyds6pTpNn78FKuuctSXxNhWG5pXr6ZxLYrOzmKBdkoAcJzDGlKY1iUAnHVWX6KpEiumn37JX8G8JSczvSxNCoHItyILNLUF/HcFkS9RkbLCAtt9YJ9LAbBr7x7r17evI5JGCgBN3QOtc72IAJBs94gA0Dp+GN31NLHAoUOHHOBJxCcb/YBcAM833nijkR6AzxTp7cu/C5QT+A/IT45xIrIB9wTYpCIASL6ZCH6i6iSrnUoBgPu0ZQJA2A0AQwHHAc4ogDOAcgC/2JUNQ4F4tMuPIAbEA1AjFcKdd97pACvABwCMxx9/PHitS0EAANyhHwCEbrvttnp5ZjYCABcDgCayVIVockCsdAAcbVZ0K/4FcHPDDTfYH//4x4R/AMBBFgGUUgQ7Ms4QPfAPCoANqg/IL1N8xQEAjDD4AAAgAElEQVTUJt7+9rcnJJr5DoD3D3/4Q6KebMRiP64j4EYkF35THyTtu3Xr5vqE6FbyJTEeUAKgb6SMIQIA9VGBhEJkKMWPJM4EEmUjAHAtxgGAE30qEBPgXOC9InA1HkVUwI4QNCBqYAuk+gXYAbwCcEqZQW3IpvAhn+Oe/AwZMsRFvmFX7vuRj3zEEXxyibBlU5x5BfsyT6h/IADwQ/HTjpBaAABYKSb4DSgMIJ8qPYnv+NQHAgFjRwQA2gpg/p73vCdpjCh1gkgN3AdCA2OR/OyA/die9kNcgWgivw3bM9vgawoCgOTMAW8AffFNxhjzC3YEvKde+DN2DheROZh3AYMhwQhExVaQwRifmq84n/HP3KYUDXz2ta99zRFTwv6o+7EOcDxzIe3+/Oc/7yLWFc2vfO0+AQCf8n0SkhN+QF3xOYBo6uKrc+h+8kHuy9wEkQF7iGzAZ9S1tRUAqC8KEoD+IlmQWx7wHnlW1V+/NQY1z/AbJYprrrnGlixZkpg/sa/6XjahrZCZuJZUAEaMGOGAcfLCUVLZkn5gDoRMwLzBvZiXpQTSnAQA1Dawj+ZefBsSB4REf55RvQViQHAaP358wh70NesbChaMAx2ncY4/4ZtK70HbsOd1113nov9lb/oGQhbrRFQiC5xOFmgOAoCbr+JGIgVAfkFAAEABYMmixRY7VWlTxo23KRMnWU1VZVwxOiAAFGiLNU0KAN/2qSKtmoIMgCw7oCzpACyuCuBHsru87f+fvXMBkKuq7/9vZh/JJtmQdwIqJKCgQqISIEECkgSsRbBqlYrWRx8W7csqVq36b2tbn/VZta31AWhrW62PirUFHy2vPMEkGB6aSEJRIS9QSHazu7Mz/37Ovd+ZM3dn5s7szs7O7p6L62Zn7j2P3/mdc+893+/v+xshvR61zAfviwClNoY9yViUAfy2uudHLxdt8fks/kcRU00YINnfZvRfVTSVAFDHpJmuBADUJTJdnXb454/a5ju220OHDtncBfPs4g3r7UknnxyB/8VJlYC9s8lZ0HoCALN9ZJC3pOB9IoCbISVPcHL/IwkBlQkAcSB5IuKyvPetJgCkpQCohwCQDSkA6lgbpuspPgFA9xeegRcumG+7duy0zzsCwKFAAJiuDtKqfo8gALhV3zLZgvUf77ctWze71EaQtTds3GArVpxS3HdpVRMrPX/xkMUcEgHgIU8B4ESfABDfV/z7ie5cdYvKBAJAK4d6WteVJAu79GUZc8+RPgGAYM5AAJg6rhIIAOVjGQgAU8e3Q08mwALaUAd4JbpSIAmb4eRZJ8IX0FqHD7yxwc71AKlE2wq45VxFrgsg9LvWCAFAgDdR6FIAAMwg/zpS9PUc46kAkKyfvKDkSiYyH8AFkAFpbaLFASMB5gSmCpjEVgAOAAzktydtgp+3GWCfnMQAfYAV2Bzg4mlPe5qRwmE8CQCUTRQ1vqDIavrEuBLR70eUi2mejDKHLIAMkUBjbPC2t73NRX374CvAI+NciwDggzeUSYoFRcYDWALuvv/973d2oh34j4AeAeSQXD7zmc84QBOQC58HLOV8cruShoBDubb5twgASK7rwAcBtN2LBxu4dbDr0wgA1AMw+KpXvcrZgTZwAHyiosC40yfALwFa+I/swrmQRfBBAcX0C6CWqFZ9pj6kEQBUh0gG5J0HkFVOccB4xkCR4H60AXXIF4geRzniC1/4QtF+KgNfwJfoL+erTcwhAD36KtCa+QUhpFIe9ORc5JzLL7/cyfcz9tiOz8jtDeHJB5srgaCAp6R4gFRBm/Ap1jkiqjWH0xQ9km2qlwDgk12SZcin+Zx0LdhUADnlA7IzPzk4119v+F6kBcaE+YbUvkB8IsMh0TBnfIIPayj3CAgY2BFAlTWLVDFveMMbXF0ii6mPso1UHnwSkYhiXFctBQDfMQ9YfwCimaP8hkBCuyEX4Bd+fVKXoQ8i50DkgdBBu+kX4wqJSZHzrVQAEKkC9RLWL8aHuQOgT9Q7fWUTRWt6NWIN6zEkId1ruXfcdNNNjhAi8hnfsWYz91GtoC6lQkAenzQ6KHroEDFNPsMYQcoi/QNpPzhaoQCAbVCl0DME9bIWkH5EPq11yVef4TuIZqzh9FsHay5kKF6GGX+lNmLc9SzCMwXKFKgKMR/oO75EPZDNWOeZI/WqCCTnbPg7WKAdLTBeBAD1lfkmAgAKAJtvuc3yxwftvGeebatXPcPyuZwD/hUxDAHARW3VQQCgDh80rpZrvl67a02pBvynbgRXygnrfVaU7fQUogSc6h5UKfq/Xln8sfZ/xLNK1uzBQwfsnvvutTWrz7UT5syxTD5K0+BSNVRhG/jtaKRN05UAAMkk291ljzz2C7t929aIAIACwCUb7IlPelJbEwDgH7g4/RFsnJL0f0kNQDM29rSYAFDyI5+8QJm+AsDI+OGJVwAYSThAUlprl4uD7qyRAqC7041tFKsdHTXV8utdyGqcx3oMyXRu71xeDtwKunVrnAJg715be+E6u/LlV1nP7FljTwGQUHhoQvOnXRFJAgAGiBQAFthdO3YEAsC084gJ6vAkJQDQbJHZv3nDDeYTAEgBkEEBoApwHwgAE+RrodpUC8hneQ7nyGeiH4MAcOSwbdoWKQAEAkCqKSfVCYEAUD5cgQAwqdw3NLYdLQAoQYQxkaACaSVpD9Dyzne+00WwK5qTzSqACUABon8//vGPFwFQKQgoohSJYqSD/aORFACVCABs7gOoC+BJs2krCQC0BVUDooYVdele7AsFB4AC5BPJqMhcAX1sxJLDG5BMn2Fn7P/Nb36zjISh/gKOIkkP4KMUAK985SvTzFH2fT0KAABDyFPjIwBNio4EGALEJyqcKM0kaEmkOKDUNddcY4888khRuhzQBRAOGVQpBdAoABj8LE0BQCQU7PLiF7/Y1Ssb0FaAIlQYSMdANLyilvG7hx56yAHpRO8rwlS5zSEEKBKd73ywh/EjBQBtVOQ9BAAAYo5mEQCoh/5TF1GvAOICswC38CEiUpXDW4NJe3/2s585sJsoYABFtYsyZW8fHNT3vkMkCQHaFNc5qFMAJmp+Qw5i/AHJGM/kQT7tb33rW4asNusFoB5rB/5KGcwRQF4UL/xoeupFbQE7jJYAIJ/CD3zwk/pRfkDZAgAUoJt+C0imzQCxrFsoWOBvHJAd8Dmi0kd7aI7wG0AbMoNSKtBGbEX0cy0CgNYT1mqAbdYB/Jq1lzI58EvW3gsvvLBIqJAiAIQG1ijWbvwE/5K/Q+aA5MGhdZp/cw6KMEox4oOz2BKfQ67Wj5LGbhBmyHmPNDvXiMAi4JWxSKYA8G0LcIvfcwD+0yZSQDC/iWxXrnu+1z2JNZRUD4wdig3YCbKDCFlbt251qSWSJJJ6UgBoPrCmYT+RCwCOWVPqOWTXq6++ukiIoY3Yi3mNPSAHsKbymfrIWD344IMO0IckxCESDWoHKADgN77aCfMMGVDIGwDbImng8/g+BD/siO9o/lEGfgVRBmIO9VJmMtXLeKUAYI1lzkoZiHHCnyHGYQvaTvtQqWD98fu7f/9+e85znuPs5KtV4AfYh2cGfFR9Yf1h7rB+sUb5pCpsDyEGBQEOpfqpZ4zDOcECk8ECrSIAdHR22LbNm23TLbfZcP+AXbD6XDt75SrL/V+aknYjALj7q3s4Kocu6yUAVMRCfXF2L6GsNplRBKh0NAKKNwK21+ObQQGgHis1cs5IyDoPQTNj1jGj235x7KjdvOn2MgLAySefUgKF2zAFQCAAlM/bQADwmEGBANDI4lDx3EAAGLMJQwHNsMAkJQAg/0+aqWPH+gwCAO/CpGVad8EFBgHAcsOBANAM/whltNQC1QgAme6uMgUAgkl8BQD2PbT3UU/AWks7FSpLtUAgAJSbKBAAUl0mnBAsUN0CApoAZIgIJI8uAIWi03WzQDYY4PHEE090G+5E4hKxDciig+8BtyU1zmJFpCJRov4h4AXQBCBf+amRPk+SBUQAABiWAgBtBWzh+nqOVhIAsCfAAYAMQA4HNgQ84ACwIEoTkBrQhf4R3YgtAegAaACVGANFuwK0+Icil1euXOkIAKoDpQABdPXYhXNqEQA09rQJuX7k8QGqAGb8CEvygwNk4huS8wdsok/0Q/moJQUO8Cqgnb7omnoJAJSp6GIk2iXp7suYMw5PfepTHSiJ1DXXoJaAD9EHwC5FD2MHIsVRshBALpBfdpQUP22UXfBdSDP1gv+UlaYAgK2xLeMq0g19VXQ87WYuAt4p6p727Nu3r2hv+kc5kj4HMMQfOS8J6NerACA7QDBAXQA7YT+BbLQRAgDgrH8gqQ3wL5+FkQpgTVoMKV/QBtI5QCxBvYH+MX67du1yBJixEAAYd8Bg1jWtVT6QCYiIjxAVQ50AIoDWkjuXogFzkYhrwO609AO15p7WW+zBfIdUUIkAUEmRIFmuyCJEPBOhLIIWbZfSA33TegPRi3nJ2s2LMHbw13rWXhQOOAQ6Uw7+xA+kJUWeK0KdOrVWsaZBBsGWkAyYa4w9/qx0JhA6IAOx5mkdYZ1EycB/OVFf6SNgPWNCXVp/mI/PfOYzjbXHr4+0D1wjP//Qhz7kiEs33nijmw9cLwKACEBaf1pFAFDfuCdAoqI9HLI1/0Y1BiIG84X7BCA8yhtKh6A20wfIAhA6ODjXn9NSOQDEhmiDz4kMw3f8mzoA3AHJmYP4BoQh3XuxO2PPevSd73ynqCoxHgQA6oTIRN+Zr1rDZDN8hj6z/uAT5LbzVUOUcueqq64qkj6kHkLZ3AtQztE6hb9QjpQBIARQNj7N/YNUCTzTiMyntaPe+2s4L1ignS3QSgLA1s1bbPMtt5YRAIaHUDiKYHCgtKxTAFBEcaFqlLlsmoTNxyKBn3w2oo5GI3LTovXLvi+lM6+qHqX+6Xda/9K+b8QX0wgAtcpSO5ptv0ba337nBgJAkVXjCDFJ705MuKICQKQyEB0jRP9Lw1wkSIznyHuSHhXqa38CwHCsANBblFSorAAw20h1olzu9aUgqbT6VEpR4Y9PM1es8Rz3iSlb9yTuiRmn2CAFgPm2aycpAK61I4cP2xWXX2avu/pqm4mCnjstup/yLO+r8jUH9Ckp9mzbusW2b9tuR4/22zmrz7NVq1bbcI66SYHptHyMOREdYawnxouaUGvZg0s0jsUUAAN9tmVLMgXA8tanAEgoMDnvy0f+15cgALCv5FIApBAAil5bxwNYhbtZEwwfiggWGGmBQACYnl4RCADl4x4IANNzHoReN8kCxReMOAKFqD/kowUUUA2b7n40HZvgAhkBtAF4ACaJSrzhhhsM0EWS5JUUAEQAAJBQ1CSb+EQXAwD6B3Wx+U4kK3LEABHUR2Qo4EkSqK1kFhEAAKMkJU1kOsBJPcfOnTtdlCT1Sn6fdAkAU8kDewp0IbpSUZkiVHC+CA8C6fgO+wlw4RzANMbioosuqlgH9gXIIO8xEY285AHgAaQ1cgiQxi7I4ROtS2SqH1XJv/mO8X3FK15R7J+iTQFkBKapbkWMJuXpUUD45Cc/WYwuFuhF/wGdkv0FKATk4RB4mgRHAbcoV1Hv2ENRzdhawLfaKIBQvo+E+bve9a5i9LJfvoB07EtqAMA6+TyEC4DrRl6qefGgn7I3kafYVG2hj7QZEJf87Cg6KAIdG/h+JFtL/t0fM5WHqgF+KNDaTwFQqd1pfaGcj33sYy4KmX9zvogdftmMpyTXmduAz4BvkCyIxn7JS15STG+gfnEeYC0gMQd5t/FP/9izZ48DzdWfNEKDriV6HRIAdUsGne9Yx3xQPpkigbEgEpu5RfSw1CIalf5XO/y6GGOASJQytL5KAUCR2vXUI0UNQE9AUxEmkuCp2uDLuPMZdsdH3vSmNxWJA/IDpQ/w5fyJfCdtA2sxdYt4QFnME9lQ3yv1AtHt5LlHNQQZf+oFBIcg9vrXv975UnI9x9/vuOMORzqBKMH3jIE/L9UvSAYipuAf3MdQ+0BRAb8C6Gb8IZ/gV1oHKIv+QQBgndf843x8EL8V8YC6uA6yGkoYrAX0WakTGll7OZe6GTeUJbAl7Vc6Bt1DfR/XfUJtph+kMwGk5lp9r3boXoQ9AO+5xxIlz+FH/CvViO5P2J1rtN5wT2ceQBBhXHk+YD1Ern88DtKVoPIgNRg9g9Am6qevqFVAcNE9RuPJWEHUYl2F7KI+4W8io/FZcm4p7QXl4DPcp7ArR7VUDOPR91BmsECrLNA6AkCnlQgAx+2C1ec4BQAIACUFADNSAETHxIEFyWeKeltSKYY/2Rvto2eyUa/rOZpJckjWl3z/0/dOESlr9pNDB+xuUgCcc66dMLvXCqR08IJ8054X3UgmOpBGkqjHJpPznBIBwN2r4k6gAEAKgF8ce9xu3rTJHjp00Ob+37PS+o0bbPmKFeX286OqPQJJyR4jSQa1bJX0dZFCj/Uft5tuutHu37fHFi3qtfXr19hpy0+y4ePHLFvIWDbf5eg6jSoAZEYwQkrzIHKTWFbfgf86krk1YoeqdwK10FmicY0mSJQCYIYNDmbt1lvutN2799rMnrm2du0aO/Os061rQlIAQABYbHN756QQAOZYDnDMDTBUjQrOFqd/GGneymomJfJGclVsw4Fsoc/UMz8jwCcixJECYOGCebZz5w67vioBILL2hBAAhlBE7Iz3AHMTfj9vk6GcOs1wN/C8W+eynWb9x2MCwP59tmjhItuwcYPbo/H3qqoFmlQiXTZiqLRnCVd+PiIAsDctBYALIQAsWWYFSE5VUgD4T6GV6Wf1r3yN9CmcGyyQZoFiOjEULuK3JZ7XeY70UwAkFQC0H+6etOpIWZvWjvB9ay0QCADl9g4EgNb6X6htCluAxYWbAoALQIEiEyvdLPwHt7PPPtvlnQaMYNMdcF4HQAkAjx8lrVzORKtDAACIAGAGVESG1z+4DoAF4BSwWxLX9aYAAEyBAECEIw9/AoEBD8gDnXbQT6TYiW5WhCrgMgADALyf755zBfBBWgCoAOzFlpAXkuCtD9iqHdiCaF6IEERk1jqQIicilHoBMwDvFQ2f1i99LxIB9WJnQA/AdPql6GABJdgeaWXAPyJqpXZQqy6uBZijL4wtwK9/AKxQDtH7RHzjS/6BPDPRsNiqUuS1PsMOgFSoWIhgQjm+5DpjD2AHGE19RNFjZ9II+ABfJfl1xhwZbcZdx3XXXeeiaht5kGLM8GPsDbjll+GDTCKDQIDAf/BX2uBHr2teKhe6AF/6KJl0gFP6K7UJtbVam9P6InvjJ8xX5q38GrspFYPmu/JoY2Ok2YnuJ488QCuqBRwC8Og/tiGqmwPFBqJw/QNAr1ECAHamDuojnQmKACKFCDCl7QLdfeAc+wFEQshhTPDl5PpU71zz/ZGy8DlUM3wFAF5SUaMQ6SONAOCfB7gN4QNSiQBinzyidvr9I4qecQHMxRYC72u9sPMdAD7pKCBk+OQff43zo9QBVJn/Z5xxhlsDWD9E5qpFAMAnmKvckwCfWSM4sJ8AbLVV6xXkGoB/5g3frV271t3LGDvWZdRMWGfwVREv+A05YcOGDe5z6mXdoV4RAHzA/C1veYtbb3RARvv617/eiCu4c0Wg+MIXvuDarDmR9DEpLsgezHHWYVLNoBije7dso+v5XGsGvkCEP/dkCAciv/jgf7IDrCPUwzqH2gokGtkMBRpUHpp5aH1hzeJe9rWvfa0YwSSFF60XqIso7Yh8WqQkzoEMg/IJ6Twg2TB+/OgZIrmWYivIZpD2UPoQMa+Z/QtlBQu0kwVaQwDoMFIAQAAgBUC+/7itW73azl650oZdeh0pABScAsBEH2PdlC5bu+M/RmwgN7j5Nl60iNESABzG2cAmonDftA37iR778a0/EAAgAPi+XBZEL6C5Ev1HjtOopMT4DuiI0ovEDhEAOrptcKidCAB5B9LNndtEAkDZ2NRavyuRUxRN3uKBmiTVFdfneL2FfDU0OGAL5s+zXbu+b9dfd50dPnzIrrj8+QkFgHYgAGQtn9f9fZIYPDQz3QIiAGTylu2AANAfKQBAAFi0yL1DtxMBoJDPW3+sAPBwnAKgjADAc0yCg+SvYv4K1Ri9Lt2U4YxggdFYIBAARmO1yX9NIACUj2EgAEx+nw49aDMLSNqb6L6vfvWrDvQEeFM0KAAAQB7gEcAR4IeiaolaR1YXABlgCLAnCbQDwgDGAP4jEw/gwob/C17wAiczX7aBFgO/EAzYuKce5Q1H2rregwhXgA7lWgbkBmhMiyAGoAFYQqYauxCxivQ6kfZERFYD6ChX0Ze0EcCLSHXAJ0BTgBgAXfoOYIUtzz//fAf+E9WI/QAGJfOufmJTAWsAUJzDudSFHH0SQE+zD2XQFoH5jAER2LIzZftAic6DFAHghUQyNgFgAXCRXDRR+PQL8I0xBQAUsEaZfiQ0bQTAgaChtAlqN7nFledZkbHVVB+wDaDxl7/8ZUOhAaAZVQABVnwPYMTLCRG7l112mfND9UmAoA+mqR2MFRLwyJcDIuGDr371qx0JpJGDSHLsLf9g7iClLUBaQJZATeoFKAXA/O53v+tYzFyPvbE7dpaiBP2CpAC4zo/AXPqlciv1LTnfavVHkdfMBcggRB9DbsEfmCf4Nm3iRZDfz33uc93400eRGgDyIMYAogIg0w9JngOEEinOgYw84Lt/oNTAIZ9MEhoqERjUZtYPwFLqRjYfUgXy38wd5jm/AeSJ+mVdo+3MSeVZFwDsrxlphIlKtvQ33T/wgQ84v5eyAP7OePOjo1p9/lgqrzzXoFhC/wBIWYvVP86hHr9/+AnjweFHnlciAIgk4asBcH8AOCfCnnHExtTB+LN2QXjRui4QG5UPpYmhbdUIABpjKXIwF5jbqEgQxU46AxGXqAv/Zz6h7MK9QYQafBRfpTzKuOaaawxmtK/0gT+zdlx77bVuncIfUACA5OAf9B27A6BjY6UfIO88JJdGJeJ90g9ENRQgWLtQKaANzAH6yBjxG9WZjRs3OjUK5gntZi1KkgB836nko/gF91/GATuyTlIe9uG+BmEO1R0USJjHHMxz7E8faTfpHiBZNPvwCQmsD6RDgQjF57r/0W/SyPgEPN1H+M3zBN9hM+4DqKkwL7ArNhUpiD77/X3hC1/oyFKsqdTH73pUhpptg1BesEArLNAqAkAWAsAWUgDcZvm+9iYAtMLu7VJHIAC0ciQCASAQACZaASAQAFo548daVyAAjNWC4fqmW2ASEQDy+WGzfKGYAoB9s1k9PXbhBets2ZKlNpzLRURGjBSTAJJS/oEA0HQPCgWO0QKjJQAoeEJ7Jc0kO4+xS+HyOiwQCADlRgoEgDqcJpwSLFCvBZJR1gJqAQbIzQuYAEgGQCXglI12NtQFJPllVLrB6DoBQgKeBFT64IUiGCWN7vdDm/jVNugdGz+OgPQBMsrw21sNYFO7RHygvbUicgW4cp6ACsrWv/medlA3oI1ysxEdL8BPoJ5IGD6gpKhh2q928BnlKXrXl/ipd8wrnefnx5YdIU8IsOIzjTf1i9BAe/kcYJ0f2llJPpnrk2OaBKf5XiQK/M63L232//ZzNGM7XUubIUlgH9oD0OwfqpPzfZWKpE38PlB+0lfHYutq1/qpFXwgCnsDtir6HqIFIJaIDsxVPhPwp/kIyJcklCTrrhfQTtpA6hBcjy8DGmJvgeYCKvEPADb+xva8kNEfzmdsfPWFSmQF+aLaXS1SvdZ4UIcir7Ex9gIwxIeYi9iSgz7RF+yMbfFrETWq1V+PHyTXG+oVAYC1VPMc3+Vzfw3w+5vms7SFvql/9Jlodgg1HKw/+DV/a/7Usiv10SbNRRFmtP4wz5QmhbHEjkmSAn9DOoB8wUF5kH6UAsC3jR+5zufyJa6DbMT4aA0FiGesfHKC73v+uihVCq1f6jO2oG8iAIgc5Nuk2vyoZyyS6w5/+wCM7CrSD36HqgPtZIwETPtzROtcsi/JuqiHOYfNFixYUFRTwf6QmlhP+J46IEfQd615zA3q15yVDdLUKeqZC5XO8e8xPiHKv2cLnE8Sgfyx1P1FY0/fmV/0l39rraK//hxjLnAk1T5G259wXbBAu1pgvAkAboO1I2vZzk5HANh0y62OAHDh6nNs9VkrLUcaoVgym1/ZYmR8kIVuhc8EAkArrFx8gijmsHfPsfHH9acAkAx7KT6xPCC+8SzEyfdz7oOOyBunANi3b48tXNhrG0gBsOIky3kpADKFrGWy7ikm0vAoC/4u5Ql3yEomki8HailXAMiUlOFdlHP07cjZX68IcyvHM+rPiGctPwXApFAA2G6fvfZzdt/ePbb2wnV25VUvt545s+tPAVBTASCpCJCW0CSs+5XeE/wUALnBQVsw/wTbtWuHUxA8cviwXXH5ZUEBoNVTf7rWV0wBkLdsZ6atUwBAACjkC0UFABEA1l2wzk5cutSGh+ojAPhDPfEaVdPV8UK/i0+SyorUYAqAQACY3D4UCADl4xcIAJPbn0PrJ4EF/E2CaoyxWkBcpWsEICa775dTaXOqUln+NcnrfbDEva43IL0pUKcaQSBZlg9qV7q2kaGu1CeVTzmK+m7EHpXqr3a9T2AoPnR4tqtmx2R5lWzkR6NXiphN+puAeR9M1DmVQGJ/nKv5a7WxqNRetyEVp8doxH9q2Xus5TTiS377G72umecLvK/ls7VIGKNpSzWfUVlp/prcjEn661jHMVk/f1OHCED6u9IcHI095AuVyktbSzR+1aLc/TlZrb3YC5UKpPU5n3WmGgGg7KU7Zd2uBmSM1kZJ/0gb5/Gov9Z88e2rtlVqY3KdbMTf67Fdml3qKSM5x5I+32gZyfKSY5m8n9fqQ7P7N5a+hGuDBZptgfEiAAgTyg3nLNuRtUysAOAIAP3H7cKzz7XVZ61KpAAQAUDgqJcFvMqu6/SWlB+7N1S7b7Hukef0+jMAACAASURBVFP0J4cO2N333WtrzjnXTpjda4VczpChbjQFwNhbOhVKGI0CwKkJMDwBOI94LmoMnkg+D1QiACyqRQBwKeJLeWiLo+Q+0/wtl3kvEQAc9WcEiD55Rnok4cI9s5URALraOwVAwWzrtjsqEABmNYEA0CghxfeXyeMF49nS4vpsEGgKjm4y5AgA82zXzp0uBUBlAkB0LupyIkm7mdbA/lf1fpXIPdu2brHt27bb0aP9ds7q82zVqtU2PEQ9qA6GFADj6RstLbvsQSsaf/7LdmSsf6CvlAJg4SLbsHGDrVi+3D33KUin2v5wo/tzyT6nPf+JAACpHvXMogLAsyMCQEEEgBopANyeSVxxY3fXlo5QqGwaWSAoAEyjwfa6ynoJ9kMQrpSgp6clol4HAsB0Hv3Q95ZYIAnIVqq0FgFA51cCiEY80NUJ9Oi6tHrHAnjUC2j5fagE6I1mkOp9YE7rX9oLX9oDeK0Nwkr9SmtPPUBZEqDhbz8S1D2QF2pHCqjfaeel+V9afxod23r632iZk/n8Ztu3li3qWX/SbJm23qRdn/w+bb0Y7/qShKm0+dCofSu1HwIAaRikWFEPAaBeu6atd/WWk7xnpZXbqnnd6HxpdP1r1D5pdmm0vGafP9b+t3v/mm2vUN70ssB4EwCcAkBn1jJdHW6TePPNt40gALhN3BgwzCoCuAxAjKKLk098Dk4NAaNjcthAABiT+Rq8uFECwEY7ZcUK0LSq9UQw3+hhiVoEgG/fdKOVKQAsP8lyA8esI5+xTKHLnAJArJ1cHv3v3tBiILz4JFUhrh8CwOjb3qDxx+H0dAJAtrPLhgazdsstd9ru3Xutp2eurVm7xs4663TrmhGBpL4NRtqxuc3O5RIpAAIBoLkGbnJp0fzEQyIFDTwO9auFIwgAz48UALq7ixoagQDQ5MGYzsUlnsfKCQD9EQFg3z6XEm/DxvWThgCQH8pZLGJTdieazHel6eym06XvgQAwXUa6vJ+BAFBuj0AAmJ7zIPS6hRYIBIDSLmMaIJcG6NU7bIEAEFmqGgCTBuwEAkC9nja9zhvr/Eyb/41aM609411fsvxGAWa/v/USpgIBoFEvGf35aevk6EuuvT6PtdxmXT/W/gcCQLNGIpTTjhZoFQHARAC45TYr9B23i551rq1euSpKARAIABPmGoEA0ErTN0gAuCQiANQGyduYAFCmDFCuAhA/PYyJvNDKkateV+0UANnO7kgB4OaIADCzZ66tPX+NnQkBoDsiAPgEjpYTAMxs69aQAqA9fGlkKwIBoF1HZpq1a7ITAI712TdvuMEOHzpks3p6jBQAy0gBAEE1JpIW6Vzxdm8gAUwzH59E3Q0EgEk0WE1saiAAlBszEACa6FyhqGCBShYIBIBAAKgXiEwDEOuJlE0qAKT5ZKXvAwEgrGX1+E2jAGG986Be6wcCQH0pAOq1Z7MB23rWK9pW73n19qNZ5zXq343W22x7N1p/2vlj7X+79y+t/+H7YIFaFggEgOntH4EA0MrxTyMAHLWbN91uDx06ZHPnz7OLYwIAAHFloYtMHLU4eqiimgJAX/9xu6mCAsDw8WOWLWQsm+8ys8oKAMWEAE61Q2hKFamO8Ua8Wzm88XMgKRHcf5mMZTtmlKUAkAIABIDuCSEADNuiRYttbu+coqTK1q3b4hQAe23thevsypdfZT2z59SfAmCEjav5Y1IxIUj+p7lnIACkWSh83xILTHICQP+xKAWACAAXXrDOlsYEAOxXRgKIlTZGf1dtyYiESqaxBQIBYHoOfiAAlI97IABMz3kQej1BFkjbUE/bME+7fqzdSqu/0fLT2ptWX9r1ae0Za/lp16fVnwbop10/3t+3e/vGu/+h/MYtMNY56dc41vmVbH1a25pdX+PWq31FPe2vpQDQ7PaE8oIFggWCBYIFKlsgEACmt2cEAkArxz+FAHAUAsAme+jwIeudP8/WFxUA/CDxZC4MkQBG14+qBIC+43bTt2+0fffvsUWLem3DxWvstBUnWe74MesoZCyTj1IASD/Zx/EdrOuD/w4Mr9y+yZfCI0aH6I466nUtb/kY/HeyJpbtmFmTAGAoADQlL3t945/LQQBYZHN7e1MIALMtNzxsGetw/YgzPSR2X5NpWSqRPJIDn/w75HCpNXKBAFCfX4ezxtkCgQAwzgYOxQcL1G+BQACo31ZT6cxAAEg8ghbSdpyn0uiHvgQLTLAF0qZbGkCVdv1Yu5dWf6Plp7U3rb6069PaM9by065Pq7/dAfZ2b1+afcP3rbfAWOek3+Kxzq9k79Pa1uz6mm39etofCADNtnooL1ggWCBYoHELBAJA4zabSlcEAkArR7MeAsBme+jwQetdMN8u3rjBlpMCoAzz9yT/PSxavWg0arEaAaA/JgDc7xEAnhwTAIoKAIWsw6+jaPeSHZ3Yf/FvvivqAJQZOym53MqRGHVdZUCYBibuSaZg+UI+7i99zlpH5wwbHOywW2/xUgCs9VIAZMtTAIy6XXVemMvlYgLAXGSrHLhfUgDYEysAvNx6Zs+y3HC+QQIAjcApPVDfOUKjXllnZ6bBaYEAMA0GeTJ0MRAAJsMohTZOEwsEAsA0GehENwMBoNwgQQFges6D0OsJskA9AE+tpqVdP9ZuNRsgS2tvWn1p16f1d6zlp12fVn+7A+zt3r40+4bvJ9YC4z0/G+1dWnvGOp8bbU+j59fT/kAAaNSq4fxggWCBYIHmWyAQAJpv08lUYiAAtHK0GicAnJIgAESx2DGgWiVXcSNw63gTACSHj5XBgpMR/yPiw9s9IHwEEOb3IEEAyGQjBQCPAFCWAmBGp2VgULQQIB9JADDbui1OAbDHJwCgANAEAoAGvuo0a8RbWzlX26OuQABoj3GY9q0IBIBp7wLBAO1jgUAAaJ+xaGVLAgGg3NqBANBK7wt1TXsL1APw1DJS2vVjNXCzAbK09qbVl3Z9Wn/HWn7a9Wn1tzvA3u7tS7Nv+H5iLTDe87PR3qW1Z6zzudH2NHp+Pe2vRAC4+uqrraMDudFwBAsECwQLBAu0wgITTgAYHIrgr3iDORuDYQCHvsB0eRR0ZBnlbW2FnaZqHYEA0MqRHSsBAPg/kQLAw08FrjcCqdZFAFjYaxvXr7HTlp9kuYFj1pHPWKZACoCMSwGguelj95ECQKQM4CsE1JL8nxTzeUoSALbaZ6/9nN23d6+tXbfOrnz5VdYze06CAJBMPZFM86B5lFAAqLkZFNQB0lafJAGA84cGB23B/Hl2186ddv1119mRw4ftisufb6+7+mqb2d2tO6j7feDAARsYGChW05z3R92bC7Zt6xbbvm27HT3ab+esPs9WrVptw0NktYjILfn8UNl9PK2/4fs2tcAUIwCsu2CdLVu61IZzubJnSaU6CStTm/phaFbkr1J/ykdPXfz/MBmZurvswJHDtmnbFnv40EFbsmSJXXLppXbyySdbf3+/dXV1me4B/E7brwvmbi8LBAJA+XgEAkB7+WdoTbBAsECwQLBAsECwQLBARQts3rzZfvGLX9jg4KDl83l79rOfbfPmzbPu7u5gsWCBYIFggWCBFllg4ggA59nqs1ZZbmgwEABaNNaVqgkEgFYafzQEgFO9FAAVCABOcj3qQ9MJADfdaPv27bFFC3ttw/o19mQIAMePWTEFABVnzfJI/FfAh93GdCz/r5QAU4sAMBVSAKAAkEYAyMa+laSWKPVDGfVjpMxDtSkW0gOkLj4+AUBznPemhQvm264dO+3zjgBwKBAAUi0ZThiTBUYQACJiV7bDrH+g37Zs2Wz79+1z6UU2bFxvK5Yvt2wHBJB8dG/KlK8d+nusAGSt+wn15vPDVsgXrP9Yn91www126NAhm9XTYyIA5AMBYExuES6eGAsEAsDE2H2iaw0EgPIRCASAifbIUH+wQLBAsECwQLBAsECwQJ0WGBoiMsRc1H82mzX+hp0cjmCBYIFggWCB1lhgYggAA3bRs86NCQAoAChqlKzZ0UZxUABozfgHAkBr7BzV0igBYKNFKQDcDIlKKANN40jcFhAANl68xk5bEREAOgoZy+R5VoMAUEghAETRaVOXAOBLMJjlC/mY9AA8lrEOUgAMZe3WW+603bv3WlkKgO5Os2w7pACohwBQWVciuU670U5D5TTlAgEgdfFJEgC4IFIAWGB37dgRCACpFgwnNMUCU5QAgAKA7spFUDXm1DWipNMUG4dCggXqtEAgANRpqCl2WiAAlA9oIABMMQcP3QkWCBYIFggWCBYIFpjaFuBhVpEARApABAhHsECwQLBAsEBrLBAIAI3ZudqmMFFmI44qUdH+edlEZFyyjPFOiR4IAI2N/9jODgSAqacAEAgAfqqWQAAY2woxYv0vRCSfEgUoEACaa+FQWl0WCASAuswUTgoWaIUFAgGgFVZuvzoCAaB8TAIBoP18NLQoWCBYIFggWCBYIFggWKCqBYaHh42fzk7yRUYbqc3JURmMHiwQLBAsECyQZoHWEgC22OZbbrVCn6cAkCMFgHIKoyjOfWCktHQlifGJyBlerc68A2oSxygIAIITVVogAKR58GT6fnoRABT1X0sBIEmoqTd4fOJGvZRyIZJlKO9B3vJOGjuKjM9YNk0BIJPlobdl3cnlck6me27vXLN4zaovBUBQAGjZIHkVFQlakADi8YoUAObbrp2kALjWjhw+bFdcfpm97uqrbeaMGbEAA6QBswMHDtjAwECxxOa8X+l+XbBtW7fY9m3b7ejRfjtn9Xm2atVqGx7CpXmnQwIepbfxvotNxMhMszrLFmblHVcKgL4oBcD+fbZoISkANkyKFAAnLl1qUgBQJh23ygUFgGnm3JOvu4EAMPnGrBktDgSAcisGAkAzvCqUESwQLBAsECww6SygDQI/kqs5L/mTzhShwZPYAtUiESdxl5rW9P7+fldWT0+PPf7449bb2+v+nuqqCX7/8A/9Hda3prlW2xXEOPvKIGpgGPPxGarWEQA6bcsWEQCO20XPOsdWr1xluaEEASAGwwDR/KNVBICRWa4TGw5xrvWKgL9/agL8r1sC3QMDyzJrV8EIxxMwHc6aPXjogN1z3722ZvW5dsKcOZbJF1B9r1vle3y8drKWOrUIAA5i7ChEkHfCP33wv9po6ZLx9OFWe4q7f2UcBcClbsh2zKiZAgCQ1CcRJO3Y7PYHAkBzLTpW6kYaNF58L3KgJCSASAFg4YJ5tnPnDru+KgEg8qpAAGjueIfS4gegmOiU7TTrP16BALBihVP0453NP5Iqf/Lv0dpVKaO4PrkXpjIL+bz1H+uzb95wg5sPs3p6bN0FF9iypcusMDw8EvAPBIDRDke4rkUWCASAFhm6zaoJBIDE+3hhrHeQNhvg0JxggWCBYIFggWCBWhYQUKIXH71o8YLFTwBMgv9MJgsEAkB9o4ViQkdHh9tYGRoacuoJ/D0ZDtrMBjS/BfJ2dXXV3f5KwPBk6HdoY30WEMnDv5dxH9NPfaWEsxqxQGsIAB1mXR0xAeA2K/RBAFhtq1eutNzQkKcAUDBJ4ieBkXYiAPibzZVsXdQziNGhkr6BnwW+wpUFK/bf1eGhS9WAoiKI6i5oZOTTzw0EgHQbNXbG1CAAZAsZyxS6nIMWOgR4l1ui0nxN2moiFDwaG6/Gz3bvZVyWgRiRsWxndyAAVDOjW+DGCqE3PkbNvEIRw6Mqsw6FmHICgDny1dDggC2YP8927fq+XX/ddXb48CG74vLnJxQAAgFgVGMSLkq3gGNs5a2QyVu2AwJAf0kBYNEi27Bhg61oZwLAzIgAcOLSZZbPDztSTdkqFAgA6T4QzphQCwQCwISaf8IqDwSActMHBYAJc8VQcbBAsECwQLBAO1kgAKntNBqhLcECY7MA0f9E/vuHSABjK7n1VycBfAG+ALzJyBBaNzg46BoJyaHS963vQagxWGBqWSAQAGqPZ7WI3GTcQSFfQt8rSZ/r2yTc5Uew8Z1PgKgVRZ0E/sdDSj0QAJo91wMBwLdoIABEMulBAaDZ86x15QUCQEgB0Dpva5OaAgGgTQYiNGO6WiAQAKbnyAcCQPm4BwLA9JwHodfBAsECwQItsUA7RZ4m23Lo0KEyGyxcuND9HQCzlrhGqCRYoCUWYJ4/8MADds8997joefK4nnzyybZy5cpi/e20TlUyCsSFu+66q+yr0047zREcUDFgzQL07+7utr6+Prv33ntd9DcqATNmzHC/iSwJx9S1QPJ+tnjx4qK0Z1C1af64t4YAkDXrqpQCIKkA4APgE5MCwFk4jszE34Trj5A4j/Mxa0TKpG69yE5FQldKAeAD/q4cpwAAIBgdtaKoS+BplOsZAoLIA80CVgMBoNnzbXwIACPIHw00O0lk4R5MzvD+vuN200032r59e2zRwl7bePEaO23FSZY7fsyqKgB4ihexO9dsSbP8tIHujsOp5daPFACiHBnMzKICwM132u7de21mz1xbe/4aO/Os062ru10IANvss9d+zu7bs8fWXrjOrnz5y61n9mzLDaNhgLpU1jJVmFCkOyiXHmkgP0hQAEgVbamUAiA3OGgL5p9gu3btsOuuu86OHD5sV1x+WVAAGIfZHYqsYAERACxv2c7M5EsBECsAuBQA+ZACIPj45LNAIABMvjFrRosDAaDcioEA0AyvCmUECwQLBAsECzgLAFQhVQ3oxNGqXNt+ZO/Ro0dtzpw5I0aEtkgSee/evfbc5z7Xjh075s6bPXu2fe1rX3OgYCAABGcOFph8FmANEAgOKA5A9+53v9u++tWv2uHDh0d0aMeOHfbMZz7TgaT8tPO8B1hYsmSJPf74425tPX78uL3nPe+xN7/5zSMIAPT1iU98ogMjlEvywx/+sL3xjW+cfIMaWly3BdavX2/f//73bdasWY4E8t73vtde//rXt71v193BNjuxdQQApQC4NU4BcK6tXrkqkQLAQU0OUIrwpvKo+qTC/XgAiGVR9y6dUoflhodtOD9ss+fMsWxH1nK54SIpRcOZTxACfPDe/7cPF5LTWf2NysnEIH50loPWKihka/NvOJez3OCAdWSyRp5bkQAgAjQjr3ogADR7sjZOAFi+YoUDkot+UAaaum/KGtmooPqYCADUnkUKumD5RMWlVlVv0XjM32aPWO3yynQ4ojk7ggDQZUODWbvllogA0NMz19asXWNnQQCYEREAIgpPdFRTHGlWv3ivhTw6t3cujXVrztatMQFgr08AmBUIAHUYvWUKAHhJIfKUIUcAmGe7du50KQAqEwCic8l5zjO0juaQKEX6KNi2rUEBoA43mfynlD1QROPPf9mOjPUP9JVSACxcZBs2brAVy5e7Z6UyYmSFwJSxZnD2FZRU1kh1prz1H+uzb95wg5sPszwCgEsBED9sFe/OIQXA5PfXKd6DQACY4gNcpXuBAFBumEAAmJ7zIPQ6WCBYIFig6RbghYUXZkB1IlFnzpzpfguUa3qFsdQ1wB9AF7+pf/78+RWr4ntJZkMAWLVqlSETzkEk7ebNmwMBYDwGKZQZLNACCwwNDblakL0nWv7FL36xHTx40CAEcbBGsCZxAKDfeeedjgDAulWJANCcDb/mdJx1atmyZSMIAG95y1uKa5rIVmzUnHLKKYEA0BzTT5pSVq9ebZBauJfhL5/4xCfsda97nfNtCDHhaK4FWksA2Gybb7ltBAEg6lEEZroNXRdBXx5ZWikafjwARD9inxb1DQzYgYMHbSg3ZLl83jq7uqLWFvJlA+FvOgv8jMqKIVphfDGIo4uzHj7qFAEskgQvtsOrRRvU2vwDEJrR3WUL5s+3eb1z7ehjj1vPzJluQzsQAJo7T5pTWqMEgA22fMWpRYi/kMGhSg4jmkijoL/fl3oJABvWr7EnL08oABQJAHlHAEgSdCJp+0AAmDwEgL2xAsBV1jM7SQDAa5JjOZKo5byg7sUn8ueRfjOa2VZcYOOLIyJZM49qnlzX/KvUlIpzprzF0fyM7iJa99mLWDiCAPD8SAGguzsepUAAaObYT/uyKih9lAgA/REBYN8+Ry7asHH95CAALFtm+eFhN7R6ZhpBBpj2Ax8M0I4WSBIAeP7iJ9vdZQceOWybtm6xhw8ddAEXl1x6qVOL5H0aFUXtCfF7rAScdrTNVG5TIACUj24gAExlbw99CxYIFggWaKEFPvKRj9j73vc+9yJDpOoVV1xhn/zkJ8dVBeBnP/uZXX755U514LHHHnOR/1/60pfsKU95intg8w8AQsllQwB4+tOfbgINOXf79u2BANBCfwlVBQs02wKS8r/ooovs1ltvtd7eXvfSxsYfBCB/vm/btq2oAFBJqaSdCACQGJ7whCcEAkCzHWYKlYd6ze7du919Dz/n3hsIAOM3wO1EAADokIy9pKWFJY0XASAJ3mgjLQI0M7Zj1y772cMP28Ilix0JoKNIAEikKEgqAMRDpuhtne2AHG84S4L/8Sa0nwLARQRHZxc3/LCRItQKZgcPHnDg//nnrbEZXd3IVRXBorF6TVAAGKsFk9ePhgCAAoDSUsTXx840Mv688fbWJAB8+0a7//44BcD6NXYaBICBOAVAnvcSdpxRAJiuBABBRyW7T74UAL4CQDUCQMb4bwSeXiRq+X7XGAGgfDWs5L9pIH5tkolZOVGr8RlSfodIchs0N1258bpcadbr+7LvAgGg8eEIV0yMBQIBYGLsHmoNFqhgAZ8AIKWw4SoEgEsDAWDK+FAgAJQPZSAATBnXDh0JFggWCBaYWAsgMf3Rj360GIEIAeAb3/jGuDbq7rvvtmc84xkO3AOwI/oX4O9Zz3qWUx/wjyQBgOuQSuZANvn22293BIAQLTmuQxYKDxYYFwtIAYT5z9oDEMr8JiIa8PylL32pnXnmma5u1o0rr7wyEADGZSRCoRNhgbPPPrtMASAQAMZ3FCaaACAyUxQ1Kkl8hbAnQPaEKcYa6e4i7jMZyw/nraOz03L5YQe4s5EmIsDmbdvs2PF+e/a6dTZr9iwbzOVcK0bKzFZoa0wicBH90VWJGNoS4YFvXX9iwD86u/hp9K+iekApGvSB/fvtp//7oJ2/+hw7YXavSwkQgVRpwFm6XwUCQLqNGjujHgLAJnvo8CHrnT/P1l+y0U5xKQD84Oskauig2VEf1QgAfX3H7aZv32j7IAAs6rUNF6+x01ZECgAdhYxlPAJAPgMJwPdXvznJ1pUrGODTU+lwBIBMJI/NWpLtmGGDQ1m7NZEC4MyzTrfu7igFgB9ZP/4pAIbjFAC9xSWilALAJwDMdqlPMobqTuxjFXKwjFj16oj+L08PUUsBoODWw6TaSslfipooNVwIAsBYfKycYDBSA6G86uL3CTKA/3nxikAAmEpTf2r3JRAApvb4ht5NKguIAEDaLz178bzuFACOHLZN27Y45TIUAAIBYFINbc3GBgJA4nmrEDQspo53h54ECwQLBAtMgAV0G0GO+kMf+pCLuiUaHwnur3zlK+PaogceeMDOOOMMF/FIFC+g39atWx2wl4zgVaoAPv/xj39sZ511lpMC50AaXCkAAgFgXIcsFB4sMG4WYD6/4x3vMHLeK/3I0qVLbdeuXW7zlsOXcVNDKqUAGLdGjqLgoAAwCqNNs0sCAaC1Az7RBIDBXJTyJM547wB5SZsngZsK+FP9atMJs1JHR7bDRcwPDg5Zz5xZdnxoyIaGh61jRrfbSBvIDdmWO7Zb54xuW79xg3V1d0dps93668fulwP3rjdFxCcCkIoKAImQ0YzLARDTA/KR1HMURayjXNo6m+2wvr5j9sijj9iSRYtt91132Y9232PPWbPWemf0WCYXAV75eIeweJ8YBQYWCADNnospBIBjR+3mTbfbQ4cO2dz58+zimADg+095izRXRk8BqEoA6D9uN910o+3bt8cWLuw1UgCgADB8PFYAKHRFTt4RKQBIqDyeHVUMV65ZIFnzsQG0zR6jtPI8ZLecmeEuzBu2iEgAjFu2Y2ZNAoCxjnikn7Tax/p9LgcBYLHN7Z2TQgCYY5zr1icIH/UoADQE/rtVdCQlKl5gI9A/IgCUkaKK35evjwAhIw7nbiIAlH+ffK8u9jOxrru1uEhS0Tpe3ibXE+Vy8dwjSVAbQQIIBICxunO4vlUWCASAVlk61BMskGqBojJafG8SYTnT3WUH4xQAEAAWL11il15yqZ0SUgCk2nQynBAIAIk3oEAAmAxuG9oYLBAsECzQfhbQy71+v/Wtb20pAYB62YSvRABAASB5pBEANm3a5EgBqAi0k/x3+418aFGwQHtaABLQG97wBpf/XMfLXvYy++IXv+gIQm7DUdLQic3jdp7zgQDQnv7WTq3inrdz505HZoMIExQAxnd0JpIAcPbKVU5WvxQd70fER5BirWMsCgCK/qeKwaEhl/P6sWPHbDA/bAPDORtCSr+rw+66927LdnbaWatWWmdHp0U4U6aYqkDtGxG579Cecsn2SjnRfbyp4NZ2AKdojS/L+U5Ucb7gyKFzenttcGjATjjhBLt71122Z/c9tn7N+daT7bSumD4BAYAfB6BJUKFBVwoEgAYNlnp6GgHgcbt50yZ76NBBmzt/vq2/ZIOdsuLUxCyoHlEfVd8YGaAaAeCYRwBYJAJArACQLWQsm0gBUCIA1Kp/ZDR1pAAwCnZKqq3H6YQyIEwIbtxn5lwBQkSsAGBZ6+icYYODHUUFgJk9c23t2jWGAkAXCgDZcgWAcWp1sdhcLm+LFi6yuXMbIQDEGgBJeYLYFnWPXkXAOyJSsbbxbIv9+F0oRLm5s9msdXZ2xEoABRse5ruIXOE/B2czWcsXyQG+T8X/TpATRBgorrVxmRCs+OnoyLq6oraUeghFizETMQEiWOnfcZtia1dad/3PxB+pZb+o7ogYpqhPUoEtnD/Pdu3caddfd50dOXzYrrj8+fa6q6+2md3dRQIddR04cMAGBgaK49+cVq5/xgAAIABJREFU9wPZt2Dbtm6x7du229Gj/XbO6vNs1arVNjzE+0mkbpHPQ/Cr20PG2/1D+aO1QCAAjNZy4bpggaZbwCcAsLoWCQAzuuzgkcO2eesWexgFAAgAl15qpzzpZOvv73fvD/7eUYifbvrQjGuBgQBQbt6QAmBc3S0UHiwQLBAsMHUtMNkIAGxIaMMBBYBVq1YVUwAAmgQCwNT11dCzqW8B1iPm92tf+1r77Gc/60Cen//85+7vT33qU1UJAM3Z2Btf+wYCwPjadyqUHggArR3FiSYAoAAQ4UoRyIECgMMLAK/5Rw3sYLTAtgOOYjMr2r6ju8v2/e//2o4f3GWdM2c68P94bsj6hwZdTO/cuXMjEMph87UiQAUGkiagHPCsBM66/hbbUiIARN32r48+WbBgga1a9Qyb3TvLuru67J4f/MApAGxYc77NggAQg3TD2UAAaO1Mqqe20RAA4hQARX/wvTdZZ3mEfT0tqocAUFQAqEIAsDIFgOlEAEiORYIAkMlGCgAeAaCnZ66tiQkA3TNGpgCoZ8zGcs7oCQCV/K7y4qxn2PJ2xjQvjwQQLftZJRgoAu2QAEpEKEXgQ37qtO6uGZbtIC1BdAjI9yP4+XdpWVUbCc0vtddfd13PMllX/9BQzv0Mx+oH+eF4TAu8d2cjxQL+5yooEbyKCgAVtFv0ke5XxXuPksJ4UyZp0UAAGIu3h2ubZoFAAGiaKUNBwQJjtYBuZZDeeOQXAcClAHjksG3essUOHCqlAAgEgLFavD2uDwSA8nEIBID28MvQimCBYIFggYYtUGmzAJAb5n8rjmoEADZ8f/GLXzQ9BUCyv1IAeNrTnuYYmhz0/Y477rBKCgB+BPD999/v0gQArHEgF75ly5ZxVwBo5fi0wgcq1VF5E2uiWhPqnSgLSAK0VesRCh+k73j1q19t//RP/+T+TWqQV73qVXbdddcZ30cbltGuIe0aq6+O9fp6xyYQAOq1VHuc1yq/UG+pjxQAQQGgdeM/HQkA+JkAICf539XlNtDu/uF9duDIETvzGavshIXz7eCRI07+H1Cmv78vkqx2EgBVCAAVAf/aEdnl8tZx5H+sABB5gQ8XmW3fdof90i8/z5YsWeyUAu7+wQ9sz+67bcN559tsCACxpEAgALRuDtVf01gJAPKH+kH2tLalEQDu37fHFi3qtfWJFABSAMhkFfGumupQKPBQzpEZ4Ns8WngEEOb3twoBYKjDbr35Ttu9e685BYDzIwWAbhQA3HxtTLUhbUxrfT82AkDtmllTASTyw3kXQV86oohxP+I9Av8zlilE/e/IQpbIurQs2WzGXc/6NjQ0aES8D+UGXXH79+234fxwFJmfRxFgOFINGM67SPf+/uOWy+Vik/q+VPq36sL2nR2oC0R1E/m/YP4CmzV7ts2ZPcdyw8O2dMlSp6aHCoFIWdwC8rSB306RQH+XIuOTlpJmQQf3kLKUAh4BrIJCQpIAQLlDg4O2YP48uysoAIxlKoRrG7FAQwSADbZi+XLLdmSKhHVVlXyPHmsEMvQh//3BLSueYof7O5+3/mN99s0bbnCKGLN6emzdBRfYsqXLLK/36VglKeaillEvGzFTODdYoBUWCASAVli5/eoIBIDyMQkEgPbz0dCiSWoBPThpU0obwD7gJwACYMKXI1eXdS6b/XPmzHEf6zNe0HgARIaGA8Czp6cnFcBIgrTVwBj3Mpjn5ZOXyOgFFPBEf/NvjmT9tYZLdatcvz/Jh01ePFV2rc1ztUN52tVWrvHrwV4zZsxwUriAu/WAUFxPOxhDjZHalOxnEsilXdXOrWQj2utetj2bUqbG3m8v5/Iiz2f0C9+oBq6pHZLfox99fX02a9asYjMef/xxmz17tisTG9Ffxp8fbCX/4uWdevhd6eXD93XO+5M/+RP74Ac/6Nr32GOP2eWXX25f+tKXKvppowBJ0l76e//+/bZ69WqjTxz0d/fu3S4tgCL+1U//5YbrIADoOsZu69atjjgg3/HHLdog6bd58+aVDSc2w+YoCNRz0BbZOG3uuM32JoCU9bSr0nyUj2vs+S1f0fyrZCtfacGv258z2MGX1OJvyuazWnNJ82O0RAqtwU4yM5939dEv6leZ9I0f7M+Y+2vNaNJD+HOR+uknc19+kPTt0fSN+QbxRusCNqStars/Dv480Bz2yTHNiIjXeiwba+1XvzUPZHfqZC0azcEc7u3tLV569dVX26c//enivfE1r3mN/f3f/33R3twT6p2vae1JrmP6W2Pq3091j8XfNC6ME+1hPa51j2onAgBzXr7ViK8y1vzo/qU1h35XWzN8+0MqQ9WB+rEl9zT/fpfMecs5/v1c65d8Uf3QfZvzme969ko+06X5gr6X7/v3Uz230Aa/Hcky/bXP/zdt1VqVvC9p3nAf/P73v+/swj3/7/7u7+x1r3tdzWdEfI9ysRPt1vMAdTBWWgv9vul+Wq89pup5E0cAOM+iFACD45oCQKrV2Rj/QT6f+4zzxe5uJ/U/q7fX+gcH7NYtm2zOvHl2/oXrrLO72x4/dsydwzpBPmwHEsUgVzLndDTPKkX810j07CJJyz1rxoxuty7wXvTggw/aCSfMt+FczmbOnGF79+61O+680zZs3GCLFy9yINQ9u3e7FAAiAHS64goWEQAioljZpnYD+cZDCoBmz/rREQDKW1HuYyPh8qQP1u5DEizR+5lSAKQSAJwueQncLVfsaFSRwIvWbrbpm1VeIykAHLA8wwYnJQFgtgPAHUHBy2tfy4wA6xxOcr6Qd8+nrF3uvT/ek8kA8gvotwj8Hzw+YH3H+twzJM9HRx9/zB595BF7/Ohj1tXZ5da5CPTP2ZEjR4xoe4gCrG16DtEzauV3m/JZ4p5tiJzMoy4QAYbRs+6w5Yai/QzIADxTsP53OQJAp1us582fb3N659qC+fPd83pX9wzrmdnj1mueOyAjHOs7Zv0D/cU6WM87uzrd99yHSveOjEvzUvT6FAIA7cL9XAqABfNt146d9nmXAuBQSAHQrPkdyqlsgREEgIjSk+0w5+sEnuzft88WLVpkGzZssBUrYgIAALv3jDORBIAbKhAACoEAEDx+ElogpACYhIPWhCbznMKzzoknnlhzD6YJVU2KIgIBYFIMU2hkO1vg4MGDtm/fPreBykvbk5/8ZLdJLYCDFzp+/uVf/sXuvPNO++EPf+jOu/76623p0qXFrvmArjaQv/71r7uHw+3bt7uXLMrkZQnp8vPOO8+e+9znuofGJHjrtrFiOWQBO/z9gx/8oAho8fcpp5xiy5YtK7Zh27Ztdvvtt7vzAEh5cQNcecITnmDnnHOO+1m7dm3ZBnkaWMSGNDLM2IQX1HPPPdddL0CbF8V7773XvvWtb9l///d/20MPPeQA3X/4h38YMexszgt4eOCBB1ykN9cA+HJgG98+F198cbGt9fgQtsKWtIn28dCL/bEHL9jHjh1z5S1cuNABNhs3bnQP7E984hOrAvJp9WqT/5ZbbrHvfve7zj+Qp6d8vjvttNPsOc95jq1Zs8ZFp3Ngh0qkBtpI/2k7Nn300Ufdebxs45d8JzLAoUOH7Hvf+577kf0ADjhn5cqVrj7yH/E3RyVQdvPmze5z2sqN9aMf/aj98z//c7HLF1xwgX3sYx9zPsT84DzG7+lPf7qzc6MgHPOIDWg23gHE6Bes5CuvvNL9TV9pB3VeeOGFzo7IvlI3YD/1a15UIgAQPfnUpz7VPRzQvl27dtm3v/1tN/7UI7LAihUr7BnPeIatX7/e/VbO5Xr7w/i5DY1s1tnvO9/5jt1zzz3O3/zj5JNPdoSEX/u1X7OTTjqp2Hb6IF9M8696v0+CXfQVv6D/2OGRRx5x/oT/Y1Nsj62e//znuzayDggsZxx88pDfBmzJWOFrnM+4yG74L3WxZtx88832s5/9zM1FbMVvbE19rEOMs1+fgPU0oo/Gn74w5+666y43vmyOsT7RLvyE35BILrroIjf/OETGoL0C2P2+VVoLqQ+fpR7WK+rih/bz+fLly916zm/Wk6c85SlureH7WoQif7x80Jm5j+0APL7xjW+4OjggB3C/oa4XvehFbt33SUE+sSrZj7Q1vpKPCezWWipghjUW9Q3INvwwDwFr8BnWBnyKewy25x4nAgH2qNQOPsNfWBvoA375R3/0R27dxhYcL3jBC+xP//RPi2sja9/pp59uzK/R9E33VxF0fKCUfu7Zs8dYG2kDvs7cYT7RF+7X3E+5h1x22WVuTWdsROirNl/bhQDAOsVaiJ11LznzzDPdHE6zJXbivk1fBL7jg/g8tkwjRjEvmEdci820rieBf9lQ93PK5ZqvfOUrrn7KwO9YV7A767l8jmcG7nn1EhtYo7AJZeGjPOegSCNSEXUz9jfddJP7wTew3xe/+EW3nvmH1jD8mDnCsxi+zTOB1C2o5/zzz7df/uVfdvdp/hYJi3WR81m/uD9Aevmd3/mdum4B//Ef/2G33nqrs8/DDz/s5hJjwjqBffjNPGLepPlqXRVOgZMmhgAwYBc961xbvXKVkQIg0vmPfkrSzPqsupElqVxrGJIEgOF8FGXfyT25Z6Y91tdv3bNm2lAhb3fu3GmPH++3884/32bPjchYAEGdHREBAODKpQGIASO/3rxTBuCoQgKo2Ej1N44tBazPRrvlAF+PP360KE0NMWDv3j2OAHDJJRtt/sIFVnAEgLuLCgCkAOh2AH8gALTn1GyQALBxgy1fsSJOkRH3yFeZqMgtaS0BIAv4LwLACKM31pbo8vR5P6FjO4IA4KFbSPEWpIgAPJaxbOdMGxzKTkIFgFkxAaCjKgEgqVvgIvIdKXnYOrMZB5y7QITOTvds1d3dZb9w4P6jdvDhA/bzR39uhw4esv6+fjt29JgN9B93JCvy2PfE58+aPcvmzJ5tCxcusNlzeK+Z5Z5LIgJq1jo6CfbocAoCbk2P30lLPlJqpf4l4jRrtmuvi+KP5P8HBgbjnwHLDQ2555LHjz4eP/8etWN9fTaUy9nx/uM2ODhkJ5wwzz1H8j45e85sm3vCXDvxCSfawkWLnCejMEAdff390fMiATCdXcUo5YJl3fwu3gETRo3ekeJ0OHGnIgWABXbXjh2BADChi8E0qrwuAsD+mACwftIQAFAA0F3KcdniW9Bo7lzTyBtCVyfYAkkCAPeQ4YwZKQAOPnLYNm3dYgcOHrTFS5e4PfCQAmCCB6xJ1QcCQLkhAwGgSY4VipmeFuCl5F3vepe9973vdcAYG9vvf//77Q/+4A/cJjLkAKKw2IhlU5XP2DzlpQdwcvHixWWGY4ECLPjABz7gCAP+BiMbyWx4C9DnQjZmf/d3f9d+//d/vwh+qEAfFNJLG+AKG8u0g7LYhAYMAvinH4Dpiszl+yh6J4oM08Gm9Tve8Q4n785RKcLUb8Mv/dIvORCRDXs2wqkDcJaXUOxDWeRrpg5F/3LNf/3Xf41wKjal77vvPvv4xz9uX/7ylx2xQIfAOb+tAM1/8Rd/4SLRK0XPVfJaxukTn/iEI2j85Cc/KV7n214kBEWSAtwx7gBKaZGcfp305/Of/7yrD+CzUkSJxpsx+/Vf/3X7q7/6K2fLSv1hw0DRxgCX5LQHYKHtgIGXXHKJGwP69md/9mfOXwU6UB71C7ijnQC7+C7AQiWQBftCNNC4Je2pSFfsJSUGAF+AsdEc+CZ2fve73x1vOkQghX+onf5GM3MHYgK+rvMBgOifAFLOATgFCLr77rvtTW96kwPxBPpXai8bJsiL0x6An1oAltQl+M2GDn1BlhyyAj6NDV30R4WDcl/2spe5eiCbJNVARmPLWtf827/9m5uXgEHUpY17/xrNN9qN9DTqD4BSvooH5/ugIKD7qaeeWpy3fAcoBsCOrwLcAqYpahefZ474duEayClvf/vbHRkgDfD324ztmdOsH9dee60D/bXphX9Wmn/YHrCW+l75yldGkSoxEJKcg0kAlLZD6vnIRz7i1j0RPvw13G8f94Xf/M3fdKAdhJ00QJRr/fUatY0Pf/jDbi2R0oHsQ526/9CHl770pW4tgQQmsFPtasSmab7nK15wz8MWyPNjb39cfdtjR/rOXOTe9pKXvMRVkxwf/IT7Jf7HPGY989ei5D2BvymXcn7rt37LrbtpoHUj/cN3P/ShD7n+0TapyPhrrMZM906IDjw/+HOnUp2sQ8x9fkvZ5j3veY+95S1vKUZzaRwBmBlXrRN8jl+88Y1vTOtO6vfU+c53vtPdgyDM4LM33nijA6XTjh/96EeOgEK7ZBvuIay39Rzcw37lV37F9R/70gaeXZ70pCeVqYmoLMYWgP6Tn/yku+f99Kc/LVaje5Oeb/ALxonxeOtb3+rmh8hv8r2kr+BHPEP93u/9nnuuo6xXvOIVTn2C8vFF6uaexbojlQv6T7shOvoH6wWkK8aK+5X8vdJ6wX0dosHb3vY293zDPYX7WSMpAJibej6FxKpx4X6tdd+fd9iDZx1UBfDXZq4T9Yx/u50z3QgARLUSyTmUG7K+gQHryw1ZHtC9s8N+vH+/5TMZO+PpT7OumTPcHB0eyjsgi3kB0IQ8NcBRch1Hrroi+C8GQpWBjxX7y7516joxEayjI3qmjRQA9jgC9sZLNtqChQtseDhn9959T0wAeLbNhqwQ3WWCAkC7TTTXnkAASB+WQABIt9Hoz6g/BUCdBABPHQCgm7WqZ+YM6+7qct4OUfWxx35hRx454p5veb4ErHcy/JmsPeW0021WzyzrndPrfgPwz5nF33Ns1qweVw6kgM5OQP9E6pUMkfykxIrWY5d+IG6DW4/d2lueYsGBfLEKCmQroPUoDUOkVJkfJsKOaP1O4+PcEMSAIcsN55w6AED+0aPHXF94XhoczNnhw4ftpz/5iR06ctg6u7ssl88ZSjNLliyxU5af4p7xFi9Z4p5vjj5+1KkjcC+hvbTPwfsiASRIPYEAMHpfD1c20QKBANBEY4aiggXGZoFAABib/Sbr1YEAUD5ygQAwWT05tLstLMCC8pd/+ZcOTEUaHEAaUAXwDLDr5S9/uYuwVlS55MKJ5mWjNkkAABj97d/+bRclJqlkAZnaqJZMmyTz2aglao0NYz+aXxHb7uUujmwHUNmxY4d7qeI6Nu55GfvVX/1V96ImcIR/SwqW8wTOa2OY89ggB8CsFn2nAYJBR4SzgBn6TdQjUXiUwcY4dbC5DCgAiENkNcBZcsMdRYTXv/717hyiDxVdKrIDdUquXvL6bFL/xm/8hgN7fKlfERf8a9mUB2RHhYA6OIfysB82oT0qX+CSxhR7/eM//qNBXqiXBACYQeSdovskO04/FJGryFhsRDsABhlrRV27rbE4ssq31wtf+EJHvJDf8G+AVhQL/ud//ifabOjpcbb3ox3Vv2S/BML5E48IRAAL/ElS1mqP2iIgUgALUb2AvaM9AMyvueYa56uAiLRXvquIX4FL8mHOo8+QIjTeAB5+CgDOxSf5nEhHbVJTFtfrwIfkEwIwiYokulQKDW4bOVbgqNRP1gnylANocUAewE5EbeoQQCUAlXFkfgMuMt/rTSWQZmf5HuexFgBm4ceK0Gfjhc0axrMUPdJR3Czy7cO1rIeshZWAVTZ7AK34LZ9lPeKHdU/zl98aS7/9XKM5z+cQBiAu4X/1HNibegBRnbRkZ2dR+l/kGX5rLaINIv4wnlwLIUb+lQTAkn2GRALgrShdSW0m54ai2/kcX8P2kMCwZ61DPsa4MSe+8IUvFIFR5gTj5s8/2uv7MuAt/nTFFVcUVRnS1vN67Oyfo2jhr371q4Y0P/dF2iTihWTaffKBfI0+MLasZQDrEDH8g7GBRMZ9jfuIVBPURxFtKE8gvOb1m9/8ZmfjsRIANH8Aehlv+a3USEoRU1F6Ha0N/MaXuY/RBkB1yGo6kutHuxAAUK9gHWUN072JOU/fk0dS1h9S41VXXVVUYsB2jCnPPRCDKgHKvh3wH5SBFG3PcwJzWmocyet1P4cEgJ25Ts9Tpc3uKMUNvsL6K9INJEXmLuoGWo8qEXL+9V//1ZGzpArC8wNtpHwIF6wXUniQKgBtAIyEuOIfkJIgvHBf8UkjDtTM5YpzWb6j5zQIp/iyFADqTQHAfQTSGwd94wcb+ACtnoF0P+J7nm8gglDvdD5aSwDYYptvudUKfb4CAAonJdAPBQBPFLlsaJJy540pAEShlTN7euxof5898JMH7f7/fcAyM7ttkLRRM2fYwwcPEfJvi5cttf4BFGw6bWhgsKQAEKcP8omZRflmL69zeU7vxlIAIJlNxGx/f5896Ukn25rz1kSkm5koAOy1O+8QAWC+RwAIKQAmxxyeDgSAZFx48u+aT4PxlyMTG7TP+HqIt5Laq3FSAACQdqoI9SoAjKV3jdjXnJLJokWLbW7vnGjZNbOtW7fZZ6/9nN23d6+tvXCdXfnyq6xntggApACI0ogglw3Ij/y+nlOStc874QR3/92/f5/9eO8egzDJM8ucObNdVD8KXpyzdMkSmzd3ni1evNRmds+0mVHWvugYNoOnxbMBJCca2tGZNUB9qfpwWpSdIO9+u7/jPYRSQay9JQJAKbo3anWsu1KU4I9SBUGhyrjUBRyQD1jvc06pJnreRWmgEzWYuN7j/cOO6PCLxx6zg4cP2tFjR130JT+PPvqIey9ZtGSxnXXWSvfuyHMWagmkRcjHih7uDuiam4mJAfFdkXdw16KCZeJ7TKQAMN927SQFwLV25PBhu+Lyy+x1V19tM0mH6DoWXQeRNkk+H4u3RdeWFHu2bd1i27dtt6NH++2c1efZqlWrbXiIsUD9gbRYUvgZe62hhAm0gBDHYhNY3/DhjPUf77ctW/0UAFIAyFrezd+Y+xYrEPq9SBIpG+1h1ssvoLJGkDPzees/1ufUKZkPs3p6bN0FF9iypcvcmjYi6j9e4htbWRtteTg/WGD0FvAJAJRCui+X8quSAsAll9opJ5/s9tL8lKUj75ejb0+4sjUWCASAcjsHAkBr/C7UMoUtQAQWEV6Krvzrv/5rFyHFRvC///u/u5uGAHhe/NhsZgOVlzvkgFmUAA0AgiEMuPyaXV1FiXQ2rtkkhyzApjsAiiRftaCxWczL0W233ebAIwE9ktbWix+ALfVy8ML2x3/8xw5MBkQRCMyNDkCSl03K5zvAB84XqUDABUAA7VadyWHmeqLOIUEINGOznwhegGwiQrWZr+hYERqImFU/KffP//zPHdinTXjKk4ww0Y70lbbykMo5AmKkzAAJ4HOf+5xrosr1I6nZzCW6DTnqZCQ25WETAFjAJQBMxkFRfow9Y8NGP1G4kABqAcCAKJAuIHpwSEKef0MOwT+wC1HqvABzUBdjRFsAWL/2ta854Av/UM5i3/60AeKFQE4IAIDnkD5ELuB8mPa6nghJRQHqRYA68VNAexQOFPVM/wFJiN70I6H93N7+y4Qkohl3gPbRHgAdRGgKkPCly32QT6CrfB0/hYwigBMljCQBgMhLfAw/0vXUQ84ggSPYm0NgESAq/gBpAIKKHgw1n3yAEdsAVEL8IJqDc/x24mPIg3MwFv68ox7qxAcBU5nvjNtYozD9fOhEdTJXOWg3tlU/qBf/pv8AzrRFAFS0yZNz6wARyRCgVIY/ziIAEHnPQfsB9SDn4HeUT9n4kxQV6B92INpYc0BrKmVATAH4riWXz3nMBVKmiMwku1EvtmV9dbkqYyIE6wjto26tx5wHUAt4XC0FgEgDIuD4a5F8g/mLPSmDCHbWDtql/lEvdkfxATUAP9d5ct7gJ6gGoFYhMJqx4XrKUZoZ+uOvJawxInfxcs/c0P1ktHMzeZ3IB9wjmVs++KM1DdsS2Y7/0D7GH7sIxJQcO+lEAFtZizjkl4wP9yGIZRonAc8iAKgd8knKRDmHe/VYDtUD+P+GN7yhqAzhz2nsr9QjtAM/VjoArU2697Gm4zc6/HsIdiHS3VcAwD+4h2st1PmsX5UUAGhjpXnZiA38e7pIfc973vPcc0ByLdKzDOPK3EZ1gfsj927soAPCEffDSilUfIIS6YNIo6H7Jf4AiVBqRT4RDlUhCDT4EvX5SkaMDz7HGsPmMz9aB5mvtJeykKZlbvC8wlHpng7xizVIzzcoANAf1kCeC2m/vwaoz6S/oD8ir+m+Rt+0DvEsRp20l3sQ6wZkBtZPkWh0z6M+VJO4r0gZ6VOf+lRZCgDOZUxYwyH98CxGmRxcQ59pK36m/ib91bcjRIfXvva1jbjPlDq3dQSATjdWEQHguF30rHNcCoChocEosXEMw5SnACg39egJABmXezmCUcyGOzL2P5s32clPPtUWL1vigBcU/F0EqfuJ/02kP394Ck0u0N9XBYrx/dIzUuVtY0dscDnBozQCySNSEOA5uscBXXdsv8P9vX79Bgc0Maf27PlRpACwcaMtWDTfgVT33XOv7dl9j21Yc77NznRaZ7whPpwtWD5TiJ4V49zRmg+VHDjZJkc4y5r95NABu/u+e23NOefaCbN7rYASQjxcrtwKfZlSE6SpnZnqBAD5dSPQSXJWtzP4n+4MeQeL+QSAGSkpABqxVbL+xu0dEQAW2dze3joJAKwfGbdEs94M5/KOoNSFtP1w3kXGA+hzj7//xz+2Xbvucs8ejz56xJYtXWpPeNIT7IknneSeVVgDF86f7whVSONH0vtR2fHN2q237hlF8HzRPPFJcYqUIghdvHdUUo5gcY7aX1LfKCdklYOFJTUAGaf0PWMapXgorf8Zp2JA2Y7wG6/tw/lhG0A1IJdzCpg8m/3vgw+6d/Ijjz7q7H/G6WfY0qXL7KlPe7odPXbMHuMdbUY3dAYbdh4UNdnVX4h1DLBLwQwCwMIF82znzh12fVUCQNTjQABIn7PhjAYtEE/YEgGgrwYBAIWOiKzjH3puGCsBYAQvIdEV0pGwpogAcPjQoZgGaHnyAAAgAElEQVQAsM6tTygtSfpfRIB46tVllNLzal2nh5OCBZpiAfmsu1/GtzSe10kBcODIYdu0LUoBwN44+2LsewcCQFNMP6GFBAJA4j5SGOsdZEKHM1QeLDCxFmD6IH0tAgAvLeRBZwMXgGH+/PnuhY7NZUB8NpS5qZDv+TOf+UxRChxAlE10NnbZSAZYoAxyfxN1Cigo6W82gAEa2fxG6llReGwkExH3rW99y5XhRwgLyEN+1ycACNCmXgAXwHoAJ1ILANTSHwAHosS++c1vOqCNQxvabPgji40SAP1MAtGVCABE9rOpDmhCH7mxcgCU0E/KIDINIFYHACGgm2SsBYZgY+Rv2cgHOCdyH2AXCXPayqa2SBfYACCKyDU/Z7M29QEgAFYB+ST7TrQ69gfoJsqbPlIeUeLk2gVAYsPdB+9IkQAY5QMX6geb77QDsBjAjv6IqACIRRTlaaed5vyDjXdsQxQj9VCmXp6xG1LFjDUb+GxwihyglwNsCGgvoAzfgFQBaAOgQBsgqmA3bI9N8VMk2QE5eeFWCggALEBGonA5FMmKlDo2l78ytrRX0fn0BSIMfaaNjAe+pcjmRjdAKQe7QWLQQTuZS7INY4EPS12DtjKegF8AGz4BgLESKEr7sCV2Z5zwf0gjECmYt5RHPyFlAPowz+kP5eOzXMccYYNZAHUSlKYuyiPi3VcvYKywCaoO1MUBMExf8X3OZ8ywK58zXowt88VnpY5mNVQkLL7PXJbaBWXRZ+YdfRJghp+wKUPfP/jBD7q1iEOgJ9fgB5CNko8XSQIAc03KEQLQiKbF10hXImUEJxP50586pRWAEJ99y/xJi+ZmfYPsQduV8oH2QgiAgABYyng7ucpczvUPogZjzHygbSJ+sGaiesF6nuwfPoAPAYoprYnWH9oJwQvf5IUCe+IDzHHmJWsWY6B5LJl35jjrcqVDawnAny/vj18DDANcYkMO2gYAguT3Lbfc4uqmrVJKoQ34H+1tdF7W8jvmpkBCRRMzv1DLABDmvicCBnYnpQhR08wxHeobxBnWdc7XusacYo4wxxkP5iLzkHtjFAU1bKzjAJ4QI5jn2AKfhvAy1oP7AMoqvtoCNnzNa17jUlSwBpLjXkoA1A1YDkhMG2m/5g7lMA6cKzUYjUU7EQBQKoCQp4NnGuwg8pI+T+aKJ0IdHxSAr+cI1h1S4VTzcdY4nltYEzTn8AnuNaQQ8FUrsCdzlrkm1R6B8LSP+cf9nMh+PQfw/MU95W/+5m/cvFAd1MtcZR3W+p8kOfgEANpPvRACSJGktZW20mfWdtYP1m8Af3yDQ8oIuq9KLYc1i7lDegXOlUoG7UXRhnlCmhYR8GgbNpc//e3f/q27x+v5RPbl2cofPz7HtigW6P5FW/FVbMR6QT9ZZ3Qvx07+WtgsRZqxzsdWXt8aAkCHWVdHTAC4LSYArLbVK1dGRM4YxAH0UUSXlPOLkS4VAunrVwCAABAVQJTMcEfW/nvLJnvSk1fYymeuiuIZwVnyxJPGoH8MGmleRhu9mYgLQIRYDEQJu9Lf1cZOMtPV7kuar4D/tGP7HXc4n1+1cqXLcz1jRneCALAgIgDce6/t+UFMAMh2WmdsuEAAaOUsqreu6UAAaBTQbnPJ/3qHNj4vIgCAO0sBoHscCQBUWvKpeprKs3JEAJgbE5syKQoAJQJRltU5k3VS+CyEpEY5Yf58u2vXLvdD4AHv2bzXP/3pT7PFSxbZkiWLjaWyg2hwwvoBLGIlgQiaZ8WPI/JZXGMJf/Ul4hd5pBCPAICNS9+N9KOoVAgGHgGg+O+oBhGvor8SBABuGXGqNHeuB3zqfN/m7vl4OO8i+zu7Oq2ru9ulOhgayjlVgIGBQbvr7t22b99+23f/PveMs3zFqbbqmc+0ZctOtOODAzZAukrSIDqyQaxRUCQAmCNfDQ0O2IL582zXru/b9dddZ4cPH7IrLn9+QgEgEADqmQ/hnFFawK1vvgLAZtu/b59bWzZsiBUA4oAfp0bRZgSACy9YZ8uWxASA2AQ+maDeu1ggAIzSf8JlY7KATwCgoKICwIwuO3jksN0eCABjsm+7XhwIAOUjExQA2tVTQ7smhQVYUIi8IoevNl2RRQW0YXOQlxoAT4AOAAj+rYh3RXexOQ3Aw8a4IhUBmwF9AWn9QxtdkoMFLANsY/NVUuiAIYDW/ka1gBCAIZ8AoPo4l+h4wFrKpo2VDiRqle9W3+taJM2TRyUCAKA9oJCAbyI7kfV/9rOf7TbIBVhRFucA6AOMAPRyUB+ADtLVgNf8rdQF7jU0lrIDpGcTnvzqiiilb4ADAGPYSzcEbII0PiCjFAMAm4jIpDw/Sto9MOTzxc85j+h6DsnoovxAf5J2BPgCiMaOtFupDyAlIGeuCFkf0KAuou3Z7EdqWbl52fS/7LLLXBt1KNqRcrAZYKmiSzkHgAEQBNUH2icQzR83fAIgDvABBryAWQBLgE9/fHSdFBUgw7zvfe8ryiG/6EUvcjmS+V5jxG+fwVwv2OinJOAaADGiSpOR/Nhl+/bthq9zyF7U6/eX6wCpJcHtpAX/j9Djp9QA9NFY8B3XM2/xEcBaSCOyK+3DFwSIV5o/+LlUKBQ9D4jO+qD6k7YB2IR4gV0VUcu1RL4SgYkNRqsC4IM2koMWAQZAHOIPc0yH/N4fM9oGAM+hiGvAZ9qbBMgB4pMpAATuQpaiP4BnPrgrUpFUOaiPNCvMST8dAOAU5Irkesl4IeX9p3/6p0VyFWMFaUkgIeQn6uRzkTawDe1nXYNs5StCIDsOuJvsH3YB2H3Vq15V/A6/Y2OPMmATJ9snW+KHAHYoKHCN+su9gfUE2/rjTFtZN+iXlAMom79FnvJJSPybPmFv6mG9UfQxc5z5AghKWwVEVrwJNPAh6wXEIwgclKn1kShpxsSfk7I3dqZdjCfgJYQ3xoQf1m/6DFDJ+b7CjZ9GQVLxWruYd9yjGS9FPDfQjZqnQlZhPZd/YF8ICNzXqt1HtaYjh697B5Uwl1m7uP/rPsPY0m7WO8DoiVQA0LxkXFk7tTbyOQQWrYcymOYH50GogQjBvJUUP5/j5/QLJZlKSjaKcGdtYBw5hzmN+s2tt95aBm4D/vMdRMeHH364mHaI9kA0Yd5WUwqhD0r/AqlPzxGcz3MYygWaZ/48TCoAcA/A31EqwEdZT5lrPIvQf9YaDvWLc5kj1CnyjQgkPMuJTOe3W2QS7mHcOyAocGgtxUaQXbheBADNadYZnn8YQx2kIuC5yE+xwThhA/kwfYE0ANlV9wHGF5LUH/7hH7pxpf7pdEw3AgASy7lsxhEATn7KqXbaGU+JhzsiCERAfhQ56p6XYkKANoSjANBSLuoiUaGOSHhXXiGKcC0HniLygfP/eG5t37bN/Y1fQwCYOXNGiQBwyUZbsDAiAPzw3nvtRz+4xzauOd9mZTutI1YoCASAdpzFgQAwclQCAWBsnto6AkA+N2zDw4UoBQApff4vYIP3q33799sJvXPtgmc/261XPbN6bEan2eBwwQaHBtw6VcgPGxhgJ9cC+3fEkfOeRL971vIA98guCf/wgMQSIF98WovJZNHfAkmKKVmcGkCU0kBH3uIFM7rCERxK9foEgWh9jmPzy4csRg4B//NI+2cjAgB24hCQT/mdM1B2HLKfPvhT++GPfmQ33nSTDQwO2i8973m26lnPsqHhnOUdAaCUCoDinbX4HQgAY5su4ermWCAQAJwdAwGgOe4USmnMAoEA0Ji9psrZgQCQfPRK7mBPlZEO/QgWaIEFmD5ESwNKSH6YDVOACjZx2Qwm0p1NYEV0KrpPUVuKxlJUHAArG9t+BK0PQguoom42ZZVqQMAqdbG5K+lnzhNhoBoB4NOf/rQjDbB5LqAmCQ7r7y9/+csuQleR02xoAw4ja58EWSsRADQs9BcpdzaVBSALsOI6J6M5POzANMAzkRWIHGXDW/LctFeb6gKauZb2skEOoEikpXvgzGYdCAdYISCBTWs28QFU+UyRvkRYQzQAeMGm2JDoa6IdBVzQTj5jQ51IeM4jMpo+Ea3sAyD8WzLktEWAEYAwfVSUIt8pElny15JBJ0qSHME6sDdgk+S7NUbUBaCLHymXO+fybz4jatIHcyuB8IzzlVdeWcz9TvuIBCR6UsAxYBR9xhcADpkLAghog0+iSN5qsCdj1wh4LRBeYIZAGyKXpdpAecgr4yf02S+/GgGAcxRJz1hiU4FRItfQXuzEecwTrmEsILMIQMY3mHu61rcrEbKrV68uW5WIOIVQozQOIupwklJuqGz8BDCHcZA8OhtIAGFR/sVow6SRQ+NIFClrg+T3IccA6rM26RyiQUX+8P2T+gDmIKiI5AH5BJWPJABaiQDA9VzHnARU1zxN9kNEDewO+Qfgi0MgsNRP+EzriNYViCgQMwB/KYe5TiS5+os9/XQgAmghJZA7GJ+QrDZtBVhj3WV+aq3iN3bB7yASAYhRDmUz74ni9Q/sin9InhyfAgAmchwSAf2iTf6843rVx3oLaYn+qC6IEZAv8NUkYYBrOVcKM8xvkbboB2UQmY4qwmh8SX3z5xg2Yqzol9ISQABDOURzQ6kU6CttBhCVzD/R8JA6RGzCFpByWP8hMmnslaZBgCXrKVHVnE97IF1JvUTAa1rKiHrmEf4DUYa+YVvsyBqI0oxSqdAmSbrr3k/ZjD9R3EnSyn/+5386sFrR4xqvJAGA8ludAkBjRdtYc1FDUUQ4vgQYrEN+yvf8QFRE0YhrsRMgvQB81ksIkBAffNKKnnWY8xArUa/QOs3aBFkmuV7wOXZR9D/nM0+wK4eUilQ2Y8O/GT/uZZABWS8gDirFAXOYZyQIl/59jLH175N8x5qnNRMSHfcH7rcicujZQWsjzwnMW9qgw09XJKKb5j6/RQCgfaypRO3rGYfv1W6ePX0CALaF5MAaRRkugtzMrTeQclS27pkaQ62p+DlzWoojtI1nBD2fjWXdqGe+tds5rSEAZM26KqUAWOlApAh5j6WOYyBd4M6YFACKqgEZyxIiQ03ZjA1lzL635XZbfvpT7IynPzWS0MR18wWX4zrymSjaFUKAu8dlI+AomjvlBAA+SdsIFvAvSVp/rjif9dMMFAp2x/btrr3ct7u6UbzyFAACAaDdplGd7RkrAUAOXQIwPSyzlGjZy4uc1rDkO41I3cf6UVK70fbt22MLF/bahvVr7LQVJ1nu+DGnppHNd7nI6ggvLcnQFsHWtIpLd9nyCO+6r2uXE8tjRUemAADwzdqtt9xpu3fvtZ6eubZm7Ro786zTrXsGedLrjTWt1t/WEQAY76HBIZs3b7797Kc/dWsUQQ28p68++2ybOaPbZnaYDeTNjh9HKTBK79KRRSqfSPyCdSCV79bWiGTlKxgk061EPa5AAIhNVswckPSlIlsroY+QJADEkv4lfQFJ+pfqjdblkTUVqyxLXxPdM7hEez3RebFyDIEdGfZGcjZ3zlx3r0Gm+Y4777Tbbt9kpz/tqfacDesd+F/IZi1HfnJnt/IUALnBQVsw/wTbtWuHI4EfOXzYrrj8sqAA0C5LwlRvx4gUAP0uUGf/fhQAFrp3lRUrlls2G+1htq0CQJwCwD1+6u4ZT/V6V+W0576p7gqhfxNjgSK5DUUdp05jNpyJUwA8ctg2bd1iDx8KKQAmZnTGr9ZAACi3bVAAGD9fCyVPEwuw4c+Gs6LDJLFOBCAbpbUOQBcABAAjDq6FTHDNNdeUyVyrjEobDpTBxjkScgIyyf3KRq02nfVCxaY7G9s+KMGmNsByMsq9WrsBHoimZKMdYAfwhU10RdRq8zuK1Ck4dQOAHG0qcy7t+X//7/85sMS94iVe5HUuUXFI9epgg1mS2JQhYKWWfYiwJK8yG/wiCvAZEfCAboBIRPdhB7UFkI+6keKXTLA21WUnH0AiIhVwQhuTROZXigSHjEDkOHVSN0Akthd5JA2U4hrKkOoD5yMRDJAM6CdSiQgAt912WxEMoG2AYKQZYOMeAKJahCp2APAEwAAcFtBG1C6AggDH5PVvf/vbXWSv8gQnCQC+/wpc8Me+0Q0dygDQAIyiT/gNPoI0NASaJCCBzyjK8sc//rHrH4CQIoWJgGTOIlXtgx9uSyPeZPb7ABAJ2E25gFr8BohRBK/6gz0AyZGF14FP+uoN9SyXXEM0OEAVYAz+A8AqYDFpvzR7SqJ7z549jpzAXBZpArUJRfYLlAMwov/MOx/QYj4R/SsSBiAt4GAypzdKFigAoDDB9ZRDffgU64nmZzVbKIqd6wD/ABxFnOIa/J0oGvqtuiEuIG9NRLCIE9dff32RdOPXlQQWNC9RbwFA1PyEAICUePJgHQHk5JAvss4xL6qBY75f4Se0E4AOW8ovP/zhDzv/oU9K50JUMaCk1nY2Er/3ve9VXE+r2RPpdcA/kaFYq1lfGyHlJO1HH/Ar5iVzAz8VcYfyicLmHHw4eT9L/k3fAFAhyWg+0lb+RoY+aVPKxZ8AoyEAiJQB6QAwtNkHZB/uqbSJtnKPYU2AlJN2KP0Dvil1G/wLEgaELj9NDX7ZDgQArQO0B4UiiA46mNfcM0UAwU/pj/5mvuCvfEbKDZRPiIoX0Un55H1VEpEgUKKBeAahTwcR9qzfWuP4zT2L8UBtgL/xY+7hrAvI1SeP5JrO+fguxAxIACKo8cwDyM7YcI7WQfriPzvIH1mfiPb3QflKzzn4AOfx/AfZiPURxRWe0ZgflY4kAYH2QlLinlW+cW7uucAnAHAuRDQ2GUVEoD+QywDyNWa6B0gFQe3gb9ZOSEocnMe4Uybt0r01zfenyvetIwAoBcCtcQqAc231ylUlAgAysUUgXXGWJWhGeS59u6elANA1Lu4zHwtNd3TY8cKwIwCc+tQz7PSnneEklyEAsJkLCHWsr89mzJhp/X391tnV5dYt8i4vWLjQembOtM7OLpdaoq+/3waHIkUaUjM98uij7nmUZ4MoDUfeZs+a7e55/FAWB34G8WEoNxRFi3rEx6GY+HbHHdtd/eetWWPdSQLAxo22YFGkAPCj++4LCgCTZjKOhgBwqi+A7oH8Uafx3fKjXugivt4jnuiZj3uFTwBYVIsAIBx3lDB+uYz7pBnIuKGytRdRzp5BHB3L2HR0dEUpAGICwMyeubY2JgB0dXcWU4mMvuetJQAg/98zs8f+/WtfcwA2RNX58+Zabigi/znSYkzoyrjo+ljGPhOBbESwu5z2jlDFmltO+nY5jT2fLHv/i+0qfoujYpX5fwmsL6WQUYKBCCVxfxW/LCdeRWPgsQeS5IMRU6ucnODAeo8AUHr/9saIfrto/uiz2bO7jSzpW7btsE9/7rN24cXPsfWXXmL9xwdsMJcrtigLKY0fbOwIAPNs186dLgVAZQJAdC7PnVJiq/T8Njq/U78Ltm3rFtu+bbsdPdpv56w+z1atWm3DZPXJQG7JWj4fE/xGV1G4qt0sUNTJj57RUPLoP348IgDsuz9KAbBRKQAgAODd7ZkCgACziIBaUgtxUzwmBNRj+kAAqMdK4ZxmW8AnAFC2UgBku7vsQIIAcMmllzqFQt6dFXyge0Fyv6rZ7QzlNdcCgQCQeNspBA9uroeF0qadBZBcBizzDzasiNAE3K91EDkFCMMBeHHiiSe6HMiSA2eD1T8qASSSgianLBtobLgRbQro7kce8tIIsOQTAPj+9ttvdwAqm89sQtc6eBmiDWy0A7ASrSniA4QDNvjZBNfGvwgAbKj7m8lsehNpl9yw1o1VL6YQIQCUFQVJlC/RtIAEkhGuZZ/opTLjNvMB5CUvjVQ9wJwilvkOAFMAOmMB+Mm48m9ezNmQpyz+LRKA0ggA4GBHAGTaih0Bgf3xA2Rlk16KAvQByW1AMvfcnNhMqjQO1I8tidKlHRAwAEnICUx6Cf/gHIBZ2YDodCL4UWug3fykAcSQJAC0BEQSuUvUu9I3JAE4gE4/0rYWAUBj7bc5rT1JmyQJAIqERwGgHgKAlANE7gB4QwqZI5nTuBIBYOfOnbZu3boikUQEAPI4+oAIQJAIJ/gg/SQNA/Zp5GD8yFsulQpeGBkfrTNJH0qzJw+1+AEkCKXToD2UT2QyoHeyDLcBjyxl4f+z9y5Qdpbl+fc9e89MZiaZkBMk4RQCJBwTUAgJAgoJeAK/Wg9U6be0tlpttba2XdVVda122dV/a/1q7Wqr/VvBAyr+W2u16PeJgooQEg4CcsoJEg6ScwIkc8gc9nz93e977f3sZ959mpkkM2G/C9bO7P0ensP93M/zPtd1X/dIUfEDsBrShVQlaM9Xv/rVo67NIgBgl9i08mFXaw+eqUhx2p42DXN2Q27B/hgb+CXqxfmAW4rwp18h3QBcxf4nJgAoOhi7AEQUMK40KyFJhPsD0gOQQTTg2dQNUFRpGrJIAKFdCYBkjAHEc9BmlF850qkbqiP4QuYKDgBogHyljKnV72pj2pB+ov90Df2InxrrIcCXeZE0ENSZPuJQmoaQJFbNf9MezDWUkXbErrgX4xYiTJxzPiYACOQ8XAQAVGJQF1C/opCBeojIH3Eb0jZKdYBtURfAL8abbJE5AaLEZCQAqG+xWXwR44I2pv58AspDaOAIQXLaQ3MJv0GSgZDBGFSeeQh4+ETNhVprABDSzvg97JRncy98E6ozOng+qiPM9diJ0pFAqGRccsSEpNinSzGE8pKeAbIe/pqxjHoIG3XM66ob83tI+qEd6Ffuw5oC4lC1+Q1Cgc6RCgdrExSEKpEBQx+vOYZnoIiC7wmPmADAb8yNkIWwPc3rEMmoh8YpbSmSV3g/xhfrF9aQ+CWuh2BBn2t9V6/vGat/mUzXHVkCwD12z513jSIA+J5yGkmJPLSPn7L8zglmE2SC9nPqJQC49HKqANDS1mq9QwN2x7q1dua559iSs8/y6PvhIeSbC4nKWR8pPjoc0GeMa75mTF111WpbvnyZffObt9jOnTusnbVQrsX9+Zo1V9uBl17ydCpPPvWk+0V8w2uvea1H8nOuVLOGh1FjIlq0UJT/d5/TJABMpuExwWVplACwxhbxTlQlSjyB+RoD/WutV0QA+FGsAHDaiTZ0qMfykGlGUAAg4tlHa6iqXrx9PF5HNaYDusn1U/NonABQpgDQ3goCPs6qN9b/zH+8c83snskLu9vO+vX32pduutE2bNliq6643K6/4Z3WOb3LBhWBngL3gNZE7z/6y0ds/T3rPEDjrLOXeFqAgf5DwTqGu7qkSmqaI6kCQPHPgABQnhyc9YDSobiPD23f54AQnUtUFsuPUkSkX5+C/klNAxJAelGovJJ8lUEACJODj+qtrFmpdBIpAUIdgpaU+JDQElrshRdfsOndMy3f3mZ33nWX/fTuu+z1b3yjHb9ggc9L/j5KrnUnACR3Yl09dxQB4NpEAYD0hOmYahIAxjm0mpePboFgXTaaAJAqAExhAkDiM+qfUZsEgOYgORot0CQAHI1WP/rPbBIAyvugqQBw9G2yWYIp3AI4FCJXiUbUxiwbt0RIEYVfazOUSEUieLVpTJQc14Ub7WHzxAAfG7aATQA5bKJpE5aXVIAE5UHXPWICgIgCuk+trhBIAXBI1DvRmQJPAbkAoonu45D8MiABUuUckotHLQD2ewy4+TtmCoRTFzbbidTWQdvQRpyj6OVq7cM9qBvRoETCSfKWdkFyWIAeAC3y40TfCvQDXEB2GFCRzf/weZJAl+JCGDEryXhNNpSPegJukDqBg+uRBQYwCXO/1yIBKNKbzVFyY9P33IvoSdpTUtncB2IBpAQO+ggABdAMsClLHjyr76+77joH7RQ5D8mE9hDwEPcf4MVUJgBgzxByYuKN2ibuHyJSifYFkKWN2SBiDEAAUF9hGwAzyDrrvowREXFqjbnwdzbEITag9sFmuO4NgBOOHV1Ty/8IkOReRIViLwL3AaQgAZDSAcJO1r2wCylxaAyEqQJi+1A0vhQAaE82wrDfamoUqo/8D8AT4xHSDkCggCzahvYP+0t57gXaUSYBgbUIAFxDHxP9S9lDAgBjWRGz3IcUIKi+AApJaYAxia+r1Q+yK4El+CHGKTYlCXDIRVJIwLcznkXw4jcAcuW3r/W8sH1QWIFIoNQ1RHajLlDvPbLsl3YBpCUymDLiE1GYQPKdI/R51fw37YEd4lPwLfLfXHPfffeNSqmhvpYCwOEmAGjMqa1EgOFvpRqQzWisiEVOWbHdmASEv4W8xbzFtfgMzpUCgNL0cL8jmQKAuvFMAdOUCd/H2gPboVxE9UPa07iSD0QNYsWKFQ6kc53mccB6FCGwf8gcjz32mJNlsBfdg/5HcejjH/94cR5mDmLNpfWObAjiDKlIuIbyEPVPezLXZgHqsT9XeUVwACiXX8IWWatJKUjzO6lL8L8iQlIWroOAWWs+R/ofogzrIqWxoD0pb6UjvGc4RiETxLYEYU8KALJD6sH9paage6AkhCITbaa2isuvVFKMX6lB6DMeC43Ma1P13JcbAYAImZ7BQ04AWHr+ubZ4yRKXWkb+X9u+ROUT5frsc8/Zp//u79xHQDrF1zEuGT+shwojBbv2jdfaho0bbNPGTUakDURGSAP4gDWrVzt5gGtRDwDs379vv/uGWbNn2SmnnGp9vb1lptMkAEzVkVRPuRskAFydEAASkL/S0RgAHN8l9o/42AklABRB/oqzQT0NN4nPKe+bOAVAPt9epgAwVQgAHdO7Egl6CAqSyB5psemdXfblL91k848/wd76679uM2ZMt0OH+m1kuGCteSka4EsV/Z8A5NwmaankflIAKF+jl1KsJB2O5ZcD7P5XsclFABh9TqgAEMJ5iryXQVVe3wTR/REZrRFjTLIilcaop5XxqiXfoSBD43QfN92eeuZX9r/+7tN29etfbxe+8hU2OET6r6QNmgSARlq9ee5ha4FRBICWkgJAMQVAqAAweVMAZMa9gZYAACAASURBVCkA+GhtEgAOm/k0bzwxLdBMATAx7TjV7tIkAJT3WJMAMNUsuFneSdUCbBhDACBSXM4FMIpN7Ti3b/jSpBc3QBIiLjnYSGWD+YYbbvDN4HokktlMV9Q/0rfItStKhg03wPfwiAkAlJvoOEWS15J+poyAnQBO1JHI1DDCE8AHIgLtoijckADABiB1B3BC7aBaRCzlBhSQPDJACPcHXNV18Qto/DebhWxWsxkPwMl1tA8b3IANiiClrMgRE73JIQCBfxNZDxAO2MjGOfLmHAL/+LeiFflOOdv5PgQdlOtX0XVs1qMAQRkFStYCDCTzT77eb3zjGx75C6gitQJJ93IfQAiiNHke5YDMAJBCH3OfegBX6g2wwPWcDwhDjnFJ/R4rBACBN0R5A+LSn1KDCMdP3D+AvgBbSAVKGhrlD0WXq+0BVoiGFhhKjm9FeDfi0Bh/jCfsWZLRRItyfwBj7CE86gFxRTb6l3/5F5dW18G11AkiDEAdgDMAO1HtytGO7WHv8hsegZJKQXOfWgQA2gP/+dGPfnSU4kJWu4iI4i+aLS0OFqjujCPKxbiWWoeAfqLIAcdpI/kAfGycciAuL1H1lA9AXjndeTYKAABrimTnExlubIFnMA75TqkGsshKWXYlAgBtqL4LATb5HEgZgL+S2ydCHpJVSJ6qx664N5HDEKQoL34P0gLtqrmlnvvoHJUPCXYISJCUuC9jiZQNgLYhSF7Lf3NfbAviAIoHlFfzG2ozlD08pAxDHagTbch3zHHY90QfsneVM5wL4mjz8Nmo36A0AvgLsUR2RztB7lBd5We5Nk4BgE0dTQIAdYcESMQudovN4yM0p8n3UXaiy+kTyami+IF9AFB/+MMfdvvAF6BmAjkvnFvpP9Le4C9FlGReQ3kl9jF8B7EPG8FWSBGAekCloxIBgHJiuxB/IC+EvhblIOqm8YlKgNSDVB5UB7D3WvM5aw76W/4B5Q3qpvuE6zH5hEoEANSYAO/lz/lkHMcEAO7NPE4ZOeSr+De+nXUr8z5rnTD9ksgWUg5QefBBtVK3TPS4myz3e7kTABadcbpLWQsYQla/s7PLFQCe3LrVVWle/ZrXuC1961u32I6dO+2tb4G09wObPXuOfeiDH7St27ba5z73j74WB/QnHcWSpUvs4otX2JzZs31O55zbf3y7dU3vcqAMu1y5alVRgrY4/zQVACbL0DgM5ahFADhoP1t7t23fvdtmzp5lV6YEAM8hnlkayZuPPYq8EgGgt6/fbstQABju77EckeAF0llkKwAUyxpH+I8O1j4MbXx0bxkSAOi3XH7aJCMADKcKAN1F4YUsBYCOGSUFAFrU89CPmE3vnG7fuPnrNvu44+z/vuEGa4Uw0n/II/xnzuyygwf6Ug3tQP4fID/NZS8yi9YF8fsdqVjKj3ISQNk4gFSQYfqlc0oKDfouSAjgj0FtIHv0gAKGTxubSkWJAADOn6gdEB+Ss+Tf/QOHXBlm+vRptm37Lvvb/+czdvmVr7GLL7nEU8xgQ5SvSQA4uuO6+XSpNLkFJ3YMMcVTAPQlKQBiAkA+ZwXIlVxaLvRRfPeo9X5Rq92rinP4/s2wj/G+nl5XV9uze7d1dXbaFZddbk0CQK3Wbf4+WVtABABPmZOqow3nzDwFwN49tvbedbZz1y5/H2a/tZkCYLL2ZGPlahIAyturSQBozH6aZzdboKwF2KgmigsgXRukimQDTMmKOhMAQt5X5FPDAxDfF3zRm5n+jhd8gAIAW9yTjWo2rgW8E8nJ5m94QAAAfOAACGNjnk1ogUzx/bMARAAu6saiFalirtXGPlHuRPhQBsnkhwQA7oecJxv9HDHgpjbkBZcFJ5LWYd0vueSSsvrE18fllzQxm+NETUu6HnAGoECRdmzA8xvkhb1793p9+Bvwk3sA0nAg8YzcLcoJgLzUDSID91PErvIGh8Ad1yrCWpMQZVd/x8SLSsCtZMwB2CBGKPIZGWEIGeEBiATQIjlqAGgAG+4dAizVhjTtTz/Q35QXEgPAhoCpuL2J0iVfOQfAgFIA6Bm1XljqAazD8nI/7J5+YyzEKQDidqVM6h8AW6KSuU4HNkEOeYEoWW0T1oExDGiDffE91wE4YR/Yj0AwyV8LvIRwQ7RbmF8wa9zHz6fskA0ApLk396OPAN0AtMdCAAifgTQ3PkER7DxPICeffE9EHvUD7MafQMhRfm3OIec7oFJWFGmsAACgB+lirJLztDWEDaUDoc0hR9CvyqGtcRj3KX9jD4wlbIF2hZjE3xs3bvRPlAoEIstn8ikCgFROqCvpNhiH8kn8xneM+zidRCW7qmX/Grf4WPpc6iv0O/2gqOlK80f8XMYHJBbsmIO/8bGQCehHKQrounrLx/UQkJQKhnIBBkFc4ggJDvF4Dv/W8/DJ+FuIHNwTX4sfwqeFx5EmAPDs0M8znimz5h1sCFIedsUnbQ1BiDlY6Tf41MF1EAOwGam50Ce0V0wAYH49kgQAyhiPIcBq9TNtTxoPVG2YNzlXPgBiEZH5HPQjpEdsljWEUoVwPUogKILQDlJLEbEG30E7xCofaifal3mA8zQv8lzmo0qKLrXmJZQYSDnEOKBvBdCH9ovUPwQpKTXwGzL7jKNa6ympb2hMQCRAUUB2VYuQGY9n5i4UBERog/QSEgBUbsYPikesw0RsCiP6uS+kB9Y6lBFiBf0GoUKEHvVtSIbI8mvH8ncvdwLAaWeeYcOAQGnIKDlhp3V0OgHgqa1b7fOf/7y1tbd7xD4+/NJLX2XnnHO2E53nzJljH/z9D9pLL77ooH++tdXe9Kbr7MYbb3Jft2D+fF93XvqqS+2F/S/Yt//z23b++cucrHzB8uU+1geHkhy0OgYHh3wtjg9CHYB3jbZ2yKvttnnzJl/zr7l6jc2ZO8cgK2x84gnb9MjjtmblpdaVa7V8CqAN50as0JICb8HefaX1a9Z8y4bic7t32mMbnrCVF6+w46Z328jQUDGPt8PZVeTpj+VxM7a61SAAHIQAsNa279lt3bNn2VVFBYAw6jnOhRFDmo2VrCIBoLffbvvRD23rU5tt3rxuW33lSjtj8Yk21N9jeWTVC0kKgATHLE8BkERpl8v7Jyk9Rh8ad42V+mieHYSHloeje6E8pUeaq34EAnK+oyoBwMdPgEA3DjM3pgAxNAQB4Hib2T2jLgIAyJ0/AVK0mU1rbbevfeWr9tSWzfbHf/QRu2jZeTZUMDt4sMdaW/PW1tpmpDcZdr+G9H9xhZKA2SCBgc8Y5T+KofuJXSVH6bPMjDLSwqgxQxJApTYdncAhtqv4+fXYXTmdwMdXWick/SEB+BpmpMXyrXnD3+faWq2zs92+8/3/1/73jTfa+37vA3bOeefawOCQP7BIAEhTGgwODNicNAXAl2+6yfbu2WNvuq6ZAqCe3mmeM8YWKA680pgopQCAAHBPSgCYZ6tXpwoATgBIbThKdVJpP7jR0jUJAI22WPP8Y6EFZPdav5HhjP9b2tts1749tnZ9QgA4fv4Jds3V19iiU0/1/RqpN/q80iLFnWOhRV4edWgSAMr7uUkAeHnYfbOWh6kF2AyFAMD/bLqyiaoN7jAyNny8olizCACakOIXO20Ex4C3JHkljcwExXfch+hCIr3CIyYAAFABFGtjuNaGNffSBjCS02xyA6IJWFfEq0gBAHOQBACitVEMSMamOUdcH21chwQATbZZn3F5w79VJ0BGyZqrLbj/7bff7lGIAgL5BEQlUpGovPBcATrUQTK4/E4foxBAhCJqCMrFLsBB4CnPA+gAGBBQHAKr9ZhnvOiXBDwLE6L2Qql+7g0wI8lt7k/E38c+9rGyR9XagBQBgHryHO4RKgDE5eb+U5UAQFuwcQyIUu3IIgAAFMueRQAQEQfbEQGADW3GhsZL/Jxa/cHv2LNARoAcQCrsNYyO131r3S9+PqAioCoR5jyHCH8O5bam7tgd5ZdKAuA/igaQPQCVNO4oT/z8mADAvdmUj1OV1DMeOCcmANDmjAPGGuWUpLeAc+pHnfBHEAUAwCBvEO0r8Dz0M2FfSyKf30MCAHVkfH/729/2vOHhQd0ALGMyUFb9KoHi4bkCYEUAiJUX6m23aucBciKvz1HPfBDeS+0sAoCkwvkeglKcEz0uRxbAQvvil5m7ANSxRe4HUPzVr3617BbK4Y4Ph4wmVQ5AUMCoRutTb3tyX2yLdDWkk7njjjv8c/Pmzf59ON41R8s2qY9+n+wEgLg9GM+QgSA0yP8wrviOg7rSNpCFGAsc2C5pMRhPEJkg4TEmaQ8ISICDIsxwLRH2pGVh/sEWmH9QkpBCSzUCwJe+9CW/NouIGdalErCHP0NJCdARQgxy5hCWQiJEqABAWTiX8UP6olr2FhMAKKtsmjZQio96/blUf3R+TADge/kiAFl8Pb4MG5USQEhk0H34jrKcfvrpvuajnDyL+mnMNzrX1Du2JvN5L3cCACkAUABwxWpIn4OD1j6tw//fum2bpwgjav/sc85xYB6bwe74fsmZZ9q73/Vu/xtlKtbOzNsouyxcsMB+/S2/bqQTQAFg+/PP+1y9fcd2/275smX2qsteNUrFqkkAmMyjZbxlq4cAcI9t37PLuufMtivXrLbTSAFQBnQGgG+GVHGjWgCVCAB9KQHgqYAAcGZKACgqAIzkPLITqF+4ra+5XOG8JKEuQLwsvXoxtlkxzgHOO95mPpzXl8nBq2PU6qiHJQQAWqHQkksVAPL28zsfsEcf3WJxCoCyOScT0K5VmUYJAAWbN3eezZxZmwAw4O8/eS+AR6DbiOWtxW6/7Uf2wx/8wJaff75d/7br7dyzz3bCB6Snrg6CRlqdBAD4h32VsD8QCmgEaXt5BH/y79FR+8k3Je2LpE0T+fy0Tby9YosPxphOraI8MfrqmC7QKCWjvD+I0NRBSoXhoYKTJGijwnDBBmmjFrN773/AbvzqV6yQb7G3/cZv2HnLltkg+2CpQkHS/jRzizUJALXGRPP3CW+BUWkw3OuXFADW32Pbtm71tQ7k78WLT7NcviVRAAjGefweUOm9pd7yNwkA9bZU87zxtEAtElmlewdTVTTPJVc0ul4rjp/0xr4HDw4hAsC0Ntu1d4/ds36d7UABAALANdfYItKNNQkA4zGBSXFtkwBQ3g1NAsCkMMtmIaZqC4gAQCSe5L0B+wAAKkmsZxEAGgWDw/ZSFKgYaYp+Q/aYzd0QcAaMChUAyPlNlAwHG7n1bjhzTwgMRJ2GBADl9uV+UjqAAEB7KPKaqDxyOiuyMayL6sCnFAAmwjZ4lsAoAfgADUTu8Rv15pNNfuoGgPXZz37WN/IBWUNwkPIo4lgR5Wo3AANkd5EO4j4iHvC75InHSgCI24H60GeSOgbsDyPAeZEAjFEUN6Au+Znj9q7WvscaAUDADfYFWEekuNQdaCciU2sRAML2ApAEMD0SBAC97FF2+p66AHhCYiFquFaUayPjCLAO8Ag1AGxYdsY9IDHwLJ4tOWjsm/IRlffpT3/aN/KzAKyYAIDtEm2PxFY1yfRKZY8JAJSBCFrsVsCUwFWezdj8x3/8Ry837cc5IiHJR8h38T2AF+OW1CMQnuQH8Ku/+7u/620gP0/0MjnIwwOASOoIjbR/pXNjAkAIsI/1/iKViEQGEAMRBrWTWgBm/MyYAIAKA+Au9xExplo54+f5Bmgu531E9DHR8/7i19LipCfA2fAICQBZKQAarU+tNlV/AGQDpgLeUgbmjFrHkiVLXGIeokLogyazAkBcJ8YWNg9oB/DNuEIFhrQk6gvGAHXlXPqScfLbv/3b7lc4IA4pPzhRwY8++miZ8gT3Z9xyYO/MzYDQUhgS0ShLAYDIYlIq1ZPuhvvH9gGxD4BfiigQG1gzKRUP1+Bv3v72txftFBUE1g1E0Nc6YgIAayN8i1KVxMSFWiA75YBcqTYhxQLkF6kxZKUiYd3wmc98xsmC+/fvL6ZzCcmZIoBJsQbfABkClSnWlC/Xo0kASAgAJQWAIY/4FwHgn/75n+11r3+dvfZ1r/NofeT7N23c6GlDGOtXXH6Fbdy00e6+625P5zKtvc2++L+/aMuWL/d0RBAKAH64Zv296z1tAHPxqaecYu+84QZrb0dKvXQ0CQDH8khsnACwKCIAJPH+6bZxugmcBYHW24qHmwBQAv+TjWovf7CbHusXTHpFgFFAWNj6KQGACraMWAGhd1cAmFoEgLff8E5TCgDLlQgAgNAQAP7rP75tx82YYZ0dHbbj+eftvHPPswsvvMDmzZubEKg8HVLeSQAjqQR4Yo+JAkARtE+BwfI4+xKZQuA/n8m/YximdEbJ3rMJAGVATAU0J3xeveNn9HkxASA8o8V6enpt3rw5zoMYHijYExs32IMPP+TpZlCjuf/hh+xVV1xhF61Y4ekBSInQVAAYe280r5ygFqhIAGixvkOpAoAIAGtW2+LTUgJAkgOjbkXYRkvbJAA02mLN8xttgUo6MLUUZCqRBmJSwFhIALJ7VGUgkIkA4CkA9u2xe9ats527SykAmgSARnt9cp7fJACU90uTADA57bRZqinSAmxqkyOayGhFUAFMAF5XijrT5ixRp6QAUOQnm+NKCVCvAgDXsBnLPQEhKQPyu0RMssnOZjwbuVIFQHI+JACgAEBUDs9THt+yV64MiUqBHoCfEADEjKMt2HAOQTDqFhMAiN5Dil4geqXnxQQAygiQEB5ZgFH4O23DpjbAFOA4G/mUH8AFSWI29Okn2o37A1YJROeaDRs2eCQnAAXSuqQR4Hvqqg1y6sEGOX8DShD5B6hDVDPf6wDsAQRT+/FJuohqC/ywLiIq6HzKDGGBcqNCENscz4N4IaIFAJUIALKv+DMedk0CQHVHhD2EBIAQ6MxSABA5BxtrNAUA9xZ5SGoa2Ctg2L//+7+PyWPK9+higKcwnzOS64BZ5N/mE7Ce8RQqj4i0wz2kSsHYQu5d0fEChiXljq8SsAsRA+Y7AGKjR0wA4HlIzQPcSaGA5/A8xgMAspRZ8FtqzxNPPNHBfvwvKQ6QvuaTscwYlZqGfDog3Xvf+95i7m7GMsoXf/7nf15GKBABIG7nRuup8+VzADWVAgAwEqB90aJFDaUAUN9ofhAhgvreeuutfs9GAfOYAID/ZS7i+OUvf1nMKR5GUNfy51I5AHCEoCP1C8hW3/nOd8qa8kgTAHg4cwNzLSkkNBbUbtj18ccf7wQXPvHT/BuSEZHvtBffMaZ0oObBnMkco5QmtFecAoC6HukUAFl2i+IG84TIMfgjonWlAgSwjEKI5nvGLMQrpT5AmYF5CWIR38VEEchEUrKh7fBB3ItzGctZBAD1A5HG+CGIA/WMQZ0j8iJqBQD8zLXM7VIAkP+jPSBJcZ4O+hZfWY98PwQAiEVaP6BuwDzN+oQyx6SueF0YriV4HiCqFBS4J2QnpQDQ3BOuSRT5T71JT8EahzGGTTO3YdM6NOfgA7E9+osyfu1rX3PlF6WGqkVSGKvvm4zXHXUCwMBgAmemG8yJ4HR5BHHydxb8E6Vpjhq4dE2LtbJDRiRre5v1DB6yO9attaXnn2uLl5yZpABIgcnBoSGP0Gxta7Nnnn3Ofvij25wgcjGATH+/y+4Dcv3Hf3zbfvX8r9y+sSPm2Te8/g22c+cOu+Wbt/hcjKJWz8GDTih46MEH7dbv32qdnV3uYy+5ZIUTwML0TZSvSQCYjKNkoso0XgIAVtpSTE1e3GBWQHUFQkC10tdFAJjbbWuuWmlnnHaiDR3qsXyBMpRSAEgBINzw9ij4ohR+Ei3qwzwiAIRlS2s3eqBPVPNPxH0aIAAgml9KAfALVwDo6Oi2VZeusvPOX2pt7flEEj84QiWF+oo7EQoA99mXbrrRNmzZbKuuuNwSAsB0cwWAXFI+UgDkIbOOmH3zazfbOUuW2Oorr7Kf33mn/eynP7GTTjrRVgP8LTrNOjs7PMK9rbXVo9VLR5oCIIjrb8nF0H6JAOCGMFLws/0souDT8uieaVx82TPCNABudcHcUaYgMKqBk+eMBZAJ6xjGdQLgh393dXX4qVufesYeeeSX9osHf+Fz2+vf+AY7fuECu/FrX7Nzly2zSy97lfX6+11SHikAcDJtOnf2bHv4oQetmQKgvlHSPGucLdAQAeCqlACQEN99BNSZErbRUo6VAHD5ZZd7iibWcol/K43S8N+1ypNrpkCq1URT/vci9SxjYqhmKyFlrTirRfdoxNbK1krpYqtJAJjy5tVQBZoEgPLmahIAGjKf5snNFihvATbwyYuOhKXye7MZDjARbwBrs0Cby/wNyET0oORs2bAmIk6AtJ4WgjVhCZR2QBvUiqpjg5rNceVg5nueCwEAWWIOrmWzGNldDhEAwsVm1mauombZLGZDnANAEzCSzXCi0MKNdMAMItF5HvcLCQCxPYVtxsY4G+Q62LgmMpXv+LeieMN7xBsyRCZzHu1AGQXc0xaKWlbbcx/qBqgO+JW1gc/GPJv7bJBTFjbLuRd9zwa4FuxseiIVHIKab37zmz1Sm4PzyPdL++/atcvLRh/FCgxx++h3Nj65d5hbPAYLSO2g1Au0C8DCH//xHxf7PnyxqEQEmGgCwET7D+q1detWjzynTQSYkWqBPojtVxHFlRQAuA5wqt4DACAkAHAd4BfjQsAUdqR2VHl+67d+y1DLaBRgpX4Aqoq8Z4xjswCtjR7yQ3EbcW+OMCKfcykrNgohhvEMoAuBSOoHIkAxniRlfsUVV/i9FK3LuaRIgQjAwbnYKKopYzkAwQHfBG5xD8YmgCOH/BB9hKoBY0ZRrACwv//7v+9gbCXVBwFskAeIPBZ4BgHgfe97nz9D/Qzx4N3vfndxfHEtdUOhQWO+HlCQc0VEEiEjBPqo04c//GEnMAno5Bnf//73i/4jfk6WH9e18qMCaPVMKbaMBdBjbmBMcsguiI5HOpz7izSlPqrW9zwfgBwbAfzF1iGm/OEf/qGrtIQHY4Hn0Q9SAKC/6WdFkYdjbix1U19ynyeeeMLna6LP9XLBPSkrKQouu+wyJ7fwf9ZzGcsQN6QAwL2nGgGA/lR6BurO3Em7QHjg+NSnPuXpiDggOzCv41tkZ/gT/KV8BNHoANn05VNPPeUkPcB+bIY+Zx7jUN/Jj+n+rKeYF2lvUiD92Z/9mY97kVOq2RrPkd/j/qh/EPGv9ReqOhAewtQbMQEAkiJrhHoUNJhriGjGZvGtjA+UV6TsUW09wPlaU+GD+F8qQ6wnqIsUADTvhXXXGkL+MFRJEBkIMkZIAKPPRNySL0TpgHUN470eksVY/PxkveboEQAusYvOX25DgwNHiQBwty1xAsASG05zMiO3nMxTCTAHGaAwUjDfZCOXMwTB9nbHpTgPOf/umTPd9rE9H2MtJYA2q88ff+JxVwFg83n2nDn2QkCc4nyeydi5//77rK+3zy5ZudJVAqZNa7fNmzf5GoC5fM7cuR5hu2nDE7bpkcdtzcpLrSvXavk0lcFwDgnykSRtmfgVGQohKmPWBv1wzuy53TvtsQ1P2MqLV9hx07tthDGb7mz6fZsb4A0M7cYJAKctPj2V1PcZo6hUoYc6sH64CAC3/dC2bt1s8+Z22+qrVtqZEAD6e6yYAoCs8DmizxJ4vxy8fjkQAKqnABjBH+Sn2eBAzu68MyEAdHZ228pVq+z8ZRAASIUWRMSPakNfXdawr3ESAEbM1t97fxUCQGJcIgC0teTs/3zjFjt5wUK7/m1vo/tt166dtm79PfboI49Yx7RpdtbSpXbKolMMJaETTphvw/h42qK13QpDQ3bgwEH3XRCjVLt8W5s5GaBQ8rWkU/D0AZAA3AcXimkYvUxOBhCpIGkmAHep7icEsLT8qZ8q7hP4teWqAi5XTgqHBLUvO/K5vM8Bw4XhsrWb5gV+Z12Ry7Um5fD5Iumb4aFhfx86cPCgPf/8dnvwgV/4ntnMmd12+hmn26suv8xOOmmhPfnss7UJANbia0MnADz4kH3lppts757d9qbrrrUPvP/91kEgSFIC/4QAqfVRuOZswGllnKp2G7F716+z++69zw4e7LOLL7rEli+/yIYHmRcS2y4UAFhr2fD4StO8+gi0wCgCQJL6BYGQ0QoAk5cAwP5NV2enhQQArY+KEd0ZqXUqtXCTAHAEbO8oPyIkAISeLLabuJiVCAChAsB4CQDMM9yvmQLgKBvJEXp8kwBQ3tBNAsARMrzmY47NFmDT9ROf+IRvSkuSXZGJWQQAn3DSzTBahA3lO++804EwXq7YsEVamoMXj+SlKPlfgE3YknohExAcSrwq1yvPE/BNVHpIAPiHf/gH+4M/+AO/pTbZaxEAtMkL4ISEPpt5lJ8NfEAyIvZ0DmWAACAgWgQAIv5U57A+ajPuyWITsB+wR45bObUV6RkDqOHfcfuH7QHIz8ajAGNeMJUznDKyuU5kUtYGnTbHuR9qCkgak2sYgCHsI9Ic/NEf/VGSxy+Xs49+9KMutcuG+b59+7ztyBuucglklVpD1ohRGfmNMgO20O6UVdF8ivgnahkSAvUUAYDyZB1qt7i+TQJAdb8F8Ae4TB55HSEBQOMW4gVjjXbGT5ALHeAozA1ea4Mh9B1KWYHNyG70XaOeVoQe+l730tjgmXoG94/tg+h91AfwWyiahFGmb3nLW1wJQ2Qd6h0TACgrEaSApTH4Vk89eC6+RPL1lI8of/yGAEYASFRaJOPN+AJoA8QPCTpZ4JWAd0BIgDqNE6UAkJ/Gl61bt84BXw7+pr0Y30QqKpq7Vi7ysM5hdCNlxm+IYIT0NuAmz8AXAiRCSFI71EMACM/R/EC/10tSyOof+TJsAXUYfJRyitMPlFlAb+y7s+4nqXXsDIARv40P5B6A/xAhwuNIEQD0TIgGytmuVDwAzijvzJo1y0/TGJIviOspEqAi6CEAkHdO87/aTwoA2LWedbQVWQqXSgAAIABJREFUAKSiwbzCHKgofnwb4586Y/8QhThQ5oCYIZ9A3SB3oBoA2M9B5C/EHmwd/0Ebi2BHND73A+CGPMFnOG6xEQgFnI9NQ7KTOkqWvWXN7yFRgMjkLVu2uJ+ApMHajLEfjmMk95nLNc+iHgJoXkvhiLpCXqKu6mOII6gdqFzVxki49qM81Be/x1jB1/I3ZZUCAH0hXy+CKW3MeQJgKZPWN9xfygRKA4MfZb3DOBSZirFIu6A2EJIp6/HfU/2co0MAOGSvfsWKlACAAkACFrKlfOQUAFICwFJSABBdClo04gBUcqRxp1HEjpcvff8R6Ck71mZwpai0XD4BiTiIPMsiMNZHALja5sydkxIANtimRx5rEgCmxEBslACwxk4jBUBZTHKJBKBc8wLeZXeNRDDH/hn7ZN7u6+232wICwJorV9oZixMCQH6kxVoKpK5oEgAi1oODx6V+Yf5pt4GBnP38zgcSBYDOmbZq1cpEAWAaeyb5sv4dRaKoCZ5OJAFgS6AA0JUqAJQTADrybXbLzV+3kxecaG9/61tt4FC/g/T51ry9+OIL9sjDD9umzZtt/wv7rDWfd8Lk6YtPd4WAtrZ265jW6eSlBNk3j2YfQuHRCdoJ+SqXz/maaIToYcB4SFikE0j3nvz71EcnCgq0c0oGYAbh3hArigSA5FmFwrAVAoKBA9OBs8bjc+9w/PT09lh7W0LwYm3A+wCf/N3a1uqELwhihWHICTlfbwwNDfu726H+Q/b89u22b99+Y57duWOnvfTSATvllFPtFRdcaEvPWup50vNtrV7W/sFB+4d//mc7d/n5dulll1lPX19ZCgDVmTabM3uO/fKhh+wrN97YJABMCd8/xQvZJAAUfU7oknOpH5vo3m2EMqPUJf6uXqEgjawJJrouU/l+Rfn/lOsnRRl/QxhBmSXUdymvaUiK5FwpkoXrtWrXV2s3TVsiAHDP4ZZE4WzXvj22dv0627lrlx0//wTfi2mmAJjKVlgqe5MAUN6PTQLAsWHXzVocpRZgEwpQAwIAm99splYjAPgiIyAAIPkKMCjgmMg3Nlg5QrlvVS8LpFI0sCLR/cVwcLBsk5pyKVd8mAIAIJJNdV68uIbPagQAATw8g7Kz6auNZTaE2Xw/5ZRTiuXnXqECAD8ABP3pn/5pUcpZdQuBJ+rCswCxAd64D3WgbYieZkO6Vs5zAS+K0NWmPX9zvSLewij62IwEACYvwEmZKKei33gGGz6QIQAx6QvuS1u+8Y1v9Hy8IkgARABuYCdcA7hAxHkIQgrgq2TOYb1VboAQiADxQRQ0YJJsq6kAkLSQ7AzACeAUYId+xD4A7xtRAKhFAJCdfOMb3yhK4tP/SM1DZskCauNxEI6PUL5Z39cT2ZplT9oQygJ8+S0E1QVeekRcFLWGLbNBw1gF+OXAphkHgPHz588v+iPAPgAypQBgPMnnicjiLwfBM7J8nurzrne9y1U0NG6IpiaHOMAg5eL7UHmD61jQk9ebfhDAJb+s+un5XM9mFBHKEKdiAoCAcwA3SCDUDXUDrqcM+EjSAkgyPG67uG7yN4CpqMqI4AOYji/R+YxrIs/5mzKQwgBFBvmSeggA4VjQfMOn2kREotB2akUsioDGJwok+Dfahr4A3CR6OkyxUkvxRAQAckZjJ5RJ6jYoPUhhQmXU+cwRUgDArpRbPZ5/a9Wn2nzAZib9IpvH3ukTygrZBOKalGQqPYd74AsghIV9GxIA8EvUWQQAkSro96NNABBxDoLfa1/7Wm8u5mXGJQonpAm68MIL3cfSBnxHP1JXRbDTpxByGMccECLwG0TQ63vG6gknnODrC77HvrCd2H54Lkoc2BxjibUIfjYrGj/2M+prrXFYdzDu5Qf5HcIR6R7Un5RL87rmWRROUAYSOaHa+IEkiI+gHjwHkg9R9/iR2FazfDjPVKoZCEjM+fQJY5g2jgkAWfcIv5N/45N2kD/S2glfSN0Y2yJ7UAYUICCy4n/GQyCqVb7J9nuTAFBOAHCbdRLAaAIAdqIIf1+b8x6UK60nwgiyrH4uElNyLZ5mIJO8U5cCQJMAMNnGUX3laRIAjq0UAKAC5dDKy5EA0Nqac4USf/cYMXvhhf22b/8+e+TRR2zzxk3+N75vxoxuW7z4dDv11EV24sKF1tHZYbPnznXAvyUF/vMpQSrZ+xh2QH4k/SwDuop7UGEKBaxrbAQALzvv1t6diXKKv0u4GgxKDqXnaB7g94GBQd8z6evvs8GBQduxY5dH3aPqt2vXbv+duiw6dZGTG88+51zr6uyyaW0ENRRsqDBsg0MDNgT5ob3N/u6zn7VzghQAKAp4uYr1TVIANAkA9Xnc5lkT1AJNAkCQS6Tk8w+HAoCmlDIwPysFloPPadoSAGalysqQmfd3xQkyhal8m1opI1S3MOVYEbhPG7FIER4xy6cEgPi+IdhfnhqpRNLgGl3faJs2CQCNttixcX6TAFDej00CwLFh181aHKUWGC8BgA1xIvAFYCEfy0YuG9aVgLlw40uSrIAByBzj4AAK5s6d67K75NJMXrSyCQBsPANsAdKxca+oGjVnFtjHZjDPBdBho16R/GwCA6AKmOeZ3D+LAMCmt78g5vPFnouBTwAC8vcCGnEeIAIRhERcsvmsDeqsDWx9p7IAmEG0mD59uoMDbFSz+a77ELVJu/EyygY6wAoS4fG91R4CT9l8F5FAcsG6ZuXKlcXcxbQR4AURiioToBhkDPo8K/1ClklLjo60EwCdAE2U+SMf+YhvyoeHUgAoDcTf/u3fFlMAVBoucX83qgBAv9KukjSGYBLn6Z7ooUqEJu2KTVJ+bBjwJisFAM8+GgQAQBPsQWOFsfHggw+OsrEY4I8JIdgdKTQAW7AbwEfUBQAMx3pg99/73vc8Eh9/ATgPmAdQFx5h2Sg/tsj45t/UC3AMnxOqGiDZjpSlxjqgqAgA3I/rAEBRDsFnZfmdagQAwLYNGzYUAT/G4O23314ErvBtqKwARPIsfMpf//Vfe5uFhAPVTfYfEgAA9FEAICc213OuFAAAIrEnfADkBp712GOPFdVAkBtW9HNW/whwC8cdfo20LKgHKLUKUdBf/vKXi0QKxj5pC0JwEkCc54U2HranyA2hTVH2v//7v/cyItlOOzGPKHo7jnCrBZgLMKRdfu/3fs9tCh+FT8XX4gMBeBWhHJO44r7W85gH8COaxwBKmXsgPoTH4SYACBymPvQzpBf6gO+xAcBn5ijqEdpXpbHJPZg3fVM03bz98Y9/7PeVIoAIGSIAQPhSuiF8AXMX18vPcz4SqZBhaC8B0/hl5gmOWv1Yry+RLUF+YYOWT/r01FNP9XUFdsUcIp8AGA8hIKwb//785z9fVCLCNlCuYf5lfEOy4njPe95jN954Y9HvCOQOy4oyBoQbDvXJrbfe6qpEIUFSwHmsyCH7w7d9+tOf9vRO2C1zC88j9UlMOoFASdojEWYoMwoA2H2t8fPd737XxxrlUZuQAoDxLhWRWn3BtZSPNQu+LSTuhAQA+ThSYVAPFCrwbdir0k5lkSq11lFdGNukYqAvRHbET9G3zB9NAkCtHqv9uzaohoeGrKU1Z9aW9/eCe+78uY30BgoAQ6QAKIllJgoAIymuVto6CzfkinNCIG2fOTcVN01brDXNxZxrb7WewQG7Y50UAJZ69CkPBGMBcEpUgNJnp/eQvxEBwOWqU/nN8NkpfjSqOB6VGhxEunIkIFepntUVADYHKQCkAPCEbXr0MVtzCSkA2tIUACOWpAAA0FIEb/LweDxnrVfkX5spAGrbeWNnNEAAmD3brrp6jS2qQwEgLkMjG/2xPdSnAGCBAkCL2xlCtHH0eikS3n9N5u0wIfsoUGJ0ioPG2vdInB2E/IXhgOmjaxMAup2Ud14xBUBruQJA0ki6W/SZVb8jqQBg1pFvTRUAFroCQGuOaP2Cg9j4egD8BCwf8XXHwQMH7WDPQdv+/PO2Y+dOe/aZ55wsynzf2tZmJ8w/wWZ0d9vsObOte0a3zV+wIKjkiJ3qwRgj1uaBHWat+VZDSQXCAA2FAkGxtXDjpGcJFFq4CIis5L+TsxPlgJICgN4tcNPu41O/yfhgLYUSAJ9E8PPZ25P8vX3HDk/VcuDgAevv6/f0BrNnzbYFCxf6+oRo/wXzFziRlvNnzTrODhzotYFDhxKiAQSyfM5yrXnrOdRv//gv/2LnLltmqy5/lfX29aFtUCQAJHMLBIBBm0MKgIcetK/chALAHnvTdW9MUgCQisbtspkC4Eh4g5fNM8oQzsSXl1IA9Nq6dffYtm1bbd7cebZ6zWpbfNpp7gf0fhW/r4XjazxtWAvQ1fqqr6fX/vu//9v3hpQCYOH8+a7E5P6gCOSm66WSVykVzye4aB13GFIgxWvdTEJAWhKIQe7hogjzUGZeWYIaWReMp08m87W17CWx6xLXIyYC6He3hEABoBIBIFkblcymLIVAhoJAvX0UEgC4fTEFQJYCwNXX2KJTT/Wgg1C1WPsqk7m/mmUrb4EmAaC8PZoEgOYIabbAOFqgEQKAT35RCgA26s8880yfXKQgQJQ7UWZhZLqu04sW9wJ4EHCM5C5RjzoAPxU5z3eVCABMaB/72Mf8f44wD2wMTimSnvN4HgBhmKOaTWGiVn2+Tje02RCBAHDHHXcUwX5ACySSsyKXQ+CNf7PoZINapANeCpHIBWwAENEmuSZmyqiNdMBJQBg24pEJVw5o2gyVBoAB1RFQEjBewDVAJkAC5ypiVYSDEAjlO0mjA64AgnIP+pNIcggRHJyDrQBEsJHLv5Wrmv5WRGSWzLqUBwRWkF8ZwFsRUfQZEZg8L7weEAlgNUwBAPDZyNEoAQBlB4AmRWBzPQCJbF+20UgZap1LvwEqKe8z7QIYoRzksjPZpPrvSCgACNijbPQ9EdGKnCRa9Ytf/KL3mUCTGPDXIpPfIcAA+CMzj10DdnI+fcymWKhqUavNwt+xYWwdggxlUfQ2QDpgI3anvNhZ9+V66sdYRQVDpBjGDrYKUUF+i80rADIpAFB++gMA8H3ve9+o28cbrJRNxAHGDSAzh+T9qQN+SCAp/pUobdoLUhVt+G//9m8eWYyMtYhWIfAc+z38BHasXPb8TnnDSGCNTXwAZZCd46+wf8YibRS2o3y6/BVtwXfYJeSdXbt2+TjiGsBIQEEtYLk/oCP3ls+kjJAGQjsI7SmcOzQeAWyZfygbbcSBr4ZIIb9VzZaygGTVh1zvy5cv98uxX8oC2Y32oR8A8TWnhH5fwC79Q/0hu1A3ruHgd+yM/o8jwKWQQltJAQA7hNSA/4/n30obK5XqzPVKMwBQL+KNFDJQgkGiXkcWAIxtYq8cSuUge6E9IHIQyc0hwgFtl0UA+Ku/+iuPIA8JAJSFKCoIAEojwPUQPZDqnyjwX3UU6YM+IYqf/qEMEHMAs5kPGB8o3kBcke1p7NNGECFYs3BwLn0FmYZrZMP4lze84Q3e/vE4UlmIHGNtIFvmewB7bIjvuJfaXopHKg+fjAP8M5Hd2K5sjjYjfRJrqvDg+2oEgCx/Hl7P70oBofGJf4SwCEkxVPYJ14Bx2+NPIUxAQlJ9uF+WAoD6Sek+WAtpjq5m9zyfMUn/Av6TfkOkKr5jboLENdH2Vc3/HO3fjpwCQGtAAOi3V7/iYrto2XIbIj90SAAQ8BKJmY6PAGDWyg4ZfjwlANy+bq0tOf88O33pUpegbgkIANhJR2dn4vOHkzlNktUQFHzzD2DJc0KPzhddq0/lU5VrWgQA3Q/fQDqcvt7ehHTZjgR1uxOSIGJeffUamz2XuWfItmzcMJoA0DJiQ7lk41GEhWr+vFJ5IQA8u3unPb7hCVt50Qo7bsYMaymMJLKnjWjU1mqQl83vdRIAdu+ymXNm25VrEgJAAmImB3ZaAiEA3cs7ot4N5Er2UDcBYKTVRkbyPi58kztivhTB/yC9R1qDYghcUTGj2P+jI+qnmmn4HOd9QiqAMAXA/fboY1uso6PbVl26KkkB0I4KCASAUnR5CSwoig+nTVBN3Ln+Xh8aKjhIN3PmjDRk1Gz9vffbl2660TZsqZYCIIlWLBEAFtjb3/oWyzthfcgKw8NOBAjnbrdX/Dn/iYjUkrwHsm5/4cUXbdOmjdbX3289Bw9aT2+vDQ5CIshbvjXnZIJTF53qEvz4xK6uTuvqmuEAXtf06b7XE6b+8QelaFlLSkYtvjP4387wKtrf0PCQR9P7O0lrsubbt3ev9fX1OmkBYH/vvr02NDjkEf587t27L1VuavO0A6Q1YJ0DkWHWcQngD5EBUgP+mXQApXezREHG56H001Mf2IhNm95lLxx4yf7pC1+wc5cvs1WXQQDod3KY6xqkPpfxT5nnzpllD0EA+PJNFQgAiZdgHa2gi2J/jHtQibA3YveuX2f33XufHTzYZxdfdIktX36RDQ/S36Tb450JgLU5WVRs8qM9kUYKJnWZhvwbnqvVrK8/gwCweHHxnTm8Z0yurURIrKscnoSm5PtK66pye4PUCQHg1v/+bx8PCQHgMifmjOC3fIxpbvVRUiTRJLdP73cUCABh94h2obZJlEESFYDifN6SUO3KCAABwWF0u9Y/d9TbJ0fzvCwgPiyPEyXSlC1KO5PMN/j/vA0Xhq1/AHKW2bTODus/dMjmzZvnv+1/YX+ZKrGT0kbMyVzMW0pLJ9yDe/YNHLKBoSHvD/5ub21LUtEMFxKyHKlq0neI0euhyi0pwgq2q3cj1uuoyOzcu8fW3pukAEB1kD0eAhqaBICjaZkT8+wmAaC8HZsEgImxq+ZdXqYtMF4CAJvQgCJf+cpXfOOZlzvyvgFyM3EKkBZQEuZu5VoAEH4TuKiXFABvQCO9OFYiAEhO+Qc/+IFvlIcLzBgU04Y9AAab1ABUikBloqTMgH3xkUUAAHBU5HDZAiPdGNSzaQ+UBgASeVmlDIBTbJBnRe8BAOla/Q4QASig9AY8lw1v8gNL8QDwkWhVAEGiOwGPeYZkfNXWMesvlOSX5L6idgHx4uhfQCnAKZQIlOMbwI1zBVqGLEPaRn1HX/M8+pYNeDbbATjp+9tuu21UewCgQAwICQCKAK13uDZKAPjoRz/qdgdwAViA/Dq2LRKFAKm47+otT9Z5bOxCAGCB5gvP/5HiJroe8EgTPv0sssyRJADouYBO2Nf73//+4oYC/ULkvQDDkEyjemo8CgjEVwDq6GBscQ98x1gO5RMHdCQKlH5RBCnjmdzc2D52l/UMRT+zwQSZgVzQ3EMgKSCwFAAoHy+QkG1QAuAQKA8Ihg3jV3QISA59EmMTW8IfXHfddbZt27aifDYbSRA/uJfqASjF4l1AHPeCfARwKoUS1VcAm9Kh8DflhHBBpCx/015cR10hEWBr6hvKzfNJ/cEGndQR8KsAwwItQ9sXuUftS7spn7oILUS5A1ww3rmW7ykj7YXChg7ahZQsREqHh+ouwgj1FUnps5/9rH3yk5/0vwFIAREhqXCvLP8c21glsM9fEgsFW7FihYO+Alt5Dgou5EzH3+EHBZ6HvpXveL5UXwBwdXAPyf/HihmHmwAQkvLw7fh8zSGUn1QfqDfQlvR3FgEAe6GcjI3XvOY13g4cSeTssCtY4LvjA9vHliW7zyeqLigAxAdAcBYBACLERAO0sn/8vEiI9NFnPvMZJydBSmGcQFjBB+oQ4YV6s5aAwLZ9+3Zvg/e+970+jv/iL/7CbROyCHYkwo76PW5ffDzANCk0qCfn8T/tRBoIEVFCIk3cdoxxyD2QHDmPZ2OHWSSl8RIAuB7yJeOWelNX+pV5FDJlmCYha+xprQMZk7aVz9S5MQGANv/c5z7nCigC7/EvKAKwdovJhuEz9SzOoY1FqOQc1EPwxSJXjGUumorXHBkCQD5QALjLRnohAFxkFy1b5hFYJQLASBEYiSGD8RMAkt5hgwwFgNvX3ZMQAJYssSEP/U+AfaT5AX1+9atf2Z49e629rTW50CNGg4j6dJ3PZt54jpWXrCy7nE3JbALANNu8eZPde+99dvXVq1MCwKBt2bgxIAC0JgoALeYEAP4JQBduimb580rlbxIAxtOzWdc2RgC4KiUAACQXj4gAMF4mRmwP9RAAEjCScZG3EeVajySiAcGLUETZbyUt49HxlMcIAcBJDyEBoMV+/vMH7NFHN1tH50xbtWplSgBANr9tNAEgyk1fROozzfFIKQCIANBmt9x8s528YIFd/9a3WGFIAO9Ica2YBephtqwV2kl71Nbm/2NrgOSS0WdtumPnLjt44ICrBBw4mCgaemT9wQPW2wNBIElhqPcjrcESoD/n/wOqOFkedZU0YIUoeyezpxH+WkexPuFQ4AFkBg7AGnf7LS3W2dFpM7ohHnTZzJnH+f+sF1jLsd5hfcb6EJAIkgAqLgAzlK0wkhDItGalbOE8QhkhoE2f2W37X3qxJgEglxIA5syeZQ8//Av7ype/bHv27LY3XXdtpADQJABMtPc+LPfLkNY/LM+p5DvGQwBoKRhCHJBjigoA8+b5ux97wBpj4aMnBQGgIyEALJy/wMFYSxWYEnKdj/qUVhBC6apFOWA+0e+iekqR/pU+LqA5BGuBLFn/gJ0ZLKKzYf7G5o4jZ5djf1LZWjfpyiIZAtAdiRj56zDojvdu3wvEZ6crF+YM1uKQACCos1eN8kt6W/885aSTHeeYPWtWss8NQR/Fvb4+2/b007Zj546AIAlhJWdLzjzTlW2YIyBzFd8hAnGhWrSMkABAOYoKANPabNfePXZ3kwAwdiOaxFc2CQDlndMkAExiY20WbfK3QKMEAGoUvuDxAoW0NBLTgEwC5NmMBSxGUlURwrqORROTLf+z4Qroxua7yAB8/9BDDxUj6nimgDqAbQBx7qEcugCn5MoFmCFSVUcImimynkmaiHxA6zBH+Ic+9CGPZowlZHkODDqiJSVR/KlPfcpBOAGy1XqZ65Vjl/N8QdHfbzfccINvyAtUUxtJapi/AVYALQFYAcIlmwwgRzQhbUeZuB85wZGZ5hCATyQxkrqcp431eMEq8BCyAICkNvFpm7/5m78xIuLjBTygjwAt7rdw4UIHLACTVP5wcUU/8DfAAGAK/Y0tKFqbawEs4oN2Z2M/JABQp0aORgkAKCfQv4pyJwKLugqMmWh5YNoZ2XLsWnmmaRskpAGUlAs6jLDXv4kWRUad67iGNkaxgevqPZCnvvjiix3w1cE9iMgXMMb92ewQUYdc7ZAjKAe2Rv9BRskCDRmb1IFzia4lepP+lJ0B5kBe0bX1ljs+j7YArAXwnjNnjm8gEQGLvSHRL+Aztn/KQRkBzSCxAGpqnGHPALXhwYsAID++ToeAX77/1re+VfRbEGREHNG5tAOgPu0F2K4NLD4BHCHHUJ5kQynn9aGPqR8H30NAAJA/6aSTiqkC4vagXvQpBBYUO3zzK5X6p64A5wD18udhu6BK8IUvfMF/k7+CXPHNb37T76ENOG2uhbaJT2OMhsQPIrzxJfhLEQC4lnuLXCUfRT+RViZWU5Av53cRqQCaAav5jufhXwBckT3nO+oJqSI84v6v9gJPGfGz73jHO4qS+DwHIgPR+5AXRAwQCUAbinzSzwCN2JA2LGkDxgBgp9ovLF8tAoD6q9I4qbUhoTHNs5988kknp2En/E27Mn9CptO8ED9H92d+xrcClNGPtLUOxgAECepcSwEA2Xfsg+dJOYFnAKhXUgAYq4/Iuk6AMc+mHRhbkA8oO2QS/BwpWvBZ9DnkNx2x/UOoIYUCB6oUkMhQBtCag3YJCXdZG+XUnecxx0M20njh+SggfOADHyhLOxQT0lgzMHZ4Fv2pscH9SEUUKiSpHo2kAMiyh9hHcQ71YCwC1IuESN1jxQvOww8B9GMr8fyapQCA32STkbqqDVEBYA2kKAfqGZJrwr7Cx5MiBtuV76bvSFEy0fP7RNrq4bhXkwDQJABUsqsmAWCiR1yTABDuyDcJAC8/AgCR7wAxg8PlwDtAeGF4xMEU1mRDQ0laKr4nQjMB+FtsYGDI15qsOVibAcpwONju1yWfPKMWAYDrpJDIOyPrtTlzZvlajzWtSABSgXECQ3sC9Gs9IaJw8n6SqMJIhUDnQALQ0SQATLRPneL3axIAxtWBY1IAqEgA8DeXoDwpASAAkSu9D4+rEunFWaCvAO0iNSFixoa55rlNQs5LNWWitACjy3jsEQDiOoYUDieG5Vo8VQ1+XwEqkNHw975njQrM/v3uwklLQ4qXzVu2uBoXpK/Ojo7iI+ibbVu32dy5c+y0RafZ4jT9KO/vAP8dnR027/jj/XxxS/bu3uskZ/alSJNBAEkiTJMSieskATQJABMx4qbePZoEgPI+axIApp4NN0s8iVoAh0I0OwCNJPzZTP2v//ovL2UWoBBuXLPhysYum+Ns5DOxKTKcSRX5XMBEQCwdvCwBnLA5/olPfKIIsimCENCZiLdwM1ZR5NwnJgAoEoz7A6ABCsFAVTSXXtKIDGVDmuhqDuStARogKwAmEbGXtcCrRACoN8KUugL6EOnMS62IB4ANRD9yf0AltT9tTp3oAzbRyTvN37QPQCnR8wB7bKyH0bi0DeAs7SZgiuh6ovGIAo43xakrm+EAPgCCgJsiFHBvfgNkDA/aEvIEG+gcipamr4mQxJYgfeg3PgFWAJGRUwYsxj6kDAH4TL+I4KG6UwfKThS3wKiQkFAvkNcoAQDwX1GbtDVtDogHOKxcytgWfTcRKgBsZgBWQwAQCE8/IddMW6JMQb9gH0hMS1KZ+gPeoxyQRQCQ4kYtQKMeAkAYIQxRBNujbQSU00ZEzgIcU54wtzULbQhCpJYA2BUQj8+ANEQUsmQca4GXWW5TyhY8h7GPjQnU4Xz6CUAaO2ABH/cZIBD2DPkHfySVED65F4oHYbkAB7mnUgCIyEC9RMiBHPTOd77TFixYMArwAmS+quN1AAAgAElEQVQiWpZoYK4VSMo4WLt2bdHnUh/sjU8IS8j4Q8LQ2EHZABUA1ETCPuae+Aui6/G9gGS0EfWhfNyPf+MHIRzoUJQK/UoUMyQf+g17k+Q79of8PbYqEoC/3IyMuK/Ah0DykHw55wCEEkU9f/78YiQM7Uk9+B1/BRlCG3ncj++pM5HF+GaRKCg37UyfQfZCqSN8FkoNgINZsuOqZ71+I7Q1bADFBF7WIBlwYONELaNoQR0lGy8iAu2AL4EEwIGNY/OUEXlnzqc/RGzQ89TvlVIAqL2zxkKl+brSuXyPrwYExG6wN8rIWIE4JgWS8HpsCxuGDCLCn9qDe9D2RH4Trc6h8Y4NKgWAVDv4jnQ6zIHy+3zSJiIAcL3GM/bcaAqYrLpr/RJ+iiDH2gGynUee9fcXo1gYp/fdd5/75figvPQ7ayAUCuhb5kMpHXAfyJDXX399mdpGJQIA50OMwv7pk2RjO1EGIoUA8zlrKvky2oj2wq4gsD3yyCPFIjJ2aD+ILPiMLBWU8RAAVAcIQ/S5/IXWMvhBSAvnn39+GRmHMqF8w2/4Xw75u7B9IQAw/vTiK6IY/gFyFwdtTf9B2KD+a9as8XKEflGb8ShcQBAiTQnXYYOcx/cQerIIEtXGz1T/7cgQAHKE1mekAIgVAEoR9soZXpyfMjZhE9nWyj0QqgaMTgGQKgAsXeIRmOzQeeroNI3NtM5Ol+gsgj+EjnomgGQrVj5pvCkAJP8vv15ZASArBUCsANCWKgAkKQCaCgCTbXSOkwBQ1IcXHDD+XAzxHIQvZA3S19tvt932Q9u6dbPNm9tta65caWcsPtGG+ntSkKGyAkBSzEABoCyiPVYACNUN/MIKnVYrJu5w93XQ5v6o2PEkv/s8IwUAjyRvt4GBGgoAI2kKgNDHlQGDWZGoqm9jIM6YUgDg91iXF8w6Wlvtlq993U5eON+uR4FwaKio4KIUAAV3pOVHMbjWJZiJjE8i5GV/TlBG7YiQYjMnAOi9E8Aduf3ks7W41i49odT2+Ovw+Q64Qx7Af9MzI4WiheldgDKwfkhIBEMJWTpVDHA836P5EzWB4eHkXNZjIiyyDmPd0Nra5nOIR5oG6TJrEQDw+dO7u20fCgD/+gU7d9kyu5QUAJ7yaXQKgKGBAZsz+zh7+OEHfS2+d88ee9N1b2wqABxuF3A47p+Oc1JFJGp8CTFG9iMbDfc0Jq4YJcUVxh7AaHxk7skUUwAULNfaMvVSAKQEAE8BwLhWCoBiwyey+ox3dxtlvj5KuROq80xAx5R58xQMljKB1rvhTIRfJfp7OJ9zv0fXkKoFJSjOU2R4loJWcsbRnlfra7RqCXCCbiu7mZZL4bU/+9md7tt9v0aEgNT344dR2j0JHKDF7NnnnrMHH37I964WnbrI5s2bazO7u8vMASLagw/8wvc2zl92vm3b9rT/+/gTjrdzzj3X5syenVhP2sykmHn+ueftyZRUQNDSCcefkPRVRAKo1jMiAKBe4asDbAB1G1IA7Ntja9evsx27mykA6rOuqXNWkwBQ3ldNAsDUsd1mSSdpCwBUACbx8s8G61ve8hbfXBUoVE+x2UgFAATglWytJJvZ2GViVa5mAE82YAHTeJ6AB4ABNmG/853vjIreEkBMdDPy2ZSVaDKAdUBJQCGRDwBWyJuNNCybvAAV5FkHYFXeWIgLLG4hAQCoQ3oIpbDDOgPOEfEodQAAC0DiUE65WhtxXxYKPIPNeeoseW2uowyUl4UGLwGAi9SRCMAwupZz2WQHrJREeZgDD/CLsirXd/jSAJBGJDRywHxPeQCnNm7cWIza5zfahQ0gwFrAkBBM4/nKa02bEWnIS7OihLkvIBkgF20vcJPnEG2q/LuyM86BfACgTt/xXClI8Cw28gEHBCr85V/+pSsv6FA0ctj28QsLkcsQL9Qm9BsgAefRhjEgTD8DcMYvXJwnxQKIFnfffXfVvPL1jBnOob2xf5FMBKrzm/peZf/ud7/rKg0CnNi8J+pcahpcAxCLLYmcEkuMx+Wib4iUZ4zwPO5NnmjaQOM/3CSkXchBjx3yDPqG52PTtBEgMdEUsglsGCCZRTG2IRuA2EC/AAxJLaLeNovPE7iD7dA32Bp9JeAbPwQYj/+hDAKnqDPqC5RPh2wWH4hyh+6t3yFbhAQA+gafhdw2B75HqRBoV5RJaFMAbsgWAHWKylXkNFEvAPYxuKj+kFS7CFKh/fMM/Ab9wPhBxpo64VsFOtOXAL34VcpC/bkXgCBthvoKY5FDADS2RlSs5N3D9mG8Kk0B38u/0sdhGWlLoo4hHykCPquPmWsAR2k71RnwlPbBb0HcoN8oG8/S3KG+ok7UnwhgIoOzgD89t1ECgAhbAI7URUot8uE8G3ugfSkv/csYxIfroE1ocwGxqIooFU7cHtSR+0A6AlSljtgTQCnqChNxhOOaZxCBLZ8stRXqCZmHtpcaDXXTfEFfKdUMbQ/4rBz12CO2jO1DouGeIgAwNyhVDL6PdQeEv5AAQJvTz9yHg/ZgzLBOgRQ1EUcMfOAj6Cc2VAHxRVLUPIDNQ9rJkohXezK3M9Y4+E4R+Mzv2AQ+L1xTVSIACJSGAABJh/soxQXlpEyMP3w/98bH8mypkmgMyvffdNNNPpYrHShUkPZDRDvuC9mhXjl8+X76BlKO5i4RMykHRELWgIxjfBN2RLlFbuATpSPmIwie2ADtA6mCdApamzEWGEus9zifdg0P2on5h/bBr2Kb+CXGI59EZ4Tl47mMLUhZ41WhmQi7PNL3OHIEgHxEAFhhFy1bHqUAUE7XJK9luNM2vhQALdbqmEyL5dpb0xQAa5MUAEvPTAgAbPnyMQKZh1ygybZhMQILECkjBcBYCABhH8dKK9kEgARgSlIA3GtXX73GZs+bY8NDEAA2BSkAUgKAjdhQfqRJADjSg6nm88ZGACjfpA837QU213xwxRMmigBQCAFrB7JD0LoUSRliKYyoZJhX3upOfhJQlYC4Rcwi+KcqmGRzrnaM5fr4nqArSZ0S/6DfkwjwcgIAKa+qEACsvTwFQPFRIneoHatBILXqXGqPhgkA8nuAYSNmHflWu+VmCACkAHirjQB2u/9MygtgrbzZYYnVxYAcyPTrCMHx5LsQ3sInc5dS/bR+9zU+j0rvlQD87r6Tz4CEUCpH2mcVm2s00SIsa+m+6Q0A+/05pBYIy1iqXzy+ioBu2gAFyAT/o/42Y+ZoAkBPX38C6nF//0zylCMb7SkAHnrIUwBkEwCS81lj8U6hYywk+9GjqWST965fZ/fde58dPNhnF190iS1ffpEND9Ivrd43hYJSRIzdRx1LV5a1P+Dt8LAd7DlgHR2dNn16VzE4SLYGMUDvil1dncXgqonoTwgr+Vyrv1sR+cx7hwNMjK1RR7oeSok0iYcfsVy+xfoO9ZZSAMydZ6vXrPboZoDWmOAeB6RkvQM10t/jUQCAACBijwBVgP9iBH2hYC2FYeton+aEgHwuIQaVj/X6fW899QoJrcVZxYmp7tQSchE+0d0uvmPYch3t1msFG87n3Ze0FEasbTj1mhDqsbPEXUbH1CAAqNx8hvvhTiAbLpHIIHrB2BB5i8p2Tp9ue/buseef325Pbn3Kps+Y7nsavIuT0gWVmAMHDtr+/ft8XwJ/ecGFF/pzNmzc6CoAF1xwoZ1w/PHWc/DgqIDIDkg7hYL95I6f2M6dO/w99+xzzrETF55oA4MDZeOZ8gwPDVv39OketLWBPf7tO1yxdd6cuT6220g5JuJHFYMJCQCcJqJHFgHg6muu8dSLUsc7vKSieqy8ec5YW6BJAChvuSYBYKyW1Lyu2QJpC7BxS9SegFaAaiJO6znYmGVTlk1egAIi94nUxlGxoRqCDVks1lAxADligDQmUSYr5VfjHlIAAOAOCQCAiEzcRJ+HG9/aMBZLW0AeUbSK4mSDmMg8ol0pGy9KcQQYi2LAWWTROSiHpLob3TBmgx6pe4Ak7qPyql20uBF4KWev6ESk8wFUOE+AhV4UtNmP9C/P4BqBSbpeygNcU4lRzPfIMgM+VHpZFHAOCYBoRDb0fXEznMgYCeyTxJLsSAQKvgcIAmAVYMI5kj7n/pKjJnpYABA5eyUNTtmyyhd/J2BdwCzkCQAn2lbge2jntCv2wEarbIZ7CvijTbFTUkIofUM946TWOco/r5c91UM2xieRqZRNNg3QS9SjCAAsiImoBoQXSaDWcwFc6AMIIUrfAAkCEkGlHODckwhsQEoWrZQ1fNGTLxAAL3BPygAsvom4BBiuRLqpVe5KvwOyo1BAHUQSCiM8uC4G0vkOIA0/pghoygfQFL+g0k4hAYBnEBWNPdAeuhfn6RB5hLqKNMR9aR8W5ih90Ac8P7Yp+QSIKxBgpASi8asIeD2LcRPK0kN6wEcyjjR2GAsC9vH5kFmwmdD/8W/8FMAhZVXZ+KRMtGHoT8K6Ygv4dUA1/HI18F/zAykN8FuAzBrbPEP/li3Jd+l5XM8LHX4PlY7wiDcf4muz/o7tCvumLrywERUPwKm2F9GNT+xG7SF/wacitxlP9AOgeCXwPyzPu971Lk8TIFsFlA5zlo91fHBdaNOUmXQ0YTS1iE7y5wKpuE7EHr5j/GIjn/zkJz1infP1O8+BvIGqhlRimHf5TgQAPiEAoBwkHyG/RbvjJzSH8Tvtr7QV46l/3Abh3xBokMvHL9JPtAU2D7mRubfaAciMMg6+h0MAOFHw9KXmtaznx7aIvRG9z1zMekN+g89wLHCd1HRoO9Y3tCv/htCHUgNpNmg/5mmUZOKDNRBlVCQ9/g0CQL3R8JSVg/Ki0gBJj+dju7pHmCIitCfVm3HBGgvCHuQApdKAoMJY0BpQ/o22JbUJtku7a02nuslvxgSusO6Uj3GFn6p3vhyv3U22648sAeAeu+fOu2ykt99e/YoSASBpEwALpEtJFh0DiAlGmBVzW58CAASAZDuVDbKewUN2+zoIAOfa6VIAcAJAApokIF6yOXq4CQDxerUyAQAFAAgA9wUEgCHbsnGjbXrkcVuz8lLryrUmCgBE0DoBYMTyrJODhqsESGXZZTMFwESP1kYJAKtt0eJETS05Rm/YJ2Dz2MtZLwFg9VUr7czTKisAQAAYKRuMMZiaAa5GY0y1SDD1FNAt1jtFMIJnjB77Dt9UaYxyxYT6ry8nXTj60kIkuUgAxwoBYLOtuuJye/sN77SOGdNtcBiwPvWbTgAYsY58m91y88128sKFowkAABEA4kX1h1JXiADQOOBXBaQqki8q9XkWaSIcLxV+D0ecEwxK9y8rvxMAkpMl7V8cqbLfQP4/MevkXrpjkqqgYNNndtt+FAC+8AU7Z3miAAABQM8LCQADA4M2dxQB4NpEAaC9vZi/vEkAGLtfnOgrIajoXZbPxF5GXCactStgLuoWxShgBzsT5YuEEJwv7s/kUrJLaE9jKe8wahmFEWvNJyQApNA9RUdAnimB3cm4Lq1XQgJAX0IA2LrVSber11w1NQgACxY4AcP3IIpuIfFzOStYa2HEphXMXtyzxwYO9Vtfb5+1tobkCNojiywxlt4ozfD8S57J/YT8nJyNR/dDCjKblstZS8c06zxpvhU6p1kfPpt3z+EkHQCAOEvfqaYAEHtmLz/95Kks8w6UKzWMVLRY7wLoM2/5OGrJWU9vj+3as9uDYk7+nzTBp595hnV2dlnX9C6/nyvGFEg1k6SNgVD++BOP+5hj/2HFJZdYV2dnsUND8gdf9vX3O27CuyvkctKGMgba29rtYE9CGChS2tL3i2lt7T7O2Nv46R0/ccLNiosvLgYwqs/DWS2e4WICAO3Fet0JAHv32Np7SwoATQLA2MfjZLuySQAo75EmAWCyWWizPFOqBdj4BFgCtGdzlc1jNoyJAK03AowKc52ixZGbBRgmUlOgkqQFFc0cEgMAwdhgR6qbiZcosTiKMyYACHwB+CESjA1rQDJktCXPRrlC2WueqQjT97znPR5RSP76mJUadiBAHlHXivgGcKNubMwTzRznmA6vFYAicF5gJ7K2EC4kD83voRye7qGyIsUMsYIoPbWf8qgL5BIox7VEA3784x+3n/zkJ8WNcYHo/K5rQiAU4IBobAByIj+5P+fFEfKhpDO/8SzaEYBRKQQEJAvU0d8AEoAQH/rQhxz0od/jI7QLAD3uK0CNOgE26Zx6CABIpLM4Y1EGAYOUEygACICNQQ7uCcGEqEDSD9BuiTRgoSgTSCQj0aATfVAubEOEipikgVoCEtCSRiQKEkBN6hiUBzuFoFDvAWBORDLMV0XqQjQgOjyLACCgE3AcCWcAubvuuquoAsB4UyRwcbOjpSWVSEwUO+gDIs5Vj0pEk3rrEJ5HW9DPgGYQVNSWGoPhOAvVFrgHOcdR91AEMOM1zlkdEwA4hwhafBAgKvZJmypynGfEID3PYrwR2UpbQD7QUY0xTw5wgFZFdajdtEkU2gvPRZ4euWuAOV6AIE9xbXgQKUt/Q8jJIsQAEDE3QMyiXQXmZvWN/AmkAUBAQG8O+VfaJHmBK700y59Qb5QY8CWQL6TQEtZNBKLwO9IHMH9BdAiPLPCf32Nbq2V7/pKYgplcD4hPGQEpmfPw/8kGTinPZ1gOxgn9gO/iXNl8Jdvmd+ZM5ifaXHV+xzve4UoNE3GEm5jUn+fRx5Ab+HeonhE+T3MPtkv/Cri/88477corryyeKhIAqghEc0upAVAfFRoRABgXzINKASD75ZMxBBCtVCOM68OpAFDcaM3lPAUCaxjVl4oBpNMHtQ6ULLiWduR6qelA3tO8xT3qAeJEtMOn41cYp/SN5GqzysJY53f8LDYHsK51hDYg4+tYQ2FvjDkO2h0CXKz+U63ukADwOfxPOiXKC0DPgT3wPffXWkD3oky0GalFUGmBiMT8Kz+Nz/vIRz7ipzPOqF+o3IM/Y96ETIivF8ms0ngUERDCFX4eHyzwX7ZfSzWnlg1Mpd8nEwGAnU5tsCVgoiJsJwEBIN10V8SZfFUlO6vXBpoEgHpb6lg4bywEgMVBgHx6fbg7Pg7wP2se0nu6pwD40Q/tqafSFABXrbQzIAAcSlMAFJIUAGyyJzLEjRMAEhhjdAUE4ouEExIfiM4sPwJwtqqkcQpgjel6npGsWVs8FJP/ARgkJx9EqbskL88CjpgCKQDMbP36++xLN91oG7ZkEQCSejsoVoEAkEj/J/2SkKdKtiCSxdEjAET2UmZuo0kpsZdJAL6xEgCSlAPh4UoFRbCxxUGnJgHgWPDtFeqQDgDmedatqHSGB+/dxx8/z4Fk5P/jvcitW7d5OoyzzjrbP0fb59gnAJ6JeQ4ODVl7W5t/uo8L1CxejgQAfDy+btrwsL247Vl7btMWmzF9hkdv51uTFCXyd7X2D2pbdnn/OQHVRXHSJFgp8TX2QznLW1vBrLXnkCtanbzyFTbtxBPspeEBv57fnABAX2aQZ5NyVSFX1S74YTujGPGfNo3+BvgnZQNEDN43AdgPDaBaUfKxs0ml29VpHV1JdP/DD//ShoaH7MJXvsIWnniiDQ4nqfT8fxEqfJ7OO7FgxozpTrJlz5j9ZwKsenhO+j4fj0/IBET+P/LLR6ytvd0DtDhQaUEBgGe4IkGaPozPwlBC0uCdmH05AgYWn7bYFi5Y4IQf75mAp1YkIQct3iQAHDbzm9Q3bhIAyrunSQCY1ObaLNxUaAGATiL+Ad5Z0JCXhsjpRjZCBW4L0GGTn9zuyE6zmc+mrmSTuS/AO7K6bLYTSUjUvyKZ2aQNN3kV/cUzkMsBfBEwd/PNN3uUKZvL/E80LpLZSMcD1pFugOuJfAPsQt0AmWiksxVFr3qGG/RhvwHEQGagbagfBAly8MaL5bivBR6FQLraibJRRsq6detWZx4KUKL+tA0AGpvjEAAAjwBSWPgAwOgoLmbSjQ3qxMKCZz744IMOoNO/PIM2JcKWMiCTy4Y7oCeANnUC9FW780kbxwtc2pj2AtxgQ15y4gA9SHAjH48EO+A09wB4Z9EEqMD9iTQEGBIQFoJr1EnS9XwPMEFEO3WnnkQHsiCr1u5xebkHNoG9IcPO87lHGCEY9puuJ2IRO6MNKRMLQNqWOnM9kuD8HRMkxjreJW3MhjzkAsaM2lrR+ZASIE2EBACIOrSzSC9EUWPrAn2qkVsoK6AcYwjwRBL9RFwCHPlrTrRhpjpTJvqF+7OAZYxABqHcjDlF7hKdzbgjnQM2xjjnGvVprTHUaHtSLgB1bJxyEF2PPDltCmEHkoqUJjQG8AUs3Cmf7DlM7xG2AfdEIpv7qI0ZY4DrXIt98Dz6BVISY5oxyz2oM0A14BMgOe0iyXUBCbH9hv2HjWzfvt19BmlPGHPcX6kYkEzn/hA6fvM3f7MoQS5/Qf8A3FIunguYRrQzpJMwbYhsOiQEYJdEMTMm8IW8uGAL+Aj8FWMaPwXQid8SsCyCjUgqWaoZlF8+Et8CEYBxC7BMRDbEA/qOe2H/+C3669WvfrX78fie1UCZRgkAsj/5RYGvgJtEv+MfaBtJ/mMD9DP2ABEH8hjlDX1bNZtW+VCUoJ/pO56p+jY6HrLOj8e0xir9SnoP5mpsRXOq0rpANqJOzNmAwyIncB7lBYil77Ar2oDo7D/5kz8pEgDoQ6WVENkQEgF+XYfAWMbMu9/9brcvykv6HlRpIEBNxBG3QUgAYPwCYsvX0f7Mw2zW1Tq4lnQemh/5ZM5hPg/n7Pg+Ifkh/E12h19BTQGlDPwtY59+07iBUEX5WLvha/FR8u9a1ym9R3h/vqPP8Fe0AWONa5kD6jmyVJO4jvkfO0JdgDmB8jLOGav8j7/AT2AjPE/qA5AnlAKA+2AvaneNa/qD/2lbbApbxF5I38BaR6ldsBn8CfbInMinxhF2LLIaz65Uj3raYCqfc7QJAEUVmRTwL0q6luXATlr4cCoAAERqQzDxBRHYKgKAImJbErlvoujGvgVfIsfJ/zQVAKbyaKpV9noIAGtt+57dNnP2LLvy6jW2KJ03SrYfAwbjsb7R63sRAHpTAsBWCADzum31lSvtjMWJAgA5hltGkKrNY8CJOnEmASActZWA+1GxbelYVzS/ANggcro4PsPsAUIL4vuVR3wn0XUlwL6UfaDS9VyQEADcJTnoD/gPWIbinUDkhMqQjGP+L9hIS4vl8+02MJCzn995vz362Bbr6Oi2VZeusvPOX2pt7W0ulU68aXFtoMcVvV0RDqlgXI2BOEiKz5t3vM3snlF0qOvX35sSALYECgBdqQJA4pEhXtDvUgA4KVUAAMCOCQCu3yLgMy11sRajCBj1j5nMSSATxAptrVz1YfTTslQASmeNIgAEoBFnZSsAlCKlvW1C1QoIBYFJJgSAEZs+c4btf+klVwA4d/kyW3XZq6w3TQHAc5oKALXsZBL+nvY7NoBfZf+T1JrhMW1ahwcPJHtiJcUNnYMyJO+A73jHO/1z7949ZdePD4Busfvuu996e3pducwDN6Lx+XIlAEAC6Bwathce32zPP7XNzn3lK63ruOOS91HvgWRcj27/WvNx9HtW+htSqRRVsJI5Dj/kwRNFVUSzjiGzlzY/Y489scFOeOX51rXoJOttGbHhXIu1Daf0uYDMMXqENDZ3HIkRVjbbpcSFsIk2btjo72qQAAD4Ua3QfhXX7tq107qPm2kzj5vlRIDNW7bYZZdfZgsA/4cGnWylQ8EoyTo+eafkHZH9a/ZzwBq0LueTMcx4CPcOOru6fJ8RIjr7jrxniuQe4gnMoq2oNbDH3Z+kZOFZ+/btt0cffcTH4CWXrCiT/8d9+D0ikacimSCYgJoKAEfCOo/+M5oEgPI+aBIAjr5NNkvQbIGKLSB5WH+vTaM/mbCrAafaDA9BWgFIRKcjtaNIuK9//eueqx7HyDnhgkxRZJqINXGrHGwO84zwmkokgLF2sSLHRViIF4yhVDjPUP7wMCq41rNFAlC7qQ6xDC6ABmBNKN3NIkSy4jEooj4Lnx8TDvSbNufZkA8XWJI/D+tf7aVFAFClfpiI/qn3HqpTJRD9cESw1+prfq9V/tDex/eCWF4a9X21MioPNefQbooKFZAXX6uo1Fp1qqdd4nM0/tWP2L+IHDxXEtWUsRZRQvcWQCYCAN8D1MIWzho/ktrXWAK04v9aNhWOIf07fBnRdxA3dC/qxL2z/KuuDaWyOZ9+UcqG0J6znsUzeUkK/Yj8RzVZe10XEqHiOlXq39Cewv5SpG/WdY3Y0njHR6X5LfZ3433OWOy/3ms0rkUiKoJRLqVXKCqwaExLbSacO7lGc518uOZZzuN3Ee5Cgobm4NAejmRbZY3ZSu12uMsVrk/iMqj9REAJ1YU0fsNrKhFdDncd4nKH65tw/SfyiMpTb7lkq1n+M/T3Oi+eA2RvsmE9V2SmestR79ia7OcdbQLAQDGqLQHO2GBLtkhHR2dOJAHgjjQFwOKlS5JNwZE0f7fnwEV6t9U3W9kQD+cT2UdxI3AMCuy6Z2KjhTLiQZMAMNlHzHjKV4MA0HPQfrb2btu+e7d1z5llV61JCAC+lZ+FK6Q741lR9PWWMp7/igSAvn677bYf2tatm23u3G4jBQAKAMP9qQJAQABI5IVjBQCNYX2WRnWpMi1GDl02v/G/+KKnn3nW5i9YYP2HBiyXazVy1nO+1ABKEv8iBJQA+FKdIwDYf9Dz1ZD1XZ+0T4sRcQkI09nZbi0tw3bGGSdbZ1ebjYwkae8SYoHrFLvvSlQAQgLAA/boo1uso7PbgwfOWwYBAII9gFKpc73kxT9rgf86uRboVGqZhAAwz2Z2d1ckAFzvKQC6bCBV7HL6Q0AA+ObNX7eTFyy0t7/trR7BLgJACaipHFlfe72VTQgp1mAUYJY5MNQh6WX1tKOe0NjzZR/Fqx1w06RQ4bkjyYjl/5ICwAzb/+JL9k//+q92zrJlturyEgEgAYDSEfxg7YcAACAASURBVDBCEEozBUC9/u2onVckfSTrByJ7Dxw8YF/9yledpP+qy15lv/rV8/af3/5PV9yE6ErkMeTe2bNn2aWXXupS5Sh/nnXWUnvnO2+wu+76uW3b9rRNn97limvkNYeID+Gfg4ArAiyIYr7rrrs9cplnXX75Ffb009ts29NPW2dHhz399DPug3hH/ff/8x+2/4UX7Npr32gXXnBhGUDq73tFAPnlkgIgUXlpsSGbPjhsBx7fbE9v3WYrfu1ay8+eZZbLexsdGiQ9x5Dl8tF8kiqGlN4jwvD78nMT28wgICWTiTRVktOKZJKEXMb/nUMFG9622x598FGbu/RM6z7lJOtvzTl5IO/AcXjvLD85uQgAWeA/BEMI2gD5257e5m0/Z+5cl+efPWuWk2LCmj373HN2aOCQPfnUU/ar55+3xacvttdcdaW1T5tmQ2la3Eo+QXtKUsKb3tXlp2oPJLzOycJB18bzmt4Ziu+3qQIA90BJggOfQHoBgv8ee/QxD5I7lRSRbe22Z/dua29tszYIH76UKK3yRAgIiQFNAsBR8/RH9MHJXJIE0MbY1REtyCR5WJMAMEk6olmMZgvU0wL1gIi6TxYB4IILLvAIVMkUIxcdEgBCYkG4CexLqnRBpPQB9ZR3vOdkLR7qAcAbfW7WAiRchFR7ptop65yYHBG2Y1jGLMAhBhHrBVmr1b0RcK/SfSbiHo32z0Sef7TKXwkU9vcT5TbMYBwLhKllX+F9JrK96rlXvW1KVCkRq3wK0CLiNyYAVALgapUlHseVxm2ljbT4/Gp9Vqss8e8ia+ilSCBkllJI2ctS8CJaqXxZz6o2fuvtr1p1nGjAT76Uz6m2QA9tKgZQ9Rt1qtTfYd3V7qHNTHRb1+rben6vvSFdfpfJVId4bId1mSwEgNgPxGuNRgkA1fo0Bvuz7FH2G69F1HaTqX/rsd/xnnM0CQCvXLbco3KSjT8AjlIKgCwCwKg5orQvmtkMpbynLdbKrigb2u1t1jN4yLIIAIB3RO8QXXSwp9d6e/usf+BQJgEAO/E5KHry6Lzi1XtIilY6a7IRAJ7bvdMe2/CErbxohR03Y4a1IGlaK6h2vEZ5zF5fiwBwwH62dq1t373LuufMtivXrLbTFp8e5e8tt7iWCBBtlAwQz38iAJB/XASAeSIApAoA9H+OFACpAkBlAkAyrpOjHIAn6t2h0kKyoYkS2d13r3XQ/IT5Cz23bj7fZn19RMsl8GdypxIZQH+F90/AER0hEF0CX0qpBZK7Vbpe0sL5XKu15tqttTVvKPQ+8+yTdvY5p9mFF55ng4P9DvoL0k1URDRAIABMSxUARACYaatWrUwUAKZBAMiXEwBG4TTVI9QblXGGaJEQAGYWlRBKCgBJCoCEADDdFQDojzICQK7Nbrn564YCQEgAKEpWp7488eejj9rrrRqglNt7LcJD6KBCWCmrLbMA/yr3j56f/b5W6fmlcSDwRgSAGd3dtg8FgH/9Vzt32TJbmRIA/P5NAsDUmxECBSMildvb22z/vn32zVtucUDzrKVLnQCwadMmu+a1r7WFCxa64h1R+IODQ3bBBcvtla+8yP7t377oaowXX7zCfvCD79usWaTR3OepHwH7Ue669trrvH2+//1bnRiAKtHGjRtc0nzHju2uHvDMM087KWDJkjN974JzUHm99dbv24svvuSKlihtxevilzcBYMh6HttiT23bZhe85TqzubNt/wsHbHhkxNo7Wq2tLWd5APdCQpSHR5rzSH0pusS+Kv27bMrJ8kkxgU3+RIoDqA8MW9dgwUa27rTHH3zMFiw9y2aedJL15VqcAIAuT5KuJiWmZfrMenzpkRt6PnOmrlctMHveXHvs8cddWXbJ0iW25KyzrKOz0zo6OxxIHx5KJP11KPjgpYMH7KmnttrWbVvtpJNPtgsuvNCviVPQhbXTu58AeuZ77L+Qgv2c6+MhjcwXWc/LXUHZpgjcVyAKQ4Bk7fPd//quKxbMOW62nXzySXbyiSdZz8GeRDUgIA94jwXpBDRTNQkAR85Oj+aTsLMmAaDUA00CwNG0xuazmy3QYAvEE2W1F8JKBABkoXGCTOZIzJICgPvEcvINFu2wnJ5VvyNBAMiqTBYYGAI0WdfUSwDwdWbaB2GdjyTZ4rB0YPOmZS1QbfzqtzDCtxYIOlagfCzdMhb7j59TLwFgrGSX7A2lxmtbTQa/8bul75Gpygp/heoptXxINWCymv+fiP6qVdfxAn5hGUOQfLz3rVXuI/X7sQ6M1t6QLm/pydSvjaylJhJoH6vtCZDn+sPh9+XzHJgVQCvJ9lxJZrna2mgy9e9Y27mR6442AQAFgGTTLyAAeNBtCvlVwb+0GVapvo0SALgfEbKkyXrmmWdtx46dviknCVbZrT83kgL1MoxBDWDN6tVlxZ9MBIBCzuzZ3Tvt8Q1P2CVNAkAjw6rCuY0TABadjgKANsZb0kDAiASgp41BEaAeAkBRASBIATA2AkACtyeS90lbMN7YVH/ppQN2zz3rbPkFF9r8+Qusr/+QEwA6O6cnoL9yIntd1Y4hqcCTeHhkZKl1yiPRS66k3uuThi0Mj9jQYMEKw8MO+vzkp7fZ3HnT7dJVr7SBwd6EkpACw0l76n8IAIAOpACoRgAomUuWInR1w2sMxBlNADBbf2+aAmBzFgEgIWoUFQACAsDbpABAuoMwkjUAP2NCVO311kQSAGLwP55MSqSQUhs39vzqBIAs8kHyzIQA0FJUAGgSACbAvU6mWxTHwIhLlYsAcMu3vmU7tu/wtFWk3vq1X3uzXXPN1XbbbT+yn/70p3bllVd5VD/gPZLgP/7x7Z72buHCBfa9733PLrvscgf1sburr77GUwESDc3BuuXd736Xy4pv2LjBdu3c5Snqfud3fscVAHjGRz/6Zy5XTsrX66//Dbvzzp+77yV1JGnbQsVC7vlyJwD0Pv6kbXUCwP9lNmeOjeTarKe3xwkAufyIFUZQRBxMxzHvHcjEB+8aowhLWf6lEgkgBv7T80hD01KwriEIANvt8QcfdQLAcSeebP25nA3n8C3kmZ+aBACtd/jcsXOn/fKRR+ycc862xaefbh1dXa44w7rBwX4Yeek7HmQq7NXTzHV22IsvvWSbN292hQtINItOW+Tk3orvCwoQbM37KRABPMiHtX56kcZDcd8n/b4aAUArlqzn6l0V8k9nR6eTSQ68+JItXbLESQCHevvS1U5JNaZJAJhMjv7IlqVJAChv7yYB4MjaX/NpzRYYVws0smmdRQAg5zP57IlChABA7nHYq7Xk2sdV6HFcPJkIAGOpRr0EgMkAMIylfs1rGmuBRsZvPXc+HEBQPc8d6zn1EgDGWq96CQAT3Q/1tAfPlFQ2BAAdeomp9WLlL0KRQkTtDcF6Sjb2c15ugN/YW+rYvLJR+5tM9tKID5gM8/ORJgDI39TTZ8c60aXS6H3ZEwCWnOkRXYqkJoKXd4nBweEkH26uJZmzcglw4xFeE0AAkE1qQ7EYfVQo+Abm/fffb329vS7vS67wadPabfPmTS4TfPXVa2z23Dk2PDxkWzZutE2PPG5rVl5qXblWy6d7vkNsTtuI5YngDfaX611fUFciyVAAcALAxStsZlMBYJyT4HgJAACHbAQL+I42w/gz+L2ewo6PAJAjz1eqUJDFfikZnkD/hNbD/6wfW3yDvqen1zfbId1Mn97tKQBEACAVBxv8ZQCzVyxpyzCaP/k2BP3LCQCjW6vW9eYpw2YdN8uOn7fQjuueaf2HDtq69XfaiQtn2cpVr7De3pcSyehMAkAuUAD4RXkKAFcASNIKFGPlQ7XoejovaId6T58YAsA37KSFC9J9F/wkTocUEMU3grRkil4vla76eisLkA9rRgNVic73UwWShUSM2nZQeko1AoA6KKCYRJGfiR8vAXfZSjaJT+ZMyCWQvuolAFD/wYFBmzN7lv3yoYfsK1/+su3ds8fedN219oH3v9862tvLtDYAe7FhHfWshWrbUqlt712/zu679z47eLDPLr7oElu+/CIbHmTIom5BdPRgtsx57YdM7TMiAkBbGyonB+xLX7rRVq1c5dL8APpEGb/5zW+2Bx54wMF+ovlJ0UmfveIVr/AIf8gCixYtsp/97E573ete579BErjuumsdHP3+rbd6W1173bW24uIVTgpgn2LRaafZ2rvX2jve8RueOuCee+6xD37wg54a4D//8zt23XXX2QP3/8JeePFF+4MPfcjvAVgaHsckAaCz0y6/7DJbMH+Bk7p8/yKYvkopAIYsIQA8XSQAPP3sdtuzb6/19L1kw4UBO+XUk627e4Z1z5iZSsXj00M/VisFQJaZV/dhpB0YGuq3GcNmI9uet8cffMQWLD27RADwjEGA11OPAIDqTK4NVZzEc/5/t/3Qlp51lqenwLH19fd5ei5PIZdr8bESzin824kAEAMA8QsFa83n/ZzWtrZRigFh63sqMDMn63CQaoW+zAfkcfVtve/e1fytlzWdP3oOHvR0BkT9b9qwwUgtefppp9ncWXOSlc6IJeVIbdVTpQU2y1rdlR/a22znvj22dv0627F7l5ODrr7mGicRkdoAheRwL6DR/Y+p7ZSnfumbBIBoFT/StOCpb9XNGrysWuD/Z+89wKM6z7zv/1T1DkgIMBIgugAjQPTuFGMnMbinOcWbstlstuT79tp3d99stuT93t29kt04WcfexHbilmLHBXewDZiiQu9VooMkEEJlpKnf9b+f88ycOZpRAYHBPseXL0CaOXPO/ZTzzPP/3f+7r0PW/PDkg56W0+Xl5XEAwO9//3usXLlS0YC0y0lgQf6xCu41vtne2s6O/zVugBvg9L31gau5xBu9/7AmPUsANDY2ynxDIZxfuK0lAAZ2wyV5RBO1RW+C/JW2D897pc4GV/qZ9vvsCNgR6D0Ceh7oTci+EebX/pZF6v3u1Ss0YKDnvxsBeujrtX9Yr/vwAIBZUCUA/B9SCYCNGDt5IkrLyhAKKwtviv/sM9wIVNbcgMNpZP/wT2Pzraf1j3lT7kratM8OAAUFBgBw4LoBALoEgNxjD84MV3LfH4/39B8AKCktjSsBIOK/SQQ166EiO1wDACBZCQBHxAAARPxN3iFi4r8TbR0dcLm9yMzMQUNDk9hep6amISsrG15PqmyIczxGhX0j8z/x2c1irVUYNmdfS2CMLpZMZOa4D4l4wIPADQGbVG8KTp48jcyMXCxcsACpKW6sWbsapaMKMWnSGHR2tinoQGd6imW7HiB9BQBil9b/YXW1DgAO9K0EAAQuSnXFSgCoxItgAgBAxVv1x94N++PHvrUdTf9OaP9vipip7rqxIoi5MSTrn71m6FquxwIgJH4WWAGA7v3vSgAAnoXj398VQEF+HnZu34FfCwDQaAMA1+oB0tuDLhmQwnlLwBjI+HA5HWLv/9hj/4PZs2eLkL9+w3r89vnnMb1iOqZNnYpXX12NoUOL4fN1orh4KCZNmoynn34apaUlmDlzlsAAubm5IuSNHz9O9hwaGxvw+OOPy+c8/PDDIvQ98sgjUlopOytHsv3vvPNOHDlyBAcOHMRXv/oV+TvLAXDflD+rrqrGgoULQTeiDl98hnRyAEBVqXe6AF+XD1u2bEZ9XZ2UF1m6bAlKS0pEhLU6ESYrvXWlzadwzNj6X38PMJ8vEg7D196BV199VeLBuusaAIj0AgD4DhxDXV0MANi5ez9+9eQTyMhilrkHXV0+TJ8+HZ/61KcVfhahcOxHenqG7A3xuUBgw+P1IhgISB36/Lx8NF1oEtAzKzNLxF7Giu8jCOfxuJGVnS2gBrezKUifPXcGa9eswbjx4zF1ajkCwU7k8PPqz2L/tl0oHDsBOcUj4OP6VQCA4E0JAPj8XcjOzQX32fbu34fMnGyMHTdWSl+w78RKhpmemVJ2J74PXEl/0oI8gQEebCsR2k2awrVIYInTOfx+sCzAttqtOF5/HJMnTMTo0lJ0tHfA6/EIsKKfHRoM0I4JbPdEAABLfdgAwJX0iBvvPTYAYFkt2gDAjddJ7SuyI9BTBPoqIFoBAC4mJ02aFAcAvPDCC0LQEg4g3ZboMH/ejbABfjP3jt7azo7vzdy6fbv23vpA386S+FU3ev+5GQCAq4l/b/O2DQBcq+ja57UjcOURsAGA5AAAo3qjP1euvOWv7p0fDgDQhYW3zkRF+RSwBEAsSzISbzlrtpVOcJt6AyxZBHouAWABACJK4Ochf940AAAdAPZeMweA06YSANoBoLe4X12P/Ci/+8oBgGhUrA4ApgTDgQYA3nn7LdTVHUa0BEBJMYJd7SIEOyNuQAAAI+feZPsea0F9v3wNM92dcKekoK29Ey6nB+cbGnHq1GmUlpRiUMEQ+P1BRCTbX2f3G3mAPWbGWwVwLQiZpXRzBnhywZzwATOy+aygsJ2ZmSkAwKZNm3Gh6TIWLlwAjwsmAGC0ZDjHAABR+9TtMx4RB1zu3koAxOyFhe3od/cfSADgCGYvmI97H3wAqZnpYDYmFSh+gpMZiHEAQDGkBAChiUjI4gAQC4GEot/3ZH6DNevffL+WzP5ufdDkAnA1AEAPrgN9BwDig3ClAACjqRwA8rFr+3YbALiqvtWHNyec1/T7enCkMAMAkpwEBAJBHD16TOaVsrIycdOrra1BdnYWSktLUVdXjyNHjsr8M3z4cIwZU4YDBw4gLy8Xt9wyEocOHcSOHTtEZOf76QpAkfj4ieNyQSNvuQVpaWkypx6rOybistPlwuhRY3D27Bmx9x8/frzYp58+fVo+8/y5Bhw+ckTOSdtxCtXm46MOAFBQ1VnVMTSMZWSCyAgEYQUANlXV4ne//z3uWvUZFAzKw+uvvyoC/0Nf+QqaL16SNuzs7MKyZUvR0eHDa6tfQ1paOubMmQPCfIQkjtXVyXso7NMJ4tDBQyL+L1y4EC63C7t37YavsxMXL16Q0g/z5s3F6tWv4q233hTYgPNuRlYaskIRRI6fxr5tdABQAEALE+VucgAgPTMTh48ewZmzZ1A5Zw4yMjOlSxKScDidBnCmeimhXfNxtXuT1vdbvzcONABgPZ+UGwiFQUeALZs3Iz8nD+PGjoXH5QZBlm591bh97QDgSPGg4UITNlZvwfkG5QBgAwB9mOdvkpfYAIB1HXW1I/4maXj7Mu0IfBQj0GM2jYm8o8DP/ydOnBgHALz00ktCuNoAwPXpHb1Nt/ZG+/VphxvlU3rrD/29zhu9/3ycAQDZzLMdVvrbpe3X2xG4bhHobT6+EcbvtQIy+7qWvG6NcRN8kA0AGA4ANgDQrbdyU/EMAYD9+8Va2AYArnZAf4QAgLAbDor6/QQATpw+g/MNTXA6vWhr68Dx4ycwYsQt4gDQ0e6Dy+1JAAB0LwAQa4mBAwB4zq4uPzIyMgUAYLLB0MJCrF+/EQ3nL+JTn/wkIhE/1qx5DSNLBmHSpNEIhfw2AGADAJaJIZEDgHXjuv8lANQZbh4AQAQ6o29c7cz5ob1/gAAAAkFusS5PEcCQ4jAFYLfbKSBAGmubhyNiO845iMlOLA/ALHGWSMnISBdxv7m5GSkpKRIOisj8Op6ekS7/Zskg7YTK8/D9Hk+KfCZBgVCIzkYOOJ2qTrr0QANuaWtvF6t0HtqWnH//uAMAXQcp2BsOAAX5WLd+M377+9/jcyvvQMHgPKx+9WVkZmVi+bLbxMGhoaFRhHwCHJs3bUaHr1My/AnsMFGtuqYG27dvR9mYMQJhELyg6H/sWB0WzJ+P8ilT8Pxzz4nFPX/e1NSIz37uMzh58gTWvPMOZsyYEQ8A1J82SgAoAOBSlx8hp3IAAIwSAHxSO5QlvmUWumo8ayDHJbXsoFFKpqqmBrl5uZhZWRm1+Rdbf3Z4synMRwwA4K35O7uQlpqKE/XHsXvnTsyYPgNDBg8WKIBlAOLKVdgAwEB2wRv+XDYAYF1H9bbjdcM3qX2BdgQ+vhHo66YtBX4ubmm/XVdXB7fbLdSkDQBc377T23R7IwgM1zciH+9P660/9Dc6N3r/6QkAUBse8UTytb6fgY5/b+11re+nt8+3f29HwI5A8gj0Nh/cCOPXBgBunB58fQGALdi8fgMiHWYHAL/JAUBtOMdyYi3ZPYm2L3tImY13AOCbHXB63WgP+PHuFu0AMFZZ/gsAoD5AMoBV+eobqARACg4fPoTq6mosX74ceQX5sRIAe/Zi2aw5SHd6JEuXVx50qprculaoDl1/1icCADScx74D3QEAiVP/05VvnI4fvZKry0/uX852/wCAJcuWYqRRAiB6uQkcAGK/A0JBCkfubnFmn+b/bH9zH7D2Bzo8UViicPF2AgeAUGe7ZIM7+wwA8FJU9n8ELmzcXIXzDReQkZUj4hTr+dIpWzvnU6QSK+Vos+jyAhoCSGQRb7WJN3dOaymAHizm5UqdYv1bX38MEydMwIIFC7C1djuaL1yWcRcK+KIOABMnjUEo2GXMV5y3jDIiYo4ts0cPDgDj4PG6ENNljFmvDy4AzLqXuMmE1Q8HgAgkUYKiE+uKa7uBWAmAeAcAP+2GzQ4AEVUC4LnfPIPhQ2MOABR5De+U7v3uqka80VZxGfjW9rPWI0lU+sHkymC+noT2/+o5ETt6KwGgRTbrw8nsTtB9olQijkNKTrDkRUZ2JppbLuORX/wCE8rLMXv+XBmDFGP5bNK+GBwYAb8f+Xl52LmDJQCewIWmJtx5x+345je+IfbRal5WPhq0POd41sfArP9izgrVVVtQU12DtjYfZlTMwpQpFQgF+AxVc5ACANT13HRHt5IS1jtI1D+N19ABgBm7rM1t/BkKBhEOR+B2e2Tvkpn/gYAfHq9H2jRkuI/o+ZuZ+nQ1vXy5RVwDODdT/GcJAJYroRgYDAWjn0OAgPbxrHVOy3CK/A6H05hbI1KCwOPxirgcDAZkDpG51hBR/QFV89zcR+IAAGM9pNsyVgKgQ5UAqK/DoAKWAFh605YAUC0acwCwAgAbPqiKKwHgcjvxxS9+UeCOn//8vzFt2q2477778Ic/vIBDhw7h8w9+XlwYnn32WYwfN17OXldfjxW3345XXnkF/oAfq1auwvvvvy/jlOd68qmncOut0yTZ7fHHH8OoUaUoL1flIO5/4H75nc/XhjwCG8fjSwC0h5EAAOA6kABA97WOUajliofm1a6e9AdrG3uH243TZ89g9949WLxkCQoGDVK2/3rdwv7pjH3qR8kBQOaJcETGNcdvVkYG3n7rLRQXDsXECePh6/BF1/NRtwqj+hDjR/BDSgBcaMIm2wHgivv0jfxGGwCIbx2HXQLgRu6u9rXZEbj6COiHP7+80sKKAAAXxlxEr169GitWrJAvtlJzyT7sCNgRsCNwjSJAAp8QEjdW+IWcX6aff/55fPazn1VfHbmINx29WYhdo8u0T2tHwI6AHYGPZQS4XhyYje6PfviuHwDgxpYtGgDoxMJbZ0gJAG6AK8VCCQTWDWdzC1glBLGmZkZQEm0hbMhwsmkie/FmAGATyiZNwqixZWrj3RDSdL/xpqTA5XbH1V/ntWhBzCqcyr/7UO9aizG6PrDewNTnI4zAjfva2lrJ6KusrBRbXtYkP3z4sAEALENeQV6PAAA3Ayng63hqLaMbIGTaTLX2dupjAgDs349ZhgMANygHatNX4vmh6kJaaL7SO6I4x7vo6030HQDIzsvD4uUKADBbw1MMNG/kWz+Z9uDMGGXWIe1feVA0oqiUCACwtrkCAPxSC5olAI7VHcGggkwsXVKJ0SXF0ACAwygBoCGbiCVTNhZRlWVK8T8MF6pqtuFyuw+Lly5HkLCCBQCQDD/pGLGoipge7Sim+5eb70kAN4mw+oK6NZUlnpIlC9TUVMuYmzdvPqqranCh8RKWLlmCcLALa9a+htJRhZgoDgAUVzkmnHKfarypz+VPXe4U+P1ObFi/DXv2HIE3JQOzZ1di0mQzAGAS8i0Zjtb2oWU15wh+72i+2CwicXZWttiEE56wfv+Imz8jEbH/JgDA94gy6HTACgDcYyoBQAFRIsQ5VAAAL55/+hkMKxqKe+5ehZAWZ7oNZBXo3kZW9+d0D4K7/MragInGnhUCSDZGE/Wdnq7YIvj2KhCbP1dfkzqHVIiIIB4AuHwZjzz6KCZOKcfseTEAQMA1Ywhw/FMsLsjPxY4d2/FUUgBAxb4vAAD3zo4ePYphw4bJs6f3fbQYAFC1ZXMUAKiomIWp5dMRCioAQInPYfk/2Rx5w67TurVtfPvFxlVP/TUGAejXEwDQh4uW5lJuJCzir4q9AntaWi5JHXkeBH6Y/cxHNcc+D5WtH5E1CoXBtPQ0EDDo7PTJekEcBAyBnx+pM8D5+XQAUHHvXsKA54+twbqvf+V9Ehu1unK6AV9nAgCgtFT2R8zAmRUukNFhSZjo/ok9/0TNTrHDCrjJZ4TD8LV3YPWrr8p4SE9Lw/x581BUWIRIKCQARHQmkKk4OQCwpWobXnzpj5gx61aUjR2F3Nwcec7u27cfL7zwIubNm4e77lqJXzz6KA4cPICvfe3rSE9Px89//nPMmjULTU0XcKn5Eu5/4AE8+8wzcuHf+c538IvHHsPFCxdw3/33yZ72okWLMG5cGX784x9j/PgJAgFwn+nzn38Q026dCl9nK/KdLgSPnTJKAEwUBwAfnAkBAOtzUqzmjbD1dfVibYmoCN3fRrOs+7T4z7WEO8WLnbt3ozPgx/QZFcrtwgAXZd7sYb2q2vpK70bdRG/98VrOVxyzHFrSNgJ+Afv37MW5M2cwb+5cGc+c+9nnrU8prvXpxuTwetBwsQmbqowSAIVDsPy226Q8iAAETmd0ftfrwStoPvstH1IEbAAgPvA2APAhdUT7Y+0IXK8I6EUd/6ypqcGlS5fkARkIBKS+Db+w8AuxfdgRsCNgR+BaR2Dbtm1ST48L9ra2NixZsgQZGerLZBEungAAIABJREFUem8ZdtfyC8S1vm/7/HYE7AjYEbjRI2ADAH1voesDALjA4tkKAPgAkQ4CABWoKC+XNbwGAFSlcLW1pZM+o8J1Ap2//wCAypARB4DNm1A2eTJGlRklALipxo23cARd/i60d3Sgs6tLMu10nXNeFzfSo6K6kS2nn+nKvSD5wXNbN6i1SKvflRwA0A4ANVi+fKkBAARw5OBBHIo6ALgNBwCVDcRNQQ0sJAIAZK/bsHBPdNVsg7Pnz2O/yQEgWuO8710s6SuVsDgAJ7riUxAAMNVg7+d5tDB6rQCAJQYAEE2A7lXwBpxON06dOoW3334b48aNQ3l5uWSPUuTT82JPAp8GALhZ/PY7JgBgcSXGlBYjaDgA9AUAiPY5I/ufEMCWmu0CACxauky5Fbg8UQcAyXY2Z/dp2TBO+DVPBD2J/7oxTRBAt/bt/n7W3+UlVFsAgKaGZixZtBiRMEsArMaoMUMhDgChTgUARNS2vMxfcokaAPAmAABmCwDg9bKmscx2CpLQLg099ENm7vJgJu/Jkyex5p21Ulua9tF0LtD24AnHcyQiMWeWbla24QDgAKqqq/HLJ36FA0eUA0A8AKCSKpyRiIjQdAAgADDcAgDEf541Kz/5DSUEAOIy/k3v7dGO3fwZPbW59Vr60ofM7zGJpld0PerzFAAQQTgUEVE3IzsLzZdbBACYMKUcc+bNRbuvM+ryoAEAZ9QBIBc7d27DU08+KTbhd96xwuIA0DcAgE4QrDO/ceNGFBcXS4JNXl5eLxBAXwAAlwEAaMeRxG1yw34f7ta2yQCAJH3D+LHAD6aHnBkA4Eto7c/9TI5bAgDcx7x8+bLY/RMG4N8VAOAQ0Z99hmsSzlHM9G9tbUNBQYG4BDCWdAAIBIJSXoB/Ul8niOF0GPb+vQAAfRJANQDgCMPpIgDgizkADBqEpUuXovRGBgBSFQAwtLBIYqvXNDHGLDkA8O77H+DV1a/hSw89iOkV09DQcA6DBg9GTXUtnnzyKcyZMwcPP/x1rF+/Hs8++xxKSkZKSZm6umNYtepu7Nq1GyeOn8BDX/mKWP1zzv7617+OR//7v6UP3HPPPXjs8cdQXDwUWVmZOHLkCFasuANFRYX46U8fwbBhxXjwwfuRk5uODD7T6+kAsAeFYxUA0EGXF1n3xZcAsKJYGgCILin6ufZRi/R++c/EfYJ53acBAK5XXV4ParZuRUpaKsqnToXbE+9m9FEGAGR9xigZEANjVHfkKI4dPYpZM2YgKzMLXZ2d3QCAaPycDjhTPGigA4ABAAwuHCIaiQ0AXEkHv/HeYwMA8W1iAwA3Xh+1r8iOwIBFwLwgpeCmNy/ky5Pp39zgYC2tnr4AD9hF2SeyI2BH4GMbAU3s80u6fA8yMk4T0ee2A8DHtpvYN25HwI6AHYEbOgI2ABADALihyay88w0NqD9+XP6MlRFQzSjPcyNrTX8H0d9RdNZOTxBARmZmXH9YtnRp3L97AwBqa2qxeOli5BfkAZEQDh04cM0AAO5GnjEAADoAZPHarzLDynyzNgCgoiFODV4PWtpbsW7TJpxtbAAdAAgAjCgpiYnifQAAJHu/w4cXX3xRvitPmzYNI0eOFAiA/bM3UL6vAABLANAwXzLPBNiJF/jMbavt/60AQDAUgdvpURbVBhzzYQMA7N8UR6qqt4iINn/+AnEAsAIApaOKMHHyaITDqoTJ9QIAaOPNPQ4Ki3v37sPW2m0yJ9GVbOy4scjNzUv6vBHx0AYALPH5eAMA3DOjq93atWsFEhozZgxGjx7dCwTQNwBAi47q+WgDADLXW56fWvAnCHDw4CEcOLAfly61iKMH556cnJwoACDW/YGAwAEXLjaJOFyQP0j6885dOyQRgcAA5wi2o3IbUv1bAwC68ydzALABgJ4dAPYfOIoNGz/AgkVzUTR0CFwuB9LS0lFXV48tW6pE8J8xY6bM0VVVVaiq2iJOtYQiJk2ajM2bt4gLwOLFi1FbWwOn04XZs2fjvffeRXZ2NkpLSuMAALY13QB4vjfffBMsQWkGADoPHjcAgAkCALSHIwkBAEIg5uNKAQA+p1nSgM8fwrB0V9DuEtrVqi9feJIBABGnEx9s3ojiEcMxYeLEbqf6uAEATecbsH3rNkwpL8dglkNI4ADwYQEANmjfl54+sK+xAYD4eNoAwMD2L/tsdgRuqAhYF6TMvOVCSVvdJbKVuqFuwL4YOwJ2BD5SEeBGCecf/skNU5Yj4cHNFP7bLPrbAMBHquntm7EjYEfAjsBHJgLXBwBwAp5EJQDKZUNbpRIpC32dXa8ExVjynFWIl99dTQkA7QAgJQCY8aWy//lMpytBp9+PAL2MtXRhqPq65ACf8+ZDP+d7y2iXDRynU9YJ3Ejlxi7fK+4BDodkg5pLAMycNUuESL6OJQC21m7FoiWLBABwIGwBADyGA0BkQBwAeH9nG85j//79mCkAQEbfk937MEJ6AwDUBmN8nJn9qH8mdbG1ZXzSz0uOYyg9/cNzANB9qycAYNiIW+By69J2vZnuOiRrlP1k79698j25oaEBw4cNx4QJ4zF48GAEgqpPy2fT+thiqdsNADh2BIMGZWLZ4kqMNhwAaAXvMACAmH2vrntvSE4mZwcrANAiJQCWIRCKwEWrcI49Av2s8xuOSF1rDSpET2O2AumpRnu3ftCbxUSsf5j745aqzQkBAEQC4gCgAIAxCIdVffU4AIDZ/6wBLiUABtYBoKOjXTJKWTqlurpGsnwJdzCrlBbusyork46E5ABAjeEAcNjkAJCBQCg21pI7ADDLOL7sWawWSm+xN4Cq6BVbLPYtd6KzqXsSHmLTQe+frU5/BQBA3HX15XOsr7lyBwCWAAj6/cjPy8HOndvx5JNP4kJTE+684/ZuDgAU5xobGw0h2Lhby3zJ76y0Rd++fTuGDx+Oc+fOifhvhQBYekIfMRv4CKqrtiQpAcA5y3DzudkAgIT2/2YHgGTPlO6W+taxEbaMFY5jt5sQVASPPvqoiPdTppRLpnhpaQk++9nPyQqEDgCcE7n/yWzeXbt34qmnnsJn7vyMtNuatWtw223LRXTmwaxfHiyzcs0AAIThdDsGtASAhipZsqY3GMG8Xow+03SteNMY7VYCwHAAkBIA4f6VAPB1hcQdKjXdA7fXKWWauBfEPaCMjCzo+ZkgBtds586dlVIOfBbzfi5euIjU1DRkZGbIuOTczfWmLgVBqEOVAFiIcePGyntSvCkIBNVrCAyw+oPDGUQa33ei4boCAOFQWJXGirBUDm2mjD8lEYbr6L4dyQCAQCSM9zesx4RJEzFm7Fjl0KAXSh/xEgD6aRQKhiSOHqcLl1tasGHdekybMhVDuH7roQRAeIAdACShiUmWlrEofTVkPPMNl7G+tbr9qquNgA0AxEfQBgCutkfZ77cjcBNFwLoo7H0D6Ca6OftS7QjYEbgpImCdh2RzzQACbADgpmhC+yLtCNgRsCPwsY7A9QMAdAmADUYJgJmoKJ8SAwBELtMAgFT9jqsbfPUAAGVGB5xet6kEwESMIgAgtTcNEZIwACE+p8vIbDb2HzUA0MMWZ1SeTaAJUWiVetqGAKPrbyoAIiaEcTOZAEBNbS18vg7JJlMAgFcBAFu3YsHCBQIAECQ4sH8/Du/ei6WVc5DhdMMdoWBOACBy1SUAeF3NLZdQU1MrFuNpqakDOlZ6AgC0m1IopJzedPK7doDTpQ2sJWHjvw/GBPOerG77IuEluvGeSgAkdjGn8GdcEzPejVIXSQGAZUsxbMQIsXr2erzwB/yxjVej8jzFHfP1UyQ6ffq0WHqzZv3ZM2dFFJo0aRJmzpwRrcstdvsCnTjj3IEVANAFX0cn3n77LdTVHcaggiwsXVKJMSXdSwBIeQzDot8K7ejoawAgxBIAtUYJgCXLQAcAAgD6BngfHIvMmGT75+bmorOzy7jOxPCDeR1ubnudIGAeW8naUH8+P4Fjiu/dXLUZHrcbCxcuRPWWGjQ2qhIADgSxds1rKBldKCUAwkEFANANgW2rACYrAODAhvXbsGfPEXhTMiTjM1EJAAEgHBChLxhUwkei/Q2WAWBmMDNOz59rwMSJE0WUYomVESNGoLKyUgAjt9slgpE+kgMAtT0AACrutKAnBKBKADyN4UXFuOfuVaBYES9y6t7Yt1HVLaMzmf2/ITDxs8wiqgaxVJz699kqLv0FAK50CjSANgNo6n8JAKNOubkEwI4dUgLADACkeLzRPshnCwXjDkOkTNSfNACwe/ducZFg39u8eTNKSkowbepU+TfbmCIlx4XuVzqjn04ZNdU1aGvzoaJiFqaWTwe5OYdYzl8FANAbSRft1BbJsZf3da8Rrt4ffS4bvJnuT7Rh7+rqlGcxwSSWLImH0syf3x0AsPaW+H2DCNo72mWea2trxU9+8hOBeO64404cP14vAvKIEbdg3769OFZ3VOAA1q+/a+Vd0tcfeeSnmF05G7eMvAXHjh1DQUE+tm6txaFDh/HQQw/J63ft2gu6wgwtKsaCBQuRnq5cC7UDQDd2J1n3jourcnPgfwQTfF2cezajvr5OyossXbYUpSUlcLqccSWPEiVrJdpH0c6ufOaxD/M+VHkDxl6t0/TRp/3fSAQd7e1Y/cqrArswhgvmzUdhYSFCQQJMqt56bCZIXgKgwxcEVyMRRxAREKZT4Jp6CBogp7Eo0X1Nfq+fEr0Ai2fPnUPzxYvIyc0By0MlduzhFXQhg2vVAQYAepu1ORfwmtg3+ZyOe85Gp18rENa9U0m8jbmQcEOQazyXQ9as77y7FlNvnYayceNUCS49k/A91gXflU7HSd7XfX4Y4A/o4XRc21Jw93d1SX9MT0tHw7lzMr/OrKhAbnZO9Hfm7xrseowbSz/QSarhYoISACNugc/nE1co8xq6J8iG0JcCllli2SPrQgKmPNjufA7Ld5pr3CbXrwVu/E+yAYD4NrIBgBu/z9pXaEdgwCJgAwADFkr7RHYE7AhcYQQSfXFNdCrbAeAKA2y/zY6AHQE7AnYErmkEri8AsBmb13/QDQCQvWXDQlxqaCewFL86AABwhSn/qw2y9kAX3hUHAAIAYxBiJnSc8CS55QMOAPTUkNHNYhMA0OHrQEVFhbHhSgDgELZv24b5C+YjvyBfagIf3Lcfh/cQAJiLdAEAlBA2UAAAT/f++++LNe2Y0aPF5Wigjp4AAPUZjmjFAWl/2WiPlVwS63VD9NNAQHcAIL4de7r2qJTT2y543Eli16B/nKivqruJBwD4M27cJgcAlqGouBgpqano9HWita01LptXxolFwGTmZH19vdT1Xr58OQoHDwHH+AcbNohQXFZWhty8PBFtKUyIQGzSsPoLAHDzV91vvMW3WRYjABCGC2GHC5trFACweOlyyU51IiYUinuW0ymb/tx05uH3B8ShQ4s/1vazrsOZUcmNaoqeOsOyxzY3hB/9GrfLjVAoiE2bN0k97YULWAKgFo0NzViyeDGcjhDWrHkNpUkAgKgQbTgAON1eBPwOrF+/DXstAIDHy/tVrSh9PRRGh8+HSy0tyhGBcXC5pSyJPljegb+jkEfLcNpJz5s7T8SiAwcPYMeOnWL/PW/uXPg6O+MEpKsHAIBUlwvPP/1MLwCAeQD1nBOaVMBLIORSkKDokMgBwGmIEL0agnTrDNcLADBmNA2AGfNYOMSa7mFkZGeh+XILHnn0UUyYUo458+ai3dcZFTsJX6j50iFjoiAvFzvjAIAV4gCgAADVp5gtyoxiCj+E02UOsgSIYh5fQ2ho1qxZ0o/oAlBdXS1zftmYMchIT486dBCQUYKPGu/VNVUDAwB0a+++TsLW/pX4fTqzXB4hkiWuMuP1ocRI7SijnVEiRuZ2WMYi+x/FdJnJJY5WKMn4d48Qi/n6IkhPS5U6561tbVI3fs+ePdIfcnNyxDae9vIEsS5evIDJkyeBoAZLfVTOmoX//K//FNt/woG7d+/C3LlzUVVNKOg8PvWpT4ndfGtrO8aNHS/z/IIFC+R+Yn3AENN7uN5YgOLn93gAwKcAgLo6DBpEAGDJFQEAei6PPYN8MgdnZmQKzMRnIA86J8Xaref5RV7XDwDAWHUI6JURCKLrYB2O1R3H1JWfAQrycbUAQE/PIv6Ozx4trrPtCXt1P8KIOAJIDwajAEDRWFUCoC2swE84uE7TQrwB+pl7rHY+Mkr4RNcuKgCJjwgQCgQFUOW8IQCAAUBEAQrpJn0DAHRbpmeko7mlBfUnT6Dp0kXsO3gQMysrUTGjQqCbaFt/xAEAGZdSpsdwAHC7sXPHTjRfuIDKGbNkvU/3Fx1raSqDPbkWAIBcTzgiAA4BmsysrGiJZfZTvX68sQGA3p4jfZg/jA5o9oCJo277forehn+vv7cBgPgQ2QBAr13GfoEdgY9OBGwA4KPTlvad2BG4WSOQjJztbX7qE7F+swbFvm47AnYE7AjYEbhpImADANcHAGCH0GuDRAKWXhcws4aCLx0ABACYMT2acXXk0CHs2L4Nc+fNRV5BPlI8Hhzcu08AgCWz5iLN5YHKz1GbwPw/Kowbu1fm9YnIjhRwe+itKWmpqK2tFTG1vLw8TlA0dKYr7us9AgCGYwKkpJISQCmQKiFGbzAbogQznwxhSwMk6qIMkEPrMpYrte7b6fvp636echWwCiOGNGbZWNfiHQU8Ob9RC7pHAGD5MowsLRWR/+jRo2LTnQhwMN8WN+e12EeRKCsrC9mZWTh46BA2rF8vdXXHjR0bhQBEgU4GALzzFo4dUw4Ay5ZUYjQdALrapcyEI8LMfSUG9gQAqOg4EXG4QAeAeABAlXiQiFBcCIVE/Oc9ZKRnqDZnSQBTBrKE3CRiWrNBdYaouEZEXQ6St6h5M53n9ro9Ijps3LQRbrcTixYuigIArNvschoAwCjlABAKKVGKJQB0BqgWx+TfLAEQcCoHgN1HkGJyALACAGznvXv34MCBgwI8dHb6ohn8vC+K3DqLloIebaaZITxt2q0i7DHb+8SJ41EIYNq0aRJLfWgAgKUgCEoY3AGqqvtSAkC5AHQHACwlAOLGgx4EPcQ/kWLfzYLdmNM49o0yEd1KV5icVfo3IX10AQBmkj7zzDNxAIC1dA3/ffHiRZknCJuxb1DcO3v2LGpranDLiBECAjBLnVbQUUvugQIAogCMauPej74J/snOY0rGNl6inRnUeTXAoyEHis/674T0KIZdDQRgdQAIdPqQnZ2F1o52nDp9WjK/d+/ajV2792BoUZG4hbz99tsoKMjDl7/8ZYHxCPpUVs7CK6+8goULF0h7bdiwHitX3oUPPtgo9/HAA/cLALB27fvIysyW+vOjR4/BsGHFcfNBN7U3GQzQ7TlndgAYGACAF8ZnAPsiIZQdO3bIs4sQSsGgQRJ769Gn/ZSbCADIzMyQ5xbXW3qdY57rlOAbRsgZFADAeZwlAHZDAIBhI9BOoEgeRQoA0C4/CppQ83HcGlCvjQzRvqcRyJcG/AFkZmQImMbnZJCulwTUIkA4GJJnRH8AAK5/GhobcfL0aTRdvICcgjwpOzWqbAymTJ0q2epRzOYjDgBIu4QjArvwCAaCePXlV1BUWIgZFRUS33AgKDE2x+RaOQCo9ZAbLZdasGPnTnFEIkSalp4mpZoEAHCpUmZXeli5L4W5DdARnbOS9WozwKX/Hv9aozKd4XIVuy7dBlHTiwG87J7u3gYA4qNjAwADNFbs09gRuBki0JvAdjPcg32NdgTsCNzcEbABgJu7/eyrtyNgR8COwMc9AjYA0B0AoLhGVwDZy7Qk9cULzJbNCOOfyVyIlW1mvB2seQObf48CAFtrBACYPqMCHq8Hqd4UHDl8CNtqlR1/QUEBUgUA2ItDe/Zh4czZyE5N5w56FADgtUetja8QAKDoc/bcWRGgWReaApH5iJZmtygrfdmYTwwAaEt5JQedOnMm7vNYt5dH7PxKYlZCcgwE4GsMaSe+HUUUjmVUO4zMWv0h/YIadOa7ZHvHH5KFZzoYJyevkeyCOE6oX4YMWIPOFC1trVi3aRPONjUiOy8Xi5cvQ8moUfB4U0TYpcX77Nlz4k9sEWza29qRm5cr1sYUhigi0PKYZQSY6ct2ZBtGIQDdZ002riqDvhNvv/MW6ggADMrC0sWVGF2qSgC4xA7eQ3k7dt+xkBpnjOVLRdivoQAAVQKgE4uWLEeQFsZQG/w67rxm9rmWlhacO3sOra1tYnfPa6bIzexn82Gtsd3c3Iz09HR5bUZGhoibyQ7dX8y2v70BAE4TADBp0miEQiwBwPZUAEA3BwBXCgIBpzgAsARAije+BABMDgB8/65dO3H8+AnMmFFhWIO3Ry+f98rvHZyfmBnK2uEpKakQ1wLDOYS/p1MInQBYK3zBwoXR9/PaKOAMHjxEAADaDdNxoaq62igBcASzF8zHPQ8+gNTMdARCoei4Yn9lu6e63OIAMKxoKO65+26EggFDUDLau9uOvnmTvXtLJJwn4sTG6Ba7gn+MGt/W93Fsxc8LfX2yX3sAwAqpcNDoqCRyAJg4pRyz581Fh68z+ry4EgeArs5OsYbvyQGA18ZMXo4ZwiK0XOefnC8uXriAHdt3YNCgAowdOw75eXnyWh4ul0NgnZqaKlT3WgKAk1585nt0vo32/76I/3GzdJKSDz0rMcyq7jYxG88Pc/9xcT40nUrZZjskPpwfu0MA5s9NXgogri8gghSXC2npqVi3aSM+2LwJy29bjgnjxuPF378gzi33PXA/Xn/jdSm/s3LVShH92T7Tpk3FCy+8gFtvvVVE/TfffAN33LFCxj3BoPsfuB/79u3H5ctt4ghwqv4kyqdMwdJP3Ca37wzRBUE9t2ICcw8lDK4TAECXhfyCAnlWvfnGm/B1tGPmzFmy9mAM2C8ZaV0mQNZM3akOyzOy7yUApA9QOO/VASAAZzgAD8tiCJAYA0iUG4lRGoDeOL1dn35ics1p2Kqz3E+nrwt5eYMFoJMMb6eCOoPOMEKuINKCQbiON+DAtt0oNBwA2sMRsYInAEBQQMAxlyoFw3WPcr9QThf6unT85FnawzDkafn8zc7KVM8gIws8Cq8yc51gI58rlumXp9XlAjTExpe0trejuqZazsc5j04oJ8+elssYNmK4ZL2rNlHDvb/Z5ny2C6Ro/Gm+LL0ONK8h+DpCDXSe6KkcAGPKvjqQh5RYcTiiWfYE+l556WUMLRqKypkzBQCAAVnErZ0N+38BfhOVAFh+m6wF+BwgWKjnOXMfSHgfsmZ1CHjz+9//HmdOn8ay5cvUWDTmUW9KSkLHCGs3MgMLiT5LjRjV0hoC6KsxiQAQ0U6iIBeuTLm2h0N9H0psaxFbm8TAA+NvFmcoxlZfj6yFCMEa3w/N3xMHsj8kOpcNAFgf332dXa91y9jntyNgR8COgB0BOwJ2BD52EejrMqQvG+Mfu+DZN2xHwI6AHQE7Atc9AjYAEAMAzM/wlNR0yW5hbVKKa/rQmebJnvda/+ouUMVvifL3PC9tms2vFQAgjQ4ANWjXAEAKAQCvAABbNm7E0CGFyPCmIt2bgubGJvjbO7Cgcg6y0tJF+KW63Fc5JZldvZEsJplel1svY/ee3ZKRxCzRvNxc2cylGES7Uh46C8y68dvTeqc7AKDFf3UW3sOvn3kadfX1KMjPR1tbO4qKCrFixR1igZ6Wpv7nBiWFY/4Z6PLLtWTn5ogFOq+ZcWYNU13l10ObbKcDXawvj4gIKvz/woUmpHhT5LO5UdrW1iabfFoQo/DDf0st5vR0ATP4WS0tl5CRmYmTp05h584dmHbrrSgtLZWMbJZM0DVUg10BhINhZeFqACZioesAXCletLS1KQCgsRFZ+QoAKB01Ci63C0eOHsWuXbtQUTFDxG25RrdHbegbbgLdNt3Dkagzgu6/rIFMJ4GioUMxduxYiSct9mnpyrbm9XR2dcHn6xTraXEAIACgHQAMAMARdgsAEN1EN/qcGh/xvY9G/2EH/9cOADEAwOlwxSxtIxBBu6GhAS+88CKamy/KNbGfLVu2TCyuvV4K6kGxJb/YfFGy5WiL/fLLL+NrX/sadu7ciVOnTuGBBx6Q+2Q70vqaNcwZL2bV68zKtLRUZWNsOEqwrxIAYCzoAMC4L1q0CFVVNWhqaMbiRYtBAOCdtasxynAACAY61Za1UQNa+rvEgjFgdlyKOADoEgAEACpnz8bkyePgSWH8dE9XQnRNTTUuXmzGnDlzkJGRHrW9Nj8YeF2MAcs96KxO/Xv2B2boEfSoralFYVEh5s6dJ6ICM/goXBKmYH8NM4PU5e4GANxrAAB+AQCM0imsBSwAgBfPSQmAIgMAUA4A0uJJ668ndwKg/fOl5kt477335LpmzJwhcxhro69b9z7GjStD6ahSEYJYh52v58H3pKWny5yQn5cvWcPNl5pFnOXfeeh2ZRuzH7APMGa8J8JVymXCITFhfFSNY5fMKSwhoWslM0ue7+fveQ6+n3NCe3u7jG/OPZwPOC9wXuRr+G+zG0Vc5r0hrIiQqUsA8PpZAuAXj2JCeTlmz48BAMqlom8lANh/KV6zTXwdHQLA8F7M4pv0OIsoqf9tbUKOhXfXvisZ2HNmz5a5Ji01RYxDKACyBEDfAACTLbhJTCbco8sJ9L74sagyiZ5yxjhMfK6+vj/Wl2PPr5jAy2ce+wzHoIqbFSLpTUhXV0eBKkSRtyAfh8+cwG9f/AMCAT+c4QhcXUGMHzcOs+bPxZtr3kbdsWNir89SDStXrULhkMF49tnnMHPWTBQOGYJ33nkHt69YIXPfu++uxYL5C9De0YGjdceQ5klFoLUDCxctwrgZ0+gyjlQ/kSwngoaDi3FFMZXLGsABAgB6a2NajRfkF8gzoKqqSmqec9yVlJZK9nFWRoaMeT5ntPhoBgASrjcG2AEgwvnd6UdaKIADa9chLagBl5jo7xSwJeYHnGTpAAAgAElEQVRUZGIOk4aAz2GOWz1HsXQMkIlgxI3BJcNRdms5zna0oMsdRsCtAADPiUYc2GoBALQDgKQpOwSoc7k9IrITotLPbD23RyFRY67vafHI/i5CtcsZdWPRAjo/LhIIyXPF7KyjBVIK62wrlrzweL0yL61ds0bWItNZ4z4/Dx1dnYajEGTdxs+JPiLjYJXeehKNCGLrEF4z+wv/bG9TUCGvhwfnfv6Mz1W+h/AFf6ZhAPY1gaN4/aEQAjLne+T5MpD7eYytfk7RCWPNmjXIysgEQa5hxcUYO3oMAlyzcl3HpjWmM4ErDECEIOn5C03YVL0F5xsapKTLbbfdhlsMAIDPKn6Ofo51G+Z6OWL8IjUlRYAiupBw3Ukwc9KkSRhZUoKsLFVuSeBbw4En6fcJrobkmg0HLOP8HEtyRJuK3wGI4HSHr41FRvSS9fcHgWJcQMi4Borz7jCBxRCcUACAWp/EVsgxwT+xA5qOrzx5BbCIRAEA/o7n59kI2/QFVOi9t/btFTYAEB8n2wGgb/3GfpUdATsCdgTsCNgRsCNwDSJgAwDXIKj2Ke0I2BGwI2BH4JpFwAYAYgCAFm+4sc/NProAMMvRnOHBzUBztqk5m0kJOipLt9vGmsXqmufhhmNqapoIc/pQAEBKFAC4dWaFbDayzu9R2ri/+x5Kho+Alzku/iBS3G4U5ORiTMkoBLv8hn3o1QMAelOLcaDIxX/v2b1Hsoa5GTls2DDZFBWrWsPZIK42aR8suRMDALENOUbxqd/8GmfPn8eqVStFcHnjzTcwZEih/JsiJgWR48ePo7CwEEVDizBi2HCcPnMG+/bvF5Fv+PDhuGXELZIJy03dkpGlIqbzmktKRuLE8ePw+7vQ5e9Cbm4eaMFbX39cNk6Li4tFaN63dy/OnT8vGdlTy8tlE7T++HHZqG9oPI+ioiIUDxuG1a+txsEDB2TDlQLu7j17cPbMGcm+YhZXRmo6IqEwnJKypPqItm91et241NaO9RYAYNTo0UzDQl1dHXZGAQCKZgoAoN2ueaO7e0zjeyJF0927dsm1jS0rkwxS9mG2s2wOE3Dwd0n2MQEA7QCwxFICwAVPNOtdZ5Gy12lAJrrpKhuo3NB1IkQAgA4AbZ1YvHQ5gkFmvJkBAOWAsWbNWvzhD3/AHXfcgRkzZog4PHToUInp5ZZW2YCnQMRxMXr0KInN66+/ji9+8YugA8DJkydlk/rRRx+VTPevfvWr0ka878bGRrE0HzNmjGTE6QxDtT+cHABobGjGksWL4RAHgNUoHVUIOgAEg50q00wKGcQcAAQBcDjhchEycGL9hsQOAAMNALAdWaedfzY0nJcsYPZlxk7Em1BIAQBZWQj5A3B5PKiq0g4Ah8UBQAEAGeIAwE1z9ilmoAsA4PQoB4ChdABYJWK9yiQ2FInuM5/6SRJhlmLQwQMH8a//+q8yvv793/8defk5+PGPf4xf/eqX+D//34+w4vY70dB4RkQbfh7BHnEwoFV2px/pGRnSlj/9r/+Skgj33ntvVPCmeJFfkC8gEEUPLYBwXpfxw/4ZgcxxFO3PnDmDp59+Wt7/9a9/XX4mUEVamryfP+ecRzGEoj7/52fz9wSGxHXDeM2FCxfkmnXf0qGReFI0ETtumraEkZmdhYsGADCxvByVBgAgz5IrBAAopnI89BcAMINEzLi+1Nwscw+dRCqmT5c5keI/+27N1uq+AwBxdIESR/sFAJiVQNWpEqyLrGK8+SXyJO9hLWV+r3qtErZiP9f/1hCAckRIDgDoTzNLTzo9muEIdnYhKzcHAY8L9adPiNtOoL0D6WEn5s6ZgwutLXj08ceQn58vIAxF3PLyydL/CDhR2GNW9qVLzRgxYoSUSzl8+DCKi4cKtLFh40ZxBZo+diKKhw9Hq5MiLOT8HM80io8KWEolSxyfAQAAeGJdnkYy05VKHi1roudfjqGTJ09ga+1WjBs/HufOnZW1B59VkydNktcTnGQsXB63uJhEx1aikiLXEABo2LEXqQJBGs9zsdJn1rnua+pP0yUm7X+MDce7GQBI8eTBH3Ehc0gBsocVoTnShU53GEGXKgHgOd6Ig1YHAHHkD6prcLsUAODRAIAad1HR3xhGkllvCMpJeoAacbR+lxcqBwFxYGDGP7OiCbX6AwIBmF0A9PqZ/YxALecUzvt87rRevizP+BG3jEBbRwecFOENXkyf3xyw/jgA8Fp5DoIEfM4TiFm3bp30ocmTJ+PSpUsCBRzYv1/WDDNnzZLyBvqorqmR9SXLoBDaIzzJEhycs+bNnStz/kAf0lZOJ2q3bpW15Cc+8Qkcr6uXObh84iSkp6QKIJQIABAHgBQPGi40YWMSAIDtxetmH+Pcpdfv0fFjmR455xNkXbd+HYYPGy4Q0oYPPsCoUaWYMH6CwIaqPykIoCcAQK1NHfGcoDGvqEeDWmtQnI/2AUsprbi51uivvG+/ixCE6rmMjTfE9Qr7Oscm1Xpzr9bfMeJ7ehTlisIVal5XrhsWAIBLIwO8sAGAgR4FfT+fDQD0PVb2K+0I2BGwI2BHwI6AHYFrFIHeQICBJIav0S3Yp7UjYEfAjoAdgY9BBGwAIL4EADczKRKePHUaDY1NkoFkBQC04KrtVM3PfG40xkTQWAcy286rDTO1+bRs6dJYFhF14VAIqelpYova2t6GGZUzROikAwABgB01WzF7xkwUDy4U61mPwwlfa5t8pkssXhMDCMm6crINO72p5Q8GEY6ERWynJfupkycQ6AogLy9XBDsKcbQil4woYyPY/Fn9dwAwAQAO4Mlf/1oEv2/96beRkZmBl195Bfv278OXvvwQ6o/X4501a0SY40YkM53LxpbhvXffw5FjR0UsHDJosAgpe3fvkXtYvHgJ3njzLfg6fZg3fx5efeVlyUYjHHCp5RIGDRks98nz3XnHnbjc0oL169aJWMjz3f7p22Xj9I03XpeN4KYLjfLeBQsXiGBBm1RmKjIu+/btA2tIcxN18oSJqJh2K/yd/v4BAGVjpP/V1ddh585dmFExAzk5uRJiWr+b21sDGEkTsWnhG/AjLy8fO3fskOsbUzYG48eNl3thnLk5bwYAjtUdxqCCLAgAUFqMUGe7bLC6WQLAsL3vEQAQ8Z+bqAYAUKNKACxmCYBgGC4LAMAMuL179wkAwExuij6ML90K+LtHHvm5iKf8GWN///33S8Y+M9Tuu+8+HDp0CNu2bcP8+fPx2muvSR+trKyUDX7CHmyP3JwcyZalEC6OGcbRGwCweLFyADADAIGgL84BQDsgSJaoOACkwh9wJS0BoCovxLKI++oAQAHSXNdZ5hTD6piCNOEc9uFDBw9hz969GDVqlIgeFBcIBKTTASAQgNNtcgA4nAgAMEpr9AgAhKEy+aziqt5g12ly3aWlQDCArMws/PCffojnn3sejz3+GGbNmok/+ZOH0dZ2GT/5yY+xc9cOcdZgO9IJgmNx/YYN2Lxps4hbD9x/v7T5n333uwJ3PPHEkyJUsA/RCYEuDqylTiFj06ZNktFI4YPiSk3NVhw4cEBAIbYv+893vvMd6RvPPPOMgEUvvviijBUKVZ/+9KcFANq8ebPAAhRm582bJ3btFJcInnzmM58RoZPCe6L573oBAMxqpch1NQAAhf5BBYPk/hmnwYMGY9LECRg8eBACQT82V22+SgCAbiY9ifKmp0m37iO5r5ZHW28AQE+Lut4BAPXsVoIzxyBFRbo4xAvnqr/H6elR84HYTejMdXeKF/C44KDLRYcPg3Pzcel8o9h9t3a04YU//hEEwVbdfbe4nvA5y3mL18ExTjcMln1hn+aziRn07OMEDCle+VrbMSgjG5fbLiOS7kXEyKo2ZxLHopKkLQYAAOCYENcgk3W6dXyEAgERmQl4HTp8GFOnTsHIkSX44IMNOHXyFCaMH49RpaPECYRAYEpqSlzvuT4OAGzegGQXe8KA09QF1VrQAgA4CMbpeT55/6NQTc2S4ixn3TCdIBxehNiXXA64UlNwydehSgA4g8gMBOHVAEDZBOQMGwFdAiDiCErNFs7vFP89KXTtUA4A5vWqubU1PNgbACBrRpMwq98nzEMwLFnqyQAA9nmutxqaGmXe4FxPiIX37g8G5Hc9isimUkV9+XrGMco+l5mVJWUlHn/8cXz2s5/F8mXLZJ3PchMv/OEPqKquwte++jV5DvCZwhj9+qmnZJ7nnP71h78u6y9a4ROu+epXvirvZUmQgT44p+zctVOeZbTbP33qFKo2b0HZqNEYPnQoHCEFAEi8jYPjvC8AAOcOAelCIXk2cO0cXf8kwH/4rOVcwmcbYRyOR64ptm7bJuvc0tKSqCOVzItG+1hnkaigr9dahskKv13FytskcAgw2eyrt8bmaPUZSqCX8hjGv3lOF+EUgomO+LVJ1KHNAjrF/dw0V8valW43RvkNfkTUAYBsXk+DZaA7huHcQ2ciArEEqD7u+8k2AHANOpl9SjsCdgTsCNgRsCNgR6B/EbABgP7Fy361HQE7AnYE7Ah8OBH40AEAf0BtxRgbzIbhZzdBKdGmoBJSuqWIxDbFDOtH7sm6wkYmq9eD9kAX3t28EWXlkzCqjAAAM5jUxhIFMm7ANV9qQSszOlOVJbza6BHTc7XNZMk0k8wkbTlqsh7VFxOXuWSqZcpM+tgRkUxUWn9X1VTjUksLZs+dDa/XjTRvigAAWzdXYf7sOSjIyUP7pRYEOzvhcblE1NSWpIkyp5L1rp4AAMkMlzrhDqnVSjGd9q7bt23D4UOHJQuUWYeFhUWyKUpBmvEzHwMBADBL69N33I6hw4bh9TfewLYd23H7ituxbt162TR+6CtfwZq1a3D23DnJ7N60caNk4VMoOHn8BPJycmQDMz0tHZ//whfw8iuvorWtFfMXzMcrr7ws4srEyZPw5FNP4o4775SMXtqvrly5Ert27sT+vftE+P9g/XrJ5mc97K1bt2LOnNkihP3ud78VcVKEyXXrcPfdd+PQ4UMCBNwyciTysnMwuqQEZaVj+u0AUDp6tPQ9lkHgBvTMGTORawAAOoNSW/D2BQCgbXlGRoaI6dXV1ZLZe/unPy2bu8xg5uZ3V8AvDgDvvPM2jh47JACAlAAoLUbQKAHgZAmACDcgVY1eJXjrjFn5ifFzZV7eKwBgqGVsI2b479+/X9qMoi2FrYULFwoM8POf/7dsjBPe+O3zvxUoZMaMCrz77rvSXnwfbbA/+clPigDMzW7+nRv3nT4fpk+fjhSPV95PiEDbxPNiOZcI6GGUAGB5AYIdVVW1aGq8JAKx0xHCmrWrUVI6BJMnj8GHAQCI/TKdJIy65GYFTM8zFMc4Fil8bFi/XsSPu1aulAxHcQBIzxAx6MoAgGcxbChLANABIKAglKQCl7Fhn2SnvK29HcOHF+O1197Ad//sz6SMA23Nv/a1r+B73/suSkpL8A//8PdiN8y+8OMf/0QEh7/7X/9L5keOVUI9/P3jj/0PBg8egkcf/QVef/01vPjiH+VeCb1878//HOPHj8e3vv1tsVNftmy5lEfYvGmLuJlQDFq1apXAEQQA+DO6EdCGnH2HIAlhgh/84Acy5/3Lv/yLiuldd6GsrCwKrFAs+fKXv4wvfelLMp50zeW4OfEqHAAY6IA/gPy8XOzasQNPPfkkLjQ14c47VuCb3/iGlLDQJQAGAgDoIEySkiJOCIQAtmzeLNmv06ffKu44Gzd9AGbKtrf5UDF9FqZMmY4Qq9DIvKCelWp+YhamWRZSQmlOTgIAoM+iigYAusmYV7GY0h9uyEsWB4Do89yAADrafZKBnxAAsNyHznLVsyPHMWErZrDzuc+1BUX5DG8aOlouIzc7R+ANOkl4UlOQl58n8xOhGY5/zosEzbR7BV/Lgxn0FD3dXOv4fGKb742oWt5IcUu2bJdDuRt5I06wmIt5DZIweP0CAJaitKQETpfKDtflJ/hnbW2tiI/aSl4ytE3/Zv/lc43XevHCBYGWCH9RqNy7dy+OHTkqgiz/T01LFQiAl89z6Mx5c0kAowOCbhirX3lVsrgJ5M2fNx9FhYVRB5M49yJB1oLICATRdbAOx+qOY+rKzwAF+ejwBSUDPuKgkwLnPYda9kUIX6qM80QOAKq79Ay6sE15Lq6j+CwSlw2XU0AOrlHZXpJpzQx/hwIAUuoNBwArAOAMilKpAQA3AQCjbr3eozKDrWp1G7OVT7peZFa9ITbru5F1ONfYROECIQjEwbI6Ruks/Tl8X5dfwZpc37L/LlmyVERjOgLw3sL8TxxlEh/9cQDgGcTNKxCQZwaz6p984gkBtD59++1i+88xRceXN15/A9/98z/HhAnjpewOYdEnfvUrfLBxo6xtH374T/DWW2+JixDhsj/90z+NurtcxWTT7a28v/b2Dim7xWeR1+OVMhgfbNiAvOxclI0aJXME3TukzxqBUjb1gJQAuNiETVVbcK6xewkAfiAdACj+0xWLDjHRw1ohhfHz+5GRkYn6+jop/8XnKcFMApUbNmzA5PLJAinoslTsY+ow1n/6X7w+fpcgfGRcM4V/p3z3Un2KfZ5wgwcOuJm4L5n3QFeYEDJLR3iNsxnPlahTQHfnAYVfaet/4+8ROk7FnC6ic7lxucY3O+XMww+XlzqUh0C0VIpyMBAHBv5cnm3qkPHTl1ofV9Fh7BIA8cGzAYCr6Ez2W+0I2BGwI2BHwI6AHQE7AnYE7AjYEbAjYEfg4xOBDw8AmIWKyVMQDPg/HABgy0aUTZ6YEACQTCzDulxn8UU3O2lhabK3p95tFrmVrXP37cuYlbCyfRa7TMnWj20g8X3czKcN/ZYtmyXbb2TJLYYFNyGGCLZW1aByegUKBw1WGUDMBARE7NOfG3c9iSxxTd27NwCA3rXMludHMfP6RH09zp89J5aqrN3Kgxbbqd4Ulbk2kAAAgCeeegrBSAjf+6u/ks3hR372M9kMnDNvLl5kZuSoUSLqvfTyS2KJXDZ2rGRtfeWhh8Tq9dCBgyJ6rnlnjYihq1auwq9/8xuBGubOnydZvgQBSkeNwk8feQT33nevZE+/8MILWLpkKQ4fPoTDBw9h/rx5OH/uPIYNLUZ+Xp5Ywd618i4MHVqEn/3sEamvTMGGYutDDz2Ec+fPYf36DZItzI1mOgAsW7gYLlZeFt1KVSGVv7IPeT1oaWvDumgJgDwsXr4UpaNGGw4ACgCYNXOWAABsa4k1hXdjoz26CWnqflYtjcIKM67Zt3bs2CnW41OnTJHYUPimukD7eAIf7733Lo4cOYhBBZlxAIBknwkAoEQ+tcHPTVydkxXTOlT/UgAAq05bSwAwHjHxxSFW7QcOHMT5xgbJ2uZm9f/8z/9IhvX3v/99PP/88xg3brxACz/+yY9F+CF8sXHjRnzuc5+TTHBmZtMG/rnnnhPrf/6dmd8UbBvOnUdHR7uIANOmTpMNYT1uOIbMAACFl7lz56KmZhsuNF3CkiVL4HEDb775Em4pHYyxY2+By6Uyza5XCQD2W7FdZv1hyQATv2c5ZP4w6hRTbMvKzpaNelocM0N46pSpkjnLjG6CFtKH6ADQpxIAnH+AVJe1BIAGAKxznlkeSq7o8l4oHjDjlxmYvL9x48ZJ3/uXf/kngXLOnj2DT9x2m4x3tjHFi5deegn/9//+m5TW4HglDPGtb34L9957n8A/BAlWrbobc+bOwY/+9UfS5n/919/HP/3TD0XI+Na3voXVq1/Db37zG8n6HDlyJD7/+c/LmPre976HmTNnSnuzzzFj9Lvf/S5+8pOf4OLFi7j99tsFBCBY8rd/+7f4x3/8R7zxxhv4m7/5GwFROIez/AT7Hq+VR9y8qK22+1kCQI1vB/xdARTk52Hn9h34tQAAjf0GAPQjwPqsMguhfA3HBMvUEDKgKw37HUWfUaNKxK2mqnpLnANA3wEA6bEmAMA6afUslho93phorK8197d4QT+pxX2SJZ+1BIC0Ad1MgiH4OrskY9uc0a5OYzgAxEEx2vpaiV1aFPX5OpCVlo40pxvhTj8yPSki7kk9da5DjLWEuHsYz2B9qSJAUzwzrM7FgYdlTAwAgNnUDo9LrjXk61LliVwOIDMNze4gQi4n4AvIuNZHUgErgcOHeJy4AF+XD1u2bEF9XZ2Io0uXLpXMYAIAUj7IWOMQ1nn55ZfFVUNnITObNfrZGuiU8eKS940dMzYOTzhw8IAAPAT9SkpL5Vwd7Qp84P3yxVYAgHH0tXfg1VfNAMA8FBUWKQcYyRZWVyEiZC8AgCppEzSmXSr7nIPVn6q/KAeASMSoP26UBejft4oIws4IuhxhWR/IOdkvRKRnOweRxRJQdADYuhuFJgCAoqk4AGgAwOuBx6sAAEIE5vjo9a16gHQvZpHommXNYkAAEjMtiLIfBoIIEcqQPmla2xoQrXYAWLN2rQjc02dUiO0/528R/iMDCwCw7/O8hD5Y9ujZZ56RtRrdXwjA8XnP0k1cqz344AMoL58iYALXSewvhE4GDSrAnDlzRfy/2Nwsv/+Lv/gLWQeqEiADc+ixzu8f+vBwwREBttbW4tKFZsytrBQAQMdcuwDo9kgEACy/7TZxWeD443iT0lUNDbKGJQTJsSQQDmEdghvGwZ7MtStdk7jGp/DPeImzSDgspbJ27NyBqdOmCfBD9yj+jmCT6k7GoDLmQYIY4UBY2sJL0LTTJy5m7NQBTnqElzg5tnfBcblD3D26MjzolLEEgVP5HGWZE1r6i1uEAQs5oZ5ThKM454TYj0IhAaRaWy8jJztLSn3xecbXEGrz+TrlM9PT02QOZbsyNjy/PxAQZzOX26OgG37vk69bKj4Ew1l+pLPTFxcv6wga6Ax9GwCIH2s2ADAwc499FjsCdgTsCNgRsCNgR8COgB0BOwJ2BOwI2BH4iEfgwwEAurDw1pkGAEAHAJ3KQtNsI7vDsuF8NQ4APD0dAHhwg6wt0IX3tnxgAgAoUZqdBFTdcpU3Yuzny7u5iR8vZpmtXaNiSlIHAG2FbUADUYEgJmAw043ZrNxQb2pskA1RyZThPbC2pdONCWVjkZOZJRlX4aByUOjmSGCCFHrqwj0BALwqbrpx05ggwLbaWrS2XEZ+bh4mjqdtfC7ONpwTMZEbawntrnsAEHTGWez6YnHXP3vq6d+InX/l3Dlwe73Y8MEG3PaJT2D+ggUiDjLbe/78Bdi7by/y8vJEuHvjjTcFoigeWowd27dj5V134VhdHQ4fOoSpU6eKJTo3nylk/fZ3v8PiJUtQWFSEX/3qV7jv3ntlE/OFP7yAe+65B6dPnsLu3bsweeIkyRJmDWyKE3/844t48POfx5Ahg/Hv//5vuG35conHSy/9EZ/61KckS3D/gYMYUjgEe3btQvHgIqz63F1I86R2BwCY/ZTiwaUEAEBJySjpi7oEwOxZs0U8iQIA3GY1Ntp1zzQn2lqlV7YVXQAoWFIUnjJ1KgoGFUimnNQ0dzkRCkcEAHj//fdw5PABAQB0CQCzAwCSAAAyUrQobQAAHNkhhwubdQmApcsRCobhNAEAHIOZmVl488238OIfX8T0igpMmTJFrPzZXsy2fvPNN1FXVyfCPH9OMba4uFgysJl5XVNTI1blX/ziF/G73/1OMmjZjsw8HTJ4sGxwv/P221iwcCHuuftuEcd0SQ8BADyq1MPGzR9IP5hdORs7duxCa6sPn/zEJ9DW2oy333kVJaOGYOKk0QgFCTDF5g8ZA3LP4ocAlzsVfr8zVgIgJUPOOWnyOHhTOGYYLQUQ8P/eSgDoDEhesxUA4JkoXHDMso8cOnhQHB6YwUjnA/ZbCgq0COcmvDiaxAEARzB7wXzc++ADSM1MR4BW3SKIGRmecQBAMe65e2XMAcCYJ9W4jc6ccZa9ieYhChK6jjTtmf/5n/9ZNuSX37Yc3/2z7+AHP/jfksFPEZ4ZizMqKqTsB7MxX3nlFXjcXlW6wuXGX/7lX+LLX/6KjHGWg/j7v/97afuHH35Y+gTF/Mceeyyaob9z507J7mcWJPvV8uXL8c1vflOyO2n3T0jkgQcewN/93d8JMPAf//Ef4gKwYMECPPLII3jwwQcFNPj2t78t/e6v//qvsWPHDoEJ+Lk6K1KeO2Yw6ioAALaZcgDIx67t23sEAJj1zHtLVAJAt0VvAACdIi63XMLGTZtknDDzuqioUJw3Ojs7sG3bVgEAxAGgYhbK++wAoK4g5gBgFvFNqa09rr90P0sGC6gxFeuTcZ3UdOaeARX1QnUu9lUl/nciyFrnFivp6Gtp227MA7F3q7Eh/xnrGz6/CzIzkdIVhq+pGaG2dhHFVO1y1lKPiFCpRVtdXqibyG1kn7OfcQ4TBwDOZbwGCtzBENEzmRtSiwrQWZiFM60tyHRlwBU2ifDJMlj7BADUGwDAkigAwPWMfj7RwYOg1oQJE0SQ5GEVUEWAp6Css9WNWOjGItywa/cugZqUE8BkKT/E5xfbhhnGyhkldlwrAECJ8jI7GhCAAYc66ITDuLN/GA4YCUukJOrcsf4ackQQcDGzOwbWKUCH51cAgLf+fFIAgBAC53f+70lNNQCAGFSiBdpuqFYv7I3ONleYrHrWS0a0CQBgzM0jT6+jWYaAa4y1a9ZicOEQzJw9S0oThCIJwIQE4emvA4CUynGqfk8Hk1//+te4Y8UKLFu+XODMYcOKxQGAAADncQrZ/DlfzzXFubNnUVBQIMAkBWb2taamC/KMYDY859iBOrSDhHlsWwGAObNmqVgbMTd0c3ni0gZfAIALTdhUHXMAMAMAnBs4TriWJQDAMUQHG11WhECAXrtFS40YQA7jSFCAzjYch2zHU6dPo6a2FmPLysRFSyAAlwsulwZD1ZxHS34EQnD4Q/CwNFI4jGAoAKfHibDbiS636nTpTjdcbZ3Y+/4mNF+8iFkrlsGTkylrl87OLmlLivrseQRm/QghLS0dLM5s+D4AACAASURBVJoR6OSc55Y1C0EnAV4IgITCSPG61VwTCcsaiH+X+SIC+bfLReE/oCAYpwP+YAidXX443R6keFLgCEbkXFxvuLwecSagFwgd0sSZw3hGEJI2PxNsAGCgRkfi89gAwLWNr312OwJ2BOwI2BGwI2BHwI6AHQE7AnYE7AjYEfiIROCjDACorXbZ84HLEO6Zac0SAFYAQG/aaJteKwCgdnIphilQQFu96t0ynYkX3fC19I9YZp0SEpRVPkU8I2PMEMrpiEDhiFnsDefOoXzSRFUj0wAAAh2dGJxXIJlqzKIJdnUpW8sktVF724DqDQDgZnpnVxcuXLyAY0ePYuzoMVIKgJ8pGUUeZdmrhQnrsLiaEgA81ztr16L+eL2I/7T8LR42TDYamfl/8sRJrH13rWQz5eXmifBO4XPPnj1i3c+MHroULF22FCdPnRIROC0lVTb+RpaMlI1d2sKyliktrqu2bEHlzFmSOcRM8rlz50mmEAXjlsuXZcOXTgAUf7jpOW/+XAENVq9eLaIG2+2999+XTcgpt07D3v370Nx8CTlZWZg0bjymTiqXDChz/VZu9pJN6Q8AQDvyWJmH/gEAzLBndjWzp2hpn56RIWOEseKmLrNKewUAmLQVUQ4AKrvfyPYykQdXCgBwI5ZjhSUd9u7bJ9lcrLPOjD3Gl5nV3GDm39nvVqxYIa/heKGAS4H2+PHjUjKAZRoIiDDjmyIo+wTbnv2X5+NmNzdsdaKijCmvNwYAuFyYO28Oamu24sKFFixdsgRpqW6sfv1FFA3Nwegxw5Ge5v1QAAA1zig4xRwA+BOOyYJBg3D+/DkpkcG+smDBfHkd75dinAYAJLPN5TI5AHw4AACFQWYOs3zDF77wBRw6dBCPP/4YPnfX5/D//j/flyzDylmV2L1nN7761a9GxX6KOMeO1UkGPwX6H/zvf5SYUPj/6U9/Kq4RdIdgqYv7779fMvqZucm/M9ufwM/bb78tThO//e1vZQwzs5+/4/j60Y9+hBdffFH6EOeItWvXCljCjEkNCvCz6ADAcxEYYMYooRR+DseUucZydG68xgCAYlAi6OrsRFNT01UBAJ0dPsn8pxU050Nmw1LkobjJe6utrR4gAMD85DCE/eS6vPFiyUVWkJzTKSJW/POmLwCA+TXdF3XR8xklgijGK/E/2APcEnMA0EK/yiBV1wvWpZYs8xDckRAyOQc1Xcal+lNoOXkamampwlapx7pD/c9Ue8PlQ0a+tQSR4WRiBgC4JggZWbi01k9xuXGirh7BnDQMXTYTbR4vPMiBM6yttbufNxqRAQIACJ5xTHIMcXx0AwDUCkvERclGNsGUkv3qdglwWFNbI04AtB9nCR+WQGLmLsseWPXrawMAELyk8EcLczUXm9vF6YwY0EasLEBvJQCi2cPGWlXWZsy0N1md03JBASQhKQHgqT+Hg9t2oahsArKHjUBbKKygDykBQDHTJWK2Ny1NwIiQCajQfTMOAEhgA28dFexTESfvPKLax8hIF8t/ljEQqK5vAADBTgqokvVuWsMmRXqSrHMTfR0jsKTnBMaAz5df/vKXsjbgs4D9Ly01VaBSAgArbr9dygxRHOfziO5QfB9LvhA4Y3kAQqV0oXjoyw+J+wTPMVBHtDSDyUGM/d3sADBbAwCEc+V7jfr0KwUAWBaHJTYo7PN/f2dXFNwQcMJJzJjNGpK/c+3F6+R9002In3vo0CGBaqdNm4ahxUMFDuN1E8bh2pAOSd5wBClBINUfweVzjbh8vhFtXe0YM2sKOr1AF28zEkYqnLh07CTO1u5B68VmjJs5FSPHjkFqWprAGLym1tY2GW9pOVnILhokgODlhou4cL5RQNH07Cx0OkLwh8LIyMxCW2urPL+GDBokjgYsYybQkN+vylWEI0hLTZG+EPIHBH7tDAQAgpSD6JaUgUC7HxcamsTRJzMvB9lFg5GWm4O2zk65R70eM2oh9csJrT/9x3YAiI+WDQD0p/fYr7UjYEfAjoAdATsCdgTsCNgRsCNgR8COgB2Bj20Eri8AsAWb129ApMPkAGBk0OrNUeUAoGxyzRumyRwAJIsj4e6fIdJzM1Q2KI08XY8LHUE/3tuyEWMnTcSosWMkiyOa4RfdUOPOldqyNx/aASAmeKsdU7H0Nzark5cA4JniN4rNNqm8X25IZWdnRQGA5YuXiHCg7P7DYrFKdIB2msx6jdC2nZ97jQAAT4oXp0+fxo6dOzFxwgSMKR2FcCCE1suXZZNP23KatsDi49VLCQJztrrIVhIeFSPeMoUAitUUXfhZFMx1jWAl4AKsu8267ty0JQwgVsCUWsJhEeMpWLFeOA/GjJbhFHoZQ248e9xu+R3/LZ9stCPf7/V4xBa0+dIluR5mTtNCVDIpU1PkemjjTDGMgIII+pGIZE9zA5R15GlP6jLqm0ZCht2wUQJApCD2n0QlAJYtxZiysXIuZr0zm5sOAFcDAKxbt04yqKZMmSoientHu8RL20aresMRsDb7exYHgDElxQh2tcNpAABUqaKgjEUgMie2CyQAF8LiALANl9s7sWjJcoRC9AVQNWG1DMcsO1prZ2RkSL1mitkBY8O2+WIz/vM//1MEpEWLFsk182BGGvsE74ebumw3lg5gO9EeWoENEamlqzZ7UwV88HX4RI+L9l2K5F6vtOXGjRvg8XqwaNECvP/+OtTVHUdl5SykeJ3YtPl9TLt1AmbOnIKWS02GPbO6AykpYDiayN25UuAPKAeAvXuOIMWbgcrZszF58jh4rsIBQF1zdwCAfZ1W3ByvtCim0wH7LNuYG+EUgWIAgEMEoqrqavzyiV/hwJF4AMDPPmx2AIioEgDP/eYZDB9KB4BV4oAgpUziJmE9a2png+SPVwqbhDPYJ9mOdAFgu3/xS1/AjIrpOHT4EH7x6KMi+E0pn4K//v73Max4GJ548gk89+xzkv33jW9+AytuX4Gf/exneOaZ5/Bv//Zv4grBvsKyIHPmzME//MM/CBDA8xMUoujPkhAU/g8fPizCAR0k6B5AeIDuEj/84Q8xdOhQPPnkk1JCgv3ur/7qr6SsAp0EKPRT9D979qyUEqC4yex/lhCgcwXvhxmX3Q4tshk6N+egjKwsNF9uwSO/eBQTyssxe/5cdPg6pd9q8ViNKToA+KVtd+5gCYAnxJ7/zjtuxze/8Q1Q6FVtpvo7xay+OgDoMWtuyvXr1ongM3PmLKmZLvXnKQYZWZ4sVUMHgDbDAaDHEgDRQMRURuUAoGd7c6QSSYCWn8mcowEA2lKrGunxh/EsEdv0+OxMPYa6PeRNKwoB9EwCb3tHhzwnYlmeOlqWVYjhABA25kWuPzQA4HSE4Qh1ISUSQqTtMlK6Amg/dR7nj9YjLQIMLRwCbwafJWH13DBum/OasvtX5T9kBjA5/bCvECzkHCAOAPJMaZV5LCMtFRkpqfA6PKg6egDZ86bCn5MHRzgLjj4DAPHto0oAOKRE0JYqcwkA7QDgRCCg5gceBH00cENRleU0WErIfOh1lSoBoO4nCpNFIjKPsZ35ezrzHD50GGPHjcXkyeXIyDBcSyw9oCcAgGKguKkYLao+n+J1EBmBILoO1uFY3XFMXfkZoCAfHb6gIcr74Y4EkRIKwW0uwWM4wLDb6PrgUVi0e0ezOEiIcm/pWwTsHAiwBATrwXON6GB5AAIAAbiPn8OBrbtRNHYCcoqHozUUkUxwVQJAOSlwjtclAHSWeaxUgfG80ivgXrL/1fLIAAB0iQqp4y50iqxR6aBjRW+iQ8gYn++te1/mXDoA6DWTfobIWjrJI6M/DgBmAIDrSJYWeu7ZZ2XtprP3CXbxdwQACHMSQGSf+/TtnxaXAq61yqdMwZtvvoHSklKBAQh/slwAYYCeSgDoWPNWuK7S3w+SPQ0TAQBc1zAeUgLgYjNmz5xllIFQAICuRX+lAADF/zKWADDs/2W8mS5QwUdOWTdLaTRjHuUY5L+Va5QLJ0+ekOcAXbUYo8ysTIGYAk7A63AivSuEjABwfNd++C5eku85nqw0jJk9VQAAvwtwhiJI8wWwa90mjC4oQmZKCvYeOYCKyplIz8rEscOH5Vmr1n0O+IJ+TJo5HY1NjWhtuCjiPb8QZOXmSIZ+m8+HiRMm48iRo2htacGc2bPReP48zp45gzGjR+HsuXMGzBVAXkaGlFXr8nVi/9HDaIsEUTjyFowYMwZZOblob2nHqboTOFV3HBnp6cjOzYUnKwNDykaj0xGReYwAktOlSjY45ftYLJK9gdjJV0jxv7EBAMvTPZLo23Zfo2m/zo6AHQE7AnYE7AjYEbAjYEfAjoAdATsCdgTsCHxMInD9AAC32NorAKATC2+dgYryKWDGu8lsP5pJHq0fabRDTwCAtalk60UL+YY1rvybWYJOB4KOCNZsWI+JU6egbMI4BKO1SmMW/eqc3bMDk29NGu/otnNpxRPiXxAPAEA2xgry80HhhRkvM6dXwEkLTYqLuhSAsTkuYACjZ8oY0rHo64ZTMgcAyep2qBIAzJxva21D5cyZSDMsQs0Z3t3i34dN5OTDS0MA2kjctIkWh4TEMIGEAEj0tT1sJlsuIoYdxH7R032qV6mb1RvcPd8621AJOrrNtAOAK8UrlqbrNm3G2cYGZOfnYfGyZSgbNw6dfj+OHDmMmuoaFBUVW6463gGA2ZGsS8o673Q/4MYkQQlmdzFLng4JpaWlImxyU7rLH0AwxIwoBUSIpBYOo62tQ0oAHD68H4MGZWHp4kqMLi0GSwAoC1pCE0xTdZqsrmN3r3AbJViyl0ZYNxtubNEAwNLlCAYjInCJXq5Hm0nAU2eLWcky65Z1eSeMHy914in4U1SSV0VBIPUublxrK10V69jn6LFNQTA6diIU752yuUughIJWbm4OpldMRXXVFmzfvgMZGanIy8uEyxXG+PGjUVo6HOEQMwDZoModRIs9KkvTEQUANqzfij17jiA9NTsGAHgJUFAc00K5AwcPHpCMdQoUbCtaW+uDMAnvk4IuAQfWsB06tBgjRtwibUywhWLwu++9J5ADnS/4c30wo5Y1bc0AACEnKwBwj6kEgLgEyHxKG18CAF48//QzGFY01AAADIvveJLHNFJ7GhFqxHHjnEJ5bB4zlHHT+IrBYGaBLNG5u8/Zyeeaq/+NzjxPdCaCJD0CABxrFOwIAGQbAMCjj2LilHLMnhcDAAQsMWyfCQMQACjIz8WOHdvxVBIAgGIcx/P69esFimI/4Lhm34k+I2TcOMXlhHPGjBkz5Ve0RCYcQ4tozgsUyZhpzRrQzIBU810YLqcD1TVVcQ4AU6ZUIBSU4hcxkEvGn5m0MQMi6mxRQVIL2kkzfc1tzgzfoAh3FIQpSpkPMwzAPsb5g2wXL4cuL+Ki4iREExeRuHNkZWbJvxk77egQe9xaxH9LeSDJ3qYdPOcjI02UtePT3IDH14aU9nYMDgGn9+3H2ZMnMbSwUMYw3yMirn7uG+sZjl9es0AhRnyiz3lmZBv1u2VepzhM8K31MgYNysf5sycxecJERLoiqK2rx+Al8xEZNAQdbSFxcolGoBdgT022+pmnAYCOHgAAXQIgInP1e++9J+VIKBKyXEkUFDMuIAoASKYxxeT4NqXbi+qjHunTtHXftWuXlP5hPyWgYj0ovPraO+TZ0XD+PNJT08TJp6iwSOyhzACAimcMAOjYf1TgLwEA8vPR0UkAgAK4H2nBAM7U7ESomXBhRDKipa/8/+y9aZMUV5YtuiI8IjIiciAnIEFMySgEiUQhBgEaQFLfa11V/dqqutqs+w9U/6B+ZqoP3a2+t+rettf2PtxWvVfVt1VdJSExC0iEJBBjggQk5EhmzOHu1/Y+57gf9/CYMhMQcBxLSzLDx+1nyr3WXovfgz8v+wQAbWGqbjIA+NMv5fjGISbVljTmKhV0rhnC0NbNyJHsuEVzS5kJCtbtcXyjCAAvrUHOBip0fzGybaJ+JVReEBP9kUdH7R0rmwLxXptrFFAfoD5BcxH1J7apkBsD7vS+ZPW/6h3eaC7tKAgkJVun8YcP8MbBgx7Jk8ZBIk02VI1agAIAR5K8422bCSg0LnJfrlZ5XCM1ikuXvmSyVLlc4Xa1c+dOHk+IQEhqUaTssm7dev6MbF5IVaevrx82EXDrbNQOGCRXIHoyyeMIEU5pHO0fGECp4HvIR1kAUF9OJVM4cfw47n73PY6+/Y6nIKWUpCjOypahbQuA7a/w8zOgb/uqDVGPpNvYKDsAigetl2gtduXbb3mNuW/fXry8/WVU4y7yloPOeAKlq9/h1pkLqM7MY/ee3Vi5dRj5mI1EVxoFp8yAfQ+S6H5UxWf/7//C+u1bsHbjevz23/4Xdo3sxLqRHTjz8ceYnpnmvl4ql/DJsU9x5N13ceXyFTyanGKi3/T8I/QN9OP723dQzBexd88+nDlxGvfu3sNf/OVf4psvv+R3RmS2S1e+wdbduzieN85/iY0vrUVPXy/+94lPsWH/a1iz82XkyGKgZxni8QQqcwWs6l2Bqcs3cePMRVwZu4UN772BFds287hN6zFFPn5cSgCGABBsmUYBoO7wYz4wETARMBEwETARMBEwETARMBEwETARMBEwEfAj8GQIABaQtCQB4DNJANiDPSMjsupapQhdjQAQfEv1gOp60vNcMS8lc73KG0oeJizMFws4duIEOrqyWLdpo0YAkFlQVaXPwKQv58tARd3aJJ90EASkI2uhvIfT/T5pz3QqxcnJby9f5kThwf0H+JoKTvGqpVVl7mMmAJD8P0mpU8Xpzh07garwuwzjfV711qLAf/+di/cdqqKJOLdOHqnt1x4MXbfL15IHdPCx9ZEihP0E4uO3XQL/RRKek72qmo6IFhEEAEpubtyyhZPIBJ5QX52YmArdlA800AdUATw5OYnvv/sO5P26amiIE99kaUCgF1VoEQBMVW9U7cbSu1oQiChQjwCwWSMAwE2IVkmAvfK8D3gVS/heeiT7CgDnWQHgHSYAiOR4kADg34x6//xGlJe1S8qsCb5HBQapKjlF4BAeyT4xhgEYKeHtBy8MFAv/5kpJVDhTvKg6+Z0jb+Kzzz7B999/h5GR7Uil4ujt7WT551RSgEUUVwWueGMNVWkScJtIsQIAEQC++vIaMpkerj7fQQoAKYofaUD4BICpqUmWnKfKwny+wGCsvhEgm5OqBiTvTtc9dPAQkz1I4pgq3jdsWM/evlQdHwBFqe3F4mx9QUQRBlpiaEIAEOCgIh+RAgARANY0JQDw6Bui7ET1pyjAPnyc+pmhVK2yLur8T5YA0PoIoe2pyWxHEQC27xrBG4cOIlcoSlKETwAgApFQAOjF6Og5/POHH2Ji4iF++pMfCwUA8njmDkmexdUaAkC4YpUkn6kvkd/ywUMHMTS0ipUDPvv8c1YwOPjGG1ypS22FxhG/PYrYKwsAUgB4fc8+1CcAhN5VjaR8s4mjljQglHcgCQDCAkDf1BhAwFa1QhWrLoOztJ+Yd8V6o75tAJiEQ31IgP9VjaSizxxh4qBce0gCAP1kOdSPXNhuBVnLRWc5j+r3dzF56TLihSJyxRxWvrQaFqnKxIk4IM5B9Btu8UxaEBW4igBAT8AWJvQ5yf1LMJZIe6VymeeCRDyOtauHMH7/NlJxC9lkF87euI3lR96GM7Ac1TIpTPiqCa0SB+mGggoAJ1h5hFR4jh6VCgDxOAPyCgCfm3sEUqAhqXCPABCSnFfXp6piflZNsl6tlZRnN71HsnUh25eRXSNMAIjaAgSA++OsiKITAJTiD6+tGGBunQBw++Q5JAplj8TC8yfNBzT+1yhCSRaPuklvTgq1JbnmpH5MwKOdTKBrzSqs2DyMcjKOKknwxCrorFYQHxvHN+e/ZAuAZUQAcACi8REBQAheCJWXqi3mmNrR0e+Xap5tNKbR+yAiUNKyhIQ6VYWrkZ7IKVT9rxH6ArOAfMzunh58f+8eTpw6iQ3Dw3j1tVeFQk+14gOodW5iIQoAvKqX/ZxIMdTnueJdKkkQgWhycorJf6QMlM/lxLpIbkR2oP7PFjqOC1IBIWKlsmFqdE9EYCFweHZ2lq2s6BybN28RUvaPHvE11dtnZQVW+FAKaOB40Hh8+tQpVMsV7Nm9W9iByep/7+8cHmuAxRAAFIGo0fsPjw80JyiyJfX/y1euYMeOV/Dyy9vgJuOYQwXpeBzudxOYujYG+1GO5fa7Vgygc7APyZ4s0JHge0/nKsDXd3DlwkV0rF2OTF83vvziHF4aGsKe13fj+vVrvA5+fe/rKFdKOHbsGF7ZuZPVv+6O3WbyNCkPEGn2wdQEHk3NIoskynMF5HMFnsemp6fQ3dXF7/fKretYtW0zkyUnrtzE8Etr+W/C0VtXMfzmHnSsHsQcqXx0dgJlB+WZHOa/ewhnOgd7Yg5TxTyWH9iFzOoVYOUqJgCQ4o8/H+ikCdUOF7RmkAcZAkAweoYAsJjWZI41ETARMBEwETARMBEwETARMBEwETARMBF4YSLwvBIAVBKSk2qyZI8SdZTWy5dKuHnnNh5OTXG1lK8AIJBG3VRASP77tUwLUwCoqYXy2lewep9km8lfuMJJLfK23rJpsyAACKzOA5Y9ae6AYGf7zbaZAgBJ35Nyw97XX8fal9agUih6CV79agqwqCkEbv+W+IgwAUC9z9rTNQIZFwIGtgJatvlQXmWdIADw80kCAP1fJW7DCgBEAFg/PMwWFVTxSNVp1JSDSdggAYCSmbdu3sJnx46xPLkC/ylxSh72Xd3dnPjmZG9ceksvkAAQVgAQnsKqnS49AYDjZjss0U8xUBYAXiJeRJb7Sw0BQDWqQH+ppX+Ui2UmGJC0OZ1r48b1uHzla8TiDo4cOcwEANcpI5+bQyIRR9KKS79XSexQntULIACoCkDl00zPFyYAUKUzVbARuES2EN9+exV7frSHLS4I/Kf3T/7GL730EianJoMN1RAA2uy4j2n3x0wAUIQakj7P5XKeAgCBk/pGrZ+knW/fHsOFC6NcQUlgGFVxjt8fxzvvvIN169fxWEGgFwGyRBoiQEyRO5aOANAo1hHgPw80op93dQrPaQKbw4RAIgkxAYClyQV4rsYLcUVxbnGc/iU+JTueWvA/fK/1CQAk104jg0WoPnlpuxWk3AoGYjbuXLyIiWvXsXHtWlStGLK9PZjNz3vgP90NKf+ouU9IcMv1jKaUwNCuBDXpGhSLcqWCTNzCg2s3sX5oBbJpK5IAUCmRAsDjIwCQuoxOACBViXYJAIE2G4uxsgGBp3fv3mWrEyI77RoZ4d+HVSD4DesKAEtCAKD1SQVxp4o0gA5L2HwQIYHl0tlSSIC5aq5vPJLUzkNMdYqx7hPIiqVEVhdJC2UmgJDVhVAAiN++zwSAlVtfxrLVazFP8yMPAIIAwCS6WByOXMfWrs+CpISmNBzXRWe2k+clIgCQsoYOWLs0xjQgAFBMupf1IF8s4thnn2E+n8PbR95Bb1+vR4hsFKt2CAAK0FZrbOo/RIpiEDVh8dhH4wFbP8ViTGygjfo7tSV6RlpzkToKAff0e9q6Ort4XaXWGGEVL/3+wwSAsVtjGN64Edu3b2eyFoH7OgFAtRf1Hog8QBZcoxdGsXpoCOvWrg0oAJAqjxQgeioEACLqkBrRhfPncfaLL7B792688sp2lsB34y63WWqHdqmE6nweHSUbE9fGULo/iURHCmtf34nMij4OWXl8GmN/PI3eTCdSLw2g6FYwdf8BZicnsXNkB2ynysoJr7/+OkqlIj79/BjWbhzmmBRnHwGFEq6PfoWSa+PVP3ubx4b8zQc4sHM3v+tz584zCWDb9pcxdvMW7jy8j7U7t6GzqwsTN25j49p1mCsWMDb1AMMHXkO1J435mM3925opovhgBl99MYqBweVYsX4tsisHkaOunu6AResyjzTC1J1AM1ZEgJYJVnU6gSEABANjCACNZxbzqYmAiYCJgImAiYCJgImAiYCJgImAiYCJgIkAR+DJEADiQDLKAiCsAKAS8UL+Vt/asQAIHKcRAFQFmU2VSpToq1ZQsqsoU5Kas3A+QCt/8gBbPicnNqW0uXeRRinTetWt/h0qn1j6DVUVEbhCSVRKONLPCvRXyqcqWfgkCQBUDX1g33709fbCKVc831H1ivjdSJB7KQkAus9y9HnDwFC4U3vRarG3Nztfi6eJ2C3cvtohABSKJU5GE/hLXzohhSsxlSa1CywjKdbLl5m0QdX+16/fYCWJvfv28fujyn+qZKVEOMvTEoCt+TBHKgAMdOPdI/uxacNqVEu+BYBLwBFVd3kKAOLBuY/IUArCQ5wEw+HELJw8IxQA3j7yHqq2wxWuXi8h71QJbKl4ify2bwuRSiS8CjyS4FWS5OI41TdDBAAFynvvpRZwUR8lycMVwL//++8xPT2Jnp4ulCsFrFjZj8OHD6BSziMed5BKJuA6BH44nroAWwDwtQSoQnfjKQB8IiwAohQAlAUAC6fLqtlEQsgFe4Cf1qao71Ml96VLl/Bg/CFL+FKym/yKSZpYVf4rAMoDTeoSAM7gH/7pH3H52lUcePMwhAVAJwNPygKgvgIAASrSxoDDqo+HrfSneu8i6jx0/igLALXvQgg/C+/TCz5yEQQA6k9VVgBYhtHR8/jwww/Z9uGnP/lzoQCQEGAk9wYp+a8sAKhvC3DS3+YfzWF8fBzXrl3jdkTV1ASIvb53L1vRUDU5jRV8zoD8tmjniyMABGbqJuEME7NEH2tGACAAj8B/oQDgV/WGgZggAUCOY5JkRISjWpudULsNS8AoWe44+aMTAUB4Q1ecEjpQwWDcwVcnT6A/k8W+/fuRQxVz1RIyywQI6VX4SqUfenrfAsBBjMZdXc6dyI3y+YS1SxndMQu3Tp1FdWYamY4YujOdiFXiOHvzDpa/8zZbALBdQ7sEgBoLgALPN7dukQLAfmfRfwAAIABJREFUAI4ePYrh4Q0MAhJQqsYHUgBYCAFAb4O0LqJzXv32W5y/cB7bX96Ordu2sVIDtVuaz8JbMwJA+xYANOTT/Fnl61HVOE2CZK9B7USBfarN1LadFkcOSfazqNqcSYOi/caZEVJBJz1vgACwRhIAqGHQ2C0UAAQljtgAOrVV3UOwX0U048DN0hqaCAA0DxMgLt6vtlrn+TAgKsTHsx2GrHCnmNlwmbQ2evEievv72BaCJPFz+Zw3gzBhV9paqJsI99tGhIAoAgCpM1B7UutrGhMIhCfAv5DPS6JlmQkJZINCn9O+hUKeq7zpHczP51hFgtfgDSwJqF2pCnkmhiSTGL1wAXfu3MHWbVuxZfMWHqM9ejArFYk48bO7Lrq6unD5m2/w1aWvMLJzJ3qXLeO1FVX+E/ivrGGE3UhrCgA0TpBKFKlx7NAsABaiAMCWCKMXcOnLS9j28svYuWMHOrtIIcllkD7VkYJDRICUhQ5aM80XEZ/No2O2yLZUE/Ey+tcM8XPM3LmP0d99grcPH0b/5rXIV8uYn5rBmVMnsWbNalZLIHWkvfv28rk/+fwYXn1jH+ZmZvDozj2sH1iJiTt3UU4AI//1bVz+9irO//sx/PTIn6GnZxnbP/T29uHoX/4lJq5fx407t5HoEaoPD8e+w6bhjSi7Nm5PjGPLvteQ7O9BHlXESdBjKofZuw/Q19OHeKYD6O0COjtgx2IoMalE2OlwW3eE9Ya+GQJAi2Nem7sZAkCbATO7mwiYCJgImAiYCJgImAiYCJgImAiYCJgIvJgReHIEAGUBcExaAOzFnpFdIQsAIXnL8H8ITGpEAAhDSF5Kk4BJkv31AFJf8peSopQwU173fgV7EEQSku3yCpIAEGwpzWqmwqBUiNggk7rinH4FtQekyaS+Dvx7yVApEbyYlltPAUD9/uHkBFcf7d+3DwPkeUpJZ+VHrepAW/COXcg9KhCYjq1PLGgl/u1cvdn52jmXv+9CCQBULZYvFFlGVlScCQ9r1V7Cls1UNX7jxg0c+/RTBidIRYJAEqp8Is9bvVqNKmNpHwKT1KYTAD750x9x9eo3GBzoxtEj+7GZCABFQQAgCwAGY+Nx9qwWnvfiLIK0wvCUJNAQWGUxCUARAN6RBABFZGFMw5Ng9mFklwEM3wKAq91chxOs9J0ksP3+QDCHAMLCCgA0BghpZoeJNSStq8gGSk2AqpuVd/rHf/gPVCtlvPrqCJLJGLJdHchkk3DtMuxqUciHc9xIEYDuQFAZagkASVTKcXxKFgCXriGtWQCkUhbcmATPJQ2C71trYv67Fr8kMFL5uRMBgIABAmDoPROIkslmvKM5Ea0DFHUJAGfrEwDoeAIapA0AWwD8919jzarV+MXPf86ez36b0gB/r8O2QgJopU+J9uR/+X3AP1p+3k4XXirGUiuPoN2yV/VpuwwydfZ0Y/rRLP7+gw8QbQEgDTF0C4ALF9gCIJoAQBXIDoOSJD9N/VpZZQRu1XEZVCHSEH0nEgBV/a9cOcQKG/WrWxdJANBvoqatRAUzmgDQkepAKpXkdl57rzGUiiRTTlW+0uNa+nGHr1CvMlMfR4LtTA5KDd47KaLY5MPOBACLBzEiAGTiDnqdEi5/cRZxJ4Z9bx5CMWOx3zQpEtH42uHEGOBTG43TgWYt7Tvoc6+HsSWCBKEArhB/eOY8MDONGMro6exEyk3j7E1hAUAEgLYtALR3Rdel+yoUi4IAcPOGsAB4V1kA0FhsQ5AcXczPz+EPf/gDVwlv27aN1SnYM17biKymlF3yBWGBQsAk+YwTUEdt+MsvL+LbK9+y7P/OnSP+3FUlQF5Ylugb9YNCLo/ffvQRk12yad8CgO6PFSEkaC3mhGYWAPTgDuj9ilYZ52p92nRLp3aGhPC+PKd6a2DRJmIOzaD0kunaygJAKAAMsQLAGsyR2oVSAJCqFmLkoPZTSwDQLZRaHanZNkPdsGyHOgWLP9Ibq1wfKiIEV8/L9kzry6+++orViEiBhEgANA9Tf9aJNzXAf3jhI+9Hn+88OX05idK7IYLdUm6NCAn8t4dGyqGfqQ1/e+UKk/e2bhUkALmAEGFzXFbxoT5VLBZZlYCAeiI6/tn7f8ZEBEUAUCQA+rlVAgCTSVwXU1NTOHH8BPbv34eVK1YwmYPiTmsLtVGsaG4qFAre72gNRetIZYFAtkNjt2976w8iMLNFAVmSVCqskET9hIc/8YDUdZCUXKwyEaRi4udkBbg5ehk9PT3oXD2Izt5uVOYLmHzwAPl8jokFM9Oz2LJ1Czewb65/i8HhtSjMPIJz+wGK07NsLZBd3of0yn64sTguX7iE7Zu28brh26tXsX7deia20brx/r17PO+lOzow1DeIZb3LhH1GKgE3nRBjcTLJ74PWPWS/Q32IyCu0n7BqkT2IxhDhuRFo+8YCYCl7W+25DAHg8cbXnN1EwETARMBEwETARMBEwETARMBEwETAROA5icCTJQCcwIlPP6shAIhQqjoloXWvUqsqzPUIAMpDXH8dekU6Jbu4okYmJS1KXsqEmQIWmQTAJxAAkpfc9CqmdAKAXt3ULGXarAKd7i3oW6xi4WWRQgignnAUad361cytNNFmBID74+O4eHEUBw+8wd7xVH36pAgA/MoUqNwOqNfKgz/hfRZGADiK4Y2bUCyVGBQRoLewD1BbOA9OSdubt27it7/9/1gG/s3Dh1n2nywEKGmrvG/9E8QD5XrtEwBEdb4iAXi9iG8xTABI4NSZc3g0X8Q7R9/jylxO2KtKNq2iVbVLIgDIruuBKwroEwWOfn8VCXcbJLurZH0JEKekNj0/VaQ6TgWVapmlfamKnhLq9J39jKs2cvPznAy/f/8uhofXY2TnK6jaZa74pOLpOEh+nyqiJcGBgB+uoI0z0Oe9GwkOxRNEAIjh00/PSQJANw4cOIAdO7fBJwBoY08kAcDv45SAJ5CLEss3b9zA//Ov/4q9e/di3/59SJLnN8uz19kWSgCQBBwCJNOWhX/59W+wZkgQAChmPiNFgbQhr2vPJXopOl2TKn8pdd3alcL32dpRi96rbQUAqvT0CQDUdgf6erma1CcA/FhTABBzKbUVAm8aEQAIDL1x/Tr+/9/9jseHI0ePtAD+qx65CAWAcBAbEjEiwH85Y2c7sww2RTPEYiiXqqw0QgQAss2gMUAH9cOVmi2/22al0mztQiARze8xJGwiF8VQtovoTsbQWcnjyrlzXH2/561DyHUmMBezYcdEZW+2QqQBOkSuhEIkO29eVIB/+HOSKq9UMfvFKOLTkyQkzwSAdDzDCgArpAJAqdimBQC/JzH/1BIApAJAEwIAkdmIKMAAY9X2VjDqvZCVA4GRBP4TEYXIa4rUdenSl/j662+wadMm7NmzJwBY8j2FGVNSCSOSADA0xH1kMQQAMe9Rm2ow7vqTbUTzCi9sBKBIVdNqLUj/TTiuIITw2tWBY1WQpTiN3cflc8oCIEIBQK5pWQEgYq2oEwDUzTVaarHCgb7oqEcACD0pP5N8N8oygH7X3dPDKgDXblwHgdP9rDpiYeXQEK9fqFqftrC1h1oHNwPglYKOaluLlWCvGbZCC7CwIoBS4VHH0fPQOEtV8zdv3MR7777LALPaqD+UCkXQuEZKC6TI8vXXX7OiBvUFstRYDAGArkNryYcPH4qK+J5lPgEgkaghSChFDeqzRDJUVgjZbCfGxm5hdPQi39uWLVtZFYEJpazkJCgnNG/RPyIA0N9ZBJ77VD7x90/CAVI2EK84iFVpORVDJW0RiwAJJ4bc3Byfu3+gHxMTkwzYU0cghYBi3OW+0ZO3Ydkuqh0Wqqk4W6qUiZxou0glaf8YSqUytyM6Fyk9VQol7lMOERpiFuJkIxNzUYbD90nEWHqf3HakgoUnJuVI1QueezTMPzQvGAJAyzPqgnY0BIAFhc0cZCJgImAiYCJgImAiYCJgImAiYCJgImAi8KJF4IdEAOBaKk8CXGQ7FS6wUAKA8vyl98qVKZIAIHQGfAUARQBgOFHLgIZrpiI9VBs2msYAfW3VopIPFyf1isAiquxfBALA89UfffCyNQuAoxjevImrwXQCQLB9BiNEct3k100ys5SwpWonqtii36tkeqDNEYCkNdF2LAAY+KbK2wYEAK4dd4UCgAudAPCuIABIAMsDODULAAFjChlj2jwAQZPy1gv6hJSzqMwn8Iil8itlzM89Yrnh3PwcCoV5lCslri60bQIHRWyqFfqqcOKdyACZTBobNw5j86ZhuG4VsYQL2y5Rtpg0BmTQKTlMwF4jAkAC5UoMxz49JywA0j4BINmhvNRFTxdAUnC8EJiJ/zt6NrpPSsRPTk1hcmoSK1euZB9bAhaUT7FqFYGzLcQCQAaYx05DAFia4egHRADoSKYwNzfHIBMBbiSlrir/axQkAk8v5ucFWwC0E0kNdBaH+USTnp5uAcC4wUpyNXvWIwBos6vPMmvnnlrYl8BhmypcydrDTjBBKEwAiDsW9rx1GLPdCTwiAkA8hqQdQ1c5xsCYzSSCsCGSb7mjbkPHndTyhRQA5s4LAoCFEnqyggDwxQ0iALzDCgClIpGZNBWVOpXV3uPWEABivgKAZwHgKwAIAFYoAMzNz+HUqVPc3ghQJFIWkzE10J4Jm47N8utU9U/WNVu2bGEiCylUXBwdxfoNG7Bv716+JZJV17cnSgCIV+EQGB8LKtHUbxphQqhGmPJWe0qyX+xruaIdMEDqEoAah205KEsCQGLsPq4sMQGghabt76IpUTQ6rh4BoFQp48zZsxgYHMTQqiEmtZHEfqYzi9dee43Ji7QtlADAo0UEKaStZ2ywczNLgjABgNZiVOFOfeDj//gPbN2yBVu3bPXUSxQBgJ6blF2I5EV9Zf/+/dwHaH3G635JmmzXAoCtCBIJVoY598UXuH/vPhNsaN1A5MGwDQCRccgyiu5318gItmzdytG4c+c2Tp06zYoxr7zyCs8b83NzngKRwMXp7zeXiVDVhPxbiwgkrqj4p89IrYIJT3YMCTcOJkzGwdL7VVJscGJceU/kEDEvkbVAiWOQSCZYYYW2jpiFBF3RdVEmazdHqExYcbKwIZJTjI9/9GiOnzGdTGFZdw/sUlmolADIFQtIdXcyAYE28bejg6rrePYxetz5yqwC4M9K4aZiCABL1dOiz2MIAI83vubsJgImAiYCJgImAiYCJgImAiYCJgImAiYCz0kEnjYBgIA43mRi2ator0n6Rwc8SgGAskOccla+ozIBGCYAcJInAKwHE7S+EoB/7cXV29c+QzA5KRLCAcxPZfOfAgGA7pYUAEZHR3HwjVoFAPHefDjmOekSj/ExWiEAHMe9iYfo6evFO++9i42bBAFASdaHc9mU2NQ3SkgTQJzOpPFg/AF6+/oYGCbZXepr1F8CPsmtEAAGu3H0nf3YNCwsAChhGyMLAEUAkNWuehWuIMoIigpcAv/FF1kAzM0X8M6Rd7kyV3nMUzJYVfTTkYLwo6r/5XevglD38tb7psse1LOzM5w8n5mdwb1737NfLFX6U+V+Op1COtOBVDLJlYbLly9nsgBJTxMgRVWpFMNMNs1VbAIPI6UCBy7BLww0+p1SEAAIyBdqB6I/k3yz6MeU0BYEAGEBkMl0Y/+BA9i5YxuSHQnV2331kQAAp84nnp/VDojUUBbvl4gLlOSmjVQMKMFNlbIEEqjo69/5HmNxVvJQHsb0gKdOn5YWANdw4M3D+MXf/g3SXVmUKYkuZW0FAcBF2kq0qADAb1G+nPD3xXSx518B4JVdIzhw6CBbfyjSy+NQAOD2JAFYaktc3RvhoR79tp4gAUBbH/j3Iq7f3d0p2lmkgoBUAKi6qFZJuYMIhqKq09taqORfaGtl6Wu2+KBqfqpkpqpUoQDQXfYVAH7EBIAk5kjaHXEk7JhQAHCBalwAaGqeVcRF/Z7UUKsqa30CQAWzFy4gxgoAJSzr7EQ2lsW567ex8m1BACiWaKzw49GwQjpk1UAjnLAAKAgLgDABgOS/HccbE/NSbYXAvGw2y+MUj2GhknMiM33/3XdMFiBwkYhsV779lkkqr732KjZv3sJzGl07Hg9W3j85AkCV1WASbhVxsqSRHAqPsBnZaOQ4HvhMV4AS86WcCXkSjBMoSsQtnkwslGNAxXIFAcCuIHErmgAQi9HYLUZ/3QIgsFbgHxQJYYGtfJEEgEtffYW79+7iv/75n2PdunXI5eaZrPdobg5dRGqTBI/nhQDAAHW5zAQ+ks9/MD7O1geeCoDjoquzC/O5eXzyxz/hwYMHOHrkCPr7+vk4VjaSfy4pMJrHBKqup6r7VBLjkxM4fvok7j98wOD+e++/z7ElAgFdl85Da50izS+OjYSV4PMSQZQAb50EQOQDss24cOECtm8XVlKkMHX2zFnsHNmJXbte5TUlEQWoL/L6KR5jpRWl6saV/6wAIPyrmNRChBYIAgA9R9qOwbUdlGhMsGJwO5JsL2XBIoMNHkOIpEmKAamEIP3wvSdJlonG1Qr3kVSMQH8LtktjKUA2V6SMRHdTLJaQSgoSABHB+5b1olQs8poqnkigZFc4hooAoBZRiijOvdMRREhlGUJLYLXW44uExjJDAFjguNLiYYYA0GKgzG4mAiYCJgImAiYCJgImAiYCJgImAiYCJgIvdgSeNgGAEjdiE4lI31+0fmJSTxjXVOCos0lgmr2/CZSTyRmlAKC/9aC6gJYM59uq9U0NtphQxqemOTWjDISPFz8rXEIltD3IUQMIVSJwMS24kQUAnZctAEZHOUmpLABU8ktdt1kEFnN/z9exTQgAlPQ9/jnuPXyI7v5eHHmXCACbBQGggywAfMBOxEUAut57YICLZO6DthKUhKR2RGALbbpPcoBswglTksp2MDefx58++SOuXf0GAwPdOHpkPzZtWA27mJMWEFTRKhUAuL1G9ddaAsCZL0YxNTOH99/7L6hWyZdbeJMnEuI57KoT8FGOIsPQM1Kymr7bMoFNVWEzM1O4P34Xc49mMTk1wcB+R0cSg4P9GBzsY69wqhhWgD/7P0vJfVWtJsPqjUeUEOcvHpuUJoHOyhHgv1dFS9KwDP5TiRsRAFIol4kAcFYoAGQ0BYCUkDdW7zL8Pv3f+3vRHdD7UV6+9Pwq66ySzfr7D9FDOGY+AYDUH5oRAESb9QkAyRYIAGo8V8Qu7eeaDt3u6PH8EADoSRzb5erCzu5uTD+axd//6gNsHxnBgcM+AUCMt4/HAgCepnFoViNQUxtbauc80d/PnDmF06fPYH6+gNf37MOuXXtgV+leVb9QFbiLBRrDx4ufO7uyTNSpJQAIOJwk7isVm9VGGPxvVuG+pBMOG7fLydwnACxLxrCsSASAL3j82f3WYcx1pZBzSc46Dssh0JfgMbCCAANnmklR+Bb1HqT3d5KInxq9AGd2gj3je7Od6HYzGL1+G6veegcYXIFCicWu/VGoXnxC4L8iKvoEgBOSADCIo0elAoAVh2OLOYcuwdXL4fVLRLxJ/p+sWD759BOsX7+B/39rbAxr165l+5S2N9dFPpfDb//tIwYzifz05qHDrJyiiC9qTSOAZlJtqIIUFPLfXMfNm2N49Wd/AfT3I1+sivE9XkbarmDuynVM3/mOVWOIfFYqiupkfVT3fpD9uPb+1RGMPnpkMH4vcQtz5TK6Vg9h3fZtKMRcJgBUQxYAQ1tfxrLVazBHdhfSqVzIlytCASOVEZdebL8UEujNNnUVbz0r1+cnT53kKv/Db73F8xqB0zxbRBBe6ff1iABevJ9o/44Ip04uiggKKQIQGZO2melpnD93Dtu2bmNLC1qPUFX65MQkzpw+jXt37+L1Pa9jaOVKsdZhSXuqZhch19fhYqxoTgAgkiARQYkAoOwv9JiGFQto/++//x7nL5zHjh07MDM9gxMnTuDgwYOsBkCEArXpylLiNYj1qLBk81VMiCgpCvdpleR4lgZMQIsn4NCz8pJKrFtFu/XtlZRlBxMMFNFAWkF5/ThucTy9xqnZM4lzBputWmcqsF9vf0wlkO2KFRfkA4shUbZs2V7lY3sxMQSAZiPD4j43BIDFxc8cbSJgImAiYCJgImAiYCJgImAiYCJgImAi8IJE4GkSAH40sosrRyTkLeS7vQRebWIyKs8fTijrr42TOZRkYh9KCdNJEDWwn8zohKEoZQdQnwKgjqgHYmmJ3cj2FH28B/5HyJfWJNDbxc9C99GMAEAJc1IACBMAXpDuscSP2YwAMIdPjh/HvYcP0N3fh3fePYqNmyUBICUJANRLNNCOQC0/AUuSq5oPfQt3X5cAkMvjT3/6I65e/QaDigAgFQC48owqWl1R7cU9tS4BgD6XCgCuhRMnz/LPhw6+iXyhwBVjBGaT/Kxo2z6aIO5N2gDQ/x0hDy1+HeexgqRo7927j6mpSVQqZaQzSSzr7UZvby+SSQtr1qxCqiOBdAdJwVY4+U6Jb7AsNT2CiJ9/lWCfVBX9IpSeKYH8Ud2vege6AoCoQLM8BQBBAEhrBICUIgB4vvWK0FEfUVHVocJCwq98rrUSkS9fGx84p84KAP3IZrIi3vE4S/n+wz/9Iy5fu6opAHRKBQBxL74FQKsEABGv6Mpsr8XWlsw1bbPPIQHAdtDV040pSQB4ZWQE+yUBwAcrniwBoPFr8OC8p04AyHZmYLFUhz4RqvuLI5+vMCGBKkGfBgEgzlpEZBpCah9UKVvEskQMfUwAOMug3e63DmG+swMFqmCtWoi7FhzEhWe2JSTmFdAUHhkiwX/5S0EAOA93dooBbUUAuEAEgLffhjuwAoUy1+B6r7suQSLChiGgAHDqBG7dvInBQSIAHGVf8LgVE2OtdtNhclL4eWhcp+p+kv//9NinIDIAVS6TUsv+ffs8G5umw0Rggfd4CACZagX3vriI/PhDBlW7ujq5illtCgwMEgK0da037utHiPGN53FqLy5QSVjoXDuElZuH4XakhCpEvAJ6v9bt+/jm3JfQCQBE6SCzACYMEojK8hGKWBCOXLMxukmk21AA4CdXKj4SMP38+HFsGB7Gaz/ajWKxwHLzPHM8xwQAJmM6Dlef/+mPf8KOV7bj5e3bUcwXcPf773Fx9CKvbQ7sP4DOTIb/TxX6tP5Rkv86CK1i1QoBQAekxXog2APDBABa3+VzefznH//IxMmpqWls3LgRL2/bhr7+/jr2Cn4bF+OJhpoHFpwkse+PYN7Yw6SBOJOjlAIOj6FqXw3AV7fvE8dFe1VKcv75/XVzM0sIYWnlS/vLlYxcJ/r9wSfmaeQGfWfmMPhjK6+jFklQoXun9fKqVav43Is9X1vj6A9wZ0MA+AG+FHNLJgImAiYCJgImAiYCJgImAiYCJgImAiYCP7wIPG0CACkACMBb+ndTgoTRegm2hQCssFxsFAFAppw42KwAoAlthxNe+hupJQBwyqbJS2uGwC/8+FbOHKl83EYza5cAQJVuUUSMNi75Au+6EALAJuQ9BYC4rPry25T+/lnoQqistryFCQB0IFXmP5qf9wgAngJAiAAQozSrBOijCQCUyGdaj2cDcPLUOVy+fBWrVq3B6tWrUS4V0d3dhf6BfnR2dSJh6Z7OCpb3n5dApmKxyJ609L2Yz3NimjyEV65cge6eLMv3ZzIdXH1L3uC2XYHrVDWQH0w84FFHntqr5gqVcPkJaBHUsOWCVg8mzse7kQqAIACQtKywAPAVAMgCYMfObSACgCAZqXaxMAKAAFaCqg+qAeiPE00A0BQArkYRACRBgi0AgLRlCAAtd656O6oKTqUAYAgAzUMaAUBTP2tGAJifK6FaldL/iwRfmt9keA8a+RoQAM6fhR1zsPttSQBgr/ck4k4UAUCQAMJF3OGhXv+8s0IWAOdhTU2hw3bQl+5G2srgixtjWPnOYTjLl6NQErYD3njRUAEgSLIQBIAYCiWyANAIAO8exfAGSQAIqdE0IwD09fVzNf13332H3/3+98jnc3j/vffZBoA2JQnf1rtYcgUAGrIrSMQcpGxH+IhL4N8DZrWKZP1ew+pJtc+hCFdC5cZKplB2HZTJazwRZ8KaAyJVVEDvN0YEgPM+ASBHFeZ8UlLWUavqHy4B4I+f/Al79+3D1q1bMTU97QGaqh3786+I1LOuAEAEFyLFEBGR3vRnx44xoXNZ7zIG2memptDd1Y2RnTvR39sHp1r1wH+vul12Q7X2e5wEAKrwJzLOv/7rv2JicgJ79ryOw4cONSHihAkAYk0kthDhgBdMwtrI24eXRGECgDia2kPU3x/NCQDi+DD4HyY88D4S/OenkLcbXCf6T+KrAGhPpw2ThgDQ1kjd9s6GANB2yMwBJgImAiYCJgImAiYCJgImAiYCJgImAiYCL2IEnjcCgAd4RVgAcKqpbRCgGYDfrNU0Q2Obnb/+8UsBxNcjACjP4bACgCEANHvfjT5vnwAwvHkTCqUikkoBQKsaDFcYCmlUqkJv/R7DBADqH1SFRwSAP/znx7h+/VsMDnbjSMgCIO4KCwDVn4TEa+jCUvZVUHmECsCj2TyufHsdpWKFPetJrp+q+knKno4mP9qgr3MoZq6LZCIB8qal49etXcPV/ulMmhUAOtJJ2E6VQX/HqZKCMqu3Ug2ugENkolbeag0BQKSJvWyuUg9Rv6glAOixVrEPEwCAY59+gUuXriKT6UEtAcCvzhSy6/XGBJ8QoRQABPEinNjWquqCjxOhALBUBAB1zdD3hgyl8DGttFu/PUTuXVNV2+ici6x+beV2o/ZZBAGAEIlKuYL+vl5cvHAB//zhh5icmMBPf/Jj/N0vfyn9kUWPI6CJqqdnZ2c9q42a+a+OBUDjR1MAz9O3ACCyT8IiK4saKJzrQH0CgAKZFvrSFnIcQetCbtqJkQIAUKmWfAUAjwBwUCgAeASARIQCQPsEgK5KGbMXvkBychrZSgzLMstcCNqcAAAgAElEQVQQT2Zx5tZNrHx7P2LLV6BQpLsiuwY5wi0JAeCIJADEa+xomhEAyMolk8kyuev48c/ZD53GS+WdTmN+21sEAeDwocMsrb4wCwACBmluibEHOQH15E9O82YibnlVv6pJ6qN5O4TNql1FuUqWAxp8yrL+DuJxmy0KYrfvCQLAlpex7KU1yDlgCwCdAMDzSQMFADWHtB1XOqANBQA1T+nA6umzZ7F121Zs2rwZc/PzTMwLAK+hxUyN5Veovba/vl/QU9c9SEjSR2/KUoXaHFlnUJv5/LPP8P1332FoaBWP3WRz0d/bi85sllcBlWKJK/851KS8pMn/q6s8bgJAuVJm2X/qiyO7Rnh9Rv2UiJfRNjFRBIComCjFpHoEAAH465sC8EM8Tc06TuxdqwAgfl9DAIggTqr2x5RK2fd0+kLgDYesBGruyygALG0HC53NEAAea3jNyU0ETARMBEwETARMBEwETARMBEwETARMBJ6XCDw9AsA+CAuA8pJaAKgqGS+JQwoAXBothQXaIgB4cOECX3czgKvZ+Rsf/1gJAPKJ75MFwEVjAbDABhBOV3ngrgBwxUZyo/FUErO5WguAdggA4mQya9niDYcrShUBYGb2kSAA3PiWLQCYACAVAKgSPOYkEOc0q/AAFk+jPFnlz0QA4Ep4qQJAJACXrAMIcBJA99itm5zZJhIAKQ+Qzy3L9FPlqMdO8FOuq1av4kR0d3c3H0OV7371u7gH4QlOgSAfc077yp99nFCdUU/sishJQF3RAAJSxKJaX08ABxPUtQQAAofKFZ8AkM70sI+1UgAQwIzyaQZLNnsbD1uhijndIoEq1WoS2MGEeQAuJwAhFhMWANms9LWNLYEFgFIf0MarcCa8bnuMAm4bNd4XlwAg2mcM5VIFA/19GD1/Af+NCQAPF0wAaAeQDDRM2d9Pnz6J06fPYH6+gNf37MOuXXtYcj/GoLJou76NRvhdtzhI8YP7oJJ+H5lsRx0CAPt7YH6+COkasgDyXxv3V2fXOPfPGBzpxb5YAkB47FGWKATKcRWstr7pqpQwfe4UeoplVGbKuH9/Cp1DQ3CW9yM2vBKx3j5UihZAY7LcWrcAEGM8EaxqFQB8AkAt4Ka1gRB4pu6BxvNoYHEhBE4hy5LP5fDbjz7C/fvjyGYyUAQAqrBWnuIUW1Fh7rBlAgHs+W+u4+bNMbz6s78A+vuRL0pAPmZ7vuaCVkbqPOLt1AP8W12vKc/0KjmkyzHeomnWcWDRCEAWALEqOqtVWGNkAXARQ1u3MwEg7wr/9BipBNDM69nqRBPLdBuZdlu71yPrY96Rp9SPO/b559j28stYt24dBd+3CGjhZihOzQgBLZxmSXdphQBQLpe5DZKs/5/+849MZNyxYwf/rlwqSZUnMeSpv2fUdMpvUfUbbfGiJOtjqSTGpyZw/NRJ3H/4ACtWrMB777/P8SUyWK0FQFCiPqwkROMKr1XrKQxpFlTB+UH81JyQEWw8vD+1ea363h8X5NpMWgDw+YkQI+PA/UuOf1Hzmmc/0YQhq/52VMtPfeapWX2EprQmq5MW4tG4ORoLgGB8DAFgSYcvczITARMBEwETARMBEwETARMBEwETARMBE4HnNQJPhwBQwlu792LPyC6QBYDytxXgnQ7NRYBZ4YSLlvDmNKz8vB4BoJEFQO07Fukclp1sizignykKuJDJMSFm6Zd3hW/AA9HqAycLA3C0VF2Dy9NehgCwlD3fTw/+UAkAlCAulysgAsDHf/gP3Lh5tT4BwI17/VUpAFD/EhVpAnRXUvgCJBFgUyxGgJNSD1B9S3wP5maj06kkt+wnpYngI/y9leCxICJoZADlQSvlY+u90QBmrVd+eUNS7f20SwAIKgAkvcpMjk8IwBO3HbymPhKwVG0gYLVjTSQBYKCfq2wVOHTq1Gn8wz/9Iy5fu4YDbx7GL/72b5DuyqLsCB9pTrQ3tABQHuVeqj6iIruVflR/rPSPfrEJANQihAJAPy6eP9+QAOA6DnK5HEs42zZJgtd6Bi9s/lDvycXTJgCk0ykkkyTzETFHunHkcmXYVUFQWfgc3krbjd4nLvunIACQAkA5pADgSguAlFAAqCYRd+tbACiCErUDGuJyj+aQTqaY0ENy3eQrrrbOahHFq1/i1rkLKMy56Fu1DitHdiKXsVDojKFKditOJ2D/sAgAjaK9oHcoCQAfffQRxkMEAKrGpknHk1dviwAgAHrR8gTAHpb415ulml+a4eVCgtwFaeIQmA/XQdKNweL7FKQ6O+EiW6kgcfs+Ln+hCABrkXcBm+0HiABARAo1Xv5wCAAULbU+/+LcOSZ7vHHoIDLZDIqFoi+73kq3C1XcL6h9tHKdFvdpRAAQYxCtrwQBYGZmBic/P47BgQG8vO1lvgK1R/XG9Ip//pAIfE+YANDssesRddRx7b4PtT/3q1BH8QB8TbXmsRMA+KWFDAwa8NgMAaBZi1nazw0BYGnjac5mImAiYCJgImAiYCJgImAiYCJgImAiYCLwnEbgRSIAiAScXzHS7JWKPJMANNtNZPnnbkIAYMl2nfgQvqtWQLFmT1L/87oWAPKQegQAnaax8Ku/aEf+8AkAiUQCpXIZ09OzS0QAUJWSotKdq//duAT6a1sRJZS5j1JiP0LOnZQB/KrScN8QWgN+5aNSA5DZ8zoVp16yWu7GPxsCgCEAPK7haYEWAOJ2GhMAOpIkke5bABABQFkAWJZVWzHbAMxoMGt4pD1DAGjcSBoSAM59ATsO7H7rEOY7Uyi4RABISAIAqQYAtkUgs1Az4S/N+LsDFrpjSWTiSZYUJ4IH2UGoLWMXMH7xc9y7eQvJzpVYsX0X4hvWYN6yYds5oYxgdyPm+rL6PwQFgEYRbXcdxkQxx0EhlwcTAMaVAsAhDK0cYpuMhREASAnAhh2n76ITMVkrLAmuoZgtKwBw9bMgnjJRznbRQXY7/GMMdtxFxbKRqVaQHAsSAAoE/WsEADVmKIJC7epy4TYo3uzbjNEQ8UIVAeDe/fv45vJl7Hr1VWwYHoZtCwMDNRWHFSRqTvUDJABE+corYoD6LJFM4vatW7h08UtsGt6ITZs2se0FtdVGBAD9M25zFCzpWU/jRTMFAFrfeVuT9dBSTH/t9tdGBABuExHV+60qAEQdH3U+1Ta9qdEQAJaiKTyWcxgCwGMJqzmpiYCJgImAiYCJgImAiYCJgImAiYCJgInA8xaBJ0sAOIkTnx6Dm9cVAMqaAoCQYPWr3KLRiUBVVUgBwKvilUkbSqIqCwB6d8obsv579LOZIgErErGUYBdbq9lOPY2p0pnB48W9hgkAYVA0fJ7wnbd6P7VPLHLTNc7tgR3vPxjH6GitBYAhACxkJHgMBACtafE7WaQFQKsEgLiTQCykAMCtm/sjVSlK+X+SSmZUhHo1dUpf/t+X+BexjJZojW7f6jpB+QxFAPAJO0LxQ2bJZe/VMLSalxj+rHYECt5POB9NSrlCDYHAOiAesgDwFQC2IpUiBQBLxCVSAUAZAPjXDN+PA7JY0Df/J3WUd7SyABgYQCaT8WS2F6YAsAq/+PlfccWiYHOExqm6peXhJ9Dj2epY12DMC5cNNuumCyuBb3bWxp+HCQCOg87ubkw/msXf/+oDbB8ZwYHDB5EvFIX6DNtOiFZC80WlXEZ/Xx9GL5AFwD8x6PvTn/w5/u6Xv4QgAEgrC9fl6n+lALDkBICYi1OnTuJMpAUAAU1yLPDkoxfENpDTrn6s306aKwCU2JLAH5sW9+raPVrU/dOwLNYP1UoJyxIWekpFXD53Dk7cxY/eOoR8NokCrTMcMT4SiCuqYOl4B5arvmwkHJer/5MO0JPIoJzPY/bRHHL5PG7fueN5xifcMqbGrmDjhmGs3bYbdk8fruUfwe6IIx23kSBBeTcL12lVAUA9vXgm3wIgj5MnT+DWrZsYHBjE0XePYnjDBl4zNbMAEG219a1dQLEZAcC1yUZmIQoAFcRRQdKtwHKJSRHRTD1SgL9aqn1Wf7UbHMVpXUhkVUvwPmIWEI+jEgeqloOyZSNbrSLBBIAvMbT1ZSxbvRaFGLUd3wJA3pVUKKiN82ItAEQ7aGHTHtzrvXKNfvzECcQtC4cOHUJHukO2LXFOvf1EXucHQgCgdknkxHrtUymPkb1RMpHkZ/vm66/x3e072LljB1a/tBqz0zOwSKVFBpW+K0Uzby7X5P/91aSwkVoIAaDd/tfCmw7s0m5/ZRUoBbhHqJNxe5ANIdyXOB4NLADC7SnqZ9WeA8ToFgkANeutiGC1G4/wKYwFQDAihgDQbo80+5sImAiYCJgImAiYCJgImAiYCJgImAiYCLyQEXhyBIAETp5UBIAi3tr9OlsAVCrlgL9v0AKg+Svh/bXMYBhOooRJ6wQAP4WjpLXVsbbtcFUyeWKqKmU9gaQkyUmenAkDcZGMErLLwqsSDnmdO9ArhOhcui2BkDJXWz0SgfpcJMvaS6HrMRXy6XyGkMUB3S9dXSgAXMTBA29gsL+fJYaVNykfGErANn9jL/IeS0sAiHzz7RIAQgg2EwBKZUzPzODjP3yMW2PXMTjYjSNH9mPThtWwizlOSltOkgkA4fS/aDdS/p/AaSYC0G8UCM9pbVliH5UyjUrr1gLDwpNWA7u9bqP9jv9L4Kk8JwOpwa0V8CKMKfuYce39i3FDkR98AsCnn36BS5eugggABw7sxys7twkCANsi0GAhwN0YDRyBmxLXiAbJ6DqNKTw10YzFMdA/wBLEEp9FYwKACCxJT1sukLaS+Jdf/wZrhoYEAcCu8rgmtrA5cbivh99j1Ptv9kbagQt/oGONVnnp2C5sIgD0SALABx/glV0jOHDIJwAouXcx7goCwEB/Ly5cOI9/DhMAUintNQQJAP58tNgYKsKHi9NRBIAKzSdk9UGgWNVvG0v1OiQoTg+ayaaRTBKAre7JB1tpnJmfK/gEAE9VZKlupPl5FLzr0FrABUqP5jCQzqLbcfHVhXMgN5Q9hw9gopxHR28PSq6LKgO9MUHtcVykXKATMXS74OPs6RnM3r2LwvwcJmdnUKxUMF8sIl8uY3DVSlYVYPUABo3TWL1uIzqy3chXbJQt8OdCHp5UA2gMarM9yPjTmG4lYygU8zh18iRu3rqBwcFBHD16FMPDw7z2aUgAaB6+xnu0UMGsEwB+G6EAwGsy2/arrluyAHDhxsvIVssoXL2JjmIZ5XIJjrRM0WXRgzOORraUpdsuz6G0QPQ/k3QVMb86FpxEEqnl/ehatQJFCyiTKkSiimzFhjU2jm/OXcLQ1u1YtnoNEwCohj4G6nf6nFt3BlmgXYs34rf0FuVUHJjaaO4iK5obt27iyuUrTBh558gRdHZ1sZ1FuUJxLfOaedmyZZifnwcB6PpatUZyf8FWXS09RmAnJo4ASKfTKJVKwpbIIfuhWF2lFdqP1ljVSgXnz5/n59+4cRjdnV2Ym5tDQs7/3kpRa+P8uxABgNqvAqupX8dTSYxPTuD46ZO4//ABVqxYgffefx/r1q1DoVBAMinIB2oLr/uj1AsaRaaZ5UH7UfWPUCN61KItapW4mGtFHVv3+mrniPGnzZG07Vs2BIBgyAwBoO0mZA4wETARMBEwETARMBEwETARMBEwETARMBF4ESPwZAgAFpC0JAHgM7h5IgDswZ6REVQqhBaIVAsly1WFvgLd9IrcMDTEUGKIAKAni5TPuu63roPtte/bN56k5DvflSQQ+F7blNzTZMrVPWgnUyAgQ3NedSxVrlCCUPl6a1XKMlFO4D/9E5uXfhI/yhiF0h+q1nPBTVcBqTWVKRLYb0YAUESBBd/AC3Xg0hMA9PAxhqy1r1ZCGwZoWiMAxEIEAA10Z7aLAPzJq1hUsCoSADdk/6tG4t+PT+29B/tDNAEgOEIw9K+uIQcUlUTnHhZRYVYvZuHxSHbKGvBMjDWCAEEgnFIAqCEAjJACAIG1BF7KPs9CCdFezfXhmxZQMO2h6PwD/YPIZtItEgCoIlkRAFxJAPg11gytwi/+6uewq3aIANAIwA+NaeLM7QOQrTTsH/I+TQgA23eNsCd2jvywpQoNgcfCE1opAPRidPQc/vnDDzEx8RA//cmPhQKARgCgyE5PTzNwZkvgTBDSFgtTtEoAiMNxKq3WCLf+xuoSAFR7UvNnTBAAbEVyI3LNYp+99dsUdyPXETQWuECH4yLtAIlSBVcujiIRd7Hz1R1wknGke3tQjhMBgL6o4DvOpBu7UEJp9hGqj+YxOfY9ClPTqOZy6F3WA9uykMpm0dXXx9+zvT0M8NNXJZbETDGOVHaZBFJtxC1JSaA1h9b1vMrZVuq5FQEg5sBKxCUB4ARukgLAkyQAqGVRg1cSSQBIZ3D40CGsWjkkQFuyAVDgKq97SIa9is5KFflvruPmzTG8+rO/APr7kS8KyX83XkK2WsGdz04jlS+hUi2DyJ8C/NVInKGJwxsdeY4UK16xiU+85snV/3EUciUku7rQt2k9lm/agGIixgoAiFdZASA+9kAjAKxFAXFUY+L+nwQBoJXeoAOpgRmASCqOA5LDfzD+AF99/RU60mls3bYVa9euZbKt2ubn5tA/0M8qF/oMExjLuD0/2f5dpTaSyyGdSSMl1Ve4LWnEWA+0lw+TzWRx+tQp3LhxA6/t3s0gPUn/k5oOK6CFp3RNMSYgd0+BWGoCQITEfqN3vPi5pP7ZPbpg6JXqMWil/S10n3rXV+d7Uveh378hAATfpiEALLR1m+NMBEwETARMBEwETARMBEwETARMBEwETAReqAg8VwSAEKCnwHs9YRjnKsB6r1hkxLluivYjQN6KIybl/0Whq5DsD281FfSctFIEAD6VtO8VSgD8KZELbPI0F77mBN4SCUDku8Jg2eMBz5aCAKDu9oXqOAt62BeFAECtV1b/MxgeQQBQJYGB8q7WCQCB/iH7Wo0agSEARIxThgCwoK67lAc9RgJAuqPDs4knwhkRAMgCgKpoCVA2BIAnCxAKOQZRiR13HWSsGGKlEtKI4f7V63h47ToGuruRSFlIZzvQkU6CcE83VoVrV1Ep5FEoljBfqSBXdWB19sLKdqN/aDWW9Q6gw0rDdWIgoxWq/GbbAEvYB9hUDe5aKFZsrk5neXH6nCqXlVS2DAevi+heuW02IvEo1J3G9x8+AYCem6qaC7k8PvroIzy4P87qJ0QAGFo5JERQFkQAqCDhVJEsVRArV7hanQkAkhwqhova+cwnnYUAf2XGJOcyIq4lYhYS8QTKtgO7I4FkZxZOwoLtVhFDhQkK8dsP8LWnAPDsEQCqVRsdmTSPT3fv3mULi5mZGVgJC8uXL2e5fLYwcRy89tqr6B8Y+EERAMqlEqsXEGGBgHyq8Oc3H7ImU8RjUgu4du0aTp04iV27dmH1Sy+xElCxUJT2Z1qVv5pzNAKA+tPAUwNokwDApMNnZDMEgNoXZQgAwZgYAsAz0pnNbZoImAiYCJgImAiYCJgImAiYCJgImAiYCDzdCDwZAkAcSEZZAIywFKaXJJce1RQRUTnsq5NGVeuKgh8BmHOKXfpHcgU+SbsSqK7l+z1gv1HIZVmc7diwXQdVqsxxbJYe5fM54GpKqiqk5DIlLun/ygKAqpYsi4AWIQNK/+fvCSH1TxX+Vtxiz1P6PUl+0neWZ65RAPAzgPWS8lzh3AIhod4jNyIAULzuPxjHxdGLeOMNYQFQzhdFzZrMztEztVNJ/XRb+9O++mIJAHGfRBLxKOwUThK0bUg6N1MAGBu7joGBbhwlC4Dh1agWc7DcGOIBCwAfMOLEt5Sl96T/PUUAVeKog3Dh/wcBOomd1SXEeDwC2SADR3PiXKl6+FHRVUW0ptywcSxEAYCOIQWAUgVQCgDZTA/2H9iPHTu3ItkhFQBYBlpsT0cB4Az+4Z/+EZevXcWBNw/jF3/7N0h3daJMVeMkSdySAoBsA54/Qj0QMfx7owAQtgBopABA4321XEZ/3zKMjp7Hhx9+iMmJCfz0J3/OCgA6AYAiOzk5ydLSzzUBIJHQZMzVCCBA9xoFALG4eOwTgT4uKX5SnMzcKyXE7Cr6urqQm5iElcujODML266gUizAoc+dKtVxg/a3yxVkenrQuXwQid5+lFJZJHoHYHdkuBo96SbgVsFrlQoRBipVOMI8gO15YpbF6xaLYiRrzpVMudyF5/IFEQDgwEoqBYCnYAHQggJAKwSA9i0AqAlVkEjEkE6SFQ5QqVY1AoBu4xQc3/x2Ia1bNOl/pZTD4y1cBr+TVgL5fAGlShlWKineoCvaBxEAYrcfBi0AWAFAWQCQ8oW6fnSbF2o1TQgfi+wtOpAbIOPKtkkqYES07cx2Yj6fw8TkBGamZ3jNXSjkcePGTezYsYPXoBSH8MbrfhE08TdAaIdqtcqy+0u18TWk/H8+l8fx48f5/oY3bGCZfTGPB+OtCABXv72KW7duoq+3D3v37kWxWBR/Q8jqf+Wi4x0dsgDw1gnq94pMDKH60cwC4FkkANR7b497FG+1Vzzu+9Cf3xAAgq3BEACWalQz5zERMBEwETARMBEwETARMBEwETARMBEwEXiuI/DkCADKAuCYtADYiz0ju3wCAKc2paS/lM3VK3qjCQC+3CrXx3NxvQD+yZuaqouokj/V0YFsZ5YTirwf+exWqwzkk8coJeEIJKHvZarmKldQKBY52UjgjCIOiOouBdhLYEyT+gwmahz2lq3aVSYKcPKdAX8C/sU5KCnISV7yeE0lkbASWD64HB2pDmSyGXR0pNizU9jSEtGgyvdLG5MIyGOZ5I0dV1ghaJv6qZlEZysEgNHRizgoCQCVfDGQLzYEgHaGh4UQADZzWySwmIkiNeCV/959AkDr99QKAWAwRACIO1TNSsAHERJkhb+8ZC0BQKA0Uhi/ieR7ECwJSqxqChgSUVOuyV7yX2HQej8IKw1oCXUdjFGHtJr0FftHVHhqFgB0Ls8C4NgXuHTpKrLpHux/Yz9eIQIAV+MlgRoCQO37qw/fLNICwAFOnT7bgAAgrkzv2XLrWQCw74Qm9e5BPi00REMAaI0AIOZH6v8VJgD0YvTCBbYAiCYAiP2fGwJAAKRUY4HL82RSgttRXtHz83lpAaB8uUM96TGQAaLGFZL/jxNoKNcC1OWJIEVwJQvB09hOVfq2g7jtcF8T5D4i2MVhx2LyKw47HodDXyQr5JJMuloH0Tn82Ij1EFXqS7BZI0nVKhbJfl6v+j8i/jT+1hAABgZx9N2jGB7ewGoT4fklSj2phUGi7i7NsOtmBAA+McWIiXNq/dnMAkAoNAirANEnfeKWjCOvxyLmB+1JRNMT6jje/OOR5cTvJJ+Ox1/end4vW+tUkK04sMYe4vK5S1i5dTuWrV6LvAtWgojJ+6s3T/nz3eMnAARmBtn9lKUWEWbF+lhucj2tbBRyuRzufHcHs48e4cCBA9ymyDKAxkxaW9P6mH7H15AEAP16BK4Tybinp4fXypUqEY79rdl8H553Vb+hdtzR0YHbt8bwn3/4A3bv3o0f/ehHNe2U/uag609MTOD+vfu4/M03ePnll7Fu3Tpe75MqB90jr8PrVPqrlYZ+cs8m4DkmAOjvMRzYJwW6t9s+FjOWtXKsIQAEo2QIAK20GrOPiYCJgImAiYCJgImAiYCJgImAiYCJgInACx+BJ0sAOIETn35WQwAQVb4ice0J4Ic876OrzGWCVWZJKwToVyucwqaKn4RlcRUcJeEoYVgslZDL55AvFECJRarW8QB1rtSPI5FIcWKvq6cb6UyGQTr2dbUs9iRV1fsq6VgPYFeKAJyAJiUBqhCj/9tC9p/uh6p+SJqWZEPpPsqlMkuB0pZMJvgrS/6+XV3s90vStQR2MHFAVp4RiYESjF5CUCYRFSFgsQSAew/GMXrxIg4eeAPL+/tBBAACM9SmVBeaJcpe+I7GAWiXAPAuhjeHCQBRqVAF0kp55zaC3YwAcFtXANiwGtVSDpZDRIT6BAAd2FBgWJAAUO8GPdqKHy2vYWkEAA6l+Fn/bQ3c4mHj2ic/SAKA73Vc218lEFQnZKKCs/UXTmPcQP8gspm0OG7JCAD6CBB6Vw1vzxAAmhMAJHgswUYiqA3UEAB+LBQAaL7ieD+PBIDaNpahOTGZ9FWE9LbmAvO5POwqAYyCdBfclDpI6/2nlT39MU/szcAy2fsw1uqwPH+VvNzjLmy+BUkAsF1JACCyDZGs6MO4eJOasgb1eZb6JwJgTHzOIDTJxrPVgKggp/sgP3hHjZV0IwpkZJ96P55sedRoKAmtx8TYqwgABZw6eQI3b93EoEcAWP/MEAAYfK1LALiGmzfH8OrPfgoM9LPqAo9uBLDHBAGAkOeFEgDCFfgcVdkm1OxGxJGE68r2Q5dzULFsZKsOErce4soXX2Foy3b0vLQGeVIICSgABNcd4fb7JBQA1DW9WYGeTwLX3mdMnKsV56C1+NT0NM6cPcMg/pEjR3i/QqkIqmanPs3KXPIxPYBenrhaqSKTTjMAT2udgYF+3l+/p0Z9ut7USn8HFPJ5nD93Djdu3MDAwAD/3bB+/frA6WhsejD+gG0NaP2/fGAQmzdvRldnFysd0HciCke+pTAhQDvzi0IAaGW8fZH2MQSA0AzuLjWl7EVqTeZZTQRMBEwETARMBEwETARMBEwETARMBEwEXpgIPOsEAEqCU5mUUO6PI5aICxUACfpPz8xgemYa9J0q+suVClIdKZYbpYTd0KohTiRmMln+uSOd4WQupxVIPYCSjJY4J/3OtsV3lXZoFWBXDYor/eQPnDR2XAYoSEKWCAFEBiBZ0ZnZaeRy85iamhZqBpUye9WSb21PVxcG+vrR3d3tPatLlYMSF2WrAZnjbPX+avaLCylVQwBYyqHg+SMACBApIgEvKxlVZrs1AoBKg4uYq+pK8dMCCADqMEm88Pqd7Buq+Hfh5JWICp/KNXMAACAASURBVE9dAaCZBYCnAFCPACARAFX9GdEUFfDRaiutIQC4wKlTi7UAIAUAQwBo9R3oQKtju0wG6+zpxvSjWfz9Bx+g1gLAEAAU4cePsRgPagkAwd48P1944gQAb7SS/ALqGhYrAAjg04lLAoAEepkgQCA+gaKk5kP7s8oKYcwEMqtnEtXiBOiLL1IF4FmfwX8iDSRs+i6uRySBkuWiymoDckyV/xGAtVAfoM1TEKpHAniRCQC3buLVn/0EGOhDvigIpm7MBuhLqSqEKv7FemoBCgAeCE4KEKLNEPiftEW7oPUuEUeKySoyFRepm5NMAFglCQA5AHSHbDfBX95MGjk8/dAJAEpFgki8v/v977Fx4zBe270bvX19mJmdYTUAnTjgEQBke889mmNblCtXvsX4+DgTCMhuQG3N5v4oAgCRCjq7OnHj2nV8/dVXWL1qNSuM3blzB/Pz9Ab8qBeLBf5bY82aNVz1T2SEkiT5Kjl+IgdHviVDAGh5Sn1RdjQEgOCbNgoAL0rLN89pImAiYCJgImAiYCJgImAiYCJgImAiYCKwqAg8ewQAPyVHuexytQqLZfKJBEAVccCj+TkGzuk7Af8EEvQs6+GK/nXr13ElfyKZYJUAiyr7LarsFwoAbB/gOCzLqf6vJwlDhUsh6X3/3kQi0pdX9RQDvAR8jK/BlWexuFfNRGA/KQQwN8C2WbGAlAryuXmWfr4zdpuJAEQaoGTQ9le2s58oqIqIpIMZDCBDUEfICsuveo2kmQVAPQKA96SSfNEskbqoRvrcHNyMADCPT45/jnsPH6K7vxfvvNtMASAIMNB7V960rYasXQUAu5jjylSlAOARAEQBqVdl68sai4pGjyTgpbqj7zCYcJdt2duVr+BXrob8k/XEu392eWOSdhNO6C+u3dYnAFCVJj23ZwHwqbAAyGR6cOCAsABgAMCl6uUoAoAP+glwIPpOmQDVxiYIAAOsJqJCeerUaWkBcA0H3jyMX/zt3yDdlUXZsWVlq7IAANJWEv/y619jzdAq/OKvfi7AVRrHDAGg9beggaxRBIBXdo3gwKGDyBeKXrUqy8cbBQAZY58MFLQACJGEEANbAFQJCH1yCgCqIbAEvxyuEnIpQOMt/c62xFpFyXdYNI9KAgATAiT4C+qDHlCvEwCEAD31f2oZNCbTV8LxyQNMAEhAEADkTbFSAI/TQQIArxO8fSKa8gtFAKCIVtFZqSD/zTWM3byBvf/Xj2H1LUOBCABM3BAKAGr+8wmUYk4I/hw9NAjyljKyEfvohC5FACAyR0ISQ4jmSQSAUsJBhw1YYxP4+txXWLHtZXSuXo0cKV4RAYAUAzwrrdp5ymuj2hq19QFsYXvqM1qUNYR6dn2mI3ss27HRke7A/fFxnDx5Et09Pdi950fYMDzM1l26OphvQSTusa9nGebn5jE+fh/HPz+Offv3Y/XqVS2pAIRnVrmMYaswqvg/ffo06O+nva+/jrVr12Ls1hgSCX8up+vn5nPo6+1FNtvJBN9iocDKZGJdTkRjRdIQ96uu4Y8MEQI/ihjABCGpGEFL/jgQTyUxPjmB46dP4v7DB1ixYgXee/99Jh/Q3xGKdLCwN2iOetoRMASA4BswBICn3SLN9U0ETARMBEwETARMBEwETARMBEwETARMBJ6JCDxbBAAvRc2xpQR3sVxikI2k+h9OTuDB5CSmZmdQrJSxdt16TvZlOzvRmc1KkoAASWljuEDKh7KXvZ+C4+p/3odAVe1NimPDQL/+qtVnQQBPS+9RelgeQOB/CPIM4HwuEwG8PVyAKoqoAun+/Xu4PXYbc3OPkE2nsWXjJmxctx6FuRzKhQIsxJkAQMSGwN2FrmcIAE+ymzYhAMwTAeA47k3oBIBNKBSLSHYIuVv2hfa22razVAQAkqz9+OOPMTZ2HYOD3Tj6zn5sGl6NajHHlaYxh4BrASJ5ssUswqHfUxj8bwy3iyPDoL/en/T+r/UvCT4HoRR5Lu7E7YHkrbeIWmCFlUIY1CFQ3CcAHNMIAPsP7McOjQDg1hAAwpX/UWOJeD7xaK0/H7UhnwAgyBGNCQDyrbgkS64IAL8xBIDWG0ntnlplp0cA6JYKAL/6ANtHRnDgsE8AEHLPhgDgq4BEEABqAGrRL542AUD1XOo7giElvinw368Ul3wcAvRcKS0v3zkvQvhx+EgJEnstwp8NmJjl150TtEigoLiWf4p66w9DAFBKCNTXbCYAlK6N4cq589i1by8qvBaU5goxm8f5ILHNX1t6o7IkXIjo118T6oOEDoQrQFjSNnjOpdZB7zRlu6jen8LMfA5d2zeja8NaFBNxUD25IgxoI0fkiPUkFQD0CKib0eX45fQfWG+T1D4RAFRMZh89wrXr1zExOYmNmzZheOMwr9VpjU9V+JaVEIpZVZu/zz/yibNXr13l/d57712k0xlWBqPqfCsE2tcb2klliwi7pLx16+ZNnDp1CmvWrWXwn4B1XUVDvX9ej2nLHtXHaF96du8YrX/q168hIaihwBsODAFgMVPxs3asIQAE35ghADxrLdjcr4mAiYCJgImAiYCJgImAiYCJgImAiYCJwFOJwLNHAJDAvMT1KBFK4P/d+/dx6uwZdPf2YuPWLXhp/Tp0pNOcBKQkIknskvSnkvLXE5AEokVJ4HPCkgt0/DRcuHIp0lc4kOyNSueFCQB+hjCY8AtWNNK1LCvOSc5yuYxCIY9yqYjLX32Ne999j+V9A9i8fgP6untEZZCmAqDuIny/hgDwJLtdKwSAE7g38QDd/X14592jGN4cRQCIBnyXUgEgigCwWRIAWAFAJwCQHLXsj3pC269wDFBoAt7Twd4hoam6gH0t4O6BghoYo66mQJNAcfqSvu4GBABSAKDa/kQC5QqgCABpqQCgEwBIAcC755BySMzzK9YQRO0ZahUAGpMBGhMArmoKAJ1SASCaAPDSqlX4658bBYAFNacwAcB20NXTjSmyAPjVB3hlZAT7JQGA5xtDAJDgt+oD8nssZAFQo5LxlAkA2tJBAfNBCpSqFA+uL9ScXNu2fEUh6XnUsPlxlJQAitwzPDqEAUjdniJw8hdOAcBB2raRmJrFg1u3US1XhWqCJygj5P8VMO2tJzWJqJrZQevHfmxrx2tv1SevJd6hPJvrWz4kHaA6O4dEVxbZreuRfmkl8rIPJG1SkVB3oMgiUS1Ka1MLGswWfhDTWbz5rf55dKse+j9V4M/MzuLGrZuYnJpCb28vlq9cgf6BAXR3dQsbrXyOv9+7ew+zszMM9K9ftw6379zh/fbt3cvKX0SoJUUwIgEoskXUnZBaF82dSSuBudlHOHfuHBzXwY6dO/gZ6LOOVApWzPKq+ul8pOqhv+HwWiRAmGwg+a/+pPDeqBpIjALAwhvgM3ikIQAEX5ohADyDjdjcsomAiYCJgImAiYCJgImAiYCJgImAiYCJwJOPwLNOAEh3deL7e3dx+uxZbNi0EZu3bcOygX5YHSlOElL1HEluJmJCmjOMLYqKXU26XCXKlQLAogkANTU8wby6Avy839YHSykJScB/pVpBKplCZ2eW7QCIBHD3zndMBEghjr2796C/ZxnI/7SmwsgoADz5TuZd8fkjAIjqfyFrTVuAYMLARZDE4lfx1r4GER2tv4TRlQhP5UYEAHG2JoB4EJFrs200JwAoC4CAAsAbUgEgmWIrhfoEAFU9qADPkEZ0zXjm1fDWfY5aAoCLU6elBcDVKAKAUBAhIoJSAPifv/4N1qxahV/8/OdwjAVAm21GOsNIWhkrABgCQPMYegC0RgKIJADoHZoIAIWnZgHA640m+hxCit/ffIKheI4w4VAT828aMy8S+hAYGu+iAMjIE79QBACKgAPYVcQrNizXRblc4epxRSJV76GWAOBLukcTAJrrtdQSAHQDGKHyQGOxW6ogXrWRzKaRS8ZQtmKokOqMS+oAwgpCMBZogavuOEwxfbYIAJVqlQF/eg9T09N4+PAh22Q9nJhEMpXEgwcP0NHRgc7OTqQ6Ovj/A/39WLliBVfuk43A6VOnMDS0Cq+99ipilgXHsYUtmCX+RgivGMgSjOZNsuCqlMo4feo0EwzeOHiQlZloTZ5MJgXJWLPSkBJj/upPs37xfynejejsvnpHZB8kWxBZ+a/ICqxgJt+tsQBoOiQ+8zsYAkDwFRoCwDPfpM0DmAiYCJgImAiYCJgImAiYCJgImAiYCJgIPIkIPHUCQLki8l8ywUxJNM6FhRLOgSooJd8fAyqugz8dO4YNm4axa/du2LEYCuUSYFlIpTsYIHeoEl5JZ8ZFMlVJ/osKpJgnXR6sxFUJ+GCFnv5e6isAqL2aV+T65wuDpX5c1D70LHnpI7ps2TLMTE+yvUEm1YGZyWn87t8+wraNmzGy/RXkH82xBQBXhnOMa5UOGioAxIB74+MYvXgRBw+8geX9/ajkixxL76nIOiFUZfgk2u2zeY1FEABSKcT4XdZvT49NAWCgG+8e2Y9NG1ajWsoh7hAIISwAdAIA96SABYDMagdNNBooAISS714Fo96Xws+vA4JR9IIG8VLda8GNqRZw9ywAWAHARTyRRLkSw7FPz+LSpWvIZLqx/8AB7BjZilQyqcVR3IQ/nghgRoxW+rgQhJVq+Qu1pITweBW0AKhPAKg4Nr1QPpw9paUFwP/89f/AS6uG8Nc//ys41SrgkN1BmLik3n2j4DYnLCz41fyQD9QVAKouiNjV2SMtAD74ANt3jeDAoYPIFYvCF55pLLKS1BVAVH9fHy5eOI9//vBDTE5M4Kc/+TH+7pe/RJrGCTGD8vfJyUn2yaZrxONx/qqds9oNlt8mT586iTOnzzDQ/vqefdi1aw/sCrXjBFdMO06lbn9v66pRBAAAmWwGyWRC6yM/LAJAs2esVeQJ9uhaAkCzM7b3ecttoR4BIBFHoVTAqZMncPPWTQwODOIoKdcMr+e2FuX13t4dNt67mboLgbvUhwq5PD766CM8GB9HNp3B4UOHMLRySPQUknmSldpxj5AhrBgqVZv7TldXF4qlEhQYrO4qilAamK3ChIsW5hx9PaX+L9bDco6QBICY7SARj8FKJVBNxHjty9XojusRAJgA9wMmACgLrmZtguNAYLfjMvhPwD29Hwbuk6SIVcHc/ByfhkB/y7K4wh+xGOK05neIxFHmYwv5As6fP8/n27P3dfT193skgKQkAaj7ofU29ZFypYyH4w/wzddfY34+hzfeeIMJuNTGlYoBz7wE0usk25AiRPg56dze3xzq/dYJhmfvodbftK43BIBmTee5+twQAIKv0xAAnqvmbR7GRMBEwETARMBEwETARMBEwETARMBEwETgcUXg6REA9mHPzl2oVsqLIADEMD33COdGR/HGm4ewas0aPCrkQVW3rqrgpwQZJfEU6GLpFXcq+aaBhJEAph/91iwAdNCxMQHAr+ija0QQAPjSIkVIALBjk/Ss2Ch5SLdbrVRY6SAZi+PL8+fxaGIK24Y3oTvbiYRWYRhldeATALQWxplMAezfG39gCABL1vkWQgDYjEKxyDYXBKiJhL7+roLAAHvOtnG/4facSCRQKpVBFgB/+PhjjI1dx+BAN44e2Y/NRAAo5lhaOO4kCd6GQ373UgHgcRAAghX8EszQni9AFFKSyS0+v0rYt7h7nd2C0RawP8VEWQCkAgSAdKYbB4gAsHMrUqkk4FLVoT8mBQE5EdtGBIDam2qXAACcOiUVAK4JBYC//tu/ASmrlG1bEDq0ysMOKwmlACAIAJUIAoA/ZjWPbTuttfnZnok91FxEAI4tCQDdmgWAIgAUihJc8nsBEYAIyBro68PohfP4b0wAePgCEQD0edLVCABR8+fTtQBopS02A+AfNwGglXsUi43atQmNcxYTAPLPDAFgnAgAGZ8AIEhzigBA66l4YH4V8ffHKA3P9aZhnQQgCDtyfRb6XtdeIeIlcLTlZQUJQLd/YNt7eRFS33HhMNYtK9BtF2QPwFY99OXTh2quFDhvy41h6XasJbDVPze9CwLbFXmXe3xo+tAtBfT1iLpOKiUq9kk54NbYGMrVCnr7+rBmzUvo6elhqwCdVELroEI+D/o7aXZ2Fi+tWg0i3tIXk2tlzFU/pZ8Dq/8IAoj+hOHnD8+GUQSXwLrFWAAsXWN8Bs5kCADBl2QIAM9AozW3aCJgImAiYCJgImAiYCJgImAiYCJgImAi8PQj8HQIACW8tXuvJACQAoBKbhKk2I4CQAy3797Fl19/hd17X8embdvQ0ZlFya6iVC6jalc5wJTU9RQAtIobP01bjwAQkfQOeZZGKwCECQD1QK7w+esRAPx2EgQERIWwXa1yUpSqlz7+3e+RcIC9r+5GVzqDSrHkHdycACDTkR4BIGYIAEvaRdslALyL4c06AUBK2ntZ76B871IrAOgEgHff2Y9Nw4IAYBGo4AgFAAYfHjMBwE+C11a/RyuFtPbSloYAELxWkAAQg5UgwIEUAL7ApUtXkcn0YL+yAPjBEQCuaQSALCpENpLVjDR+Ek0hRQSA3/wGa4ZW46/ZAkASAHRWyguI6Ue2uDrolobdMQGAqop1BYBXGhAACPGqlCvo7+/FxfMvKgGAoT/+ymTTSCZIAUDhtEG1jPn5/FO1AGg2EhkCQLMINf68XQWAGgIA+7RHEwCon/oKHOI+wgSAMAAtCJX+pt9fO/ONX/mv1JuEmY7aJC+LCWL0JdqR+E7jtMWiLGK9IFSDogflp00AaPft6wQLjyChnUStjzlWUvFKkSmomp/GWlorWwkL87kc8sUCbty6xSoqg4ODbK0ViJTjIjc/j86uLmxYv55tBAj4p8p/It3yZbQXE2WpsZjpsB4BwCOTGAJAu03omd7fEACCr88QAJ7p5mxu3kTARMBEwETARMBEwETARMBEwETARMBE4ElF4FknADycmsL//s8/YOVLq/HW0SPo6utjP3LKydlatfzzSgAgiwOqRsrl5nFnbAznTp3GQHcPDr2+H6lYHKVC0WtKhgDwpHpVvesYAkB9lYsI/1sPwFDxNASAJi7BEuipDzkQQBS0ANAVAFonALwkCQBg9RECvULS5YtBPZ52N13E9RmA0nhUXssl4pmsXtVD5TiSANAtLQB+9QFeGRnBG2QBEKEAYAgAKqKGALCIZtr+oc+rAkCAACDIogJclUo60hqAA6YNcQJ412YzVa0fUgDgX+sAcTsWAN75xbX0zb9P8VulZeUpX0njEDqQ/qn1b5gI8CwSAFQodJWEqAatwq7eE1k5EAGAAHwiAFiWUAqzXQcz09P47rvvmRzghdoFurs60dvbx+oATO6Qsvsi5jL2hgDQ/nhijlhQBAwBIBg2QwBYUDMyB5kImAiYCJgImAiYCJgImAiYCJgImAiYCLxoEXiyBICTOPHpMbh5TQGgShYAftWeUABQCU8/syaSeBqAyvKfMdx9MI6vLl9GxXXQv2I5egcHMbBiOQZXLEc6k0WxWOSjogkAXgrPf+1NPMwbWwBEVFo18GwXmdtwmWhjFQD9+hQ3ql67du0qS5RWy2U4pQoGenqwb9duVAslJOIWx1ddhSvFtAynI8E7VUEms8nSAoAUAMY1C4ABVPJFjqV3CmkV0I6U64vWx/znfRYJADcwONCFKAUAZQEgbAAEzhGogPNFkmUIvJS8F5KgYG4InuB2piMfyv5A/o6uy2cKjhPttK9mFaTtnIv21RUA6O7jrAAQx7FPz+LSpWvIaBYAyRRVLtezAJBPJoE3VdEoHtWPSRAXihjPQg+wEAKAqlylytKORAr/49e/Zinkv/7Zz8l/RFgAhN9D8DbbDeMzu7+qUA20WmrH0oea5yLpjU7zWdUVoBQrAMzO4v/+4FdMANj3f9h7E3i5yvr+/3vnLrn3ZiG5WYlskUXWCAaSAAFJArZFsGgtCFpbsQq1LW4/cd9qrdra2qqtrdQCWpe6VcW2VFBL2JKwJTEIEiRByL6Q5S65y8z8/+/nnM/Mc87M3Jm5M3fNOb7i5d455znP832+zzLP5/P9fJcutr7+AUuHgGJu5nAKAH3WccSnAAjGfXEFgLz7dHb2WHqAtDkNLoVK9CpMKTLSjje+FABkHc26WWtsbrCew6QAWG2bt7BWzLIVK1fYggUn5Pzct2m9UxqUm78zmbSL4u/p6rY77rjDiqUAgMDEPW5sAgDHCACFhJ5wvcutP/kVKJ6Cp2QEd8GMGfU8TfORFTPYGof1DH3ZSycSfJAyR8fSeuwUAIJtZrCWRleMuILOSPt/te9TP/mrfrkttogCjLXGpianmDWQTlt/f7+zEynDpkyZnPOBnIoA0fUhaWtgYMApr3ClGlOORJBb4nwCQKiY4y9/tXDhEgWAaj1kYt+fEABiK3i23ivKxPafpHWJBRILJBZILJBYILFAYoHEAokFEgskFkgscIRaYOQIAE22erUIAIft4nPOtUVnLbSB/hgBIDxAiwqe6kCzkACwc+9ee/xXT9ppZ57hpP/X//KXNuWoaTZn3lybd/TRNm/uXGub1GoD/QP2wr591tY+OdfT6XQmB1jmc4cCFORjjBobgzyf+lP8uCGaM7byo754OcHvQTSon0/UHUgj60q+UUCkUGK28+Ah27t3jz3//HO2c+cOJ1G6dPFi27Lp19Z7sNPOO+ts6+85bE2Nje7wNzjoDfLEBlfwvnzK22iYmg5N8wSAC2x2x0xLH+6LEAB0X0IAqGQCGS8EgF4j922QAmCzzZo51VZesjiXAiDILdxsIgC4aMjQo/IEgDjYXxr8z4H8FTlRfIxV9FAlnVPhPR77JQbGu1EFmBTKMgMp5QkAj9jjIQFgydKlduaZpxgEAGwYiOsHl4g4Aajh0RtySIDX/vD9xUkAxZsDCJpXAAhesWbNWvvKrf9mTz5dqAAg0LQBICRr1tzYbA+tXmO/fHyj/f5rXmNnn3mG7du91zoPHQrkkZlvmKdCpErVLgfSVGj8gttqPf4tB8BWU6+cPHU2kwObA+AtnHEzWSMKNQUpqzFlvf39NpBN26T2dheJeuddd9l99z9gv3/NNTZn7jyX71oZZxoskwPx+nv7bGbHDFu37jG7/bbbnHz1lVe80m684QZrbZGEdQBo7t271w4dOuTeS1ubJJdfTcMKrZ5bP9auWW0PrX3IANrPXbTYFi5cZOl+/LjJ2SCTATSr0xh1zhQlm7S1t4UpAHxWWn6J6+wiBQAEAOrEOIsTiipfs2sy2UR6OOwHxngBAWDWLFuxAgLAgjFHAPjxHXfYrh07rb2tzZZdeKHNmzsvF9WtlTk/XrMhNzNKQctLzEd9OkewLNPPkafEZ6vCN7QsBFyAvM+zT5RugfZkuTUld1vshTnXr9P4rKIdw3Vrfh/vr6f6b8gRwdzs1umQKDFoXaLb4mAecakgQoWI8HO37ykyBdV1dhHZI9wauLKTFADD5UpjstyEABDtlkQBYEy6aVKpxAKJBRILJBZILJBYILFAYoHEAokFEgskFhhrFhgZAkAjyFFIALjPst0QABbZorPOsoH+fk8BIOsisMLzrYipSikAkALgiU1P2SWXrrTJR02z53futE3P/Nq27dxhkyZNsqlTplh7W7vNnTPHph813aZMmWrNzS3uMw4Be/v6LZ1JO+CKA7yBdMYyLvd1CL6FwLzyq8b7L+XAu8qO+XKHxxwehu3UT9oN+E/EGgeU5DUmWolII6KVent7HVli67attmfPbjt04KB7a1Nzo82ePduOO+F4mzN7tt3383vs8IFOW3zWSy3TN2AoKuQUFsKcqEEbOD4WASB2ACzp2QbzFAASAkDtY3e8EgCm2cpLzosQACwkAAB2owCgMRslAPh+JYpA3ophhuK64YO1908FJUSksAsjiEUAoFEZiDuNLdbXjwJASABonWZLly6xMyAATGp24H8IJbiX5wkAeduJZxCHaQIwKLBipVdAAJhl7W2twbRVjgBgKIiE0BJEonTG/eU73/4P6+vpsete9zpbcPzxTomkp7vHUqmArMS0GAGrKq9ipU0JfE4IeVVPeT7oRWwOsYjcY4pOxQfyxIkoAaAP0H8gbY0tzdbS1mpNk1psIJO2n93zf/bj//4fe8Vv/Y6d9dKXuof6+wfy5TgCACQMFAD6rWPGdFu/bp3dfvtttueIIwDkR0JbW5s1NzOOCucXjEie74QAUKtnx54XAaAhY41NqVAB4EHbvGWzy6M+1gkAk1tDAsC8eQExRjs4D2BlrAVXdOKqdb6Jg87loPcIXSUCMIdrbrhX0745nwwgv6yqjGGaguvsXLUVFycA5O1SmK6h2PeMcm/3yVz+vT4BYDjtnCOoyBcSAkC5LptQnycEgGh3JgSACeXeSWMSCyQWSCyQWCCxQGKBxAKJBRILJBZILJBYYLgsMN4JAFt37rAnNz1tL1+53KUAeKHzkDW3tlrvQL9t27bNnn/uOdv/wn4nAQtQ3jGjw6ZMneaiwADY2ya3GyAC/8gJClgAEK/jQg5cnIxsGHkfjxitlACgg0inJpDKyxGrXPrXRYY2NLi0BQcOHLDuri7r6u52Pw8ePGhd3V126NBBa2tttfnz59sx8+fbjI7p1tzSgnatHe7usSc3brTD+1EAeKllEwLAcA2bIZabEAAih+YOuh5CGOQQrV+Xx45gAoBL/ZFtsNbmZpcz+e67fmI7d2y3i5YtswvOP99mz5ppBw4csv6BfmuECODnU66L8QsLqRWQq7sCgOTElUomFyGacsA/AFXzpEnWMmmS+++t27fZQ488bA8/+oi9fPlyO+30M21Sa7v19vdZX1+fUwBwa0ZCAAhJeVqbA19ICADDNLAGK/aIIAAMj119JZQcZaUUYuxHfIfViUvCl1JWKUoWG54mjZtSC+xdTDSkFvS+SH/V2zgJAaDeFh1f5SUEgGh/JQSA8eW/4662wQFQJogQGeTiPpf/J5RsHHcNBCWgmwAAIABJREFUTSqcWCCxQGKBxAJ1sUAg9RjPOViXossWwru5Ruv9ZSuY3JBYwLOA9k2ljBLJe13HiK2kExILHOkWGBkCQMqsuVgKgLgCQJCDlavSFADPbt0aKACsXGEz586xrt5eSzeYtba3OYCl9/Bh6+7qtj27d7sI1Z27drt0AN093dbc1Gztkyc7+fypU6dYa2ubA+GDKzhC7eiYYa2tk6y1tdURAeJXpQSAdHrAkQsG0gPW19cfgjtZl4+U+c1F/6fTtu+FF1y0f09Pj/uJfPO0adMceWHatKk2f/7RNmXyZKcMQC5o1AsA3JCQbp00ydY//KgdPnDIzjtjoVl/OozfDY8+EwWAUR7uE4sAQJg30f+lUwAIhoj/DLphoisAZCMKAI/aRlIAtE61pUuXhgoATWGEaV71RIC0UnbkZqIiPAmRJ2pXAHgoTAGwyZZetMyuvu5aa5082SmPKJI9FeZCRnIYohE5kyEm3bvqHnvyV7+yo+fNszNOP93OO+88R65C2aXJz5Pszan+IHQpVPy9YDjvloq0dH4jcJ1ZOlMuhnbwIe+XVcnkMBiwRl38c8BIeS4tglljU7NNam21zVu22IOrV9v6DRtsUlurLV++3E5+yakkmLZ9+16w9qnkpM4rHPgpAAZ6+6xjxgxbv/4xu+2ISwEQjfQPCACMo+J+kCgAVOLVVd6TSwGQscZmKQCsts1bnhmzCgDsAeMpAI6eO88sVACQfLuvWlKlVSq6PU4AyO80Y4+H6iz5HUO4ZsbcfLhSq1TUmHF2UykCQG6t0SwyGAlgkOVmJJQWRABxfkFdEgWAceaFtVU3IQBE7ZcQAGrzp+TpEhbQRl6HzyIApNNp4x8X+bQEsgC6cK/L1TjEQ2qRDQYGBpxEZXIlFkgskFggscD4sQAH9xxKEL3BmsG6QEQf+THLAZ21trKzs9OmTJni1ifeG0gjJtdYsoB8gJ/9/f3OR3yixlD3DmOpjdXWpdS4EJFlMJscifaq1r7J/YkFSllg5AgASgFwb5gC4DxbdNbCWAoAIMXg5NPPge0OSR0A5gGo7m8NBgHgl0/9ypZfutIRAA51dzvpbQBx/2KeaHTgfoMD1gEGIATs3bfPDvccdr/zE9CL+5C2BWRvakpZU2OjtbQ026RJQeqApnBdBRwjIjYn5x97J4AQ5QHUA9I7YL+7x/1NF886AsAAcs8N1trWalMmT3Ggf/vkdgf8NzU2uXdKiYCvl7nc2hDPG8wyzmxZe3zdekcAWHzGQmvoS4dRuIHcP+bLz5dJCoCRnxUmDgGgwU8BEI5XzqMLUwAUB/+x/ZFBAJhk/X0pW7XqUXt849PW2pYnALS0NEbk/zU+ozLRAXCsOTAyp4W5AaoJWixIAZAxW7P24SgB4NprrW3KZOt3BICAXhBEHoZBLqE8Nn9HNWXXrl22Yf0G27J5szE3nXLyye7fSSeeaLM6Otz3H0hXfBZRPCFHvEu5QuoTcjJnrbGp0RobUw7P9VOmqN3Myc53RBSrcwqAuKKAv790a1A26yL5IXJRl5aWFjfHItfPZ6RuSTUGSi78Q52FMXGoq9P27NtnzzzzjG159lnbvmO79fen7WXnnmvz5h1tR8+fb70uPUBA3oYAErw76F1sH/RBg/VDAOiYYevXPWa3OwLAbrvyilfajTfcYK28LyjB/dy7d68jkTmp84YGd2ZZ+yUoLWtr16y2h9Y+ZJ2dPXbuosW2cOEiS/fTP02OPJLJ9JcE54dUj4bAPuGICBUASreJ78Q6rw3ILBFR9WBjkVzlLRAJPQ/6343XOAFg5ixbsXKFLVhwgvteGx9PtSp2xCsaj4iPf+72TJmsdXd32x133GE7d+x0BKULl11o8+fMs1Q6Y07ZRIBqeUvUdEfc3UrhyX4CgojHJgSAIdu/ZgJAEcWAAn8ccu2qeNDz14aEAFCF4cb/rQkBINqHCQFg/Pv0mG2BNo4c0uu/SwH89VQA4F0ASYA5utjA8/c4YDBmjZdULLFAYoHEAkeoBQB3BcAL4Kx3ZD7vgCxGdKLeJ0CB3x3o4R1GHaFdMaabzZpOX2lf4f8c0xUvUzmfQOn7vQ5GSwH3PMeBMQeVGje++lL8uYQAMP68xD/YF+lVrUj2tyPbnyNLAHjQHlx1XwEBIGgxgEU2IAA4sD8a6TcYAcApAFy6wmbO8QgARSJmA78L5PeZZ1mfm5paQpJejx3u6bXuMPK+t/ewEbWfGRhwkfn9A4EkM//4uwPtHXCVdQCWovj93gMgAgACJOIf4BBAvlQOALsmt092IAbEAuozc9asMIo0AMYgC0AOQCGA8oKA2QAMcv8VEgBQPeCgeOO6dda7vxQBAFCJAvIH+IBTcbUFqbJj8+07d7oo1QuWXmCzO2Za+nBf7sA8qInIGSPrt+PzbdUSAFbYgpNOsp7DhwMgEcJJXDLfQ0D4T7dmVmGcOCDDugtRZf/+/fbTu++2Z5/dbLNmTrOVl5xnJy6YbwOHu1wecggAgGeBAkBAQOGncthrTBfPzR18mhAAGkP8Md9jbv8embsc9BuM9VjH+tGAlXZ5NQQAgG4/t3Ew3wTkJarC/JTOZN18hnJK56GDtmnTU7b5mWfs4P4DTpEEZYAXL3ixHXfssdbaMslmz55lYPhKd4IP8J5AzSRjmWxAOlD6gBy5yvk+AY95ABj1AP/3Sm3g3ycFAspxe5FwLg/StOT/AeozD/c5xRbU3QKQPyCJNbnvYG49aWywzu7Dtu+FfQb4fKiz07Y8u8Wefe456+zqtN27d9uLjjnGXnr22faSU0+z5pZWpwiD5D92wLKOEBx2rhQYfAIAa9BMFACOSAJAXAEAuycEgKH4flXPRFKfBCt/ngDQY2tWP2ibt7BWiABw/JgiAJBKyREAdoYEgAsvNBQAmgYy1hh1qarWz6psWGQOL/a8Xx3tGIKda7Dh8peBhL9SeQ/EqYjxiP3SVEXtV6I/K39z/e/MpQIIFXCoe5p1taXZdu7dYw+sXW07du+yOXPm2KWXXWbHHXecw5T4HpJc49cCCQEg2ncJAWD8+vK4qbmA93iF/cPLcikCKmmsVATcF6AU7NmAtStQR78n0s6VWDO5J7FAYoHEAiNnAeZnAHkX+eEi9oJDJSkBDNe8rXQD/nrkrx/D9d6Rs+zEeZMf7V5MAWA0U0fUy8pDUboQYYA6KHJEh78iELiD55i6UkIAqFevjY1yBEgl/Toy/TGWCACcbuZSAIQHzjmgu4gCAJH+z27bak88lScAdEoBIATRfD/qB0gfSDvwJp87GBVYyNVBFCrHqxySEe0PuOPAf4D//l63thdGtJXuJ0lCNzY1OfCfn359mppQf0ElKO1AIN7FPbwDEBbAKdWYcqkK3HM6AS5BAKAmjgBw4JAtOR0FgIG8AoDs6RMAwijTgii00HYJAaDeY3AoBIAT8wQACCCDnPiPCgEglQkIACG44StMBNaLoSueSY8MAkCL9fWn7N5VxVIABIokgnQcyBOO8/yYHGYCQNZszZrCFABtfgoAD3QCoA9FWtx8mUlnXcS7Izc1NToS18EDB63z0CF76skn7TfP/salYGluarTp046y6UdNszmzZ9lxxx3vwIlp045yc15LcxApP5DuD9RQQteJExCCd0I8CIgItUYUl9pnNBC97Puq+07X5IhazNmOHJbNWlNTsx3qPGQv7Ntnhw512v79LzhVma3btrl0LkT6k2LmmOOOteNPON5OWLAgR/gCu0lnzHrDlDCOmAbRwZEPgpfnCQCZMEq5wZHQogSAPUeQAkApAkDxWOokBUCd1rAJSgBoFAEgZqZiYHsxS4YiLMWNPMQc83ECgF94NeS+OvX8hComPkvE7VlKkUFGGCv2TwgAE8otK25MQgCImiohAFTsOsmNQ7UAG24OhX74wx/ao48+Ginm2muvtRNPPLHmyHxFcG7cuNG+9a1v2fTp0x2DmHcvWbLE5QhDFnIwibKhti95LrFAYoHxY4FyAJv/ebl7x0+rx0dNfbLYvffea9/+9rft6KOPdgd78+bNsze96U11bQjlr1692pX93HPPGesR64UIaUn/19XcNRdGdDvRQgA8Tz/9tH3ve9+LlPm+973P7TXGa78JyBfp5JOf/GSkfe9///sjKQ+wA4eqmzZtcrbYs2ePTSbHdWOjveMd74ioIAUHotGv4BMJKB6vfV7NoIi3Me4fb3jDG+zYY491RSbEpWosO7R7R5sAwPced4UHzEGcZ/53v1WRFAAu6jhIAeAUAFYGCgCDEQCCuSkoUSQjoi75O78TydnUGKTNSWcgCwRAFCkAmpoDgEugfr5eeYCuWA84ZYCBAQvIBwNB08I5DKAHeX/eDQjm3jsw4KL+RYTIR8AOTgAYCM32eEgAWHz6Qkv1D1ggehzkaY/On0HktiOXu0+8o8+EADC0wVT2qUoIAA/Y9j27bWrHdLtk5UpbcFJIAJiEAgCR9zEJa++do0cAyAYKAAXrs3+c7osah0M8VAEokb67rDVH5wYP1SmC/hAdzlhz/4jmbmqxvj4IAI+4FABtbVNtydKlduaZp1hzS1MkrYk/PoNuDiP/y8SkVgNKBAoAM50MtoD8NWvWhikAnralFy2zq6+71tomt7t5yAHQKD6EcwSgt6LTAcLd7BLK4kNkIgtKc2Ojc4a21jbLptN24MAB27Z1q+3YvsOef+431tvTY0TkshdmrZ8xo8Pmz5/vzryOOeZFbr5S64mWz4EdzFIorkACCBUx60UAkPIQhCvahf2VSs29KyQcoMYBuWHfvhcc8M/PPXv32NatW23vnj02qbXVph01zWbNnm3Tph9lJ598inXM7LAp06Y6wkBXV7dL88K+d+/efTZ12vRwXg5SG6jPC+Z/EwHAPALAujAFgEcAYJ5w5puAKQAiIHTgI21tUgAohraadXZ1O9JfMLaSFABDnjPHOQEglwJg505HwFkWKgAoBUDcLppzyqUYKBeBH39+UMJAWIliIHTh6unPFkPu1eTBcWqBhAAwTjuuxmonBICoARMCQI0OlTxe3gICdb74xS/ae97zHvdFnGgQDq+uueYa++Y3v5k7RCpfWvE7BAzcdNNN9oUvfCF3E4fjn//85+2tb32r+8LE7/41UQ7AkadxB3CxKJmE8DBUj0qem6gWKKVIogh0os81LyTjZ+S9gP7B/p/5zGfsQx/6UA7wvfTSS+3OO++sa4Wuvvpq+853vmPt7e3uUOmDH/ygfexjH0v6v65Wrl9hfoTzj370I7vqqqvcms7YfdGLXmQQAOnL8aoEoINZ5qCHH37YLr74Yic9FxzWtdkTTzxhxx9/fM6gIlfef//9tmzZMgf8M36mTp1qTz31lIsS01VsrzNR9j+0MU6e8H+fKOQAvx3PP/+8nXPOOY70gb+wp37kkUfspS99qdtbx/e69RuFSUmywGgTAPoGQgJAGCks6edikcMiAHAYCuAIAeA3IQFgeYwAEJfSjs4TpUFUCyU18x4SpCZQbnMRFILykOuOE5IE5AT5rkUYKCAugZTFLu7VPFB0ziuiAODuB6wKseUgBcBBW3JGoACQy91dQAAIAdtICoDwmDlHAGjwUgCcn6QAqHnaKEMA6Oq0ex6437bv9gkAYQqAHAEg8u0/ktN6xAkARgqAtAO78wQA+f9gsXSB7ztrlAu5q9nmI1tAkMkeAkCgJpInADxsG0MCwNKlS+2MkABgIUUnP97z80cwtgW95+6INEhgeaWtZB7KEwCCgT44ASDw2Wg/5ecuAHOAbbdXYf7KBhH6vAcFFRfRnqtc1tpaW+3gwYNOCp+fO3fscOda5KnvIuClt9cRrtra250qALnu+QlhAWLsjOnT3U9Sp0CkDSLyAe2j82kuxUCooEkVgr3pgFN70T6EevJ39qED6QH3Haqn97AdPHTI1Yt/kBX2HzhgXd1dgTKLUyFIu5+kOYDAcPTR86yjY6bNP2a+q9Ok1rZA1p90MaGz55NzeBZxc75nzxxI7RO28isf/dDX12szZ3R4KQB8AsAkawhZbpS6d+9eZ1uph3K+VvulGOWsrV2z2h5a+5B1dvbYuYsW28KFiyzdD9iO2g0qpqzvdRjkOQDaj4/OWlt7m1OfyE0osXdRr4AAEKT+iV5h3pLaDTLxSxjvBICubvvxHXfYjjAFgAgADajsxtxT61JuVA7O+aq876tQBCigzqkyUZ5m3u0rr0Vy5wSwQEIAmACdOIQmJASA2AqerZUCOoROSB45ciygg3gOpX/961/bypUrbfv27bn8zkTl//KXv7SZM2fWZBTlAj7vvPMcCMCXHA5EOzo67Mknn3SgAF9WlMNlokTC8YXqG9/4hvuCwkEw9rz88stt7ty5zsbxKLCJdOBfk8MkDx+xFhABgLHz9a9/3c0TilZ47Wtf68aOOzxSuJtnqWT8DL/b0C/M05/+9KdHhQDw8Y9/3PkDVzJ/Dn9/V/OGcgSAdevWuTWwFMmnmneNxr3Um3/4fyUEAO2vihEA2PegbMFVUqo1BsCNRpvr+U72fnfddVeQjzaTsRNOOMFe/epXOxIFygjjff72iS2DEQA4kOeAP7mG1wKjSQB42VkLrX+gPxeBDpilyMfi0uEh6A6YkwL0DgkATz1lyy9dYbNmBwoADjSL5dJ20dOA3QUAfx6UdfNMBJTMR7sGG6po/lX3WwGoEO0vf773PxGhwP/b8BMAshEQxEFPjgAQNk7gSZwAsH6DXXB+QgCofSSWIwAcsnseeMC2795lUztmOFWLBSfFCQBx4kj+d+K08aFqIsLj3xEACNm/7t+/335699327LPkdZ5mKy85z05cMN8GDndZiojwbKCUUZoAIGvFkQu/vhObAMC4amyaZH39DXbvqoAA0No21UQAaGlpMssCSuaByXiUckGEqfuDZ9MqGRSDEwA2eQoAk0MFgJCskQtdLUJcCrs6Vyv2Lmjbaz4VicGRBDKOFCBFFUgC/f19Dmgn1cq+vfusp7vHOrs6rbury5Bw7+nuts5DATmAKQopfpHcRTyIz6fx7z2NTq0gf7kgnhDw569S3ep1RABSsTQ6VRZIq+4fhIRJk2zylMlOlcpF9U+e4gJWAKB53qVds6wjE/QNBCkCInMsBor0HwMoij7S/9JbcFH8oVG18gHu51MArLPbb7/N9u4upgAQeMnEJQAEa7Ofyqdwz9BgnZ0oAOCLqSJ754QAUPGaNs4JAD1d3XbHHXfYTo8AMG/uPFhBBeulA1fDvZ7mND8VVWTPVsaABat1jGwwmIJAjupSakEvQiioZu2vuO+TG8ecBRICwJjrkhGpUEIAiJo5UQAYEbc7Ml9SLAJLEZds+IlWYzPOxoLoTr6UDOVSFNzdd99tl112mduo8sWCKKjrr7/evvKVr7hikTHSoehEIQDAAj/jjDPcxoz20j7seeGFF7rNfRLBPBSPSp6ZqBbwD5R37dplCxYscAQA5hAuACTGk+auiTJPjKf+HAsEAOVNT/p/bHlOnAAAuMtegv465phjXAQ0UqjjmQDAfEQUVL0IAIOB3uMdEI9752c/+1m7+eabc/u/888/39gXcrg8EQDxhAAwtuaj0SYAoAAQHIIGkfaOAOBQk+D3aEBfIQFAKQBQAJhFCoCubgf+iwAgBEUAUSEBQDBV0C9ROkD8tLaQAFAp3Dp6CgCBHYMUADECgDOTcl17kZUJAWCYBulQCAAnuojk5hZSAKTCaMXix/x5AkDlMEDtBICBIgoADumMjaZCEeMo2WaYTD7CxfoKAMxrqcaWCAFAKQDOOOsUa2lusgZDLn80CQBZW7M2TAGwqRgBIKhbAIBFZ8dypnVR9n7EaqgK4FIG9A847hREAOZGJPaZ+5sbScPS6GT4AdCJ2Fe0Pp/3He61zs4uO3Bgv3V1dbnvvS7NSpq0AOkwyj/4b/m2H+3vlAFSDTmiGWd4nNs1NTXbpNZJ7szJKQu0tbp9eWNjk7tfqVKcBahnqLKHCgAkNuoB6SFQQ8jAvI6A/wL6ghQe+fHpjz8H6pQkAIRKNBAMevtsZscMW/+YCAB77corXmk33nCDteZSABxpBIC8KkHeLyEAoACQEADKjdWyn09gAkC87YzOlMf99NcpH7DX1FZK3yJHHvBeUJASYJCl2icAFK6eYaGJIkBZ152INyQEgInYq+XblBAAojZKCADlfSa5Y4gWUBQWjyun8re+9S2XZxkWcGdnpyv5jW98o91yyy256PxqXgfzmS8TlP+ud73LPve5z7kvILwbIOm73/2uvepVr3JfbCQV7L6KTZBcuAD/HHLzU0DmD37wA6cCEEi7RWW7JtqBfzW+ktybWMAHUDZv3uwklCHOOGnCdNqIpL3gggvcfMEckoyfkfeZhAAw8jYfL28sRgCA7MfYRRo/IQBEUwBIzaRU/060/cCXvvQle9vb3uYOoon6hwi5atUqN5drDzpefL1YPRMCwNjqvXFLAED2PtVgcQIAOZalAOAsHUa4D04A8CGDOMgfVTCOnte65AAVdejoEAD6nRx0ngAQ/d6InaIEgLApOQKA2fadu2z9+vWJAkBFvVzuploJAETelwZhHeyecWLX5SqS+3woBIBGFAAyzQ7gzKRKEQD0ilxceN65wvoFwEod5MErbu1w3Bi1dZQAkA0JAGb3rnrENm7cZG1t02zJ+UtcCoAWQOQIAaBQprzQOrG+rVkBoB4EgMr8zQFrzEZhn2dIF5DNOCKAUz7g9/4wX3tjKgD2M4GSAN9jFW1PNL8/n7rvuY2kGwiA+uAfz0MECEH5MNLeVwqAaKCgHRe1T/R/fyDZz32OgDAAUaHBmpqbHcDPd7tsOm0pR1JIufWFv1NP3sd7qYsjDARsAbegBP2o8Zv3w8j4y0JMiKZMyCsAhIQ4yzqlhI4ZM2zDunV2+20oAByhBADSipECoJkUAD4BQKMmFRIAAjJSYQoAKTIMx7wwwcosRQBoSllPb4+tWf2gbd6CWswsW4FyzYLj3fiIry/FVClrsVS56c8RgTJZ8xUA+G5FCoCSCgAh4clXASimAFBphL4/OxYQAIJpoehVEQHAfzKmWlCLXZNnx7YFEgLA2O6f4apdQgCIWjYhAAyXpyXlRhjEAtJ27NjhcpSSw0ybmWOPPdYee+yxIaUB4AsFwD4AwGmnnWbPPvusKxdQj99/9rOfuTy4ev9Ei+wE+F+0aJFt3bo153E/+clPnBICNhiqqkLivokFJqoFNO8wZs4991xHnlHKEAgASExyJeNndDxgJAkAAIY//OEP3dqDQsyb3/xmu+KKK3Jr00QDSEenR+v31jgB4DWveY1b21n/UfOAAHDUUUe5g8s4ead+tRi+kmhHNQoAECAhPD733HP2qU99yvbt2+cOT0l5BBmSdAhH0vV3f/d39u53v9vN5xxIM78/9NBDuSi48W6LhAAwtnpw9AgAiy1IAdBXdQoALEjOcVIAbNm21Z7Y9JRJAQACgDtR9YB/d/wvQGYQ8+twdrAD29jxQ8HpbTk4s5j0f+QMtyBFgfdpqJTgIvm9FwE0pUNceOO6dda7/6AtOWOhNfRVQwCItowyecX2XTsTAkDdhuzEIgC4cZhKW6Yh68ZjMM4g7A8GCOdt4Ogzzo/LjZq6dUCdCyqM8XQR4A38C6gAjU3N1tefJwC0tk2zpUtDAkBLs1kW8FIqHD5ImYOMwzoXt1GEgJSbH0o3s/4pAEqToHJeEFa90CuCMNtcy2CvIPribBhCuiKIhEC60rBUSuiqtMNdeZ6kdhwslp4F5QVEG8e0Keq5rv4htpyL3HVIfiF5J04AgLwT2CmA//wUAFLJ8VMAfNURAI6kFAB522CP8gSAw5YewKlKEAAqdZAj/b4CAgDWZ36DANA9/ggAyy60eXPmOdJRDkwN+zj3uweoDxcBoJRb5eY/TTiV+F9CAKjEShPinoQAMCG6sepGJASA2DfwbL0pZVV3SfLAkWYBIv6/9rWvuYgs5VomUv/KK68sAKwrBWCI8lq+fHlOuhub/r//9//sM5/5TAH47/YEE0QBYM+ePXb22WcXJQCMVxnkI208JO0dWQuIBLRt27ZBCQBKLTKytUveNpIEAKzNPOnyT5LPrqEhwryvdP1Jem1kLBAnALz2ta8NopQyGTvxxBOdbP6RRADA6sxTRHeNR8JDvb2mHAEg/nVnvI3vhABQb4+prbzRIQD02sXnnGeLzlpopADwo/dcCgB35eKfvAbmAZSiBIDZcxwJDlDMj8DkMDUhAISAove9MaoAEPWjhABQ27gq/vREIwA0hASATEgAKAeyRQHQvALAeCYAxBQAIgQAc3nkfQKAUwDIEQBaYgQAESjCEFQH6MQVFGLjNAIqe7rVJdx3cALA07b0omV29XXXWtvkdhtIp3PnTMVTAJRXQCnLSfCAxbwyQOAPbgUQASAkdKlZw0EA8IFAf1/lExlyvVFGuUIEAAgh0fO66BiIEgCC/h6MAIBVAgWADtuw7jE7MgkA+f1BW3vr4AoAhyAAuB4oODMdjhl+wpY5EQkAc+eZcWYi4o9HVNK8laPthJ/FUwC4P5fiuxUB5MspFsh/EgLAhB1JdWlYQgCoixnHXSEJASDaZYkCwLhz4fFdYQ4wyVF/1VVXucg1Iti43vKWt9jf//3fO+lW/yp3QKv8ZID9n//85x2pgANxfhLZ+Tu/8zvBl6Hwi4QPIFTznrFq9WoJAOP9AHys9kNSr/FjgTgBYNeuXQ5AUwoAKQAkBIDR6dORJgBI6YGfgKgTQSp8dHpu+N9ajADAuGVMn3TSSS7ae/r06W4sj8d+rFYBAIvTdlQDcoe7YY7V4e+NsfeGI40A8LKXvcypaUnBBgUMFLZYu1DGSq7htUBCAMjbN1EAyNsiIQAMx7hLCAA+WpIQABICQCABEQL+YeS8O+8KQTUB6Ci6uL8Px7D0ygx8MiCM+bieDwj653ElqxPfTzqBAAAgAElEQVQqzkgNwFtlSiKGwTuiBIB88gC1PiEABLYM/KYcAaCrq88G+kgjkRAAaho6CQEg8DpvUqhHCoBSfZIQAGry1gn/cEIAmPBdXLSBCQEgapaEAHBkjoNRbTUHlkuWLHFy/ZAAiDo57rjjbOPGjTZlypRc3VxuslgO+2IVP3TokC1evNiefPLJnPTrGWec4dIKIIHvg94JASD6FbAcwaIejjKYHPN4lWouZheRUephs2rLr/TdAEyKch6ueo61cgF2Afjl60MhAFRq31raXmpuqqXM8fisCACot3zwgx90awR/u/TSS+3OO++se5ME/LPWuEhH8v7GFGLGwzw1Ej5aD+PXYssjiQAAmHvRRRe5XPZckCPZ47BX8i/sybyepPsxGwsEgOEch3EFgIQAUI8ZaehljCwBYLU9uOpey3b7CgB9kWh/l8c5B/NE9/qB3HVwAlsvBYB4RFY8mGvwiK0iks5luiJJATB0Xx3/T04sAgDjUSkABFgU5tkuGFG5bpzQBAALJOJTFSgAZI20CcGVsx/GYR9fkQKAHubn4BD50BQAyF2fq6E3DCtUAPAHbrx63gSbzZI2IWxBPAXACBIAqG4q7BN5byEBAFB5kItUGA1mmbBNYe8GQHSpx8Jw4ijVIUwF4J4M/lsKAOsfe8y+enuSAqC5mTQa8hxfOShlCQGgTqtmZCMkhY6sNTY3WM9hUgCsts1bnrFZM2fZipUrbMGCEyJKhKpFvQWby0XUZzJpy2ay1t3VbT++4w7bsXOntbe12TKlACDVXjhtxgk/PiG0VAqAwWbcyNyhKbpCBpPW01z5gwvBBGuHvwzUqduTYsamBRICwNjsl+GuVUIAiFo4IQAMt8eNQPmAI4AXOgDWgbBAL3/TMBKAbyVNfv/7329//dd/7epM/Tnc/ta3vmWvetWrrLOz0xEBKgEKOPi+9957nfw/F1FPlPfpT3/a3vve9w5aFYgDU6dOdSoE27dvtwcffDBnw9mzZ9uxxx7rZIVlTwojqrAcKYHoK9rl2xqSg8gOGzZssOeff96RFaj/CSecYC9+8YttxowZrr4HDhxw7eA93ONfBw8edLaiT+nfvXv3uhQAyJnrAiT7rd/6rdzvqn9XV1ckJ3C8HQKHNUk+/fTT9qtf/SryfuqKXZRbGNsVq6cewhaUR3vUr3ym6GreCQDH5/wNm9F/kEFoG/ZGxYG/FYto4++US//xD3IJEtD0H3U8/vjjc6oS2EFtcxvDIkBfJb5b6h4fnPL/m74hzzx9xz//Wrhwoc2bN8+1DaAHHxHxBZ/xFTH4uyJb+Un/8zeiPxXtij3I/4xN+BwQiX48+eST7YILLnB29OeKOOhMuU888YRt3rw5J42OX9LvL3rRi3JfSoZzHqFO+BVtkv/Td+vWrYv4OXaknxk7/ORSTmw9r/lFEZJxn+fvsjc/H3jgAUdOwvbYkffKP+P+wu8aWxrL2IV379ixw9VX4J3mk6OPPtr1C2X7dZH8fNy3fDsrUl1t5F7NkfqMej/zzDP2y1/+0mbNmmUrVqyIFKn743MrPsIzlCO7Ms7Jq85FO6hvJVGl8ehrfI42UzZjgXzlKJdwYQ/GKL4Vv8hp/oEPfCBCAPjJT35SyxAt+azs59vUnyM0bvBJF90SEgU09hRxSznYEXKborlf8pKXuPGDL3LfcEWo+2PZ7wOtc/v373frDnMQ9tc6w/zDOkdfKBUCbS+3zg21I+Tr8m3N7dSfurE+bt261dlr8uTJdsoppzgfwfZaRxkDd911l/3e7/2eGwM8SxtQAGC+8vtT9fTt469F2AdbMOcxdlg/Zs6c6fqJebPU+lZsTaL+1FlkEs1D2jcwjvz1n/n9mGOOcf7B3E+/cQ/7n7Vr19rFF1/s5mwuxh7rMbbQpfQV/O7PFUqtpHoM1le8j3rIZoCa+C+2Zh5jHqGO/PTHaXw+LLVGx+dzzT344lNPPeXGBHbi/cyL9OP8+fNdlbGJ1oBSqg56nntRkXrf+97n1n4RQ++//37nV/Sn1KG0XsYP1HiGZ/m7iGP8jf/WHMnn2l+cdtppOf+QPURgKrZGqu3cy36Mfua/9Y/55NFHH3V+yPPY49RTT3X+QZ01j2IT5plLLrkkUQAY6kRUh+dGjgDQZKtXiwBw2C4+51yXAqC/vy8IuQyBq2gKgGgDRQDgbkcASDXYlm1b7YmnnnKHzrOqTAFQDvwvb15QqpJwTtHHyxEAyr8ztFUmf5JMFfpD+z2+bp31Hjhoi89YaKm+fmtyBHSy9YZAUgikBe9pMIrhk4KxHkpub9+109Zv2GAXLD3fZnd0WH/3YUt5ubJJUu0fVpev/5F8x8QgAKSIUs42u1QbGXLdu5z3xfxocEhiIhIA3DrI/5xd8gSAVasesY0bNxkpAJYuXWKnn3lKuC9oNssWIQDESFCDqEyXlqAuMtQgGMzsmOlAsCCZvdmaNWvtK7f+mz35dLEUACkvKj0oMD/zFBKgBhvduTaogPAPcUxMRAD3rljDc4+GgTXZTBkgvsLppgHydKwiOe+tELQr9aqCJcIrL75/K97PjLSsNThCSEAAmDmjw9ate8xuv+0227tnj115xSvtxhtusNZJLbl2UBZnUOz/9J2F/VftVx5sX7tmtT209iHr7OyxcxcttoULF1m6n/WEgAXS0inFT41vze0RfKDfrK29LZYCQB7KfSnr6uy39ECwPx3OM58aWze+Hnd9AVmnCAEgPLPh3IXvbnH/jv9ea8MrJgB0dzvlXs4xHQHgggvt6FgKgAgBIByj5XZ35aaGcs+Xa7/Kj02ZJR+r9X3l6pN8PjYskBAAxkY/jHQthP/orPNIX9MSAsBIe+AwvI/DSR0s+gC1H9mo144Vh7/77rvtyiuvdIfbqtMf//Ef27/8y7/kwOFKCAC0EZDos5/9rGuigGQORzk4jV8qk8NkDu+IGAP049CVS0AhG30OlInA+/3f/317zWte48gCcfAiXr6AbR8Yp43f/va37etf/7qtX7/ekBynHAH5PEPZTEo33HCDXX311e4AnENrAe16D3UFGKPd2I12AIT4/QuAyWE9G0iREUiRAJig6Gful9/QTpUFYPwf//Ef9qMf/cjVMw5Y41/U7bLLLrPf/u3ftt/93d91QI0Ozou5t8DUf/qnf3IkD8AVDr//7M/+zBE+dG3atMn++Z//2f793//dATLY7ayzznIEDw7KBSRSV/rnu9/9rqsrB/wAFRzwA3Lpov0AFuedd55de+21dsUVV7g+Hc6LtmIjbEJbb7vtNgfa6KA4DqrRH3PnznX+RT7rl7/85TmAUSCjX1/+Rv8zfgC66B+INMj+ahwBHH3xi180wNIXXnjBtRlZ+//93/8tyBet8bBmzRr7zne+42y6b98+15/4J/6FDwGKAXZcf/31rp68W8BRve3pg3NEvH7ta1+z73//+w48FkCtd+ITtA8SDP795je/2UmBx8EoFn5sxnj3L2zkEwCwE2ALduOijX/5l39pF154obMJ49S/BMZjI4C9L33pS24u+cUvfuHmIj6XjaknwNGiRYvsxhtvdGOIiz6k7yi74EAjjET/3Oc+56Lf8R/a9slPftLOPffcnMIJgCl+8Y1vfMPVmXvwCUgI/sX4oF+p2+OPP27/+q//6ohP1BfbAkDpy77syhh9+9vf7ubGcrLqkmPn/YxZysSfGNf//d//7UArxgg2oSyRKFBwYZ594xvf6OYHyvmbv/kb+9CHPuTaSDmQvH72s5/V1d2wGeMCoI13XnPNNfYHf/AHOWKaCA/0PevMli1bnB0AefELorFpC75JWXxJxnfwYT/FDWQKonVpzznnnOPsXAmZotrGat3Bn7Ab8w7j+nvf+54jVdGO+IU/4Hv8ZB76wz/8Qzv99NPrHlHuE7BEqKD/8QfG+E9/+lMH4HPIQF/QJ3yGz+PrrMVvfetbHSEAf/i///s/Rw6rhgDAOOXC9rybtEGU8/Of/9yNVYHtAlsBvlnjWJeZV6gX98XnAdnUJ2j5Y+Xf/u3f3JrK+g1JjUvANm2BJLJs2TJ7xzve4eZZ2sy6B8CrNZu/AZgzP/kXnwNOv+c973H1o+87OjrcGsCaWMnF/MF6xdqLL7P24w/MJZSHvagv4xSbM0aYywS+x/cp/jv9+Zw5hzHCOsO6qPmC8aC9FT/nzJljkOMuv/zy3JxQjNTxJ3/yJ44swjP4+69//WtHMNI+gDGIT4uISP8yFv/qr/7KtSm+HxCRRwQA6sn4YY7gHXxOP7D/ECGK9fCmm26yM88809lK+7ZSh6b+32mT9nCMAdZurXNaz7kf0gfrBu9hj0BdaCvrUpICoBIPH557RoYA0GjW3BgSAO6zbDcEgEW26Kyzgv1QeLgPuJFSBuTwJNOPvIoQAFJm6YaQALDpKVu+YoXNHiIBYOiHpiEAVu4U2Ou6hAAwPH48PkqdOAQACwkAAN2Z8DS6kEgyOEA8kQkA5uwyCAHgrJAAkIUA0Jhz3+j5FkybYHIpBXRVyT9yoOzMjlnW3tZaIQGg0SH+kQDU3C/VEQBcO/g/D80qNnXqO2TusyITtL+3qMfYL3WuWA5grOTdrh2eAf3mVAaI5gkAKQgAvX3WMaPD1q8PCACQoY9IAkBD1u3xg8AxP/JfTgYBoC8hAFTipNXcIwJAQ8Yam1KhAsCDtnnL5lzQxlgjAHTFCAAXhQSAhkwmSPnhtz/8fej7wmqMWf5e37Orn3HLl5/cMf4skBAAxl+f1aPGCQEgasWEAFAPrxqlMvyD4cGq4G+SR5sAoANyDlI51BdQxsEsB8pEPikqqpK6YgMAXoAlgR8ciq5atapo1DiAAhte1AEAv3ivQAEB4XzOgTSH3wA9HGAjP/2P//iPLhJO9xWrH7YWKMl/A84D9hFd6EdXAg4AcAhopf8ULczh97vf/W532Bs/oAbwBqBRlBnl+Pl/+W/ew8aeeksR4fbbb7c3vOENBQCjSAIcJALIAyAqqtl97wrBdv5b/ibQjr+98pWvdOQLP9I+7osCSQGPb731Vgee0A+A49SJcjn8/vM//3NnD9qsw3ZAM0AhP+Kd39/1rnc5MMW/sAX/uNePgBTZAmCRw/zhzvEOWPDOd77T+bIAJYEGAjzcV6xs/uu71DtuvvlmBywK1IoTBuiPlStXOiAUUB6iBO/jb7zrlltucSAjfe9fkG0AAQW6ivBBv+NrEG9UHz/CGf9RX6g8gAiAomIEm1qnQoEntAVA6wtf+EKuTylbEa38xJYC79Xv/CQC9OMf/7irig+2UBZt9X1Z9fXbDtCFz/I32s+YuOqqq4pGRFNP6gzBhrEpUg3l4m/4M2ARdZUv8BnlosjAnAL4x7gtJuGtOYaxwxjWGASYIvqZizEFQB8Hd+mnhx9+ONIlsgfy+oBgIh8w5rAdcxD1kDKHHialyle+8hUHDJcCP3Wv5h3KwU/wRyKKVS7vwibMuwIsNWYBEgEuARhRcUEpxk8BUG8FAOYfiFnynz/90z9175ed9BM70U8QjbhYoyB6ECH+1a9+1c3VjEVdcfKOxjH9x9yA7YeTjIQffvnLX7ZPfOITrl5aG0VGUSSLgFffSZhXWBsBNut9YU8/PznzGOMcW/pR2YwP1kcicBQJwbOsa9zP+Aa4h4Sm9QqAnrVBEdzF1mcRiAChGTOQDXxSEc+qPJGfBIBDHoIIgC35rNg40NpIG6kr4w/fANilHXoXcwzt42ItlPoN7aZepL5gbwRJyE8BAAHAj8JnzOOLEH1YKymT+rFvAZyshADAmgG5hYNQ2Vr+SxupM3OXAHrqyD/GJ3sbxjufFSMBxOdz5irIf+pLtS2uVOCvf8w5EIj4KZUk+SWkCQhMjCXKEPFGwLq/ZkgtgbkMe/l+6I9b/pvPIQ1CQGPekk/go6qbPzZEzMM3ZS+RJnw/9Ncj2s68yPzI2syFzzAmte/CN9QGnsVvXv3qVzviCs+z94WsIQUaCJwQv0RErff4TcqLWiAhAFQVQBtzn4QAkCgAVDOjJASAyJrjgO04cFeNPUf73kI4hjXOqW0kBICinVMJASD+YBX8qro6RL0AwMEIAOUqHHyvTwgAeZUgTwGgAgJAd1e/DfQHCmuVnMeW64/kc7GRUDhJCAAj4Q8JAWAkrDy+3pEQAMZXf9WrtgkBIGrJhABQL88axXI4AOQg/b777ssBn0ROEz1GNNlg10hv6gRAcEgK0AkQJWlfDnCJxAOgVYRVObP+8Ic/dECYLw9LRDRATrEIS4B4DvGJrhMIoohUvYvnOPQVkAUgokPWb37zmw50GIwEoKh72veRj3wk1wQO6ilTYLDAAoFglKkIMx4iGhVg3L8AsFEI4FLUqg8schAsQgP3KAqVegNi0i7eL6IA9wIqcNiN9DsH0JQnYNV9IfeAamzml6FoSA7or7vuuqLdpcg9gNl/+Id/cIfVlEkUM6A/QBVAAn/DRgJLATGIsAVEkTzyPffc4+yvvhOAUOzFsjPP0l76GZCCw3YIHaUkhcv53GCf44/YEhsBfghw5xmBt/HnuVfAAv0B+APA5T+rZxivtJ/xLoUPyC5EFQP2AcrgF7TXBwFICUEEqupBv3EPY01EBYGg3CMlEUWE8zcRDvhv/IS2Kopd5dZDNpx2EbUJsUER7+XmMPxBRBjGL8AugB0AlvqZ6HzmBf8S2ScXNeH5ukAw/KUUAQASCuA/PirihEA+bMh/SxECm/M+fJwocWyIb0KEgaBRDLShTOaMt7zlLS5CV2OPiGIAWtpE1LDmFkhUijDGJ6iX3yfMY6gk/PjHP87JZFMm7Ve9uV+pE7CVyhagTwRwORIAz2GXv/3bv80pSTDuFQ0skMwHyhXxTf8h5Q1QCFFLqiyQXP7nf/6nluFZ8CxzKbbgYi756Ec/6v758x91BGhlPZVSDEDkY4895sYUAC/28AkYAjQ1t2vO09qA2g2KKPUcN2oc7wDQhcggohg2xZ6l5iDVV8Qx2oxfosigNaAeY5s60veMV8gv+K5Aa411zdvcKzBUhC58kGchxLziFa9wY0BzlAgAfooF7Tf8jmcdYt/hXxq7Ark1zuLkJ3ya/UUpwo5fJms18w0KGKxllBVf/33ygUBf/kbbIL8QAe8TAIiaJ4Jdl9rHfgYFFF3YgPWc9A6DXfQvBCfay/ykS2QM2V1/FxlH45Y6so5r7vL3CjzDff58rvaqH9U23/5+fUVgRCUHhQjAe/8ixQl7Rvmm5lz/Hq2jUodCWQDSAO8UuK/n+RtqK/iIv4+K21DPykel5vD617/e7WeKjRVsI9l/2s3cDJkTVRGB+yKCxO2oNug9rNus9aizMKeLXMX8lBAA6rpEDFrYyBAAUmbNxVIAnGUDLmVPGOmaNVMKAGTF3fgL0Z9AYjwA3JwAra8AUGMKgMGBnnIwUKh9XmGXjYoCAN+BZM9ICgByVCcpACrsujrcVisBQDLlxX2S7OLkOx4ky3hBG+LzNHsT9lwo0Pz07rvt2Wc326yZ02zlJefZiQvm28DhLiMFAAoALoVEKHVfPAVAmPF8EARXec3rYNxRKGJwAoBLAdDYZL0DDbZq1cO2cePT1t421ZYsXWpnnHmKNbv0iPEUAJH4cE8BoLgRs6HCWqWNL64A8FCYAmCTLb1omV193bXWNnmyDTg1JlIAlFAAYD7OBj1Y7CrmpUMhAFTatrF8n5QaqlUUiBIAgtVvoLfXKWStX/eY+44TTQEwKSTVBH12RKQAIK1BQY76IAVAd9dAGQLAaNFLxrK3lqlbLgVAxhqbpQCw2jZveWbMKgBwdupSAOwIUgBcdOGFNq9UCoAxqADg90i5Hek49qyk6hVaICEAVGioCXZbQgCIdmhCABinDi5QCxCOQ2lkTwXqKkKJnxxkIk3MpcPtyGJY5RegepoL4BGCAgezbDBoE0AXwEUpAoAvJwvACsjHQagkvwFiALQBaPzcwvw30qocmCI1D+ggmVieAdw5//zz3XMchBNJiGQ4h6u6OHzlAJwDZ6Lt/LrE7aL81fydMgH8OMTliwcS/TyP5D9l8BkS58r7Sl0BqmmfgCLsQb3ob8BybCWwPi7Tr3pSNoAgh81EeEMoEHAh4IAoQ4A1gYYC4TjgRu4XNQVyrHNRP2TOARt8iXXVl4NvotN0SM0zAsA4EEeuF6KASAkAq0T1iaSidwsQ53lAHUBW+ogIRX6nXSJPUBaR1shDI42MegK2o66QBUgPIFKEflIGkXKDyRZX4+cai+RoxYfoF0U3A5rzXupHxDdtJCJXObiVasGXC+fd9AuSwsUAFZ8AgK0gAFAeEur4iMAJqUPwk77EHrqoA+UzJvAF2Z70DkQV8g/wCL8gbQV+x6V28d/4FvWXokI9WOLUBXUHiCK6fAl47IhNuWgD0te0CxloX2GDZwDHAbtFQCFCn8hyxqDAUMYV/63oUPpK0te8hzmC9B1+qgr8nfIBgFHAIIpYQJWAXqLFAeSIEOdvEI+YUwCeBCz5wDr2BcyKz3sapxAaAOpEEvqv//ov5+tE+ccJJNgGWzC26DuBUfgI7Yc8IqIR5ZMuhD4EXINwgw8RsQzgpqhgEQLwJcYt8wLPFfNP3k8kLMog8bQclI/yCyAV/kNEPfMfwD5gigBo/BHbMQ5EUmOeIo1APS8AUEhWAqFR4GDu9gkh2A9wnzmbeQWboXgCkQygXfbGNhBtsCNzDL6DTDeR6vQ/nyslBM/gD9iimLT5UNtI+cz1AOtcAmqZ6/AX1jkAZPqOiwhkop2Z07lYKzSOaCPzJOOFNpciJFVTV81PgOP4ouYdlcFayTzJfMX7sTt1hNzI/Mql+YB1FBBV+x1yx2NTypBNNX70821ve5sbR6yZ6mPGIeNI6z9gPZHfjBN+8qwi6elTCCIf+9jHiq7/lAngT31FTKQPKFNkINpH3Zl/t2/f7sYA9mduUPt4J/cwx/gEAOrDGNKlORc7cL/IGqyJrNXM5/7lz9HYgjmSS2sjdWW9Zy5iDpOSAQpLzAf4PxdzI/Vi3kNVhXEgIpH/PspjXWJ+E4lPagL0Mf5Pe9gLYTf6Gjsw/8TJKszB//mf/xkB11kL2aexP8A/ObDVeJQqgfYq/E5fYxvmRanxSPWAtqDMAXGTdsuvlAqFNRFpTuYoiBjsA0mrwaX9GDaBCImqSHxc+7ZnXwKpDP/GRiJfMB6wP+3C/ymXNpGih32Q9pz8hOTL+/Wllp8JAaCa2aj2e0eOAKAUAPeGKQDOs0VnLcwTAEJ4PyAABBnr/WzTpQgAz27dak+QAmDlCptV9xQAOmod5Mi1SvxgZAkAA9YEgOdykoeECv/7cgMEgMDWBUT6VADsbd+109Zv2GAXLD3fZnd0WH/3YUv5krkNDbn877V740QvYSgEgJOsB+Itub0bGqyhQPM975t5AkDldhwqAaAhlwIg66TuXZRiQ9SPBPYODlhMXAUAB0E2NVtff0gAePxpa28NCACnnxUSAByRgjEaXPlxGNpF6VHc8I1PNsHYq0bDpIAAkDFbs/bhKAHg2mutbcpkGxhIm5uvBiEABKSs0lcc8D5SCQCVj8jonYUEALP+vl7rmDHD1q9b51IARAkALSEWHvTMxCMAaBwEY6Gtvc2aIQD4Tqp0ANmUdXcPRgDQeKpyER9qZ47n54oQLNg5FBAAZs6yFStX2IIFJ+TU2Pxmx9ebWk1SjlCTyaQdKa67q9t+DAFgp0cAmDPPstlMLi1JbnUeYwQAf+ZPwP9aPWZiPJ8QACZGP1bbioQAELVYQgCo1oNG+X6BT/wkcpGcuBxKcwDK34pJ+r7pTW8yIka5dKgaP7AYaSUAmZFDaw6qFRVIOwBLlH/cB5N903MwSrsBXAApFCVK5DCHr8VAaAA5Dl456BVZgggsCATKO40NJc0L+EUEKgAR9pFMNQf3lMOBN/WMXwCGHAJTBz9CHWlfCBkAX35+YPULbGQiBv1IPMrg8JyIQAFRAvEpG4IC0exszKgLRAoihRVRLOKAAB/eJcCaZwGEIEwAEHGoTNkA6YBg2FKRaTzHoTj1BnAGpKXfqJ/AQeoHEMEBtuwSJwAgly1pZUBegCCAHfqfsjj0pu6AaKRboC78jT77i7/4C3c4LyCNOqEgQLS88o1LCljt5KAfoE5AqOoKcYSUB7Ve2ASb4TPkigYQF5gCEPXhD3/YgdD5XGuBLL3GKT6GLRnL9J3SHwCoEF1Jff0rrgDAZ/gbZTz//PM58BqAlfoAigH4AbJIOpp3XHHFFQ7gwm6A/JQLaIs9GQvyJY0FQCragjS4yCn0N6AIsuz1IlMAeDEnCHyhXrSFiHAAI/zZj04FQMGejGFyxusLEvUhAh7wVf4O0Ex5+BJlQB5AQhowUAQAUnYQISogn/kA4FRjVBsI5h4AQwA5ES7wBXyfqHfmpWJzA/6BwoOAI+zPOGZ8Uleep42aj+MEAPkC8znzBWORi3fxLIQEQCqANfyP/hcQBeAEi9sH4l73utc52xJhSz3wQQBf/JM5hTHKP1+qn/EIQIdd4iAdPiGiBb6D/TSfAa7j1yJw+IAYdYRYwPwICKhLka3013AoAJQiALgvjaH6iU8AwGeoC/5B+6krtv+jP/ojp8CB7TS+JcUOwQSQlLEj0hbPQ8iiD3Up2jq+NlQzR0EEZLwIaKdPmUOZ7wAVNVfRJimt0E8AhwDCAI2KxqYepJoQ+QWfV9+pTtXuG+hnwGTWYsaLv9YRPQ2wzjyFnbCjZNpZmwBdqSO+x8XY0Z6He4spAPi2I4UFhDqpm/AZICpEFfKqYxNIRdhDkeEQ85gTOQik7owd3sWeAGC72MW6ylyFb4iAwX3Lly935EbmYindqK9pB3MCcz7zgMgCIkfyPPUiqt8nAGhuK0YAePzxx9249i+NY0girBl6Xml6WEshYVI/rZW+khK2YgzjR8xTmlvoE/wufkAFYQeVDeYJ7V2xA+Vg+7iFoo0AACAASURBVFIqPKxp9LUAfdrAXEZ5+DN2EyGFurMOQNJgLkN1ib7E95mjAepZ4/Bd5nrmRc2BIpPQFhRnIG1Idp930ibUIiBt6J2+PVi3qSfjjktjBzIk675/yQbMByjnQLzRRX2Yt/FR6oy/098ib9E+5mP8gzlcqk/yL5EYWD8TBYBqZsza7h1ZAsCD9uCq+woIAO4QNwS6UiGgFADW+YP50SMAVBfhX643RocAADgbSknHCPOZkGyREADK9Vw9Pq+WALDSFpwUJwDE65Evky52e9IqqloLAcCyKcs0BOQSkQB8/y7IrVxQr/EOwBUShNyeO0wBECUAPGIbN26y9rZptmTpksoIALk5MJuL6o6bMFAAqLzH60kA8BVZirlcMQJIQgCoYnDm0iwqBUDQ03ynmDljenECQEuLVtAJTADAhsF6lj+X8vYLcrJsQ0IAqM7dSt8d248FJE0RAHpszeoHbfMW1GJEADh+TBEAeroCBYBdoQLAslABAAKA+94TbkH9OavyWbVeRk7KSSxQmQXiBAD2X/xLtTTbzn177IE1q23H7l3ujO/Syy5zZy6cJ5TCoyp7a3LXaFsgIQBEeyAhAIy2Rw7h/RwkEolF1CZRU1wcZBaTLNUBIbmYOcgnEs0t2LGDjGoP8odQ7aKPIKdLDlSBuhyu/uAHP3AAAZvTweqliGsK1oEu7dSBsw5POdClTKJodTGRA0YjIcwhNPZTRJueE5DDoSwADofdOvAGFADoK3YRHUu0lqIbeRdlABgIaBTAIICPd3EITTQzh8PcpwhhAHEi33w5cUnucjBMpC9+QFkchgPsUgdF5El6XGCyDt052AZwU12oJ2VhK0BgbC+70k5JxPOTA2jIE4B9PIfNeA9t5PAeWyoqjnJ8BQAO6nkekB/yBm0HqAD8AXygfNlF9gUIAKQBAFH+cEBOIj59NQLuV/SefIrDf8BPgCdJxQOOK+9uLb6segKAABLQTvwWoAGQBRv5gIH63/drDvsB5Ol7+QykDsDo+AFTnAAAmEGkPnbhOvXUUx1Rgn5QigAfMAe4IZc8pAjNA7wD0ohk7n2AzLcNbaVNjAU/UhjJZEUc12JLnqUsgCldkGUgwACK6BL4IUln+a+km2kPfksdiSbFz2iTAHk+5zOibyEwAPqpHxk7zD3F5h2fzAIIhoS7JNYpj6hZfF85yEVqoX95FnIT/gERAftDfvGl4/EVwHbGveagYgQAxhtgJ2sAY47xhAw3ZcbHjsY6X96Y63yJacBIAFGNU0mpa5OrOUZpR6grf6PNEJV4XqC13zeoNEgqX3/HbwDbJTWvuYTPNSb5CQgKKYGx6gPhPMeYGCkFAOpVigDgz4XyWchd+Ax+IEII9ccHlCaF8YUvY1/+Tr+hEKC85gJhaxlDPsjNe1jveSd+ziXAE7+S2oR8HfAQkgX+KUUSAEeiorX21CMNAJH/+JRsTD3xXfYCXP478DURo0RKIgUF8z6+Rx8pkrsYAUA+DHiKggNEJpFWAHsB8n2iDu8TGREbcEH6gDxBX2l+Zp4lIj4eYc/9EMtIb+D7OOsaY7sYKUhkDeYz1nMAZdZV+Zk+59laCQCUyXqo1C8iq9EulBFoJ/bXnCr7yqd5/tZbb3VqPtoHYH/2VtgyTghiTmNPJtLY2Wef7SL28Xn6lblOF8+K8AFIzliHJCNwm7rgy+xj4+Qh+g1fR2EI+0nRgz0C6gpa09S38jF+F8kRYieELhE3IV1CgGHe8/dpGgvqX9Z6yJIQN7joJ4hAEA9QMfHbx3shq4ncx++UB2EMu/qEDerFe7V/UjnYnnvpI+zk2yIhANQye1b/bEIAGAw+C8G1OgYIJgSA6n104jxxhBEAHKhSbvCU+3ys934UJooQAFwKgBbrRQHg3pAA0DrNlpy/JJ8CIEv0chEFgAjgNowEgKzZmjVDSwGQEACG3zeD85OEACCCYN7ilRIA+pMUAPVw04QAUA8rJmUkFqiLBXwCgNSX0iUIAOAxCQGgLmYf9UISAkC0CxICwKi7ZHUVECAIaM7BPJcvfV2qNKJqARgFAo8VAgAHaEjAcxisA1UOjQGXOByOA6C0T8DaO9/5ThfxJVCJ+4kS5BCV8vg7h/gc/gMg8i6BeICYRAwD2PjR6sojrkgu3ofNAPyJ4NTfOdDmsFgRkTog5uAfAEB14n1IBhP1S70VUe33E3+nHhw0Uz7gGuCi7AEICpBJhBjl0jaVQ5sAnpFApy7YiwN3wDIOsinDzy2u9vJODqeJGqeO2InnAbJZ7ARs+s9KNcEH5ojmI2pU6gj8JCpOcuY6wKYugCDYULbBBtwP2QBJcw7rKVuKFgLQsD8RdryLdgoog7yAbVVHH6CVffkMoIsDc8BOKUvwk9y7knaubhTm76Z92AXgDeBBwBlAB9HZ+CSH9IA7tNsHHgS8UhpjmehLkXggcCCL7gMk3BcnAPgRpowjngGUwmYAE4Aifn8BdmNnQC3qim0AI0gjQp8rt7si8P0IVY0F7sU/eQfgNpGZRJv6RIeh2hNgHYBEkd/4PCk7pD4hUgflC+SnDfg97UXKG5/GLtzL/AC4KIKKQD2exwZE6gJ4yraMMyJTKZNLSgACtiiT5xg7AsqwG1HLqIKgtiBCEZHAjF1/rtXYpR9IlwFIxIXd+QwCAuCcVADiBAABkCIO8D4iV5VGQznm9U6Rf5gjGNvYlbJRKFGuan+M+2CS34eQc/BP+lj3EMEqgEt+yDhjrhSYx5yCAg3kjPiltmEv2o6vUg79jY8K3KK+3AsgN9oEANRpRHqg/yFVQJ4BuNV48gFsRf3yGUAkJCali2BsQxTD3+p1oUQAwUdzLPUD2NU+Qeun9gEiT2ld4H6IUQJQIWOwnqh/h0oUVF8rV73GDusQexPsoDVHxAt/Dfbfy3hF3YO1T7amT0oRAPiM/RIqCFpTAXsZD6wDWk/iRDL1Hffg67zTv1BvYK/iX+wJmPsFErM2QKqDsKC1QW2PkylE2GIsQE6AACbChvYy9SAAMI4ZzyIYUq/Pf/7zdu2117qmaM1hPvWVXbAPYxFfAfCGAMHn2I/5D9IPv/skAOYHiEpKU0IfAGBrHtQ6o59SLGKMsLYwb2FTkf4A5CFEipCgPtPaj7IAewJ8iHmNuZR0DL6tfWl+EaS+8IUv2E033ZRT0GENZS1gL0Q9mJtEENWa6M+brDmQbCCY6KIu7DN10UZsqjZJBQKboVCECgz1VJ38empepw6MTcYp6hRcCQGgXrNn9eUcSQQASzVYqiFl6Uw62C+F2GMUwvMk1cPoWiRk81eDG7vBHJENvk+lGiw9kI6MUc0hmvcLvq8irT2kK4x09OqEOkJ/qJbw+Lp11nvgoC0+Y6Gl+pQCQAoAhcT5jKEBkKQAGFJXVP1QOQJAp93zwP22ffdum9ox3S5ZWU4BIBr9PRYUAIIUHmFIZU6NYLyD/JV3tNv7oYrAuCJwoKnF+vpStureh23jxqetrXWqLT1/qZ1+5inW0tJslm0sJABEwuTD1B0liBRDUwCY6fJgu7BXRwBYG6YAeNqWXrTMrr7uWmub3G4D6bShGECeAc1WrjbhLwkBoHK/GOqdCQEgtFxO6z2qGhIoAIQpAKQYFFEAgAAQEK2H+t1vqH03oZ5LCAATqjuTxoxvC4gAwHeTQB3NLJ0KFQD27rEH1q62nbsCBYCEADC++9qvfUIAiPZlQgAYZ76tw0EAQg4oiwHkfpN04A2QRVQl8qn+ocpob+qoP8AOwJei0ZCyJhJUYFN8AFNnDkcBvZSTlnuIQuNQns91YEr7yXMLOKvyAc2Qrwf8VfSgABHZU3ZRtDGHwICFvE8ADgAaoDaHuhyiUz6H00S4UQ7PnnLKKQ7kI8ctB+XFIgB1iOu+GzY0uCg/opb9vkWtgPbF+5vIf+5FSl6AOdG+SIFzb7GITWzHQTwAuqJRuRfSBeQDXXqX/864vwDosEBSDjbCNkSfY3Paqohj7IMkLlGCXAKEqAvRjjwTj/pXPXgnpAAiOAHt+Z33AEIAOIoA48vlU5ai7bELaQ6QuFdUHfXCpkTP13JRHuAfB/3IsnM4jx1oK2QH33YCtnwChNqsyF0BPrQVdYRiFxGwyuPO5wJX6Is4SCWfUAQk9rr++utzNgN8xD8V9S3SjcYFtta4AYTh7/QFYAcAt6JTifCGYFHrJVKPxhhANwAQgIzq5Evk8z6ffAKpByCeOgMU4uOoK/i+rP+GGITcP+oSAjghszDO49HYIrJwn8Bw2R4fhhABsFXu4FpjHWBQ6Q58mzH+AOPwT6WDwF8Y+6Q20XzO3EU/QLbR+Cs1fkg7gOKFyA+AdSKnSEVByjAar/44x5YQFiAVITUuW0FagTziE2+IziUlhA4MqCdzLRtpH1CMz2N+/1A+5SqlA+/nHWOBAADgI5IOUcwA1+RKH2wdpW34CH3OeAMsVAoQ1FboG63rtY4ffIHxzLiBQEFENOM9vobyfhG/tFbi88xjjGV8BZAW1QatqbXUTT4CyMq6KQl5/o4NIQH466A/9/vvFeDLXHvjjTdGwFLAZoB2SCf++sI4FzgL2EoZkCSILi93aR1hjmVuwp6a87A15Bv/Isqf+7g0b2p98wHjUu9VvbEJ6XmkysG4pzz2BqTg0KWIdtoN2K1xhG+y34unABCozv5Kcwm2VxqeeMqZeD2Vgx4fY48BIC0SAL7M2iSgG/8jjY9/MX8w52ru1Gci0tFGX+EFQpdPALjllltcv9FO7vXJBpTF3IkPa45in0xkvuajAiAxBCMZw0rvwb4FkgSqHlzMvz6xSn0iBQ18GLvgGxA9tSZB/IA4gk1FeED5gnUSu8m3SK2Dak8lF8/Rb6SXoN9YAxICQCWWG557jjQCAFbMpDPO5xzhM0t+2C7ny5lM1pqbW6y5qTnIfQ0+lslaY0imZOw1NTY5YGygfyAkEmStqbHR/S2YE5qsr68/t54KEC1FBKiqV12OdVcrs0EJAIds8ekLLdUPASBsh3DZiHIeMGVCAKiqD2q6uQwBoBMCwAO2fY9PADjReg4ftuZJLQHZJEj6Hl4x6soopwCgUq6OwcgJ6xj9Gae9VJewoCbj1+nhMEF0ronRFgXjKSABgJSLAHDvKhQAnra2tqm2ZOlSpwDQMqnJEQB8G0QVQoj8921Z2ITqCQANNrNDBIAAORicABD4rPBXV9eEAFAnXypfTEIA8Ke7wjllRseMSKogpQYInmqwA/s73bpe8orMp+X744i9IyEAHLFdnzR87Fkgtx6HxEClAGhoabZdYQoACACz586xyy69zI5PUgCMvU4cQo0SAkDUaAkBYAhONJqPcODLYSIgFZGS5QgA1JUDSA4tAWaIoh5LBADqB3jGobmibjlgB7QC8PGjl7mXzwBZAeqIMscWHPgDUBGpSMSif3E4S2Qb0VKKwCMXNSAeNlGEr3L7SgFAIK0mDMp873vf62SKiVgHNCTVwDe/+U1XJw7DiP7i0BegS0AuagCkChCIFW+P6qp+FNBIRBr9C/AJuA9AjopB/MC7WgKAIhMpj7QCSh1B1CJR+L6kcSUEAHxJUaMCbSE90D+Af74MPZHYAND+hfQthAVFKscJCyIx0I+AZwAgilwkuppDd/wEnxAYEhxGBoeU6tdiAF084nMo41qgDmA9h/IC2vEDIuNLkSdoD/WlfpTxqU99yoEOPgEAsKTY5RMA5NOAz4wjRSfznHzNB7EYC8jU6zmk+/FPbKHIVL3TB70FMvA36guwDtilcgBlIDzEFQuqtSlACGNTUWL8hFQDcYR38btsHB/nAlGlekFd+W/NK9wvEgb/7RMARCIpRQDwxyk+S3SuLgg4gNy+Eku5A2vqwVxz+eWXO8BW/YbfAMZhR8oQiQUCAJHc+Dl9xd+JEuZvAsLc4WEstQt1fOtb32oAZ1INoK8gE1CGCEDlgD/uZe6jb5T7G7l4ReRja+YpIvelwEAbAZABW7n8iNZSBADmAcpH8QPwj3mdeUUy2aOtAOATABiHSJLT7+XmdQGSRKlrnmAciQBQCThcyViC/AKQyRqFjckHDuFDfV2sDH8eJKIdYpTm8te//vXu92JEskrq44851kUk5hlj2pOQbgMQnf4tpvgT92dF5dMeyE7I8msNK0YA4P0oGqB4IeUg1iUAcKW58cliGnNa9/1+pZ7UX8A5ZfN+CItc1AlQnPuYq7CrVAmk8FFuftRegrmBVBrYikvKHbUSACiPcas89/QrkeoiLZTrU43hbdu2ubWX/YdUdZhnSI2A7QCq8WlIqv7FGg4podgcLl/RWsTz9DH+rIt1QMQNpSnwyxcBQOsfpIjBCADUFZCeeUtzEqRA9sqoRGgN8ceI9ha0QSk/6G9UcFD4AJTXvA0xAzKfFDaYD1EMkZIC4wxSIwQp7UcH6wPsz0UdUPuAXJIQAMp57fB9fiQRAPohjWXS1tLckk/b41StgpRgAWHbXDQ/F6A+OWIB/ZkjIAIQTTgwkLZMJh2m6uLerLVPnmwZImZTpB1rs57ubuN9bhynUgX7msEIdyV7u1oCAAoAKeTFgyghroL1KAQsC+qTanAQ7vZdO239hg12wdLzbXZHh/V3H7aUh4HCSFAE0vB56UQpuRICwIO2fc8um9oxwy5ZucIWnFSMAFBcPWK0FQDopZwCQJijO+g5HAZ2QphrOezOQNjceeX46eAIEBaG3qn+DVnLZIn8D/JjA843Nk5yCgAiALS2TbOlS4MUAAEBgPEZ2sGN7zipY3D1hPoSADZ5CgCTQwWAoD4B4EA9EwLASDprQgDwrF2gAmA2eUq7d0OojpP7S4N1d/W4Nb34JSbLOJp/RtL5/HclBIDRsnzy3sQCBRbwCQBMbzkCwKRm27V3jz24ZrXtQAEAAsBll9nxxx7nvsMrUC4x6fi0QEIAiPZbQgAYZ37MoSgT0UQhADAgAdM5GPblU4nuA5j0JbvpKh2SIkPO5wLdJEPug33cj62I+OdQlovykEknug5AQgQADqgUhea+qoV56wUAcDCP5C3RxBzic4AOgAAAwMEX5QBkE83pyxLfeeedLr9ruUuHz0TNCQjRl1kdJsejiymzWgIAZfAMwBCH+Go/kcdIr/sy7pUQACgPEgR5nam3wEnAaw7vfRAZFQZAYv8CQANI0yF2MUKLSABE9qFcEL8gYkDO4KBdtoofBFCG8v0CHNQCaPH+eD2JAMRX8C+/7FLtUQQw9wI24O+kNxC4hO0gFRQ76ASEQgGAMvBbfvI7Ua5x/1dd8F+UCoi+ZJwJ+IX0gf19cJb2xRUUBK6rnxhDgNeSpEe+mMPwUgoX5fxfnwOiAMaIzKFoUOYHSAfUlWh11d8HknhGYwQ7aOyWAptRMKBcgGsRLwBseH8pcohIPox/gTFEijIXibSg+cP/Waz91AtwFSBH91IPon8Bv/1LwKwiu2knJCnIEf4YK/YeIoYFVNA/kItQqBDoHO97vwy1kXohmQ6BjDlVigH0l1KGSA2E56X+AUAFUSGuTlCqTzSf49NXXXWVm6tFkqHvUTyo5wUgB6goyXvIYZBxNMY19zB2mF+Y79XP3EdEu3ytHAmAMiFHkUZAyhxImqNkMlgfVNveYlL2aoe/pjCmlfaDz1EhYR4SwMl7Ac7xUerrA43V1Eltg9AmMFT9zJrDWs5VKQlCUvSA1qjWKGq8FAEAEh6peUQcg9QAWVBzmuYNEWjUfurof+Gj/YDCgPD8N36JzbAR1+7dux0BkPlEhDQUgkhDIrC63LqjcUIbqbMk5KkHflZrCgBIW5C+NN9Rb1SNSLVSyVVqXvRVQFSO1pBi5cYJR9hTcze+JjUKSG3+hS/K3txXSgGAZ/i8HAGA55m72T/oQjWAtAE+0K/0FCKI8Fk8TQv+y16P+Zv5EQUayn7Xu97lxhnPst6gRiTiHIcL7BG5yvmG6ie/Zd5SCgoRjFCVYW9X6ViqpM+Te0pb4EgiAABU42fMRayDa9estT27druofVRAXvGK37I5c+Y638Pf+4mgb2x0n7Fn2LZtuwP6Z82c7Qx6qPOgzZs71w4dOmh9/X22du1DjqS4+LzzHPhPGYD/XAXAXhGiY1k/TQgAZU00tm84EgkAIfgvqD8mJ+8DysEtYxyMKwDC/PoWEgBSja3W158nALS1TbMlIgC0NIWKDgGJpug8USZ7Qu0EgKytWRumANhUjAAQzl8JAWBUppaEABCaPQb+59fTAPR3v+dSZwSDxgH/2YYYASA+v8R+TxQBivt5QgAYlfGfvDSxQDELaDrMuJRDeQJAqqXZdu7bYw+uXm07d+dTACQEgInhRwkBINqPCQFgnPm1pKnjKQD8qDS/Sfr7WE0BQIQnEfxE7gNoUV/AVCKiAEp8AoAGLwegRKwTxaeDbEAEJKP9CGjswGEroAN244CVMj7ykY+43NWKHORvcQKAFAAk90tZgPPkt9ZhN4dVirbkfg76/Ug6ZHgBzYgCLHXFgTBFKfqAOAdq1EPSxn5Z1RIAeJZ8swDMvEPABCA+8t3VEgCo2y9+8QuX11ZRbXyZIDKZPo0rAEAAkJQ8NsN+AIg6sI7bQ19UOHAH/Fi2bJkjbvA7dcVfFM0IuEYb+AkYzk8BMQKKuZe+ptx6gW6STceWyhOMnZW33gflOdTcvn27U3cA8AcgFZiv/qBeg6UAAGSAjCLgl3YCvnLQGicACNTCf3gf0eoC1bENgCegloBefFtgjMgUGmMiONBG+u2Tn/xkDmTns3h06lCmVurJGEKGXL5AG6gDv9NGpOhRfYDYgx9DPtCl+VFsTYEq2EqgjcodCgGA6Hx8kProXfg0ygqAxMwJ/kFUuUg1ov8BuukTybKLFIOfE62sFACMKQFHkI8Yx6QWKRX5Tz04qEcqGpKVQFf6jfmP+pZLAUAdmMfwK+ZjAEQi/HmO8gDKBOpSPz8NBHVlbmD+q4YAoLkAOW3SDKiOEF9GWwEAvxfpBQAOcgO+r/mlWH/7RCoipOkTrcsiSND35VQYqhlP2FAqI34ed8rA1wCr6VtIYKSD4N8999wTaQf9i18jt1/LJdAYUphk6vEH9iT4OvMZa6uLEm0kp+vgl+ZtItCV2od34NOst0rtIyUQSHmArJTPvECUPoopkAKlZuGTaHwCAP1JeexJ6PcPfOADLtKbsikPcBflFi7GB2MN29KXfA6wzDPFAPJirfQJN6hDiDzD+xgHtRIAAP8hTdC3/EOiH/USKYv463+x+vmguP+5UgPEn1G6DP0de8aj/2mz/BF1DPqQ/civfvWrAoCfdBSooXDViwDAng6VEsYp/sHekn6jz7AHY5N/spmfloFnaCPkEv5BUCQFFGOO8fWmN73JjR+BohC7mEME2OM/KDBUA9hrb6h9nNYb+gY1g4QAUG4Gqd/no04AQC7fOUBwkJ+SgHjswDmIMg8AVEW8pFMN9uzWrfbEpqds+coVNmv2HLeX5j7nn+724Kd+P9xz2Nra2xz4j7LK7FmzHIgPiWjq1Gn2h3/4RzZ79hzr6ux00uszpk+3eUcf7dKRkP7i5JNfYssvucTNjRClKItc3j3dPfalf/6STW5vd+Nbak/FSM/+/qpcTxZ8n3B4nKTBQ0WoBrOBEMd4fN066z0QpgDIKQCEguwNhXmQC1MAhIhjogBQrmuG8HkNBICWFmtASWIQgGqkFAAaAfEzzW60Zoh2J/I99L9CBYA8ASDA52L55CMC3nn7DMG4I/NIVQSAlKVQAHAEgEeDFACtU23J+WEKgJbG8gSAMq3SnFhp45kHoykAEgJApbYbjfviBADq0N/XZx0zptuGdevs9ttus7179tiVV7zSbrzhBmtlnnAVDTyD7818T9b3g/j5ytDapEj7rK1ds9oeWvuQdXb22LmLFtvChYss3c9622QNDSnLZFB8KsNiCSvhzm2yWWtqanSpd3JXkch/2YX7ncJNLszfIwSQgqPBJ+ANPr+k0xlLNUS/v5U7/xia/cbhU6UIAE0p6+ntsTWrH3TfHznLWoFyzYITLMUeIia/EP+9VkvkXKNEQSg14Us9Xd0uwG3Xzp3W3tpmyy680ObNnecUntx+LNyCikMyDlaiWk2XPD+OLZAQAMZx59VQ9YQAEDVeQgCowZlG41FF/yiSS3UQSBffcCk6jkgjIo39A5WxsjmjTcii6mCXNnEABMCCvDwbcA5XqTuHvkRYQYBQjl0OZokUBRiMX5AKXv3qV+cOXCXfr4NdEQYk0a/fBarxUyCi5PP9d2BT1AS4B+ASCVrlTwbsefTRR3NR0T6gqTKKbfD8fim34StHACgWOcNBHFGQIkTQZqSjlYfZb1+59/M5kW4A7mxgBSAANBAhi80E4EqKXBG9gLcAoETLUQcBYP47fQIA/42kMBGAHLzqXSJyCNgWqQHpa9Im0D/8A+zgM8rBlzjILyfJXG6MlwJE+DsAMZLLRJVzAAp4AwgP6QXAxG2cOWD1NvlxBYD4+7mfsQwBQGAKEcSMFYFq8f5TewEb6fdarjhAJNAaX0JqGdnqWi590cZXfLWIuJ30DnwJVQMi05kTsI38i7Kk9qB6BjK1wZfjoRAAsCHEFs091AuQG2KFQD71q2+HUnMth+AQMEhHIL9F6eATn/hEmFc3mPPoN+ZI+Qf+zNgRGFTK5gC7mp+on9IAcL9k3vlvAa8+gUp1jvunD9IC1OF/XERzv//9788BcxB7AKQAUEvVsxjhhzrQXwBnALxjjQAgIJkUKqgS4PuKBi7WD/68T65xyD9aU0jFQDoWf/6rZfzwLO8TuYMxALjI2GQughAHAQkQEv+XH9OntMFFXTY25oh0AjBrqZMAe6ldaD7iPfgH/l/Oj/33i1AAGUf7ABEAlHpG+yQAXaKuWS/4G/YQOMt4kxJDMQKA3inAWnsn32dR70AFgAsSFikN/Hkd4gH7EhEKy9lRvo/P00fMK1pDmddqJQCQNol5Q+sg/B80AAAAIABJREFU6QBQ1ag0+rxc/fW5bCRFI/0dG7JPgDhEXz355JPODwH+tSZSF/WLxpaIBNhaUe/1IABQT/oHm/hEKggR1MdXSijVdu1vpDDk3wcxkr0VF+Oe8a8xStuY41BP0hfTSuyrPQf3otwAIYuy8J2EAFCJBet3z+gRABbbojMX2kB/X9UEAFoP4JhuaLAt26ojAADUA9rzveb73/ueXXLxyx2Bi/3td7/7Pbto2cW26NxF9oP//IHt+/8VMKZOmWbLVyy3A/sPuHmSPTmkJoAVCGfTZ0y30049zSnaffmWL9vBgwccoYD5HHUjSF13//SntmH9ereOnXHmGXbxRRfbU5s22S9+scG6u7pt1uzZtmL5cqcuQPqVp5/eZPOPnm/LLrrIlaX5OPgPl+g9J7XOuAMTLk4ASIcpAATBZF2KAh+QUQRRsFfyciwnBID6DbJcSUMhAJzkiCjNAHsN0GMkOx8W6iEgI00AsJAAAAmgFAEgoOv40tyFBIC8oUOJ+WGwfN2KrCYFgKWssUkpAAICQGvbVEcidSkAWgQ25qOQg/GZv8pDp9VBVYUEALM1a0IFgKeTFAB185M6FeQTADT9s47M7Jhh6x9bZ191BIDdE4IAkA7TXqK6k2pscOo7kJ5oL0BtEACQdml8SMvDGtvV3W2zZs4Kz4Wz1tjUaJ2HDtlAOlCXnDSp1Z1jpQcGXAqfpsZm95y+N0qJMfiJ4k/zoD03Vs6c6+RelRdTQABwtAtrdASAbluzenWUAHDCCa4PBbDrReXOYyuvUHBntQQAzqna2/IEAMskBIBqbZ7cP/oWSFIAjH4fjEYNEgJA1OoJAWA0vLAO7+TQD7CLA1SBY5JzVx57XoPDs/HjkBewYqwSAGgPADRgMvWnTcjffuYzn8ltOEUAINqfSCs2qESscMCP9GmxA2ERABT9yiE6B7UcsCtyHDvp82Jd4wNh8ZQEgBoAONgZKfrvf//7DoAEeOCwlwN7LtndbbqqkK8st+GrlQBAfbD3cBEAFDlH39xwww325S9/OQfQki+XiF78Vofv5drLfUTWEVVJBKgPWKqc4AtPXt2AezjQR575wx/+sDvw53eBRLUMR0V9K8IZn6JNRBQC/LNh1lXMx/BD6oKdKEsXPk0KgGIR/YA2qAZgU9qJnDsR88WiiOV3vJsIbYDkOLnF/90diGazObCMz3yQ0Acf4n5Nu5ljar2kPAA4Ss55RUzTXtVV0ZgC9UT+AHQmUpx+hvChi3r76hr8vRYCgEDS4SYAaG6CHEX/CZBC6YLo6XLAaZwAoDEiAkw5BQDaKcl15rR4hDZjkKh/6kEkLbLlmofpC9Yn5sNKCQACoCkDcgHtVjoBfAsWej2valMAAMpqPEAAAKQoB+76BADmINYEPYMUPeuHyCq1to05RISqW265xUVpEikM4MKllCGKNPfBfnwBQpQUVhhbgK233nprbh9Rbf1ou+ZGSEpKd6FyiD6vhQAAwCoiC0oTgMooVoh0UIwAoPmWOtB+kYNE9pMKiuo4GLkDdYFvf/vbbr6EDEhaFP8SAaASZQM9p3UJchCAmfqKvqsXAYD68G84CAD+Gq49G8QT5nP2ocznkODkj/SR9kUih9Cn6kf2hFrH8GlIKaX2URAwlTaB9pVLAUA52EAEAL/u2uthf61J1M8niWodkqqRv/embNLJQFjlwgYQOvyLsQUBoBIChtZmv44JAaDaGam+948OAaDXLj7nvJAAgAJAPkq4EgUALDBUAgDrc3tbuz308EOOAPC6a15nK1essBde2O/SXRx33PGOBPrzn/3c+vr7HTi2fPkKI0UbxOPjjzvOpUljb9vd02P79u51RJvfufxyB/I/s/nXLv3Rk0884fZ67C0g/bImbd221Z7d8qxde9119sgjD9tzzz3nyAMoo521cKFt2vSU3XvvfXbySSfZ5i2bra2t3Uht5vZQOYA+gATzkdYuqLpCAoBZEBCZhxWjBAB9luUF7q7tu3ba+g0b7IKl59vsjg7r7z5sqTCXeziJufeXByrr67fjs7RqCQArbcFJPgEA8BxjCyTWuAmsMVYJAHkSgKtlya4jZjmIWx7DVwEBwKsvUrzZjFNECP6HWtDgKQDiLY2crVQ0rupJAHjall60zK6+7lprm9xuA+l07qwnABzC/gmb7CuyFOsxP5pWn+dU2kNXSOaNwX09TgDg7kABoMM2PPbYhCIAyBIA/O3tbQ48hpjHd3BAfBQTX/ayc2zatKnu7BNCFLEQAwPpUGk169LyoMID2M8zRH+T4gc79vX1W1NTs0cUb8oFWLCHD85mWCDzY9pfZ53LVnH2OYZnseqrVpYAsCZPAFiBAsDxlmqkf9KRd5U7H622YrUSALKZTKgrFayfiQJAtT2Q3D8aFogTANgSphvMSAGwa98ee2DNatu5a5fNnjvH4WxJCoDR6KX6vzMhAERtmhAA6u9jw1qiL0+L1CjRl4qcUgSpDzbj8IBoH/3oR91Bsg+iDWtFqyhcEX0CYyRzzaGR5GkVocfBMdHmHLzRFtpMjl9krf0IXL1eBAAf6NBn/t8qVQDwcwJTDoA2EenUA3ADkCNOAPD7I/dFrsKNcLENn7+JLkcAKPYF2VcA4PN6EQC2bNmSy5ksBYA4AYAoIIEhSJ8D8nFJjaCc2/htJwoJgAXQhwN8wK84yC7wUQAx5RMRDUAPQFnrRf9IIhgSC4f5ikJFYprLB9ABn2gDKS6IjAYgwH9IZ0G0s8g8yPhySBoHBvjcj+JkTBN1jVR6MZBVoIFPABiszXqf77NxdZG4T8rm9CXR8UO9fLKC0irwxZIxTGQXB8EoKGgOFNhCHyv9AnWhr2fPnm2f+9znnIKIVAtkH9VfBADkp8Vkh7TBAXQpSWYpAIwWAUBzI6QPXyGhlM3jBAD/Pvkaf6tUASD+HtKe3HTTTc5vUS6AsOUTAJgTBrvivjTeCACAGdUcagB2IyHPM4CGSJozZrQxHerY8Z9jLnz729/ulCmUrkCqBYqoxt/pJ+bA0047zZFlrr/+eicPD6lDYDgEjFoIAP5+ZbgIAJpfKyEAYHNflt4fA+VsL5sI9OV+vhyKlALZgvnGv4ZCABBhgvmJ/mFM8E7GPod5HOTp0r2sFRAoRbhAShI/Y53xL60dI0UAwGbMw6iDMM/K3vJDX4UI8gl7vhe/+MVO0QX1HghrtENrEAQA5j6uYnsjlLFEAKBsCCKoX2juLzZWfQKA1jIpZ7F2sMbGFSJkUxF5qJ9PRtTnkEAhAPB+yEOs9/5VDQGA5+IEPAgArIkiJiQKAOVGcX0/P9IJANe+7lpbfN5i27//BfuXf/myveQlp9r5S8+3++6/343Zn/305454e/nlr3QEgNNOO9WNa8gw7JdRA4Hgwxq46t5VDlwHtGfM/OAH/2nXXPM659uMnd/85lkH+vM33rdq1b0uGu2EBQvs5S+/2O78nztt3fr1Lg3YLzZscKSB99x8s+vwhABQX78fndISAkBCAJhmS5YuCRUAmgrcMCEAjM7IHKtvPdIIACnU20gn19LkzpRYc5GThxSAMs65ixbZ7732tZZJp62f+5pacukMGTsQB7q7uww1AZfmr6EhCMhKpay5ibSHpCoMCAPp9EAuJSH939vbZ42NjMmEAFA4MfkqLsGnUQWAhAAwVueQpF4TzwIJAWDi9WklLUoIAFErJQSASrxmDN2jnOpUiUNcwEYAGICrYnKlHOgTRSGAa6wRAAD4BDoS0QoYyu+KeqNdREPzN9oH6MsBEptVERqIcOTwXwQIv7viKQAAXQGnOWSG4apocQASRcXyvA77FXHM35CzjUdkc3iM1D+MWqIlpQDA7/ydw2s20Ni/nAqAvrz6B9v+fxcDyWshAFAfyT4jp1xrCgBkfBUtKQKADs6pO3mXlU+atgKWE7kuG5ciOxSL1BdpRH3NYR+HhgAkHIJLdl8kEepBXyuqj4NzwFGAEh8YrgbM04E8beMgmMN9QA58iTLxLy4kT4n8A9zgZ0dHh82fP999wSIyl7QURALjPxrD5FWnDXGbFCMAkGoB8LVaAgBloaShC1up/7CX+s4nMMSnQtquCFzkr/H5ai+1kfoI0FKf6yf9DcGDXLNIKZNPnENhom7jUZu0A3/g75ASIJqIBED5KnPHjh0ufQB9IECf+RQ5WvourvZBu+IEAP7GF21FdmqMx/3I/93vJ6UAwG8EnCsFgAgO/F0pAKgTtmB8+X1XyuYiALgvnNms83eIVpCoUKcgJQDjgqhxLhEvVF9fAYA5LZ6nHqIK8waf3XzzzQUKANUSAPRe2qgUAPI/FABQmajnVasCAL5VzcVahr9ofWHcoxxTLwLAXXfd5SIs8UOf9MQcgzIG5BbmHuaiefPmRVQyqAPgC3My0deMC6UAKDa3VNLuUgQA2o9vsZ5Diqjm8lMAsBeQigVtIn98MQUAgCaNL/wI4qTmAT+NiYBUf07xFQDi8zEA/Ste8QpXfWTtS6UA0LvLRXr7dsb+Rx99tNvnDAcBgDJRw6l3CgDfRqxNH//4x13aBfYqWjMhnSxbtszOPvtsR2gAKIeEQl+KjMTeEIIF6kQiPkEghKiiK06urJYAQF2VAkDgP2MUBZn/j703j5Lrus57v5p6bkyNGSQxkQBIAiBBgAQ4WSRADZQoS7LzZFN/xFkvccgVOy9xlrOysuKVlcT+I8vJXxmdKM+SrJdYsf0UObJiP5sUKVIC0ABIAiRIECSIgZjnqeeaXn7n3l116nZVV1dP6Abu5QK7u+oO5+xzzj7nnu/b38b+tH01BQCuMyIIfcYIAFEFAOsf+DDAy+XLl5dSEHFdowQA6u0TDWICQCOeY+LPnVoCwG7teuNNFfs8BYAcKQDKm8uBAkAga+/HlQdR5mUAdawKAKwPGKMQjr7//37fpQBgvBBpuHPnLrfWBdj/8as/1td+4RecAkB7W7u+9gtf0zf/8zddeoA1993n0gUg78+BlP/Xv/5Lbj0+lB108yGKbnyO3P+rP/6xli5dopUrVuq//9Ef6W//6q9qXleXW3OfOH5chz/6yBGGzpw+rQ8Pf+gUB2z9xvzAERMAJr7vT/0d70wCQDQFQG27zwAFAKdWEtYgjIr361NQIYj+dzv0CSWjCgAts7Tt8YAAAMgZPWoRAGpFygcJFUavmsD9u+Z1OeKRCOIo+ikAaikAJDyp7cBbB0dCxTqBINEI3WhJYwWAkb1QaW+B2S9M/RcoAMzVgf2kAPiWLl+6pC+/8EW9/NJLamluDtsqmC1ZA7LvYHsh0f2/sfnAclqPPd27tXfPXvX09GvL5se0ceNm5bN0rXS4Tsz5g6Xu4wDum5oyymWz+k//+ffcuvlXfuWvq6OzwxGV93R3OwItEv9HjnziyHsXLlx0ymKQ6FANgDB77fp1bVi/3u1p8Y4W7O0h/z/kovyff/4Lrnzsl6AMgJpnsGdbOZ5iBQAb6tGRGmicBCkA+itTAFQoACCxX7622h5p3U4xwgnjVQAgBcCwqP/QxY/eq46nBvG1sQUat4BPAOBq3of4l6imAPDcZ51yGfsR0QDQxp8cX3ErLRATACqtHxMAbmVvnKBnExUP0ExORX6nk7Mpw6YIG684LQOgq0UUT1Axxnwby3tLuQE+iQ6xTU5AY6JM+Rtg9V/8i3/hNpRZ2AI6kQMYOXQ2YKuBFABQAAwm948dALv5zKK3fJCfe4wULUYlo+CzXQMo92//7b8tRV0Cuhw+fNjJKlvKgSio6L+w2u8spPnHuQaK+hLC/iKwHgGgGqANYYKNdw4DnIleBBjBxo0cvBgh6QuwhI3NwSIF/qu/+qsl8ILykwKADXx7JnneOa8a8aH0ihwSPbjGNvUM2Irmo/fLTfQkbU8EJiAbdjIZbMpCZCyKDUgGR4kZjZAADETCdow/kzOmvC+++GKJ8ODXxy+npRD4D//hP+i3fuu3XN+i7bEnL1fVDksBYMCoEQCqRa37/RkfwXgBHOfADoyFaFQi9jDQiXPMZ3Avk3T2y2XKG/XArVr9qt71taLxuR+gCrm36UcQQBgzBtpwHeASZAEUATh4Fv+wHQQA/CQgvPVJSBfYIzrGrez4GuxvgB42+fM//3MHVPFZNcJGtL1NsYDPidKGhGA+GjUXxiLPYCwaUGoEACNbANQCdplf8EkU/vPYjGcTnJ/ci2cDouNnuVd0QRv1fYxpS5eB3bALpAG3aA5BZtsUITr3H/7Df+jKRL/mWSi4AIJZ6oHR+BbGEHVnPKDsYm3zpS99yYGVE3mMlwAwGgUAv09AmIAAYH4S3/RLv/RLVdN3jLaeNi7px6ib4PewGW3A/P/yyy87BSDasR5BxezBnEVfHG8KAOsn/KQvbNq0yVWLvke5If2RQ9oIfVGCSTUb0Ae5FlUQCBj0LYBXwFB8JgQrS/fB9aRpoN/Y2GFNAXnGn4vNLrXGkc0J0bnB94nMq8hfY3dLx8R8ZzneDTQeqV1tPsH2+CLAafO53JP1xHgUAADXiAoywBriEu0ylsMn5lmaENrB+jbAPeQInsX3nE/ZUash7cVI87et/4jgx0ear4EUZCkAKHPU37JW9BUAmO98BYBoPeknrNv+43/8jyUCKeQQUjsFUU7BfOH7RVs3VrOZpZeyfm9zIvdg/YE9qA/3g3RFKqN/9I/+kSOXml+t1xbM35QN0BWymqXMwkaxAkA9603s91NHAEi7tVpAABjQz23aos0bNiqXjRAAQkCJzWX/8AkAfOMIAMmEjp85rUMffaTtO7Zr/oKFwRoeofQE4JRjQruf9neOPL+ZtANPAPmvX7/hIgMZ46wpWGvs27tPf/XKX2nNmrW6euWqm4MY77//rd/X9WvX9cSTT7j3VcZGK+nSBgYcgMCaHZUnVEuI9ude3JM5sqWlVfPnd+n06TNujsPHkjKgta1N169fcz6e6MNX/uqv3HtCR2enIw08/3w5JQvpwV2O8GJZKN3qhfwnO9kH9+/X4LWb2vrARiWy+ZKsbWDNYnB9aFsHUZqdSsYOwB2T9XcpAA4c0BOPkwKgS/mBoYoUAO7sUUmVT2y/nZl3G04AsBQMSLde7+nRT3bu1NmLF9U5b66eeW67Vq6+V/2Dg8pYmrmgU4fVD4G48E/bFG4EuIjOP0aoR/3t1Vde0YkTxzS/a5Z2PPOoVq9cqtxAr1LFhBKFjIpKqoDcvfsXFKm8viiDhAEiaeN5pM7SGJg9HfuAe1+1FAAJCADNGsom9eYbb+n9946otTVQAFgPAaA5PSx1RmkvwWvEKjyDoOrhFwEJYHQH4GeZABDcA5LT//2t39eHR6oRAJJugFd/QkDYqE1OGF2Z4rNqW6C0nnegJCSAIAVA17w52r//HX2nJgEg8BK3hACQo1dYJD37kUGe9dEkiqH/855AKp3/+l//H23d+ph2PLdDc+fM0b633tI3v/mf3DtTdijrSHZ/7a/9Hw7gf+/gQUe8e+/d91wqHcjUJz791AUeEHRBup/16zfovvvW6PXXf6Knn37KKceRlhCFH9a1fX2k8ir7oCj4X+nf7uBeG040JQLAQL+6u3fVSAHgzQM1VM/GY8lGCQAXzp9XW0urnnrySS1etFiib0YB/5gAMJ4mia+dAgtYugpSnNj6O58MUgCcv3xJO/cEKQB4F2Fvlz3MmAAwBQ0zyY+ICQCVBo4JAJPc4abi9lGAzCRjbTO91qb/dFuQUU4AJD+ylUUmC1U2i3DARNixoWLRWv/6X/9r/cZv/EawPA6jsnybcw2LWcA+u4aoYQA2H/j3r/GJBAZGQawg1yQH9sW2FtlvG+GA/6gxmGwsm7Rs9gJMWGRzPYDQ6gC4YRLOtC/ACZtkVk8rb6MEAMoBUMSi3QfEIVawGW3lbKTfAnyzKecrULz66qsObDZbYhOUKABEDIjhb1IouE20kJ3tP9cnBlQD5X1ZXrsuCtxyDpua/+pf/Sv99m//tjuNcmJTwA/AAQAjmxgaqbedi+Q20sqAZgAA3It86AAdPnGj2nizPkQeaYAi/qbMEDSqpQDgHj4BgOfxHKLGq0Wt+3ZlgxUAkshvNmU5HzAIyVTsZu3AOPGB/+jYMH8SBUIMtInWuZ5NLSo/yq73298nMlQjGlAXgCykZIn25VrqCJBGRDOgDpHBPMtsjh0gADSSAoCXYXySjUPsj7w1II7lia7Wh/nMnk3ZLKr4T/7kTxwAbN/zk01wcldbnakvUuzk0LaxQ/8C7DIfVgu4pHz4DpPRpu6kDiCKFttY5L+V2Qe6jAhi/s1AW2sXfKNJiXMO0ecvvPBCSU2B80hTw9ho9OB+qMHQP43Qwb1Nbr3R+9U6f7wEAMZOrXnEt6n9TlvQT83Ps4HCxgvtMlKu+VrltzFPOyPdz/xj5BTmH/IyQ7SyMVmPAMBcCimKOtEG+CSilLluNOB8tXJaP8b/ENHOAdgJiEPKCJQj/Dl3tG3LfAX5yQgAK1ascAoAUQIAawrWCZbmB9IGJBvfFlFfEy3DSG1scybzzKJFi9y4MgIF4DIS+KM9TDGB9oJQQ9tx8PdEEADwU7/7u79bGqP4RAgj+AEjRtUrqykv4bvOnj3rfBL9kLUZgB1tyd/4NdYBfI/MNyQs5kpTSzE72fMMbKefWXtAjkLVBx/IHEXKDEgp1cYWn42FAAD4TzvxXMYgwCPlNqKhtf1IwL9vM1NqwgZGqMRm3J/6sK4zRS6AUVRlqqkc1RpL+AruBbnxi18MAE7KGBMA6vXcif9+aggAKSkTkDV3vfHTkACwWZs3bHCRfmUFgGIpt/2weDNPAcARAJLkvAwJAB9/pGe3b9eCURIA6NOsmY4fO67enl41NTW7dFZE9re1tztA/sCBd10fZ+zzj3ew48eOOVCB8c/Y4m8i+Tmva9485zP4d+XqVdef161dq7nz5rnzIHo6QnQyoY72DgfwY3ueddeyu7Rm7Vr3PaoB58+dd8SAVStXuvJwAEY4nxIkei8BcjEBYOLHxOTd8fYgACQBhIsZqegRAJwTr0IAKIH/HgGgpoEZ5KMHsyevncZ+Z7dWdLYoitjSZLppGAFgW5gCAAIAh+/rgjFe+ZkRAKI+MYhcBZwfvc0CAsB8tbW2BFhnXQJAqgSQDbfKTFBsGHtbTocrKwkAcuSr7NCg5s2dowMH3tZ3vv1tXbp0UV9+4UsRBYBbTQBIlYhKQR2GS8hXs+9QdsjNxUePfqJ//+//nb74xecdASCdSmn/gf367nf/wK3LWXujWPZ3/+7/5RQISNnz3I4d2rN3ryPl3f+/0/agFsA+xNVr1/ThoUP6yle+qgceeFDf+95/d2kCUOw6fPgj7dix3aX+YU3Q3NxSKndMABhhBIQkJ6cAMBIBoACaXm77avuk4xlnDRMAzp136ic+AcDA1PJLWVQHYjwljK+NLTDxFvAJANy9pADQnNGFy5f0s5gAMPFGnwZ3jAkAlY0QEwCmQaccbxHYPATQZPPS36Q3QM7fuKwHQI+3LOO9nohAGKpEKwIw8UJHhC0MU5iqgEmA8RzUFbBv2bJlIwLsbPiTCsAIAIClAAe1jlpgBAAG+VYpFxu6SCkjY2mbuwB3ROyxiWVRb5ACfv3Xf72UUzwqWRsFtg0MBVDnfiZ9C0CPLG30YGPdwHxLnUC0IxHp1Q5TWyBihk1uiy4k4pxIavpQo5HcbJ4TjWz2RVoa0gZtaJG/tQgAgBzuPbwKAcBNzIWCAyuwOzJkgAgG4AImmWx9VCGBNjHg0EBTgCDawyccEDHHprxtqjfaf7EnQBQgD/c1iVTKC8hVjwBg4AL2A3yzMgOkQACodjRCALDrjSyBDDgEGMpG1CE2YSwY2EF7jab9iXBBNs7IFABIkAvGejBmKM+ZM2cqboE0tPk0XxLfTqKspqJAWxDtz0urkXCwL+MP0MtFhnV0NEQAiPZL2teiUg0I43mQYLBxLRKDXykb4/wE4APYN18NgAhAbLm77RmmAGAkGxQA6HOjeR5gPyCugU6QCYhwxR7RKFyfAFDN16D2YWVifKOkYkQBI1QQoWpqCBAV6F+WYmU0fcuiZRkD9IfblQBA3/ze977nCADmr6oRneqNKVPrgCABKGh+mPGIf6OdbQ1g/ij6HPubvgHpgn7OMREEAPPj/ITYZMQ2AHNUiiC70ebVUm7Uqjt9DD/IeLdo9moEAPwa64e/Rt7LQsE9gyh0wDQIQlH/bGSFWs/Fnv5ByhNTVsDG1AdSGZ9RPwgfgN7429H0ffM3tCngMOsWW+tQVtSRxqMAQDQtbeqTvUz9x+zD8+r1Q8YlqT9QFqGu2Jk5jHtjVwA7CIusz+xgnQDhw19jRNda5su5hg1F0gSQ8gX/gU0gL0HasSPqn/GJvgIA14+kAMCcwrqS9SXzD32JNCm0GRucRoSrZw8rDwQx6sAakbIh+c99jKSL/CoqBtyXPs/alXUXJNHRHD5BE7IPKb78g3UX434k1ZzRPCc+Z3QWuJMIAC7aulhUa1ur8rm8M1AqmXYkBFQAkB++euWKA/U5r1DIq5AvBAS5ZELJZKCQRI5iW5NzTSaTdjLCSBcTxZ9Op9Ta2qbenh719PZozpy57r74Fe7T19vnCAB8z/X4VvwP5cDHAvqnIIyT4m1wUJQ7JgCMrj9P77NiAsDIcvUxASAmAEzvETzVpbvTCADBfNihixcv6I//+I+Uz+f03Gef09kzp3Xw4HuOXMca/erVK/qff/pD/dIv/7JOHD+hA+++64J4fvrmm26eXblqlc6fO6ctjz7qUi2yrvyVv/4rjgDAejpIG5bSQw9t1Be+8Lybw69evVYiAFQD/0fzXjHV/eOWPS8mANwy08cPji0QEwDuzD4QEwAq2z0mANyG48AiTf1IqlobpqPd2JwqM7EpumrVKhfdYWDXP/gH/8BFOVs+WT5no4cFK4AHm50WiUo5/U1hvmOT9Dd/8zdLVWCDlAUkanrNAAAgAElEQVRtrbr7m9KQDdh8BjxDZhxAy3K/kkcbmVsjALBhTXQwkfUGABBNxjk8y4Az35bRMrAhTVQdG8d2AFoQIY4EdhREsGh+AFnb1IdEUYsAwD3ZnIZMQHSoEQy4FkIAAEYjKgAG+lFnA5m5B5G/BnRyb9oMsBPA355JigAUAEZitZrdfud3fseBB7Qzm33YgghEn1ABsMD3tvlOGwB+GahNmZDzsRcRygQ4BKmkkTpHx4LJKhvwRpsjR89hwK5dE23vYKO04GSNAQNtY5S+BQGk2jEWAoDZGClwU0Lg3oA0SMLTJqMBqLgGmwLE/ON//I9dn6Y9IL4QAd4owcjGGvekL61Zs6aiypAgGFOjzaHNxZBZGN8GHNM+AF8cBhZyP8Yr0WiMIYtiBVDkegNQShsIobQu7QmhAFUBv65+1P5I49u+w2Y8g/qiTsLBRjZRtLxcW0ToeAkAlBHwH+DJxiHEGeSjq6X7qEYAMID/Bz/4gVNY4EANBSDS5KxNcp3xRZoEBxS0too0KIBpSGiZ/UeaS8zukCJMOt3anmjX6ZYCoFEFAEgNKNhY38GvA/RaO492DJoN8btEfBDRgZQ+Evj4PQ7uiyqAtQWf1VMAQBEDYo/5JcBW+o8tnEdqu5G+M2CduZx0JxzUmT5C1D4RovTPeiQA/AT9gT71ta99zYHsNqaZM5HN9xUAmAsgjhkoyjinj/3oRz+qOkfWIwBECTeAx9zbxg1zKlH2ZmvagjYmNQAba/UOm4dQ7MAPGTHLotMhAAAo22HPpRwQkbief4DY3MNSn9j5rEUAxe2gfETUA95zLyNb1Vob0Wa0AfdBVQX7Ui9siu0hYTDf4ssBtU0SmefhM03RAP9G29WSvee+RP4zXuygTPRnfJnZN9oeRgCwcVSLAGBrFerM2GEewA9bv2edAnGq0YPxAzkCggq2xGdCusM+lB9CByQbI4liT1SR+Kzaer3a8ykjyk+sEVBv8I+YANBoi43v/KkhACSlTLUUAFEFAMt170ToKyo2LAWArwAwyhQAAOkcjO/evl4XOdva3Kr+vn7NmTvXReMboZBIWXwXQHwqnXIEgb7//d4B+E9UP/2fMcHf9GfWE7l83pEGOAD5kW0HSADUANznPtyXOaMnTLPC75evXHHP5Vk2r5hfTEFotuh/vowVAMbX4W/p1ZNDAIjGf48+Hnw4cX00KQB8BQDk7l0aANc3R5kCoKINRqN1f0sbrc7DK63t1l9OU5r/ewoAP3lLBw8GKQBKCgBN6Qo+hKXkmHoFgL1hCoCPte3pp/T1b7yo1vZ258/wVyaRXY28UdYimc5tNHPLVkkACFIA5IaGNG/ubB048I5TlLp86ZK+/MIXb5ECQLeLwO/p6dOWzY9p48bNyrsUAGNTAHCBDzmIcAkdPnxIf/EXf+5IdNnskJtv582b69bPqOT84fe+pxXLVzjHwxr4K1/9ig4d+lDvvfuum6Mh7z3/xeddyjreL1DsRPa9vx8lrm+5/ZOvfvVrLgDJAtDyedIVJEpKRNGeM932m29Jz65IAZCKKAB0uf3IlStXKJlKCIny6a4AEKcAuCW9KH7oOCxQUq0gBUCYhos0YC4FwJVL2tm9W+cuxikAxmHiaXlpTACobJaYADAtu+mdWyg2RInQtxy9bBTde++9DtADWGYhyks2Gz/khyafr4FP1RaXbELBYGUjmfM4cAImmw7gHs1zHr2PAfwszIj0NZAAUPqf/JN/UgEeUx42j4k0NqUCAAAiEO2+dr1JhvvgJp/9vb/39xzZwPIIozTA5jpgWhQgQpWAzWs2hC2qDCCf3LBs7vMsi0qn7gYAEWVMrnOusWhPwEeAFZ5hcrzRHOHWM/me+lBWCBaAUJAQaBckdQFdTVI4SgCw3PW8iAAk1yMA0IYQPZAEp+3ZXAfsAewiYprrrQ9Y+fiM6yyPL+0MmEwdDZRnw51+ZZLEYx11RGcDolN/Dou8tU1IPjPAF8CD51Neixinbenb1j9pEyJHIRFUk90eiQAwUl5lykEEK6A/0Y7WF5BNhthCGauBwmYXP7UIY4EoWlOUYMwyHkdqS7fHFQLpfjvxmQFCRJSzqW5ECMpGHzNgzLdptfaijNSPvmGEGAB7lB/8vmsEAHyLSeETuYksHgQOqwfnobKBVDYH/ggfRHoLxjgH10OAQFnB73M2tvwxZL6E+0OAAfzh3tyD8/EVqHNY6hEjN9HHkIq2Mf53/s7fGZUCANfjh+iTAFw29iCCoFzB3z5Jxo8ctbJSR9qHMf3973+/ZEdfScXaB+Ae0NiUObCH9Q2TN8e/MB6N5GBR2EagoZyoLACkWXQ7bUmULuNsIo+JSgFgZfL7t/Uhf0wYAcDOp01HIgCMdsOEvgshDmIH7ckBqYhoY/P75tcBXhlf1i/pa/hJAFrGij9OsA+f03b4htGWp1YbEe1sJCzbNIK4gCIF85XNFUY6oW+YDzSSBNe9+OKLDlzlMGl/5gQIPIwn67uWEgbZSyOMUVdUX4hkoR/ik30FBvPP3NuURIwAiH04HxsypvDd5mfMv1qOaktz4JMAKY+p4th4sP5Pu9FXaCfGN21ncvLMe/wbLwGAZwBI4+d4lgHo2A37mWw3dfF9FeXw0yFhfwh15qcZr5DpbP4AvMeXY0tTXYHsRzuYAgB91ohnLko4TAWEbSkH6wNSZPhzhaUvMSJIdH6EgAHZ08oFKQKygr9uMvDfV/2xdZutDSCksDbg8PsHNqD8vk+3VAYQ+PDTqOHwGWQI1AvM3/ETxQTzbUaE5FnYn7+5P9fb/bGFEXpsTPAd5DvWyFGCIfM7JATfd0+kv4zvVWmBqSMAWAqAN8MUAI9q84aNkRQAUjLUpQ6UwMskgFoEgBOnT+sQKQB2bNf8OikAjABAFL7bmHYUAOTMa/eKRucLf6603+25I/W9aMSh/65VUYaYADCDh/DYCQA25wYS+QY6D8/A3gj470ZYRLluLASAIOd9oN5f7qu+5LeBQNGmM637Rks9XbqAlbtc/uEEgIyyQ0m98cZbev/gEbV4BICmpnSJOOGvvy2nb2ndwC+RtADhR+NPAVCQuvfsqyQAvPiiWjvalcvlnWJJAJBVUWeoUqbp0jK3SzlKBADoJGHql6wjAMzRgf37XQqA6gSAgJoBwZp1qq0Zo4TTsdmpPLaR2Q8IAL3jJgCU58uClACIL+rEiWOO0M17x6pVKx0pmPXmo48+pr1796i3t88RptlHmzd3nhsorHtduralS/Xoli06+P77rprrH3xQ6XSTbt7s0f/6Xz9yKl9/+2+/5Nat2CdIxZZXEtJLjaPR9cDY7DuNryotlgKfD6kRpaLu3bt17PgxzZ8PAeDZgADAOqtIW07fFACUz5aapZnV+buRtWqmcQvFRbsDLOATAKiupQCoRgB47rOfdQFMvJvXwkPuAJPdFlWMCQCVzRgTAG6Lbn17VQJgkU1zUwDA6SKBD8DIYpyDTX5AbKJZWVTWi5xELhUQkA1qHDnXA74ARlg0FsCCLaK5H89nYcsGPZFlyKXbSz9lIpITCWD/IJqRqDM2YG2DlyhfwAc2xA1EtYnEIs4oEweRxKRA4Pk8F/CODW1y2FcDPwEn2fBFct7Awf/xP/6Hu4e/CWy5om0Tn2e99NJLLgLfNt5Npp+6Und7nhEEDCy0KE3yKgPuGdDP8wCu2XDn4DyLfPMVAKxdibBjQ3+kg+uxBdLj3Ntk3KnHb/3WbzkQk3JSdj+K3ydZGEgAqAI5wdqFSEoAHF5+TGmgGuBeb3SZHTkPG/GPaHgi9ADaDVSxlx8D+ukLfE9/gaRC+xFNCZEAUgKEBa7xCSo8AyAUkodJukNmIY82tqpXfuwHiPXd737X2YHxBHkDYBcSgh1+m7tIrXy+lIea/kEkr734AZAAzEIoiR7RF76RXgBpM6J6qRsACgd2AFiHBEPZAW1o62r1xJ4ATxAAGDdmHyKYiXK1sWdy4wDMtBHRqi6qrKfHyZFDEqHP2cu+LRr8uhl4b6A1ZaIfQFiIqknwPD6zMvM3ChwoWlg/xS6maGKApo1nnkGEKGCYAfi0Ic+qZ18j/+BDAMf84w//8A8dqG++05fftvY2QgBEBSIAOGysAaACZvkHfRdyiIFndj5gJgQeDttMsd9Nnp7PIfcQ+U+kv9WVOtIWEF8AGSfyuB0IAEbGAtRmg8fmOOT2IRGZfDp9zWzK7+bj8aVcZzLovn0BNGm70cyxo2kXfB/9CMDfIvdpd/w48zuHD8b7fcTAc8grjB3Oszphg1oEAPoXcxJqDbZ+4L74TO5jJAEbi9G1BH4HlRDIG/Rv89+M4X/2z/5ZRbX5DgUASzXDOoM5GjAbIoVfH6srz8cWRt6iTMyrNp/g84wYMd4UANgakhH+xMB52h/fjXIQcyGHEQBtY8+3CdcD5FMmI9jhi/B/BuSzHqE9uI+l/0A9hIgr8ylRgpH5SfwevgqQO9oW9BvIBzwHfx1VEDACgJE0GBPM8dFUD9YO2BbfwmYm6zTzl3zOGgpCk/kwv6FN3cj6MGVnfQfgH2yE5pyNjYDjX8u66Z/+039amtuxA2MPlRrmYiubtYORoOgf3Jd2Yu1Ev4wJAKPxOpN3ztQSAHZp1xs/HUYACGoXgJmOAOCApcqcwRNJAChbc/oTAIa1/JgIAGU9BR/bcBQINulLD7Hfig7M5a+zF86798QnHn9cC+Z1KT8w5PJQlyHoAPgdgUMxeZ13xt25OgGAzdtUU0bXenr0xs6dOnPpombNnatnntuulavvVf/ggJoyTUqgEBEwY9wR/Da+GOwJIQAwWkN8uDoBIFSuGNZLZrrk/+1KAPiGWjvaPAJA4CerNt+MG4Mzq8DB+AzmRgN9WON1DSMAfClQAGhqqvALk00AIFABAkBvT682b35MD6EAkC0qkahUAAhUMQJOXy26T5kAgIpOABw3Nzc5VR3WjqzDeX8B3F+2dJmGskPq7OgsKeygWAHezJqeNfGVq1ecco/t97HevHHjpiNOQ2Tl/fKxx7aWAP8g1Q7gf21CUvX9H382tP51m86IPph/mxAAbC4tgaoxAWBmOck7sLQxAeAObPSQsMteELih7TvfmZYI34GK9UI272TrxHWfcguw4CbSnQ1pAFCTvmVDl014DjZfAfQA9qpFfvuLTNvIZoOXqF024w3c5J7//J//c7388stugWxqADwDJwFYQDQWYCkbrkYGYJOWfMtsZlc7DGjmOwP9Fi9e7EAPADMDXgC7uJdthCMPi0QuC3Tb8CcXOIQIrq9GcmBRjlQwkZ/2LMBJFAQsYtKuM1DPbMgmPeVhMW8Rc3xHhCCSwLDeKIeRFWxzHMACQsV3vvOdUv5vswMvBwCwBqoY2Md9ogA85TRQpFZHs4hqvv/FX/xFJ91sRA3aCAUGcv6avLJPOPCj54iW4zzqgj2w21e+8hWR/9gi8d1CNhKhXm8A4D4BR6kLh5EeiAgnlzb9xw7uzXOJ6KOckEIglVjeewNPKA+kDqI0Ld2FEUL4aXmmDSAGOAMw4t4jRfBb/QApALl5GcS+1AHJaIArgGV74fP7C9cCFEGgAJgx4IR6MH74nO+jCgT1AOqofWkPU8vgXpQBWzB2IAMY+Gb2MLCdurMZz7iELIJtbFwBgjJGomXBF/C5n6caQA+A0QfDKaPdywAXxhvtYKoXgFHcnz4K+Md45bBxwO9cC9mA+/vEF9qM8qJywXg0P+NH5gMmAUbZOEWxoRoBIGpPqzO+k3FJuY20gO+hzRkXRsqhXaN9CIUPxhn+yhQsLHVE9Hn0JYAsgHUif7GbyZhD4uI+fjSx2ZWxSuoT6gXIb0C19Vn+xt4xAWC4RzJA9W/8jb/hfLLZjp9ENtNPODiPvkUfMsITbYMkP33SCDL+E2hnyEy0ma8OUc8vjvQ9ZAMIfgbGGwHtN37jN1yaH8oNMYr+Y76eMjO+8XWQ1jgswn4kBQDGHPegT0MsgfRi8x99FZAX+1jKHb+O9HfmFcgD2JHnm6oP0vqQtkwFxOqLnfDnjGNSDzCu+IdtUfZg3EMK4N74WT/lAc+mfowTA9bNNhatDgHATw9kZAlAbqLdbTnPMxjrBuj7cxA2Ye5jLjUAm+sgINEXmPctyt0nDHIOay7mcVPwoP6QIJmrfDIUbUsb09ZGYONcAHFsHj3Mr1I/bMT6g8+iax6IkPgII35E78P9IVswx3I99YNABnnDUsLYHO0TrRgX+ELAeQ6T46f/4/8sNY2V0/wq5WMdxdijn2AvvqOuqF0wd/mH2cjIOuZ3+QkZjfFLahXqF02HQVtjf4gW5hejc5opAETn7vGM1/ja2haYTgQA0AGLhCeq2AEf4T76RBAA3D1c5H/Jm0yqAgBPiW5P1FIDqKUAMKzlGiYABOCR1dpF9IZHQACI4nrBmTEBYDK8RhUCgJDQl5KZjK71BgSAsxcvqnPeXKdqsfLe1S7CMlAACMGpsDGHw8+NlzkmADRus8orbsMUAC9CAPAVAGICwHh7yVivn84EANxQ955u7dmzV30oADzymB7eEKQAkEcAYM7zeEslIkMpmDzkllQjAPT19qqtvS1UEy0onQrS6BB5fv3adQ2RWieZUjqdUTqdUiqVLq1hWauyf2WKcrZuRq2K96kHHnjQpQkA8C8UCx74X5sAUFqflBrUI2W5CgXKBcFxG5IAqhIA+qsrAMyAFABOoSCkfMQEgLF6qfi6qbZAnAJgqi0+PZ4XKwBEVt8xAWB6dMy4FIEFTNqVqGY2ww3wMzDANvMBmYgWZkDbJrEtgGuBuBa5xnNYwLKJzT82XskvTUQ48lhsxrJBTxQr0VZE9XOwAObebP6T55pzqx3kxmLjGClrNoRNUphnAm4iz8+GNH8DKAAkAAYTfWyb5fzkWf/m3/wbB6ZxVJOfwT5EkFNG29DmeeRNt7zbgGtEnAGg2Qa0AQoAroCL2NUi4zkHAAGbfOlLX3JSthzkm8UmgChsfPob/nwPcAGYaNHOFtlowPZYCAB++5J+AYCX+vAMNvn5/b777nOABpvqq1atKsk2Q/o4fPiwsyvKCgam08cAP6m7Se/XAhTqjUvKwTMAkk3Fwa4BBAZQB7imjIAiALEQWwDVkJLnemwP0MTvBorRN4hmpE7chwh47A0QRnubygLPArRGDaGehL9FuNK3AHp+7dd+raJ62JM+TQQ3dgGIANimr/A8CCq8/HEYMYdzGAv0F8oX7aONEgAoI9GQvrw0z6PejHfqDgC2bNkyZ29SX0AaAuShfKYcQPvSNwCLDNTh3gao8RMCAAog5LGnjvY9Y4cxznhgfAJKMp65ny+DbnL37gUoVCHBBuSzJT82ZaWc/A3JABsC8FBm7sP9uI66QUQiIpnDB28sKhYfgMS0AUa0HUoM9SQJub+BmowDyD0mz29APPUFnCSClfak7pCQ8CmoiRClYG3O/SCL0H/J/VfrMFUMI2pgXw6eQTvSrwHVaEN8CRH/AJKMDwO+kCYETDUS0lQTACivEUwYl/hsfLUB7NiGqHK/j/u/23zkbxJPVgoAfBrtS2S2ES4oP/Mm7USaAWwOoYxzAacBWyG3HT16tEJm329TfA/kHu5D3yBlxngO+iL9D4CXucIOSyHD/Skr0SX0D+yJzSGWMcYps41hvudvnwCATzVfalHfRgKkbzF/MIfZPMt3+C7akTG+du1aV1fmcNREIJww77AesPnO/CdkPfqHfxjJgr4BSdFAaOZpyk09iYRnzcFcxT3xWTzjhz/8oWsLDtoIX8zY4DpTAaC+K1euLD3SCDSMUQB3O/A5gO8wnf3D5mLug6IG4DVloI9SF67D/tiCeYu+hA+ERIVPxnaMWeYKfnId7QLhzWxh8z8kwd/7vd8rERENPMeX4eNpa2xNGSBtkWsUohd1or7YCh/tH5A4IQ3SPqyjooQzxgD+xdqBayGU8iyT2GccsK6i3rYm4HzGOIoozGfm76z9IHZRZuZxbIhdIHPRzqjfQFjBF9M3sAvrLchOUf9MvXgWhA1by5hP55nUmTJAIOFZ3JeDeZe+CKnADvoPazL/iAkA4/FOjV97qwkA9n5kMrFBCoDqEcNBrHMQsV5ISvlEQo2kALijCAAPblRiKFeSjQ5ytLN+LMsbuyzlTgFgOFAREwAaH0v1rxhOAMgbAaApo+vMoyEBYNa8OXp2xw5HAHAKfxC/Hbk7GontYrPHfEwuAYBieWBYtKBBpxxz2afjhe4d1aVE4GdCyVSzhrJJvUkKgPeOqLV1lrZu26r169co0xymAPAqYutvHzCtaabwi0Z6AOO/a16X2lpbSxHZ3d17whQAR7Tt6af09W+8qNb2jhoKAF57lZRapmNL3B5lmo4EgCDdRzBr7N6DAsAe9d/s06OPPKqHNzyifE4qolZi8zVjImwO58HCjCDDVGQKwQzvQNmkHCjf3tGunps3lR0adAB/Nptz62DGR7Bvisx8sC/Cwdodkp97HwjBXesJ9H3W221trcrnC4ECVQ61gSB9VzCOgvWFP/5KOeKLUir0wUF9kkoUnTZDac1STHC/YPz7uYVGSjM0Y3qqJ/8fePZimAIgSgDYrpUrlyuZCt7LgjkgJBZGUs6Mt+717Ip6BP2hv7fPvZ9eOHfe+b6nnnxSixctDvpaTAAYbzPE10+xBYwA4HxduCTMJyWXAuDyJe3cs1vnL1xw+2XsEccpAKa4gSbpcTEBoNKwcQqASepo8W3HZwE2PIlS9sEM7sjilU1jQFc2oRvNyQLw+ff//t93m8wGJFgktV9iA8NZ8PIPAICDqEOAKgAKk3b3r6O8LKLZ0GYjF/DCnuWWvMnkMNlWux7gwp5DHcl9/ju/8zsjGpLnAbwDUlrEtIGGXGh1I6qOnNAGJhg4gkMkao7oN4AIX4Y3Ki/rF8SABK6nrACtJuHsn2epB7AJUfJ+XmMi9Syas1YlowAyoCv18Oto19I2ltue+hnIY3W2tAycTyQdQAyHe+kpFqvKBNfrxRb1jmwzMta0Ae0IyMvGvrGnrS1of9u0tbahL3E9cttcZ0CKtRHRuchNm6IB4AyqEPQ/2oz253tTfIi2k/0dBSchGAA6G8mC59KWBqIbeGs28m3F7wArgB+AWdybNqkFhlYrQy3bAvpCPLHcdaZsYbLLI/UV6kI/AGQBEAO0snFn9TQiBJ9D0ADgNNn0aoQFgHdAMQ7/Wv6GDAMYTz8wZRHKC9BjuaA5zwgC1AHfYiQjPv/t3/7tUt5qe4aVgzblGmTTIT3Rv3gOPgxVi+gGZLT8UVtRF4g4gHrWz0xVwABOK29pMy3MFW7jB2ULy+NejfCBT+JaykyaFbOLlcWicy3iPNrfOQ/ADbIAtgFE45znn3/eAW4TeVgueZ5Bv0fdAvKZ3w48m+8A7/HrRjyiPSytgdksWrZo+5A3nrnLSBncA1JYVK2lkfHiP5N7mY3oZ/gMO8zf+POMtTn9EdIK5B/6B+1qOc8oK+e98cYbTkVnvIeB1hbtzv2NUGQR59YeNqeZzzTyBQpBjAHIa5zD54C8RKIzln3imF9e2u/zn/+8A9r9trHxGfXZXGukH2zJ96i2APBaKgz//kZGZHxBajESAOfYOPMBX/9af76C/PK7v/u7LtqbOYSy0p70HSP2WR/lJwQJ2s4OgHwUAEyJxO9P1BV7AnQTuQ5REfthc7+/cA3P5FxbC1A/rqestBskJNYplp7BiAS2qQhIjT83RQPzZ1Ye/3Pf7zDmuDdEFcB6I/xxX54FsQpSH8Q4/0CRBb/BM7Ez19n8budBHIHIwDiOEjiYfyFDMb/aGodz+N2X+zcfT3lMwQUfgV1Qi7J1TfT+1j9oU0hUkCEoM4f5FUtdY4Q6I5BG+ytkMkgGECg4eBYkCogbsQLAeL3U6K6/1QSAoVw2LGiwSQzIadLmw2PTx08A8K3C5r3b/J+kQL1qBLp6rVJv/eMKG+aCNn9DNfIhNnxw/34NXruhrSUCQIjzmaJCVQLA8FLFBIB6LTWW78sEAIuK5adTACAFQO/NMgFgbkAAgETXPzAYKgBEwXIbK2MH0SePAOBmd29sj8Ve0/GaSP6LCIGhoEII/jt9DSVTLSUCwMGDR9TaMkvbHt+qByEANKWHVbBi/Htcj1ouykDL0VqK+5cJAMEDqhMA2oWkekKBlLvrYSVUtAzdBh9NkgMdbaVu4/OmHwEg4WLcAZsgAezu7ta+PXs0cKNPjzkCwCbl8gUVk6kyMI6af9hNHMxelEsjY0euWJBbBxSKahLR/WnlkkUV+OfmuqKSASfAHY4A6LKHlIF/u1e1/QS350GZw30y0gLwjLwj9SeCNYcb1oF/5t7Mp9bd+S7N8yEABJpBUjHlwH8rVUBKBIzLqZDw896XqQ+Ttc6Yku4fAf8tSRNKDP0D/eru3uWCRAiu4D2uTADwFRGGKyKNt+z1bBoTAMZr4fj66WiBkjJaSKjBZ/Ev0ZTRhSuXtLM7IAAsWLRQn33us1p+zz2l/bDpWJ+4TKOzQEwAqLRTTAAYXb+Jz5oiC9gClKheQECLOLbHs8kJQIHEvc9cHW3x2BgFyACwZoPcwEIDatl8tfv6wBXAKBvL3/zmN91P2xQeacOJKFoAVkA3i4YvRex4MrP+c9hMZvMe4Mtybo9UN64lGg5ZXZPmoo4AkP7mM+oHgJjRDWnOo86ArYApRFD66QB8Cd4o+Ml5qCYAUHNtLVsYCQDAhshPO9j8rpVGoVadKb9FV1qbWZ0MKPbTQlhb8pPPAa15JmBitbzAo+1H/nlmb/oUEYwGgGKPaAQgZbA+DviBLDUR/AAZLPxpQ1MBMEAAEgjkAktRQbTla6+9VooG53uAAPpC9Hm1AHmewfOJ7ETCn2hXA5dNHcPKip34jHsbWAGIBjBjEZHRvlGrL9TboLVxRVoKwCmLxsTelI+y+KAOtvdfWu13onP/5b/8l6XUENZeFj3JXaoAACAASURBVO1qf0O42bp1q4sk5t7RF2CehVIE4CgRxABz/sH9iJRHIpyx44N7lNcAVu7jj31sz/cAwESCWp+JAupcwz0gE0E8wn70e3wgBIB6igvV+jPRwrQ50aJGgrLzLJraQDNfZp0IcPwfkfgG1FazF/ein3AtfQSCiqVU4Ke1o40bAxeNdIXf/2//7b85kg4+g76HfZAof/XVV8cyRGteg99E5YWDukMIod9YfzZfyPOR8/YBH/wQyiN2VOvbUfsAzuFrra5GLrF2Hmn8jqbi2BL7mZqMyajTngbeQkwxohn3xL6/+Zu/6fw4gCv+hc0IUxzhWurPWKTtJ+IweX3qT/oSnuuPUQPXsSnP9+cziBjf//73Xb51iChWLyLjiXrHhv68FS0vawvGD3Oi5bsEvGXzhZ+ML55rKh1cz/3oz6iJMI8yR9ucHr2/TwLAv+LjLVUIBDXzCwaWW/0M5Kd9AIdZc9DnjARJ/4ymAODZXA+gjR/j2dgKPwUY7KcAiPZP+hzgP+sMovg5bE40m/LT/hlxAPtQfyLxIZwYGcDmWiNTcD/6OmMEwoX5EpsX7VnR9qXMzKNE3NPOrC1MXYc2YZ5j3YGiSlThgLKSggX1Af/AdkaYQ/EEX03bR9dDRjBg/WUEK5+wZ/bmXpYGwZ7DfI0SD2s+A+CrEcrsM+xIfnAIA6xFbe1pKTr8/mEqFpQX8gN+lfZmLLDOtHkmJgBMhHca/T1uBQGg0Degn3vkUW1ev1HZXNZiw4KN/lIKq3LUWLk2MQFgbASAICrZpVSoIACQAiCIeIweMQFg9GNo9GfWJgCwcWsEgHMXL2hWmAJg9ap73XwepAAoX185JvwSNEYGmFwCAOWqNo5Hb7Fpd6YngV1WYyhHABN1XFIAcGAmhOeUUwCAANDSOkvbtgUEgKYGCAC17VCtT4xw9ogEgI9DBYBvqLW9zQG5wwkAlf3L/Mq0a6fbpEDTjgBQBCBPOAJAIVHUnhIBoDdQANi4SdlcQQXk3wHXiwklCkUHnvO7r2ACwYT5H+C/OZlSykXUS3kVlEsnVUgZCB+kAooqBgTzmdMMKLV2LQIAJ0AAKOSLLjIdRRVLx+NgfBewX50AwHcVBIAi7AfoCME/n5AAAaB42xIA/JVCoHJQJgDs1rFjRwMCAKlrVqxQkj4QUWGIts94h2lMABivBePrZ6IFfAKA+R9HAGjO6MLlS9rVvVvnUACAAPDZz2r53TEBYCa287D3sjDQk30j2+O6Heo11jrEBICxWi6+btIsYBGCgE0AExWv54mE27gnuhewLZontV6hiHBj45lNAeSPiShnE8+i1NhgtYhEysFmLBHXAAYGNoz0TNv4JQKQDW+cDBvVgEqAV7ZpHN145lwWfwBSRNSxwd0IQI0cLaQINvIBMZDONdCNv1E+AESsBjBhE4sW/cEPfuBy2iNTT/39CHZsa9GjAFlErAMeIBlei4xh9cQOSD6TT5cNfkAYQFNy+jZy2OY57QVASIQxKgsABH70ut2TPsLGPBvlKEpgW86z6ECL8mukDP65Buzy0/K4Y2uAH+wfBaKwP20NgI5cN0QE7MzngPq0EYCPRQRzXwBUQDK7F1GljAEDoYikpX9yRPuVD0AYuG4qBNiAvsE/AFei2d99992SxLFfT5ONJ8807UY5LY2EARXW90cC30YiAPh9yADLv/iLv3D9ESCIz4ywE1UGoU0Bh5B/xhZEWlezR7SdKSsAClLVtBnpAPwD4A7bAGKZ/fzvLecz9eI8QDHAHGzqR9YbKEm7ovgA6APBwaS0baxHAX3uQ90AtOjvAHuAp4w7VCNGsnW1Pm1Rqvg41DjwgchIR6W2TUGD8gLEUV5SglBe2skAp+j4sfY1cN/IRYwJgHbsaSk8eAbtyWdIX9NmEDcYF9ga3wCxBRCUMgI2UuaJPKgX/R4fBsED/4CaCgf1tD5OO9O3IOjwGf4SVRXAdo5a/Tr6wg64DkhN3yByl/kHQDlKAKhHlKlnA8qGrYiS9hVurL9QLurM3AZgSUQ9vp5yEXluaiZGtuEeqGlMhAKAld18HOAwZYVowzxG//DJMpQZmX76Hn6QfsBciSQ6vpCxRZswZwLsWp802/u25P7MP9SL+ZjxSvQ8/T+qmIA/4eC+zHVE4yMJZzaM5oM3MpKNHasncx1rGcg+kBaiihichy/nefgulHIgquFHSE3gpDbzeVd/JOBJgRI9iFiHSMQ9OB8SAaQAxtVI/ZPvmKcgHACc0ze53khoRpgyW65bt06oZti8T7kMsMam0chzk9aH+If/whY+4cHqQf3xc9yXMYnKgREs8JOkd7G1GWUCBIeQwk//sLbBTvh0yFn0Je5FH8GGpDSiL/vrq2pEOdZt9EvSM5jyB/fBFkaU4t70J+sfqAtwUE/a0B///ljy/TYkDOqHj4TgYWQHIwlxP9oR+7A+hBQF2YVnkCoAAijtzQHxB4JqrABQz0NOzPdTTQDY/ebPVBwY1BMbN2nzxoeVq0YAcMGzQeRfJTo9swgANgf7LVVvA7zuvNmwAkBgx6oEADYMEwGAET1iAsDEjK/KuwwnAOSJTk0lXOTW5evX9NPu3ToLAWDuXAekoAAw0G8EAIuBrQXy2+ejJwHEBIAG27mCAOBWJt4NAtnxcgqAZKAA4BEALAWAIwA0p4epj1SM/2i2h6pFHS8BoKjuPWEKgI99AgAKADEBoMHeMeGnT0cCAKktAJuYnI0A0HezV1seeVQbH9qkbD6vQgqQXEoD/OeLIYAekAJKEfbJhBKplDK5otr7ckpkCxpMS4PJoovAz/PTpfoBZzeimiUCChT2kxFXZ4Czpc1wAQIhAQHlHFIIFIpSpq3FEQFcLcLvg8j+RElS241unmFpCyAYk3bABbWnVEgkHRnC/QtPTgjVjErZe7vPhHeOqbzhML/nEQAG+9S9O0IAWLlCSdosIvlfb/3TaJViAkCjFovPvx0sYP2+pCQVKgC4FABXLmnX7t06f7GcAiAmANwOrR7s6bLvExMAgvaMCQC3R7++7WphoLTJkVsFLV96o9L/tQzEhi5gMtK6tvnNM5DOBXSAaGAb7jgPIvjYRB4JeGPzlftyHodFUgMysCkPgAfYZDLcPAtQEFDdIojZ/LV8ybWIAAaS8gyTxLdc5ha1h52wJfdiE9lfQNrLchR4pbyUj+g9ItT8A5llckpjE8oFUGD3rbb5xma2RZLSlgAUyOxyDdfX3bCLNJyBj/YxNmDTnAj2kydPuk1+bG9RltiUvM5EL9thUvqTOWgoEyCERczbswDQmHz4Z32YtsOO/M35SEcTAQ8oAviJxD590b1sseEV/uM6+hBAnvWBahGHfj2NsGDggpFZDHAj8hdADqAKO/EPkAVgA5UCNtRM6j8qzW+T61gJANaHAfSsHgb6MO4AXwFLKBP2Aqii7tiScjGO+Nvan3pHCRHRNjewsBZgYiQau64aQ57v/D6FDfElEFMoL6QZysVPiCioJvhj18pZzW5ma8YvbYRPYfxwP1PWGEs/ttQVPBMgGr8E+YP+5JcXMIl/dkCWAAStZQ/LD272NJAXO/MdoBrjFNCKzxintB3jlHY0FQr6loFtJstuqRPGUt9q1/hAJGWj3tE28PsFfQH/YgoGln+8FvnJxqvvq0wCHd9n+ccnqj7mA2y+wN8SWQ8oTtmZ5/C/2Bkgl3GNH7c6WqQcNsDvA5IyZwGA4/MhUI33sMj/WvcBsMX/4P/o8wCblJHnAwrjIykTxBGLSKe8+AcAVyPp8F0tP2+qCNQXezDXoYaBz/NT8OBzAYvxwTzPJwdyHoCsPzeb/+LZ5httvuInz2Oewi/wLPsOmXzIL/zkGdTRfBjn0De5d/R51r94Ht9jL7OJP1ZG6p+WisJIl/SXs2fPujbAd9l4xw4A3cxfvtKMjRf6mpGD/DnIH0/UA7IFPgabY0N8Pe3K+Oenra3MrmYHgG1Le0N/2LRpk4jk9/27+XI+Mz9tJA0jYPFMzqM9zbdiRyuzrx5kfRSgnfkcm2AP7m3pAJib8Y/M1VxrfsRvP3/8W3ls7rfzjGyJ/XmW3z98++CjjKiDbfmd+YDPsZlPTm10bTXesX0nXn8rCAAazOqxBzdqy0MPK0/C4GBlWFYAGA0BwAEECZ04fVqHPv5Iz+zYrgULF6q3l5QxaKpbVG6woe+AAPdRGTEINtEmLwVAdP6s9ne19dyI/bAhAkCWDRKPAFBJ9APIiQkAUznqKwkATrYVsAggKpPWhatXtGvfXp29cN4RAJ7d/qxLC1RJAKgH7jcGCI+FAJByUb2ZIPo1UQxE70PJ7OE++3ZWAKj0J/iwqgSAbEpv/sRTAAhTAKAAEAWwovaryEVetas21t7cvzIFQKMEAL/OQbtXHnE6gIn0KFECAPfODg1p3tw5enf/fn3n29/W5UuX9OUXvqSXX3pJLSiFlObTgMjJu5O9V0QDaBouaxglb6kfjADQe7NXmzdDAHhYQ0NZFxleipwn6j7sFnn2+piPM4ESYjJXVPbKDQ2euaTeq9c1b+kiNc/qUNOsDg0lisqlE8olpWyK61yYvrtXJh9E7ZcVg4I1hE8ACBT6cbJFdz5KBBAAskSlN2eUaW5ykv58b5L/fJVKJJUK0xY4rD8E1wD/XT2yBWUUEACGUpQvIDYEIyMkLobkxXreumH736oLahIAkuof7Ff37l06dvyY5neFCgArl7u9iGlHADh/Xm0trXrqySe1eNHiUn9xXtRUJsKft03b3ao+Ez930iwQEwAmzbTT+sYxAaCyeWICwLTurndm4fxFTzSKbyo3Ne3ZI7EuJ7s8UcB72OsiG1Ql2c/h/SUK+NcCMMfa06oRCuxevv3qAdOjef5IQMZorp+qc8bK0q3W3wzU8G1arb2j46RWXe08i+B2L11e/xlr/zAgJlreaDnq9dV6/b3RNjSyhF033n44Wjs3Ws6Zcn6t+tfq89V8uQ/aNSrDNN72a9TOfn1HM65r9e+xjqtGy+ufP1p/Uu2aiRovjZY/Ol4bvd73Z9H5graJEoImql0cQOZFa/jAd7QdonNmI2sIOzd6j1pEp+gmUiPPatT21eb7keaq6NzT6PM4v96YrNW+1l7V+ki1NdZYylbtPkYAMIKD2cfvm1ESUrU61ptHo/1xMtt9ImwzU+8xVQQANvx3796l3T/dqcRQTpvWPqBHH35ExUJAAHAb5yjzjCIFAOe7KMJkQsfOBASAZ3ds1/wFZQIA0vbBjX0CgIXU2mZ9eMoUYlb1xnvdfhQTAOqaaPqeUAZrHSyekMh/ncxknGT2ucsX1f322yUCgFMA8FIAJEnfEEFcA2UH/2gMEI72RwBCSF0QuV995RWdOAGoM0s7nnlUq1cuVW6gVzEBoJzXO5DPMF9TjQDQrKFxEABC51izS5fjoUfX64cTAKTu7lAB4Ei9FABeXcPHVZKqzC5T6FBHV+0Ze1YwPg1UDkBKCKxd8+bqwDv79QeOAHBxygkA1hMgAEB67umFALBFGzdsVH4gq3S+oLZ0Rs1KKZfNqmegT8qklGpt1mA+q7b2dqWHCho6eVFH3/tAC7rma/6sObp08oyyhbzmLl+mBavu1lA6of5UUTeKQ1JzOgD5B4bUXkypiXQEhUIpkOL69Wvu+3ld8xxBP93cpGImrYHeXh078IHWrrxXTZkmXbp5Q60L57oydCbS6h8YUH9TQv2sRYoJtaeb1VlIqZDLqy9VUKElo56hIK1aC3oAvUNK3BxQa1ub8p2t6slnnVqGkkklkukKoiGqAiN55BkzUoYRAFxLKJWGAIACwMwgAKCg19ZaJgCo4LQbgjaKCQAz1k/eaQWPUwDcaS0e1Jf1QKwAUG77mABwZ46DaVvr6At1FHCayo3MagBK1HCTXZ6Jvv9EAR5mh5HuVw0QsOsmul7TqUOPe5NyEisz0e3faFGnut2jgOJ4AeRaAHijdpip5zfatxs9v55dxtt+9e4f/b7R8tfr39Ot/0x0/Rq1bzV7N1qmkZ4ZbY+JvLf/XB/IHW8fGk19aq2T6q1P6vXP8bTfaAkA43lGo7ZtdL6rR1gYb9lHKs9IRLzRPncy23e0ZbiTzpsSAkAq6SL+dncHBIBkrqANq9do66bN6O864L9CASDY6qjI7Ru0iRdBDQEgkdCxs6f1gUcAQDXFRfUbkWAYAcBTAAgbup6M7ET2h3H775gAMJHNMcX3qk4ASDU3uQjU0xfOq/vtt3T+0kXN7erSDnK33rNcg4NDas40hX3ah5MstUPFTB6RpR+5ijEBoMEuUAGEhbIHdgsXTOylACAHerpFQ9nkmBUA6pUOFY/KNAQjXzEyAeCItj39lL7+jRfV2t5WJQXAsNWZguf7x22m+FCvASb5+ygBgMcFCgDz9O4779wyAoC1ejcEgL17dLO3V1s2b9GGdQ+opZBURz6h1GBOl0+f1ZWb19SbLqi5a7YWr7hbA4ODmtXapuyl6zq+8x0tX7REy++/T5l0RuoZ0N7d3erLDemp557V+RtXlW1OqTCnVTeyA7p48YLW3LNCmZuDunr6nK5cverUrFCZQsXq0qWLTqHr6tUrap89S5nZHRrq7dOn+w/pgRWrNXv2HF0d6NP8tSs0lM/pzIefBCTcjhYtXX6PU8S5fvGKhq5cdy3LM2fftVjtSxaqd2hA7U0tSvYP6canZ3Tu1GktXbVCs7q61NrZqd6hnHLJpHJhagDGJaStAFiuDvXHBIDxDaB6a7dCIe9SPPT39umHP/yhS9HnEwCKBdKcxASA8bVCfPVUWyBKAICIxxqSFAAXrlzSzu7dOn/hghYsWuhSP8cpAKa6hSbneTEBoNKuMQFgcvpZfNcxWqDeBs9UbnDWK8sYq9jQZVNZ34YKFp48GgJAtftO93qNxRZ2zXToN7XK3yggMh47TJd2H6k9bud+ONFtx/2mW9+e7PZrtL71yhMTAEbulfUIO4326akiAFi5JhtAtvs32i9HKl+jNh3p/Knu32O1Q7QO9SLqJ9JGt/Je9fzTrSzbTHz2ZBMA2IAlCt8IAHt+tsvlBF63YrUe37xFCTZgQ5l6QP+GFABiAkAptYHLk5yQDu7fr8FrN7T1wY1KDMUpAKbXmKxOAEi3NLvN20/PntFPu3fr8rVrWrR0sT7/hee1aOEiJ1vdlM7EBIDp0JgxAcBrBdRVYgLAZHbL6UoAcO/SCWn3nm517w0UAB7dtEUPr7lfnYW00ld61HfmgvouX1W2Kan+hW3S/E51LJznAPHZyujSkRO6euS4Ht+6VYm5HbrYc11t7W26cua8zr1/ROvvXaPLV66o2N6keetW6Oj50/rkkyP6zJatGjx5QVdOnVUqmXLv9EEqvlUu7Se/k6Lq9MXzWrZmtbK9fTr1ziE9uHy1S5l29sZVLd10v46dOaVrFy6rq3O2Bm72atmiJY4g8NEnR9Qz1K+lS5fo9LFPleps011bN6m/KaVEOqliNqteiAanzqm5L6/mVLOaZnVq1uLFyre3azCVVCGVEtByknQpLhMB/x8O98cEgPGNnpgAMD77xVfPTAvEBICZ2W7jLXVMAKi0YEwAGG+Piq+fUAvU29Cdyg3MemWZ0IrXuNlU1ncs9YkJAMOtNh36Ta22jAkAkQlwhPQZYxkPt/s1061vT7Z/bLS+9coz1QBpvf440fWr97zRfN9omUa6Z0wAmFp/N9X9e6L6SkwAGM3IjM+JWmBKCADJhBJpUgDsVvfOXSoOZbV2+Uo99dhWpZD9DxUAKBsb5eVoucrtcV/uupwC4FSoALBD8xcsUF9ff0kBgKsZF0GuewOqKgErtz3f0C585OR6iWIjpwfj3S5q6MFh05laQhi1RlqYMPonJgBM9/E9nACQzeeVbm1WMZ3U0U9P6Cc7d+pGb6+W3n2Xfv7nf14dnbOUz+VHIAA4KC6sePU+PpJVovNP9RQAndrxzGNVUwAUEoEKgaU0qJyHbkdJeNOJNrN7DsAUABDHdjaZyQoA7crl80ooFfhTv5tZh8K3ut+j/mwsfm26j91bU77SejRMkUMpAgWAuTqwnxQA39LlS5f05Re+qJdfekktzc0OYA8UdaTLly/r5s2bTiqfscn4Htfhcj4E7c2vuxwBYK96env02KYtemTderUM5HX1k5M6vv+g1ixcpuVrV6u4vEvnC33qT+QdON8yVNSJA+/r+ief6smnnlBvZ0ZDmYRTOsld69Gnb72nbQ9s1IfvHlTTrHat2PaQ9n/yoY4e/URPbHxEVz44qnQ2rwcffsilTDl+7Jjuvudul76kt7dPq1atklJJtc2brcGePp185wOnAEB6qo9OndDCB1Zr13vvaNW6dbr37hX6ZM9+DVy9qXvuukcfnTymzKI5evzJJ3TgtZ/q+NmzWr39KSUXztVQoqjsQL/mpFJa2jZL5w8d03tvv6srA/1a+8gmdS5bpsFUSrlUKlh3+ASAirk/MGPgOWfAUYG0B2V2KQAyCfUPkAJgt44dP6r5XfNF6pqVK1c4W0fnl4l63ym5oDrmy+dyrt8P9PfrT3/wpzp16pRmdXbqySee0LKly1R0Pi7w5aWe7f8+A5omLuKdZwGfAEDteQfgXzGd0sWrl50CwNnz57V4yWJ99rnP6u677nKpY1BLiY+Za4GYAFDZdjEBYOb25Tui5FO9oVzNqHEE8fi6GvarB4yN7wnx1aO1wIS/QMQA+mhNf0eeF/e3O7LZJ6zS4+0/U0UAuNXzWy073epyTVhHGOONbjXhLVrsuJ3G2JDT9LLJIgC4PdVCUUUniS0l02mdOX1ab77xhk4c+USrlt2lZ5980uUJhgBgUFKlAkCl0YwAwJ5vQACQjp8hBcBhPbtjh+YvXKi+3oAAgOoAB5K+DsBKDhfhLYP/9VB8K0cE0KyKikUb2icYRAHaoEaNMRDKBAB7UkwAmKaDa1ixhhMABnM5pZszSrY06b1Dh7Rz715l8wU989x2rV+/XulMRoV8QelkUslkAMb6ku8AzZEtsYaMUZ0AMKRr167p1Vde0YkTgDod2vHM1mEEgKKSDuh2JAA32ALCTXBEwX8POK8YTqMdew1V65adXHCwmE8AaL6lKQAq2pcmSCbVNa/LyWA7clRB6t7Trf/yrd/X4SMfa9vTT+vrL76o1o525XIFJVNJh/RWJUo511ZNAeCWmf+2fbAb9eEQyg4OqmveHB3Y/46+8+1v69Lli/rylyAAvKyWpqYKDwEBoKenR3mAzkTCgbJjXlO751f6sN179jgCwE0IAI9s0eYHNqg4lJNQLenPafDYWQ329SnfkdGC1feo0JpWqqVZuVxWV4+f0s0PjurhTQ9raOks3Rzs18r2eTp56GOdOXlS969YpRunzkrppJZve1iHTx/X6dOntHLBYl378ISakik1LZyr3vyQWlpaNGfOHAdwnT592qUGSCWTWrpkqTpbWnXywyN64L61GhrK6tL1a1J7s073XtOi9Wu0sGuBkmeu6viBQ5o7Z67O37yqWWvv1sLFC3XloxM6f/GyujY+oObFC5RPJzR47bpyJ89q4PI1DRWKau7oVFP4L9XeoaxLAwAxjxQAkADK3dLWI8HixOD/GUICsGq4CgWebhgBYP58bd8OAWDltCEAQHoZGhjUj/7sz3T4ww81a9Ysl65i7Zo1ymezleB/OHVVzrK3rVuJKzZDLWBzgVtmheA/7wFDxUJIAOjW2fPntHzFCj23Y4cWLlzoajou/z9DbXU7FTsmAETedorj3WG9nXpHXJdpZ4GYADDtmqThAsUEgIZNNmkXTLS7H/PL8KTVML7xdLJA3N+mU2vMvLKMt//EBIDbCyBotAfPBAJAPIc22qrT5/xJJQAUiy7yMMAMkurt7dHrr72uDw8e1OJ58/SZbdu0YNacEgEAiD7pRReGe+TOWJAIKggAySDn5fEzpgCwPSQADEQIAICmPjDp234s27xejusSAaDWBn54/9LXw58X0BIaAQACskQpAijc/ItTAEyfMVW7JNUJAABc5G7dd2C/DnxwSOnmJv3cM89o3QP3B32/UByBADC+etcnAHyi+V0oAJQJAE7WupiRiskA/K9JAPCRr2r9nEF9e83vASxGtUwBoGl6EQASSXV1QQBocxypmgSA9g6nAFCfADC+/hdfPToLGAEgWUQBYFBdc+do/4G3PQLAlwIFgKbmKSMAUPLd3XvLKQAe2axHNjyk/FBW2VxOqcGcFiVa1Hv5qi7euKrrQ31aveF+FTJJZRMFDV68ovO739HcznYt3fKg+np6dPPQCeV7+9W5bKEe2rhRu//8rxyI/tjnd+it99/TqVMn9cgD63XzxDllc1ndu+UhnbtySb19vUqn0o7ckEqnHJBPaoKWtlatWbVah/Yd0OaND2tgYFAfHz+qVevv1wenjqtt2UI9sGadTu09qEvHT+vhhx/WgSMfqn31Eq19YJ3e+2m3rl67oRWbH1HbogUuwrbv0hUNnTitm5cva97ddynT0aGWjlnKFliTpJRPJhwBwBEfISB6839AACgfAYGrkfl/dP1lUs8yAkCioFQ6GSoA7NKx48c0f5oRANzeLXSFfF4/fvXHeu/AATVlmrRxw0Y9/NBG5bKkSfIpdRE1gEk1ZHzz2AJjs8AwAgB9PCnlVNSp8+ecAsDlq1e0du1aPfvss5o9e/b4CWBjK2p81QRaICYAVBozVgCYwM4V3yq2QGyB2ALT2QLjBdSidYvBi+nc2nHZYgvEFogtEFsgtkBsgcmwwGQTACizixcrFtwG/euvv679+/apo6lJjz70kO69e7lLA+BA7ZgAMIomjgkAozDSND1lOAEgVywoWygolyho1759OnrylGbNnavPPPuM7l5+jwP/AcDcv6oKAOOrakwAGJ/9olfHBICJtWd8t8AC05UA0N29V3v27FFPb6+2bN6sRzZuUi6bc5HVhaGsOjMtruyo9Vy8ftVJS0s5BQAAIABJREFU8vcXcko0pdWaHdLg4Y907cRxtc/q1OCVG0pd7HEg1qz1q7R01UrdPH1R5z49raXLlunEpyddhP/Wx7aqv7dPx08cVyKTVjafU0d7h7q65qmvt08nPv1Ud911l85evaR5q+/Wgq75+uDNbs1Kt2rZsmX65MwprXrsYR0/fVJXTp3XnOY23bx4RWvvXaOFS5fonQ/fV/vieVqx9l4XMX7+0mWtfOBBdcyZq97+fpFEoa0o9zNHSoZ8QbkCfKiUCglIUQkVURxyDJug9YJ9Jn7GBICJHNPDBHAiN0+nUi4tRCaV1r69e/XWW2+5vnP/unXa+uhjyudzMQFgIhskvteUWKAWASDRlNHHRz/Rz/bs1sDgoDZu3Kinn35ara2tTgUmlUqNXQFmSmoWP2QkC8QEgErrxASAeLzEFogtEFvgDrFATAC4Qxo6rmZsgdgCsQViC8QWiC0waRaYGgJAUYViAGTu27tP3Tt3KqOiHrr/AW1cu06pQlEFpNBTKXcOh0mbs9EVRP8HG+kO/vai3k+cOaUPP/5Iz+7YrvkLFqq3dyBQCkhaCoCoAkA04rjRCOTppQBAPQGRC2F939+/X4PXb2jbhoelwSyhb85qJXt6Ka9cjuJEsmr8odmc/MoHDhzQE48/rgXzupQfGBJRqL7Qe7l9Jq2b3iY3DkAgk8svhKksBnJD6s9m9dPu3Tp36bIWLF6sZ7Y/q8VLliiXy7koUiclnUC+OwIgGTo4RguNlwAwcgoALw1A1XQZt4MCQKX/GJ4CoElDQ0m9+cZbOnjwiFpbZ2nrtq16cP0aNTWnK+TBXVM2mJLOgYzDZPjLnWFYCoCaCgDfClMAPKWvv/gNtba3xwoAYxxTk3FZlAAwr5QC4Fu6dPnSLUkBgCMD/N+zZ696eiAAbNGmhx4OCQC5IHUJc3oKUJzo+IQGizkNoA7Q0qSOhNTZ16PmoUGd+/SU2pXWwnS7rg/06XJbQu0LuzSvfbYunTqn9lST2jItymazamprVVNnm06cPKme6zecbyTif/GiRU5x6MSJE8pmh9Q0q0OZxfNcGZp6hnTp1FktWbLMpQxou2uRUxC48el5FfuGlGnKaNbsOcq0tOjk2dOa1TVXrbM7VUwndfTEp1q0ZKlSmYx7vsP1vdzxzqfzYZhuyNYftmbhe8rI57cVAUAFpTKmALBbx44fnXYKAJlMWv19/WpKZxyZo3v3bl2+dEn3rb5PTzzxhIqFfJwCYDIcVnzPSbWAEQDc+1GokIYKWKatVe9+8L5+1r1TiVRKmzdvdv2cNBj4Ln42usaY1IrEN2/IAjEBoNJcMQGgoe4TnxxbILZAbIHYArEFYgvEFogtEFsgtkBsgdgCd6oFpooAYBC+24TduUtXLlzQmhUr9cTmR9VMZHM+5zZpydtbLAKjcYT/DwH/kk6A/Z2QLl66pPfeP6hnt+9Q14L5utnT7yLwABySLtqlUoI3aOdGQX+/d0wfAkCCKEOiK1V0uT8BGY5++KEGr93QI+seUHEQeVtg5iAveVRqOCYATPWoD0Ag6360jNIptXa2661392v33n2OALBl61Y9+fRTmr9ggctZDQHAAYAhwFRibBj2O47uPBEEAEsBABGkvLls/c3YItVkrmc6AcAMX24AiE6BPfiZUCqVCVIAhASAltZZ2mYEgCZiiCMbmreEALBH/+VbPgHgxZgAMNWuoc7zLO0LPY0UAPPmztGB/ftdCgAAzS+/8EW9/NLLamnKTF0KAEcA6PYIAI/qkYdRAMg7EoAKQaoaB36HKXyI7oewlkqnlU4k1IQzK+SD+bqYUFM28BP9qYKyKZdlRKmC1JqTMtwvkVA2WVR/uuiuSee5rjyr8z1+kmcyLwKKsZ7gHO6fL+CPEso5HlVC6TDpkPPFnFNIKOHKHZAIeUawlkg6FSP8pUu7nUoHRMRi3l3oPAD3Jj2Kt75IJAICopVwGOEukgJg2iYDqAi1D3w7/w0jAHTN1/Yd27Vy5QqXbzw6v0x4AE8dg7n+MjTk1pWXL13Wj/7sz3Th3HktWbzYKUmQssDlQQmnKeOpjSU51DRzGXFxbmML+AQA57ocwSogAPzlj1/R4U+OaNac2frc5z+vFStWOL8JmRQCQHzMXAvEBIDIerk40TPKzO0bccljC8QWiC0QWyC2QGyB2AITaIGRchxP4GNu21vF9rttmzauWGyBGWyBqSAAhDEqDgy4cOG89u3Zo08++khz2jv05Jat6po1Wy2ZjNiTd/vybofdQOvy5haAWkkBgPMS0tmz53T02FFt2LBBK1avVk/vQCDBm3JoZBk09TbhowSAqHeujadGQfSRwM2wgBbuXeX5YSx4AzmAyxHVlBF5eEgAqUzaSSznc3m99hf/n2Y3t2jLgxvVBCaRQ6Q4JgBMjyEaRIpaKwIsKZPWYD6rtw/s16GPP3ZS0k8+/bTuX/+g2js6lMsVyoAe4JKRAFz38lGLsdVwtASA7c9u1b0rlio30OuAtEQx4wamA7tDhY4yAcCP/B8px/WdRwCoUAAYLQFgBIJHAD2O4LGKnndz2GdSXV1damttCyKZC1L3npgAMLbRM3VXWYochjyAZpkA8B1dvnRRX37hS3r5pZemlgAgaU83BIA9oQIABIBHHAEgCwGA/hYSAMxSAYkvOJzfAKhPyAHyfJ5yvsWIf0XlU3xWVItPAEgV1Z8KwP2UA/bL1DZTSnGkA7tPIfSh+CsvYtbWEm78cB+eX0g4EgDl4HNHn3N+NgD6g+UJxIBA1YCLigkIBhAZCkopVVrDBESAUNHIXVlFcWdGEQD8lZJPAOhX9+5dOnb8mOaXCADLbzkBwG//YqHglAB++D//py6cO6fOjk6XsuLuu+9xBBFT2PAJAOEKbuoGefyk2AKjtEAtAsDN/j79ZOfPdOb8WS1cskRf/vILmj1njlNGgZATR/+P0sDT9LSYAFDZMLECwDTtqHGxYgvEFogtEFsgtkBsgZlngfKrfrCBW32L8dbz5K2c0fKNHtSZ3LaxyMta9jPLjiOIb3IrEN89tkBsgdvWAlNCACgG2/5s1Bfyeb21b692/exnLkfwloc26cF16zSns1MDfX1BpF64zR4A1yMTAADB9+3b587b/txzyuaJDAQZSIZpAMINeHOw4ca+Naj7s8oRzS1b3saPziz1YvaiD4jOmcOvr/zE09sP7WJl407Ys6mlSWz8nT93Tu+/vV+r77pHa+9Z4VIrxAoA02folggsYZ8GQCKH9amzZ/T2u/t15dp1dcyeo+c+93ktXrZUeQdchdH/VGOKCQCvvPKKTpz4RPO7OrXj2a1aDQFgsNeBZGUCQMEBYTaOKhUAQpJC1SQTIbxSawBOn2arU5LK8R1NAZBKNVUoADRKAKhvnokgAHRHFADiFADTrfv5BIBcNqu5c2brnbff1nf/4Ls1CQCABdeuXdONGzdc/mfG5rhAIDcV+f2tGBAA9hoBYIs2bdzsouwhABRcRHygAGCHP1qc31BRBchrLtI+IAfwjHQhWC9wLQoAwd8A6IDvCQ0lC8qFfsdPQROkSQkk91EAcNH7+aKa89wjILxAlhtCdAj/W0y45/BdoCRg9cPH2dqhoGIi74D+4OC7VJDWIMl3gcoOJIDAN5athAKAT9ubsSkAIkSFSgWA6UsAANxPJVPK53KOjPKT11/X4Q8Pq6+3V+sffFBbtjzqCACllvc4ndZX43fz6eYN4/LUSgFw+OgRvf3uAfUNDereNffphRdecMaCAJBK+WoksQ1nogViAkBlq8UEgJnYi+MyxxaILRBbILZAbIHYAtPSAhbrwAaN/wLsgxPBVkllTtqpqowXY1Z+eQ8fHo05u3U0hVAK1ovxxFqUp1zGQDIy3mSYqp4TPye2QGwBs8BUEwCQYn3n7becfHHvjRtasmChtmx6RAu7upQdGHCb/c5Huui9ILrYZHiDiL0AJPA3/a9euar3D32gpcuW6f71G1wu3iIEgFB6mLpW0Ng8QKIanD9s47eEwUdnnUb7Uf0t5VJ5LBTNPaJcSh/8x0ZO3jiV1PFPP9XBgwc1r2OW1q1arbmt7coPDipN1E8DCgAOOCnQCIGdz144rwMHDujJJ57U3FmzpWzOASUlPkWkLRq1yJ10vot2DVSiy9LSTRm9/+EhvXNgv/vunhWr9NRnfk5d8+drYBDp4mDTNugOU6sAUCIAzO/U9me2avXKQAHARekWkBoHjAMAC4g6rpwVEvbhpxV92VvplAC326cX+AQAtzpONVcSAFpmadvjW/Xg+jXK1FMACJUVKj1Apa0qAdnhdqxQeGDcJpPqmocCQKtrq0ABAALA7+vwkY+17emn9fUXX1RrR7tTn8C3lGTNo+0VAri3T+tN35oYAQCZecBMCAB79+zRn/zxH+vsmTP64vNf0K//2q+pOROkAHBzRrGo69evTwIBoNwjywSAHm1+ZIs2rn9YiQT5pnOB3D5B8j4BIJw7ynO4P8cHkvsA6ADyRPenGENhlL8DvZjbkbNWQDwCzA+IBOZ/AgIAyjik43D3KwQKAo4AUAyUA4wA4FSHHMEgSBFQWl+4WTN8L3MqJ7kSASBRTIp/fA8BAB+oUAXAJwAE/jDw30H5zH9bYUsUx+nb8axkNQgAyVRCQ9lB7d69S5988okWLlqo7dtJAbA8IGuwlpjEI0rU9B/l0jV48v78/eEHh/Teu+/q4oWLTv7/c5/7nFNusDnWgFVrtGr0zUmsTnzr2AKjskCpn4Zzej70hzv37tGhjw8rmclo/cYNenb79kDhIkyLMqqbxydNWwvEBIDKpokJANO2q8YFiy0QWyC2wNRY4ObNm2pvb3cM9/i4wyzgI76hlGAMqI63D3gSzOEGNK/JCCFyGJCdDCPUxvu0Rq635raftLWVh/vweTlWoxzT0cgzxn9uCGCFNkOImQNZZspqgpLAMzEBYPzWHusdeKFio6qnp0fNzc3KZDJjvVV8XWyBGWeBKSEAGPzOhn465SL9//RPf6CjH3+s9kyztm151KkAAC5DAGDj36dIWYRxECFYjsXn19b2djd2z1+8oGMnTjjQ6u7ly130S+esWRrK5R2gnc0DSABWks83VVonus/I7etyAwOQpQIAIWxJfx0RbDZXowyM1OzDt5BLUb1VAFA2zPOFvAN5DNxnTQtxgtpnUmm1Nre48hHFdvToUZ08eVL9gwOaN3eu7l+7ztmwyakW59zsHFImhpUdsCOakxiwBuDESACHDn+oy1eu6NEtW9TZ3qHiYDYmAIxilEdb3ZFYUMBwJIBiCbi60XPTgf8QONo6O/X4E09p3f0PqKm5WdlcrkQAcI+cQgLA1WvX9Mqrr+jTE5+oq6tTpABAASAfpgBIFpgnAcyIjPUJAPb+FRknPmNkRtMdI+yXSF2cLwnTlzC+kqmWEgHg/feOyBQA1kMAaE4P8yZGoPAj/2vyJMIvRqKPRlM8cP8yASDI0d3dTQqAagQAosYBMIlqDjp9RQqKkKA13CeOYoDEpzRkAZ8AgOrL7Fmd6t692+U0P3H8uL7w+c/p7/76r6s5wxtGKLRfLDrwf2IVAPy5uai33npb3d3djmjw8EOb9NCGTUqnm5XN5p3cfkARr/U2HqYDqCC6BOcGJMCwz3lDLhgf+J3wPc+NN+uXZZP644j7sKYICHNlwkGJNMDzPHcVSPz7K4AgBUDRvVWGb2vFUKfIkQP4HLWWopKFcm0DBYEyYXEYASBw6g2kAGqoy0zsyTUIAGSkGRgacASAY0eP6u6779Yzz3xGd99zl3t+PQLAeCXJRyIAOOuGJADntwoFXb50WX/5l3+pSxcvujXftm3btHHDBkeWYT0VrJe8pCpev6hP35xYk8d3iy1QywLW7zvaO9zan/ebT0+f0o/ffEPZYl4ds2fpc5//vO5Zvjyct+Mgk9uhN8UEgMpWjAkAt0OvjusQWyC2QGyBcVhgcHDQATjxcQdaIEIAuAMtMAlVrtzANRMHYoc+AWDqqRajJQD45ZzyUlruVTb+JQ2FLdQS7vk4QMDZsV4M1yQ0bXzL0uaUA/vCzT7Lk8eX2WxW6XQ6zpkX95Xb2gJTSQAwQwKS7du7R/vfels9V69r3erVenDtOi2cN0/pfLAZXwatyxHTAazBbn9wJ4DqnAHm7mfByaifPnNG165f14KFC7Vy9Wq1tLU6MkBLW5uLbM/lc8rlACiKLsI1ny9oYKDf/Z1palI6kylLmtfAMYMS2JdRUoDVdPiWsX9m8G1ZP71QyJc2zFOppJJEMSLjr6JSyUDWODswqDOnT+v8ufMuFzQb2gsWLNCiRYvU0dHhInsDSeNAkph/oyUAGBkKEhTlZFPxp7t2uki5dWvXqb21VQM3emICwCg8ggMRwsYOIv5D4F9STkEUajKT1gcfHhIki77+fi29+25HAFi8ZEkQnR1GvJYedwsIAJYCwBEAVi5zCgAuIhcCAPWrRQAoAf7hL74xRmG/aXtKBRBmyGWZ3WAEAIxDnvAyAeBtvf/ex2pt7XSgk1MAaE5XeBHnDViLRCP/vb+jdjGQMepxyr620jcFBIB5amttK/UxANz/8q1vhQoAT1UoAAwnAFTKCLv86DVTPEzbVpxxBTMCQCFfcEAmBICf/fSn+tGf/UinT50sKQBAEDMCAHnPIcdNGAGg5NNCinWiqPfefU8/+9nPdPnyFW3c8JAefmizmptaQwJAKIdfoQpSLaZ69G9nUcDYCC7Rz2sBy4Hce635OpzV3XgL1AACdgHnG/U9OqcH/T/h3uaYb/0AlDIBIFgtRBQAyvSA6d8faxAAsM3N3pvq3r1Ln578VGvuW6Onnn5KS5cuVi5ntPdy9aIBOlNBACj5QpdSR/rxqz/W4cMfirF0z913a8vmzZozZ676IQC4Nq8RNFDr8+nfenEJZ7gFhr03hH0RkmhzS4sjAXx45GO9/d4BDWSHHAH6C1/8onuf4aBfj97LznBj3cbFjwkAlY0bEwBu484eVy22QGyB2AK1LMBkaKBNsGEWLJPG+1IRWzy2wB1vgSi2YbT46H7fLRDc8IvgR3H4QWbRz6f05cdnKDiHFEhVchCdWcGguOM72q03AGB/HPl/69shLsHUW2CqCQDBWEvryuVLev3Hr+mTjz7SvFmztWHd/Xr4wfXSUC6I1mO7PIzWc+7UNuUjBAAXqe4ibZNKpFJKZ5rU19evc+fO6tSZMxoYHHSbYM2tLQ7YX7xsidra2jV7zmy1trZKyaSIqOQ+rCXdvIH8fQ0Qbvg8MjKYYGyFapFqgYxnMLEG8sZGCSgq70gKOUFs7evrVW/PTaecAODPT6Thif5ZsniJFi1c6AC9/r4+V4cg4rFxAgBV53qItD19vTp3/ryOHj+mx7ZudeSCpmRK2b6BmAAwimFaSQBIOMAfCAmZfwgAiUzabdS+/sbrOnn6lCOp/NxnntH9D6xXpqlZkEEqo61vjQIABIBAAWBbBQEgUUwHuFgCkCeIqg3evfwkR2VySwUbYhT2m7anDAPCfI8QSE47PYQE8cIQAFo1lE3pzTfe0vsHP1ZrCwQAUgCsrUsAcJ4l9EP+erbCNi7feKVXqiiREVHDi4YTAFAAKBMAHn8aAsA3nLJKNo90cFQBICYA3Iq+aQSAfC7P9KRZHR1684039Ed/9Efq6+nRz3/5y/rVv/U3nUKMEQCY13p7e110fj6PP0k45Zvx7I+UVXCYd4v66PBH+slPfqIzZ8/owfvX69HN29TW2lFWAHCkpSho7vfQinjruqadcAJAjRDyYM1hikP+G2c4R5cGpBEAgvVKQI23w1MsCtcvSecfw8Pdwwh6dat+a08YQQHg7LkzTgHg2rVrWr9+vR5/YpsjGQ0ODQ57r7qVBABarq2lVYcOHdLrr7+uc+fOuXH09FNPa/Xq1ert6SkDpdXA/pgAcGv74B369FpbcZijt6/PpYs6f+GC/uq1V3XlxnUlmzLa/tkdemTzFvf+YClYpnQP7A5tq8mudkwAqLRwTACY7B4X3/+OtYBFhEQNwMtEKlX5IjhdjVRNAm+6ljUuV+MWGBgY0A9/+ENduHDBXfzVr35Vy5Yta/xG8RWjsEB0s3v6LCndXuQoahCfMkoL+E3NHi/GJYw9GwLYuH/2mhDduIUkAIrFlutI/ObGtphGaZ+RTvMJANgGm3FgR/sd22FDlHRnxlQ6AYaZfrcwAhmbQcwjgG6sbX75l3/ZbVx2dnZOv0LHJYotMEEWmGoCwNAQk0hRTU0Z7d65SwfeeUe9N25q1T336PEtj2p2S7sDrwu5nNLhO0YALgKrVSoAJJOpALB38uqBAoBT8k8kHbjP32fPnVVPb48uXbnioiH7hwbV3NLsvgfoXrBokfu9vaPD/YQs4MD/ME978OTg7/EcPs4QVicQE3YAXjlaHLCGdFbXrlzWzZ6bOn/unJqamtTW2qKmTNpds2zpUgf6Z9IZdz2gAmBPLkvagACIIEOxi/53CgClWlRUoVoKAKeKkEzqxMlP9d7Bgy6SaONDD+nm9RsO+IcE4MsluzuPEKE83GZRQ9YjUIzH6rfiWiNxlNvU5apGASCM/lcqpYHckK733NQrr72q/oEBLVm6RJ955lktXrI0SMvgUtP4iY2Cju4+m0B2Y/T9GNWbwcEhWQqAgAAwyxEAVpUUAOhXAQEgUZUAYHavRQCoBM1vRSuN6Zk2cEeIIPYJAEWlAgLAUEpvvLFP778PAaBDW7dt0/qQADDsjcpTABgVAcATrC5JpnuVq54CoKwAAHkK8M6lAPj4Yz3+9NP6pRdfVOecOerrH1AiGaR6KKcAqEYA8K15u43nMfWUCb3I/De+PAeBLpVSR0e7IwD8wbe/7XzFL/7C1/S3/ub/GeY+m6QUAFUUAJB9//Frr7k0NGvvW6cntj2t1tYO5bIBgSmPEo1PALBOXbJQYxNr4BPLRxDRXzsFQGVDhDnh/Q9HJAAE8HxwVFJwyrniywSA4LxKckNJf2cYQSpUOSqpHU1ol5n4m41AADh+4pjzIf39/dq0aZMef3ybOjo7HHGxDdUl77iVBADXOkXU/gt67bXXtG/vPmXSaf3/7L0JnFxVmTb+1F7VVb3v2Tvp7BtZCJtA2DdRQRER9RsXFJfh85vx93f5dGZcZkbh58yoMzo6LogiKgiyKIsIhLAECEtIAmTvTtKdpPfu2vf/97znnqpbt6u3pJM0UFdDd1fde88573nP9j7P+77Lly3H4sWLZJ9VEJHPCvgfAwFgpFlxYto/+d1aeuPUlIBVXwqmTVNKFEZBI7GZkaQ2Pf8c4HJiZstsnHfBBfCS9Ox0lQgAU7OLj6pWJQJAodhKBICjUqPSQ1NJAv/8z/+M3t5eEMykgez666/H+vXrDSOAYVAoCKN1YmrPyYYGcXrHiXeM8Tc3cVPFY47y+trXvibyowGvr68PX//619Ha2przCB9NWsfChj4xvVAqZTQJ/PCHP8RnP/tZuWXJkiXYtGlTCbQ5LipjZsHrAk44tFrQMhr4mS+XRn+HzYVUOg2Xx5HLB186XB2DIki+WmVPchK0DgPBhzahfDADBEPoTIUw7T0XAnMrVGL7k3hRM0kCoHHM4XDCaTfyM04VUkgwA0RsSG18Gc4jQ0B5OQ6FutD87guBepciAZSU9SRqkCr6vPPOE88QXt/5zndw0003KaOQoU8nvYKlCpQkMMkSONEEAJXfXnkj0uNq48YnsW/PXrjtdsxobMJpq9egoboWwYF+ATpo8Cfsr7KMMxyvvWCuJAmAF9/LiwYxbbSXqAD05jdkxp/MuU6Avb+/H0PBoIRe13Mv60RjmsvrEY9s5mF3ez1GWgCnEAZIEKD3ff4aeeJmnQQQFCBeFXP4cFcOsmMI2ng0LoBrPBpDIh4XIgPzOAcCZfB43KitrRFZuVwOIUS4adCz2w2jngL/hURghPhU5WgSgMp7LFfRUN022TuZjY08T7322ms40t2FWbNmYd78+XA4HUglknDY7HA7nSoCgPHQ0YH/VlDlrQIa6nYZER0MJeE+KsUUxDaVW7q8qhI79uzGc5tfwIHODrg9blzxzndi6bJlSDNEQO6y7q/N3rTGTQZgfLTTwkgEAHpzPvroo2jfrwgA5513hoUA4DAIABx3anTK8LSG+zaYM3kCjalNBeSU0VswEgFnrBzQ+q2T93zhOWgYnUXmH3WPIgCUSQSAJ598Adu27xRwVKUAWAiXW6UAMF/mFABmAsDI0snL86gIAHabeHH/9Oc/w3MvbkbrwoX45I2fFmLU4FAQdnqU54SnQ5ibWk139Nxl9VU8Wq18+z5XdDXRczqykvaF64Pb7cS99/wR9993H/xlZbj2A+/Hhz9wrUQYyRG+slnx/j8+KQCUjjN1zv0P3C86VFlZg9WrTsXsWS2w251IpxhBwsoOL2zheMev1ojh7ysyfkZVHxN6Nsp9ZtLfMJKOnnplS2IQAIouYUbcBqPJ6pZ8+/PEjjeBvhfZP3CG8/rceO75Tdiy5RWU+ctwzjnnGGC6S6JPeL2S9E6uYueoY7W/TlR/SEZhnRgF4IH775fxwehJtLfPa2mRPVjBPGoG/Y+SADDSrJjfLbwJ+r9UxRMmgaL6YiiL0+EUjIi2Ll6B8nLsa2vDS1teQSgaRigWxfkXXoily5cJAZpnGD3ryE7hJOBIJ0xwb4OCSgQAy3qftZ5g3gZKUGriW0sCp556KjZv3iyeZwTaf/CDH+DGG2+U37Wn/XhzXB0PyZgjAWiPuakSBYCe36tXr0ZHRweqq6vFsHfvvffiyiuvVOEwLQveWH8fD/mV3nl8JPDKK6/IgYOeXdTRO+64A1dffbWANlPpspr0plLdxleXYuC/fvL4kACKnadzR2cDCxB0Opqme5XyrPbbAa/6VQWuHC+uOtIRf3zSGe0u/eZhhkLjoZyxpuhLThIqbFSaYuUlcEdbApv/5UcLr1ycAAAgAElEQVSYdjgJVxroq7Rj4YffCaxfAPiOXU5H8wYNrNCLCRGGpLQTCQJSCaDSe1IiExRtxyCAnd148Qe3wXc4BIfTid5yG8786t8C88rz8hvW3VrRzW8d/2wy/juPRvpv7me0bOKxmOyxSGgkeez888+XtYR7B4bGXbp06ZQhO765JV6q/VSUwIkmAFAG4q2fUoD9jp078OSGDUA6jYDXhyWtC7B0wUL5OxGNwuv2mDzYlaefeVYsWLlNnugkAvAyEwBIFmD6AX7D8U0D2ZGuI7lu4TPMqRmJRoQowPQBJBXyvmQqKTljSSrIG7LVDsMKZ0u5AnzQ+1EZ3RxCIlIALkF75RVpg9vlgc/rRUWgPEc2Yhlej1sAf6fLIc86nMornIY/qQdfzFzsEqJblUHDtZQiTTfiJeQ2IMX2cDYkkikxgnd3d8tPhgyl0XDajOmY19oq3uk867EuDp2wwIShFMU9RlT0Yjuy0faWU3HEjFYnQx8sGBMJAEm7TdIA2Z0uhCIRbHv9Nby28w3EEnEsW7EcZ5x5JrxeH9xuZbBV13B5DQPACgDYictrTAIAIwDUaQLADCRjYYksYc9SG1hDjmMjdYYx3grqbyIAKGJOIQCmCCpja1Exoom8bexHpTqT93y+vkW1OaPTISgCgIMEAEYA2Pg8thoEgNMkBQA9TqcAAQCQKCm/+OUv8diGJ1Df1Iz3f+ADWLJ8ORKca8TBWrd0LAKAmnfG058T19S3xxMyOiw6raSv5JqIxVHm8yEUHMJ99/4RG5/ciLraWnzsYx/FpReeX0AA4HN0iKF9ZPJTAKj6pFJJPP3M03hx80twOtxYvvwUzJ3bCo/bh2AwDJ+v0AN8+PifWL+OBWBxvZ+MS1pXANwXzsoyKmQjouRQfB4qRgAY4T2TUenj+Y4RCACpdBJPPbMRe/bsRmVlBd7z7vdg5swZchTnXsIcKXYqEAAoIu5luN+hzf3lF19CZWUl6urqsHrVKlSWV3BzWLgC6/X8GAgAMqSLGIHGb6M6np1bevdUkkBuBS0ylaXTGYm0QSJuZWUVunq6sfnFzbKnPNzdhfmLF2L12rVoaGpUZw2n2mPkVvASAWAqdfWE61IiABSKrBQBYMIqVHpgKkmAm/OLL75YjM8aaP/pT3+Kj33sY4hEIipPZZFrrI3wZLXxJz/5CXbt2iVe1YwGcNlll2HdunXC7qyoqJisYo76Pe3t7TjzzDNlQ8fwhVwcH3nkEVx00UXyO712zFeJAHDUop4SD9J7iwxeAjbvete78MADD0i9yOB97LHHpkQdzZXQmzl9prcG9ZxyFS5aodGMOsfnCKNTpevqsBTxJRDrvbj8I/rGAWD7AfhSbmAoBixrBdY0IeE2DOHGw3nzVbHGFTeMTwZ1wPxms5QKPx8tB2A+h+DkmDXGoW0m4xN/7R+KoibgAzqAl77xX5h5MA4/nAjVe9Dw8auAdQ2A1cYzjmIm5RZ6LyZSsEWywLOvAeE0kEoimI6gfP0qYEbVmMXoo/5xyWJAAbJuPH4dzGLvv/8cdUNZ8cjpcMVx2jf/DmjxFMqvoKONZwsgL6PG2qIwwoHOqtWTNUpzeNKYkp26N5hlo/udey2Gq/zQhz6E22+/XcC4yy+/HLfeeqvsfUpRAKZuf5ZqdvQSOBkEALWEZwSUSCaT2PDEE9i7ZzcSkSia6upx2qo1aKqrQzqhwh3L2q8BfcOj0OyBrrcF2sA6EiaoIpgp4gG92iUfsl0RCngx7zoBfx0Gn5+n0ykkkynxvCRpgPXO5fEVg3DhzJqbH8Uzm2HcFTjP/SrLowcPAX7+VJcNbFqWwGGW7+czzNWsQtXykuecdpGXJifJkxKC3QBiTREA1HuPjgAwp6VFzkxMiUD2AtsjcjLK0wSDHOAxIcDlrUsAUMu2Cnmvl3D+FB2y2SQCQNpuQzSewM49e7Bzz24EwyFUVlfivAvOx+w5cxBPJoQQYg0jPepedELyHz5PjJ8AcCbmzpmBdCIiAIktq3TCXiIAFAhVxrGB4goBwO5XEQA2PmcQAPySAoARAJgGxXqd6AgABOkImt5+x29w1z33wOZw4uz163HRJZeKd2E0Fi8RAI5+eZ3wk+MhAJQH/Ni5Ywfuv+9e7Nq5C3Nmz8bnP/+/sWzRAuHEm2dZRsY8ngQALkLtbe14+OFHBPCfMX02Vq9ei4aGJvT09MLjznuA5+ex3Gw5bgKPFuRYds8SAWDCKje+B0YgAOw/2I5nn30ag4MDQpa+9LJLUV4eMMghRkoi2c8UP2GP1Z9jVW68BDD9Hq533HM6nQ50dnTir48+ikg4InuuhQsWYPmyZQUpmfS+R4/LozlHjwjoHiWhYCyZlL5/c0ugmL7ocwXXa16MBEYbxZatW/Hq1ldlz0Gw/4JLLsKMWbNgdzpkH59Mq/NOiQDw5tYJ8/xFUlVzc7M6l73NCR0lAsBbQ6/ftq0gSM3Qsy+88IIYiQhufve738XHP/5x5Y0xgjfziRr4a9aswUsvKZYk68PoBJ/4xCckXYE5vNPJ6kCCKQsWLBDPfx2VgLl8SapgqBySAsxXiQBwsnpqcspVOWSBBx98ENdcc438zg09wX+SAE7UuBhPa8zgv5kAkAOyi3im6APHsDyf4ylQfHFGSBFqBnaZk9R4n/aUL/Z6XX+Dx65ebHjZ5Z83Z18fHaYuZpgvQorO+ZBo+JN108SJTCIpXlS8tvz6AQT/9CJmpMrQ39ePmeetRd0Xrka6bLgPCp8vOILmKkPP8SKtFyue8YXxQz9irpe5TXm4Xr2PJngNMIufngk91f1E+EHM7IUvMp7XW3ddk4nRAIq8Ml9OMSTX1E5po2a+s7P3Aztu/gVmdabgSWbQW2lD/d9cDpw9A/CPUzmL+AZpI7lZb3N9ZWmAFdSW/kwxOkE/dv37b2Hf1yMeo52eBBZ95mqUn75EhdcvYnsQEMpUn2H6Mf4mjXwnC2H9wgD2RND+o9/B2xkW78/DZUks//IngfllAO0lRfNMUze0hHQxhlDySJOp/Lx+mOeevBZNJCqGxZnLSOdrVpthXAWjJhw645lfzENCj6mcAXTEgibYMSPokJaPdf5jVBnuebi34d6MYZDPPvvsUhSACYq9dPubQwIniwBA6RBM5xjjno5gxsH9B1DhK8PsGTOxZuUKNNbWIx6JSMh5yWfPqVw83S3znGV9Hk3yNPxqIoBOG6BBA3rX6KhhDofKtc57CdYzcoAG7XPRBWSNLE4AkPZJeiKmADAikZkmTPHYl2gGJABkxaufP2VdYpoEPptJG+C/ilzA841OxabbaDd2RjrPsioiv1PR0QDUVqZwB8ayGd3A7FWu6qU+T6VTQlbQ35sjDOSaog1Q+oNhm7xiexbrzaaHJrbFOXGDrNjm1bLymnVBcg1zHaQsCf4b4f/3tbfj9R070NXbgzSyOPvcd2DFKaeIrJW3rBViGE1+MiCOSQbDAmgaOj80FMRDDz+E9va9qK+vxLnnMgWAJgCkYWO2ZEYCkJVeCUfW8CIhv/OetPqsoAfsaOTXfLPMnrjW1o4HAJq853VykbwySItMuiGkHfmI/3PCbiIAbNv+hqQAUBEAFo8vAkCRfWFeBrrsQqmY/7L2L8d2bU2NhL3m76FwSID+P957L2697TYMBoNYsWoVrr3uOjRPn4FgMGSkVFF6OTwChXlzbT4hHZNavi0fzvWbIUbzKqfPlowAUFEekJzrD9x3P3p7erBw4QJ85StfRl1d7bD0d8eVAGDLSg512uDuvPMuHD7SBb+vAqeuXYfW1gVCnFNratGTqHG6VpFrxnuNBfAfu/1Hr6D5tCYj1c2cXGjkCABcB0afoyfS/vHKadLvK6iknu+z2PjUBnR0HpR0RUuWLMap69blCAC0y2mntqlCAOCeKhpRjmHUlZdfekmc77i343eXXHQxqquq1Z5NA/Sm8ZiziYxTwAUzolUNxpeNYpwllW57K0lA9MZyruG5I5FMiOc/I4H1dHfj4UcekWYnUkksXLIYF1x0EWwOu+w9ma6M+3jzHmAY/vFWEtrboC2lCACFnVwiALwNlP6t3EQadZgC4OWXXxZPM3o4/8///I+A7DSMkRQga8FJYvrQu/7ZZ5+VutHrnxEBSE7QIcVONqBOz/9TTjkFnZ2dYiwjO4oEgEsuuUSAYXMIqmJyPFlyfSvr9PFsGw2gJJ+ce+65EsKL1xlnnCG5m6dS6H8zWGkFLgV0MpDhDI2DBhhJUwq/s/M7M4I2HvdkA0EjP5SPakCT73NotNPYVNIgGTUMdowv4hzhAK5zwPOg6zCB1AwNHzM6mfz+fEZcAyXUCmA68FhloG/RTdPfFyMwFERNSEncW2lk+90bELrrFSEA9Ax2Ydr5q+C76XKAUdyKALzmzL15MH6ExpuThhrtKBaVwGquteo++0KAC8sXhZ7nWVVhs9zyFvZjGk5mHFVepHXBCrCaGqJlJ3rK+whitwN7b/k1aveGUOnxYZ99EC2feR9wzrQCD/ai5Rl6Z1ZDfb5hsSyPtB4tK1K2JG5L3rYsSka9Y1X0s7zPzg/6gc6v3Q7X7l7UVFRhV6oXi/7vB4EljepFfNahmi66bmSM0ENM9w9/jkaIGdYR5gYVKFf+zmw6C1vUBuzLYO93foG6fuUV2uFPYNGXbwDmuhQBwMYcwXk10KQb5WenO24sVch3oq6adTzlUmOMx+hmbh/xMIWJ5eTP0kScI8wvvJHzi8w/I1y6zUa3KPlb57/xYhwmW7w8UqRcs4x5S7H+5t7rN7/5jYCTa9euFXLmVEl5NJYGlL4vSWAiEjieBIDCehQORsO8DqeLhtcMdu3cib/+5VHJwRoPRzB/3lycw7Do9JRPpWFLZVTocYunO8fzxPLQG7OpEVFATxPa295cZz3t5G3fw1f7QuO9+XvTjscABIsB8IxAYGUgatnk530lO7ZdSAKGHPLLQhHLcu6ttDIXvtHcRqmlSRbDvpMIBvlViGQMc5s1IJPvXXNdchIcZQ2zTtLjWZgmouGTc29+PVFtsq7K0vMmMghlRI//tNclP+PRGDo7D2HLtq3oHxySPWx9UyOuu/4DBfqrgj6MvOApANYEDY53bRynGGLRmKSkiESjePjhh7Bz5xuori7HunUrsWLZQqRTMSBDAgDbSwJA4a5Y10/34nDw3Qz4GWPEJMwCuZrWc70/GFU61tQUx+V5TQJQNVFjIV9rziPSKhGQC1mUYSiYwMaNm7B7Txv8/gpc8c53orm5QdJ6DLskZEj+05wcjY+Gd3fhJ8NmAsvYpr2jhgSAMkUAECcJhxP72vbh9jvuwMZnn4W/vBwfuP6DAubRgTAeT+RJABbCyXDCx9Qcv+NU/xN+Wx5ELqIKxuKkwX/qWqDMh77eXtxz9z14+umnUFNbg6ve825cesklCPj9xvqY7wMSAGhTzBPbHJNgS8yvbQR+6Rj03HPP4+mnnhFi0KKFS7B40RLY7STOuS0EgMIVtnA2HVv8x9feOHwdzQ/vQr02zcBjVFrdWXx9lPg/Yzf6eN5htnOMoxwhRLocEuK/vX0fnn3uGUSiYcyaNROnnXaaRKMgaZD38cwk+5YRvP9l5jyRdm212SkoMxIO4/HHH8e2bdtQUV4Bv8+HZUuXYubMmfB5vEgnU8iavajHAO3NkakK5u6R1umT3P3j6PLSLSdDAoa+aPWQyGDcT6Yz8Pq8OHjwIF55+WVxfOJeraGhAVe+592oqKoESF6W6GZG4hhjD8B3aaJw4Sx8MhpYKvNoJFAiABRKrUQAOBotKj0zZSQwGgHAHAHghG6UTNIpRgD4m7/5G7lDe4sULCYnckMHSOj/kQgApQgAU0bNJ7UijEJx0003CbkjEAjg+9//Pj7ykY9MKZDGZP4taHvORGygnQTVNM6pCQBiU9PoJFHO8Rj5iCHbFJCqwwDyfXxcADgT2pl1ABHjUEoAvygBwAAjVTXpy5L3Umc5JBDwKiQAmNxVCoxY2gA93ICuMuXm/2lzor7TbO7MvZKgbwo48oeNCN61VQgA3YOH0XzBSjg/fxlQOQECgExkqi0F4RMlLq9McvJ9CllDhMqLScDnXM+aj3qFBnAzj8OsCBrvz0lEC2G4iI567JjPlrla8cORwkQYfa7VL6c7SXrZA+23/AYV7WFUeHxotw1g7mfeC5zTXEAA0DIUsWoZUpB2Bd4reZBQko/qwM9IXEkZ/u5O2ESvhAijLTB2pd96rLA98g4qfD/Q83/vhGdnH8orqtCW7sGcr34AWFGrIgA4gbQRCEaD0SmDBKDFrX/qeo1b6GPkEIinkvCkXMCuLPZ9+1bU9ymVOhiIY+FXPg7MdgEVWXBMsv15+agxR4Oaklg2R2phXYtHLMgrj+5mLUJtQM/JfTyGB/MkZsi/2MFRjB6mSUzPL7yXBACCRiNdAuAZX0q7dMXHS4CyHJR1O+XjIuWSRFJQnmV65QFr48aNEpVJ5jevF3fccYekm9HeLOPWjdKNJQlMcQmcOAKAWRBqYuF/PV6PpBYbGhzE7l278fxzz2Ggrw/lfj9aW1qwdMEC1AQqYGPo/rQiAWjSjrzFGM8TJQFYQe+RQPDh3nn5Obb4HKNXWvPkMzIIb05BkJeQ+R0W6GDCXmMMSa7eUWwaHqndui5artpwOBoBwJrjvXi8mZF2xrkSR6jpyRtIujdy6R6sQHNuDTF0w/g+Zbch6XMhHI/jSMchtO9rw562NhAiXrRkCVatWY1pM6flck1LH51sAkAkAq/XJxEoSKp+4fnn4Pd7cMYZq3HaulWIR0NAljsVtb9jjKs8iJX3EM/tiC3r7bDxZA4tPQKAb16vRz0KnejnJd2DidDA/bN0YFb2qrC5hQDQ1TWEjU89i4Mdh1Hf0IRLL70UdXU1RooQCwmgSEQH67gdz3EwN5rGIADQe5vRHUmq//2dd+Lnt92GQGUFli5fjvdd835UV9cikUip1Cjs9WEEgInU5uSN4alasgHRFK2eGmPqK+15XOEvk3H52F//KiBQS8ts3HjjjThl2VLJjKfizuWv400AIIEvlUzhwIEDeP75F7B39z6U+fxYsmSZkACU+tmEgGC0xNLWiR14rQDW5NpFzXWxrFNFQuBPXKcsDhK6Y08aCaBIfcZoFD2QKyrK0dffi+eeexZ9A71IpZPi/X/mmWeIo5iOVMRXjZU6bXL7b+wesa4/6VQKAwMD+NOf/yRgaiaVQlNDk5AAZs2cyTg3yGZUuip9Ph1txrMSALT5Yuyale4oSWC4BMQcYqzhTqYRc9jR1d2N7du3g2e3cCiEac3TJPXG9BkzQHuTnaRqRhUzRWbK7aFM63dubSkJ/k0jgRIBoLCrSgSAN43qlipaTAJmAgDBTObr0hEASACw5rA/0VKcCAHgRG/mKIsSAeBEa8TJLY+kjsWLF2Pv3r1SkdWrV+Ppp58WoGYqeWmajVYFCLdZfKOcN/NJmwwcegSx62Oq2YGct5pDz+cIALpSBnpI425RI7Y2qgvoqEogKJtrh+GtzG9GcHzOGXH18wqYk8Chhrm08OCvcT/zsVuDvGwPweMcQYKAdBwYvGsj+u7ZiulMATBwBI0XrgT+/lJkKvJV1WIrmgLAJA++UnuXEyuWuCvceNsU8B8TAoAKyc7vzJkNh/tF503GI+HD1v7S9ZyYOWT0sWg2HA47tOa+NCMK2RxIz/qxb93iLm8D9gIHbrkD3oMRlHt86MgOYN6nrwLOHU4AELsGZUX5pRkSNYuMI2uA/PQay8Jt8r6mfFUEAD7FoMY20TdFsjB0xozwGHYLOcAYBICBr9wF784+eMurcDDTgxlf+wCwsiZHAMgpqqnP2d9a37TcNeFEyStnxrYIOi9NdYf62ypjqV46Dk/KA+wkAeCXqO+1iffEQX8MC7/yUWC2A6hMS4SCmBAAFMzgERlxoKkaMWqHIkmocig/IWiMwA4yzwtmPTC3L1ffYsiQAa5xXPBrPX6s8Ja8jzeYozWY5xfDKFk4RszabvxuHvhqslDXSNFPDK9WfcjVPan6Uf1PxeIt7BUxzJsu63jTgBgJACQCMKrM/Pnz8eqrr57cha9UekkCx0ECJ5MAIDkMCZImU0gmEhIGnQSAnTt2YnCgDwFfGZbMn49Fc1tRXa5IAHaDBMBxK1PGJBEARhJt4XQxlsF84gBCjhopxOn8viFfn/zkLHdY5uqRjNG52wzgwjy9qq3NCJO+ZXK03vV2JgAUJzRYBZbfC5AAEEIaBw8fxv69bejt7kXvQD8WLFqE1WvXYk7LbGS4jpk71ZJSYrheWvbNIynAUc4VqURSxqTd7sDLr7yETc88g1gsjOXLF+LM09fA53Egm1a7AuWZnGeTyqprpADI7Zze9gQAP/bs7cDGjc9icCiEea3zceGFFyJQ7pcwvg5LisJiKR2sY3AiXV4sBYA5AgDtTQTteL28ZQt+9OMfY/e+ffAHArj6fe/DmWeeLd6EuSgAJQLAUY6s4o9NlAAQCQVx+69+JftRv9+P889fLxE5A17PSSEAcM1mBAkShra+ug0bNzyFwYEhzJw5C2vWrBUCicPukO+N3BiWk9LETrwlAsBkqt9Y+5kiqw+jECGDHTvewFPPPClpTBqaGrBu3VosW7ZMyJya7DEW+C9n5hPsMGbdPwUCfvT29gmBhaSacDAIl9OFpsZGIQHU19bBI1EsMsik00JQH23+LREAJlM/S+8ikM/1n+A/59ojXV3YtWc3Ojs6wGhNxIzOfsc7sGrVKiRJ0hMnmSzSYrtU8iuwqZYIAG9qpSoRACz2u+y4TrJv6j4vVf4tLAGGqWfoJKYA8Pl8EnbWTACwhjU/XhumkbzbNAGACw1TALBuxSIASFjKUUI9Ha8utBIAKJ8//elPkgLgrRIB4O3ueWhu/89//nPccMMNqKiokNBzn//85/Gtb33rpOjeuHRa775MwGPO1VxOQMZbchYzI8R9YWpJuU2Hf7VG3tAh2/kmDfCZowAMC/uuyx31JKOtzUYDclYoxgFXeS4LjkLD3mXkszW2n/xawH+x2OtDPz1KCk3duhgNQPNO3T7+LoQDIqFxIHzXRvTe/SqmpfwYGOxC3UWnAF+4GGmDAKDlwZoUAKVmXNeoCl/Jclgdgqs2c1gGO8FrguPKu0KDr2JxKQAoVSuVXPIophnPNOuMdnI2q4a8zrxjH0/6hzEU0WxAHNZNOj+jCV1gvfhP0kfw3Sm7EAD23/xb+A5GEPD40Jntx7xPXw2c2zQsAoA+dtBbEynDQOzKgoFECdjynUKwMIVcUBgyzckMKqs6RWuJ0yAFFJ5kjFKSgK0fGPjyXSjfMwSHL6AIAP94HbCyOpcCYNip3cRnMffPcAhGkuJaJJwP06qz2KrnFEFEX3wqno7DmyMA3Ib6XoiBPUcAmAWgMousU0fvUIQHlQKBBACHsps5VdoNmt7NOjgSAcc67ZgbYBp9w5kylhsTRlQIc8QG8y3isV+ssAJFM+JGixiNL/T8YZ7/inXESLpdQABQvZAfO6Y5xhJSV17Hry3MHHN16Q3HFAA0rHJPQ3LZH/7wB6xfv15+L10lCbxVJHDyCAB57zDu4xg6u8zvF6/GzS+8gD27d8FhAwJeH1pmzMLCefMkEgAImpmnEzvXDDU/m/87Vv8cndlgDLCiALy1xMovWLzMtVO1zp/rRt6UmZbo3AuKfWYOuy5SMa11ubVpPAQAU0AnPXMXGtBVSob8dqpgZTGKsrZnNOKBeeMzVg+e4O9z65S1PTbxtpJUCNK0/IaN26Y9nQext60Nfd29SCSScHu8WH/++Zg7bx48Pg+SmaSJAFA8p3u+pUV2JyOry1EJiOGOGWaWBuddu3bi1S2v4OCBNjRPq8Opa1Zi9sxmIQCk00lZG+02vQMy6BGjEACK6tB4IwAYW+pRR+BoEQCO9fli9BwjAoAWNMewTgHAOSlr40nBj+3b9+DJp55BPJHCipUrZR+hQ6frFI96/iqW4/x4EgBYroBbmQwGhobwyF8exa9uv10iGEybPh033PApNDZPE90lwGCNWGIFZEcb3UelkG/xh8wEgGFbZj2D6lzkAP58//3Y8MTjCEciWLRwIf7X33wES5YsgdvpkshinIbM7zl+EQCUxtLGRhILQdOuri48/dSz2Ltnr+yvq6qqccGFF8l3cresOebaTRyAthvzi3nMHZuKDJ/P1fvMRgKzLeRYSjPK0gt0bjE9WaNmdPmzvxjRhAQOzTysqqrCli1b8NLLm5FMJRCNRXDuuedg+YplcLmccDBlk3j+j29hOl727JF6yUoAUGlj7YhEonj11S3Y8vIWREIhSb3b1NCI+fPmyU/a4TPpjKQDyK3C1EXjIKk1u0QAOJbx8fZ+VlJt2RgtRVkGxfPfZpP5leB/KBzGU08/hb7+fklvzGvd2lOFAEDCZpJkLLdLwP+cv4xl72/eX5QiALz59K1EACjss1IEgDefDr9la8zNsGwUjHBX3FxoQ5Pe6NDYpT/XwCYJAK+//rpM/jQ+//SnPxXjM99nPiBScAThCcbzskYI0IuCWcD6eX6nNjsKMrA+OxLIfPrpp+O5556TMln29773Pfzt3/7tsD40P282rpmJAQw3R+C22MX7yB7VdYxEIkKIGGuDWIwAcP/99+Oyyy4TWbL9fCd/Z9+I15EsshmRAcvQF8ukgX8iRAZdb6fTmcuppz3RNXlDNtKGTrBsHSJLt3Wk8kYCfEcaQPp+/T6WSZmyz3W/j2fwUVa8nzpD+WkdkjBYNnqHKCMX9ZPv1/1k1fXxlDWee8y6RULKpk2bpB70XHjppZcwd+7c8bxG6ss+0X3GNiqjTd4Ia9Y3knF4j5mEU8yjorhCG5/qs53Jdsd8oA67HU6PW5FU3G4ksuRt8gDvyHm6W41d7E8a5+zsT+OAFUvE5azqkM2jXfI/0SgjPURwN1e+qgDb5AsYOh/LAFE8hloAACAASURBVC7DYKnv4/lNkMakWBNo7LPxHpcDKJaz0nKgH+zvl36xmzxbYtkkkEzBa3cDNiMZOyujG8j9rrIRSH1ZtIu2M31lgVA4ArfNDrfPq+qXArpuewTxB3ZgZqYcnb0dmHbl6cCNFyBZDSQdKmi63+lQcjCAQI13ayySP5MpJSY3m0hg0EgxoKi3Rt3MSCsPffEU4HKqfFu5eAvFzZOpJA1nDqRSCr51OZ2gE5XdpfBd3fR0EHAI8msg7wUo/LhUfFyqqE3UsVAE3rKyPBDPp1NZZNIp2JjnT+tGfwrocWL3v96O6oNxlQLA3o9WRgAokgJAV0IIANEEUGY0KpMCEklFAJEzjlETIj36T84tTjsS2RTSmQw8NGzBXuBgzlvZLZFoUoxL7i5g4Ot/QNXeMOBwog19mPPNDwHLq5B1AUl7Vpj7POSXl5dJUXo4DvQPorw8AAf1RNQ+rXIcUhTxJJwedlKhLub+MozKGa6tXsPIZeH0xFNxeJMeYFcGe79NAoACCw7641jEFADznIA/YyLV0KhgypfAMoxcHowCwOU7ngY8I4feKNABenjp/YIxvPIjVuuX2dZltUVlRCXgNMaj4cejQvWbnzPbe1hf5o4dDMNT7lf1MWNDRYaJmQyjmzw8/LZFvW1AJBxBmV/1KcJxwOkpzBPhghyIHdQxyoxTYsIAbEzew7Rx5aabbFaMmVxXuK5z33LllVfivvvuO/pBWHqyJIEpKIGTQwDQM5ESCPc0NMLy4n6IOYtfe207tm/bitDgEGyZDFpnz8Fpa9aiwuNFMhaH2+mE10Ovx/zeOp/pfuIG9fERAkaFH03ERqN9BRNYIbg91rmmmKoUA/uLfaYB/5yUixAArO8fX/vzU7n6TefT1dSL3Mx9lJo+tQkAZq0Sg7+AUer8kEglkU5x7+CR88LA0CB27N6Fzp5u9PT1yXd1dXW47LIrUFFZKR7WGWSQFvqK+c0jAVJapIXfTzCF86j9ks0ogqt4OjocAmY/cP99aNu3B7F4EOeccyZOP22V0DQJknAMCu8hm8mHKjeGSG5rYFpjixmch3lAW85LohHGO6TlFg/MYTDT8XjeJDXTMa5gvGsgXM6TNuWxRwLAzl2H8MLmrdjb1o7aunqsX38eWltb5TiSTCXFe9p8FSMAmGfL8cFqhXuZgvfbbDBHAOD5PXfZbNjX3o7/+MEPsP311+HxerFk8RJcfvk7MXf+fERjpEEX1kC62+TFaz5XHeUk8LZ6bBgBwAT2U9eDQ0OorqqSKDmvvPwSnvjrX9He1ibr5PuvfT+uff81CPD8IhtYErJOBAFAjXleKUblMdk5d+7YhaeffgbBYAgupxuzZ8/BwoULUVNTq6L9JEgeyucjFML0BJbrYQSAcQLNOaUqmDALRrNxi/7McsCZlBQALMI6gifQ+EkfGWMTANg5BB8J7nOu6O/vE3twLBZBMBTEutPW4dR1p6KysgKhcMhEkFbyG8uWejT7oMkUg6x5hg6xi19+8SW8/NJL6GcaqvJyVAbKsWzJUsyYMUNsdtFwRH6KTVR8AwpjOep0d7nIVEaXj9TLE53PJ7PtpXdNLQkQxOc+Ip5IiO3LH/DLPiwWj+PQoU5s3bYN/QMDiMaiqKmuwdKlS7Fg/nxJ4aPsK/aiEdEKgmeWIgBMrU6fYG1KBIBCgZUIABNUoNLtkysBgqQETMvKygQs5OaWRvfdu3cLqM/vqqur0dTUBLInp0+fLj95EYzjBokgO+8VQ0IiUUAAoAFa9hA2htcr3C4oQDAtm5Genh7s2LFDPGjMF9/PA+esWbMknUABGECmGL0XjHezLWyDedOmCQBsHwFyemBff/31YhjnfRrM1iCx2ZCkw0HxXg1AE7Bnu9va2rBnzx4MDhKAKRcZ8efy5ctRX18v9/A5DdqP1GtWAgDve+yxx3DOOefIO1hv1rGjo0PCPLFc9gllwTLZPspEp1ooJoPRNMZKamA+Kb5/37592LVrl7SPpIfa2lpZqGfPni3lMnwb6yVeFAYpoVg5GoTnd/39/dIe1pUABcPAHT58uOCxlStXiq7R2KTJBmbwfzzRBHQfUhepy6wn2/PGG28IKYAkCeoxN8UESfIHOgJUEyMbjDUazaSG559/XqJlUNdYj3Xr1slhZLTLOj45Ztgu6oLWP/PzZNPr/jKPFd6jiRzm8THiAcYKjhlgoWzU+iNAVRkQMs6D0SCSfheijixcHgXO6xDp5rpJ+ems5IGSqYBlRMnmMXzXOVWQG6S/Y/h1+cpkuNbnWtp9CKQfDgKRBNKhMKKRqBg1/TOmA7Vl6j2VBgAusc/SBmZLw6eYQE3/1N9kSEu4yGwGPodXIZb8qieF9MFO2CKpfG53Ph7wA7MagXqjpaMBm4OscxqSMJ1Y+mMvo+/2Z1CTLkN/dADV61qB/3MlwIiWlAX/JaJAlQ+ZWALRRALeQEA5VuvgAynAFgNclAXtEpRnMAYMBIFQEKl0Ak6fG6goV0B2TYWSCTuI4eeJbevE8mqmzndZOg1i3iR1IJJWJAoDHAUxS60j7KMglD4E40gfOoRgPIKq+TOAuRWqHUdx8fUFkSCoDn1B2J1eJYBICtjfA4kvb44NP30aUGvUj/pEuR8C9v/X3fC/0Y9Ktw9tJAB8hgSAacgYGK+1inIY1pEU+JNhFg6HgHAMGAwCsRjgdpoiH9uARa1KtuSJEVOnnrK7tRGYLPxgFO6sG/AZ4PwBIP7dP8K2sweMFhCssqHys1cAqxuU7Pg+1sWQudmgLCSpaByOdBZOh1uROkIpIBoHglGgP6pkpS8aTEkaIwnP71G5ILw2oFIpbs6x3BhnjAAgKQB2ZSQFQF0f11s7DvoTWPSlTwDzCfhT74yGdg8q+QyFkCYRq7YG8HuBynLA71IgdrVRkGaOjKEb6URK2geHS8mUuhZJKD3vDebSDPD0mE0lYWP7/AEg4AG4VWGZZQTSgZRD/SlEGbNVQ08JWunY1xHm6OH8EkcmGEIsFoXPVwYbvegZdtbPcUUSTRoIkH2jhjVfzWoWkAyKWUqoU/oBlhdMIdt2EDYZ4IbXTrkTmNkE1DlVfTWDgfpUJB+CEBYdNFQm8MHrr8ddd90l0uWa8Pjjj0vKmdJVksBbRQInjwBQXIIkGXN/OTg0gB1vvIFtr76KSDAEj9OJqkAAyxYuxMymZlSWV4gxlgQw8brNebQfHYg8PgD85BMAZIdhmnfHMiBbgdiR9Hb09ptBkcI3FB5JzfvBox0hR9d/R1va2M+ptpuNqIV/q3D59NKyORySL51ns71te7F3f7vsOdkihsTm2tHaOl/uJ+hA0oCE/x81DPLoOnc8CABmUGPrq1vw3KZnkE7HUVdfhTWrV2DZ0kUCTLocdiRJQDZgYaZ8Yrs0ocEss2FOr7md8ugAmBVQ1iQAy057xG6clOctbzf3SFY2EaIRsvOnwV4uuw3hSApPPvUKtm3fjVgigQULF+K8885HbU2teNYWA8gmGxArRlgfjQCQtdlx/5/+hNvv+I30EIFcnrmvuPJdmNMyF4PBYM770NwHut6asKEkUuwaAwAdEw/O3zDW3Df22D75d1gJADmSjEEEcDoc8Ljd4vRwz913IxaJoKe7C1dcfgWu++B1aG5uzNmPjJnqBEQAyKeQ0Y4tSs9sEini8KHDeOKJDThypAsVFZVoamrGggULxAZG24mOOKHIPNYOH71XJ4cAYC7D+ruVAGCsR2OykU++Lk24BnpyLDpM1eilDZbgPyO+0Aa4detW9A/0I5VMSISQCy++ELV1TPNgF6JA3jb25iAAFDSd/grhMPbt3Ystr2xBe3ubRONjGoAF8xdgfmur7DvTRpoD/lRTvSJ9UZ9zUejMpMsR5rSc5o2+BI7erW+FSXDCijuFHjiWviuyiWGUCRIDCeY73U709Pahp7dHcJ3Ozk6hiwb8Aaw85RScdeaZuWgBklfSHNXSpHMlAsAU0pdjrEqJAFAowBIB4BgVqvT4sUmAYCIPPwQlmYv829/+toD5BBd5ae9hDbIz/9t1112Hq6++Wgxd9ELXBABujAlYmiMAaAKAHKiyWfme9xFo5XcMTfuzn/0sBzhbD5B6wpgzZ44QAT784Q+LNxvBTQK3fAffyXoSFCW4b76eeuqpgr+ZD5f/6KWjCQuf+tSn8NGPfjQHrJsf0DnmKBumD3jyySdB0J6GPsqM8pN10PAs5wZyxYoVePe73w2+l6QAAt6aZWxtn5UAQNk8+OCDuPTSS8Vz79577xV5Mmc8F1G+S8udQD3JBgR9P/axj+Gaa64RefCyEiFG0hIC/AT2CU7feuut+Otf/yoLNdttvlhv/W6SMa699lpJpUCwnqD+aCQA/R6+85ZbbpEyXnjhBRV+TRscjJu05z71jG26/PLLBbwYD/Bvri91g6kUfvSjH4k+t7e3DxMBdWjt2rX4zGc+I7LTF/tgLObveEedOZrGF7/4Rdx8882iq2z7v/zLv+DLX/7yqK+yjk/qIIkT27ZtE7231lPr4amnnirj5HOf+1xurGhZm40qoxps9ObQwKPstPnEgMP3PYbs9gOoc/oQyiQRqfJg+rWXAtMCuTzfxBVHw8IlOlQwjc4f3YWGsA2OjA3dfhu8V6yBc14TytwECwm+k6ZsIN48rwzFgaEEsHU3Bp7fgXRXBulQBqFgUHJKVVVXSaizmtoalLXWA+fNA+ZVAuUuoIxgrcoTz0ul+jbFqNd5/nQqkDCAR/ch9vI+dOzZh2woCnskDg/B1gzDVNmQLfMhXeFF7ZIW+FYtAJbOAJoUsK6xukwwAedgBl33/AW2tm7UO8uYXB3xziG4+52wZdxIIg57tQeOufWAK4WEM42esgx6Zvux4t0XKfd+OlbTo9mu3u3MAh4C/2zCbgDPv4Hoy28AgxHJBReMRhBOJ+AmWchfDpfPB29TPbwL5gDr5gMtBlLp0rBvEWNtPCski4F7NsDVFUIqmYJrTjPKrr9QkQcIYPay7L3o3bQFwUPdiKeSiJY5cMoHLgXOn6NA5qO42EbOrhLEQJMbeqLA9r1IbduFyMEBHNnbB3vGJaQI8gBsbhdcZT7MnjsHzhVzgDUNQKUPOAJs++7tmN6RQrXLi3bbIGZ/5j3A+gbVDtOVA8HZNoLN/QC2HEDs+Vdh6wkhHYwgGAkjHI/C5nGpyBdZFfHe31iL8lnN8J+6AljJsgmw54FnOe9uO4SuPz2FsnAWGZsDgZQXse3d8IQYkMGBeDYK+8wy2Gs9iNoTcFcFEM4mUX3GKcBprQJmU4dZPTuy8PDkxEqT6LDzIPDqLnQ8/yqiR0JwZvywZ/LhKDhn+Mp8cghDlRMV65cAZy0GbCFgWmVubDgp7wyQzMbhSnuAnSm0ffuXqKUsbHZ0+JNY9P99EphplPvCDgxu2YnM4QFkw1EMhoYQjUdRVVMFd5kH/vJyZCp88L9jLbB4hiIBEJwfgQSgcHiVkiA3Qrkk7Tgi7eti+7pCyMR9QMadS13A9pUZ7ctWOlG5sgm2804BfBlgVkA4Q+wDj9G+3MtZoOhyVBEoXmtD+MWdSHTGkQmlZb+gI8swYoxECQk4UDYnAMep84G184W4E6fHvupyRRTSVzFDByvTAeCVAzj06nb0HTws5BAPg3NkqFMp2J1J2MqdqFk0B76VC4Fl84Bap8iN6Q3IyeGlX0/yksfLSCXAHb++HR/6yIfFy5j1/cIXvoB/+Id/OIqRWHqkJIGpKYGpRADQZGLuqTgGQ8EhtLe144Xnn8ehjoMIeL1C5Fs8fz4WzJuPupoaFS3J7lARtgSEOE4AshjUCj3mhk9Jpu+HeQxacr3nqJPmpDHj15FhZRfJTZuzTY4CqkmY0REvXYqVADDaMyPnLLI+Vdx2PUL/FWmDGQwev+Qmcme+/eQAmsFkgbsE7GYKAAj4kc5k0b7/AA52dOBw12EB+MurqlBbV4eVK1YK+C+kfeOf7Hsc+YhqxWomOneC8iTrCABmAkA0EsHDjzyIzo79SKcTmDVzGs4+63TU1tZI+P9EMirpdwTI1KkQ9Cgs0sFFcbQR+CXFyA0n63kr6UbwHhImc32jZEBPbfEotdnwypbXsW37fuzZ14naekZ/uAwLFyyUbmZO9GJR+U40AUCfr1knNfJscDrs+MWvfo0/P/hndHf3oK6+HitPWYWzzj5HQD+mAUgZIYjNML+OfmAe58P7cLQ5cjzO4IVnrOFzwJsLERuRAMCeIGfXbseGJ57Ahg1PYHBwQM5JS5cswSc+8QnMnTMLKfFgNvawhuDNEjg+KQCGEwD0LjqTode3QyIzMq3p0FBQolw0NTeL7jMSAG1wKqe6SvZWsMkfBkoX3nHsKQCKnNELDhlWAkB+ZExk5Zi691rHh1aaglFrVD8r0T3T6RT27WuTlDAHDuxHRUW52FBPP/MMtLbOk7mMcx4jG3LtyO8ppn4EgIJ+kuybNpnb6Ez34ubNEmEuNDQEj8uN6dOmY+nixagoL0d5oFw5v1kiAAifz/RSqzpPNo9kNA7H1NXBt0jNiuy5J9oy856S86bb5ZR1OBgOS4SNV1/dir7+PsEyXG43amprsW7dqVi8aLGKqCKRWvN7blnDzXvlUgqAiXbJlL6/RAAo7J4SAWBKq+tbv3LcyNK7/LOf/ax4iNFLXoP+2qClPYcpDR1ynKHMv/vd72LVqlXDCAAEKbnBJznATADg8/QwJ5OWXu4EP1988UXZTLMMHe7eLHUNLHOh0CkCCNb+27/9m0QiIIhLwzw3dARF6UGuL3NodPNBUXtg64gHf//3f4/vfOc7Ug9rfQm6f+lLX5Kcuhq45fN8VtfbHAqf8tNe3yQsEIA+66yzch761gMyIx+ccsopArprdvGzzz4rn5FEsGHDBpEjL4L9vF+D4TyIsO26XxYvXixkAYLavEYiAZgBbhIAvvKVrwi5gfLVQL85MoJunz7wEwzhRS99kjfOO++8XASJkUbM3Xffja9+9asSWUKBNGVFAWxGXTB75FO/fvjDH4qO6RD41jKs5AB6+jPNA8kf/E7Lj/JiH7IdjK6gP+f7CJYTnGdEAJ0GYzJIADoNBuX6jne8Q5jwejz9+c9/FqPKaJd1fJJEYdU/rVOaZGJuFyNS/PjHP8YZZ5whpA5GbjBf4zXYSLRt8fROIrnhZbzx43sw21Ehzvtd3iyWfu464PQWAVMJTLm1HdRwENb56XOHC6ptdxI7broZzSEFnu6vymLFN2+AbWGjVDEeCcPDiAL8ki+ld/uLu3Do4afR/fIOVKX9mFY9B/a0ArzU4YW/2MUDui8zhNBsJ2ZdeQawdgEwTXkQE+fLIm2A/zYxSki4dz4bSymiwK5B7H/wOQw9+jpmpAPw0ksqlYZLWU4V4CooZRZZjwP9rjQOIoyKlbMx59IzgBX1TJ+p4gwMJoEBoO3ff47Yy3vQUlaNTCQOr90Pm6tORQTwANEko1XEkLGnkHKkcDiQQeysuVj9uQ/SQotgJARfVaUKisCw5kTH6eD92D50bXgFzoN9CETTAiBm7TYBxFNOAqh2eDLKXThT5sWegW6kGiuw4JJ1cLxrEcCgDcSIzaFK2QGsPKee3b3Yd/PtcO8fkBywjoXTUfPF64E6AHuA8B8fx5FntqEqYYc9mUZZTRU6sxHMuWY98O5FynP9KC6dzUDgayPCwKF/vw2Z9h74BhOodlUCaT+ycIuTO9UkztyuTgdS2QyOZAbQvH4+Ki46F/B40fZvv0fVviAqPT602YbQQgLAOU3IBNKGIZQpbxSxIhdN4YV+dD60Cd0vv476tBNNDp8EpIi5skhJ6H8bnLDBnWaEGweCyQS6IkHYKv2YuX4l3B89XUV0INCtx8SmXXjxX36GmbZyRCkvZznKkn74Mm7DazyJlCOCUHIQcSTha6hCny2BOVdfDFy2RqJkJJkZgqWnMnAztcVrA+h56Gm0bXgR9UknatIulGW9sNvKwTwCyjxiGLmNg1/MlUSvNwjX4gY0XHcZsLBK9IDjQzghGYa3TsCRcgO7ktj/nVtR3c8223GkLI3W/3ODtKv/wSdw+LmtmOEIoDzjVCkrHBmkGXGDLyGhKgvEnAzEkEDFKa2oe/d6YIlP6Z2OEGF4IVAPVUIRNZ7leLgrjMGHnkL7Ey+iPuFEbcYFd4aRIALIZpzKg4G+ezTiy3hmHyVx0NYFx4J6tJCg1NqITIMd0SzgJ4NCNUX1NRvNOenxbWh//DkEd7aj0VGJek8zkDY6jxFJGP5TfmaRcqYQKUui0xlC1WmL0PSRKyTyRMplNMmMBWm7nVZqjqswsO9f7wI6g3Cms6j1VyA2GJR5lvV3ZdLwMv2IO4tBZxqdiGDx1ZcAZ60AmuySHkI78OnQjeFwBH6mFHAAmzc9h1PPOD038rg/eO21145iJJYeKUlgakpgKhEA9H5RETMhZ5JwJIzOjg5s37oVe3ftQpJRUbJApb8c8+fOQ2tLCwJ+v5AABLgsYpA9FslrACtvHs+bd9WUaQXwC9FM8YaWfcFw0FymNEZfM1dQ32Z8WAxqLwC9TMWNBn2NZCgelQCg94O5GharjfWzwlrokOEjg7nWoOKF7xsu/7ywcvB8sWodS6ebntUAvGxXc8ZUFWebxZIcOhQMoqu7G4NDQ9i5azcGg0MC7FdWV2HZihVomTtXQFQhJ8YTKry+sZ8Y/fxgeBYqeL3oNZlwJwkAqlp55h3H1Pbt2/D0UxuRTMYQi4Uxb+5sXHgBz6weZLm+2pgCwNhvaEA8txdWNTROB/JLwQgxGatlPBjvKQj7P6HnjSZY9uLjL7/488YGKbenUncp6oMOucbfotGYAOSRaBT33vtnpDNeROMZLFi4AOeuXy+AmpnUbu3U8Z4nx6veY0UAsBIAOB8wtUNP/wB+dfuvsWHDk4gn6eRiR0NTE6666mosXLRI/mZKMzWvmbTTBEYY02NBVa2j3Qr5jxnRYswbJnNEjFfKo983fH7Xc36hNAq9/5Vcf/+732LXzl0IhobkHNA6dx4+9clPSiRJgo9uEv2Nq1iKjRNNAKA9jUOYazlJAK+99jr6+/olxVpzUzPmz1+IxsZGsedlDRJAofQMg0duligE7McmAIy2GORWjHHOpvpd1p+j9ffU07/C2lrhaU7IxdpnpHhIp9C2bx92SjTTASED0G5Mm+Wy5cuQTCXEmYtgpPRpVkWl1ddYNsDJnu+OdcTSq18T4Th2nn3mGexv34+EkbaTNtsZ06Zj+vRpqK+rH4b257TVWOdy+y5zao9jraTx/HHc9kxSDd8erxnPiB+pr6yRpbiuMlJi24H94rRI4D9KfKasTEiXxI0YfZeRFLnPlDFnErN5v2xeKnPHilIKgDe1UpYIAJbVLDu+2H1v6k4vVX5qSoCHp82bN+PjH/+4gOcE0wmM6lzp9Awn2GveEPEASPCWQD5/p5f1t771LfzlL3+RjRU//8lPfoIbbrghl8Pe3HqCrw899JB4dmvgVofit0pJA/QsR+cz5700sHEDRxIBL00AYDh1AsXWSwPr/Fxv2Mze+1/72tcEBOdFo52uF8H2s88+W0LH6ygJ2uOfC5cZaNXvZll8N7/jM/SQf+SRRyTfjQ6Zb64fN2kE+0nC0OHnGRWBnvIbN26U+rDtmnihyQt8h/5dy51lE+D9z//8T3zkIx+RYop5zpsJAJdcconUj8+yLOoAQ0CyLoo9m5by9WUmPlAPSJi45557CkgOVvn/9re/lWgBlIkGrzXBQJMozM9oGbLNWsYkRTCUn7k9fAcJA6wD76VesC0kn7ANBPJ11An9ft3/+hlz6oSGhgbRzUWLFomRYzxRDcYa2Vo3X3nlFdFNCdmdSolsqV/8WexiW1hHRi9473vfK5spHYXDTPqwevNTvjpCBH8n6E9Sw/333y+RIqw6OJ4DDDdfuVDsPBt1xbDvq/+F8gNR+GwVSNdUwXbqHJT/r3ME9BZAT1usHFmkiN8bQJ44g/MdA8DAH55F9sFXUBVJo9sRQdk5ixG46UrEmdY9mxQQ0smw34aXeeyux3Hoia2oCNpQ669DOBhCdyaBtEfld6tmWN3eQdR6/AjY3OIunyzzY1+iH9POX4bAJ0+T0Oz0oLdlkyB/P25zSqQCXyJDBB5weYA3gjj0Xw8gsbcH1WUe8dwLh0KIJ+MCrKfIXLXb4cjY4RxKoCpQiTjdff0uBLNRHHbHsYbh0ZcaZItIFuhP4chP7kDklT2Y46mELZkFkhQU8185AZ8N0VQIoXA/YGNo1TR6/Gl4L1yOuZ97P5DMiCHLU+5FPAR4GJ48Bhz55Qa0P74Zs50BNAYqkUrGkLFlEI5F4PC4JfQ8PRV8cMFts8PtdIlnYqC2DgfC3ag/eym8V58LNNiQrtJe5QqvFvyWJIPX+7H3ljtR2U+fbKD8lBZ4/v4SoC+Gtu/dieojcbiCCbgzNmQcNiQ8DhzKRDD/f18PnFV31AQAqkpqKAxntgzYdhiHfvMgBl/rQLOrGmUEy+1uDMSTSOQ82DIC/jOnOg020WQUsXQUDTOaEHjvezF4+53wdYbgLmMKgBDmkADwjgZkAglkCMDYHSpqfzANJ0kZf9mFg797Fv7BDFw+F7JMp5BMIGxL4LAngbgtjbKEDYG0ExUZNzxZNxx2N1wuHyJDEXR44nBcuhhzrz8HUJwWgHr2/Ot47Qd3ozZoh93thdvmQ3m6HPaYJFYFvIx8MYR4NgKbywZHrR8H0mHMufI84BJFACDIzMvJqflQFvtuuQ2pnV2o9VWjwhPAYG8/bHYnqGZpCfGnDCUuuwNelxuurA2ZVBIOVxZD9jjsLXWo+9w1EhUiaQDY7P8s17GkB9gdx/6bb4V9fxDVFdWwN1fDd+H5iP/lMfR3HEGNL4BMIinzddoBDKYiyDpVSP5qfwCVTi9SyTRSNjvah/pRsagFM667HDinTCkd/zFagjCNGOEgCwfhrAxtFQAAIABJREFUf7av+/+Rg/7jd3Dt60dF1gdv2oFsPIVgMIwYowCVeZFyZBFPJVBTVSXfeUl68bgRjQwg5EoiO7saDQTol9cg7M7ATe95l8E8p1KngKFfvoQD9z2DwFACs5obJWWNu6wC0UQSvYP9Eq7bY3fCl7UjkHXA7vTAUVmN3lgIg9F+pOeUY+GXrgPmuBCNheArD+RyKmQNhN5GZSUZ53dvYPudf0Wjy4tsJCb5wAcGB2Fjrko7kKRHSgYIRNKoq65TRAU3MJANIzzdj+mf/yAwm6ChinyRS2mQO82rI/Oq1avwyqtbcqRORjDiOjqZUW7GWgNL35ckcLwkMBUJADQy6yuRiItRmemJOg4exEubNyMejSE0OARbJoNZ05rRWFeHObPnSCQupiCiFxcNaRpcV4RiZdBWEddH9lLX5RYAzxpMtFjx1FRRPCqAMvwSHjOgXp2b2fQO4WuNQFiwGgbH2/8F5IDcpr3407LFHEMWKkSzhfRA4JMRF0yFqX20hrVVeUoGheD1cA+4kQkAxcD/YsZWy5Rt8Sodr+Ty9+XgEAGzlTc3w/tTVvT4pqc/wbfe3j4kknG079+P7p4eAX2HQiE0NDagaVozWhfMx9zWuQUQaS7fsEk/zfLViEIOOBgG/lslMBxSnXiLTW3XJACjB+OxmJzj9uzeiU2bnkVvXw9sSGPh4lacftoa1DAlFgj6KAeDTCqjABRtaJZOtEnaMqUOKpUhx2hOR4zih39S2BK+yqo/ZiP3WN6Vx/J8HugnQGlEZTDmEoKSdjvP0A6EgmG88cYOvL5jB/r6B+F0+bBw0WKsXrsGzc3NOVvASMDYeM6TE+nfiRIAclOGwy481D/eey/uv/8BdB7qRFmZH4HycsyeM0eAiNb5rfI3QTOGLWY+eCUa1ZPi5V2QnkUnSjDPD/kJcXyAlgXAHEauGg8cMxEJHvu9BcC8QRhTU6dN1qw8kYmzrQ0HDx7Aq1u2YPPmF9DZ2YFIJAyH3YbWefPw+ZtuQmNjE6rKy5FMp4elBZW1z1Tl40UAyK2TBmFHEUny41p/T+CYThudHZ1iV/GV+YUAQFtKy5wWiTxIj2tGzhBbVsYme3K1Lql1PPeTsrOsV7J+Fgz88WmRqp8hqZFIJUWB8bH0wST93HtH0kmjriNNXJP2vJ5gjWiQpnZxqHKqVmklaXt1CgCZTCbQ09stdjMSMOPxGLw+L+bNm4dly5ZJSllJvWTLSkQbXkxXIcH0jL/52ZuNAKAXJd1j1E0SWV59+RVJCxcKh+Fxe9DY2ICZM2aiubkJXq8PZT6fROvQRNRELC7RHmUva0QW4DuFwCL6nScRjqVRo30/9Wa7Y2nNm+/Z8c42el2UlL9GmmW9R+K+iWOot69XojAz7Q7TbBA7sjP1WXUVmqdNw4qVK2Tuz+2b9PRVRGzm80OujhZlKUYYe/P1wNurxiUCQGF/lyIAvL30/6S3VkL4GaHzmROJXuYE/wkWaqCdlaTn9QUXXCBsLXqeE1BlmPiHH35YDOO8l+wubqgI+vN3DcLSC53h27XHvrnRO3fuxPnnny/v42UGsVkev+Ohghe903k/gXBuYnjpOhLc/cUvfoEPfvCDAjoQyGXagvXr1xfImOVoL2yC19zEM4c9wVV+Tg//b3zjG0IAMHuYU0YMQ08PfH0IJTjO55i7naA9vasJxrJsbjSZJoBe53wPn9dkgiuuuEJSHVAe1rB5fX19BQQAlsHNKftGEy/4HnqP8x+Z05Qzy2MYfXrW89IpFVhX1uf3v/+9pBEYKXQ+9YBA+Z133jks3D9JD/QYpw7wYlQDypZ9cd9990n7WAfm4uMBjREHWJdiF2Vy8cUXS9t1hAFuIghKv/Od78S0adPA9A682traRN5PPPHEsDpR5tQD6ovVyMD+5zsfffRRXHXVVaIPlBnlxzK54adusT0kS5BswWgXvJ/sX95DuVMmrAvbyPpNhjFDEwBuu+02kTcvgtXUH8rMqg9WYObcc8+VtBNstyYOUAeZj5P9xLbxoh4dOnRIZKejDLBd1AW2413vehd+97vfHRMBgBsxcdYdTCNz60PofXQ76m1NGEokMTCjDLM+dy3Qas+HVOeGzZEVEDpuHFbp3eoj2DcE7PvGb1G7oxcVXh/2OwYw6xNXAhfPR8iVgR0ZlNG9lQeO7gzid23Awce3oCbsRrWnGl2DQ4iXuzDzzKXA9Bqgkuh1CjjUjWxHF7rf2Iv44TAa3dMRJZFkhgflZ7bAd9VyFX7ckUEKGUTsTmlTWTQNRG1A2wD2fP9OtHSXwxZMYMgfRZye/H4PvPVVqFy9Up04JQqADdjdgYNbXofP5oI9nkI6EkXUk0Vwmh9LvvBRoMHwru9LYddtv4fnSBCN8MKTsiPS1oOyVAXj1iNhjyNb60XQm0TcmYINKQx508gsacKST71PgMRELAU3oxMI6Av0/O5pdD+1Dc1pD6qczDvch3ClHajxobFlBhxLFgL0sBgYAo70INUziL7dbXCHErD3R+GvrcYRbwbu1XNR94ELgRl2JPwKs2RUfBtxDP57bRB7b/4DqvqUZ3b9aYuA687Crjt/D//WblRH6HGfRtJpw8FgL7IVPmQqvFj14XcB58xSEQaO5iIYTKJDRwiv/+tPMC3hR6YvieqqBnR098BRVY6mJa1AdQVQX8dE50B3N3D4MHbv2YV0XwizbJWIDwRR0VyHZDQK90ActgAJAGHM+ex7gDNrhQCQZl5bOJBNG+kGnu7AnlsfQuPBLAJOP+LVThxJDaF+dgPs9WVwzqqR8mHzAr0hoLNfwsd3b2tHRcoNT8qNgUwEu6YBp/7t+4B1fiR6B+AOeBDevg8ddz8D++Ew3F4/KrJl8BxMwBdj/HgSZmLINrsRL0sjaU/BWR1AZyqEhZefB6xplfjyWQa9oHx2J7H/lw8ivbkNDTY/XIFy7O0+jPoFc1Azowm2llkqFr1OSN8/iJ4du9Gz9wAqUw5UJRn2MIt+TwrTrzoL+PBKpM0RG6IJOBJuIQAcuPlW1AadcKXtiHntKJ8xA6Edu4UQ2J0IwVNfjapFc4GGGqC6HMgkpS8ih7txeOdeJLuDmB1ogC1txyCNrjOrMf2GK4EV7nyaCE4yJADYM3Am7ZJeov1njyD1zE7UJdwoC1Qi63ZiCElUTauHk/1f7gXK3EAoCHT3InagE9179sMdSqI26YLT48Lh7BCqLlgO740XISkEozQ8TKtBZed89EQHtt32CGb02VHhcONAtBshbwa182egfs50OGbNAFwUuh3oOILkzn0YOjiIoa4k6spq4EpEcDDdBf+lC9H80UuBeiAej8LjUspPAoCNZXGO2XQQB/77r2iKuZF1JjAQH0TK70bzwrmwLZircqdwjknbkXh1Nzq37kR52g5bNIaauiocSg8hu2Yupn3wUmCmimpSQKPPAVtZvP/aa3HnH+6S9YPXf/zHf0jKm9JVksBbQQJTiQAg49wUkl6RXBUZgMZVfsfzyPat27C/rQ2JaBShwQGUl5XBX1aGhrp6zJkzW8KzMmWHDqFMo6wYuMkdEpBhDLOdJZem1CsXst+a3Drn86V8gY1XKwNcPuz/SM+bgfOCfMi6DsZcNB5Do562JmQUtnjsFuq0DTYz+G+KCDAyAUCRHtRjueDw2kk65y+dLydPHJAnTPITuVtC/1tD7FrH4Fjfjz1mjaDcBEW4pzFSrNFAS7XJwo6OQ4cEEOX5mucGAnT83sOzcU0N5sybi9YFrahvrJfwyARJch5YBjia92SljFU6ASU09c9Kfsh1Q+4epZXW2AAT6vsiwigAjGW8pAXYCYVDeOP11+RslEzF4XACDQ3VaGmZgabGekyb1qyi9MnYIoiXVeOM/xfChAKKdHQ/c9FaOkbL1Xpv3KDbM5r+m++13j8ZzysNFfjGCBmUH/M890bCUQwMBBEJx7B16zYcOdKD/oEBEcWqNatzhnuSaoulnTPLYjLOzAWytaT40HYH7jn5uxmsk/FnEHakn/iB3S5OATzTM/qRx+eTe2jTWr5iORYsWgR/wI/qqmr5yTDF+j0iJRMZS0fN0PXTJJfxzG3Fx62eZ47+DWPPB5Nzhwb8BeLXuC9siEXjQm4Lh0Pys21fOw7u3483dryBvv5eOJ0OZDNpnHnG6ZKes2X2bDht+eSAjNRWEIDhpBIAhgO+tGtyj0EnINoKCfQzfRrTUtKben7rfFm7aZdMJJjeVGgEQqYxEwDUfDkCAaDQB9a6QI/RgfmxPPzGwrVpbE2wvmu0d5tHwUj6O5nPW9ui/pb1iWH7jbmZPw92HMCBA+3o7++T+ZqEANrMCHavWbNGCBzi7BaLyr6qWHQj3bo3JQHAvA/JZpFJp4UEwWi7nZ2HxD5KMgDJEtTlac3TMHPGDJQHAnJOpG3d52H0QDoJcA+romXm5kOTI52158cMcGJSwhKAO/aIPJ536L4bT5/JrsggfeT3QioNCveShw8dlghS/F1H5eLYm9PSgiXLlmLmzJlwGs5pxfbFug6F5w9Nwi0uhZL+HE/tOD7vLhEACuVaIgAcHz0rvXUMCXAgEixljnmzVzbBZ4b2JzGAnt/cOGnjMQ1aBPu/973vSf5y/k1AlZtkbrwIuhLwZMj2G2+8UcBV7WGtq3PTTTdJ2HjNpOdmhB74DMPP53m/zj/PTZoGsL/5zW/iH//xH+VvTQIgsK4BcG5aWDYPqGYjAAkBW7ZsyR3cWbdPf/rTQmLQdeBh0hwun3UiMM7ICGw/AXDey6gFrDsPjxpcNQO2BMYJwDLv+q5du3I9QNCexACmPrDKw0oA0CkI+F6WwRDx9OgnIG323mYbCQiTvEGZ0kOeF9vB5xh5gNEdSOAwkwB0fQmAk2yh68M2U1bf//73c9EKtJc8y9VANaMskNzBw7SOSsDDEIF7sqJ1+gjd+Pe85z2iY7rP2Mfs77/7u7/LpVQw14Hf01ueEQPYbyyD9WCbbr31VolsYDYy6I0/D2gM40/iBI2nZB+yXtTTj370o6Jbyh6gPDmo2yRRfPGLXwRD8VNGGmQnYYGRAMztPtoJRZNK2J5f/epXubYwQgZD8xe79Lj77//+b+lbjgNNcmD6i3/6p39CS0uLEDHYLh1VQMuedb/66qtz3hrsOx56KFeSNsyHmrEMNvrYpTeLcowdTABbj2Dfv9+BlmQDUjGgDYNo/diVwBVzVRQAXoZFWUXYtgnWxt/LCbi9FMNr3/ghWmJuATl7W/xo+acbxAs45aHrvx1O3tcVAZ5+HZ0PbEJtwov+viBsNVXIzp+OpivOAZrcQIDuvIa3OivKgl5rx6E/bUL6xX40+xsQdCax3x3Eik9cBpw6XcqJJ2ISGp6kBGcsAwzZ0P71n6LhCOALexFJxtFZEYZjUT1aGIafXtysEy/+ZGNoL4oB8Ts2Ye+TL6E+5UV8IISM046Z560CPnOWuj9g1C+cUWH16QX85xcR++Pz8Ga86EsOoeK0BXB+7jIlPwqabfIwJr12vzPK7Abwl73Y95uHUWnzoiZQDYTC6LVFUHvVmcCprcA8jwppznJZT5YZAVIPPo+9jzyDmRE3PEkgaM/iQDaCRVdfAOflq4Em5QGuQ8BLPbYOYO+/3o2aXuasB2pWzAfmVmLbn+7FHF89BiNR2GbXoX7lQrhm1gHT60mnB6p9QIN9xDzvchAwqcqwsUCiQz9w5Hu/Rvi1g6hzViCVAKJeF5xLZqHxgtOB+ZWKrUBZkckxZLS5O4XQU9uQfOQNODtDok881DpTWaCcBICIigCwJoC4P44M6P3vVOH/B4DuW+7B4JOvo7V8OlDmxQ5nEAuvuQhYNVtFNGCZtPFopebPEBD+7TMIvbgXtUM2ON1u7E73YeY718LzkTWAn6HxDZPuUBYIkW3gBDoSwE+fAPYNAuEoIoEUyj5+AXDKTCATBar8QDQM1PvzYetZdgjAnTuw7ZcPoNETgC/gQ489jplnnwLHVacqUJ11ZZGUDX9SJ/oAPL8d+x/aBN/eCKpdfnQjgvTSRsz45jWSskA3i4aCsqQb2BnH/m/fiqaQG854FqFsAvFsSkDuslkNcCybhcrLzwGqHYrwoW18LJdjZcsB7HrwaVTsDaLRVoFMMIa9oR5UXbgCdR+6CFgIJBNGTntxkk/BHnYCfzmAbT+7H3VZF7xuFw4nBjH7zJXwXb1epaDQ0UZ01F9d8c07sO+ex+DfFUJDTTOC6UEcaXah9esfB6Y7kEnTa8RQwJ4sOm6+G9EXDqDFU4fuWBBds71Ycf3FwBr2v6FfxPLYNpJSuqPAkTS6f7kB2B9EIJtG1BZGV3kMiz71HmBlI1DlUWNPFh5D9lsO4/X/+gMae1zwZ104lOyGZ0Ejmq+6UM1LTBfBevE5nZrgtSgO3H4/krsPodHuEyJBx2Af5r/3POBDKqqJvD8H/GtXYeDmW27BF7/0JZnzucaRdMf1WK/dY83/R7vulZ4rSeBESGAqEwC4utGDVOUXJwnAIXkxs+kMhgYGsG3bVhzqOIBIKCTRjBi9i+O0uqoKleUVKPN64S/zw+1yw2ecjWi0tYYRtso5Zyo35880IYlmkFUB5PlPCgFHRQDQQJeUY00ZIN5y+VVckwBywLcRRWA8RkbZMlryko7mFa28kmjAN1/mthQSAPLvZ977fJh4aVYuAoDyyNSgqQqhb9mn5AAwtYMxg9hm+ck7jA+K7XOKER7MU/jEx48uXQHwNMTG4gkJ2x+NRxFPJNHd0yfAP6PN8OLZyuPxgtHP6urrxGBbVVuFqppq2Bw2RGKR3D5ejMBGg4qHsqa81UJU4MFllp+FAFDoU61afCwkAGtENL6PHt6UBb1A95E4v/l5HOnqRHm5T4i2zc0NEhKZZyQXmQEC1NEb2A6HTUVOIMGBxm5FAFD1zEfHUB+YdXfUfa3RsVYA+Xg9nycAGAmVsuwfJeV4LI7BwSF0dXVjcGAIe/e2SfuramrR2NSIs885R2w8lB/PmdoWNJJuTvZ+YqwIANbvdb20/Em84rVl21Y89dTTeGaTspNQ/1PplJBe/IGAeCkSDCMJgBf7XigTRsQH3S7zXFgMXh3vPGet58TH+ol9IjezGONXz1NDg0OIMaJNOIxYJIrurh7xGnY47aioCKCGYZ/POB0XXngBmhsaBYwV+RrexvQmNUcQOVkRAEaSJm0x1Hl6tm7fvl0AVNoZxfbi8cDldAsRoLamBm63BzU1PJSouaNoBIAcUUpNGCqCjnkFOxrQfjRdGAmcL/ZMEQLAWAotC/QoBIDJet6MDBplcuzTLsh5nXpFGxn7i1Feenu7RQ9pI21qasTCRQuxdOkSsQ06ZY6nv0hS7QN02pciInmzEgB0U3S0GoqMsqEO0wGKZBZGtWRUO4lmk80K8ZRh2hmenftPEluo4/xexqUp+lQuQo5JZhPRtBM7e5VKOxYJ6H4lEYRRovhPz4GHDh8S/If/eBHkr6iqRGNDA6qqqrH21LUyO5T5/XC6nIpMSbKOhRhrnSYKZpURNoQlAsCx9OrJefb/Z+87ACSpyq1PVefu6clxdzZnoghI2kUQWHLOGQVFJPuLRAMKjyQiZh88siSJkkWQJLKgpCXtsnkn59Q9HSr879xbt6e6d2Z6NrLL69Jhdrqrbvjud6tu3XO+8xUIANl2LxAAvhg//D9fKwFbRgXzZsxFAkHuGTNmiMhovvARlOUilzd6grdKTl1F+RM0Pf300zOR/24mNhUACJ6rSHG3sQmCqxzyBN4vu+wyAQjzXCUvr14ylQy6evki8Hz33XdnJPYJgn744YeirSO9mDKSnax/RU5QbXODu0pBgO1UADml8V966aUMoE5w/IknnhCgMg+VCoD/zgW9mQLh7LPPzvIxstAZhZ575BIAaBNln1NPPRWMHFfKAbx5qnYrQJ7t4CbO8ccfL1QGaAuOGdtE0PkPf/hDhuig6mYZBJZJhlA2J0OPkeYkgNDeLEOB7+66WC7l5I855hjRFqVSQHCbDG+2UaVc4G+qJJCkoI4LL7xQEEzYbpViQJWvyuLfVBvYb7/9BPtakQeOO+44MJ3AcJsMJ5xwgohwJ1hOAglJF0xPwdQL6lDqF+pvtpW2IwngF7/4hYhk5TzgwYgBKijk2/DIdyNR/sSI/ffee0+MC8eTKR5Iesk92CbahuOofJeKFSTT7LnnniLVxnDXsB4u8Nl/HnfccQe+853vZJjRHAvO7T322GPMBIBc8F/Wa8PTNQjEfWi46V4UfTKI0nAVBox++HeeBP9F+woQiwrqcuEo/2s6BACBa/Od9/f/RsMTr2OcL4wuPYmiQ3ZA8Oh5TgoBB/QmWNliY+WNt8O7rAvjK2qxItmHcXO/Cv9JewB1BEEtwG8Cfgfh5PglTMATBDo0tF//KPyNSQQ0H1qNAfRPj2Kby04Q1ybiA/BEIvBRooB1LWzB5z+/C5OMKGzDiw5/GkX7zEDJSfOBCg12EOhJW/DwZSkpc42DEfkEBjsA4+kFaPn7B6j3lCDV1YvmQAqTCDgy13kUiHfGEK6IyLpsoPP2V2A/vRCVVgiNfR0Yf9juwPf2RLpYBK5IoYHcwaZ7fhpDyy2PoLIHiA8mReS9tzyCkmP2BfatlhvWmg0joEFnnnAGWTC7AfdeCCp+2Ia22x6Fr2MQZUVl6E0lMVDsxfjvHg/sGJWAJ/vGcaJZF/Zi2X89gqoOWyzwQxNqYPU1oqWvDTGfjhlf3xXYaydgQkSAzuZAAp5K5meX19MXhlvDswo3PkrfIDjCHKTi2tj/StE8+T6W3v8cxofKkEoZ6PPYCGw1CVVnHyYdqcghGLCdLMCwiLRIQkA/gEcWY9lDL6HU9CJoavASCC0OY7kew+xzjgR2K0M6zDwHXvjYUI7Np9345Ef/jdlaOfQ00BUAyglSf22yBJ0JrMsAj6GDnRFqBUDy4TcR/+ciFJseDHoB384TELhsbwEex4yY2IAI2AHZXoLjjcDgNY8htKwfHLA2Xx+qrzwGmFspUzCQZKL2iRSwzusGgIGrn4Hv8y5YZgqtVj8q99wGRafvC0xwmqbUqDkOrsgAdFrA3z5A7PGFiPRDqBX0TAhi8s1nZEBoVk1Z/SgJAJ9JAkCkKYFi+IXPUekiFtEwcf/dgaO3k+0kgC0n/NDgsg0cn2Zg8Pa/Ifn+KpSmvEhpFlaHUph6zF7Q5s9Gl8dAebHcnLFJGer1ovWaJxFeHkNA19CDOLSZlaj61hFAPZBKxuEPM2qPCQMskWNUC0QgckL0xIC3lqH37jdRYkdh6QmsjKZQ/50D4dt9stjwILEm1d4Jf5cHq372MMZ1+qHFLfSV+lF24lxgn8kSXPenRNoPDUwXogadhCEd+MxG511Poe/zZairKkNHohP1R84DDv8qUOwBTE4+Jy/oANB4zX0wPmxCuREBQj7EJwZQc9FpwExN3EcG/dJsdDHK+qdiFvwBHWhhioLn0fHqR6jTiuAzPegoMlD7o+OBOeWAjwijY3vemHRhEZGe55ijj808k0kIJEmOz7VCGoB8T+/C95u7BTZXAoBco6qtM3tIMtziGt4QG6/cUFu29HM0rm4QEVqMohQp1wwTlGAlAYAAFs/lxnXQT9ZZtsrASOOjNtjcILQ6N/PYykTEy29yAcghFQB3LUMRoLIxQ0C63JAbeii6rx/r5rDDGc1UmBcMdqKSMhdk7STmKAC4OFK5wGEmlYHGNEeK9DCkAJAboaR66sTby+pHyA/v3uzM4mjlgt3rnWdXRuG760ublsjBSuIJyQAer1dI/hLs5DtGSUmpkGWlHDrJwYGgX4AiVHQyLWpkOfZwdlsVYURJ4Gd8ykk3MDoBQPlONs1EzZMh+sK633Xc46rAG77fc64VFUVF3vclSz7Hwo8+wOpVy9HX1w0pkmCL/ocCQ3JVgjhPexIjcoA7kgF0rgVUaghXmgw1h0RprpQZI/lwLgFgY10v5qS4HSmAT/4WS3zLQiwWR18fFQDiYtO+rLwCs2bPFj+1tXUCKFOp+ARw66hKDDdKmwsBwJmOiA/Gha+zx6saG0SEIoMlFix4G23t7fAHA4IIwMhuHsxJL1QGHbUVyiCIe4NYPK8JdbpvNxnQIu9Na939+wu9UpC/XJ3L/dshCDEF2/Tp0zBnzizstvuumDFtOrxUCzAS8Hvl/UUoSYg0IvJH+L4CGl2d3FQpAEayq0oxSZ9g8JMCUAmicq/INm3xPsd7BeeOxyEQKYLUkBKAnHPZ6wKVQsf1dBwVUN/Yo5+dLkepuYxeax4CQF4611ivVzYa8j9JarbEvYkKLyQC8Lnk8zOK3SvUJ0hAmTN7NmbMnIFgMCD2K0nkkikDSAQcLf5/C00B4AwYfVcAbk5aWpL5uQ/OaG36L9fO3V1dwq+7OjsF0VQE/HGNIMgtPuHbigil5qj7d65v5AK7G9tjC+VvOguooAE137heoCoSn5kRrieDAREcOX7ceEG44V4DyQICY+COjvOMVUoCWbQn92PF6dKYuEPrSRjddNYr1CTWZLwfeTwindSGSLG8pVu1QADY0kdwC2w/F98EN19++eVM1DM3Awjq77333pkeqZfp3JdqJWt+yy23iEhuJcuuyAEE2Rl1rSLWWR+BTwLUJ554oliEcKOLYCUjtykDz8UKbwy5L5D8W77AW0LKjfnQVblMFUBpeoLy7pdSd3spm//mm29mwN3bbrtNkBNYH9utzlUPN/aNoDzBVkaI8+B5999/vwC9R2KcK6OxrWRXEuznAktFlVOSn23PvX4kAsD2228v2q0i10dyM4Ld7H97e7uI6CfYTlsTRGZUx8KFC4XygNs+tCXtQmKEigy85JJLcP311+ftnxofBWirdhHUv/jii8WLnQK5qYLAvPeK0MBzSRQ45ZRTxMsT+6bKU/Zn2xQ54MYbbxTgPH2Tn8+ePVsQPtwHQW++0NPeKp0Ev6eCA8fLfYzkzzzKma+xAAAgAElEQVSH5AJeo0gPVAF4+umnR0yhsDbTvqOjQxAS2Gfahr7HuUCVjVx/V4QcLspJcGG0jjpIcGA71aFIN+4y+G+yMXn9nDlzBCmAY8w5Q1IDVTPcNh+tHwqgVQs1vqaLvbKBJJDUgVc/w6o/vIQJVjHa+jpgz65C7XXfBCqAfjOBcJGjupArQdsMdF79MLSPG1FaXIS2iIna844Adpb5ocSOm4iu1oHfvIJVz7+DCn8YemUUnROLUP+9oyT4T4SSEfK6gbTYqpTRdj7ThkaANOYHPo2j647nEW5ICfnThlAKM84+FNitEogYMPweePtNoMODplsfQHFjAonGHgSKo7BmVKDkqqNkbnIfYDgAm8i3rZQAlPw2geOlCXTe+ACCq/sR8QbRVWSj+PCd4T3qqwLRs3i9D9DZ7jQQe+p99Nz7OsabYfSZSUT23Aqei/ZCMiqx1DX2kVjnILD6jy8g9twHmF01GUYqiWVGL2aeeQgwb7KMUHai4cWelYOwiw1J/pvtJFD9QSM+uuUOTPdWIOgNI5ZOQNt6PMIXHSpUAAR6qHIBLOzHymsfQXW7DZ9QGInD0uNoD6cw+czDgZ1mAVUOyu/kcBfgtqM46uydrdEffk5TsBrHNLBTaeiUKyeJo9XAwE2Pw1zYhJJwBJ3mIPrrizD54tOBWT4Zha8YBAohd7P5KSHfDeCFpVj90EuoiNmCAGAVh7Bcj2POOUcAu5TDjqSg2V4g7XX8+lOsuO0ZTPaWiUih0HZTEbjkCJk6ggNDMN2R1Jcb3s5gcQ+xH+h/6kM03v8yJtlREWaenl2J4isOEbLwssHilVpex2sagdg1jyFCAoDHhwa7E/VXkABQN2QcNVElPg4rBeiLe/H5z+/HxB5dkFI6OI8uPw3YWpI4BmAgLLBgybgWzRSMECaOt4D3mtFyw/Oo7Q/A0A00lBiYfOnxwNYlop9JG0imUygmAWBRAiuvvxMTk2EYXTEgHECzL4mqA3ZE6OBdpM/QP+l/rEum1BQDK8ZfyN8DWJZG4+8eRElrCvZAEv16GoPTyjHtp6fKeSYVWGGbKWg9Oj65+HZM6PHDb5noChuoO3UfYO+Zsh6vCZimLFwEEtlCstDj8QOJNNBgov+njyLa44GRjmFVJImpFx0F7D5xSBXBMIH3mtB43V9R18V0KT50lHhQ9e35wM7VAMkhAUoTMCmJHLNMBu6kH+jQ0fjQ37Hs+dcxhekJUoOwZ1Zj4qUnIF0Tho/t442D5JI3V2HRDfdjVrgOPe0dKNpmIryn7Q18pVL2WwdSDvdF8VlEfUrBg4+CXz+H7n8tBgYt9AYNVB22DSLfPFDag/NBaJDaMJ3sBiuWLsXM6bMyEf8sj8pAJOZxsydfhMvaPOcK5xYssKktsLkRAHL7P/yGv3pk2EgOJsQm9sBADB3t7Vi5YoVY8/V294jIZZFaTURMeuD3esU6mASB4SPYh2pXwH8uyOgGoOVjywXp5ADYCsDPjoDPDd2xslIYy8eMkqEf2lwfy8ZwLvivHqujphheI3ove9VEANcNWmX3X3U4l57gKACIro6sAKB6mk2ocJ5fDt6a3/6udV6O+sHazCXpZ66+M2KdALbmEaC/PxAQP1ShqGSqiUmTxGYtCQDMjcxIaLmwYCOo9CTX07SESgMgn31DFDjR/yz7K8KFm4SQT+R/yPay9VKsfkMc6p1S7i24S7URiw9g1aqVePff/0Zvbzd6e3tAiXu3sgGj1QQBwEVsyc7hPZQiY6T2jqZgIXqbp7Mb6npZzxAhxm1lIfksgjwCAvQnIaSmtlbI4buDG/gOKUDaUdJubGoCwGh+wvd9AfC5SEoer0+AhSRBUhFv0eJFYr+mvb1D+Dnvs5n7juv+mKGsiPnhSjXgNEBFxI6V6LQh/PuLKSP7PsN7C/e8CAAx6nPbbbfHzJkzMGf2LBQVRRCOcGE6pJLiHgsZfD1EABD3l02cAiCfDXP367i/pdICrFyxEj3dPUglU4jHBwWxj/4j54dMT8F7h0zZIxg4kkjkiphffwWAfD1Ym+9zniGizfnuxmMF8Edqx1pe75CY3H4kH1uSiBiJhEWK10mTJqC+vh7lFWVin5Hgv0oVIO674tnoSvEzQvPyvR9t6Pvd2oxWvnN5v1ZBTs6jVb77uw6uN6lusWL5csRIaHFSBvA9WijnMCDDfYHw35GP4Qin+dpZ+H7ztYA73Zh895A4DdcLCtvgOnLCpImorqpCRXkFwqEQgmF3HkmZ0jALa8npci6RTszRMa6N8t2hNl/r/t9rWYEAkD3mBQLA/7058IX2mBOQuccJcBI85gKHi1pGb993331ZbcsFTLnYUS/VUnopKWTXWZ4CbvmbIDvznYtcQ05+dYK6N9xwg5BkF8xLyxKKAwR0RwL/2Rhep8ogWYA5z90EAILMVCwYjQBAgJgPLAKwIxEAVMfZ55UrVwrwlO1nVDgfdCyDn+UjACg5duZup4Q9y+A1jFxnygUl8a/qyyUA8HoSIyh3Txl3t7LCcI7D8VOEDALWHA/agjZiu2nvH/zgB+JvRpGTLLBkyRKwfU1NTaJInsfocIL6+QgHShGCCgkkZCh/+OUvfwlG93MsuWnA+piTfubMmQKEVlH8bAvbpIBuFWGvFtLuCHiO7dVXXy3aSD+gXRjZ7j5Yz0UXXSTSJCiVB6YdIGGDdbqP4QgA6oH0z3/+E/PmzctI9PM6kimY1mB9F/n0g1122UX4gurvCy+8IEgmudEUYgFuWWJe7L777qL5yuZsD1NB8FCpD9ScVP1UbeX3BHmYqkH5AwkAlIDOPXekG5JS01avrxkCAGXUEwawqAdLr34Y04xipNIJNPrimHLh0cCO9bCKbdh+tR3scMlZIBHf//Sg5zd/RaCpF/7yCGITilB86XESYCV4zShunw40m+i79jHYizpEUHdvmY7x3zkUmD9OAqdsmI/gpgnC+4xXEgoFsBDk9wkv0OuF/fi/MfjMYoTiHvQWafDsUIvoeXsD5QQcbaDfAl5bjcZ7/oZojLl2NXR5kph0+G7AsTvAjtownX1v4r4exYzg5qdXYm5Ms07wt+3Gv8Ba3AIrZQg5dv8uMzH7mw5hwYF/PQRK08DAX99H132vo94Ko9dMomjeVvCRAFAksTyxCHa/ghNAXWlj0U13oL5bQygFdBpx6NtNQMVlhyPpteEr0gRvgggsQWGNY8WVNF/c2EZhF4KxOvDIq2h66m2M81cI0kVvlR8l3z8OmBWU45C2gYAmFABWXfsIatpt6KYNX9iDDrMTlXttDTDavN4vG8qxdUB/ApBu4D+jUO5yNjaHTVFCAwID5dgzIiRpAh80o/2mZ1EVCwl/aBpsxbhvHQgcPGdI9ly8cUrQU4bguV4HyLigzZqAhmvuR2lzDH7msouGsVKLYbpQAKgAwmnAJAFAE1H1Xc/9C41P/wt1/mJ0J+Oo3X1bRE/aWwL4tJ/HhqGbIurcp1BudpxALTv64mq8d9N9mOWrEokFzFmVCF95sFQPyCUAOAoAA//1GIpIACBJRe9B/WU5BADVLUd5wEgD3lX9+OCm+1DXr4lo8c6wjRk3niOi8On6ad2C36IfUFVBFuDRfDBNqu34gSYTTRfegXE9ZKWYaI6aqLv0BGDbYuGAHP50OoVwSqYAWHnDnagd8EGLpWFHAhioj6Di/MOBGQEJYDv9F2QTZ/ANXcZTUlDVk9SAThv4x0douP8fqDYCSNsm2kt1TP7uYcCO46T6BE1pJODps/Gfq+9GTb8XAdNCT8jCjPOPB6aXDaVgMAxBALA8lqjeIy5OQ+fETATQc/adKO3UgPQgGsJJ1F94FDB34lCKDfrboi60/9dfUdpswusPY4U9gCkXHgfMLgVK00AoDTAKX9jQ7V+c/B4k3lmOrrc/Rnlag90fg3dSFXyn7O2QGUygdxCwi9B95z9gPLcQVZ4idKf7ULb/jsC35w2pJlAwQHgx7SVvMuwVASwPCSp9HuDFFei45wWUowg96X4MTvFiPFMOzKzMIgCkPBLEamloxOwZs5BIMAeIPEj0JAGUx/o+20Z6dhQ+L1hgU1hgyyAAKEvIlADqYFQyFW8IolDin2tnRtX09faKtXoykRDg1EB/v4jSZSQXc9dzU27NDfDsjV21eZZFBHDuXm5QMXfzbI0c9m4ge5jrxUb6UPcy/3ZvBK/NpvBwbRtpg088YkaR783QG1ymWbOs4QGITWW/key/tnOH46B+hFy78DNN+FZpWbkAdMsrKlBcVCx8TURsOfK+Yp3J9a3F545cdQ4RAMgVNAW5jofMBTzU6jUI+wqgyfBEJMgylkOpKYzt7LGU6E7toMBgCfzI5ZCN2EAMq1evQkPDarS1tYl3rYw7kwBAMouYsrJVbuUD6dejAVjOe88IqPC6kmIy7RsmIj3XKhngWj7tMykclH/zXZ0S5vXjxwv/KCstl8B/UL2BjE1xRNW7odcTufstLJ9KDdyXyVeXmg9sm9hHYaY4L19sgLRpCiIAAQ2Oe0trq9gPo5S9sJRbjSPn36pNnGOCIuOAavmiicfmsZv7WUNrYLo1fYcR12Xl5QL8qa6uEXsoUpiFc02+zmX0ALNSr3A/kS+MQzN+cycAsCciityypOy1BXR1donUAJ1dnUJWfej5ztz0QylDJAHAPb65z/HR7yWbxjPWhgQwlvaORiJYy+vFfTS7PN6/uO/H9EmBgB9Tpk4RACT3hLnX5vNTnUHuC3G9lX18uQkAw/lLLqFM3bu4N8nnIAF/ElBJRmV6D6XKShuapiUivsW6NYdIoGZ4PtB20/hwoZb1tYAgMnGd5Chl8G/OvMTgoCDYjKurE4onxBPE/CuKOOki5DuKUPF0rc/zrXUKBID1HbEt4/oCASDnCWTnQxS3jHEttHILsQDdjZH7lB9XkeIEkZ977jnsu+++a7C7h3NPvngxwpiLrDvvvFPkhFdsMJ5PCXzmOFfAtDINgfVFixYJYJYLaErEMDKaAKViWubWx5cypTDACGjWlY8A4B4KRroTvOcLI8vKJQDkDhvLZt+UbD3bycXlV77ylUwahNGGmrYhu3yHHXYQCykV8U0FAAL6uf3LJQCwbBX9Pxb5edqNxAa+dPGHADHtzM0dLuoIIhPczs1nT8BfPaBJsNhpp53Egz3f7UhFmBPQJiGDbWTZt956K84777ws07D+nXfeWZzHdvJvvjAy9QBtodIP5EakK2li+g+vy02x4K6E0fUkktDW7D+vZXQ9CS5jIQCwfBIUWAfl8SnTT3vQfkxNcfnll+fdaMg39akswBQFql9s57vvvpuVnsBdhiLTkARAX6T/0UaKEKDAf/cCS9lQkWlIvqBiAn1+OAJA3s0T55XdnaGO2KN6fyVDWO/xIHbDc0i9t1pE8q+MtyGy2zRUffdQoMYNZsktQ40YVB9gPPIOup58G6VpD3o8CVQfNhc4bScBOts+BzxkxP2TC7Hkj69iolWC+GA/MK0clZefAExyctoz2wEbqBOQJabugI22hQADg4naB7zAvzvRde2zKO/0Ih3QsDwSw8zrzwBmOyH9CSD9+1fR+Pz7qAyUIqYb6KzSsNWlZwB1OhAyhIq35Shp6lyt8g9aQ+UR57slweGVvYh/9Bl000LMNuCpr0bpDrNE3wRASQPSDmkg8fS7aLv/ddTZEXRZSRTP3QqhC/aGxcBxZ3OPmDprEoHRxIdfXIUlv30A0ysnYqCvB4tiLdjx6guAnSsEkCgzLFrwEpzmiy8JAKLhToGmDcSSQKAIWNKDxVfdgSlWiZjHDehH/RkHAAdMl2BikukVdODDbqy6ThIAApaGRMDEwCQ/Kgmg71AmbZBytOYpD6oBpgB+5Qu7tFSWeKTTSqnyr4QGnCBoGUmettD5xFsYuPPfmOSvA4wE2iMJVF19hoz+Z3VOqgL3y8Mam8fOO3/y5n+h/dX3UWR64I+E0GjFMINKEnOrEA8ZCJMAYNBfOIaDQGcc8AeBZD9QHgEqiwCvk5rCYyKtS9l5EgpkjgOHQMBUaE//B4vufxH1eik0BGHNqkLR5Qc7c4LEAU0A1eJlXBAAbAxc9xgiy/uZPRINWg/qLz0G2GOc3DdT6QaoEp824Q15xMdGZwy+hk7pTxxjrw7MHi/OT9Hf6J4y/bSICOfBOD9BVqFjfdCFthseRXWfV4DoHVETlT90CAAhgK4CpuYhAWBJCqtvuAvRLhMBeJEM+lBKAsi3dxbjYFEVgePu3DdkC2khGUHg44YBJykjrD5PofnK20QKC18oiFX2AIr22wHlp+8px5SmNBPwELRe3QOdYfHsDCfFjHGSnJKRjJBBDSQasD6dCgAsgL7bZKDvpw+iuMMC0gm0h9OouuAIYN5EmZKA5dAWzWl03PAE9MU9KC2uQFOsG8b4KCafvD8wJQSU2EDYD/hc2+kitIcWdUL2WR/byPE0DaDIAxOD8IR9gOUTxJ0Pf3Y7pnV64UsY6C4yUEP/26VG3F/UGCvSjCzcgImk+JeXjhkPiVQjLdf8Bf7GGIpCfiyKLcW2F58I7DNdlkFCg25llAQGenrwlW22Q2Njc4asx+fvOeeck++xVfi+YIHN3gJbJAHAuY0oIIFrMUZmiye3s0kd8PkzYCTXzXESAkgmZkQWI9dyNmDdf6t9coU7ZvbNWcEoUeYOJirH3AUujnZ9VjuGkcB3qpS3ynzI7jpI4Odbxw7Jng9VP9SMEcD/tei/e4Ksi/2Guz6fmYablIoIzJza4t+Uqdc9Yl3n9fpF/lVGeAcCQbEWyxwOcYBAlVinOakr7IwCgIyuVASANRQVcggYKkXA0Ibv5kIAkD2WgJwE3thXOd+kTHJnZ1cWUU6QW/iYdzFYsvxNzBGpmDDsMQZFh1HnxQa8XrVQrcJVvcz7zE1+vv96vZS/pyqQJxOx5wbRx/IwyDsfx1KI65z1IQCIe4/j3zLa1yEMEdgQryxpAUBT1YyHYVsinz1TArgJAJlcw+r+5ATCEORQZYr5lkkLsZad3AJOV+9yuTdxpoQj1pM2mB86gdJoRPRGvHOIyHcFessS1txfypad3xIIAGq4OJeY0kAFraQNQyhxKrKDAEqd+03mGhcZQtrDvcOS9bT8ArxiBPB/hNubfIyMBuI75W2w69dsnyQAhMT+LvfsKPvPNAy0K1OX8PeQjUlIyWJgOAo/6/LElcOzoe93G3vQ3Y8q+i33OpkaIBQOZXxVfc71Kb/nb+4rEvwnGdC9/+hub9Z6c2N3pFD+RrUA1wSCAEDg3yECMB0EyaNMRSbu+857CAF/R+DEWUPK9BpZvpGHrFggAGzU4dxsCi8QALKHoqAAsNm45v+dhpx77rn405/+lHmQE/hVudaHi0h2W0ZJvPMzLgwYoTJ58uTMYmg0AgBP4vVuYNudh3Y4SXOVD51ybaeeeio+/fTTjUoAUH3lZpsCnvkwo4w983DmA8h53ve+9z0R8U/7qGh4RQDIjejPJQDwmiuuuALXXntt3uh/tlVJ+LNcjh2l/EnwUBH3lOchmYFpAGh7tl/1i38TjHaP6fAvaUMeQECZsvyU8meUkjqfCgCMxM998J9xxhkCkOd1KkKf9RMQZyoASvfnEgBUmQoI58J+jUgTZ4FBIH3HHXcU39OvaA+mhWBaCaU8oFqvxi5rs9S2MykHmMaA9mNZrPuwww7DE088kfk7nxzYSHeQX/3qVyI9gtq4VakvSIDJPcSmk6aJNqm5IRZgTu5Ffs/FuGpLru2Ur5Io88gjj4jiFTlHpQAYy4uLeq1T8Wrq1Uu9PhH+9PZowNNLsPLBl1DtjyCBJAbKNUz4f6cBNQZQHnCiwJ3oc6LT7UDv7/8qcqRXRkvQHrUw7nvHAzNLgWoNaQ/g455c5yA6H/8Xep9einFWCZLmIEp23xo4dieRYkAAbYyoZsBORprAxVpQ79XcjyBw/tMXYX/UKl5iemq8qDxtV2DPqUDYAFb3ofXXL8K3qBfFgWI0mX2oPGg7hE/cVSoE+A1Zh7OIlVEL2ZELGWI6Dcc2EVykDDn/jvgEmCr2mQhcE7BNAamn30XrA6+j1o6gE0mU7LEVQufvDZDY4NSnCAAiboUS4Lf/C82Pv4a6khoMaCm0VwJTLj8LmCrz3ksCgAkfSQDcXGDFgqzgLMgtG4m+PgRLy8RYxG9+Dsn3GlBWXIROfRCl87eH56BdgGogTcUKRgIt7MAKhwAQ8gawOtmO8EFboeLcQ4FSbhAb0LjZww0y0UmqEEgCgNwQzo6cysxHRxWeQ8X+ZdIeUHs+YWHpbU8h+PdmjE9HERvshf6VcQj95EgBpKOPIKtXRou7JlHuqzzfTYjb4z2g4eY7UJH0iZfdRmsA4889GtgtKsQQsrRCeD4DOdinMNUTOJZJGcqicXOUg+nkBaW8O4FfBap/2oOW+59FsCkGb4wb5z6YsytRetmhsGttWCIyO4cA0GRj4L8ezSYAUAFgD+f+oAgAdJ1EGgGCygxqTyTg4+4bx1hILhAkZxsd/2E/1AQWKTWc9A/0r2Yg9vCrMN5YjJJByWLpKDZRqRQAgrJYLZmCzhQAS9JYdeOdiLSn4df9GIz6UX3s14FjJyMNA4bHhl/3IeUA/l5H9pMRUtwmpRqFVKLwAz2Usn8Zg69/ilCoCB1mDMmtajH+m4cDkz2ChJGyEtBtQ+QOFeQKqjkwCl7tMjgpJmQiW9e8706K+w6a0sArH2DwhY8Q6iURJomOUBqVbgKAX+Ll3hiw+hdPw/igCcUkbDBXXdiDdJGGcfvuAEyuAibWSnICHVXJWYj5nEJaM+ALByUJhv3j95znmoG0LwlfKgA8swSNjyzA+MEQBrq7kKzxouInZ8l7mUqboG6u6ubL1AZe3gE4pZnWQAc6ATzzET556HnMqB+HlngDJhy3N7DvHGBckaOGQQKAnH9mMoUdtt8Bixd9niGC/fSnP8VPfvKTDZLe5v/OqrnQ083RAlsWAcCRqnV2YUXEqGULwInrOkZfcbOa6zVGsXENyM/FxlsoJNaz4tYuct9m76qv8bczWJlNWefBmItV5j4vXRQnubZX5YxwvVivuh1jCGl0CR3nl/NURQyHpY60PZ8B9EZ0TAV3DpWQXf4IW9a55AeXHOmGtt9I9l+XuabkWulX7rWqAEEF2CSj/IWiDEn3OXLbcpWoktdbDvCf7bN8hq+9AkB2b0aHW8aqFzA2C+XOC/X+rX57dE2ARpxjUq1vCNRRthqSwVU5vJ26FQFglKbkg5ZGwsYy8yFPN8d6/dC0dIBYjrUArbMBMZGXlXK9LvA8356Hu4kbGhDbEAQA9/uGmgtsJyXb+TcBDR6JVFKmABR53CWvw634kH1DG/7++2WNgB3qbbZH817j8znkNYrp9ceE6gijsZl2w7nzZJ5G2YQxVZb8PURAGvIoBnhwT43X0Tc3dd7g0Xxf3gll24VfCcKDetW2xf7fEIFGfpcz3UYgAIzt3rZxznKPb/b4rFlfPsh3A18vqnOeUhmA0fEdTRdkLgKWTAPAg/uTguglwExnaFzApDMi2aqBa2nUDX2/W8vq1/r0XAKADBiSzwDmaFfzTO3RC/UfZ/0grD+a4tIYFGnWusGFC75QC4i1pHNk1ovOR2rtr4gCmWel+zao3iHWgQAw1o7nW2ONtZzCeRvfAgUCQLaNCwSAje9zhRpyLMCoeEaF8yAYu99++4n84DyGAzndi2AuGLg4UJ9xQUBZ/o8//jhTyx/+8Ad897vfFZHpZGaOdCiw0/09PyOLlht7/M0oaIK8BGK5IaaimdnOkpISDJcCwF1ergIA1QnOPPPMjFT9cG1jPUp1QG0UqEh71Xe1sGcb+fOf//xH5NZ97LHHwJcWqiMwKl2dTwIApenHQgB46qmnhFQ7N/zySfLnLshY/4knnijGUckZMqqdCgbK3orRSWCdfVXgOccrt3+NjY2iPyyD40DlACocqBs5yQM8CJ6TAJDrP7zmwAMPFDJ77AvPV2kneB0l9ilVv9deewmZ/IkTJ2ZSOgznHyp1gOo3fY31qjEjuM7IfRXF7yabDEcA4EsCI+yrq6vx+OOPC+KGOtguEk/YXpY/mhLBaDcZAi5MZcC2sF0kZaxYsWLYuaH6rNqqSBv0BfpUrk1IrGhpacGyZcvE75deekkA/xx7ucnBnNgyJYRKATCWlxaFQbm3ORSuyL6KzVcC3Y3Akl88hNCKHhR7fWixejDj7COBvacARaYEJfnSpsDHT+Jo+f3DqO0FemP9iG1Xg3HfORqo8Agw2fABXrpUP7Dslw8i/XoH6n1V8EZ88FYG4Zm7HeBLSwBWvM045asXExU6nwHRADBK+tNmJFd1IBAswqqBZoz75l7wHrmNZBL0mGi9+hEUrUjATJiIVXhQd+pcYK/ZQITpCIZke8U4i7oItDr94uJWpYJX9fJvl/EYXM7DQ8Vy2i0NJJ96F+1CASCMTjuJkrlbIXDBN4YkwXMN3ge0XHU/fJ+0o1wvQo83heg+s+D91jeACGCIfSxGXBNwJUDt2o13b9MrW/V6gDveQ9sTb6K6pBgt6W4YXx2P+guOFm0YSAygqLQI+LATy50UAGFfAMu0Hky96BBg3xkiktr2qE3b7DxfWXNiuJ1K56VApYvPbEUmbKA3jQ+vvwu1i4GqdBjt8S5Un7gfcMIc0TYxD/wy16x7dHK3L8TftPcyoOmmexFpjCEcDGO53oeZ5x4D7FmLgYDEdQW2y3OddLiq/WYqDS1N0o1fAu3EZHkef7f3Ax0DQGM30DGI5jfeRyjlRanOsHhbkGLSc8oQvfwQQVywNVJneAhoWwDFWqOF3mseRfGyfrEhu1LrwaQrjgHm1ctoeJcIgEXXd6Q4bCvtbCgxypw7HkSdvTK6XfkfL2ZQCkHwlAWsaIa9eCXaP1uBYMxAZNAUPsm51Fxsou7KE4BtSoQxmALAstIIpH3AYgOrbrgTxWO7Q7gAACAASURBVJ0mNFtHX3kAE648HSD3r8gSUv4ej0/ErAs+jsAg5GRg9KAU6NdgpTT4YgHglUa03/4kyu0Q+qwkOmp9mHH+ScCcECxmlLDT8FCqgLl7GaVH8F9zlB/YJwX6O6oi6IpJqf2OfmBVC3o/XoL+Va2oDZbCSwKMmUJr2EDNuYcBcyeJaHkrCAzYQDEH4q1+fPC7h1AX86DKDshbi5lGf2IAZsiL8Lhq+CfUADtsAxQHgJKATENR8r8Pv6gzQG6HZ1YJzULSM4hwzA/86W30P/cxosEKJLraEZxUCuy9IxA0peNlHFducGVtNov7pw6QbNIzCKxqRf/S1Uj09SAS1JCeWYaS60+WfivY+BYMTW69eqHjgP0PwN/+9veM4tPxxx8vnnPr80wrLKoLFtgcLLC5EwBybaR0cdTnIk+7K6+qpp7ZLiR+XTe41H557qM3F7AfDWBf41aUG8g/SpTySPXn85u1bV92eWveO/MBztnXD1nri7ZfPjsN//1QbxXAMdL4izNzNmuHypRfqMj/bD2n0VrmPL+cU3Ihony+nO/7dbOJvEq9UymyvPNpVpdzdarE3+JlR/zHsZfLxiNF/zul5vl6zHluR+p3PsA5N6WHXJPlLC9cm/TrY99NcS3fXRnMQEJUvvdY9/v+sEEGOT46LFw53HvLpujo5lbHWkzM3DmvSADu+81Q94YKHq6K1tZWsY8oiBmOwmO+cd+kphvNPzIdyrWIu4Wbu4PlG/h87d/Q17ueL2tUnVvX0MNNRCkPd4hLRm7jZuVrG9ixBcHNtfZ0q0Optc/aeGpmOPIN+QbuR6G4TWSBnLWi+/Y23JC7P8udqsP519r4mjq34GqbaOw3UDUFAkC2IQsEgA3kWIVixm4BytMT2ORBcPDYY4/FAw88MGIBo7JgHWlyyuyrg+oC3/nOd9aIwOb3zJvFvDE8CEp2dnYKkP+VV17BwoULBbhMULa7u1ss/MnKJwCbYew7YObGIgCoTXElP68WgARgudnIvPcEbxlVz78ZbU5gWIHaKmeSivZWEvljTQFAWxPEJSDONhCkH+3IXaD+/e9/F+QBEjXUuBG0Z755to39IEhOVjXJGQog5udMHfD888+LMWD/2M/Vq1eLFy/aRSyVnUh7/u0el5EIALzm7bffFqQElsdxJBGAdiF4zbKVL/A7poSYOXMmvvGNb4if7bbbLlOnIg/IHHPy0X/DDTfgyiuvFP1QNh/7TIAgkbDvCmjPvZZ+SOB9fcASRQBQKTdqa2uF34xEjnHPN/qASpnBzzmWS5YsEWQT/ibxhm3jecr3VIqMXLIJCQ6HH3543o0T2kBCdzkPq9xXJbpEJ9D28JtI/uNTlKc0JLwplH5tCjzn7w94BwGRS9KJkGZU9cPvoumpf6IyoaPLY6D8hD3hP3AHGQVb4sjkE1ztBxp++SDst/tQZZXAHw1AD+to7lgNQzdgCh1zRnd7BSApRR3pn0MRLbptwa/ZAkPUNA98to4g/GgwelB+9K4In7AL8wQArXG0/fxRlLdSXcFCe1EaE86dD+w2FQgx2lvJfTv2oPSVQzTIbLA5Oe8zCn+ulanKDsCPfIoAkALSggDwhkMASIgUAP5cAoB63+Vg9APNggDQgQo9im5vEqH50xH61r4iOtnwWSI4XQhTuoAEtRGs5q/shS1ziv/P+2h9/E3UFEfRmu7B4DZVmPz9E0Rk8kBiEEUlIeDDLkEAqGUKAI8XDdE0Jv6/Q4Dd6uXQOn3lL8kKZmTRMA403MQcbgVPAkBHEp/eeA8qlgLlZhhtg10Yd8J+wLFzBFGEIHeueKLon6uOjCfELaBBR8vND6BoeT8iwRA+9zoEgF1rEItIzNzhTwhgP55Iwc9NpwDzUtDPE8CKJqSaepBq7UffqnYMtPcIhw2aOqJpD0KGD/HuQUS8EegJS+TGTGAQya1KUXLFobBqbOgexsSzSHnfs03A02hKAsBSpgDwYKXeg0lXSgIAswsQ71ZB56JPzl6GbRmgjwv9fQEQQ0a+d8WBpk4kOvvRurwR6b4YUr0D8KcteAfTCBoaQvAhQrF8hvkbzJdho7HUxHhFAPCSL2DDsA2EHQLAiuvvErL9lPvsrQpi8hWnAxOpcGFmUmQ42+SCn5PxM80SUfL0DNsAArEQ8GojGm9/CpVJHxKWgd4aHyZecKIkAIQox2rC73N6bVpA0pF6oHpAC0P22zDY3YfmFasZugW7Lw49lkQoacM7aMCTMOA1bAQ9Pvi8HtBWJADUkgCwxxABIGYBUVbTBRivLsN7DzyLygEbZWkNpb6ItG3KQMJIwiwOoTUdh6eiCOGaUmjlQRRPKod/9gRgq2qpEMCyHHGItE4B/wSi/UHgD28j+dxHCHiLYcQHEEc/0lRZKAoh7d6EUVFFAlhjzl4dTDkiJGmZo9m2oDHHHtdupgEf2zWzHJGbThOEBJH7mcoBzt1bhw/777+fIAAowt9xxx0nCAC5KZrW5rlZOLdggc3BAlsaAcBtszW3zl2rLvUgG4MM+EjjkG+TTS0DRtpE2yTX53OiMRAMsopwctC7Pxv7JmH2qneT9H89xnd40w0BJGsDzawBFIuLJXlv7Q4XQDO0AsgqYuzjsXY15zvb/V41ErCzZnddE1FU8EW1Pl/vxvr98OOZj0gw1tI39nnrQgBQbRpuzN0zfk3PHcGBN3YnN7fy18Hl3XbNkIdyACQxm0aLKOZSv6VF7ANyn5L7PtzXynfN5mY+l47O5te0LapFyhFHcUh1I8u5kY+2hz2aCbY8X1u/Ac1dB4y+Xl2/ugpXb9kWcM/C4dePI/dvS1lvbNkjtPm1vkAAyB6TAgFg8/PRL3WLCHZuvfXWAuxVAOH555+PX//612Pqd+5Cin8feeSRIrpYRRrffvvtIsp+ONCU4CR/XnzxRdx333144YUXBMjPdrnLVnLubCPBWQK1jNQmI1iBveXl5Vi0aFEmYny4DhD4fvPNNwXYStA7nwIA28D2EKTmv0lOYA53bpgzGl7JqStAnHUq4JX/5veUn2cZfHlRBwkWtJM7Ip3f5aYAINj72muvgSQNlpFLAMi1f+4C9YMPPhC54vnSxGt5Puum+oCS/HfLx5N0wb6p/nEM+ZI1HCBOGxI0IIDN8pmfXoHuI6UAUP2nigCBevqG8hN+x/bxxU4pHXCM1MExnzJlCr7//e+L9A/qfBUFz7p/8IMfCPUBtzIEfYZ2pP3oM+pwR4Coz1R/2QYST3JBcypMTJ8+PSPHP6ZJknPS+hAAaOOmpibcdNNNAvxXG96KEc/2qznC/imp2JqaGqFAoVQg2CSmYjjqqKPG3IW8myMEHDlcn3Zj1W/+itJuAwGfho5SA+N/eipQaQORgNS9I0rcC3T85H54FrULYC5WHUblxccBc8LyHdn5pcVluS2/fAjBhUmUDoYkQqulkLLiMOy0iC4mMCYJAB7xIyAz94YCgXtG2OpOZnIbSMYG0R4w4dt7K9R88wCJ+n7egaZr/oJxgxGYuobP9W7M/tHxwDY1UpdeKqQPHa60hSowyOEfSAaDK6SdygAiRbtTjD9tQxtkQ3RYT72Dlvv/hVowBcAgiufOQeDCfbIVANyrbNrkqgfgzRAAEgjNn4bQt/ZzCAC0CX9c7c1OsZhtn14NuOODIQJAqgfdM6KY/cPTgXHEhW14gxqwsAsrr3kENe2Uefegp86PchIAtiuX4g4uAkDWq/lY9o6He5dnCoD2EQgAx80ByhxRiWFkxdYkABhAvwW0+9Fz6xPwfdYhCABLvL2Y/r2jRQ52KyzSpsuxI4BLX2N2E4LNCxYj+d5naFqyAtZAChEtCK+pi/MZVWDqtsgAwKlg2DpCoWJURyoQX9qGomgJLC2BxFalCF95oJR7h1QAyCYAGEMEAM0hAFABYO4E2R6HyZAZViftrMB5HbUMvNcGvPMZmj5fAW/CRiRmwpO2YGk2UpaBpJ2GQcfwe6CTVObzwZeyURq34WXjbQsNxWnU//hkYNti4fNpKufbaUFswGILggDQxbyBJvpqA5h0+enABBIArOEJAIINwMaaDgEAkgAQDwOvNKHxNkkASFsG+qt8qDv/RGCrIIwIkPRK3o2nMw6fFgaW9gBvL0Lb25/B25uCFUuB0bJa0CPSTZi2CYNKAV4dutcLbyCAgKUjOGDCR51/20RbkYmacw6VBADF+KANlWQ/U2zEgNYnX0PzP99HSXcak70l8t7i5MWlDVO2jYRpIG6lkPJasMIe1MycgCjVSbauBSp9QMAUWhwDnNckPNz2Njqe+wiRhBehQBDw09nSMqVE5uaRc2vOZWHZJtKmTEfi8Xuh+32INzbAmFmO4hvPhFFmwBakCQs+kVuU9icBYH6BADDmp17hxC3JAlsyAUCsZ7OMLShScp3rfL4O2EtOiaOPZr7y8z3C1/f6fL629uVnw3j5rs+uP/eGuyYJNre9+cpfX/vls8+a32f3f6T6c9s9/Mb/mvbI357NlwDgfg8cOwEgf4+/DGdsKRvya0MAGMt4533H/TIM7hfQh+HuHCMSLEZp35eDALDmk/4LGJIvSZV5nrgjEAC+JJ3f6N0YjQBQ8OKNbv4tpoJ868d8vNEtZb2xxQzIFtLQAgEge6AKBIAtxHG/LM0kcEtQlZH3CrgmMHvNNdeMqYu5ADTBYuYbJ8hMMJLA+GgEAAKqzIf+zDPPiEh0leeSbVHgKz8vKytDNBoVbZ0zZw723Xdf0b6DDjoocx6l4DY0AYB1KDl52uTHP/5xhn1MUFy1UW0g1NfXC1C/rq4OU6dOxd57743ddtsNhx56qIjQVlHySgEgd+MhlwDAaHMSFhgFz/pyCQP5CACM3ifBg4QKAvZs7x//+EecdNJJAtgnQCwWcrYtQOVLL71UtJEA+HCg/4QJEwRoSNB/8uTJ2H///XHMMccIQgEBaXWwrAsvvDCrvaxDpYzg+BKQJ5jN9BNMc0ByBf3BfdCH2Eb6qVILIIh9wAEHCPIGyRVsL8tlm88++2zcdtttGXl9twoAfYgAunsjYExO7jqJqR1IxlDHujCCSQD4+c9/nlFSIDhPyf6xKABccsklILlCKSWolAvufnC+MK0ACRNf+9rXhO+xzV//+teF0oAiragUAGtjg5E3op3c8gQg+4DPL70HZc1JFKVtdEfSqDv/YGCnCUCRRwLoRMF7gKbzfoe6hB9WNITBqeUoOvcgKY1OLCwoFax1ltkNNP3qIZQsMhDpp9w+gbcEOvUYEhqlByTQnVEAGIYAkLKTGEQMttcSOQl9fj/isTjiRT7oX52K7c46RspvL2zCymsexiSUw/Tq+Nhqw3Y3nAnMKHGIB47FBKDpKIG6QG/xrQo3J5iqCAA8xyvV4nnwzwC/H6Qcuw77qbfR8ucFqEUUnYijeO7s4RUA1IAJAsCD8HzchipfGTq1AYT3n4bQmfOFgoLhkzYZOwEAwB0fovXxf6KmpAStyS60TQ5h2yvOFJHdIpiYQKlDAKhtt+DVPEhNK0WIBIAZoQ1OABAm5vC2JYQCQPkSG1UoRkusXSoAnChTACjlgdwN7lwCgGUOQu+jBH4I8d89C/uDJkRCYSzx9mQIAHbYCZpWgDql1N/pxeqnXkX8ncWo0YLweTwiR55BkomP4KsXtl+DGdDgr4jCX1uJUGkZsP1XgHYTydsfBWXpB5FGcqsy1FxxGGI1FiIhn4yEF5NCKQC4CQC6VAAgAWCPiU5iTNlftalG4J/CFSIFQQxIPP4OBl75CGUJDxLM42da8KQMCYqHdJhBD4ygDiOgw1NahOJxNQhPnwaU1iH2y7sRISHFMrG62MCEn5ySIQAQN0+7CADLr78bNT0aEokkYuNCmHDZaUA9UwDYIxAAFFOBBIC0VNK1PPDFg8DLTVj9pydRnQ4INY2eMg21JADMCcAqAeIaEEkBWjdgvrQQDW8shNbQg4m+YiCWRDyVRNJjIR1mvzRYTFng01BSV43y+jpgxnSgogrdV/8R0UEbXl1DUzCFcd9jCoDJ8p7EcabDqHnNAeFk5b2qyQTe+hDdHyyB2TWARCwOHzzw2Bp0U4PH9sALLwYHBlFcEkXciKO/yMSEQ3cB9pwN1MvnbAIJBAcCsP5nAdqe/Qil6QA0w4ARSEOLetHe3yvEG7IPSeTRROS/JDYxEtNkJgNyqag2omvQNRvp2AD0aZWY/fOzYJQDto8dsuAR9ANe6cf8A/bDiy9IBQA+g1UKgIICwNo8CQvnbo4W2NIJALnzXv6dDzbeHEdic2jTGCIER22msvuWav917//IBIC18cfh6x9tjbY5eI27Dfk2rje39m6o9mwpG/LrQgAYzUZbkm9uqLHeFOWMlXiUry1fHgJAvp4Wvt8wFlDPoC31Gb5hrLCupeQjAKxruYXrvtwWKCgAfLnHd0P1rkAAyLZkgQCwoTyrUM6YLEAAkQCxG3ilAsCvfvWrNfK3j6VAArsEl5988slMJDKB2m9/+9sZiVkCuQRsGQXOCOQFCxaIqH2CvGwPgXxK3m+zzTYiVz3zwBNsZtmVlZWZ6GvK7zOfvALh+d3ixYsF8Jmbe161fe7cuWB6AoKtlJxnegKqE7A9o8nrn3766UKhQF1HUJrXfPWrXxXAKoF+KhCMHz9epDQgWUEdBJ1JAiA5IZcAkGvTXAIA+/zGG29gjz32GIv51ziHqRQIltOu7B+JAFRbUAQK2px9uuWWW0RkPQF3HooMwrz3++yzj/ihfdk/nk+QmX1RBASqDBAcV8cvfvELXHTRRZny3Pn31DmqDvdYUcr+k08+EaQA/uYPI9dzD7740/bsH9vDsaCk/u9+9zucd955GQIAUwhcf/31mZxxqn8sT/kNf7N97jbSVsOlEGAaAnff15UAcN1114n62He2v7m5WbR/tPJOO+003HvvvZlUDWw3f7baaisxj0iMmTZtmiCfcJzUwbGnr2+//fZoaGjIIgAcfPDBa+VXwxMAMlCkDP9uNYG/f47F97yAiekgUgSj95yI8osOHIqoZqr0B16F8eS7qI1W4+O+Rmx97onA3hNE/nq1520Q1Ccg1gms+u2jSL22HJOClbC9GvxfmQ7sMg0IGdS/HrpI7V6xWZZLrt+rASFJHqCMNyh37g/CNhIw6krgq6uUUd8Lm7Hqmocx0ShB2qejsTiFyd8/GNihLgP4C6MNRwBwDEScTiyCCe4HHLRWqrwjnkoj5PcJXDFIkJkS9ykN5lPvoO2+BaizJQGgZO5seM/be0gBgBe7wcE+oPlHDwgCQHWkBm2pTpQcMhuBb+4jwMy0l8CftnYEgD8vQuuDLwsCQFu6Gz0zSjDz0lMAupOScf+wDcsdBQCf7kFnjRe1V58Ea5wXetS/dgoAue/lOeCnYZrw0pjtKbxz1W8xviGEcf4KtAy0o/bUA4Gjpq4VAcC2EtB6baA7hK5bHoX/sy5BAPjc04uZ5x4J7FaNZIRgqQ9+9peKFq1A+y8fRbihH/2tnSipKEWnPQhfbSlKpo1HcNp4YHKd9K3KiJR+pw87Qd14tQkNdz6PeiuMeCIBY04FikUKAEDXTIcAIDsuUwCMQgDgSU6QOE1HNXw9aUNnWgPTg5abn4DxSTOq9DDifQNA1I8+nwnvhHKM33lrYFI1UB4FSoOyHCpeEJsmEWUV0Hn1XajoYlkGVjG1w9WnAdtGhd9xuiTNFMKGH1hsYtn1d6E+FsBgfBDdVT5MvuwMYNLaEQD8dNSYB3i1FSt/8xfU2UXQ/F4s9w1g5hXfAWbqEIQMtrUdSNz3Blpf/RB+3Q+NkgSJJLTiAHwzahGaWoPQ1DqguhSoKB4iS6ig+jjQddU9KGrsF/faVejDxPOOBPaYCjByP6iLwH4ead5SaFv+wT0kjiXJABzXTgDNPUBHH5JLG9D0yTL0rGxDJOVFjVaMiO2DZaZE6oIVsSaU7zUH1eccBFSQYWCKVBupW15C/ytLUGKGMGCngFmlKD1pPmC0OXlBFKNI5Rzmb6Z2CMjfmfApE6ZtCbUDpkmIhEMwijzwTqmAFdWhaRRctUD9AfqLDg8OOvggvPjsC5ln5MknnyzWNoWjYIEt3QJfLgKAWmRs6aPyRbY/X0x+vrZt6cDB+vY/1z5ra4/h6x+ZSJxvPArfFywwZIENTQAo2HbztkAuAcCttrl5t7zQuoIFChYoWKBggYIFChZQFigQALJ9oUAAKMyNTW4BRnETTOfLFH8Y0f3QQw9lJOLdDRoL4ElAktHuKjqZEdlnnXWWiDbjZwRQGW3GaO177rknUzxBVwL/v/nNb4TMOusiwMlFvrpRKIlzAqdsM8FtsU1m2yLqmSD7hiYAPPbYY2CeXAVUM/qaEfk33nijAPbZn1y7KECZ1ygCAMkJqk9KASB3sIcjALz00ksg8LwuB9MVEDim7RXA/dZbb2GXXXYRxXE8GHlPH6DcvnqhYoQ/wXTmiFcHvydwohQC2BeV+oAEgPfeey8DpLtTAKh6lY34twKvWbayay44z7bRjzjOJBRQLYCHkvdneddeey0uv/xyUR7JDEwhceyxx2bsTBIJFRSYUiBXPWE4e6q2KXKD8j2ey/r4ufq9LuPB8mlXki3YZraJP4zMJ/FlJOIKx5E+qA6OA0kxv/3tb8WcYbn8zK3awHaybDcBYPXq1RtBAWBI4C+RSiFoBoHFaay8+X7UNKaQSCXQPT2MKZd9U6YBIKqW9KD5149Cf2s5/LoPzRNC2OqSbwGTvTIS1zmI8fkInPcALXe/iMRzC1GvR5HyaghtPwnahftJAFikBHAucgdu5SaGt1m/NpREnYCfkv1O2UDCApb0oeWav6CqxwPb70NTNIlx35wL7zfmZEmwr0EA0BzQXzWe5Tptl+HapiQD+DWhNJCADT8jiJPUVtcR/+vb6L7nbYy3SAAYlASAc/eS/csNpuLf/UDsxmcQf2spqsLV6DS6oX19PMq/fYi4Ju0nxksCAEkQClBkHlfhzaKVWfct8mx+uwAdf/8QlaEQ2sw+WDvVo/b8w4Aql20/bMOKax9BTZstfKmr1ovqq0+CPc4LLewdmQAgbtQ5syYPAYBzRGdIdJeFRdfdichHCdQHKtGR6EblQTsDZ+wIlIxdAQB2UoL6K4Dm3z6G4pUxRIJhLPH0Yvp5RwC7VSIRMqEhgIChCeWJZb9+BuE3VqLWU4wkUmjTBzFh/i7AHtsCUwISFCaQTpM6aepjlGUnwSMJpF5uQONtz2KyEcFgIgVjNgkAhzkEAAnM2g6zQxIA0ui95jEUL+2HJlIAdEsFgLkTpfEY8c1UC+SXDCRRVBSQ6QleXYJV//MCquJe+IMBtKX6ULH9FPj33xXYsUr6onO9qI7lkKiiS/EA/wobbT+6F9XtJuxUCiujaUz+2ekZAgC5NEkziZARcAgAd6N+wI9kMoX2MmDqeccC20SB6NgVAAQBYMADPL0EK+5+ATVWGFbQi+YKG9N/eBowRRIPCMbHXl+K/vtfR1FrAqbHg/Z0DDXbTUH0wLnAjiKfglTwEHwbG6Zlysh4rwc6eT+9QPsP70PJyn74gyGsMrow8QISAKYIAgCCejbBhsojBP45kG5lfg4YDUZCgCIBLU8DCz5B04LPYDX1ohZBJHp74Anr6Kr1IXj8rqiYv728t1GB4p730Pnkf1BhF6GfEhc71CL63flAKdOUUOrARQAQ/2anGO6fM4dULhH2mz+CUAQYXkD3sRjC/xYMhwBgWAb23XtfLHjtzcxz9NxzzxXPkcJRsMCWboEvHwFgSx+RQvsLFihYoGCBjWOBAgFg49h1cy21QADYXEem0K6CBQoWKFigYIGCBcZugQIBINtWBQLA2H2ncOYGsAAnIPOmE7Al+EhAh9L1BIkJyBNUdB/5CABUEqCiAA8CjzyfKQCYFsAtYf/pp59ixx13FBHprJOgLkFoEg9UznaCr25QWLVDgEIOAYAKADz4WXV1NT777LNRCQB77rmniC4fqwIA20Dw/bXXXhPXEGSmfahwMGvWLJEnnoQAKgKotirSgsAjfL71JgAw9QDTMqzLQUn/W2+9VUTIsy+00TvvvCMk/BVArCLLVR559uX5558X6gv8N6/j9fQVNVaqLfkIAOo8FU2viBEq+t4NeCtwXaUKYL0E7nnw35dddpkAz+kzigRAgJ8ECfaLY0OSBRUZGPGu6vj4449FlLzyG9Wm4VQJ2AaV2oG/IxGiezk3aXde+XUYFBJKjj76aOHD7Ad/SJ6YPXv2GqUp+86bNw8fffSR8LW+vj5Q2eD1118Xkf6KuMP+qRQaLJPnqv4oBQA3AYA+zPQAG+aQMGYqnYDfDgFpDX23voTk3z5GsRZAS1EKkxixved0oBjAp4NYdtPtiLYn0a+ZCB/4VdSetZ8EUglk8WDQK4E7/jsFDDzxPuL3/xPVqQCSVgraNuPgv/wICQB7s5W7xfWKl+AmBIhE5qYM8eUR9sNOJ6BFIzBNAx6G5bdq6P7ZwyhaNQhfOIJmXz98B0xD5XF7ASFNgoGqfFcKAIof0DWE5D6BQ1FWGvZb70GDB8nBXqSmVSFK4NgHpGwLOkklhgS5O598G7E738FEo1hEmJfMIwHg60MEAHcwlUMAwJ0L0PXsf1DuKUaPZxBd2wQw9ZwjgIoA0kUUKR8tBYAkfGWOXqDtR08i8Fk3igB0II6KA3aA95TdpI05Njw+6ELDtY+gut2Cz+tDZ50PlVefBIzzAn4pAuEMX4a3kOVjowWRDRcwRoWEuIbO3z+JwVcbUKuXYkBPQNu2BiWXHyL9yaOw0ezYstwUAEIBIBUE3mrB5//9FMZ1aogEQ1ji6ZMEgN0rkAyahP8Bovjv9eI/19+JyQNBVBSXYmW6HZPm7wycuKscFz4eqcGfZs4KslU0JJj6hgoCJAAkAPul1Wi87RnUG2Ekkimk5lSh+IrDXQQAwtVOCgAL8DSQAPAoipcOOAQApgA4Cpg3DCYFvgAAIABJREFUKUMwoGsJcfdBE8GQB2gGVvzyIejvNqLGQxDdA21qOYJnHwaUWUCxB/DZYmwskpiIiDsZpskL4GzwLrfQ+qN7UNNhDxEAfn4GsG2RnIt06XQSQUEAsCBTAEhCVEM4iRmn7AvsNWWtCAC67YW3J4D0vQvQ8rcPUJr2YsBjILFtDaZceDhQ7YDtcWD5/zyL5CsfYYIWgWnriFUHUfeDY4G6gEwt4qVciAciuQDVVZhxgL3kb/aXQfs//DNKVsbgC4bQYHah/vwjgLmTJAEg4ExgGoPjSXkFsiMEe4A+psHSbGga7ecYRJzrIuh0AIkn3kb/c++irN+Gt7QU7RhA51fGYfbFB0NMLJ7/cjMa73gBVYkgemJ98G1Xh7JLDhXpT4Qiw0iH+55GsJ/3GfdvXsf7J53Py68lAYD/49HX34d5u8/F0kVLYJlS+ebqq6/Gj370ow3zGCiUUrDAF2iBAgHgCzR+oeqCBQoWKFhgE1qgQADYhMbeDKoqEAA2g0EoNKFggYIFChYoWKBggfW0QIEAkG3AAgFgPR2qcPnaW4DRX5T9J2ioANrnnntOyMQrgJYvWgRhcyOUcwkBd9xxh5DUJ3mA5RGUdSsAKJLBI488AsrqMzKdoDIVARipzYh6N1FguBz3uQQAdwoAEguoADBStDcJAAROCWwTSFYpAFQ0dq71mKaAwGxnJ3V/5fHjH/9YbJoTbFUECTfo7y5jfQkAtBfzuHM83EoDtEs+MgbbQen+f/zjH6Kd7DPl4SmzT2CdZdD+VANgpD3Hl7bn+FGFgeUrAJ5lDVenmwCwcOHCTAS6UgBQtuC1PJcKDe6DAL46FAFA/U2bsj1sF8kXPI488kgR5c+xUwdBf5Iy6Gv82W677UR6CUUkodrCIYccIuofLgWA28doJ55Hu9AnCbq7D6Z6WN+DZBKSFNxKAiTc7LTTTsMWzf6RLEMQX9nohhtuECoCagzZL7aZhyJpqDmQqwCgyBNPPPFElsLD+vYrE54aYwhqBHhjBVbc8hgmF9Ui7bdgzqlB8IL9JED18Ptof+6fCKVsNHqSmHXJycC2tRL8UqgtMUolCW8D6X8sR++fXkRlzItEoh/2nFqErjweKAUsv4W0CODVZSA2MUBL4ICwbEsAnz6Cq35GkzOndzfQ3QeEfRiwYzDrilAyvgZWwobe70HXzx+Hb1E3ov4w2rQ4sGMNqs88GGCgMcE1V9YDVsggdUEAIE7I7wgMxgD7iQX44LEXUQE/Vgy0Y3CHcZh/yVlAbVSAc8z/7uFcNjR0Pf424ne8i3oSALQ4ovNmwX/uPAlwu22iBoqR7I9/ira/vIJyM4yk30JLnYFp5x4D1IdhlgbgEQ0lkOk0meUwl7j4gAQAB0Bke3uBVRfejapOwGOk0epLoP7Er0M7fFs5LkqZ4cMeNF37CKraSQjyorPWh4qfnQTUUd2AtUkQXtThavqw/pVLBhiOAECFhJSO3vv+ga7HP0GtFYURsNBb50X9f50i7UMUm4bPSj7mDIhL5EGkfmB49AvLsfTOZ1GfCopo+WV6H6ZdcJRQAEgFTPhJAGCk9gPvouvlj+FpG4QW8qK/Vsf47x4NbB2F5bNANXwNJnwM3aeyia4hCQ8/EZkAdI7RS43ouutFlMd1pKw0kltVIHrlETCriSnLkG4qANBetmlBEwoAj6N4aQwavFil92DilccAe44X84EAd1pQShxOBtu50sRHP/sdZtglsOJJ9PpSqD1uH+DAOUAoDpv5DPh8hy4wYxbEEjw2AXwHlF5uoe3Hd6G6mxkA/lfBI5rGVBIAtpEEAB6C4JMOAp9bWHG99JWgx4sW7yDGH74rcMR2kixCQoYiw4grhwba0iwYmila4E3oQLcHsT+9jPg7KxBO2WhBHPo+szDle/NlB9ngPmDF9X+Bb0UnogZBfhMVe24DnDUXKLUAKwHbNpHy+WHDlxFjyBBgaOYeHd0/fAjRVYPwBv1osDpRf8HhUlnBawryBnoSQMwA+k3ApD97gKhviADDFDmaDiNtQPdQWYAyCi4nH5Btjf34YQQWd8EbKkFXqg9dcyox/aqjM2QVLExg8a0Po7TVQNDjQ6rKj8pvHgRsH0UqYguREjF3+A/+35UaQxCM2B8SCfjTZQMtHcBAP1ARASZUAVWStJB2wH95pwHa29qw6867or21DSaJUIBI98S0OWNdU6z/c6JQQsECG8cCBQLAxrFrodSCBQoWKFhgc7NAgQCwuY3Ixm1PgQCwce1bKL1ggYIFChYoWKBggU1hgQIBINvKBQLApvC6Qh1ZFiBoTgl3RhYz4plAI+XG7777bhFFrEBTAqO5wDpfwHg+wWkelCNnLnh+VlxcLMr87//+b3z7298WgKqKVv7973+Piy++WBAFCNQStCeAzMh0nsfDDT7nDhnLv+qqqwRQrQgAlFB3EwCGA8gJvBKAZdkETEkAYNtGUhsg+MpIeALOBKEJpj744IMi5zr/TfuoQ9XHz1V0N78juDt37lzRztwUALltzE0BwPJpd6oWkBzBdhDIz7dZz/OUyoKK7OfY0ea0m7Itped32GEHAZwr+X9F2GDb3eC4W8Kf33Gc2BZGr5NowL8VMH/zzTfjoosuytiGZZ9zzjm46667Mnnv58+fL2ypHgI8WY2lulBFsCu/u/POO4WahDrom++//z7mzJmT8VOmLfjrX/+aOYfKEoy65/jlyxnH75UywimnnII///nP4jr27ZJLLsH111+/3neP1tZWkPjAsWb76S+PP/44jjjiiDXKpj1I2ODYK/twzhC8p/1oH57jtqFSAVDy/zz/5ZdfFmPkVll49NFHh61z3TqoUCmBEkIgo00G2q97EJHVAxiMJWHOqEb1T08WIHrPTx5B8qMVCAeCiE8uRc3PTkGi2FFSd4PCQ9MLaARaf3QXog390D0aWgIpTD77UGCPGUKGvW+gG+EShmUzoFdzomNNAUSmPDaCnoCQdGcO7+U3PwytuRemlUJXqYmdrzoBmFktryFB4KlPsfqxN1CmhdETG4A2rhTjT90f+FoprCIpr62w9QwBwFEKF9gduRhdNtL/8wLS769G2ApgVbITkSO3Q8VJ+4g88YlUEj5/QBIGEkDi4XfQc9dC1FolaPf0IbLndITPnweTALcI2DbFb2aoJ5DrJwfm4xRW3XQXqpIBmOk0mo1eTDlsN3hP311K0xPY102kPMwDTlyWFAkdHkuTWDkR0l4DiGnoues59P/tc5Qn/AiWhNBeqaP2hjOAMgWwO+34sBeNjgKA1+dDR50PVSQAjNMcAoCMNpYUgGxEfzh8X9xnMlcM430qwnnZIFb/+GFEWwx4whoa9F5MPXYeAgfvBHjSQMTjUmeQBAcl3W4SRGVOd9qxAei49kF4lnSgVA/DDOhYofdi+kXHA7tWIxG0EGSe9V6g76anMbBgGcr9xeg0BhDdZRKKzzgQmOCFLcgOBLJtaUvxH0dbn90gMJ8A+v74T3jfaUa434DtSWBw6zKErzocRjV5CzJaXRxsL6POm9Lou/YJREkAKK5ER6oDlZcfB3wtKupMOTkrOHTGoIXgoA78uxuLb74LE0LlGDRTaA0kMOfyM4EpPqEAYJgDIPDu83ihuULEjZ4EvCVh2dZXV6D7rpdQNgAkNRMromnM+unpwNYOAcAGzFQCHkMSAFZdfzcqu4CwqcOyU2gqTaOe83tKEVkBSKbTCHgcOQ9BCJCkNeLqxK0DhszGgb+3oemOFzBOLwVig1g80IApFx0O34HTRCC+jz78bgyf3nwvQjEf6mrr0DDYgmmnzgf2rZegupUCdD9MGDCgZ7J6kPLgpYxI2gbebsLqm17CuN4ANC2Jpkgc9RceAsybANtjSJUAU8fntz6JjpeXYHK0DivbVmGn4+bBe+qOQCAO+LnO8WSeU+qZKH/rsJI29B4dePB9xB5/E5HiOvR3N6Nxsh+zrzlLEog4cCmg8w9voOulD1EfKkVHrAsTDtkVOGcnMBOJX6kAmJJIQddQaR/oKrSqRiOuBlr/+Be0/edTFJcUYbnVi11PPxzBQ74qTqL0v0oywetampowafwkBAJCukKsLZhih2TPXIWcdXsOFK4qWOCLs0CBAPDF2b5Qc8ECBQsULLApLVAgAGxKa3/xdRUIAF/8GBRaULBAwQIFCxQsULDA+lqgQADItmCBALC+HlW4fq0soKKiTz75ZCG/r46ysjIB1h522GECNOUPwWgl5a7OcwOQ99xzDy644AIBAitAnZvK7hQAClD+2c9+hhtvvFGUSXl5lkOQVcm/i01un9ICH+oSz+HnJAvst99+AkRVwHppaWkmBQDPGS6fOgkKr776qiAeEHhlpDoBZSXjn2u8BQsWYNdddxUfR6NR9Pf349577xUECUaL5yoUsEylCqAUAhh9/swzz2TAV7aXUekkEeQeuQQA1Qdu0D/77LPidLfywEhEALaD0v4EilWUPvv4yiuviP7wOpZNeXzKy6vocpIirrvuOjB1wHAHy6LtePBc/vvss88WvkIweyQCAOu75ZZbBIj+/9u7EzjJyvre/99aunqd7p59YxZgWF1YFMWAkOBVQcQExZgARhJNFI1r7vWlovfGJBqv8ve+TIyaRL3GuCOiQiIGUDQEEJFNFtmZGWaYvfel9v/r+1Q9zZmie7p6ZpgpLp/zol89dJ065znv5zlV3fX7Pb/H5/XzVq1aFZJF/JgTSBot4//H2e1+nt0cmI+bx6OTGA499NDwI1/3tddeq7PPPjskoPi6PBa9TICTXKbrs+R1xmSXRx55JCxl4b7yc3ycG264Qaeccsqc7q/GnWOliJNOOimM1VgZwePQyRnT7e+2x2B/TBhw4sQb3vCGsHtMAIhjxX1kl9hu7+OkCCcBOGEjbh7HXopg37dEXWrPhE452pcJwfbyF3+i4Rt+o/m5Pj08vF2H/48LpUMXafP//CctKkjbJ4a18jWnShecrF2dVfVlUmG97zir1kGvqdmvnk39xRu15ZpbtKynX+uHtip74mqtfPPrpGW5WnntalnlVDUEuFWpqurkCAfP2jLKuE0+9nce06ZvXK+V2V5NFkY1tCqrpX/zh9KCai1C7Mu5aVQP/tP3tGQsp/RoSaV0St0nrlHufadKC6TyYFmZ/kwtYaA++9+OYaLuaDkEQHXrNm3/7Pe1YMCT09v1cGG7Dv/ga6WTDwvB+ULJCURttSUDxqXit2/Rrq/co6WVfu1MD6nr9HXqfNepKtRnVNcSAFzS2wkAGXV6HXIXJvn2zdp49S1a1TVfO0eHtbNfOvKdr5OOWRYSDTw7vpJzaNSbUwBqE56DhWc7p7PSTRu07f9eqYU7s8qkO7S1NKTuU49SzztfqWpvbTK02xkC6Hc6AeAyLd5RVbYtGxIAlvzVBaqsSCndXguK17b6+ghT/zd9RYA4ep76jIaROSht+8srVblnq9ozVVV7M9rRXdCR77xAev48aTyxjnvMQYhVJHxqe22WdM1deuJ712t5ukcqVVToSGmDhrTufedLL1qqia6qOn3BQ5L++eface0d6kl3alCTKh/dr5UfeWMt6OwYaiWRuhCSMwoq5UvKFbJSPifd8IQ2fOtnWrQzqy6XiciOq3Bsn3KXnCMtipkPtQoNYdyVKtKmooY/7gSAcaXmLdZjux7T2k++XTo2G/qioJLn7ocZ9JWSlHW+3C2jWn/pV3RI1yJtH9qpsQVZHf7hP5MW52tB53S+1oHhZnIE2tkLbbVzjisk12z5p8vV9cAu9RTSmkyXtbG3pKM+8ke1BID6bVHJTyoTKgCUtfETX9WiwZQ6Q+GRkoa7Cyr+9lotfOur6kH5J8vjOwbv+zBOZC9XpYzPOyoN/P01qt65UfN8HRlpU19Ra//nBaqu7lGlQ8q43+4o6tFP/avaRtqUyWY11j6hdX/6aun0JbUElXxe1VRFqVy7SkqFBAOfq92wHvjbxrXxyz9W7qYxLRxrVzo1qSfmTWjlO8+WXrpSpWxZWQ/uiZRGv36Tdl5+r5aXezQ4vkt9Jy1X+yVnSUtqGTNOvnFVkTBe60to1EZ6SpVCVenxrPTNuzV02c/V17VYgyNbNf6CRVrxvj8Irx2B39f68036zRd+oCM7F6lQmNTQoqyWekmC53TV7s0Ov7bXK4u4kkm6FvgfKZbVPlFRzv1301bt+OLlWpRPa3BsUE8szeiYD79NWjsvvB6WK2VVnXhRXw7hpptu0qmnnqZcri0sZeD3jFtuuSUkpMX3831/P+AICBwcARIADo47Z0UAAQQOtAAJAAda/OCejwSAg+vP2RFAAAEEENgfAiQA7K5IAsD+GFUco2mBGHC/7bbbQlnyWHbdwcPVq1eHcusO1Dp43Djj3SdxsNEB/LvuukuvetWrNDTkqImrDWemkgC+9KUvhXL/yRlmXnbAM8STs+IdrHaJdQcpZyrh72O7qoATExzIj+fxB9muIuCgalwCYLoEAB/fQXAHoN1uz1R3+dvY5kY4z6I/8cQTQ3KCg9S+XpfIdwWDxiURkrP5Y6D3b/7mb0Lg24kDybXaYwLAbBUAYnDX7Xr729+uf/iHf5i1b90uV0aIFRZikNkJBw4c2zYmaHhNeM8MdxDdVQFs4mCx2zc4OBgsk1tMOHC7bP+Zz3wmlKKPlRBisojLCr/73e/e7bmeye5A9sDAwFSFhPe///2yUdySFQCiTTLpwEFvjxNXqvBxjjvuuDAOYjtj+zwWvWxCHB8ey1dddVUY007kaEw2iOf39Xts/MEf/EGYle82+GdOmnAAPSZ3zNoJs+zgpAlXM4jHv+iii+T7pHFzO52E4uSF6GEjJ2jEagRxjMTkHLc3JsA4ccF95GUr/LOYbOPn2NHJKfu+JRem9oxmR+0zIbinX+3Qxs99R8tKndq8Y4fWnPVSackibfnuv2lxf68eLQxo3SUXS4d2amKe1OHK1ckKAPHfjuZ5xvsdw9rw+W9pxXhao0ND2tVT0dJTn6/u818h9dZmoIe1r+sFAMqV2lrg7dlUbWb/wyXt/OIP1fb4sNpTaY12lLXwzOOlPzxBpa6KMuV0aLp2SDu/fqMmr79fKx3wnCxqV3dJ8847SW2vfV4I0FW9X2ctQBdm8ccZ9dtK0ta8Rr7+I03euVG95ZzyqZQmV8/Tko86eFyutTNXK9AfrndSGv/OL0IFgBWlfo1URtRz2hFKvedUFftrcVsHUX0xtXnmKWXDwu2eHT2uLf/7X9W304XRK8p3ZzW+tFOr3vBK6ajF0sK2+toEkie2h+c7Ru8o6WBV2jymrZf+i3q2TKg716d8Ka9NizM67B1vkI5foEq3VMzUHNvct3cMavPHL9ei7WVlQgJATkv/6nxVVqSVbneCwvQJANNVBPDYi10cK6nvnjaQGJ1jkq5+XI9961qldg1pxcL5Gi2OqrqqVwve5QSOtNTttR4a1h2I5dK3V6VfrNeDn/uW1nUsUGV0UpnOTk12SJuqwzr8vRdIL1qmiW6p05fgt7If3Ktdl/1E3ZMpFduq2rk4rTVv/X1p3aJaWfhkgkFIXClKqbZ6BQgp/w8/1q5frde8are6cjmNlwdVPmq++t7/OmlpKpS88Mx491sIzYcEgJKGPuYlAMaVyvZow8R2rb7kfOmkhWG5i2q6olQYDPXrdFt/NanHLv2qDsl3aWJwRNX5Heo952Tp9LXSilyttIbHq6sN+L90NuSThPLxxZT0pZ9q+y2/UXcpGxJwSumqtswr6/APXig9d14wdRw+U8wrk2+X7i9p06f+VQsGUur0OEoVNdpe1M7estb87mnSWceFsVnsrCWP+JhZB6Ft5C+P3YfGpGvv1oYf3awV7f3hcrYUh7Xi5ccr/eaXPrnshE98r/Top76mvoG0MuMlKVdR3xnPlc49TlrXVjtmfkLq7gzX6ZyEsCqEn+vqGv9ytbbe8ID6hvrVWcgpnSpoW09BK9/+KumlK1TM1fJgMn7iDRv16Bd+qkU7U+rKpLSra0SL33a69KI1Un+XKpmUyg0JALVbM6Xqzgml8p3a8VffUu/jE8qlctpc3KmOVx2rBX/036QO3/sZabBWIWLi01eq+vB2dbTn9MjIdnWcdKgOufDV0qHZkABQqM/8d7WEsGqHVyAIiSL15J/P/liD/3WX+hcu0ZbBzeo+8zjNu+hVLsugSqdfNMpKB/Na8s0/ffEf9bY/f0d4vy6XK2G5HL9/OlkumVi47+8JHAGBAy9AAsCBN+eMCCCAwMEQIAHgYKgfvHO6eqKrVfqzvdrvsPFvzYPXJs6MAAIIIIAAAnMTIAFgdy8SAOY2fth7Pwg4sO/ZX569/81vfjMECuMv2UuXLg1l0L1OvG/WxgCofxH/7ne/G4LoDszHWcf+xTwGml0B4I//+I93K7PvmWgOaoYYRioVju0y7i5Hu2TJkhkDrVdffbX++3//7/IMbQflff4YiG9MAIgB9yRRYwLAGWecIZe8d2A4BrWT+9vmqKOO0ubNm6dmazuo/LWvfS0EiRsDyTFI60SESy65RD/4wQ+m/khxYDnu7wC7A+2NJe8bKwD4XHEGvPf1OT/+8Y+HGe/Tzf73h/gO9nqN+OjqhArPzPcH/Q5k+w8nu8UlHVwVwcsixGC5++0v//Ivg3NjIobN/fxHH300JDZ4eQdvjdcRlwCIAW4fx/u4zx3Q9hbP96EPfSgEtB2E2NMSAB/96EdDu7zF8vZOInE7PH499mLihc/hvo5/KPr6PZadQOFqCjMlAWzfvl3vfOc7w5iO7XNihBM+zj33XLnKxL5uHq8O/nvpCV+HjVxZwAkG023Oene/OVnD+/ta3Ta30csGJJNEYgKG2+ylGTxWHOj3z13Vw0kTcfMSAMkqFHFsTrd0xp6vOTmHux7GdYDSs1x3Slv/7jtK/Wabuipt6lq2WJOTEyrt2KVyd1rlY5Zq0R+eJR3arXK7lHEkbboEADfAQa/Hyxr+/vUq3fKg+ialkckxbc8U1HPy0Vr+h6+RPCvfkb+4dICDX3Ha8UPjGvzqNRq/53GtWLZCGx5/WMNL2/XcD/1prXz9wnaNDo2oK9WhtCOej+Z11//6Zx2R71JnxpUTCrq3Y1THnnuG9KJjajOrY7A5BjZ9rg15jX/rR9pw/a909OLVGhwd07b2ko549SlKnf+SUK6+lK0qr4o62tuVcWSvIA1+52YN/987tLrYr4nSmDpfcpR08am1ygYhmlmfdZ6r5Vj4usKE7lAF4Jdaf/l1WrNgmSr5ojYObJdWL9Sa1/+O9LwjpJ56OfzYXls62Hnjg7rv8qvVv3VSy7vmqzo+qQ2VES173UvV/vpTpXlSqaOqYtqF1VNqL2elOwf1xCcu18KtRWVybdq+vE3L/upClZfXEgAczq5t04XyZwzvTy2lPuMebu8WafuXr9HgL+7R4nJafe3t2l4eVeGoxTrkwt+VDu2rJVfEPvdYimul//Q+Pf6d6zRvoKBOtSk3rzeUtM93pLS5PKx177kwJADku6V2X4IrTtzwuJ748g/UM1RLDBrqqqjn6EPU+Xv/TVrcVesb90tc2yA2/pebtPEHP1PHEwUtVI+KYyXlslmNTwyobd0C5d7zOmmJass05NxEz1v3sgwVZR4vaeBj31PfQ+NKT1Q1Ob9DHWefIJ3zvNr+cWz7vK7w4O3eSd33ya9q6cay5pfaNZEtaVNnXkf8r7dIKztDP4Z9nZQT22iXB3Zp+Ec3qnDbes0vt6vgKedKKV2taqCzrGXvrycA9NQSUKrFgtKubPCbvDZf+nX1D6RCTDufLaqUKSnbndPOXEnV56/Wqj9yIDomHqhWLcP94aD8hJS//AbtuOY2rexapPzgsPJdGRVW9WrRm39XOqxDapuUejpqz3lQuv9/f0OrdmXVVcpKk+PampvQ0je/XDp5bUiMqJe4qF2f+99jfEdRw1f+REM336v5zvSY6FC2nFVbpayBzqIW/dk50qnLQrA92DrJZHNRD33iMvWsH1NfOa1MX1pb+ke1+jWnSL9zYm18NQ5xn9Pnm5DGv/0zjd/wsFJbx9TTP0+PpAa0/I2/pf5Xv9gZHiE5qjpYVKotJ/14ox771x9qcaZLI2OjGsiV1LZ2idadd2Yt4aNeYSQkONjB333+ByeVv+JaTf7qYfUWU0p1t+tRDevQ/3GBtLpHWtSlakdW1bKXqPDri9e/SOnDH/mQPvH/fUrpsPRMKVQJ8u9n8T11X9/beD4CB1OABICDqc+5EUAAgQMnQALAgbNuhTMlEwD8GUjj50Wt0EbagAACCCCAAAKzRA6q1RDLWL58+VSF7GezGQkAz+beP4jXHisBeL37+++/PwQMHUR0wNebEwC8lvoLX/hCLV68WP5F3KVjXSHAZdzjtmzZMo2NjYUZ776xfdxkAoCDzrHsv4Pvfq5n1sf14x2YdVDytNNO02GHHRZ+wXdQ1hUKPIM8zsL2cfy4A/MO0ru9bpcDog6Se6azZ5s3bg66OvgaExT8XAd1DznkEC1atCgEWT1z/R3veEd4qgPILlt/6aWX7ubhx1w+3cFkJwh4s5tnXDuYfvPNN4cZ9D6+A89eR379+vXBxH+0OhD+kY98JOzvALxntPuxxx9/PKz37u9x83U+9thjU3/suL2eue1jrF27NgTOvf8vf/lLXXnllXrwwQeDaQxguy8cPHeQ3QHkWP4/fnew3tfYmMzgALorLRxxxBHByMFjJzb813/9V+iHmPDhwJiv8aGHHgpN9nn9HJvFfvCxbWAbjyP3d3J8+RpPPfXUsByBE0D8mIP2O3fu1B133BHGmZMO4hIL7n8nbTgRxFuc9e7vPr/7zckCXmoibj6/z+uKDq4QsGbNmtDnThxx3/znf/5nqHzg64qbbW3gcvn7Y4tJG7ZyO3yveDwsWLAg9FtjxYV4Tic6eCa/rysuA+DEjrPOOiuMQZdwto2PZy/3kc0l0paYAAAgAElEQVScFBGTMHx/OJkgLtvh+8/9bkuPp+kqZjR3zbUEgJgGUAtk1oLaDqJu/cY12nrlL7Qut1DVYkUTE+Pqn9+rjalRHfqW10gvPExanFHRlQvaY3Sz4cwxwO5A2zZp4p+u0titD2pRqT1EwbdXJ1We361lx6yTFs+XVi6TFvRLg4PSlq0afHi9xjbuUG5XUYs7ezSZH9aj5Z065j1/IB21VFo1rxbI9Rrsoax3qhYs/eF9evQ712lZPqvOSkYTqYomPLN2xXwteMFzpRVLagHHUFK/Kt35a227/2Gltg9qcXu3lMvp8dFtyp5ylJa949xaoDFbCTN5q5laKfGso/gOHv5qizZ/7CqtqC5SaXiXJjMlda9epIm2svLZioY7ysqsW6pD3viyEFgdqkidOSnnQO6j49JP7tCG7/1cK9PzlMl1amhyXINdaWUW9+uQ5x4jHb1Omt8TPPTAeuU3bNHoxq3qyrapmk4pXy5qcHiXeo9drYV/fp60xpUDqipnva66EwAyaivnpDsHtO2T39OS4awqpaK2hwoAbwxLAHjy++4JAI0jaOYEAO+5x0dt5FvzgUHt+uqPVPnNZnWWpO7581UoTmgwW9aiFx6j9Jpl0iErarPdC2Vp42btuucBjW/aoe6JqrrTObV1dKhYKob2l3LS5sqIjnz3G6WTlqnUFbqoVhp/QNrwt/+izPohrexeoMnJMU2qpEJ3VkuOPlR60fFPJgC4/5/YosHb79H4I1vV192nnfm80umc5qe7lJ0oql1VDVdG1Pu606V1/RrrmFD3iUeGExarRRWzGXVVshp632Xqe3TSa1eEme07ysMqL8ipY/UCFbrTGqnkddhrz5SOXlSbKf/EpLZ/83pV/v1hLS32aHByWOX+do3Nz6r/yEPUe/zR0rwuyUuADAxLW3ZJO4e049Y7lRqeUHe1Tbm2jlCpopwvqmfefJUnh5R56THSCw9VvntS7S84QkoVJI+Buyf0xKe/ob6hjPIjo8ot61Z3X7fGNu1QqVrRSLaqzjVLtfDk46V5HVJvj9TRIW3fqeLDGzX660eUGxhXdzmt4vi41NmmLe0lrfrTc6VDe6UVHVJHVcp6an4q3PPVq+7W9stv1JJipypjYyp2pTW0MKOFz12rzFFrpK6c1NsrDQ5LW3dKO4e1894HNbFtQO2VtDKltBYsXKnhx7ept6M7JCwUDl+grjedI6UGpOOX1pJivP30Cd392W9q4Xhai3p7NKRR7cpMatmJx6pjcb9yS5ZIi7yGg8fJmOTKR8MTmrh3vYYf2qKeQruy7e3amh5T/sheHfHRC6XeolSul+0Y96tlewjqP/65qzXy07u0KtsbXgYmqxVNZlNauPYQzTvpOKk7J3W3S9mstHmbdP8j2nnfg9LAiBb2L1J+aKe25PJa/arfUur8l9USGTL1SgNuX0iCqUi5tF7522fopz//mVKZTHD9xje+oXPOOSe8R+yp6lJz7wPshcDBFSAB4OD6c3YEEEDgQAmQAHCgpFvjPNu2bQufC7nf/XmFP0+ZqZpja7SYViCAAAIIIIBAowAVAHYXIQGAe+SgCjjI6oDnvffeO1UyvDEZIH5YHGcbu8EOlDpw+o//+I8hwO4AuIOZXhLAM+zf8pa3hJnL/qU9zmL2bH+fy5sD/3FGv/dzANjHd1AzljN3cNcBTX9fsWJFqExw8cUXh3XsGzOBXaY/zmxLgjrA62oEPkYsLR//iPAxfK4PfOAD4Suudb9jx46Q+OAPF72v2xZnz8fZ2D5HshxZ/APFP/vqV78agrsf+9jHwh8uDtw68O/NQew777wzWPmYThrwbHAH9GO7LrvssjBz/ZprrgkBa7fHm4P88Thxtn8M7vocPp6vyUFeVwRwVQe3Pbl5fydRvP71rw9JFr6euNxD3M8OcWkIB9HdJ968n/8YcwKB+8Uz550o4ISDuLSD23X33XfryCOPnAo8e3mAv/iLv5hqv58b161PzkKPCQpus4/ntsUAuh08zs4888ypy0n+URhnsbu6wN/+7d+G5ANfv7ekUSz57/19Xf6KVRd8bZ55f91114XnJ5ew2NubNFar8LU4AO9KGN58TleLOPvss3c7dDynx0McF/ayg48RryeOlTgO3Gd+3P3h6/a94IQdf/fY8DjzcbyPk1/cRzMlH8x+rU8mANTmD3sGcb0G/0hFemCbHvq772rFaDYEq4uFgjLdbRpZ3qWFf3ymdOQSqT+lwkRBOUe0Z9pcunyirNSY6++3Kf/5qzT8n/dqcc6zvnMqVioqpKoqqKKJSlGFUjE4eYa9S9dnlVF3rkvj1UkN5sa07nW/LZ19Um0NcW/hMsoh6F1JZcOy6WHZgW/dqo0/uVW9w2X1tfVKxbJG00UNVYqadH3tdLpWHr9S1eLObmVLZVUrRRVTZW0rjaj3xMM0/82vkZZ5VnN9BneqNpk3JCKFafwpaf2ktnzy+8o9PKwF3fM0MTiktpCQUFEhI+3qrCh14hqt/PPflZbWnu/mdXkX35Lrx1S47Gfa/l/3qrfQpnk9C8K07aFCXtvHx9TW26VCqqI2VdVTUijd3laqqNye1UBvWoNtRfWu6NchF79BYWH35a5PX1IlXVJZnkmcqa3/fveAtn/ye1o8lK4lAKzIaenfXKTyUikdEgBq66NPv+05ASBO3J/2uTHDxKX57xvTti9+R6lto+qerIagudoy2lYaU6Ezq/HCZEiqmtfVrbGBodD/Xd3dGquUwvhYee7vSTf/QoMbHlc1mwoJAM95lxMAVoYlD8Ka6U5gcWLHjZt146f/RYe1zVdfKaVcfTH7sVRJg9la34Qx5mXbHWd1ufViWQOVgvpPOFp9p5yi0e/9h4Ye2qiVvQs0OrpL471VPZgZ1rFveY3m/7aD5LXEl1EV1OMZ9lf8Rlu+db0WVTqUzZelYl758qQGs0Xlu9Ma0KSO+/1XSK84XlrQXktcuXOLHvn01Uo/NKRDli8Ls+BHihMaqxS1Y2JU7b09SmUzrp6v3mJVneWK8pMjyvTkQpJIzzmvlm69Q1tvv1dLS22aGBlSdXG7HmsbVfmEVXreX/yRlC5I1Zz06zFt+fQ3tTDfqWq5oq3pYa06//UavepaDW/dpbaylO1s13h7WhOpsvLlksqlsno7utRTTmtRKS0Vi6qooI0j2zXRn9PRb/xd6dRja/ejKweUJmqD3NU33Be379Tgt3+uyV+v17KOXlXyBQ0rr0xfpwaK4xorFdTW1RH6Z14xpfZqLcFmsDChcl+X1vh3jfVbNfGLO9RZSKkwPqZ8f7s2ZsY1sKJdp/z122sJOv7aIOnaO3T/v92gheWc5rd3arIwobFqQQX5WkqqVKsh6dCvoX6vqI4XtDjTrY6OXpXTGW2cHNS849do4dvOlvpHalUKwiz+jFTJSa6m4UGzQxr76nUavPVBzdc8ZZ33USipVCprYHxEhVxa+c6M2tJSf8HV/Stqz6WVSVc1OLJLWzSmo897meTKJPPTUnv9RkmnNF6p/f7k15jxXUM64qgjtXNgIFQQ6e3v009/+tOQwOj38rlXfpn9nYE9EDiQAiQAHEhtzoUAAggcPAESAA6e/cE4czIBIP6+SgLAwegJzokAAggggMDeC5AAsLsdCQB7P5Z45n4S8IfZf/ZnfxZmEDuY68C8g4UOVjmo4lnGMZDpwL2D/H7805/+tBx4P+mkk0JQ3r+gO4D5+c9/Xm9729tCINKB1OTmEvJeeiAG0uNx/TwHfn1cn98/j5UDPFvZiQYOWL797W8PiQAxaO3Ap9t33nnnhdnc021+7Nprrw3n9HHjUgHxD4rGBADv49n9nhHvP0C8+TwxA9nBa28x+Opgbmz7v//7v+tFL3pRWH/+/PPPD21LZi0ffvjhwcrncGDWCRinn356OI+P4wC1+8E/c3UDz/BPnj8GrmPyQgySex/Pyv/Upz6lCy64YGp293Ql03wdycQP72N3n9+b2xsrQcRZ+z6vgx+ele6gtQPIrkjggLODy/aJwXUnPzhhw06xKsEVV1yh97///XriiSdC29xujyU7hGBKtfqUDO+4hr2rVHz7298OVQYar8fnaExy8DjwOHF7nKQSqyDE63PQPy5vEfvS4+mtb31rWE7ByQbTjd29vd1iEsNnP/vZkAjhc/lnnuXvkv2Nmz3s6QoFF154YUgOidU1fC0xeSKuiefH4nW84AUvCMd0lQBXMXjve98bDJL7uPrCww8/vLeXEyPnUxWqpxIAqlKpIGXL0tgnr9LIL+5XWzWjsoOB6bJ6TzpS3W97jbQoU5sM66BrPRY+1ZjkcgBeA7tYUXF0UjkHfD11+99v16Yf36zCthF1pnPq6OhSWzqrjkxWGc9mrpRVqlRUUlXFVFXFTEo7Ogs65q2vll68ql4q3jPFfcZKrfZ7JiWlfHwHcuszwa+/X5uuuUXt64fU63XS2z0jN61CuaxCpaxKKqVUpaJUoaiqA/btVQ12V9R2whodev7ZUq+jd9n6RToOmKp5VSoheSDttQ+cn3LNQ/rFl65Q73hVa3oWKj1eCLPRHTbf2VXVxPGHaM07XyMtrgm5eY6Rtsd17gel/JU3atf1d2v+WJuGNo+o00HJrm61deQ0WZpU1UkOlXIoN69KRVtK4yqsW6LFLzpCC15+gtRdkua1Sd0Gd8lyR8H9lZGK7dLdO7Xj0iu0aCClStkVANq19GN/rMrSGtvTlgDgkVaQJrYNq2tBr7RV2vKVKzVy5yNaNFrVvGpW2a7OWiJPflJdCxdpYnCXct1dGisXtGFyUOW1i3Tcua+WVq/QQ//nn9WxbUTZdEqbKqN6gRMAXrw2zKAue8UEm9bXkK/+xwP69RU/0YKhkhaUMupyHf50SmMdqbBvW8X7V5RSRZvHdqm0tFcLjj9C8y94RSjZP/Z/fqjJ32xUZmRc87o6lOrK6J7KTq36kzPVf4bNawkAJVWULaSl7dLWr1+ryRsfUO9gXtlCQelMSqXOrIpdGQ1qQuve8ArpjKOlJR21AVJMS7cV9Mi/XK3c44PqrWRDklV+bFLpSSe2pDWZ845VtZecoFLQhvwW9Z94mFa+8TW1CgG33K97v/sfWjWS1rxcp5TK68GRx9V2ypFa+943SV3FWlWCO0e07TPfVudQOjg8VNyiEz78F1JPTo9fca0Gbr9fy7v6NDY+rvZUVt2ptmCWSbWpMj6mkclhTabyqvRmlDp0vpad/VvSC9ZJfWlVM2WlDO/Z8o5UpzqkXFZy4scTVW396g+luzaoY7Sgjnndancp/VJVlWJRE5lquJdyxWpIBtpYHlXmiOU6/MJzpNV90o3rtfm7V2vxRFptlYwK+UltKo9ofG2fnvPRt9WW9XACgPt9S1WV2x7RvVf+TJkNu7Sme4Eq45PqaGtT1u3x5uoErvzg14ByValqWjtLeQ3My2npi5+j3t97iTSvrHLbgDILu1UNSz1kpHKbVGnTxK5RdToZoDcnXfeI7r/8RnXvKqtjtKQF2Q6lQ0ZNWRNOwamWaglBmbIm24sqdFaU75KWn3ysMuedIfXVE5jiMirplCYztRfVNqX0k2uuCVWRvOxIvlAIlXicdBaXBNqHNwCeikBLCJAA0BLdQCMQQACBp12ABICnnbilTuBqoP48xBsJAC3VNTQGAQQQQACBpgVIANidigSApocOOz4dAjE47aCsg+Seve9ZYv7FO667Hteyj2X4/aHyRRddFJYJcKDUSQAuEe/AqQPZnnXs9e4bt1jKyx/affKTn9T1118fAsIxMB8+X69XDHAA2evev+9979PLXvayEMB0e1yS3ksG3HfffVN/FPg5TipwQsJ0m4NuXv/cXw5Ox5nfcWZ7cgmAWCXAf2w48Oog6le+8hU98MADU4d2sNyb93XA5TnPeY7e+MY36g1veEOojBCD+/7Z1772tRDMdZDaiRMO0DqwG0u1O9DumeEufe+fOQHDAWwnVbjddnXShL870O4tzPBrawuP+zkuoW/vSy65JKz73jirPpkxHcvD+/le1sHX54QKl9b3fq4wkNzfx/eMwTe96U3hGn2uuDlY/td//ddTQX7/3EkIXppg1apVYbcYsPcxfT6XIPZa9q6CYH+3N1Y48P7uZwcoPEt93bp1wdQJBz7vTOXfPAbdD7F6hI/jvvN5XI3ByQ7RLrY9VjnwsgCeae/AvM8Xkwn29+xIjwlfvxNAYuUIJ5g42WNPm+/Dv//7v9cPf/jDsCyEx1B0isex4THHHBP66Nxzzw2JGnHzvfnlL385/G8ccx6DXjJg3yoceAmAGPpNKRMWqa/F0LNu4g0P6YHvX6f+eY5SSROFCa15xSnSK44Ms2BDnG+66d8NCQDhmOWySqWKOnJtoUS7fjOs6i9+rQfvuFdjQ2MhYO5JsKlKNXxIkG3PKd3ZrkpHVmtfcpL0W8dKHo5evz3vDxN84vZaIoOnLnv6t4N0XvQ8BoE3TUgjVelXD6n64OPavHFTqGQwMTkZ2l7ysgEpl+RvVyqX0ernr1PupcdLz19UO3SisEFlarX7WtzW7hlfvGPsrjrw653a+bNfqrBlUJnJcmiSKyoMt1dVOnaFDn3T74RjuuUxDunAscuch+f7gTu3Sbc9rK33bFB1oqJSvhQsRkaHlMmlle3MqS3XpnKlojWnvFA69bnSIS7l4heU+mhxgkAq1CmopRnYw0su3L9D9/z9FVowIuVLRY0sadfz/vLNqswPy5vXUxKmG8Uzz/6P3bzHCgCOcefry0TENdHd/zet1+hNd2r7A48pVaqGwH0I3lcrYWmDdFe7upYuUNuqxep6ze9IK1LB6P4vfV8dO8aUS6W0pTSiE97+R9KKzmBbcvd7ZBSljBMzvBLOxrzK192ssUee0NDjTyiTyWo0VZIn/Ic+krRkxVJ1r1kqvehY6XnLJb88uo13btOmK36k0c3b1emlcVJlbW6b1PHv+H11nuR7wAsnVFxjoXZin9P3zX8+LD26RcVt21Qtl7RrfFSVjoxGquM66rxXSC9cLfWkVCoVlK12hiU3NCiVr7pdG+64L/T75MCoukpp9fX1a+PQTnX39WjZwvnqWNCp3PFrpRccLi1L1847LG277Ccauu0B5YbGNTYyoEJPRv2nHKu1f3Ke1FO/N+4b1t3/8E2tnrdchXJRO7LjOvqC10oru2vj7+aH9Pht9yg/OqbK6KQqg+Phe2e2XbmudmXmd6g6L6tlJx0rnXystDIXZv07ScdJFNkw3pyo4uB6RnKQ38NwR0UaT0s/vkVbb707JDNVJovqKFTV0d6h7ROj6u6dp6ULFqp9Qa8yJx8nHbVCWp6p3e9bpdHLf6qNN9+lkU3bNb+3T8OporqPXa2j33uhtKAWm6+lvtWWG9HWonTno5q852ENbdyiaqGgUrGgUrmkarUSfkdJh5L6ac2bv1D969ZKLzleOqqztjxDr1QdH1aqK6tySP1JK+0EplAJoP4a42vz7eFfK+58TEO336vhDVtC4oRfZ0aLeU2WnLBYVM+iXvUeukgdy3vV4/McsUTK5lX2ch9OSAiZRalackI2Hf53rJTXZy79tD78wQ+FREP/7uWKRK4OxOz/Pb7l8uAzSIAEgGdQZ9FUBBBAYB8ESADYB7xn4FNJAHgGdhpNRgABBBBAoEGABIDdQUgA4BZpCYE4S9mNcYl4B7w3bdoUPnD3Yw7uO6jroH9ymylQOt3Ppyvd5XLrDjrv2rUrBL8XLlwYysc7oOkgbeM6tT6u93cp9dtvvz3MNPf+z3/+858yE3x/wTro6ooAdtm4cWMI4HoNdwepjz766DALvrHSQbxWJ1P4ud4cSHeQefny5U2vvxuD3v5DyP3hBIi4DICD3l5X3kF3B4Gn26YzT/7MwYyBgYEQMHcSgo/vmfO+ppUrV4ZZ905q8Nd01QQ8Tn71q1+FY/i6TjjhhDBWvP9MmxM+fD4H/h966KHQ795cEcBfDso7UD5d/zcmAcRxFqsxxHEcq1H4u93iePY1upKEg+Ru42mnnba/hskejxPNnUThxIRYAeHWW28Nxm6ngzQO1ky3uc+9ZMP69et38/JzfQ/EhIvG5/q4vldcscHbcccdF/pp2bJlIZAVqyLsDUItAcABLoe46oEoB7W8sLUD0/6e3DyJ1oFxx8JCRn8tBha2aQL/uz3Xjzto5inwPm49Rq0deWlkTJM7d2l0eESLFi6Q+vqkBf21qJ7Xxw612uvrZNfOXAtuOwjvgHdIAHBAtF6n37uExbnrLfC17BpVYcvWqfZ6Frh371y1phaVd6ETn8PX58hworJBLJAfr7U2FrxsQuJa4vXEQLdP7WO47U4o8KV7ifT6RORaTYF6e93W6OLzO5C8bafGhoeVL+RD4L+js11tTlxaueTJ49rHX25IJqVquaiUqyHE2g4hIaKtdmwbuI3e3CZzecJ4iOAnlwCY6tF6hPOpIyt2dfw+bZpA/cGpJBWfIvaLr7c+BvJ3PhSSJcIlpNNSd6fU3yf1doZxFuz8PWReJK7B7fa1+zFP0K7Hw8MKD3G/eN07x8Na9uWRYU2Wi8rmcmr30iq5dunQlU8ep36s2hrs9TY+sEGTw359q6ptfrcyzzu03p9eZKGqTLreofGaonMyQyKOJ+8aSg9UQ0l6z64PVQBi/7vdj21RuVBQYTyvYqmo7vl9yszvl/q6n1yOwv0Xkz48893nfGJQj9x+p1YfslLZRX3SsgW1rJpOI6WevJ9jV4dxU/+K49iPDeWloWGNbt+h4cGh2mu6+2PJQml+Z+05fq7HaTh0iF7v/iLgYHZMjIh9HpdneHhTmPlfmiioUq6oo6dH6p8v9XbX+jIYJa4vVErw/TCqR2+9Lbxnt/k1YnF/rQ1+ffA+blfs9+jp8b6zJA2PqLhrp0bHRkKFkc6uTnX7Naa7R1reX3tuPHccA0Z1P4UrSyvjwL/vp3Dj1G+xWGgjfq9Ik7f9JjzDBG5OT+i7ntqXB3m7g/w+n8uIOOvJ66Q8mQBQTruWQkWpalWnnXKq7rnrLk2MT4QEuTvuuENr166dqg60N6/5PAeBgy0Qfwf0d78/JP//YLeN8yOAAAII7F+BZNXGkIDp3/UT2/5O2N+/redoCCCAAAIIIIAAAgjUBEgAYCS0jEAyuBr/4IqN8+xqzxzz1jijvJkLiAHaPf3RFgPMjX/cxfPFx/claNlMW5P7JGfTx5975n9jGd3pAu1ub1jzu60WbUmuN99MO6Y7d9K/8Y/eZBJHPH5juxr/PxlAj8d2cNo/dwDeW/yQNbxgOWqb2JJ95WvdU9/MNL7iTPZ47Mb+b+yP2cZf0m1PHwz4uhrHeTP9Mtd9ku119QfP/Pd5PSP/gx/8oD7ykY9MG/yPH3DH5R6S96L/HZdXiFl1dkveZ8mSeTGQGvvAj+3JuZlrrNUAqEUqawkAu4+N3YL6YfDUj1rPFUj+aNbzxaBZGKRPxqhDhC18eQaxg2K1EuW14GI9sFcPNLpUf+3JT4acnxwf9UYlo9PxPPE4ITjroJszF+Jx6oerB8XDdYTD1w7kMH1scjxrGA/1+2jaBIiZMHbjTYbPE5dVf67P4USe+JoQZ/0m+//J09QqJzwJW29xSIiYmhudyNaQyp4Bn3ECQLJjpi5+Tt25pwSAqTHT2P8RNXZpMoFktxeoeqDZV9cwPJPjzwHXkAaSOE7Y3cFj93mlns3i90CX1Y+fP8bxN9NgDkkr9eneXtTd48RjI3zVn+SGNTI23C/xkpxyExaTiPuH7/ULC2O/Pv5Cu+oZG15uwokdSaPkv6NhSEKprz/h57iN9ZLyT+nQxiyO2ovAk2PEj9st3JO+HxP4yXOH+yRx8VPXUx8VjedJJnL4njeix65/Nan/71PaGpMOGnMNYh/G78nxkeyPmIQQBkj96MnPn+MA3u27MZ0AUE+QCn0cX0jiTdrQUlc/COO6/j3xeukTx26uvXTUGhgqqcT/9b+8TEUxr5tvvElnnXmmKqWSyqWyLr74Yn3uc5+bej2Y9QZlBwQQQAABBBBAAAEEEEAAAQQQQAABBBDYZwESAPaZkAPsT4EY7PX3+G8HsGOwcKYA8t60YaZAbTzvTFneMXDrGdPeJ5bkdxv2NajZeB2Ns4uSAe4YuJ7pnDG4GJcaaKxm0KyZz+NgXihvns1OXWNMiEgGuadLCkieZ7r+my4o7DZHZ1/zTBUd3C4nDNjAVRD8fbYAfWN74rHjdcZ+9Hmns50u2WI6y7hf40yxuMxEs/77ul+jx8tf/vKw3IY3V0y4+eabQzDfSxl4xuxMmxNPbBXHUfTy9STLOsfzuW9i8kCsiOBj778EmicTAMJs9FgFYDawaQKxsz0lPN4Y5A0zduvB9DgbOe4X4/P179WpQGM8U60RTxnX050jDEjP6G540EHNZCCwISYfz7RbvLOpC927nRw3dInymZJakhU8Gq/7yQSAxLljMDZaJugcJ3YCwFMj19OG859yQcn4alMJAI39v6cxlMzziP0/C2kIpMaY/NS+DvzX131P9nMMlIdEjnrCybQvQPUfxqoNISbsgHgy0yBx3zSOvd0CwPVjhSBxYsepf9YD4bOtqdDYzsZEgGCXSHIJs8ydDNDwxOkSAKYC14n7olJVyTP2y+Uwe77bM/anHQ31HyavZ7p7Pt6L8RjJqg7hhp6ho90236/x8XiembyS1zfdPo2vPbu/rCQSgJJVTvYwaGP+TROvjclEP9/v4bKrqZAMUCgVw/3/7ne9W1/4/OdDEp9f76+66iqdfvrp+/33o717peJZCCCAAAIIIIDA3ASSf083+1nA3M7A3ggggAACCCCAAAL7W2D6z5/391la/3gkALR+Hz1rW9gYuG6cqR0+eG6YET4XrOQMZQcrvTUGyacLWDvgHNdwj7Of53Levd3XAVgbxDLtMyUqJI8/3YzsuZ4/BuPjjPz4/OnOvzcJAMnnOAgdl2hBp48AAB4oSURBVDPwtYb1yr3e8TRbMjgfkwgakyJiMDI6uJ9nKj0fA/Vx35lmqTf7R3/yutyu5PiN1xT32ZdxPFt/Jtvr67/ssst00UUXhaUIvAzCFVdcobPOOmuq4kI8XjSNzl6Ow/92OWdvk16PvloNz2vsi+QxYmWG/Z0cUztHQ9S7MYg5HU4TQa7ZTOf6eKUa5+Lv/sz93e/J4FzyTDPkBsz1MpreP1ndwm3yWPHrSBw7Tf0C1hBrfkpwNTETudaw5oL/yVETL2iuQ2K6/txTX9b2b5gFH5scq0I0JgDUA7+29H3rmdQu/+6tUqolZfn9aqbzVstOoisr0+5a81J5sqRM1rPx67Prp8wSt1HjQGmACeNrhnssVH0oFpVxklh2+tfsPQ6gSjXE/quVqlJp1xmohoIa9XUepn9qsr2JpJtSqRi8vKUzaWX34PSUAzcmnNR3cMn/crEW4M7WTWvl7121oIkRtNuaI03fSrWXOFcbiBUVahdVH+71pILk+ZtoyrRnr1cAmHoNceWEWbbpfj/aunVrWELJ7+X+neWcc87R17/+9ZAomUyWnO3YPI5AKwokk3Lj74rTLU+1p7Ynk0PD+1FMXmrFC6ZNCCCAwLNcIDkpJf7OHf+m3d9/xz3Lqbl8BBBAAAEEEEDgaROYacnjp+2ELXZgEgBarENozp4FYmAp7rU///Bq/FBuumP7Zw5otsoacHP94HBvvKbWwd4PgzNZdaGZw812fcnrSfZf8jzJRI/Yd7MtFRA/lN2fQetk+5oKgDYDtJf7vPrVr9a//du/heD9K1/5Sv3gBz94ypFigke0avzgO/mE6RIAku57M+728tKeOlM/eaDZY1p7PO10k6STK9BPvS7NcJS9PX1jXHa6gP4Mccu9ZtwfT5zp/t2/4+HApTc09v9M+SYz9fOT5dJnmC2eqBgQ7jevgpAIDqUbA80Olid+ljyvnxeWsw9bql5hoKraMWotT3l2fXixa27A7im/Zrrkk7mM96lJ71Mn2f3aalex+9ZMvs/e3P7T9XNISKilccy4Jftqt9fHVFg4YWqbi8vUk+IBHKifqs6QqCrQxA07W/9NjZbGJUKaOHbc5dJLL9UHPvCBUBXGyZI33XSTXvziF08lrMzhUOyKQEsLJAP/s/2uutvrULy/Gr639MXSOAQQQACBqYStxs+MGmmSExBgQwABBBBAAAEEEEDgYAuQAHCwe4Dzz0lguhlnczoAOx9UgQOVANAYyJjuD/OZIJJjbH8GKlshAcAzMj1r2AH/8847L1RYcBbcddddp5NOOmm3agtz+UB7tkG1Px1nO9duj+/n2HCzAeDdPuxP/M9cA39xEnxjNfZmEgLm5HSAdp7r/X+AmtX0aQ5U/4d+rycAhO/1FjYmADTOxk9WmHfwvxTm0Yfwf4gZe15+qKofyrbXlxeYLYqeGLRzvf65rAgQE2lCvkP9whxwn+le8s+nS77ZH/de8jpn40me78me2n1INV7H1PvTbCNvtpPP8QVltv6L7Y9pDnPpP1/K+Ni4Tn7Jyfr1r38druxP/uRP9KUvfSn821VAGqsIHbT3hdnceRwBBBBAAAEEEGhSgM+nmoRiNwQQQAABBBBAAIGDIkACwEFh56R7K8AfWHsr1xrPm2sAcLYg9EwVAOLVzhRg2FPg4f/1BACXYXYw5rWvfa1+9KMfBSr/20sDzFTKf19Hz//LgZ7pZvbu82zffQVv0efP9f5v0cvYrVn7tf/rFQB8gjCj3iXxExUAmrmPXDXAh4kJADFI7mBuVqmQAOCvsDVTuj55tdMkA+ypeMBc4tNTCQCxOoETFVJ7nnEfE2SmGye7Jc3MFkif4RpDP+yhQEIz47MxeWfGwdPMwfZ1n1n6L5kA0NSCGg2D/+8+8xm9+z3vCa1cuXKlfvazn+nwww+fajW/v+1rB/J8BBBAAAEEEEAAAQQQQAABBBBAAAEEmhcgAaB5K/ZsAQE+QG6BTtiHJsw1AEgCwD5gT/PUWMbfpZkfffRRnXzyySEZwFUBvv/97+vlL395eFbcr5mAYzMt3F/HaeZcT/s+e4ru7+eKA0/7tRzgE8z1/j/AzWvudAeo/2MCgOprs4fGNbMue0MCQHJIOgEg48B6jGo3cbxpUeqB5Hjsxvj6HoPeMygnEwBiZYOpigcz3FdNn38uCQBuX0PmwkznaWbAtFQCQGzwDP0XEwBixYKmEjjCkgS1pQgOO/Qwbdi4ISyT9NnPflbveMc7aoks9UQTfn9rZsSwDwIIIIAAAggggAACCCCAAAIIIIAAAvtHgASA/ePIUQ6SwGwB4oPUrGftaQ92oHeu4+FAt7cVAiCxDaVSSV/4whf0rne9K4zX0047LczYjJuXB4hrGD5rB/RsF76nwGJT0bPZTsDjLS3wNPf/VBLAHBBiBQB/d1A9GTt3FYCwBMDeVgBItmOGIPLeBP+nXnMSsffdbp89JNY0BuenPf8+JgC4ffsjCaCxG6eucbb2TfdaMttzZhsz+6n/KuWKnFB28cVv0ze++c1w1jPOOCMklDWW/H/K9c+1AsVs18TjCCCAAAIIIIAAAggggAACCCCAAAIIIDAlQAIAg+EZLTDXgO8z+mKfAY0/0AH1RpK5jocD3d5WSABImg0MDOjDH/6whoaGwtcnPvEJHXnkkaEiAFuTAnuqgd7kIdjtGSzwNPb/bK9nU4H8Ol8M/vt//e/wvf5YKOnu4H/9e/jxvgRgpyknH3txb3Nf9lhAww/OcOCZKhDsNqqaDZjvofH7uhxAsj1PKbG/t+Oo2etqvMX2Q//F2f1btmzRJZdcou3bt4eksY9//ON6znOeMzX7f6ZxfKDff5/BrzI0HQEEEEAAAQQQQAABBBBAAAEEEEAAgTkLkAAwZzKe0EoCswVIWqmtz4a2HOwP9Oc6Hg50e1stAcBj0jP90+n0bqWanw1jlWtEoNUF5vp65uuZmqnuquwNweHG2PaBfv1rde/Z2ve0JgDMdvIWf9xl//1ekslkwvuJ/9+b/z3Txvhr8U6leQgggAACCCCAAAIIIIAAAggggAACz2gBEgCe0d1H4/cmQILa0ydwsD/Qn+t4ONDtbaUEAAdr3B4HbOLmigDz588PP/cSAVQCePruFY6MwGwCc309i8fb40z6xEkP9OvfbNfb6o/v7WT7ma5rbysltIJTcokYLwHg94pksJ8EgFboJdqAAAIIIIAAAggggAACCCCAAAIIIPBsFiAB4Nnc+1w7AgggkBBIBhyLxeJTEgAIGDJcEEAAAQQsEJcAmE7DCQLe9lQBAEUEEEAAAQQQQAABBBBAAAEEEEAAAQQQePoESAB4+mw5MgIIIPCMEnBAJ5kE0BjwJwHgGdWdNBYBBBA4KALxfYT3jIPCz0kRQAABBBBAAAEEEEAAAQQQQAABBBAQCQAMAgQQQACBIDBbyXGCOQwUBBBAAAEEEEAAAQQQQAABBBBAAAEEEEAAAQQQQKC1BUgAaO3+oXUIIIDAARMgAeCAUXMiBBBAAAEEEEAAAQQQQAABBBBAAAEEEEAAAQQQQOBpESAB4Glh5aAIIIDAM1NgT0sAPDOviFYjgAACCCCAAAIIIIAAAggggAACCCCAAAIIIIAAAs8eARIAnj19zZUigAACswqQADArETs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fj/AXzvSjxMpJZ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CAAAAASACAYAAABrt62cAAAAAXNSR0IArs4c6QAAIABJREFUeF7s3QmYFNXV//EzDMO+KiDKprIKiCgKCIorokQNaEj0VeNujLsGYxTfGHdJ3BKD/tXoKxpXjFERdwNGBdlRUCMIGFFEZdgGGGYYmP/zuz13LIqeXqZ7mO7mW89DgOmqW7c+t4jVdc49N6+8vLzc2BBAAAEEEEAAAQQQQAABBBBAAAEEEEAAAQQQQAABBBBAAAEEEEAgqwXySADI6vGj8wgggAACCCCAAAIIIIAAAggggAACCCCAAAIIIIAAAggggAACCDgBEgC4ER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TSJVBeXm55eXnpao52EEAAAQQQQAABBBBAYAcKkACwA7E5FQIIIIAAAggggAACCCCAAAIIIIAAApku4BMA1q9fb02aNMn07tI/BBBAAAEEEEAAAQQQCAiQAMDtgAACCCCAAAIIIIAAAggggAACCCCAAAKVAlQA4GZAAAEEEEAAAQQQQCB7BUgAyN6xo+cIIIAAAggggAACCCCAAAIIIIAAAgjUiEBJSYnVq1ePpQBqRJdGEUAAAQQQQAABBBCoOQESAGrOlpYRQAABBBBAAAEEEEAAAQQQQAABBBDISoGlS5das2bNbJdddiEJICtHkE4jgAACCCCAAAII7KwCJADsrCPPdSOAAAIIIIAAAggggAACCCCAAAIIIFCFwH/+8x/r2LGjNWrUCCMEEEAAAQQQQAABBBDIIgESALJosOgqAggggAACCCCAAAIIIIAAAggggAACO0KABIAdocw5EEAAAQQQQAABBBBIvwAJAOk3pUUEEEAAAQQQQAABBBBAAAEEEEAAAQSyWoAEgKwePjqPAAIIIIAAAgggsBMLkACwEw8+l44AAggggAACCCCAAAIIIIAAAggggEA0ARIAuC8QQAABBBBAAAEEEMhOARIAsnPc6DUCCCCAAAIIIIAAAggggAACCCCAAAI1JkACQI3R0jACCCCAAAIIIIAAAjUqQAJAjfLSOAIIIIAAAggggAACCCCAAAIIIIAAAtknQAJA9o0ZPUYAAQQQQAABBBBAQAIkAHAfIIAAAggggAACCCCAAAIIIIAAAggggMA2AiQAcEMgkJhAeXn5Njvm5eUldiB7IYAAAggggAACNSRAAkANwdIsAggggAACCCCAAAIIIIAAAggggAAC2SpAAkC2jhz93pECW7ZssTp16mxzShIAduQIcC4EEEAAAQQQiCZAAsBOfl+EM1ST5eCBNlkx9kcAAQQQQAABBBBAAAEEEEAAAQQyX4AEgMwfI3q4YwU2b95sBQUF25y0pKTE6tWrF7MjvD/dsePE2RBAAAEEEECAJQB2+nuABICd/hYAAAEEEEAAAQQQQAABBBBAAAEEENhOgAQAbgoEIgJbt2610tJSW79+vRUXF7s/N2jQwJo0aWKNGjWyunXrxqQiAYA7CQEEEEAAAQR2tAAVAHa0eIadjwSADBsQuoMAAggggAACCCCAAAIIIIAAAghkgAAJABkwCHQhowQWLlxoL774or3xxhvWoUMHu/rqq61nz54Wfr8aDviTAJBRw0hnEEAAAQQQ2CkESADIwmH2D5XpeHgkASA9N0DQMR3jko5epfM+SUd/aAMBBBBAAAEEEEAAAQQQQAABBLJHgASA7Bkrepq6gN6jVfVOz3+mmf/r1q2zMWPG2Oeff27jxo2zffbZx7Zs2WL5+fmVnYiVAKBqAtrq1KmzXad5l5f6ONICAggggAACCEQESADIsjtBa035slKZEmiORaiH2mgPtFnGHrW7/qE81heE2hyjWP3S+mTa6tevb9999519+umntmTJEvvqq6/cF5mVK1fa2rVrraioyBo2bGhNmzZ1pc12331369Spk+23337u91atWrk2/JcXf85cHfNcuG+5BgQQQAABBBBAAAEEEEAAAQQSESABIBEl9sklAb131aZgfvjdlt6l6Z2sPrv11lvt/ffftzvuuMN69+5deYz+oP0KCgoqj9c7MyUIaFOb/l2hfg++N4w2Sas23yvm0rhyLQgggAACCOyMAiQAZNmo62HQPxBu3LjR5s+fn9IVpLsCgB5wmzdvbm3atHG/Z0MCwPTp010/y8rKkk5WGDhwoPOvKrM3Ux7U9eVDgXpthYWF7r5RybKZM2e6wP+KFSsq7yP12X9R0f3hv6j44L7/EqT9+vfvbwcffLANHz7cDjzwQJcs4K/Z36skA6T0T5SDEUAAAQQQQAABBBBAAAEEEKgVARIAaoWdk2aogIL4fqb/bbfdZh988IGNHTvW+vTps817wU2bNlm9evVcIoA2JQ34wH8i78ioApChNwDdQgABBBBAIMsESADIsgFTd/WwqQdGBW67dOmSUVcQTgA45phjbOjQoTZ48GBTFq0+z6RNhp07d3az2xW4Li4uTqp7q1atsmbNmm2XAJDIA31SJ6rmzgrey13B/w8//NDGjx9vL7/8si1fvny7FjXLf8OGDZWz+bWDL1/mM5X1MzmFE0cU+N97773tjDPOsFNOOcVVCtCXHTYEEEAAAQQQQAABBBBAAAEEEMhOARIAsnPc6HX1BfT+SxOEFLz31S79u1i9N1MwX+/Zbr/99soEgH333de9J9Ox+lzvPoMTcYKTo/xEG/9+LTiJJlwRoPpXwZEIIIAAAggggABLAGTlPeATAObMmWMHHXRQSteQ7goA4RnvCqwrqN63b18777zz7MQTT7T27dun1Od0HqyM3d///vfuAV0P58nO2H/kkUfsl7/8pXvIV8A7E7N0P/vsM/vDH/5gL730kvvyol9KCPBfavS7rltJC37WflX3hf8y4r8E6ZrVlux8gofaO//88+3yyy+3Hj16VDlcPqkguEZaOseWthBAAAEEEEAAAQQQQAABBBBAoPoCJABU344js0+gtLTUNNFn/fr1pj8HNy2V2atXL9t1113dj2+88UabOnWqWwJAP9d7sS+//NJV2NQ7M+3XtWtXt++iRYvcEpuaQNS6dWu3zKYm0qjNr7/+2v2uyUk6RhVVYy3pmX2q9BgBBBBAAAEEakuACgC1JZ/CeX3wVYFdZZmmstV0AkC4b3vttZcLRp9++unugVYP1Xrw1eYTG4LHJBuQT8QimHnbrVs3W7x4cWVWb7LnGzBggE2ZMsWd1pfYT6QPNbWPvqDIUV8kNMv/j3/8oz300EPu+vRZvOsL3g+p3hv+C9GYMWNcJQGVQFNCiDZfmcCXQfMe8fpXU260iwACCCCAAAIIIIAAAggggAAC2wqQAMAdsTMJrFu3zvSudeHChW7ClYL1qpT5+uuv25tvvmn33HOPdejQwb13u+WWW+z999+3Bx980Nq1a2dapvX666+3f//736Z3nz/96U/tiCOOsG+++cZeffVVe/fdd91xl112mR177LEu2P/aa6/ZAw88YN9++62dc8457uc6NhuWU92Z7guuFQEEEEAAgWwVIAEgC0fOl4vSF7FsSwBQ3xX0PeGEE2zcuHHWsmVLNwI+eB4OOtdEQFgP3HqY1sP3sGHDqh38V781a3769OnWr1+/jLiTNAtffXr88cftuuuuc5nH2hSA9zPuYy1PkO4EAJ1bX1607ICSLdQPZUU3atTIuYfHtybGOyMGhk4ggAACCCCAAAIIIIAAAgggkGUCJABk2YDR3ZQEFPzX+zQtYzpw4EBr1aqVm0wzc+ZMN/nnwgsvtBYtWrglArQEwKRJk9ykG1W/1Az/P//5z26W/5AhQ9zPmjRp4t6DLVu2zFXJ1PuwG264wQ444AD3cyUXKKlgl112sZ///OfuWFXa1PsyfZ4py4umhMrBCCCAAAIIIFBrAiQA1Bp99U+czQkAPotVgV6Vt1IWrQLEfm2sHZEAoId3ne/Xv/61Pfnkk24gqht41oz2iy66yO68887qD2gaj1S28jXXXGMPP/yw+8IgT33h8CX64315CPunowqALk9fYu6++24799xzXV+UjKAkAG3Bc1R3HNJISFMIIIAAAggggAACCCCAAAIIIGBmJABwG+wsAqpa+f3339tNN93kAvOnnHKKHXbYYa5qaWFhoX311Ve25557uqQAbQrkT5482U1uatu2rU2YMMG6dOliBx98sKt+qfdvwSUvNUnn448/tlNPPdVGjRrlAv1r1qxxE2b0XnTQoEGuXZbJ3FnuOK4TAQQQQACBmhcgAaDmjdN+hmxOAFCA12ex6s96cNZM/D322MNl1TZu3HibYHxNBIQVgFZmbu/eve27775z45PKefSA/9FHH7my+7W99enTx+bPn+++SATXK9MXD790hK61qutNdwKAzqNzK+CvPytR4qqrrnJ/132wIxI+antMOD8CCCCAAAIIIIAAAggggAAC2ShAAkA2jhp9ro6A3lPpPdrEiRNdWX4tWaqJS3q/1r9/f/vJT37ilgTw7y21vOnbb7/tJrro34l+3XbbbdaxY0c34cUH8vXeS+/DPvzwQ7v33nvdBBlVClD7qiqgyqj77LOP7b777tvN+PfvzFJ5Z1kdC45BAAEEEEAAgdwQIAEgC8cxmxMAwgHfgoICVz5fZbP0gKy/Bx9s0/2Q68vgP/PMM3b66advN/rJns9fzz/+8Q+3vteOztTVFwb14csvv7QzzjjDZRP7rarZ+4n6+uPTOUNfyz8om/riiy92lQnUl3S2n4X/nOkyAggggAACCCCAAAIIIIAAAhkpQAJARg4LnaoBAb2b0i9V1nzuueds9uzZ9sUXX9jq1atNy23qHeKZZ57pZvtru/76611V05NPPtlVDtCfr732WhsxYoQL8vuJL/pdE2OKi4vtT3/6k73//vv2+9//3gX9//nPf7rJSVoSwC+NGrw0P5lGx+scc+fOtQEDBrhlCJhQUwM3AU0igAACCCCQYwIkAGThgOZSAoB/YB09erTdeuut261xlWxAPt5w+qUGjj/+eJd0EN6qcz5dg74IaJ2w6hwfr8/xPteMf33B+Oabb7aZ9R+rfL/vZ6z+1kQCgK8G8Nhjj7kvTn4jqzneKPM5AggggAACCCCAAAIIIIAAAjtWgASAHevN2WpPQEF+Bf8//fRT69mzp5ugpKqhc+bMsaeeespVElWAf8iQIS5YrwSAl156yW655RZXvl/vNDU557zzzjO9c1R7wUlCeh+mdh555BHr27eve4+4bNky69Wrl1sCQJ+H342pkqeSADSZZsGCBa6CgJb9VLUATaoJbrXxPrL2RoszI4AAAggggEAiAiQAJKKUYftkQwJAeGa3J4xVYv6VV16xY489tvKhN1ap+uoOiR7AP/nkE7cmlx6i9fdUHpj1EK42mjdv7tpt165ddbtWreOWL19uP/vZz2zatGnu+OADf6oJAGpzz9inAAAgAElEQVQvVhvV6bDa05cafVl64YUX3HgHz8MXluqocgwCCCCAAAIIIIAAAggggAAC6RcgASD9prSYmQIKtn/22Weu/L+C+Pvuu6/rqIL4H3zwgVvSUrP9R40a5d6VjR071lXhvOOOO6xTp062aNEiu+GGG1xJ/1/96leu2qna1PF6/6gKAF999ZXdddddbhlR7aN3k+3bt3dLimqpgfB7Pf1906ZNtmHDBrd86u233+7OO3jw4Mr9vSbv0zLzvqJXCCCAAAII1KYACQC1qV/Nc+daAoAedPUgrAdYPdD6rFf9XhObHsj1gK5N63sFt2QfmH2AXH2977777KKLLnIP+DWRvKB+qu2gi5YdUJkxJSEoOzmY0FBVOTC//li0LxZh72QTAIJtRxu7YHv6gjRv3jxXukxbvGNr4l6gTQQQQAABBBBAAAEEEEAAAQQQiC5AAgB3xs4ioCC9Zv9rRr8C/UcddZSbvKJ3ljNmzDAt/amlN/fee2+3hOn//u//uln5er/YsWNH965O+zz66KN29NFH22WXXWYNGjSorAKwceNGN2tfFQAUyB84cKBLGOjatWvUd2L+/Znel/7www8uAeGNN96ws88+2yUotGrVqjLBoCbfQ+4s4891IoAAAgggkIsCJABk4aimkgDgHyC1xlTTpk1d4D2V7fPPP3eBW/+wqT8rqB4MRscK5Ps1thQw134vvviiK5UVDnSn0sfgsXrgPvTQQ926WdGC29VNAFBGr0p4TZ8+3crKyty1qDpAsu3Fu04tYaC2lQH87LPP2gUXXBDzkOA1emN9qdEXGP1dHn5T2TGtO6YqBt26dXNZyLoG7V9YWGhff/21y4aeOnWq+z3Ynm8jXPkhfP1h80svvdTuuecedw6f7RzPgM8RQAABBBBAAAEEEEAAAQQQQKDmBUgAqHljzpAZAnoP+cUXX9jvf/97V5JfywDsttturnNaCkDb0KFD3fvOV1991S0Dqp8fd9xxNnz4cOvcubONHz/eJkyY4BIEhg0b5t4TKpHAV8LUu0MlEzzzzDNu2QDto3ez2qK9o/QVBPSuUROOFi9e7M6jpAP1xU8G0js1bcElBzJDlV4ggAACCCCAQG0KkABQm/rVPHcqCQDKPlWgVQFwrRmV6sOhHo6XLFliKt8/adIkU0l69U/t+tnoic7k14Ptz3/+c7cmlg8cJ3psopRvvfWWnXDCCaZAerQtmYB98OFcpuqryoLtt99+LoFB16+H/nRuSq7QufSF4fDDD3eJALG2cAKA/1LhA/Vqa8SIES57WO3pi4xPylAig67DX5t+Ljf9PmXKFHvyySfdlxb/RUPH+vXJfJ/iJQCoba2Z5pcCSKcVbSGAAAIIIIAAAggggAACCCCAQPUFSACovh1HZp/A2rVr3fu2Zs2aWePGjSvfa+p9lybI+GU/v/nmG/vyyy/dO7IOHTq4RIFdd93VLQMwf/589y5Qs/333HNPF7DXpvdjememZQNUaeCwww6ztm3bVr6XDScAFBUVuTZ0Dr0nveKKK9wkHvXj/vvvd8uBqp/+/Z5fcjP71OkxAggggAACCNSUAAkANSVbg+2mkgCgY5UEoPWmlNGqh9hUNh+QVrsK/t99993ul4Lh4ZL0iZxHD7d6WFb5rJrYVK7r73//u+ufHrzDW3UTAJTwoDZ/85vf2K233uqaTXfygtqUt6o2KLt42rRpcYmiZRD7LxBackElxDTrX4kECsZHS7zQlw0lM+hzfdFQYoD20/iq/Njo0aPtk08+SaiiQrT+KPj/2muvVWYux70odkAAAQQQQAABBBBAAAEEEEAAgRoXIAGgxok5QQYJaILLhg0bXGBd76+UEKCtefPmlQH88Pu+4OQnPxkq+K51xYoVtn79emvdurVrZ86cOe7XKaec4gL82vzEmuB7RB/Y//DDD92Mf71/89VXzzrrLLvwwgtt//33zyA9uoIAAggggAACmSZAAkCmjUgC/Uk1AUCnWLZsmbVp08YFdFPdgg+oClDfdNNNLgiuRAP9PZlND7OaXT5kyJC0l89XP5TB68vo+4f0YP/8A7auKRysDq9RHy53r8+1FpjWtVcJr1SXMdDxvppCsI9PPPGE6WFfAfmqKhmEzcPXorXKFLjXUgDKINaXEP+lI1wVQmOo47X2mTYlIPhlBLTvmjVr7Pzzz7d33nnHVq9evd1wB5Mqwv1Qm/pipGQGLUvBhgACCCCAAAIIIIAAAggggAACmSFAAkBmjAO92DEC/r2ffvdVMXVmP2FG78f8hBi/r97L+fdl2jf47lDBfy11qiU1R44caa1atXJLairJQMuf+uP0flLvIYPvV/3yog8++KA98MADtnLlSlN7qhqgpQX0XlBVVLUlM5lpx0hyFgQQQAABBBDIBAESADJhFJLsQzoSAPTA2aNHjyTPnPjuWuNKgfxwkDxeCwp633vvvXb22We7YH2qSxQEzzdu3Dg3Q9+XqY9WAcDvr377B+jgcgZVPVQHvyS8/PLLbpmBVDcF2fVLAXJ/3nXr1lm/fv3cumTRkhSinVNJHkrGUPkwHaMvDhdccIGb9a+fJ7P55QH8Mf7LiZICTjrpJHvzzTddUkkw8SP4BSacAKDEAyUQqD/6UsOGAAIIIIAAAggggAACCCCAAAKZIUACQGaMA73Y8QLh91/qgd7RhQP1Vb0n1DtHTZK57777bNasWaaKpKoCoHdzhxxyiFsywG9+Zn+4Lb1be/XVV12l1G+//damT59uAwcOdBO6VE2zf//+rgkSAHb8/cEZEUAAAQQQyAYBEgCyYZRCfczkBAAFcxXUffvtt23YsGEJB6mDl3jZZZfZPffcU60AdXg4Nbtda29pO+KII2zq1Knugd2X14o2/H55AP3ug/+a0a+AuTJwY20am9NOO80tM+CXR0j1FlNffSLEo48+aueee661aNHCzdyPVsXAn88nJSijWF8GFKQfO3asyddXZ1AWczJb+AuQrlEmKlumqhL6ErNq1SpXmUCJCzILbuEEABnr+lQ5QVUA9CWGDQEEEEAAAQQQQAABBBBAAAEEal+ABIDaHwN6UDsC0RIA1JNwsD3eRCH9G5o8ebJ7V3bQQQdZr169rF27dnHfLer8emfm32vOnj3bJRNcffXVrg02BBBAAAEEEEAgngAJAPGEMvDzTE4AUEBawV8Fljt27OhKVEVb970qVu178skn24QJE9ISQPdl+GfMmGGHHXaYCzYrYF1Vn/RwrYd37de1a1cXLNcvv3+8rFrtp+D8Rx995K4/1U2eCqIrAUEB/MMPP9x0LT45IZGEBPVB+5933nlulr3aDK5Hlkwfg27+y4g/Xu2+8MILLqtZ/YpmFW1ZBX+8qgcMHTo0me6wLwIIIIAAAggggAACCCCAAAII1JAACQA1BEuzGS9Q1furRBMAdIF+8lFhYaF7x9msWTP3fk4TlYLVMsMYPvlA59I7Vk3iWbBggUsAGDNmjO22227bLDuQ8Zh0EAEEEEAAAQRqRYAEgFphT+2kmZwA4Mth6SH1uOOOs7feeiupBAAF7E888UR76aWXUkOqOFr9UbbsLbfcYn/84x/dTPpYs//9zHj145xzzrGHH37YOnToYMuXL4/an/CDv8rfN2zY0J3v4osvjvlAn+gF+oD9a6+9ZsOHD3cP+Qqw++uIlZSge0XB/j333NOVCmvZsmXlemRqVx6xvnRE+xLif+bP6ysNqD/6YjJixAi3/IPaDVcoCH+BUhtKFtFxymJWhYLgemmJGrEfAggggAACCCCAAAIIIIAAAgikV4AEgPR60lr2CKSSAKB3inofpvd369evd++99P7NV/eMN8komADg371pGYGHHnrITVLaZ5990rpkavaMCj1FAAEEEEAAgWQESABIRitD9s3kBIAg0a9//WsXQE+mAoAekpU4oDWu0rl16dLFFi9e7ILSOkdVmx7KFVxXIP/pp59269orkH///fcn1B0F/3W81uF677330rIOl++vEhKeeOKJbfrhKxxU1TmV5l+3bp1bkkBLEwSv3S8tEEwgiFfhQOeJFaBfu3atvfzyy/bLX/7SZTQr+SLWpi9D+lIk7yOPPNIlfgS/FCWEzk4IIIAAAggggAACCCCAAAIIIJB2ARIA0k5Kg1kkEOt9Zqz3Z3r3ps+TOT7YXvA4//NPPvnE7rjjDrvuuutcAgAbAggggAACCCAQT4AEgHhCGfh5JicAKKish1MF2jWj++67705KUA/JKiH/+OOPJ3VcVTurvRdffNEtK6Ay+sq8jfUA7hME9tprL1dqv1WrVjZp0iQ7/vjjk+qPzqU1vvr165fUceGdfdbv6tWr3QO+yoYls+n6DzzwQJeMoEoA8UqVpZoAoL599913dtRRR5m+nITbi2avpAuVQtOSC1o6QckA1V2iIBkb9kUAAQQQQAABBBBAAAEEEEAAgaoFSADg7tiZBZIJ4Ff1Pq8qv3jv53RccAIOCQA7853ItSOAAAIIIFA9ARIAqudWq0flegLA7373O7vpppvSEgRWaflzzz3XnnzyybjZtxpUnwBw6aWX2l/+8hc3zppBP3jwYLfeVjLbNddc47JzU9l8mf4XXnjBJUYoUJ7spuu44IIL3LXFK/efSAJAvPMr6eD888+3Z555xlVDCG7hL09+eQP9rioN8+fPdxUASACIp8znCCCAAAIIIIAAAggggAACCNSsAAkANetL69kjEG1Jy1i9r2oJAX9MIgkAwfZJAMiee4WeIoAAAgggkCkCJABkykgk0Y9MTgAIXoaWAND6VMlsurY//elPbk2rVILAPrC8YsUK6969u1tjXpv/vao++Qdwzd4/9NBDzZfJv/zyy23cuHEJL2eg0vYdOnSwRYsWJXP52+2r8yugriQGlf+P9wXBl/iXnY5VBQOtE6a+bNq0ya0/FmtLRwKAzltUVGTffvutNWjQYJvTBb8A6c/a1yc5qG977LGHS1JIZexTAudgBBBAAAEEEEAAAQQQQAABBBBwAiQAcCMgEBEgAYA7AQEEEEAAAQSyTYAEgGwbsYqHTgV69UVs3333TeoK/APrZ599Zj169Ejq2ER39sH3ww47zN5///1ED3P76bqmTZtm/fv3jztbPVbDCnYr+Dx27FhTRYF4a2/5trRfnz59bN68ee5HuhZtH3zwgR1xxBHbnTJawDz4s6efftpGjhxZ7YC2XzdM4xytpH64Q358de0yOP300+2xxx5zs+qr84UlqcGruDejrVXm24lVPk37KCHAVypIRzJCsv1nfwQQQAABBBBAAAEEEEAAAQQQiAiQAMCdgED1BeK9Awu2HO8dGBUAqj8OHIkAAggggMDOKkACQBaOfKZXAFAQd82aNbbXXnvZhg0bkhLefffdbc6cOdasWbPtZo8n05CfuT9s2DB766233KGJPHg3atTIrrvuOhszZkzl6dSWlgEYMmTIdssAxJuRrwD8+PHjXWKDyveHZ8THuyZVLJBl7969XR/CSwAEzx+8Ps2m17ETJkywn/3sZ+78SmaoV6/eNqeM9wUjXv/Cn6sPqSQA+GPDSxWku5/JXhf7I4AAAggggAACCCCAAAIIILCzCZAAsLONONebToFE3kP688V770UCQDpHhrYQQAABBBDYOQRIAMjCcc70BACRPv7443bmmWcmPYtfpe61bIBKyDdt2rRao6MguQLdqiQwaNAgF3TXbPhENj1wKwFh7733dkkI2nxFAyUF3HbbbZXNxJv9rx2V0DB16lTr2LFjIqffbh8F8bUcwfHHH29169bdLgEgfIDuDfVLAfSWLVva7Nmz3bn9NVSrE0kclGoCQPCLT7wvP0l0i10RQAABBBBAAAEEEEAAAQQQQCBJARIAkgRjdwSqEIiXDBDvHRgJANxaCCCAAAIIIJCsAAkAyYplwP6pJgAoOKwHx5pYAkCz5devX2/HHHOMzZgxI24CgA9Ye9YXXnjBBbsVsE52trza0HG6PpW8v/766+3WW2+1Jk2auD4lsgzA4MGDt1m2QNejX8XFxfbpp5+6hAK/JZIAoOtTMoQqAfjEhGRuIc3c/+Mf/2g33HCDlZWVxa1ioPMVFBS4fVWBYeHChc5i48aNpqoAfimAZPqQzL4kACSjxb4IIIAAAggggAACCCCAAAIIZK4ACQCZOzb0LLsESADIrvGitwgggAACCOSCAAkAWTiKqSYAKLD++eefW4cOHVxp+ES3cPDYHxss164g95VXXmkPPvigCzYrIB/cogXN/X79+/e36dOnu93DiQGJ9lF90jk041/tLViwwCUSaCa9bzfYVsOGDd1nOk79uO++++yCCy6oDJQr+K/NX+PBBx9ss2bNckkB0bbw9Sn5oF+/fm4Wvyw0iz+eR7jd0047zZ566in343hLDug6fPl/JWG88cYbzlLXWJ2ECt8XHR8vGzkRj3hfeHT/yIwNAQQQQAABBBBAAAEEEEAAAQRqV4AEgNr15+wIeAEqAHAvIIAAAggggECyAiQAJCuWAfunmgDQvHlzN8t9n332SWlGuILgCtgqiK7fv/32W7v00ktt4sSJlWX34wWsNVvdr0//97//3RTsTsf27LPP2tlnn11ZMl/niBZ8Vpn/DRs2uAC/+jJz5kzr2bOnC/Ar6K1rC27XXXed3XHHHS4YrmB+IgkOCmi/9dZbNmDAgO36EC+orn6feOKJNmnSJNfH8DWEjw8mAJxzzjn2yCOPuGvRsfHOFc1d7amagJZUiBe8j3Z8+Jyx2qhO/9Jxr9AGAggggAACCCCAAAIIIIAAAghsL0ACAHcFApkhQAJAZowDvUAAAQQQQCCbBEgAyKbRquhrqgkAjRo1so8++si6dOniStsnuilAq18+YK/g9+LFi23p0qUu6P/qq6+6UvMKqhcWFrr94iUAaLa69hs6dKhrI9VNQXu1OXLkyMqguZITtFUVfFZCRFFRkVt64KWXXnL76tr8tQT7pIoC++23n2tLQfVwBYVoAW9VFvjtb39rf/jDH1ySQXCLF/RW3w899FC3nIKuK5xwEM1LwXpVQLj99tvdeZUAED5vss7VrciQqedJtl/sjwACCCCAAAIIIIAAAggggMDOJkACwM424lxvpgqQAJCpI0O/EEAAAQQQyFwBEgAyd2yq7FmqCQBquF27dqbAdzIJAL5DmhGuwLSC7QqSKygdDK4HZ8f70vnRlgtQewpW9+7d2959911TYkI6NiUl7L///i6or+B7VbP/da5g/x577DE79dRT3TH6tWbNGmcU3NSmkhXmzZtXWV0g+HlVM967detm8+fPrwzExwv8+zbXr19vBx10kOlLt6oRKLAf63zeXmPzxBNPuOup7ux/fx6NsSoJ6Pdkt2QqAKhtuV944YXuWnVscHmJZM/N/ggggAACCCCAAAIIIIAAAgggUH0BEgCqb8eRCKRTgASAdGrSFgIIIIAAAjuHAAkAWTjOqSQAKKCqGeGJBqDj8VRVkt6Xq/cBeJ3Tbwr6a1PiwAEHHGBPP/207bnnni7Yq/1T3e655x4bPXq0C/z7fsQqPa+Z9S1atHDl/zt06OBO7xMWvFPQa+zYsfa73/0uIcPgeSdMmGAnn3xyZfWARK5TlRS0JMH3339fuaxC8Lho46ilCZSk8dprr7lkhVSD6PqSoSQEJRXU9KZ7Y+7cudajR4/KpQt0znTdrzXdf9pHAAEEEEAAAQQQQAABBBBAIFcESADIlZHkOrJdgASAbB9B+o8AAggggMCOFyABYMebp3zGVBIAUj55qIFYa9L7JQN8f/2hCrgrmDxq1Ch74IEHbNddd01btzRDX+1OnjzZzdBXH+KtO6/PTz/9dFMFAJ+AoISFqpIRtAxAnz594ratiwqe++yzz7YHH3xwm3L88Urr//DDD65CghIAvFs0LB8g90sT6HclABxzzDEpB89rKwFA46dkBm3xlpJI2w1EQwgggAACCCCAAAIIIIAAAggg4ARIAOBGQCAzBEgAyIxxoBcIIIAAAghkkwAJANk0WhV9zZYEgGDw28/u16z/zp0720033WQnnXSSm9WuMvdNmjRxwfJUZ3pPmzbNDj30UNeWZvHHSwBQkF/B/n/84x82fPhw1x9frSBaAoBvc9CgQTZjxoyYyQUaroKCgsolEpTooP517drVjWQi1xsvASBaiX0/4//VV1+1YcOGpXyH11YCgJJE5KeNBICUh5EGEEAAAQQQQAABBBBAAAEEEEhKgASApLjYGYEaEyABoMZoaRgBBBBAAIGcFSABIAuHNhsTABRM12zue++91zQTXqXeNVu/WbNmbl17/b06perDQfSrrrrK/vznP1eW8E9keNu0aeOy2lu2bOl2VwKA+lJVMsLGjRvddYwZMyZmwoKO9+X4/ZICjz76qKtQkOga9ytXrqysAKBguGbFB7eqAuM63+uvv04CQCI3APsggAACCCCAAAIIIIAAAggggMB2AiQAcFMgkBkCJABkxjjQCwQQQAABBLJJgASAbBqtir5mUgJALL5wBQAFqy+77DI788wz3RrvCvqrIoB+V1DdB8WTGRKfAKDfCwsLrX///rZ06dKEm1BZ/V/+8pf20EMPueB6uOR8uIKAL7Gvc2gmvw/sRzthMDjvLY466ih76623KgP5CurHqnqwZs0a69u3ry1fvtydy1cn8OcLH+uTKLTfm2++aUOHDk3YoqodM6ECQFXXm2rFiJRxaAABBBBAAAEEEEAAAQQQQACBHBUgASBHB5bLyjoBEgCybsjoMAIIIIAAArUuQAJArQ9B8h3IlgSAaFemEvsKsp966ql2yy23WKtWrbYJgCvInWwlACURKJA+fvx4O+uss9xpFRj2wftgIkK4TzpO5f+POeYY95EvOe/3q2qGvQLzJ598sk2ePDmpAVSSw6xZs2yfffZxFRC09EGsIHZxcbEddNBBtnDhwoQSAHxbcnzsscdcckO0LZnAOQkASQ0xOyOAAAIIIIAAAggggAACCCCQEwIkAOTEMHIROSBAAkAODCKXgAACCCCAwA4WIAFgB4On43TZngCgoLaC/KoCMGHCBOvZs6erAKDkgGSD/7LYsGGDC6T/4he/sOeee84F1NWOPvO/qnJXH+bNm+eWIVBw3lcA8PtHSwDwCQUPPvigXXTRRUkNqc5x5ZVXuuQHJS7ofPGC8YMHD7apU6e65ISysrKY5wtWRLj22mvt1ltvjbp/vHMGDyIBIKkhZmcEEEAAAQQQQAABBBBAAAEEckKABICcGEYuIgcESADIgUHkEhBAAAEEENjBAiQA7GDwdJwulQQAX8I+1qz4dPQxWhvB2ekK0Kv0f7t27VxJ/Pbt2283+z6RfviKAV988YX17t3bldYPz/6Pda1jxoyxm2++2dauXWvNmzd3CQPBLRwoV/tKYGjcuLFbakAJBDomPz8/5nIAvk3t26tXL/v4448rkxTiBeNVnUBGfsmEWC7B/mv2v6oA+DHXcf7zeOcMnoMEgETuRPZBAAEEEEAAAQQQQAABBBBAILcESADIrfHkarJXgASA7B07eo4AAggggEBtCZAAUFvyKZw31QQArXtfUlKSdA98YN0fqOC7NgXzg6X7qwq4Rws6awb8AQccYNOmTUu6PzpAa90r+H7DDTe42e7hc8dLdJgxY4YdeOCBbja+2omXABC+hhNPPNFeeeUVF5zX7Hxv4i8mvL9vf+LEiTZ8+PCEKh6oyoCqDagCgPoZawuev2/fvqbrCy9rkCy0vvBryYJk25GHr0jg7xGdO1bygRznzp3rEit0jya6JEOy18T+CCCAAAIIIIAAAggggAACCCAQW4AEAO4QBDJDgASAzBgHeoEAAggggEA2CZAAkE2jVdHXVBMAGjVqZI888oh1797d1q1bl5SAyvSvXLnSvvnmGyssLLQpU6a4ILNm0PvAbqygezj4q2QEzai/5557XDl9BYCT2ZQAoF8DBw50gePwEgLxEgCuvvpqa9u2rQvce9fg+cPtabmB4KZzKpivTckMqhAQ3KIFu3Wes88+2x599NGELvXuu+82lfPXcbrWWFswAWC33Xazjz76yPS7NgXU5Z3MpvMtWrTI9ttvv+2uLdF2/JIMvm8kACQqx34IIIAAAggggAACCCCAAAII1J4ACQC1Z8+ZEQgKkADA/YAAAggggAACyQqQAJCsWAbsHy8BwM+6jtZVBbQV1FXJ/A4dOiQ1q1sBXB2rAK6fma1zKRngzjvvdOXmi4qKtptFH+xHOPjrg8KdOnVyiQRt2rRJWnjy5Ml29NFHu7L84QB9vGQEzfr31xQvuO47FqyE4PuvxIhNmzZt1/fw9SpJQLP4W7RoYQsXLrTWrVvHvF7tO3XqVDv22GNdAD+R0v3BJAAtHSAbbWpL5481HtE6o/MuWbIkoXOHjz/ppJPcUgmyUeJJNKPgMeEKAPESQhLxSPqG4gAEEEAAAQQQQAABBBBAAAEEEDASALgJEMgMARIAMmMc6AUCCCCAAALZJEACQDaNVkVfU0kA8OvVa+Z6ly5drGHDhgkLKLCsIHIwwcAvJ6DfNdu8f//+rhS+9lGwWX8ObtESANQHBZn/8pe/2MUXX+x217nCSw5E66gCypod/7e//c0F/6squV9VH/zsdN/neBi+T8FqB94jXP5fbVWVAKBEjP/3//6fnX/++dt4hs+vigLff/+9q9awcePGhJYMCPZD1QMuueSSbRI2Yo1H8DNdl375pBElSyS7KbFj2bJl7l7QvROuqBBujwSAZIXZHwEEEEAAAQQQQAABBBBAAIGaESABoGZcaRWBZAVIAEhWjP0RyDSB8ooO5WVax+gPAgjksAAJAFk4uFUlAMSb7a5L1T4K1s+bN8+6du3qAtTxgrLRiMLn8n+fNGmSjRw50iUWKKgeLokfrS31QbPvjzjiCPvXv/7ldtFx+rkCx1WV0dfP169f74Lja9ascQHyZGeEx1siIFEvtOYAACAASURBVJHbQ+esqp2q+q5g+pAhQ+ztt9+OmejgkwsGDRpks2fPdkH0WNfo++GP09IIqiDgEyrC1xPPS8clc39o3LSkQ/PmzW3BggUuIUR/95UW4i3RoEoKuje7devm7oF4FQASGR/2QQABBBBAAAEEEEAAAQQQQACB5AVIAEjejCMQqAkBEgBqQpU2EdgxAuWm4H8wASC5JIDk9t4x18RZEEAgOwRIAMiOcdqml6kmACjIqgoANZEAoADvWWedZU899VTc9ep1UQpAK8isa+rYsaMLVrdr185VBFBbwQQAH9RWoF8BZSUyPP7443bBBRc4n0RL5Acx05EAEOsWCgbYg+dSYFv9nzZtmvXq1cs1oeC+X1oh3Obo0aPtrrvuqgz+VxW4DycAqL1nn33WRowY4ZoMX2+8BIDq/PNQMofGR+f9n//5n8pzVpUMETwHCQDVEecYBBBAAAEEEEAAAQQQQAABBNIvQAJA+k1pEYHqCJAAUB01jkEgEwQU/o+kAPy4KaSfWFg/8T0z4VrpAwIIZJoACQCZNiIJ9CfTEwC0FMChhx7qAtqxKgD4gLACxn57/fXXbdiwYe44Bf/DM8b9MgQ6Rp/95Cc/cVUDfGn+RAP6ie6XwHDE3KWqBAA/I/6WW25xSxjoehX8jrbpmj/88EMbPHiwu2afCBGt8kC0ygyjRo2y5557ziVI+ASDcDA+nYkA6oOWZlBixpNPPukuKV7Cgr9uEgBSveM4HgEEEEAAAQQQQAABBBBAAIH0CJAAkB5HWkEgVQESAFIV5HgEakuABIDakue8CCBgRgJAFt4FmZwAoMC8AvfDhw83BfNjlY/3AezgmvUPPPCAXXjhhS5YrVny4cCxL0mvAPPixYvt4IMPdssAyERBdb9ufbxhrc0EAH9N6sNee+3lSuUrMB9t9r8v3b927VqXAPDpp59uUwUgnAQQ7bq0HMOMGTOsc+fO25TU90kT8ayS+Vzjr2SGwsJCNzbffPPNNoeHxzPcXxIAktFmXwQQQAABBBBAAAEEEEAAAQRqToAEgJqzpWUEkhGoTgKAn0Dk372lc/JPMn1nXwR2bgESAHbu8efqEahdARIAate/WmfPhAQA3/FwAFfBX5W2HzdunF1++eVVrj0ffPgMBu3PPPNMe+yxx9wM8mgz4n15eVUX+Otf/2pXX321O4e2aDPiqwKu7QSA4EP4xIkT7fjjj7fi4mJTsD7aVlRU5K53zJgx7mMdr+SKeNfcqFEjlyBx7LHH2qRJkyoTMnwihW/LnzPVLwN+fO6991678sorK8cl0RudBIBEpdgPAQQQQAABBBBAAAEEEEAAgZoVIAGgZn1pHYFEBRJNAPDLo+q9oSZoabJUrCVHEz0/+yGAQHUFSACorhzHIYBA6gIkAKRuuMNbyOQEAAWxFcSdOXOmmwGuLZG1331A/sQTT7QXXnjBFEhWBYBomx5ctfXr18/Nng/OqE90MGojASBa39SP8847zx588EHbuHGjNWnSZJvdlFCh69MDu0yPPPJIVx0hvFV1PT45QokA9913n51zzjnuwV+brzgQPDbVBAC1pWSFAw44wFVoCG/x2icBINE7mP0QQAABBBBAAAEEEEAAAQQQqFkBEgBq1pfWEUhUIF4CgN7FNW3a1JYtW2YrV660XXfd1dq1a+feJwYnASV6PvbbGQS0Kr1fmT7aSvPbrlqf6Jr1O4NcMteo8L+cf9SMZl11i8ntnUzP2BcBBHYGARIAsnCUMzkBQAFrBe714KmS8yoFn0wCQP/+/W3KlCkxZ8Lrgfbdd991wXC/JRvQT3b/6t4m8QLe6kerVq1s7ty51r59+21Oowd0JUJopr9/YD/ttNPsmWeecfvFWl7BN6Qgv08YaNOmjU2dOtWNizYlAigbOLjF628iDldddZU9/PDDrvJAeIvXPgkAiQizDwIIIIAAAggggAACCCCAAAI1L0ACQM0bcwYEEhGIlwCgNvQOUe/jNFlK7w8HDBiQ8PvDRPrAPtkrEA7lR65EFXW3uD/lWb7eNAcu0CcHhBMEFI7eGTc5VFx74I9eIrrvj58Gw/+RdhJ3TG7vZMcm0vPyOP1JvLfJnp/9EUCgpgVIAKhp4RpoP5MTAHyAV0FnVQCYN29eUgkAXbp0ccHw8Ex4z7hu3Tpr1qyZm8n+f//3f1HbToS8phMAFJxXAD9ewFvXqZn/Dz30kJ1xxhmVs/LD16BgvZZFmDZtmv30pz91f9YWKwnAn1tfAPzWqVMne+WVV6x3797uvOElB6pK1oh3Hb798ePH27nnnusSFnRMuFpBvHZIAEjk7mUfBBBAAAEEEEAAAQQQQAABBGpegASAmjfmDAgkIhAtASA4s1/vS7/++mu7+eabbfny5TZ69GgbPny4a1rv6NgyXSAccFcwPj1hV7W8JbJ6rtUJxPjLXQJAaUU4ur7lVZ7P90Wf+9C2Dkxfn6o/GoGEhCiB+Oq3W9WRwXGpY1ZeMSZ5Wp5XVY+9UKQzVScCBNtRG8FkC527YoC2S8JQqz+OzI+99O0lmx4QTOhQaz41Ydu+u70qdnVnyEvX3Zj+EaJFBBCILUACQBbeIZmUABCL7+STT7YXX3wxpnA4EK9Z8Hqo1Sz/aJsebvUgqwD22rVrXZA5Vgl7feaD8S1btrTp06e7ZsOB6HiB6aouInzcbbfdZk8//XRlgD7e7aWAtwLxqmbw6quvuuoJ8fpyyimn2LPPPuv2VWJAVfvr5/KSQXCZBBnr+EGDBrl+qkpAVV8GgkkMvg3/M9++T0J4/vnn7ec//3m8S475OQkAKfFxMAIIIIAAAggggAACCCCAAAJpEyABIG2UNIRASgLhBAD/bliTfvSeTu8H9Q5WS4zqPd9vf/tbO+aYY9xnfgnQlDrAwTUo4IO5msBVVhH4V8XWuj/G3/3ZE8wJCAaiy7ZstfKtee7dcEGgEOwWF7MujrwnL2/ozpXn4tJbLc8FpP0vnVQHZkIiiXwUiNevCqoETZIfQJ3AG+jo/Mh5HZhZ+Vaz0rIyq5NfbgX5+W4WvZ9JH1xcQbtHjtJPtSyv/hasyBtMtPC9/PFnkQQAH+j3Y6B21J7aCScTVHWlwV75HkXulK3utzyXKLKlbKvVrZtnder8CBv4o7/85Dk5AgEEakWABIBaYU/tpJmeAKCHTj1cXnTRRe7BM9YWTgDQGlULFy40BeurWqNKs8zPOuusqM2Gg+FqX7PsVY5egfOnnnoq8h8qpa7VwPbhhx+6ygfaFKAvK9ODSdWbrlGb+vj+++9bnz59YvZN1zNz5kxXBUDXtGHDhrj7B8+u4+vXr+9m/t9000126aWXuln6Gi995qsF+MQKP5NfP9cv7aOf+SUJdH1KYLj//vvtlltucV84UtlIAEhFj2MRQAABBBBAAAEEEEAAAQQQSJ8ACQDps6QlBFIRCCcA+HevalPv9VQxdMWKFW7Cj97d/epXv7Kjjz7a/VnLfyayjGgq/ePYVAR8Kf7IO2IXRC7Pt63l+ZE5+RWBbhcCTiDWGw4++56FD43sVxKZA17ewM3y1pbnlgXYUjGfXXv5gHUCJ0+FIaFjKwLo5RWB8Jp5vV/Rk2ACgP6sBACNS+RjX01Bfy0tK7f8upGFFKQXnmf/o5w+DVZS8GMfrrBQWtFSncrg/49JADq72vGJGYkiBM+lhIXI5q5yi1ndCtKVazZa82aNItcYatpXAkj0jAkNKTshgECNCpAAUKO8NdN4picAaFa5Hizvvfdeu/baa2MihBMAFJxevHix7bHHHtvMXA82ohJW77zzjvtRaan+g/jjFi0BQIF4tauHYGW/uoeZUAJAdRMCop3voIMOstmzZ1c8DMR+OFICgPqmh/Vbb73VecXriwLxY8eOdQF8XX+s/cPVEXzCgQL4aqdv376uLNipp57qxkxfIPTFINymxlR9bN68eeThoLzcfvjhB5s4caLdfffd9umnn7qlGYqKilK66UkASImPgxFAAAEEEEAAAQQQQAABBBBImwAJAGmjpCEEUhIIJwDofaDed2pSjiqlvvfeezZ48GB77LHHTJOTrr76apcA4CsAkACQEn8NH6xgrgLbCqvWT+pc0UrOBwO7kXSCSLhWP99SFildXyc/EsBWGLjctlTMXPezzFUBQBPafPBfQWhFh7cP+1Zd8j6py6jcuarAcuQ8+t9IhYS8yhn0kWVvIzPvqy6HX/2AdTAJoI6VV1RBKN1cYvULImO1drXZuvUl1nq3+tagntnGimC6P2e4V8GkDjMt8avAvNrKj/zRHaD7Qb8ilRfyXNKAPvQT7/zPI6X741+fD/7LT6Nez3G6FQ3KzX5YYVa/oVmB4v51IoF//cr/seBBhfK2aQjVG2WOQgCBHSlAAsCO1E7TuTI5AUB98+u+P/fcc3b22WfHvOpwAoB2Xrp0qUsAUCA6WMJfD6vz5s1zpeuLiyMlisJbOHCtme16KO7atasLyivYri28X3UfhMPtKKiuIP5dd91lCmaHExTC/dU+uk6t1dW/f3/3kB4roL9y5UpTlQTtP2LECHv33XcTTgBwD0R6yjOrLPuvwL6SAdq1a2cjR4501Qs6d+7sfunnCurrmlRtQOYLFixwXyzefPNNt2TBmjVrnKm+UGh/Xa9PMvDn8VUBgksRVHVTkACQpv+ToBkEEEAAAQQQQAABBBBAAAEEUhQgASBFQA5HIE0C0SoA6F3mV199ZR999JG1bdvWLZeqpUlVOfSqq65yCQDap6plP9PUNZpJWSAS2FUQu3RTPdtcEmlQr3A12zy/rll+PVVkLbP8OvmWXzH1fNtA/7ad+LEKQGSNdxWg3bTRrGRjnksCUJsNG0eCvnX93DV/kAtAq0+RcvuR4PP2K9HHOn91SIIB8+Dx21c0UIJCpOC+guKR4L+C88GZ9dv2oOrUgER66lInXPuRc5htLiuz+nqfv8ps8RdFVrJljfXt18EK6pltKDFrUKBlFX4MzG9TuSEv8lkkal9s5VZm5eUNXVKDgu768VYX7FeEXlUHfqwCETl95Ad1AgsL6KfxkwB+vK/8cg9lFckKc2attpKScmvTvrl17pRvm3TfVfQl0vaPiSSpWSbizT4IIJBOARIA0qm5g9rK5AQABYt9+XgFiY8//vikVBQ81mzyvffeu7IsvZ+trt+vueYau/POO12bwUCzP0k4eK7gugLQOu7mm2+ufOhNVwWAcAKDzjV//nw78MADXWA8XoWCMM6UKVNcxm4iCQkKxqvagA/iR0umCLcvM117tOv3nymDuGnTppXJEn4ZA32uWf+xNj/2fh8tNaBs5Kq2cD9IAEjqnws7I4AAAggggAACCCCAAAIIIFBjAiQA1BgtDSOQlEA4AUAH632b3qEuWbLETjjhBDfp57rrrrPPPvvMVfs85JBD3BKgbNkgEFl6deOGLbZpfUN745VltuDjZdZtn4522JHtba/ukZnZ4SBvcAZ+VX/W1Zdt2WprC/NswZx19s6bc61OXoGN+sVg697HXNC6ZKPZV0vNiorKbP9+da1OPZ8EEDmjryIQloxVgcDvm2hgOnKe7Tcf/66oUO92UID8xyoFCk9rRrxf137bNqLVBkiuckEk2SDyv5G0A/Vl7RqzD6Ysdsv/HnVsd8tvYFZex2xzqVlemdmaQrNvlxdZ0yZNrXyrWftOZmXlZo2amhWou24rdRUYtm6t56osFFQkY6iuwbq1ZiXrzVauiJTo31hcap32rme7tDar30DH+sUGIssHBK+pKvPiIrPly8utdHOR7dO7mZWWmdWrG2l/4suf2cbiunbk0V1ttzZK/4iUCHB+gQZJAMiG/z+hjwj8KEACQBbeDZmcABAMMKv81OGHH56UsI7/97//7Wb5KzisQLgva6Xy8kOGDDF9AVXQO9oWrSS/gsqTJ0+2gQMHViYNpCsBIFofVAFB/Z8zZ07SSw1cdNFF9pe//MWV0tfs+6o27/z222+7JAslHsgqXhJArM+DJtGSKyof3ELLJ1TVR59lrL4pGSLamJEAkNQ/D3ZGAAEEEEAAAQQQQAABBBBAYIcJkACww6g5EQIxBaIlAMyaNcv08wEDBliPHj3cu0GV/v/444/t8ssvd+9QW7RoEXepUegzQ0BB2E2bSqxkQ31bON/ssb/NtOa7NLaTT+lp/QZVRJ2r6Gp4lnw4wK0KAHlbzL5fZvbME1/a1Pc+sTPP+Yn1P8ysZSuzb/9r9n+PvGPfrfjezvvVKOs3sK5ZncSKywe7tP1s/ViF+RN337JVCS+R4HrTZj6A7pcpUEg6skRBVecP1waItl9VvfFhfwX/I7UHItX4//XGEvt22Rrr338/69En3zZtKbe8unm2eZPZ1Cnr7dtlhdaqdYHt0rKlLflipTVp1tAO6N/KOu5pVqbxcMF+VRbYalvLCyJl9yvSGDZsNPto7ve2YN4yq2NNrUG9xvbRvPlWp06+/c8ZQ11CiBIJ8usoCUBVEHT9keyB7QL0FcO4uVj9Mvvgg5nWuUcj+9kvelmdAlUzMKubb/bVl+U2+Z0l1rhpYzvhpLZWtyBynX4ZgMq4QBLVBhIfYfZEAIGaEiABoKZka7DdTE4AcP/p2rLFzbRXFuq+++6blIQCz88884z94he/cMFsBYgVOFYQ/6WXXrKTTjrJVQbwywyEZ5xHSwDQjHqVylcZe81sd/8xDAWxY5XdT+YC1C/1T9UGbrzxxriHhs/bvHlzW7RokSvzH2uTsRIjlMn7+OOP2yWXXOKSBuJVDoiVAKB++2UXZF7VvolahY/3lQeCyQUkAMS9RdgBAQQQQAABBBBAAAEEEEAAgVoRIAGgVtg5KQLbCYQTAFavXm0LFy50s4/79OljjRs3du9jtSyp/t1eccUVbiKU3htqH78kKrQZLLA1Uqp/a5nZqhVmN1w/1baW59tpZw6wwUeZ5QWnwAcuI1rwPzwb3IfItYT8438rtOefnmnnXXCsHXKM2a5tzFZ8owSAKfbdt6vtvF+NtH328xUAtARA7C1W5QF/ZLw23Lv6Kk7jCvBvMfty6RaXoNCnz+4uCSC8VRXUjywQsG371UkAUAtbKoLtXy81e/qJd2yvTrvbKaf3dPkHmza7eLnNmbXB/vXaQuvYvqMdfuSu1qK52ZeLzZ5/bpp12rOTnTBiD2u1h1leRRUAH7B3CxqUm23ZbLZ0odmihd9b0+b5tvfeu1rZZrNP5hXbGy8vte+/X2FXXHukG6OWu2im/ia3fIBfriFaAkBZmdnyL83G319oM2bMseE/a2dnX9jTGjQ021haavUK6ljdvLo28aV1tvDzr+2oYT2ta/fI8hD160WuKziWiYxnBv9Lo2sI7FQCJABk4XBnegKAMk4VTNY6VHvttVfl+vCijjdDXcHhv/71r3bxxRdXJgD49s455xx7+umnXUKA2teDrdoLthktoKyH39/+9rcu6K8At3uoqMEEAD1Uz5492y0D4M+pa1BSRHhmfbQlC8aPH28jR450pbxatmxZeYcGr1N/9jPrtcO4cePs0ksvjZvVm0gFgKCp+qykAvU7VlUAbxpuX39XtvHBBx9sr7322nb/2kgAyML/A6LLCCCAAAIIIIAAAggggAACO4UACQA7xTBzkVkgEE4AmDBhgptApOB/q1at3LtRTZ4aO3as/fe//3XVQo877jj3XrZJkybuPSpbhgqEo/VbzdavMvvD/86zrVsa2qhTu9tBh0YCxuHAqwKz+lm8CgCq6F+03qxpQ7MXnt1kT//fLDvznEOs/+FmzVtVLAHwpVnRulLbv189K2gUmVO/aUuZFeTX3T44XzGrPFrwP1p5/VgB4+Bn2+4XOYmC4mWlZh/NM1u8eJENHdrVdtk1UpZee2jmvJYEUJF+9Tp8/mgJAC5GEeV2cJUS8nzJexeSr5hRH8m+UM0B9eeFp76zDetKbcCAdrZPrzoRrDpm69aZjbtvltXNa2GjRnWxzl0VCzFbv8Zs/KNLbfF/NtpPftrLDhlqVtBQfdDiBaosEElSKCkzKys2e+6JVbaqcLX9zzmdbfd2kQSItT+YvfVPs9tvnWgnjOpiv75iH9ujk9mmrRutQFP5Ld/ybNuEDXdvbI0sJ/DJHLO/3bvU1q5Zb6ee39mOH9XI9WFLeYlZ+WYrqNPEFn5uNvX9FW7i5ck/62QtWprp/zqimWbovya6hQACIQESALLwlqgqAcD9x0v/VQlsVZXEnzt3rnXt2rWyzH46GPyMfQWmFWhXwHj33Xd368ZrXXl9rqB9rE3HqEzVvffeW1lJQMesW7fOunfvboWFha5dPbgmGpSeNm2a9e3b14qLi7crq5/obPZEfXz1A+1/2GGH2fTp092h+g9ntASAcLsyGjFihD3//PNu/2ife2d9pioASjjQeVU54fTTT9/mkHgVAYI7BwP/3iUZH7+vH2O/JMF9993n1h3bf//9496f+rIyb94869atW+XSD4nasx8CCCCAAAIIIIAAAggggAACCKRPgASA9FnSEgKpCIQTAN544w1X/r9nz562Zs0a17Tee7744ou2ZMkSO/roo+2YY46xAw44wNq0aRN3wlAqfePYFAWiLN6+7AuzP9+9wIo31rXzf9XD+g40Ky6NrNVev75ZnfxIIFrRaQV5S7eWWf06dW3dBrNGDc1WrTZr3NisgVsr3qyimrsLMj/92Fp78pGZdvGlR9tBR5jVa2xWr8CsQYFZyWazOopn5ysgvdXWlay2ZvV3Nc0g31IWWXtef3YVBSrXsTf75rs1tsduLVyAXOcqKdf9aNa8kVlR6WbbXLrJmjdp6uapayvaaNa00Y9uOq/aV9+VqFCn7kZrrOnplmelW8w+/cjszdeX2p57t7IBBze11q0jfXRl6l3l+2JXTL+eRRotLjNrWNdU8MD1p3izWcNADkzwekpKKjy3lludOnnONt9lIgi4tCLFQikUkW3NOrMbfvehHXHYQDtiqFnzXcxKNkVmy8+dZXbjH16xE046yE4/czcrqFsxq7/M7ONZZnfePM0GDOxrV9/c0AX9y8q3WL28fCvZala/TsT/07lmd94014qLi+yC0Z3t6OPaOTcXxJ9mdt3VU23PLg3simsOsP0Gmm0o3WD162mPfMsr9xMfI6khPh3gy6VbbcHsDTb3/Ua2aOFSO2x4czv1rNZWr4n2KrONG4usaaOWVrjW7J//+Nwmv/6lXXvNMOu134+VClK8yzkcAQRqSYAEgFqCT+W0mZwAEJ6RP2jQIJsxY4ZLAPAz9mNdu44/6qij7M0333Qz3JVIoEDy/fff76oChAPa8SoKKPA8efLkymB6vASJVMbFPRpULFugP995551u7S0/g14/ixdQ1/FapmDq1KnWu3fvqN0JXoOqIaiclzb5zpw501UP+O677yqD7ckmAQRPGq+/4Q5qnJWQsHbtWjfmv/nNb9xyCKtWrXJVABYvXrzNIVQASPWO43gEEEAAAQQQQAABBBBAAAEEakaABICacaVVBJIVCCcAaLKVAv569+aXT9VEouuvv97mz5/vKqH279/f2rdvz+z/ZLF35P5RplZrxvaG1WbXXD3HGjfczY7/aTvbs5tZfoHZhnVmhYVF1q17U9uldUWIutysQZ5ZUbHZsv+abdhQZg0a1LUmTcxWrSqzfvvXtc3lZqUKdJebvfjcOnvy0Zl2yaVHuQQAzQL/YuEqK1pbarvu0tYaNi63znsrLFxqJWWbrXHdxrZsqdnK70utWUslFdSzjevN2rUza9TcbGOJWb36keSElT8o+WCTNd+lgW0uK7HVq4qs7W6trFVrs/rq4yazb74qsW+XlVvD+g2sddvI0gYbN5RY3fz6tnplibVoUd+694wE5bX/4kXl9q9XC23a+59ZnwP2tKOO7mBbtxZb9x4NrdVuZsWbNlujBgW2cbNZ4Q9bbM2ajdagQb5t3lxqJSWbrUuX1taokdnqVWbfLd9ka1eXWr38htatW4GtXFVuJaUbLD+/nrVtW88aN430R1UFzDSJ0dUYiPxSUkOZ2dLFZn+9c7YNP66fHTnMrFGTSPJCWYnZe++Y3XX3FBtxanc746zdTYWINZ6qLPCfj81uHzPPevbqbqNvbGgNm6nJLVbX8q148xZrUJDvZvp/tcTsH0+stYVffGqnX9jJBg5pa/UjWQ42+19mo694zzrs1cAuuvIg63eI2ZY6m1zygSlNYEtFAkB+RWJIqVnxBrO5c7603VruabPeNXv5pY9sxKl728mnNbWGLgFAiQilVjevnm0oM3vztW/t5WeW2Vln9LcBh5g1aLIj/0FwLgQQSLcACQDpFt0B7WV6AkCQ4IILLrBHHnnEPWxqzal4AWXN6t9jjz1szpw51rp1a3eMrldZq//+97+TTgC47bbb7He/+52bga/AdE0nAKj/PuD+xRdfuFJceiD3s+HjnV8+akPJA5dccknUNbrCSx5oqYBGepKpSEBQsP3Xv/61y/r1fokmAcTrX7zbW31XX9TO6NGj3RcPfRnRNmTIEHvvvfe2aYIEgHiifI4AAggggAACCCCAAAIIIIBA7QiQAFA77pwVgbBAOAFA7xo1IUjvO7Xp7+vXr7drrrnG9O+WBIAsuYeizP5XsHhTkdkVl0y38q1N7OhjellBo0LbdZeG9u2yTTZj+sd29NFD7IhhdVwAd22xWd08s9kzSuzNN6bb3nt3toP6t7NFCwttwbxldujhfa3/4MiM/c2bzP75bKE99cgsu/jSYdb/CLO69c0mPDXfJr043Zo03t0uveIn1v8ws615W62spI59s9Rs+pT1NmvmXBv+017WtFlDW7eqnm21Lda2k1mX7vVcVYAvvii396d8bLu3a2W9D2hlCxcttM8/WWvt9+hoJ47saM2amK34wezj2evsgbumW726LeyQozpZsxabrEVLla+vb4s+WWsbioptxMm9rWtPs2Xfldm0qUts4oTvbekX8bPsrAAAIABJREFURda1R1vr2Km+te9QbgMHtbd9+zZ3VQk2uyUCNtmkV/5t3bv3sP4DOtrMGYts8cKVtl/fbjbsxF1t2Vel9srzS+2VF2bYbq3a2i/PHGrrN620b5Z/Zcu/3mgjRx5i/QaZ1XVVEzSDXr8qahYoFyDf7LtCsxkz1tmLz8y3n48abEceY1ZQURxg03qz5582e2z8WzbqjN52uk8AKI8E2Zf+x+zG0R9b293b2GXXt7V2e5dbgVu+IJJkoKLOqjywfoPZls1mpZsrqguUlluBBrjU7I1/mN31xzfs6OP3spNP7Wbd9tWhmyqWKiiwvC2RMgduMYR8s8KVZv9dWmjFGzdbzy5t7ZVnzZ6fMMdGndXdRp3R2Bo08stKRMpJbCo3mzW9zJ565DMbfPC+duzxZru2yZJ/S3QTAQSiCpAAkIU3RroSADp37uxmxicaHI5HFZ79r/1vv/12FwTWeTRDPd65FEBWGXgFig888EB3SpXwP/zww11J+GQrAGg9LC1DoIdiBZtTDXDHMlDftflgf1FRkR177LH24YcfVq7FpRn7wS0cAPd/V+KAKidEW6PLX4OvNqBjfJKBHvybNWvmrCZOnGg33nijLViwwJ0/nr17QAgtIZHoccFrUp/HjRtn55xzTqW5bK688krTcgCxrj+4BEBwOYV49x6fI4AAAggggAACCCCAAAIIIIBAegVIAEivJ60hUF0B/Vu85ZZbbMyYMdajR4/KiU56J6jA/+eff+7e/40fP95V4TziiCNYAqC62DvyuCoSAH5Ybva/Y2bYooUrbOTJR9nQ4Y2tY3uzxf8xe/mfS2xz6VY74aQu1m+w2ap1Zt9+afansZPsoP797Kihba3TXmYrvjGb+q7Z1Gnv24VXDLJuPetY/lYFqYvsiYc+tEsvG2oDjjKr18Bs/Wqzp8d/Z69NnGPX/+E4229wZGa7KhH8/dEl9tWiUvvFL3pYz/3Ntmw1e/Wljfb22/+yzj2b2OhrDreP55k9/PAkGzz4EBtyRHNruVtkvyWfmz31+BTbt3fv/8/eecDHVV55+5mu3m25SO4VV4wxxYDBYMDGdBJKChBKsptsSIAkfLspm2RTdhPIks1u2iYksCSEAIYkhGIwGGwDxja49yI39V6nf7/z3rnSSJYs2aiM7HP5CUkz977led87Hs3/f87hggV5jB4HNRWw8m/wn4+8x9kXZPLxT0xh2kwISLT/Dnj2qW00NQS4457ZzDwXyivghafg9eWHmHd+IR+7RTLsWuNLy7BKImxeB7/8xeuMGVfIjTdNonAMVMt1z/hZt34VX/zqxUyb5qJoJzz7xyCvv7Kaa6+7mAsvg81bjvLemt1cf8MCzr8EXD4R0K3P+EWYd0StCH/JwLD/MCx/dQ9vrzjI7Z9cyKWLrBT/Yq4QA8D//jzKs8te5ZY7ZvGpO4fhluq+MQPA0f3wL1/aRkqqj88/NJZJMyIku90ECeLCQyhKzBAAwWiYiMky7DamDUcESg/Bc0828eLfXuIr37ya8y/2mowMYVpwWJI/jojX9CeZBHweOHQQPvxgJ+edNxlHCH7xCKxft5FrbxnDTZ/KNNH9MkS5Phx1EHLAti3w+C92MXZ0ITd+PJmRo2OOApMVQQ8loAQGGwE1AAyyFZO0+PIlUdaS0uncc89tnYGIrCKaStS3HPImsKPALM/LtSJKS50oeb4nwnBPMXU0AUgq/yVLlpCamopEqneXsl+i9EUkl+jxH/3oR6ZbSaP/8MMPm2h4W2S3x9OxPWFjp9xftGiRKSXQX4c9NjuKX77/8Ic/NG/OMzMzTVr8rgR/e4xilJA5yLFixQrzhr2zo6MJIP73+PPFGCBi/H/+539SUlLS6g6W0gqyF+TL3ivyvav1sfdIR/5yjayLjFmeE8ODrJXsLTlsR7K0++yzz3Lbbbe1228deUj5gzfffLP1+viSCv21jtqPElACSkAJKAEloASUgBJQAkpACSgBJYCJJB41alRr1kFlogSUQP8TkM/GJMuolNiULKcTJ048ZhDr1683n6dKMJJ8l88XJbPq1KlTyc3N7TYja//PSns0BLowAFSVwre+8QHFxY3c8okLuO5m8EhK/Gp48nfFrF2zl6XXXcCNn4Cdu+H5P9Tz+vK1fP7BS1l6HTQ2QUYKrFkBjz66ghs+OZKPfWyyEbKX/amRx36+mvu+dDnnXWaleBfx/Ynf7mPl8oPcedfFpjRAZia8/yb8z6NvMWb0UL704BRSciBZ2n0Dnn9uBZOmDWfJ4qn8dVmIteve4+5/nM+MsyDiBI8HaqthzZuVPPW7rdx++0Usug4iIXh3Ofzoh++z+PpxXH9zriknIJ+GN9bA1vXw3YfWsPCy87nxLhheCC89J6nrS7l8aT5XXQtZ6ZiU/yKwVxbDi3+Gl158l89+6VwuvwoqqyA92Zr/449v4JqPjef8CzIZkg2/+p86lv1pDbfceiUfvwNq6iE5CZNJwCcR8Va2/dZDdO9wwCoNcKgYfve7NZQXu/jEredw/gUQCoDbCxXF8D8/rWTFm+/zybvn8Mk7hpo1kzWOhqG4CP7ffdvwJbl54NuTKJzoJ8UrEftWDoAwUVySCcDI8fIl/4UJBjz4a+GVv1XxzFNvc+11V7Lkep8xWUQdIt4HTTYGhylT4MERcZgxiQFk+/ZD5OcP4ax5SdRWwhO/gJVvfsAlS3K46/OjkaS9df4q0rySzTfJzH33Xnjl+SBVZSXc87lCCsbEUKgBQF+0lMCgJKAGgEG4bCLainC6bds2Zs+e3ToDW3zvmCI+for2c4cOHTJ1oOJT1vcGio4GABG9J0+ejNSmkujujhHwnfUpgrJtcJByAEOHDqWioqLHw7NNDeKMlTfG/XV0lgFh+/btzJgxw6TBt9NyHW88dqYEOee+++4zwn1nR2eR+p2dV1dXR1ZWFmVlZTzxxBM89thjyJjkiDcb2GaReEHe7iNe9JfofjlHBH/7eTEHTJs2zbC+7rrrjMlA3Mci5tsGAOnvww8/5Mwzzzzucsge2bRpk8nakJaWZvrormxEf62v9qMElIASUAJKQAkoASWgBJSAElACSuB0IqAGgNNptXWuiULAzvwaH7QlnwE/8sgj5rPCCRMmmM/e7EPOl88cJSBMPuuTQ362g8Ds0pyJMj8dRwcCVvb11kMSzFaUwPe+s5nS0iZu+/Q5XHmdlea/oQ6efOwAq98oYum1C7jlTtiyBb7/zzspKirnri/OpnB8lGCwnqz0EWxZH+CFF57hts9M44rFs0j2wl+eqed3P1/Dl++/gvmXY2rR+40BYAcrXy3mzrsuYe4CyMmA//73AM8/s4pLLp/APz0wCm86iGZ9pAgOFUFGlhWd/s2vvUvukAwe+NczGDMBGv1WZH5LE3z4XpAf/PN73HLrBSy5BVJS4cO3JGPBahZfP5rrby5gxDDJcB/G3+Ji5wfw3Qd2kJmdxR33D+X8BU7+8jT89S8HWLR0OFddJ7oB+JwSnw/bNsEvf1zGhx/u4Y5/msm4KW5CoQaSvXns2gxvvrmSiy4dwVVLJ5KfD4/8+27effMot9+xgCUfg5YQeH1WVgFZhnhPhiyKPBb0R3G4HBwuEQPAe5QXR/jEbecxfz6ExIjggepy+P3/Bnnu+eV8+t657QwAck7RbvjWA5vIycvia98bRfbwAEleF24j4UuAnvTkIGw+C5ecAEbSpykAK/5ezUt/XcOMGbNZes1IUrMhLVNMA+Byyv/FRCC2AReEXUSDsHUTNDS0MOesJJJSoaEGnvk9vLPmCGfNd/HJe4aRki7zDeOISAlmL06Xo50B4G4xAIyKmSLUAKAvXUpgUBJQA8CgXDZMincR1X/2s5+1m0F8mvuuMgDIm0SpBSXPy5vA3s4AED8gEY9//vOfU1RUZNLZd9eXbUiQud17772MGTPGOFxlzHKtzDv+6CiEi4As4rT09dnPfpbCwsJ+W+HOovAbGxvN/A8cOGCct92VIJAsCfImXUwQYny4//77Ox1/Tw0A8bxFlBeOUlpAMiO88sorrFu3zphA7D8u7M66Kpcgj0v2APtLsjvcddddLFy4sLX0gZwj6yTnSLv2Hx/Sv5gy4sfUUdyXP1i++c1vmjIGcqgBoN+2r3akBJSAElACSkAJKAEloASUgBJQAkqgHQE1AOiGUAIDQ8DO8mp/Zrdx40Yef/xx7rzzTmMAkM8P7UM+Z5PPQe2AKvszPfszNw2sGZg1PJleRXyWlPIVR+Hfv7+NqqoQn/7MTOZfAh53zADwuz288cpell6ziFs+42TLZnjoC2uJRDx8/muzScooIxKOkpKUTlVlE/v2bWX+ggmMH19gouKf/r8K/vCb9/ny/Yu54EpITrcNALtZ+eoR7vzMxZx/GaSlwDe+2Mzbb2zmpk9O4x++lErYbdWWlwz5kk3AH4D318B3HnqV2WdN4wv/PJL8USAmBhmvnLNtA3zlc6u57vr5XPtJkI/q166Af//hKq66aQTX3zyOvDwISQ6AqIc9m+HfHtxndI/7vjOJK6/O5pn/g7++sJlFS8ey9Jo0Yy6QDANuJ2zdAP/xjT0UHSzhc1+dwfDRITM+p9NLY32QyqpiCkb7mHvWBFK88OiPt7J+TRlf+KdLOP9ScFpZ81u/ZN3itW75ORCI4HA5OSIZAB5bR3mpn0/cOt8YACSRr4ylvgb+8iz8z8//yqfumcun7hiO2201HAzAzk3wvf+3jgmTxvHQ93PwZoSMmcJpov1d7YwHgRCkuKGxEfbthuUvbSMzI42l140iKxsamy3zRdSJMQzYJgAz8oiHHRsjrH9/L2mpGUyfkU91DYRa4NVlUhLgEOctTOFjn8olJx8ysyVDgeQfcOByO9mzRzIABKgsK+Huz42iYHRszU9mQ+s1SkAJDDgBNQAM+BL0fADxAnNnUf6dCf7Haz2+Zn3PR3H8MztLIW8LwrbjtLM08rYAbUfRy5tWcarKufIm9kQyFdhlAOQNcH++ye0qDb/MQ+ZgZ27ozgQhhG0OXa1pdwaAjm/ybTewPC5s5Q8FGZOkEBNzgkTdy/cjR45w9OhRiouLDTvJ4CCR+Dk5OSaif9iwYcycOZOLLrrIZDbIz883Yr+srXCXOYoJQw77jxTbACDivv1HSWe7SMYo5gcZl5wr49RDCSgBJaAElIASUAJKQAkoASWgBJSAEhgYAmoAGBju2qsSsD8blM/l5DM8+czuySefNAYAKcshj9uH/VmbfP5mZw2Qz+akHKmdxVM+a9Nj8BAoOQQ//vdd1NdHueOuycw5zxKZG2qlBMA+Xn1xB1dfexk3f8bL1s3w8Lc34/Gk8fUfjmXkWCsqXdK7S1R7WMR4L7gc4IrAr/77CH9+YgNfuv9qLrwCfLESAI//Zicrlx/mzs9cyqJrLNH6Fz+EVW/t5uqbJvKZL4hIDxEHtDRamQCSvLBqJTz8nQ0MG5HHQ98bxahR0Bi2ShY01lkC/b9+9R2WLj2Pm+6AwlGwejn8xw/fYMlNBVz/8YmkZ1t16D1OB0W74DsPFlFccpSvP3wW8y/08tQTYgB4l0VLJnPV1dlkZUFVpVUCQMwS//WDcooOHuKh789h7vlQV2cJ70kpkJ4KzQFrPE218Ltf7eaNV3Zz/4NLmH0upGVjpRKIOzoGuwtDYXn4sGQAWE95SYhbbzmHCy6EloDFob4O3nwFvv+DZXz67vP55B35uDwQjYC/GbZ+EOZH/7qaM+dM575v5OBLt9ZU7kwrhj+WgSAKobBlbti7Hd5dVUZyipfFS7LIzIWaWqitgdwhVjmGpmAYj4CwjwisXV3Fjm2HyczMwuv10eIP4YqM5O2XYMf2fUydE+a6mycytCDKyEKHYWT2iQt2GQNACxVlJdz1D2MYNaYtO8LguYN0pEpACdgE1AAwyPZCVzXaeyp0dyXQ9xeGrsZv99/T+dnz7a69nnLprfl3Jcx3HMfxxtWZuaOr8XU3/47Xdey3q4wEtiFDBHlbyJe25I8K+ZI/KrozWNgmBtvwoNH8vbXLtB0loASUgBJQAkpACSgBJaAElIASUAJ9T0ANAH3PWHtQAl0RqKmpobq62gTcSFZNyTAqJQCmT5/eLkOqBONIBlL5kvOkHKcE8Eggj5gA9Bh8BBqr4Vv/speKynruvnc28y6ExibwN8Ebrzbx8l+3cPW187j2E7B/Pzz+8yOse38T3/nxYs6cZ4nKTSErOl3q20skuQjikjZ/2Z/qeOI3b/HAV5Zy7qWWqC9p/P/0ZBGv/nUPt995KRdeCSmSLeA3sOzP7zHv/DHc95V8Uy5AjmAYaqqhuRmqSuHx/6mk2d/Eg/9ayMhxVsp4RxTCzfDSC5IafxXXXHcBd3weGhphy1rJAPAXFl87iWtvmsKI4VDbCOkp8O6b8Oj3t5KRmcQX/nk8U2fA80/Dsmdf54qlM7nmuiHGALDyzYOkpWQzaVw6P/l+Cy+98hI/+eX1nHsRhCLWGGX+koUg5IeMFJDKGT/41nbWvVPM/Q8u5OyLIeKyhPj2yf/bWwDs30qK4fnninh3VRF333MRFy2UcgfNpPqSjemg+AA88OUVnHvBGO7/6jh8qUhSfkIheO0lP7/86ZtcsXgBn7s/iWYpHeCAI0chOwcy0qwRBMJWRob6Klj9Rh1jx2QwaZrk+rcdAvDaK3s56+zxjB2H5E0wZoj6WsgfLp/dxwwQrWKLZdYINcNPf+Dn3TUbufbmqdx2RzoBB+QPsU6UMfrcsGMXPP37I6SnJXHbnbnkD7PGpRUABt/riI5YCQgBNQAMsn3QU4G8q2nFX2//3JOI9N7C1J1g3dP5qQHAWpHueHZct54aImzxXv6IsH+WtmSvSGr/E2knfgw9va639pu2owSUgBJQAkpACSgBJaAElIASUAJKQAmcHAE1AJwcN71KCXxUAmVlZZSWlpqsnGPHjmXLli088sgjpqTrlClTjmlePrsTo0BLS4sJ5JGsmpIFQD+H+6gr0V/XWxXcJRI8HICSIvjetzdQV9vMPZ+dbzIAZEv0dzk893QTy1/ayuKlZ3PNrVb0+qa18F+P/onrbz6PBQtHkSER9Q6oq4WK8mq8SREKRuTiCsOzTzXzx8ff5p7PXs78RZCdZ0Wb/+K/jvLGK/v4+K0XcOUNlgGg7BD86IcbaGps4v6vXEBWPuTmQVMjvPfuPppaGjlzxgx2fggP//gF7nvoCi69IonqWsjNht1b4Q9PbKexLsyn7pzOGXMknT5sfBe+/92/sPCKaVx1zXgmnWE9Xl4Cf332ACtePshnP3eRMSikpMHqlbDsuXcoGJXFrbdNRSpgHDxUypgx+YwphFUr4JGH/8bHPnEuFy7MY0ShlSa/ri5Ac1PQGCdGjUwlxQP/8YP9vL/6IHfdu4DzLoPsIVb0vf1/S+yWfATWIT9b363I+/ffCfH0k+u47ZPnsuBy8IebSfF4aGh201QNv/9tMQ31tSy6cgpnngMtfnCE4Zf/vZ7tW4/yiU9dzaKllkFh/y7489OvMXJUBlcsnsfI4VY2gKK9sGblAUKNIxk33oNTkuRKloLYoLZv38EVS6ZQMBYOHK5k2VM7qKuNcufdFzAk3zIRtCr2UaucQ2UJ/OanAd57ZwuXLZnA7fdm4MuwDAOmqkPE2gfr18Kf/28L5543nYuvhGwpEaAGgP56IdB+lECvE1ADQK8j7dsGeyqQdzUKNQD07/rYvBM1A0B3NLoaf3fX2c93lWGgp9freUpACSgBJaAElIASUAJKQAkoASWgBJTAwBBQA8DAcNdelUBFRYXJvimp++0SnmIA+NrXvsakSZO6BaRZOLtFlBAntAmrUUJEaW6O4m9y8eJzFTz9h5W0NEW4Ysl5XHV9ATl5sP4dichfw7ZNZVxy2ZlceWMu02al0dIEq9/eyzurNzN50mQWLJxKMBSlpKSEw0f2cenl80hN8hhB/m/LdvLCM+9y9XULuOiKdGbMzmXfLvjjEyvZtrGWeedMZ9E1Qzh/QbpJsf/OqnpWvbGfUMDB4qtnGIG5vCxEVfUR8ob5mHf2MI4UwQvLtpqysuedP4/JUzKprYZNH1Ry5EgJCy6ZxqyzICULmuvh4HZ48EuvM21mAedfOJmFi6CySs5v5u2332Hy5Ilce0Mhwwot5fnwAfj971azb+8R7rn740Si4PH5OWOmj9RUTP+bP/Sz/NXVjBs3iquvm2BMCCUlR6ipqeKcc2aYjASH9sFvf7WKrZtKWHrNBVxwRTLT56STkyvqumUD6GgAkAEEpKSCRNEHofQw/Ojf3uWaa87lgkXgS5Erm4jgwRnxsH0zPPnYe4wfP4Grrs3F64N9u+GpP77CpKnDueb6mYwcCXUNsHJ5Nf/xw18xLD+fL3/l05x9odNE8v/58d0898cNhFuySUnOobmllqg4ACIpOFy13H7PPBYuzmLISNi9K8zXH3yOlmZ46JsfY8454E5uv71376hn+0Y/f/ljMevX7uaCS8Zywy1nMnkmZOQESUv14JXmw5KpoJmnHl/Jl+6/kkkzwZsSwYmzXQYAzQaQEC8fOggl0CMCagDoEabEOUkNANZaaAYAi0NfZQDorR2vBoDeIqntKAEloASUgBJQAkpACSgBJaAElIAS6F8CagDoX97amxKwCUgUv52xVbJzbt++vdsMAPGfl8r18b/b7WpGgMTaY21R5lEC0QhNTRHqazwUF8H2LeUEAw7GjsujcBwMGQo7tsCBPS34m5IYXgC5I/1MnubDlwSHDwY5ejDAoaJSMrOTcThDZOekMXxEtjm3sR52bI5wcF8zdVVuRhT4yBzayKgxqdTXwLZNTabvrBwPU2ZCakaUglEOqqvhyH7Y9OFR3G4HGRkpJCU5mDwlg6GSct6NMQocPQzbtpTTUB/A728hIz2HaDiJKVOTGToC0jIhKHXmHfDW3+E73/w7Cy6Zy5VXDaW+WereNxIKRcnJSWPKdHB7IC0DE+0v6enLSqT9I0akTkv3MLwgnYlTk2nxR/C6nPgbYdtmKDlaSyBUR3qGl+zcVNIzkpk+00VVGezdJUaBaghnMKLARWZ+I4XjXAwfkdRqAIgpD3EbxUGTP0KS10k0CnWV8L1vrmTRZQu4cBGkZ0jUfoggARzRFMJ+2LoBDuyvp67xENlZGdRUh8gbksF5F+WQmo4xBUiof+kRePGFg1RX+VmwcCLnXAgtQXh3RZDdW1torHeT7E0mJBH9slnktnbBjLkwZQZkD5UMD7BrM+za1cLYSQ6mzPQxZLgM3x+bg489u8spO+ylujiT2ior64FkDxgxGvLyhX2AVJeXgB+ef6aCF19YyT9//UYKJ4HL24THKXzEJGElFlADQGK9juholMDxCKgB4DTeHx81ursv0HUnaA+2N6oqgPfFLtE2lYASUAJKQAkoASWgBJSAElACSkAJKIG+JqAGgL4mrO0rgZ4R2Lp1qzEA9DQDgLQqJoATyUjas5HoWb1JwDYAyPdwNGoEcKfDSTSM+ZJId6cDHC4rVbuk9W8VgmUgsbrwYRGIgWBIBOEGwiEHDmeE7DwvOek+GvxBHHhMm9KEXGbac0lwmZX+3f4uj4uoL1+mP6ChPkQk7KauBqor/QzL95Gebon6Ma+JOVeE+pKSeo4criUrI5chQ5LJzLLakpT3LncEf4OTD9fAfz/6KhcsOJPrbxqCPyJp6xtIz3STPyzpGIE5FBGRGpPOv6y8lKzsdJKSXSSnuHHgJRJ0EglZc2hoEBNAA5lZaSZbQWqKZSKw0+fLlISpy2XN32ZoZwCQ+Ura/0jsAlOaISRjdxCNRoiGnCx7qpS6Gj9zzs1n+mwfPg8E5bmIhNFjfj98CA4dqjSlOQoKhhkOUsbB3JtRcDmsNS4+Ah+ubyQjy8UFlyRR39xCJJhkhuV2WOsk+0PmZh9uWRt77PKgtFMMBw5VMXFqDjk5MowWoNmUloA0omG3OS8aAafZAPIVxeEI4MKFI+pm/w7Y8H4J0WiYK5eOJCkDos4GfK4UNQD05o2vbSmBfiSgBoB+hJ1oXakBoO9XRA0Afc9Ye1ACSkAJKAEloASUgBJQAkpACSgBJaAEep+AGgB6n6m2qAROhsC2bdtaDQATJ07sURPxn0kOtoCqHk3wFDjJCLtx4m40PrQ6TvBtnar9fPxzsZ9FVI5EoyZbrAjR8j01SWTsoFG5TQp5U9veiuS2Om77MT60u/0wQkZMdpFshGK5pnXMImK3pTHA4YgQjVoGBjlJovjlCEchEAiSLMo48O5y+MG/PcfNt17FNTf68KVDQBR8Vz1erwePI611yvYwIwSJECASlflEcTtE/HfhwEcUF+EIhMMyd4dJ9y/CudvbebR6vJguxgVrClbWDDnEABBtNQBYj4j4jyNCJOShshiefOIdxk4YxpKlY0lKsdqQMchpPjc0tVgCv8fbxsH2bxj8EQgGoL4OdmytIycvlakzXPhDItw7cTm9uI9dKtNR7GFkv0i/5cXw/vt7GDN+KBOnZBhzg2QAiNJsWEXwgnCKCjNr8R3iBnCEzG9JJOEPwjsra1m/bgsXLzyLM2Yk4RR+zhbcDrleMwCcAi85OoXTkIAaAE7DRbenrAaAvl98NQD0PWPtQQkoASWgBJSAElACSkAJKAEloASUgBLofQJqAOh9ptqiEjgZAieTAUANACdDun+vOcYAIN23qu9tgnTbqFqviD1kx/PHlOBoTIQ2In2EZI8VCW7J2XKtOxYRLteJGN+qfltyt2QbMC3b/YjoK1f6TaS9C6eRyS0DQIBoRJRmUaT9OBxOHNFkE9kef0j0vozC7XTS3AzNtfDqC/DU/73OxQvPYf4lacw+FzySZZ4gYQJg+rLMAm0+BWkoQIQQDlOT3m3mYx0iZIvJwTIo2JkLJGuAiP0OyWpgq+adpLG3DABtPbU3AFgzNvxEcY94xAfAKy8fpKE2wvSZY5hyxtB1AAAgAElEQVQ4DTwuE2Bv4ZDTYs25JNNCzF4Q79uQ4ZSXwsGiWpKS3YwYmUpWjnWunNfOLNBhW8b7QGR+Uhpiy5bdLLh0IvlDY+Mwxg/b1iAZDUzIv3mgNY1/rCGfA44ejbBi+VaSknxcsXQSaanSjlV3wBkzj9jbU0sA9O/rhPamBD4KATUAfBR6g/xaNQD0/QKqAaDvGWsPSkAJKAEloASUgBJQAkpACSgBJaAElEDvE1ADQO8z1RaVwMkQUAPAyVBL/GtsQdiIxW0B+SbS3JJx42Vgez4m1jz2i20AEOHbyhUvgrAl0IfxuV1E8ONEovhtA4Ddk4j3Etnd2WHL/CaU3AjskjkgEpLMAqIjN+FwhHA6ki1x3NFsCfLh1Fb12pQSiCnFgVAQr9tDQz1sWFvG6y/t5+D+GjzeKBOmpPPxT89meIELn8dnTABWXn6rb5uRZWCwov/bChnEDAgm3b01HylJIKUQpG9Jld/e1GBL17EUBbH8/21JDNqMD2KgsIR7ay2kf0mTT9RtSgI0NcDKN/aQmupm7vnDSMsQAj5zdqvA3i6vQBtnyRTgcUqZgCgbNnzA7DMnUzgq1ZxgWS7aTAPt9kW8PySOzeYPJNW/k6nTfTg90oYl3AsTy0ZiRm/9JIYI21sSM3wE/PDy31fhceZwzrlnkJsv4wsZW4W0Jv/Fi/5qAEj81xYdoRKwCagBQPeCElACSkAJKAEloASUgBJQAkpACSgBJaAElIASUALtCKgBQDeEEkgMAidjAEiMkesouiPQJnDHn2kLuPFSsv18W6R6m9TclSQrsq+Iv3GKb2s3co0VFh8fmS6/yzXWER9rHt+HZRCwjAtSRz4mWUuK+U6GIiOQZP3+QJS62gCBFo9lWDBdBMjOc5OS3JrYvp3M3TZb+ydbHrfZ2KykMduw0MayzUIRH1cfP7+2AdvZD9rPXuhZUrjJMhBx4nQ6jAmgoryJA0X7cHtbmDlrGj5XsjmzI4KOfIWbZEqIL0VgGxVsA0Bn+8YuS2AbQ6x2HaacgFkJ8YCYtu01txi1ZTRoMwHEL/qG9dtoqG9mzJjxjB+XFetaSi7IYRsAVPbv7l7W55VAIhJQA0AiroqOSQkoASWgBJSAElACSkAJKAEloASUgBJQAkpACQwgATUADCB87VoJxBFQA8CpvR3iJX1rpraoLXLwRxNepYXOigl0JNpR8u8JcVuQFoG5syMu67552sTSh8NEIlYGA6fThcPhwOG0ROqO59tt9mT8PRnv8c6Jt1p0ZgCw7AMuk2FAyhnI76FwmIrKciKRIMOGDTM2h+YWPylJkhmh7WgT7u3H4o0VbedZQn2bAaMj147txBsLbDOA4dpa8kF+O3ZtJGOxlRHAKgFxsKiEzMxMMjKT8cU8FFKKwV4RZyxTwkdlrNcrASXQ/wTUAND/zLVHJaAElIASUAJKQAkoASWgBJSAElACSkAJKAElkNAE1ACQ0MujgzuNCGzZsoVHHnmEr371q0yZMuU0mvnpMdW+NAD0JcHuDADxfdvifkcxvyvRP/7agTUA2GUARC5vnwpfxugPBoxhQ8oXBCIhItGoMTa4HG0zO9YAcPxV6anlo2NmgY7GBVv87zwjgfWonY0gPneCVfbAthTYNoTOslH05e7StpWAEugNAmoA6A2K2oYSUAJKQAkoASWgBJSAElACSkAJKAEloASUgBI4hQioAeAUWkydyqAmoAaAQb183Q6+Vci1s9T3YgaAbjvvtARAT6468XN6Kmx3bPmjGgC667cVe4eO7etE1JfD2Ul9g3AkQigcwuPxEiGKOxZxb+U4sI4TMQDYfZqqCvb1XUygowGgqxUx0n3s5GisLVvejzdmSGYAj8PKQtBm7ojPIdAdyRPfE3qFElACfUtADQB9y1dbVwJKQAkoASWgBJSAElACSkAJKAEloASUgBJQAoOOgBoABt2S6YBPUQJqABjcC9tRqO1SRm0N4e69EgDdkbO77FgCIJGk3mMzJHQ3q7bnWwX1Li6Jn3/8nE90/h1NBMem5+96zJ311bFIwPHE/lajQidd2HH7nRcdsFptMyhYpRisx6xD4/57vtf0TCWQiATUAJCIq6JjUgJKQAkoASWgBJSAElACSkAJKAEloASUgBJQAgNIQA0AAwhfu1YCcQTUADB4t0Nn4nWnomq8wmvCtSXuXeKzT1SKPnFWPTYonHjTvXLFRzUAdEcwvv2+ELyPl8GgJ/0db/729fY5nWUz6LyPtivEAGBnBOi453oyvl5ZZG1ECSiBPiGgBoA+waqNKgEloASUgBJQAkpACSgBJaAElIASUAJKQAkogcFLQA0Ag3ftdOSnFgE1AAyS9exEfY0XZmUWHSOyW2c2gAaARKerBoC2iPyOa9XRAGDvsfjzOjdAxBsApHiBfaWYTuzCAJoBINHvDR2fEuiOgBoAuiOkzysBJaAElIASUAJKQAkoASWgBJSAElACSkAJKIHTjIAaAE6zBdfpJiwBNQAk7NK0DaydgG89HDVV4a3o6igu85iIse3i+jvL7d7PGQASne6JGgA6Ct49yQBgrVdbvoXurjkRZh0zAJzs+Lrqs2N6/56NvX0GAKsQgL071QBwIuur5yqBRCagBoBEXh0dmxJQAkpACSgBJaAElIASUAJKQAkoASWgBJSAEhgAAmoAGADo2qUS6ISAGgASfFt0IuJHHSKp+okSxkUKNS0NJHvTCAUg2ddNZLUaANot+IkYAGzxu2cieFs39hJ2lUL/o+zAeAPAyY7vhPrvzFTSsQGzx9pm3fZT+7ITWgLghMjryUog4QioASDhlkQHpASUgBJQAkpACSgBJaAElIASUAJKQAkoASWgBAaWgBoABpa/9q4EbAJqAEjgvdBpBL8lrUYJEsGJCxeBCOzdFaKluYnZszJwOOxo804kZzUAtFvwEzUAdCv+22vW4cTO+ukNwb6jAaDb8Z3sdu+J8B/fdjsTgL1n20v+agA42cXQ65RAYhBQA0BirIOOQgkoASWgBJSAElACSkAJKAEloASUgBJQAkpACSQMATUAJMxSJPxAutOd+kzwSngyvTNANQD0Dsdeb6XDxpeof/toTbAehXAQ3lsDWzfvo3BUNouXZuN0iQEgbEVhR93th6YGgHY8BtIAIAM50ZT9HfdZ4hoAZKRtm9ji3H62agDo9VcNbVAJ9CsBNQD0K27tTAkoASWgBJSAElACSkAJKAEloASUgBJQAkpACSQ+ATUAJP4aJcoIjyfQqYD00VdJDQAfnWGftBBnADA/mrT/sYh+0fUjEA3Bu6vgp4+uoGBUOvd/5WyGF4DTCQ6HSMNyoqv98OzHaZ+OvU/mMAgaHWgDQEdEsionciS2AaBtJl1lQFAD14mstp6rBBKLgBoAEms9dDRKQAkoASWgBJSAElACSkAJKAEloASUgBJQAkpgwAmoAWDAl2DQDEANAH27VGoA6Fu+J9t6q/4f+yHqkIh+J5GQg4ZazNeWD+AXPy1hy7YPufFTI3ngoRnk5oGztQRAh96N2hozBphobLXQ9IoBoKs0JZ1kbehuP/SJAaAH4zvuuLpLw9LVxd3MX3dfd7tBn1cCiU1ADQCJvT46OiWgBJSAElACSkAJKAEloASUgBJQAkpACSgBJdDvBNQA0O/IT7LDLgpaxyV37ssIzp6Icz0XkY5TnFvotE6ki8LrJ0kw0S9TA0BirlDr3o8F/UMQ8BBohvIj8M5b8Piv91J6eAhllTu558HhPPSvBWYbtxoAWq+NzbHVACAmgHgDQF/exYnJ1x5VT15j7HM7fa3pThyPoe1pP71uAOjh+Lpcpe6u7255jzP/nr92d9eJPq8ElMBAEFADwEBQ1z6VgBJQAkpACSgBJaAElIASUAJKQAkoASWgBJRAAhNQA0ACL07r0OIlq/ZSjTxjpZ6O4ohKZec2AdHh6D0xsbXWeRe4Ooth7lzml+Tp8c/ERnzMFDvr8dSOlFYDQGLei8cKxgGieNm5KcrvfrmOVcsjlBzMxBEZRshVxJe/NZEvPZRCOBozANgNxN+OagA4ZrF7KszLhWoAOIl7RQ0AJwFNL1ECg4OAGgAGxzrpKJWAElACSkAJKAEloASUgBJQAkpACSgBJaAElEC/EVADQL+h7mFHnYV5xkvmUoC8fV7xkBHUo7gjTlNqHEeUqNQXjxkALIm9OzNATH6LxtqwVba4UUdM7fNjj3ayfJy2f6wBIGLEf/s/B1IT3WkqoJuGrczqMXXPfqC9WaB9tHQPkQ6S09QAkJgL1V6Ylt0bMhkA9m6Hvz1zhFWvhtm8vplIOB2nr5j7vj6NLzyYhNwvDocYc2I3zjG3oWx4OzXAqW1u6cnKnmiAe6evaF010iEFfk/G090rZsc2OnZ9suM77thOFJLdWA/mf6Lz7QlDPUcJKIH+IaAGgP7hrL0oASWgBJSAElACSkAJKAEloASUgBJQAkpACSiBQUNADQCJtFSdx8C2xcyLlO9EtH1LNbeOoOQACIMnFHvQDRGXPCoCowNX1I1DhH3JR97VEZVGwxD1YPRNOUSfl0tiWcqjLjvbQFsjrbJlxwh+OcXurlXDDxIlTBSn5CsgFI3icnhwi1Jqi/+2AaDVEWDlN7AakydbT0ikheuVsagBoFcw9noj1taWfWhZbcBt9mE0CFWl8Nrf4IU/F3H0cIiWYDG33zuVe/8pF08yOJxRy7DTej/Ygr88oAaAXl+s+AY7T0HSp132a+M9NQOost+vy6KdKYGBIKAGgIGgrn0qASWgBJSAElACSkAJKAEloASUgBJQAkpACSiBBCagBoBEWZyuE2Dbz0RMgn+xAMRr61FC0QjOsANX2Gk94QkSdohYKVc4jQEAUe+dx6lqHW8AiBP8HSJ5hiwFSZoRyTL+sA0ArVH8XeE0TQSM6BnBhSMmolp2AGtO7Y+YISFW4KDNAGC7EhJl3XpvHGoA6D2WvdmSdf/JTg3GDCheE7hfXwv+Bti4DooPQTAIRYcOcM78HC67MoOkVCsbhxoAenM1TqAtNQBYsNQAcAKbRk9VAoOTgBoABue66aiVgBJQAkpACSgBJaAElIASUAJKQAkoASWgBJRAnxFQA0CfoT3BhrsyAFgSuy2HW5HIQUIEaYmEcUZdpEZ9uOVyV4ioMxSL/LeS6zsljD/iscL5HWIQ6EINikYhYhUt9zscSCtOWvCIVB9NNqH/kU4yAMRPUoZgmxPaDAFRMGYEifm31SiHMRK4cFMRqjTlCnJcOUQImRGbLAdm1naEtH2dVTLgVFW01ABwgrdMP51uZwAQE4DsWrGsyP3gdsCGtfDUk6/xuX+4jJGjwOmGphbIzJTB2fd0Z8YbeU7uZS0B0GfLqAYAC60aAPpsi2nDSiBRCKgBIFFWQsehBJSAElACSkAJKAEloASUgBJQAkpACSgBJaAEEoSAGgASZCFaxcKO42lvAAgQIkQjfloIhcAb8pDpTsXthLCzhRABwiZVuciUIv+7cePDaaR8b/vaAe26kkjlqMkcUGfaCOIljNdcn4oDT7sRxmtKtpQZiWUcMHaDVvFNrAqNyHNOvDhxE4lIMgIXzTRTVF5EyO1nePZwUkjHjce2LRip1VKv7K9TN/pflkINAIlyL7aNo6Mtp/X3CBwtgteX76Gs7Ch3f/YiMnMhHA3idbljmmv8/pU2O+Zsjy9vYSu1qtYm3i5I4BF1VwZAt1MCL54OTQn0HgE1APQeS21JCSgBJaAElIASUAJKQAkoASWgBJSAElACSkAJnBIE1ACQKMt4bAaANm1HMgBYSk4ZtRwMHKCloZ5p6RNJjyTj9nlwGbnez9HGw1RESnGmQpIziRTSSCcTHyl4STHndXZIZoGAmAoIc5QSmiL1JDdDkiMZX0oWqWSTTJLkETCHLV3a3yVBulwrpoOkWAS/nCVp08M0saVuK45wEqOzx+OJeklxJFMbrKWk/jA1jgqS01IY65lqbAteY1sQy4ETopK1QCKoj1O+IFGW8COOQw0AHxFgH1xu35W2lC/fK2sayUpPZeUr8OGGzdx42wxyhkJKiiTYiOKMOozW77TFVykDIHew+S5HV3vZNrr0wUS0SSWgBJSAEjhlCagB4JRdWp2YElACSkAJKAEloASUgBJQAkpACSgBJaAElIASODkCg8cAcKrkc+5sHvZjbZJ/RztAyEiITvYGDhoDQJY3menO8aS70gk7AjTQSGPQT0OkkRZPI1FnhEP1B6lpqCYvJ4+5vnmkkkkyUpj82EPi9AP4qaOWDyo3kJuZRaFrCJEgFAfrqK/zc+bwOYgVwD7iE/SL1C9ZAyTngE9sAlFMNoFm6qmlnPWVG6iv9jNvwvkMZyRppJiI6JLQYQ417aEx2MLI3Cmkk0U6PpOzwG3sBu7TJoe1GgBO7jWs96469t6070Mxuog8L7/X1UNVGbzzRhVOV5QlN+SSlQlBqXYhwn+sGam2YTwARvgPx1Xf6EroVwNA762ltqQElIASOH0IqAHg9FlrnakSUAJKQAkoASWgBJSAElACSkAJKAEloASUgBLoEYHBYACQdPZt6bMdyH/xh/W8iG2Jnu+4/TzaJMWOcr+jdcb2MwEi1BJga/VWgs46JmWOYWR4KEmudFoo50DDYUqD9aRlZZPtyDEsdjRvZUPxWupyKjknax4XsZA8hna6L6SkQBWVbKr+kKqGCs4omMQkx2hTTOCD8C527y3irOx5TMqdQIrT21q9vK0xsQAETMEAwiLaQxNNVLkqOMR+1hxZQ111E1dNv5pJTCGLDHOOGASKg/s4UlNKyJnKqNyxFJCL18zAHcsA0KOtPOhPUgPAQC5h/D3YFqEfbwCIxGpdBP3w/DN7qat2cuGCsZwx24rpD0Qsrd9+FXKaZqJYd7NkB7B+77oouxoABnIHaN9KQAkogcFKQA0Ag3XldNxKQAkoASWgBJTACRGIRCI4rb+09VACSkAJKAEloASUgBJQAkqgGwKJbwAQed+W+C2R3xb6rZrzlqRmnSFSm/VIm8zmMAnpLVHOilOX/yx52RMTmOVxudr6OyJszrNEO/keaT3fbVLcW4c9LqtH6xFb7msT8uRs6TN+ZBI5b9sV5HnremmnNWe4+U2ijm0BspFmDlPMnppdZLtSmZM+E3fQS7InlUqOsqVmOwcDpYweOpFJnGHmVksVyxv/zlvhV8gkja9nfJuRFHS6I+qpYyfbeWH9MuZMOJNZmTMYxQjcJLOF7Wwo3URaMI3CtEImZ00ijQwzKzmsOcisQhafiMc8WEUVpRRTxH7e2rWSqCPC1ROvYzyT8UR8uEIukr1eGqjiiP8IW4v3csaYaUxmrCkD4JByBZJOPdF9Hb30KqMGgF4CeVLNWFH61mazC13Y95+8IjgJRRwEW6CpBv6ybD9Ol5PbPzMatxfqWupI8WUQFROAdXvjcMrrU9TsYfOKYBwAbVk+2g9Txf+TWja9SAkoASWgBFADwCm0CaLRaOwNgzWplpYW5DG3243H4zlmpiKEhEIh5LvL5er0nFMIj06lhwRkzwSDQbxer9k/1pvQYw95zrxv7eL5HnZ3yp5WW1tLZmZmv84vfu36teMB7CwcllRpjlZRV17P5JA9LD8nJSXpHu2F9ZG9ZX911ZwI6335emC/Hsn3QCBw3NcfGYf8u9ZR7Jf9IvvC/jfRfh2z/82Ua+SQ1z89lIASUAJKQAkoASWgBJTA6U5gMBkARMi3hPo2yb2FZiPXS8J4SRcvKehbaImJ+dZ5XjwiJRuRujpUStAdIJscPBKFHokSjDbhcfli6eZFxpZYdr+pad8YbSTgaCaVFLLJwiWmAZHxopLw3k+Tv4n0pHRqm2qNJcCXkoqbNCOKB2PiuMukxg+Z0ctIm2MmgyQzaqd51GWkcxmvJadbcmRb7gMR818ofYokn4uLsxYygtG0hMHtSqKIQ7y0+yUOhvYzZ9JZLHAtMun+/TTzIWv5Y/jXeENOvuC7n5nM7nTLV1DOq/ydFdtWcPmoJcxPu4B8hhgZ/giH2MUO/rLteWaMm8nHkm4mlSyiMRYyAzFXtJkiJPq/kRqqORQ8QLLHx+aGjewu3s4VE5cwnulkMsSslRBopIk6Knj76EtMHDGOqUwnnWycyJqcJuo/oAaAgXw1lv1rGwAk84Q1lqhD7sEWYzUKR5PwN8Lbr7dQWxXkqmvS8SZDslSziF1tvT61WXesoH/LgtS9AWAg5699KwEloASUwGAloAaAwbpyPRx3vGAjbyZscUbEMRFGbLGjh83paac4AVtAlu+yP2wxVUwksnfkcRHQbCFOHtdoWmtT2KxsbvK9O8G0r7aTiKMifJ8Oh+zHjiYAmbf9eicmp86E4NOBzUDM8Ximof4cT7ywb/+7Zz8m92rHPWO/jsm9I+K/bYzrzzFrX0pACSgBJaAElIASUAJKINEIJL4BoE1WtqP/JSa/PlJHrbPKiPROv4vG5hZcWV4CEpcectJSHyA3awipjlRjAPDTgIMWmvy1NEeacTncZHtzSHammBj/UASynXmEABHDG6knhTTKassIuv0MTc0j5PdT4BuJlxTqIzW4nS4qAuUku1JprGvE6Xbid4QJ+Vz4PGlkkUOIFhooMSJiRiiNpuYg9V5w+zwkESYVnxHrvfiMHG4J3m0GAFtKlFj6p8t/Q3Z6GkuSriWXkYRwI7bpo5SyoWY9xaEixuaNZS7nk0amMRS8zev8vvq/ScbLA9kPMaMLA4BE6j/Fk7x/YB03FNzCee755JGHGwdlHGIbG/m/oseYNno6t3M3mQwlGrNVuGIZDsSAIVkZpJxAA3U0UEtFtJx0RyprK9awu3obl09czARmmeslB4OYAJoIU0sJq2teIDMtmTnu+QxjNC5jADh9DjUADNRa2wYWMQDIPRhvAJDXHzEAuGlqdtNYC7/46VtMn3YmS65Nx+0DiceTO1YyhYhdIN6yYsxKxgAgn2FppsKBWmHtVwkoASVwKhNQA8ApurrV1dXs27eP999/n7q6OsrLy5GIZDny8vIoKCggNzeX0aNHM3nyZLKzs43goWLuKbohejAtWX8RyDozhdjPSTN9HeXbg6Em9Cl+v99EF4vAaPPqrwF3Fgl/qt7T9p6Mn/PxOMcbNPprPU61fuJF9c7mZpuE5Lm+yAQQby4QE5scPTGxxZvfEsWgcKrtDZ2PElACSkAJKAEloASUwKlJYDAYAGzykWAEp0ci6JvY17iL7cFNZGdlkx8dSU1THbs9u2kJB5iZPBd/RYhUVwY52dk0UUslZdSVVDEifQQjU0bhcrh4v/xdvBkeCn2FjGMiHpKpizawJ7qdWn81WZEcRqQWmGwCxQ2HKQsdJi8rhxEU4sFDA/Ucrj/MMG8Bqc5UYwA4XHOYGl896SnZjGMCVZSzm400NVYzuqGA8flnUAXsaNiO21tHgTef0Uwhk7x29cHtDABiAJCvMop5suTXjBw2jCVcS3o4C58rmQAhqqgx/9VF6/E5khjCMDO+ZhpZGVjOi6XPMiqzkDsz7jXR9R0P6UsMAL8K/Jw9JXu4ddTtzGEuOeR0agC4g7vJII8oEpTgwGVS/4vQ6TL+hSaaqPRXGOOE39VECsksP/Iy+5t3sWjClUxkNlkMNanW5T8/YWoo5d3Ay1RVlbFwyGImuM7Agae14IKMuWPy9I65Abp7PtHvYDUADMQK2UU2bKuNy2TpaMsA0FaGwxGGF5Yd5mBRCRctmMuZc62cAZGo5CAJWJkrY3k8rJnEypVEYz+pAWAgFlj7VAJKQAmc8gTUAHCKLfEvfvELXnnlFVavXm2Efzsa2U6H3dl0R44cyfz58zn//PO58cYbjTmgs6O3Ur6r0SCxN52sz86dO83X2rVrTSp1EbUlklqMImPHjmXGjBmMGTOG/Pz8LvdKXwiAiU1O0vxZadLr6+t54IEH+n24dlmPr33ta0yZMqVH4mi/D7KXO/zZz37GG2+8wbBhw2hulmSJbYeYnu68806WLl1q9rGdyaKXh3DaNHfvvfced64PPvggkyZNOm7pkI8CS8raSGYLeT3as2cPP/nJT3o0nvjMN7IHXn/9dX7729+SkhLLxRdrRcwEcv+mp6fz8MMP94mJ4aPMX69VAkpACSgBJaAElIASUAL9TWAwGQDkbz6Xx0kJR9hev5l1Fe9wxthpzOQs6mnkz/V/orapnlvz7ySFTKLNDtzJDnazlUPVBxjjG8eElInkM9KI96UcZnPtRnxuL3NT5zGEEdRGatgS+YCqhkrOzbqAXIbixkMNVWz1b6CivowRyYVMT53ODrZxsOwQU4ZOYxzjjZi9N7CHymgluT5prYCjHGQ9a6gtq+SyrIUUesdRR5QDFLG98j1GZxVwnmsBeYyISf1W9L8dk2wbAI5ymD8UP8ao4YXGAJAcTCXVIwJ8hEYaCZsofK/hIOOVx/eyk/dqVrO9YgvnjD2Hi6KXMsE96ZgtZhsAHq19hKN1R/l04d3MYBbZZHdhALgrZgBIjjMAiGhqCac1jhr2Fe8mIysDZ4qMys0LB5eZEgWLxl3JFGaTbTIASM4DsQ+EkQwHa3mDrbs2c82YG5nqnYULr6nGbsdNWyxknpb0b5WEsCKurWIJ7euoW78NnhICagDo71c/6c++2yz7iBH/Yxk4Wk0A8ngEKkvhz09v5KyzJ3PWvCS8HssAEIoGCIesz6OcDiva3y5dYWUAiO1MYwAYPPtxIFZD+1QCSkAJKIETJ6AGgBNnlnBXiCgiYsajjz7K7t27240vXoS1BfzjRXFKdoBPf/rTfPnLX2bIkCH4fG0ptXoaOWmnUDZvjmKCqD0oMSTI8xIhfToKxAm3ecCIpsnJySZDhOyhVatWmS9Zp/jIf/MW1RF7qxr7fvvtt/OFL3yBOXPmGNFb1jsjI8N6Yxzt6K/um6jgRGQqH5IIE7k3+/Ow79E333yTCy+88LS4x8S8tGbNGmN26LjnZEMesFgAACAASURBVP/+y7/8C9/5zndMRgb5gyv+0Negnu/OXbt2MW/ePGMss/eZXebCbuXvf/87V1xxRc8bPcEz4/8NWrlyJZdccslxW9i4cSPTp09vLV8iHwhKev///d//pTMzg8xHvnJyckwGnY4GgRMcrp6uBJSAElACSkAJKAEloAQGPYHBYgCQ1PIhgjRRz352sbF6AyXVJVw17mokfr+eBl7kBdbt+4C7x93HeCabaNxqKniu5kkCQT+3DbmdbHJx4zVt1VHFB03vs6N6C9NHzuAMZlPScpR3aleSnZXDIt9SMsnFhUeKB3CQfazc84ZJ1z9vwtlsD29l+97tTBo7iTmeuaRhfVYiMl+IAG5cLC9/lQPhfYwfNo7LWEQ66Ui8sCTIf+zwE7hbnHxxwufICg+RD1TAaRkAbOHf/n6IIpaV/omC/AKu4BrSIhkkSUcmMaGfqEtS70OQKG7cFHOY1+tfpKylhLHZ45junsUoxpmyBB0P2wDw28iv2HlkFx8v/CRzmXesAeDAY0wbM407uIuM6BCiDjFci4wfxBV1gMP6e/xQtIimSAN5riG00Ew9NayqfYtN5Zu5acItxgAgBRDkPykCEI6GqXSUsYaVbDqwicXDr2G6b5bhLM+7BYIDgg6xCoTsuGrTlyXwW+K/xF/bUde2zGqXjRgMN6oaAAZqlWzx39pR9ied4aBkSIWmZqitgfdWV1FWVsySa6YxohBcxpkir0xiQrH2YZu832YDaP+YGgAGapW1XyWgBJTAqUpADQCDeGVFuN2+fTuf+cxnkDeCdk3j+CmdqAFAhHkRSUaMGMFPf/pTrrvuuhOKIi4tLaW4uNgIx/LVsQ65RJGfccYZlvNR3inpMaAEZK1FpH7iiSf47ne/a0wAIvzb6es7Dq6jAUBEV3nslltu4Rvf+AYTJkww14vIJt/lkD1lH6eD4CoipWRPGGgDwEUXXTSge6u/Ou+JAeDb3/629UFLh9ec02E/9tY6nAoGAPn3R16P1ADQW7tC21ECSkAJKAEloASUgBI41QkMJgNAmCCN1LGf3ez0b2PXnp0snLaIGcyhGT9/iDzBnv37uW30XYx1TTTp8Pexg2eqn8DrdHNv5ufJY5gR+USgb6KOd+ve5r36t5kwciJncT4HWw6ytmY1o/LGcrX742QzxAiCTTRQzBFeLXqFIH7mjp5rou4/KN9Avb+O1ORUstw5ZHuzGJU8nFyyTLT6y6Uvs7t5L5MLpnKu+1yyG7JwRqM0JDfzTsMmnAEntw69moxgpqUoOhxEHJYBQKKR7cTkB6L7eLn0LwzLH85ljmtIJxWfPCkGAMlNLl8uL35aqKaK/S272VDzHjl5WUxxz2Ako4347zVp+9sOO/5ZSgA8FvkVOw7v5OZRn+qBASCPqCO11QBgSe8eqiNVHIzuJegKMpqxZjxSgOEt/0q2V+zh2pE3MpXZpJNpxH0PLqLhMOWuUt7mbTYc2siS4VczzT2TVFLwisEgZgDwOwLGACCHJbtaNdcl44FVTMAdE2Jjqdfb5QRIfOFVDQAD+2pr3wu2ocT+RLuxEQ4egD//6W2T+n/a7GQyc6K4zZaSq+wz21po/Yy0Xcx/+wwVAztb7V0JKAEloAROFQJqABikKykC7fLly7n11ltNBLekRJajo6B1IgYAEXPlS4RbuU6i/7/61a9ii2c9QfXYY49x9913m1TxlZWVx1wyevRoPvjgA/O8lgLoCdG+PUeieSWCXwwA8fW7u+q1owFAxDQ77bxEzUo69htuuMGUC5Do2Y4R2aeD4KoGgL7dsx1bVwNA//A+HQ0Akhmls39X+4e49qIElIASUAJKQAkoASWgBAaewGAxAIjQFomECDtDlFPKruB23tu3hgkFE5mXOp9mArzc+DJNTX4uy7mKka5RRpxbxxr+XPl7hmcM5fOeLzKckUaSC+A3selv1r/K69V/Y8SoAhawhO0Nu/mwfD1zC8/hBvenyAqm0+IJU0ct1VTz19IXqIiUcfbws5nMdA5wgG0lm6kOV1JWX0JaqpfRQ4cx1TeJHPJ44+hb7IzuZebIWVwYvZC8ujwTJ+x3R6j2NOMMOzgjeTRp4SScJqTYaYR/OSdiviwzQFFwLytKX2RY/ggu8lxDKkl4IljiuMkxHjQGgGrKOEoROyt2kJcxhBHekWSSjQefEd0lm0F8GvJ4A4DJAHCSBgBxIjhwsze4hz3hbSQl+RhOAS20mPT+qxpWc7CmjEsLFjON2RRQSKqJ8XcRCYYp85TxOm+x/uhGlgy7mpnOGZbJQeL6I1Z1gRb8JnODzFdMGC1BKyNjsieFZJJbjQDWXRWfiN2O6U5sE4AaAAb29dC6F+z/S3EK6yg5CuvWVbBl82Y+8elLGF4IgVADSe60DgNWA8DArqD2rgSUgBI4PQmoAWAQrrsI/pL++LbbbqO6urp1BhJ1LcJrvOh6IgaAjijslNqSQvtb3/pWjzIBPPXUU2ZcEmnbWRS51OmWN60iFp8OYnCiba+OpovzzjuPd99910Tsy96R5493xBsA7LZSU1NN+n9Zc3nsN7/5jclKYf7M7FAG4HRY80QxAGgJAMx+lNcvzQDw0V+JTgUDgNyb8jrVkwwA+/fvb81gczq8bn30HaItKAEloASUgBJQAkpACZyKBAaNAUC0tXAECbutp5o9oV2sr3yPJG8yZ2acQ0N9E4dcRfi8ycz2zSOPfCSq/YPgep5reIahGbn8k+sLjGCYiauXyPRGGnit/mVeK/kbI0YXsNh7IxvKN7KhYi3zJy7gJvftZAXSafaGqKGSWupYVvMcFU0VzB0xl+nMIkyEAAFTamB/ZA+ltYcJRuuZnDOBcUzk7SNr2O3dy8whs7iZWxjCUBO07ydMI5JVMUIqbiOEy39StsA2AYgBwC4HUBTex0uHn2XEiFEs9NxgpHFnFNxR6+yos4UGGjnkP0iFr5hafy1n+eaZsgRBkc1DIXLcQ0x5AGkzhKTTlx5E6PRQRRVPBH7DjsPbuXHczZzFXHLJMTH1hznADrbw7K4/M2PcDG5x30YKmZL439wSXqy6534iHGzcT0nkIP5QE9muPFqcLVSklbFq/xqK66q5YMrFTG2exnjXOArSh+GNuomGQ5S4S3mTVWw4/CFXDbua6e6ZplyCV6R8+RjLKe0HzLijRGimmd2BneazrjyGkkMuSXjxWFfgiK9YaX6xygQkcg12NQD0/yts/DaxCwHI/gIXLc3g88D2TfD6io1csWQWwwsgKwNqm6tIT24rp2EVALD2WUebSWfFAPp/ptqjElACSkAJnKoE1AAwCFf20KFDiHB75MiRY0Zvi7ASuShGAYnQlsckQ4C88ZWU75J+X77bhzxvR3/bgq393RY+nn76aa666ipTK/54h5x38803t0sBH3++lBaQN62ZmZlaAmAA9p4t2kva/8997nP8/ve/bx2FrHXHfSB7Q/aQmEHEIGCn9bf3Uscp2G28+OKLrbXAuzKkDMD0e73LzgwOwrgnJQCEq/CKZ9oTE8bxJmGX8HjnnXc466yz2pVf6PXJJ0iDmgGgfxbiVDAAyP0mxrRf/epX/OM//mOn4OQ1b8iQIezbt++Yf+/UCNA/e017UQJKQAkoASWgBJSAEkgcAoPLAAC4JRK8jj3BXexhN9meHEYynqEMxU+NkdCTSMeFjwBBNoa385fQa9TV1fOVIfcxlmFEaTAp/UXSf63yNbZWbuTCSReZyHRJn//0gSeYNWY2i7mR7OhQQg5L4D/AXpbXvoajJsmUAJASAq6ImzOcs0gl3Qh/xRxif3QnQVrId4zgYEMR65reY8qQqdzkuIXh0QKjQUsqe0vQDhoBX6TrthT2lgnATv8vkuIhinji0G8ZWTiKpdxKFqmmPyv1ftgwkcwI+/17CbhbyHflk2Ti4pOpoBJHk5PxvklkujKN8UHMDPXUm7T9IxmFHz+rWcFf1i9j6cyrme85n+xQGh53EnvZzera1ZTVlXJO4TnMYo7pWTIiCO90MgzvcCwVv5uQKbIQJEAjLZRSyctHl1PaVMGiCZcxlkIyQ2nkufNwRzymVEKx8yjv8DbbDm5hce5VnJE6C59kLIjYVdkjRJ1W0n8pAiDmjheCz7K/dD83FnyCyUwmnSR8+IwEK+aItg/DbBuFHdOdOPdf/Eg6GgDs8ptSylP+Vt27d68JwpG/aXNzcxk6dKjJ7KrZV09sPY8V/a3rbQHfMouIHQeOHIK3lrewc9cO7vnCbIYVWOf5A80keVPMdW2Cv+w8q/X4/BNW64mdfeLECOrZSkAJKAElkEgE1ACQSKvRw7HccccdPP7448dEV8vlItSKwG+XBBg/fjyzZs1iypQp5g1hVVWV+dqzZw8HDhwwkdv2m0Y7Yl/eMNrCprQlouKYMWNM1oG8vLzjjrKnBoCsrCzNANDD9e6L03784x/zta99rV3Ef3wJANlH9n6Qx2UfxGeXiD+3Y5YJSf0vRo9XX32VsWPHdpmRoi/m1d9tfhQDgG2WsLMu9KQEQ0/nJ/eqZgDQDAA93S89Oe9UMADIa5i8tv32t7/lnnvuOWba8uGIHPLv0+7du0lLa5+yTw0APdkpeo4SUAJKQAkoASWgBJTAqURgUBkATGBulEZq2OPfxT73HlJc6eQynGxycBKKVYJPIokUExF+lAreZiNHaoq5MPNsxjtGkGbEuChb2cueqr2Eoi3MzT2LUYyjnlperH4Wl9fF0tQbSCfLnCslAFaygv3lRYwIjWb68OlsbNqAvyHAeUMvZAQF5JBNSfgIRa49NNHIKMYYoXpd/Ts4W9zcMuRTjKDQRLCLPL6//ABJyT4y0zJJMXkArOh8Wyy0DAAiKToopYTflv2a3KFDuZqPMcTM1zIAhAlSSSkbAms5EjhkWpA2m1qaSE5Kpqy8jJxADpfnX8lw9wiOcoj1FevYUb6TyQXTOT/9Elw42M823ipaQUF2AdMzpjKZscZEsZ5tfFC6iRHefGZlz2Qow834P4iuZcvuLZwz5jyGeUeTxQgjwPtEoZfDHaaKSkqoZGXVKo7UHubisRcwidEUMsJE83uiPoKOsOG0KvwGjQ31XJKxkELHBJzRdCPki8HBEmXdyANimxBTwtM8wdtH3ubiEUu41HEpExhFFlnGAuKKxgTX1jrtVlR3Ih+dZQA4evQoq1evNiZ2+ZLPqF5++WUko93ixYtNYI4YAuTvYD16RqBjov42Q4BtFIkQxSO7jQ/XwdrVlUybkcv0uZCWAaFI2Hze7XLI3XesAaBN6k/sjBM9o6VnKQEloASUQKITUANAoq9Q3PhEKJSoRInsldrtnR1JSUlG0BfB//vf/z6XX355axSjCLpNTU2kp6ebSzdv3szPf/5zfve73xnDQHz6dzv9vzwmP0vk/8MPP8y99957XGJqAEjsDSV74ODBg1x00UUcPnz4mMHKWkt0v2SPkDesZ599NjNmzDDu4fLycj788EPkAwD5o0KyCMRnDZDGRECT/SftiMD2k5/8xLTXMaNEYlPq+eg+igFAepE/xISPHLI2wlMeO9lD1kTW4O9//zsLFy48LUowaAaAk90tJ3ZdZwaAjoK47Dv5gKGvDrnf7D7F5HLJJZcct6uNGzcyffr01swm9rWlpaXmtazjhyDSvpgExMS0YMGC1n8TO85TjQB9tcLarhJQAkpACSgBJaAElECiERg0BgARgKMSDh6ilhp2hXey/OArOLIdRAMu3N5kyhpqycjIYWRGAaMYyVym4cXLAYrZ27KPuppyhmZnk+JKNpHtxfW1hP1hzsgbQzaZDI0WEHQE2cFm9lTvJD99OO6wJMGHgCvIUX8xzoiLsZ7R5Cbl8m5oHSUVZczKncF4zxjSSKamuYKqpHIjDo5irImC380ODpQdZFjmGDJ8OaZNZ9CFK+Am3Z1BXkoeqaSZaPqO0cl2FoAqqnmq/mncPjeXeS+jkEI8sdT7LfjZxx5+s/3XlPvKzBaTQB/rMxwvDQ2NnJE0lXtGfIZ8hrOfXawuXcWWo1uYMeYsLs1eSjpphKhme2ATBysOUTh8JGMcI6mhkT2UUlpTydz0mUxwjceJ2xRQWB1ewVub32DWpDOZkjKLiZxJmojvote7oDpayb6mfZQml/PB0Q3GXDG7YDqjGMZExpFBGl6SCBCmjAqWV7zK0LyhzGc+qWThMFkOpERByCoDEBYDALS4GtnJVn7NT3m97DWGuQu5LOdyFnIxk5lCBlm4SRIKhkFzLLo7ybSWuEdnGQCef/558/nPTTfdxMUXX2zWddmyZfz6178mIyODH/zgB+bz4fi/pRN3hokxsq4NAOaTO6JIRt0k6ivglRerqW+s4u7Pjids0m1ECYaCeN3emI1IDQCJsao6CiWgBJTA6UtADQCDaO1FWJU3byLsi8jX2Nh4TM12ESbkzd1rr71Gfn5+qxhrpxsXQV8EDvt3yQDw0ksvcdddd9HQ0HAMDRFIRJCUkgEitqxYseK4bxxtA0B8BHl8o3YJAM0AMDAbT970f/3rX2/dQ3amiI6jkUwPP/vZz0w5B1l72TeSBUCO5cuX88UvftEYCGwTgP3HhBhQxDwgorYYTWRvzZ0711zfmWg22IW0j2oAEBHTNuQIS7lv7D/ET2aH2CU/Jk6caNqK59tT1r1p1rAF1ZOdU0/+SO0PA0BPxtHZep3sdSez9n19jZjP5syZY8xn9h6Rfxvi74F4A0BP99uJjLu3DADxWTf+P3vnASdHcW39M7NZq5wjApFFkoQECGSDSSaI/BFscrINJj2DjQMmG3hgG2OMccAEGzDBRINNzsaAMGBJCCQhlHNa5U0z871/9dzd2lbPzqxWYQVd/MTuznRXV926Vd1d59xzm2tnWJ3D5BTz9W1zHHfWebvfFzIm63OdKOR68TGxBWILxBaILRBbILZAbIHYApvGApsPAcAhwKrWCi3WIn1O9P6Kz5VsV6TqmjqlS4pVU5JQLfBdpl4dVlRodMevOSJASknN0zzNT81UWVGp6pVSKl2sRVWr1b9LX22Z6K7E8pQ6lHZz0ehrylZouao0t26Og46L0kVKZJJKFBerc3EndVMX1apWJCGYs2KuBnborz7qqUx1vWrr1kgd0uqqripVhWrTtUolidBfojk1i1ReVqkSpPLritW/ZKD7vVRlKlGZIwD4JQAqiUbOqEor9fSy51STrtHIzsM1MNFPHdTOQdqrMjX6rOYzjal7Vyvbr3BVpNJp9y5Xgtpjql57FI3QcA1Re1VqnuZoWma65tbMU2Wis4aU7aWu6qikiNifr0nLJ6m0MqHSdFor62q0ul2pEvVl2rF4kLqrmxJKaLVW6FON1WerJjrbbNN+sLYTqRAgMgTx+nWq18RVn2pp6WJNWjRR7Xu1V99kL1XWlmiL0r7qpPYO3l+jWi3SEn2w7AP17dRXu2uYEiKQosKRDSAAJEFf00knArA8scyRNG6su0pj6z5U7eqUdqkYoiMqjtSo5Fe0jbZSmTu30sVnV0sunQJ6cG05Tj5MAGAP97bbbnMKsT/84Q913HHHOdB/wYIF+t73vqd33nnHfQ45gD3YuBRmgeYIAAEBJ6VMpkivPyeNHztVQ/forlH7dRCiEhlISAT7JJJrifoH8v/odVDi6P/CRiM+KrZAbIHYArEFWmuBmADQWgtuwPP9DXaLuD7qqKMcAGu5vsOXB5iA7clxhYAQAByoAgD2/uhHP8rbG8CfysrKnFHK999/v0499VT3va8oYBV36dLFSSsTUU4BdACEDkst521INmLaPTZl8zpzPeuzf32TdV6XCGvLlRXuiwFAkDBou29rjqVfjJEPjkVFdxswng9QKsQehRyzdOlS7brrrg68jyJpAODTnzfeeEODBg2KBKOxLSoCBx54oObOnev8x/pvMvbWnwceeMCRCCjkJeNlxC8bq9+F2GZdjmktAWD69OnaYostNkhOtvD8t7+ZbxA0wj5tfxvRA6KQScVVVVU1eWG0Y/meecXfUSA/n0Ncsrxz2Jh6GXdTPrB5S11hfyhkDWsJAcCP+KZubEG7/c/pD/+sfeviF5yTCyBlbcglwcd1sZfbiCkpaVhnzS6tUYfw+8E16DtjTd9tHaJ+k8k3JRDUX2jP7NmztdNOO7m0MeF1zepeFwIAbeEfUfc+OY06sYeNjZ+SBHuMGTNGe+21V7PDk0sBgLrCtjQb+2Qlv5/2e9jX/WN8gl24fsad/llanUJ8e118z5+b5uP8ZA5am/xr2+8QkBhzO4b12u6dtMPq5R5RqB9St53HT7Ot3RuxCccwxvzjb8aG69q4W4qidbFFfE5sgdgCsQViC8QWiC0QWyC2QOstsPkQAAgrJ1J8pv6deksTZ03S6IHHqaN6qEztVKJyJzefVkIfaZz+NfYNnbvraeqj3irPdFQyU6RUstqJ7wOaQwqodTLfReqUTiiRVZlPFWeUSiJOT1x6nTu2XBVOnt8hgLwLJuRIBDWqcselXSQ+xwUgfgrAWkmVZdoFoHURgvnBf2nXQv7jiOC/hBPg5zfUBhqBQ8B/+gx8vVK1mqaFGrdggvqVdtOQzoNVqVLXrmrVa1n9CmWKSYHQSCKAOhCUjEpV4lQOuFZdul61yXqtdrHxRSpztIASJ7BQnyRifqW7YrH7HiAfML1CZWnoCiUuzUJdskartFxrtFpzquaoe+ee6qLuKlaZilXheuTeM9z5QPxYqsjZu4MjPWQcnYO/Z2uuJqycoFSmXoM6bCnoFLRKjuBQpFKXBiDo15pEWku1VO/rXd2x8hcar/+qOlGrXmv66PDio3V450O1q3Z0agylqUopUyQVBzQKLNyWS5gAwLs5+8PPP/+8C9hCBZK9VvaZrrrqKpca4Kc//alOO+20OAVACwY2FwEAckhdRkpnpJpV0u9//akq21XqpDMHqFPngNTC/9eG/htVAAISAKUxEUALmhYfGlsgtkBsgdgCsQVabIGYANBik228E8IEANidI0eO1McffxwJ3tKyAQMG6P3331fPnj0d4NqpU6dmG2xANeAOQNq8efMajrfr+wDHyy+/7HKLAx754ICd9Oijj+qEE05okIIPA6SAykgvQyIw+XgeWi0KuhDrGhBkALalKXCPWlmJ6DBAYZ+3FHTB5gDiZqdw+4h2ByCjGHgHQELfjAjgg+MWle23Lyo6fkMB4+QCIw8Y9sbu4QIwg1TYN77xDRfdHyZmWLvpK9H9MIwN0I0iM/zP//yPbr755gZg14+o9a+9ofpbiD+15pi2TAAI96sQAgxgmxEAIHYw3gCz9JN/zAMKQKE/ZkaUac6WllaC+cHxkFFYB8KqBz7oW8jYrAsBwFQt6IMBjUbQMQDeJwDwXUsjpGl7eE7kWn8MKMVG4Tnn292UWwqxS65jwm3A3sxhWz/pJz5g6xr3EdrEPWLHHXd0Ch9hv7dr+QSAKJA4ar7YudjKyBeMAb9DGDOf8wkm3H/effddJ3HYXMlFAKD+qDXHj4A3YotPDjHCC23Cj+1eRBusPrtXGAnN/vavZ/PJ6jaiDD99gL2l9yvaYb5t9je70WcIa6a+k+sebnVwvj+GtMXGJ0yaiRqDMJHGbG59xufMfvibrTvYiWNZf2gr/scatK4qIq2ZK/G5sQViC8QWiC0QWyC2QGyB2AJyKQAhrfNM1pYLcDHg2ix9pndr39LEGZN1+Db/TwO1nSrVyUXK12qFFmqh/qNxmjp7qo7sd4j6qpcq6zspmSpWfaAIr+K0lE5INUUBTFfOa3AGhfm0UkmoAQDFxN1nHKCeTBUFODz/XAXZUPJkrYO3UR3gSGBtItr5KwFLwPT7DdMnob2TGG/8L4AVgwMAu9G4D0gAFGDrgABQo5SWqk6TV36murqVGtiltwaor8pU6igF9el6FSWhEATKjsHZQbSyQZekL3CEhExSqaKMpi6bptKKCnUp6aHKoiKlUgG5gWD7hNaoWKsCgkIK9DOpVDKjTIJxkFIJCBDVWl2/UqtWrlLHTh1VlkB2H0i/nbMbLeFYy6yOtehhRRYjrU9Ua41WaYZmakrV5+rbvq8GFPdTRyL3U0VKFLVz9iylzfQnKa1WvZZrhcbqQ90x81ea23G21pRWa9vybTVkwTB9rfPXtEvZYFdHcao8uHgy5VIHtO34fylMADAStwVqWaAY+7bsw/Xp00fXXHONC+4x4nVbnsNtpW3B7KNkCT3ZhtUbCahe+nhsnd7710ztMHgrjTogIQRTG2fq2j2J4/3byujG7YgtEFsgtsCXzwIxAaANj3kUAYAHt8WLFzcoAIQBle22285FRoYjrXN10wcBAH0fe+yxxpeBdPAy4F/jf//3f3XxxRe767Mxb+CMnQQAdPrpp+e06sCBA/W3v/1NSJQbQG5APqSFfAVQwIAA2g4IPXXqVI0bN86xXMlTD6gI6xWQm+uMGjXKsWHthbUQsNLaQR+JfgYMA/gKkx6oE1tjI4t0/uCDD/Tqq6+6F2XIGn4ZPHiwy0lNnuytt966Icq4OWAsn01a8v0555yjP/3pTzlPoX0Aawb6+qCVgUHYHRtik+23316fffaZGxM+D+fUhixCOgr7fGP1syU2ac2xmxMBgLbiwxA/GI8oELdHjx4NEbs23v/+97+dIsSHH37oXjgZa4tiPuSQQ9z84l+uiHl7KWUuPP300/rkk0+cCgjzirr69esn1i1+Hn300S6FCW1sTmnEH7OWEAAssp81g5di5iptYd0AeOXfNtts45jzkK1Io2KR+GHfLsRvDNgH7DSlA/oNMM21IWuxxixatMhJ62+55ZYO9GSNQKmDdrC+tFaNwG+rgeevvfaaWzexNWQMfvbv39/Zn/WJucsct2htVD8YJ+tLVP/XhQDAmv7mm286H8PXGCPayHVoC5sWX/3qV90/1iPswfesK0cccUSzw5CLAACxi7kQJl/hq6x92AJ/NFDaLmJ9nzZtWuS4ikkNNAAAIABJREFUUB/pU2zuWPQ6iivcE5Bg9P2NerknMtaMPf6PvdcV7DbCANdlTIkEYYz5Zz6G/Vi3+TdixAgxh22dt/O5l9KGsEoIfgipMIr8FzUQRupg7r/99tvufmj+zk/mHe1h3eEntthqq62cssMuu+zi1ijGwAgXhcy5+JjYArEFYgvEFogtEFsgtkBsgfVrgc2FABCg6Skt0yJNSU/W1EVT1bNbP1UkO6p7oreSDiRfrJVaoalaKFUntVf5buqV6aoiEO1ksVYmA+S+fX0AhJNSHsC7GODPEQLqlBIwNXgxkeelSmaSyiSR9XZh/0EzsrnAXWJ6B+o7lDmINrc/s4hgVjTA1enHBAcgZCDvb9BiEOUe6AM0lgA+T7ljizRTMzWxaoIqyyu0a/nOLna/2OW6p2H8azy3kQAQXD2ZDjqcoq/JOk1dOU3l5e3UI9lH7ZIlqnWKBxkVZ0pUlAE0Xx30KVUZcBmK0konUDygNWlVp6tVtXyp2rcvV3lxO5WqUgmVuWh9a0VgBnqaVp3TDiC7epZwkSCdwwLN1hzNWThfu/QYph7qGVAo6hNKFJcrQe+MSFEkpyRQrRpNykzSSwteUHXPNZqzcq6GdNhVR+kw9VVf14Z0yqVrV4ILJgKKRpBWoO1GZocJALz3+eldeV8jqIs9v7feesvt3aIO68yZDZZav6vDF7E2I98Eszzriu5nKi0VJ6SqxdKf7npbvXr20KGjt1WPnsHUtzkc5UExAeCL6Ctxn2ILxBaILbB5WCAmALThcQoTAAAsIACwkc93PNwBWPgF8AJQiUjNQoovr/urX/3KpQKwYtf3gULYoyeffLIDDB588EGdddZZTY43mV97wMzVBpMjBuxhcx+wb+zYsW7zv7lC/YAv9913n+68804HILiHrETCgS4WdWlgm9UF2H7kkUfqu9/9rgPeo0gAvr3tPAgGKBoY8ONHfHIMgM29997rAJEpU6a4NAo8aDNGudIgcB5gB2P061//WnvssYe7nLXJIo1NIaGQccx1TLhPe+65p/7zn/80KEiYnUy6n/H9wQ9+4IBQk0e3ug3UsnYCot1www2OWUz/AfLCICkAHi8pFHw1DBxtrpH/4Tlif5vyw8SJE12+9PD8DI8TvmwpANYFYG6pbxx00EEOOCWymvEKF0B+gEEKfYAwAnBHYfwB43wA2Hx8yJAhQu0BablwIf/cRRdd5Mg6gNwGLIbnEucBLo4ePdrlqWN+hCX7o/ylJQQA1sbf//73QqkE/6WwjpoUOb+zJlKIeiedCXMCQlGhsud+/y163wBt5suTTz7pSDOs1TYGPkHGXuBpB4ou3/zmN/Xtb3/bgaOtLRC8fvnLX7ox9a+PXRlbSwHAPIWIcP755+vCCy906zMEAAhCtmZHtaWlBADyFbKWowrDNbETBXvQHtrFHKJdrNtXXHGFSynCOEHgOPjgg5s1SZgAYCQtrolNw8Wi5wH/Z86cuRZJhu9/8Ytf6Cc/+UmDQoJfB7bh+wsuuMCdS4qUW2+91d0juCdQTDnA1nn/XgVhjXsI91gjfbRUEQOCyT333OOuSx98f7J5jF2pl++GDx/u5CEhfVAsHRA2t7ngr3fXXnutLr300oIkJP/whz84wt8rr7zirmf3Gd9m/mfMf4gBEE9YP88880yXrzKfklFr50V8fmyB2AKxBWILxBaILRBbILZAbgtsLgSADIB0IuVk+WtdzvhFqtJyzZkzTyXpCnVs107LV85VWacylXTqpM7qqh6pjuqaIE1hSulkQqtU4gDl9i6iH2n+hCMAABSjCFCXDGT/3TsLIvTpIII8XRQg0C6C3oUOZyPrE5ycjXH3kf5sqDCX8KOGHUjoKYQ3QpH2YWP0fxhkNLIAMfOf1n+qxUsWaUjPIU7Wn5j7oCNBuxql/5s8mTsCAPLmqWRatYl61ajGqQe0UwcVK6k6rXaQaGm6POA1JGoc6SCTLnX2ySQbCQBOcSFVq/nz5qlfPyT7oSEg2d+oQNDYK45m7NAFCGB4LFNTV6W5K2drdt0c9erZR93VV5XqoCQKhag0FNGqooCgwTgUZ0RyBv6YsXKalrdfrhrV6j81H2hw2Y4aod3UId1RqisNcH7Af/6JfVVsA/Wg7aYBiCIA8O7MHg3fQahH9p93fQK8IFabqmO8xhVqAWZdlvHjqCY2Y/A09jWlSROkx/72qg46ZHeN+mrHBiEPjsxFH4kJAIXaPz4utkBsgdgCsQXWtwViAsD6tuh6rM8Hby1ans36SZMmuY15k3cKX/KSSy4Rkfq28Q/IxPmAONQZBWQVEhVvjFE7Fqn473znOw2XjwLQwxGEUTm+aScPrADoYQKAXdOAsieeeMKBDwCJECLygXLhKGeA9zvuuMMBLFZMohmbWi5i++7ZZ591gCSFdoZBy+OPP17kuX/hhRccGcIICe51JZPNAJX9mcs1ADloE32xvNuARO7h0b0srnsxcIl+oRxBxCfRqKbcYPUbcA2oZrLalq/av7qfQ5rPr7vuOl199dUNOd7D9gHEBYTLN07r3sNNe2ZrFQA+//xzB+xit3C0cUt6VqifEO2LrwK2htU7uB5ALCAv/kiuuHCaiHw+zTn4A/MTAJlrASIztym5lCCi6gWo/9a3vuUAYJsPUTZBfYCX3PD8pE7+XXnllQ7EB/i+7LLLmlQRlmX3560dCCj7l7/8xRF1bE4YaJnL7gbacn3OAYy95ZZb3BxsroTrs/Wzd+/eDpiFcNRSooitk5Cf7r777iaXj1qz/XWH6+Mz999/v+bPn+82EPCbXMSWfAQAS/cCmYB1j6j4lhTay/0NexJNv/feezd7epgAwFjgJwDk55577lrruVWG8sOcOXMi677++usFCB5FYOGEn//8547w8t577znVAr9EqW6E11fqPemkk1wbWTfxiShFAPNvf22FWAIJh42fQu4f1GHPETfeeKOzLaQMCDh2Xw63n/5BCjHSiP+9pTJA5YN7I0obVmin+a4RbviOz1mPuPeF1xvqQ4mCazL/IO2wmcU5zaUwaIlPxcfGFogtEFsgtkBsgdgCsQViCzRvgc2FAADom07XK5lMuAjwOtWrpr7WAdouWJ1I/pKEipMByO8i+N3PIMKe49IJ4OckKeEDif4QnJdOpJXJguhE4SeJfncP3lkom3McMO6h+OFgfa6WPcyOclV4/5qmCTc5cjsqe8nQsAV1BZH3q7VSi1csUZf2XVSeKFdxJumUCjBCQDgIeu0XpyrgPkwonQjoBEDygVC/RewHSDu2c13M2iLj2cFXLahL1au4CBsRXU+ygCCFgRVfBcAXRrAjqmtXqyZdrTXpNerQrpPKVRGoH7ho9qRLlkC9jn8BOIuUvzIqTWeUStaSgECLtEQfabzq1tRr94ph6pPqrXbVpVKyTI5p4EQVCI6gBezDZce0DS4MYQKA/07E+zoEcN61Cebg3ZC9EgvgWleVuTZohg3cpEBJJJiRxdl5QqBCsUvBMXOG9OI/PnfqiTsNKVW//o2iHs01LCYAbOBhi6uPLRBbILZAbIGcFogJAG3YOXywgN8BBgBnAT7CwLp1w+T0kXkC+CKKLhxByLmW89miPpszg98OixzkOj4BwMCIKIC/yUtFCNA2ACIXAYBzTa4ZMPCpp55yoB6AgV3TbJEPXKEuk3wGqAQMJE2AFQNEfSAWQKs5AsB5553nlAUA5gDawhHL1N1cuwA9eGgnMvvhhx92QKfJq68v1zSCAy8Eu+++u5MEM5/gp0VxE3WJVDQkjHzAoLUNoglRudTD+eGIUaStSSnwRX3ZaC0BAGB8QxAAcgHT+QgAvCgSqQ+A6V79I+Zrc37JOBtA+OKLLzr1DCKSjVhjoGnYbjaXqZu5zXrAOZBrjj322GYJJPkIAJAZqB+FAlv3GjYcvP41R25gXt51112uP6ZgECa12DrE50Za4OWbSPPnnnvOKQqQg73Zl8KQvbEF/7AhBdtCgKIUEhnOmgTp4JhjjnEKK2HSR755bn0CaL/99ttdKhXWK4vUD/clHwGA4wHljzvuOLcxER6PfGuetRdwGUID7WmuRKUAoA4i8vMRAGbPnr2W/zO2gP+5CADMF/yE+y5tgwjjl3z3KNZQbMI6CgkA6UYAbyOnGSHA6vTJMcxbFCuWLFnivja1jlz2oS20l3sg9fM7BBFIbMx//C5KAQAfhCgQRVqifZB+iNrne/zPSvg5wlfsyfX8gP8x30gDASGClBgUu6fl85f4+9gCsQViC8QWiC0QWyC2QGyB1ltg8yEAsPdiOe0DyJniAt9DQD7f2JEGr/NMmkwkGrD7JtH4ucyYK2AjFMcRBtsN7ParjSQAcECLYkJMC19OB6E+k3Z9KsoUZYHz4CqJZEAACFIKBMXpFHjBK00FC4JGBPSBwksGVgXnwb6wkkkEogh5Yu0B99OptBvTetTLikvcHgEtNtUEG0PUCIBsaxP8P62K+qRTg6grqlGVlmmSPtfsZfO0XbsdNLCkv7rUtpfqi6UyjoPtsSZL2qjYrBQA/EAuIwPwGcqOBEGgQsc+CKnzmguqKHxEvwxH4lWoSOCkpM6g1CmjEi2vkiZ/Wqu/P/WavvWtg9W5p1RZGRMAvgxeEfcxtkBsgdgCm7MFYgJAGx69KECK6FqirpuTl/dlrCECEEF32GGHuRzDFB9gzgUA5QIq8hEA3MN9BKhmZm6pAgDnAUgAwvMQ6wNYABf5ALXw8FrUIg/HAEBIFDcHJgCqHH744Q0pF8KAFeAjzFqLFm0pAcC386GHHurkkqmj0BzLhbivgStE/pPf3GxoYBL+gD0AoolIp+QCF8PjR7QpxAWzYZiYgu2MtFFolHohfWorx7RFAkBz0en4GHnBDdwLjwnS5j/72c8aQO6wv+cDMPkeJjRS99///vdd1DjAN/5hqgOAilEEACOJ+KAj+dTJDY+SRC6fbI4AQJ3krcevUREJ97cQBQDaDwmJF+bHH39c2NDA0yg/BJRlDSb1Af4/YcKEBsJWlOqCX0e4fVzT2s18xQa2bhUyB5jX2AcgnLos7UHD3kt2gyeXXQCfqYProj5DZDd/+xHcfjvyEQDYPERqno0I6slFZGuub6xXtAeQnXQmzZWNTQBg7SaFymuvveZs1VICgM0Lu4f/+c9/blCriVJRAWCHNPDmm286kgdkD/7GB5vzUWxmCkGMg41/z549RZoYJPvxlaj7dXMEAO6FkEVoR0vIQxwbdX8gVQmqAIw3voiywU477eSICZYioZB5EB8TWyC2QGyB2AKxBWILxBaILbDuFtgcCQBEh+cqQYx4NJDtg/7rmwBgoHUU+O/20XIqABQ6dlZz8DMQMg9+BoIECSWdXQzGdxoGTSs3FcscBIYWcRFoRRQBIKAguOs2J7YfUBlIMJBwZI36+jolk0UqTjaeZQQAI3Sg+kDdZaRi4KxkSsu0TPO1UGMXfKxeFX01uMMO6qYuQU4HGxRSADgiQNlmRQDAhpa6jn0YZ9OsfSAAkOaVtHmkqevRo8d63Wcs1Cs3v+PQvggTAAIVkYkfS2++8bF69CzVV/fbVt16Br0z2k1z8yNWACjcE3LRjFq6/hR+xU1zZMvoVC3kgjXTpdbat7Xnbxprx1eNLfDltkBMAGjD4x9FAAAEZ4M+l/ywbaIDnAGOAx6Z9C4b58h7H3DAAY4QgES3v4leCEAbRQDwo3ftgdOYqOuSAsBnsdJ+ouPHjBnjwCLrt8l95wM5/OG1tvMZqQAAZ4hgB7DJVU8+AgBtAlgzSeyWEABsfH01A6KFibSlFBLhW6j7AthNnz7dyShb7mdSQhBZzPWJGiU9AFLquUgh7pUxxHAnMhOgk8J5YXlyIkmRXgdMYszWJ7Gh0L5vyOPaKgHA5l14vJj3EAAYC0C0MKjI+Bh4COAWlnoPR/E2iRCISHVhkf/4n3+tsN38dcIIDDavSDNy55135hzGXAQAqzPcj3AfrOLwemtqKvY97YdE9fHHHzfLnseuALMAsiZxb3Lq+dar8HhBPmCdMlsA7lKYUyii+Ck5otbvc845R4DInA+QakCrKaHkmutWl+9HHGvqB/weBd7nIwBw70IaP2otaW6eRvXNItybI6VsTAIAbWQ8jFDl+03Yx8L3pbDvGfGCNRnQm/sgn4WLpWMg1QDqLfgsdUHcyedrYbuZDD/+y/l2rw2TZKIIAEZIRCEDkgzn+D5GuywdDRtPbE7xkz5x/+DehDJNFDGIz3hOoU2QR/CxfH3bkGt+XHdsgdgCsQViC8QWiC0QW+DLZoHNiwDQCE04bDfRNGYdaK/Z9w5PvX9DEAD8a68twd9IAmiaAqBQj2tKACAZgAP7G97TjXTbCKMFBIDGv3MRI7yEBoU2JtgjWk8EALsoPfJJA416DwFZIOUIAEmVOAJAcHCdajRf8zR2/niVllVqUOetNEiA5UWeDER9QABIku6g7cKM4RQAkM4JuKGgTErAD3s47HeSQpDUbUOGDNGDDz7ogirikt8CwRyozyaXwB9Qkg2yArzxkhzZ/9iThmnbHTuqIsjcmk0isnbdYU9qu56V3y4b6whba3KtjxurHRv6Orn6GfhT095DalpfBJLm7Mu18/loa8/f0HaN648tEFsg2gIxAaCNe0YUwHjBBRe4HN0GlDXXBdu8DwM6gP9swqMOMHLkSEcqYEMewImNf443kBDwyAejbfOdqHfydPuFHOLPPPOMe8mw3ML+99SPhLVJGgOWGIGA6GM7B7AAQIIoYgAHKwaw8DegAkBbp06dXJQr4Da/AxZMnjzZRUUSIWo2tAhjnzzBZ4DeSONHlTABIBzBCyAHOOMXJPSRLcemyFwT7frII4+4KGSuZ/mLDazxx5jvkE43qe31AZgbWEe/7Xd+8reBMoyDk1P7P4lrP1dz2CY+iEuUN3mjIZpYH3wyBOMA2EzaCsaJvkRFsbbxKdhs81pLACC/vHvIyoKHpspQCBknqmFIc5999tkN4F3Y3kSkI0fPeOPLURHwjKFJgnfr1s2RhlDbmDt3rlO7MDn6cN1hENNvH2O/xRZbaIcddnA+wLzg5ZU2MId8qXBf3YTf+/btqw8++MCtT1ElHwHA90l+J7/7Pvvs4yLa+Zv5+fLLL7tUFbws2/VNsSBMckD+nRQiUQW7MceRp0e+3V8vqMcH7FkLIWORJgOVAs4FsH7rrbeaRLbTRupknSEimvayzr3++uvabbfdXDN80pS1C+CYfkbNYZv3RnJgjAFXGR+uNWnSJLcuYhMjihig29x9xycAhH2YlDEQnPxiKVD4zNY6ro9NWDe4R/E5pAvWRUBuikXI55snG5MAEPZ3IusZb4hW/fr1c+QR7M38sfsSx9h9wMbR7xM+gioMURtRY4xP3Xzzzfrxj3+cU00BX1m2bJnze8h0jDFtYd1Grp+UQoDvdu+1+78pLYSJHrfccosuvvhidz3OoQ30gXs/PoRijz9njKzH8SgSQV5BaYC+WYGcwnpw1VVXOb9jHnK8+aelBaFtkGq4tzIv8o3/5nxvidseWyC2QGyB2AKxBWILxBZoKxbYnAgAvs3SEdHs4VQAUTZuArS0NETTKoyIoC+kqoZrrxPi7kMzGUF2cJQAj6gfVkYIEwDWt89FAVn+NfIpAHBsc8fwvfU6IHeg7yAVpYuDL7I8gJVapinVn2tFcY06FnfSTtpG1atr1K5deyUAdx1XIiMV5YO/1reFWlZfmADw2GOPOYVY9gmI+Gd/l3ck3qcIovje974nyOKkUxs0aFDLLvYlOjo8N5k9ge8F3rdyuTRnhvTOW/PUq08nffWgClV4/HzT3PDhU/Oktu1RbWOQ17b/2u1aHwB4vjV4Q49V+Pqrs4qOtsY5xZZ0pmnKlKwpHD8pV8qZAoexOdIBVeTz2XznWz9I2VJclF18C2xbfFhsgdgCG9YCMQFgw9q31bVHRTcCAAEcGRiyrhdhU53NeaKzYYgCRh544IFuE3/fffdtAKoBMTjOcko1d72HHnpI3/zmN9251O8De5wHOE4EKNezSHQDo4x0wOf8o388wBp4bHmnDaigfnKa33bbbU6+3sA3HxQAPEEy2/KQh+3JtclX/Oijj0Z2Kx8BgPosFUHv3r0dMQPmLdGKJrFs5AnymZN/C4Ck4b0wIsc67cGO4Wj6dRlnI1eEzw0DJz6o11xErXsITiYdsA+YQ7FxoQ7ALiMEMNaANQC4Rgj5ogE2rSUAhAk6ufyi0LGHkAMBwIDnsA/hm4C0Jiefq14ic6+44goRQQ5QZ/niiNZFNQM2ea6o/rBNUCMh5zprFnOWPnMu6QEg+ODrFOYRQKBfaCcAJm3ea6+9IpubiwDAdei/L1dPf3gxxicpRmZi7QAIBaCeOHGi6y9+He4L7cE2ALisl1FzBZUWSFVcPyqHOm2CiMFagW0As8NkCtYj2rJ06dIGYJx+GCDKugXJiBd+iq0xJo3Omv6Nb3xDzz77bBObWXu5JuewCXDTTTe5dZR++elQuAag+xlnnOHGqhDCWZgAYO3insXGA5uHfrH2sGGB0gHAPwooyMizhobJSKznRDHQniiCWdhBNhUBgHYwbyBgXHnllU38gXZjD4ht/MPOftqeMCkHktUPf/jDSN8nch6yGIQa6g0rdli92B5CChEhViCUGAEGFZz77ruvCbGiEAIA9RuxhcgTVC9sTO1+zjUYW+7RzDHAfyPh0V7mPYXfOeekk07S008/3UBAtHsH/oBNGX/SlMQltkBsgdgCsQViC8QWiC0QW2DjWGBzJQC49z0PIC7UWpuKABB53RYhUj68BIQZQOK+UN9a+0AhBYBCbVTocRuTABCAthAAEkoYASBJsAX4fr3maI4mrPpMpSXlGl66m4pVrBKVqaiRNyAFAd9ttoQJALyv8x5GUAUKgQRdsCfAXgbpY/mOzyFwswcbl2gLRK8TGRd3TfR/zUrpjVeXaMw7E3TK6aPUc4BUWRkobPAvmGlNJ+v6AKy/LONV6DrdWps2d53W1l3IWPnX53pu6UkHgXns9UHQymTSDXtv4fU62ZA8pZCrrX1MIXZuzg75zq+prVNRMqnS4mAf1oIw16218VmxBWILrE8LxASA9WnNDVBXFMDIZYiIBLQBCMmXVzrcLF/a2lIAsLnOTcfyXRMdS6Tr/vvv7xZtvg9uSIHMca7yu9/9Tuedd15DPeEbFmDe1KlTXfoBA+zDILVFREIkABwENKRtfu562n388cc7eWsIAoAVFFMtMNCAtgIacSwlLENO+6ifPOP0OVyIlgasM0WCKECPc4jwBLQD+IuS7reIRoBD2sK4UcL2MTAQ9YJcqgQtcbOw/xjg2RwQHyXtbdfEfhAzAP8ZRz9a2+TezUYAnOeff/4XNvofm6wrASAM/LeEgNHc+BNlDQHAIvjDBADGDVA4HwHgySefdEQW2uVHHpv/4MOAdKwLVqIUAHjJfPvtt13ebuqxOc85BmhDOCLq3T7z+2drD77EuhJVAFm5hsmM++3hM9Y01gjOJ3rZlC78ukxiHeWQE088UWPHjm1QQrHjbIzo5/XXXy8US8I+QJ9Gjx7tcqhjY98+duzpp5/uCBHYwgB7W4ftIZnPWXsAQ7GbkWxsjeM4+gXBhnUrHB3+0ksvuWjvqGKKCKxZtBNQmLZaW4wwYWspqg8Qw4gSz0fgCRMAIHRALHj44YddLvvw+f782WWXXdxabZHy2I612ZRKLP0AfSOVRRTBzB8rficqfeedd27yAoWtsD/EsFxrHdHys2fPXqu92In7Iv9ypeHhGPqFCgTkNPvb77tF2UOyIS8j/mm+7o8Z5wKq5yKo3XrrrY4cYPMq6lmA+xfkM+695oPml/4LGdEhEIjwNdpn7Q6vcb4CgKWvoW9EnkB28O9rpg5AXZD5UNqgflOc8fvKPZL2QBCE1MC5di+xZxbWE9YS5nuUIkJL7o3xsbEFYgvEFogtEFsgtkBsgdgChVkgJgAUZqcmR62DAsCGIAC4FADNNL8tKwCsg9WVUV2gGZDJRp9mpER2+3K1VujV5W+rur5G+3X9irqpi2oVYP5J29bYzAgAvEOhNsr+BapxKKXxbsk+KqnZkP0nCAkVuPWZYnRdxqYtnxMFbAbgbK0y9aWaNll66/UJqqldoXO+tadSSamivBH091NRNOxJFCCn3pZtsmHb1lTixOzPVDVbhtctWx9bxIkKdWLTEwCMEtXYCx9dqWvodGAFfw+JM/ITAJraNTyGfv+b2heyi7tiltISXU/u8wP6S12dtGrlSnXt0qj2uGH9KK49tkBsgUItEBMACrXUJjouKmLdQD0AirPOOsuBQC0hAYSj86nPNvJ5WPQjcQEPfvvb34pc776Efq7odICG0047rUHWPwz4AKzwAslGvoFdPgGADX/YqwA3AHsAc7TNB8CokwdZQEpALP4G1DKSggEXRKLzGWQD2sRDsA/a2HU5H9Dvr3/961qjXCgBAOCKiFxj7vkVGfBJG+nP3Xffrcsvv9z9HgWo0S4iMom0bm2JIgA0PJBGyAfli/5HnjlMYDBQ2AeVUZCAbWx5qwF88oGHre3rpjh/XQgAvh2wmU9Ksdzd69qXu+66q0EBIGqO5iMAcA4pRgD5TKHD6uHl0pQATF7e74sPphpYTj2W8sPSX9A3k5NnvXn//fcdwMx1whHMFuVNHX4qEN8+zREA7HwioJE7t4hoP7WGgZ2sF3wO+Qa1grUeuLNpURhzQEjSElgxP+Azn0gU9nlUDFDPsKhnO582+IA3tmAtPOKII1y7/Tnr+xxMfsgIzDOuxTrJGF100UUukj5cqNdy1D/xxBM6+uijm6zDfnttvKmTdAO0Jd99JkwAsFQvhx56qFMTWCviJEswoV2kG4D0RHR8165d1yJroWqAjbh3AJoDwocVI8Jr26YiAKAwgV9zvwszn43QwX1uwoQJGjp0aAPQHUWQILUNeQY53k+wdFW+AAAgAElEQVTDQF8hAeJPnGdkHX/MUVaAdIYaS/ieZJH75jd8T35I0j8YuB5FkAgTAKxe1DVQGfD7YCQS2o7aBTZBAQC/wOfxRSMj2HMJKiOQJ0iZw3zFfpaGiGPpCwQOe25Z17UyPi+2QGyB2AKxBWILxBaILRBboDALbO4EAL+XhUpANwGZ8p0UNmMEQhWuIqrK9ROB2ijSHEBNEABydQCwJ5/AfmE+kuuoXAFNDe9tras+4myQ/KQyjgQQqPq7kpTqVK1XVr6plXWrtHeXvdRTvVSnjEqUVFGQOaAhZcB6b9Y6VGj7bP6pvD+yL4KSInuiFN6fIQBYKkfUT3nfYq8Fkv2wYcPiaNw89g8Dw+Y2qYyUqZOefXy2FsxfqmOP31ldyUxZJBVlp44/u8JTvzVg9Tq4zGZ0SjQBwKLi3beOgRF0KQGfJ5HVW2hicP4wykAAkYdL9NrLOf43nGfgdyFmNI/hZ3BuUBpJIU55xX1sHWEl5lhrY0DOomtVywny/FR9+3VVx04V6tARAD27Ojcu6S5Diasy580iRDDwzrWWuJ+h81OZlEoTRUEmFK/74aAL1yfmhPUtVE/VktWaPGmattlqe3XpWqQiCFXZCjPpRjJWIRaOj4ktEFtg/VogJgCsX3tu8NoMrLILsdkO45NNeTb6/ZzKHOPnv/Yj/zmPzXeT33c3AcuR1iRHWMKBMURdAg4ABvlAXvih9MEHH9SZZ565lvS1tTdMADAgjnoMKKcPAFsA5Ty0+u02cL+5iGADLXxgFQAFNQM73/rLdWkD/4j+BZzwSzgFQFgBgGMBu5HiJl96vmJRtigFIIccVlMwAgFRq4BX66NEgfr2mQ/W8JmBVX5EMG2ArPCLX/yiIcKTz6zt5gP2cIB/jBkzxr1smJ03BPhvqSIKTZUAeEQ7TLZ6fbRpXQgA/tzNBaCv67hD1vnOd77TQEQJt88IACaNH7YBUcKA2IBsAK5+nm5rEz4CWA4wOWXKlIamhucddSGHDxiaiwDCGLKm4Ctz585dK2WIAfiQEqIAbS6ejwBAXyH3AHY3R4gxX+V40nAAkBvgynfYyqLQsQE+bmA/EucA0wCXjIE/P/yxBLg89dRT3UfUbet5eB0woB2ixX777eeON1KFXx/rKTLw+LStHeR7h+FPxH64mD1RXYDclG9Dxs5nHUaN4JlnnolMe2DHhQkA9INNCogPPonLjjeZedQZyA1vSi65/N/sRBoV7PLJJ5802CbqnHwEgFz+QDqXKAUAi3Qn2j1M1vHHhzQTRMPnsy/jD7GC+0xUoU7Id6SlYC760fOzZs1yKRPY4LFrh6931VVXOTJZOL1D+Fp2Hgo+qLbk8jc+z0UAuOyyy9wYGrHA0sH41+IeDEkAaUp8CmKAkV84zn+2MLJernXaJzCs63oZnxdbILZAbIHYArEFYgvEFogtkN8CmzMBwO9dCAtZq+MGfGxo0C5XO1pPAAjDmJFvGN6HG7qn+X1r/R5h/QdYy8azehjfmsQq/avq36pN1Ghwpx3VV/2UVlIlKnEgXISK+/ptXgtr89/t7J2Id2veudgfYX+WwnsT7928n6LSSSEIin2YQvfKWti0L9zh/szxYeFVq6TqldID94zTttsM0qHHVDaQRIBxjWTj3p+zVvmizaoNM9geASALKDsoPYuNL1smjf9okaZ8XKaFCxbppNO3Uj9iGnypBbdgQvhB9YM/mMUB4uyP4dr0Jz6pV8axC6iQixYrkc3/0bgON4L5zga0s2GgOY/r8gnXLM6uH0YsKPLawGers95Snj0+IA7gX+k6aepk6dNPP9G2g9tryLABSmXSKkoklaqT6mukiRNXa3nVKhUlyjRwYEdtsbXfFo/LkPBoDVkCVF2ttHixtHBBSsurarV8RZV22a2PevWVamqldpX8rFO70pK1qGK19QRtFDnrLq1Ka/a0Wq2oKlZJsljdekgDBgVmp70VJUlVLavXB2OmaM70eu0zaicN2FrKijWrvlYqLollMTbMfIprjS2Q3wIxASC/jdrUEVGABaAIAC0gApLARNnxAGiy9Qa8mLS+AXUWNWgdjCIAsCFvkcDI9wK2uXtfJhMZ0Q0BgJzRuSKZ8xEArI3k9UbmN1xMDQCwfsCAAQ6E9qOoDVTjPAOTDDQCfEDq3+8nvxvBwCJi/WsWQgDgARxZLQM0CnEYY+1GEQAYF6IlkeeGCNDaEkUAaK5Orm8S8ow//oQ8NDLtfl3Wdj9KFCDynnvucSoBHGvS5q3tg++jANSArJBbWto3A1bpI76MHHtrSmsIAO7ZMaTC0NL+hNv+61//2uWOpx7GLlx/PgIA8w5gGMCQdcOPlLdrMd5Eh5OnnXQQfjEQmusPHjzYkQmaU3/geMYEqTo2lsIgsc3NdSUA0Dby3JMLHgA1HwGA42kPEe9EV/vrnBEAaCO///3vf3fpQSiQJegLygHMF4qtZb59IGnZizqfY0ebR9RpL+hGNMLHWQNI+eLnibc6IVmwThBFzprLmAOKQzCiTWGZekvxcuedd7pcgFER+X57LU88bYSQhWx+cz4aJgBgK8hjyNjTllz2Z11GIj6XJL+1ybcL8vk33HCD+yoXSLyxCQAWhY86DcB+PvvSX+Yryh1RJUwAMJl8/AQ1FmwWBv/tb8B10nTgk3zWXA42G5clS5Y4/4RckKv4BABTBcI/IA+gPIGPLV26NNL/6S/PAPgDqhCkqeBc1gh+mr2MfJTLH/LZtTVrenxubIHYArEFYgvEFogtEFsgtkBTC3xRCAD0qjmIvPUAfOGeE9WO1l+/UALAFxmiDCBZIwAEIx5kaK9RtaakP1PV6qXqkOigbSq3UbHKVKxSFW9gJYTCPaP5I9lfIW0b+1gDBw50B/MuxV4Bezd+kBe/f1GVONeXPa2exnjuphHcgK9/e+hj1axup/0P3EpbbMvmQ1ae3flM4/Gtn7/ru1dtuT4flk+4iHIHiWcB7Dmza/XZJ9V66sH5euff7+oHV++vo47r2zTy3Rk8rUQDEB8A+UTZh0F/j27gZAUawX8bP0B8gG5TATCmQVNFAddOt3waAQACAueWZV0BUoGRAnyNgYAAIEEAoE7OK1FdjTRvtvT8Pz7RrrvuoB13S6iyE8FCUllSmjVd+mxSjRYtnhUA8elSlZYVqWfvSu2+R/uAD2GyCfa78QHSgUrFrGnS1Kk1WrJkmVL1KdXV1mvRoqUavNPW2m5wpXr2kWpTUmVpY3vNXjV1GZWVJEQG46WLM1o8v06L5q/W0iX0J6FOndtp2IhODuivT0nlJcH1Xn9xprYYOEDb7SL16hP4IekBSjxFgLbsnXHbYgt8ES0QEwA2s1FtLqLQADtYoUSOAlAB2rLxz3dssBvg5m+s+5Hc7qXIUwDgbwMDkdvngdMi3cNyMBzbGgKARfTNnz/fRbAS2RhVABhMEtlyKZvcVZgAwEMwoAagA7mSyaVs/QvLHPP9jTfe2OSSYQJAWAKb69IWoqFbUgD0APaiCABWD3mzTzjhhJZUm/fYfACz+YqBpUSy/uxnP2vIFxaV99pUFXjpuP/++130NNLcYZnzvI0r8ADSLUAwCKeGKPD0hsNOOeUU/eUvf2npaU2Oby0BoFUXjzj5N7/5TYMCAOBcuH35CACodxCha5HpUQQFAzkBH1Gx8AvXM1lvUmIw36wOa0u4Tq5FCgAAzfD8ChMAovwXIgfrna1vYbOcffbZTjK+EAKAzUcAUEB0osCt8J0pJ9AOpPd/8pOfNJCtZsyYoe22284dbsf6Cit8TnoBIqONHIAtmiMA8B3kIuTzo/pOPZCJLrnkkoY88ETpo3bAfAynVLC+zJw500WWtyQiABIF8oG+DH24TVEEAMgGEIiixofz+/fv79ROkKvPV6jDgGzWZvyZv8PrqPkYChSss350Pu1HiQEyQ7hYf9ZVAYD68DPWd/oVLlFEBcaPlDBRYHeYAEBfGTM+B3CHGEOb/XEwoggqHpBBLL0P5IkoQg9t9OcmuSO5p+VK9+ATAIx8R5sgt3AfjHq2MDv433HvpK1IV0ImgjCEMgWRKkYkyuUPMQEg30yJv48tEFsgtkBsgdgCsQViC6w/C8QEgPVnS6spJgCsf5s22hYSQMbB/gB9afdbWvWqV43WaGrVVK1YtkJDBw5VuSpVolIVBRoAbbKYaiLvZ8zFP/zhD44AsOWWWwr1P/Zf2PuxdH+mqsbxKJwaabtNdq6NNCpMAHAAaFqa9bl0z92vaa99dtShh/fKKtI3hqH7ovExAaC5wQxD8kZCwpbB/ExlIAKUqDgZYNpEv//jUen22x/TJT8epcOO6CVSMjRI4GcvF9QU1BNE/4dHIlgPAlpQMHbBMb4cf9C+4Ey+DSL0lckSABKBWkDGEQys7YD4Ndl6KrKt4TMKSHfTJANNJUYA0Ntp2WLptZdna/qM6frmKXurV2+pOh0oIaxeJn3wL+nVV97RyWfspS23kZZVSc//8wON/c9snXbGEdplaLaJIU6X628moZoV0kMPTFN9uk7H/r9t1b2XNG+WdMvP3tWMGfN0/sVHauRXE665gPPJrCKCP1o1a6Tnnl6m6dMWa8Qeg7T7CGl1Ne1eqMcfnKQ99xquk88pU0k7qbJdoFiwYpH0p7v+o3323VFDh7dTuw5SfVpubOMSWyC2wKaxQEwA2DR2b9FVfaA9DLgQdW551gH5AXyICiVykwhAIunIrQxYAigBiAMgTrRoGMC3uv1r8LDIAyXXYbMfiWvANH4H5A1LhEMA4GE0Ciim080pABgBADAPWf1cAIQfKWgAm08AMOMaMG39yRVtb98TEQuo4hcArdGjR7uPsIXlK7ZjAHmwKeCVHy2ca4AtBcDixYtd1DN5jv1ibeHhnQf7s846q0W+ku/gfAQAA1aQDz/xxBOdYgJqBPhMc9G5RFkDpgOaWiRyvras6/cAnIDLjAd+3pICAAbohO8CdhPV3JrSWgIAZAaKgXqmyhH21ULbyLyhf8b09oFP6shHAABsvvnmm91YR70o+j5O9C7R5+FiIPmFF14oFAkoucB/+87aFfax1hIA6D/ziPzkzL1wn8Lj55OhkK1H5t9fT0wNhbXJ/Mfy3AOAMqdtPA3w9q9hwCZj5Eufh4F4A7UZR87PtRZyLfr2xz/+0fWPeiBwEFXO+s+67Rf6DzBMW6PSOzTnZ9TFOc0RAJ599lkH4lIMrP/Rj37k0ofQtvD40jeUFrg/5Yv+p06LZMd+kDNYd0ytxO4fdhw/NzYBgDZss802ThkjSqEkigBgpLlcYwwZYdKkSc72Np+x1Y9//GMnx+/7F99zXcYKVQgIexSOZ122SPvwOPvzE99hLQ/7jp3jEwBMtYKxZfOJOc+5lnrIX8dsfPnM1En43Ta0rP7ddtvNqRBAJiCdSVSxe7s/1oWukfFxsQViC8QWiC0QWyC2QGyB2AIts8AXjQDQXO83Vmz82rLUQataf/22onHQMh9bn0cHcF9AAbD/gt9Tzr6fLJmg5bXLtFPvnVSpTipTuYpMwtsa0vqBWC9d4p2MfV5SMNpP3sd4T4JEzWeWAoD3SfaGeUdj/449PQgAKKfGJbcFwjPG4P1MvfS3Bxe7yOvd9+6sflsEEdUGIgc547OpJrLVr+U2TQPdv8TDkJsAEFB1iMovUn2qWPVZDL04I738d+kXv3hEl125n/bZr6cq2jVdI8P2tr+bRvwHawEAfjB2wPtJB0gXJQOg3tZevg9GNStFYBUl+YU2QgDwS7RSQDrF3lWWG+AdTpR8SREtCQgAH76T0ROPv6gjjt5bQ0e0VyIbIY/IxH/H1Oru37ynEXsM1+HHlat7NpJ+5lTpwT9NVE1NrX5wxS4q7xBcJ5EgrUFAZMqgipAu1Xtv1um+e/6ukjLpO989VgO3lujKvb9J6fHHXtTue3fUNTfsraKsMEFxgjUSBYXAkuD1ixdJN101Rh99+KnOPu8AHXFMX1W2lyZ/Kl181jtO2v/y6/fSnl+R2lcGnZ0zVXro/g9VUdleRx+3rfoMpE212TQLMQvgS7wQxF3fhBaICQCb0PiFXpoHOh+QiwJRDJzhoc/AvyiwlwdBwB9kvvkJwMtmvJEFwtGEYdCma9euDhQDRHI3lpBaQJgAEAY8wgQAXyLerv3AAw/otNNOi5R1tujjXABpuD1RAJ//Gb9bXmwkiQGw/JKPAADgTeRylBpCrvE1EBVp5ldffbXJYT4B4OKLL3bA2YYs+Av/AGzMpkSRX3311YKkkCsC3B/7k08+2bWTsd0Y5bHHHnMqA1ES6/kIDgY40U4IDg899FCrmtxaAgDA3rbbbtuQD7417GxrC0CfEQrCnWstAcDGHb9gvhCZ7hfaYAQAyEL4kn9OlLE5x9oVtidrGf7pkwnCdaAAQLqQ8FplcxvCCFHNAMWF5Ji3dejUU0/VX//61yZzwOqkLoBuA6659h133OEisv3o//AaGQUAN+eAZo/mwPH99tvPrSN2zKWXXupIWrauhevneIgbLW0L9YwYMaIhxUHUGoytfQIA5yD3jiS+kVvC668RKfIRAOx8I07wE3IS9z4DxsNEio1JADA7c280YlfU+hAejz//+c+OTBK1dvFZmABg5DoIa6Rb8cF7uz8y9ocddpizO8XO8RUnovwOv7722mud6kuYPGTH+wQAe9bwAXn/vmYEHs7lGQOCYpiwYPVG9Z/clSiNQCLZfffd10opY/fSVi3i8cmxBWILxBaILRBbILZAbIHYAs1a4ItEAPhyDPWGoxdsLvYLIn4tR3vwV0p1Tup/7KqPNGPlVO3Qa0f11gC1U3sVZ0oaA3TbCPhP+1EmJKgLFUGU0qZMmeLe1Xg/QjXVLxYc5b9X+4Emm8vYbdR2ZiXdjQQAfLq6TmpXIk38VLrvrrd00Nf31r4HJVWrNS5lhIH+AQGgEZBuFvy3TrUh39qodm5yMZ9yEYDBy1bVqFNlmarrpUxaSjMutdIHb0k33PCMzrpgVx1z4hZaVZ1Rx3IgaqlaUqmkFTUpFSeLVFqCqH5WnL8+iKInpYArCVPKT6tISa1OESiTVDJR5qLSU6ngX0L1SmSSbp3gGgmAdSqNKK6NKYK5Avn72rpGXyDvfbIoON8v1TUZVZRBMwgIDw/8aYbee+dDXXPTUerYTaqtX62y4nZKZKTHHpire+98X1ddfYSGfSXobElSWrRAeu0Z6Xd3PKbrbjlOI/aREqX1SibqlCEVgSM41EqZMk2ZIP353ue1qnqpLrv8JPXoI6WqpYf+KN1/35va+4BOuuLaXVVcIS1bsUadO9JZjFbk1sOihLR4sXTvnTP0yYQpOuqEnXTE0T21uEqqXyWdd8onWrpkuS6/bk/tvb9U0T4YgzXLpTdfXaVXXvpEQ4dvpRNO76aEIz0wYo2ki03ng/GVYwt8+SwQEwDa+Jj7AJC/iW/NNsmnjh07NkSANkcACIM+RNsjNU/kO2A8zFKfBBAFAN9+++0uwtSPxLf2GAHAHjo3BAGguSHLRwCI6o9FKxJ5aBGTdg0IAORypkRFsIYJAIUAPkYWACiJiqA2u24MAgD9MlWChQsXOqD18ccfb4g4jrIXduAFhHaSMgEgCt/cWPnFYgJA9Aww38sFsHHW+iAAWAQ4AGOYAGC+jT8YASAfSLchCQCsaaRCgQBg6UKaWz8gG9AHwErWOCLr/TlgACrHAXSzPhgwDQGA+WOy6PYC7l+vpaB71HoW/swIAPY5cvum0hIFqm9IAgA554not/WSnxAAnnrqKXdf8YFivuMzIwDkGx+zM33C/hwP6YgNESubmgBAG5FibCkB4IwzzogE3LEPfTQFAOxnRJbzzjvPqVv4fbd7NwSAr371qw2pIyz6P5//AdBD5rriiityEkh8AoBP4KMdjA2pe6677jrddtttTaYabbJnmOaeMfyTjADEZ8wt0iVwTc7HB8LXb+OPc3HzYgvEFogtEFsgtkBsgdgCm6UFYgLAZjlscaNDFiAFAJHGn2uyJq+eoPYVHbRbYrjaq7NKUlkCAKrficw6keU3hMFRruQdDSVL9nwnT57s3rVIIbf11lu7QJ64tMICHgGAWG4IAGvqpFVLpDdfr9KiRYv1lf221jaDyZO+RGVFHbNRzME1jQAQievHPJy1BwabOGMxF6Wamoyqa0rUuaO0ao20cJE0d95sF5nfv3cvvfWC9Js7ntV3v7+Hjjqhh1aulqqqVmvNqhKVlpaoaw/qkFZUBfnnu3YKpOwdAJ+UamqlmTMXacnSxSouKVHHDp3Vq3dXdekoIHIhbz996gqtWl6qbt3K1KdvELm/eD5A+2q1r2ynAQMVRNlDVFgmtSsPlCBqa6Xx4xcqWZRWcQl4QakG9u/iVAqKSgNSACQAv9TUpVSGBICkuQukpx+eqkULF+r87+2hDp1TqkuvVmmyg2pXSw//ea4e+fNHuuqaQ7V7lgBA21YtlV77u3Trz5/Vj645VPsenFRZezQOVkiZSpcTIJOsldJlql4hTf08pVRmjfr0a6/uPaXk/7Xr2stX6o3X39c3ztxZp5zVXRUVAXEio6YpDNLpgOQw8zOpulrqvUUA8vPZjM+ki855TUOH7aKzL+qmrXaQ6jNSOd2rlyZ9LN3zx4+1/eD+OvmcTiorXSU5gkJMAGjFihWfGltgnS0QEwDW2XQb78R8ABotIQoS0Ko5BQBAAMvtbRK8PEwCCgBYANi99dZbTirYjyr0e8rn3/zmN0WUPtcM5xTenAkAyA6jiuCDJGEFgHBqA2TCfQWAzZEAgM9ARGD8YRRTwkCd+QA+huz+SSedpJtuuklbbLFF9kFomYjW3BglJgBEW7ktEgAgC+UDHTcUAQArsc61hgBw1113NTF2mACAAoB78UsknALARRdd5IhClA1FAAivx80RAKIIBOuDAGB2CNe/sQkARMezKdJWFABoBwoAto4Wcj9AAaAlBADu2Wz04GvML/M/i/43otrOO++ssWPHumcCU6XItz5DLrj++uvdplIuBQBA+EsuucQ9S0Sl1GA8AObff/99R6B59NFHnTSltc+IHLQlKuo/7N/UhZQldYwaNUrYi5Q7kAPChI98/Yu/jy0QWyC2QGyB2AKxBWILxBZouQViAkDLbRaf0fYskBL/1Wuh5mq8PtSCefN1WO9j1FFdVJIubVAAaEsEAPYUeO/ivYd3OojhRgAg9VxMAGi9n1k8OgCoiyyvlf77rvTyi+P1tYO31i5DK1RSUad0ZrXKitorkZVZd+/h3r/IluRSvm99sze/GpoE/tcGSToyZS7KfM4M6fHHJ2vAVu201da9VdGuSAvmSG8+Lz3y6D90+bUH6sjjSrVggfTJx8s1YVyVFi1Zor33HaS+fTvq3beXaPqUqTrkwJ203/7lyH3ohRdmKFlSpI4dOzjcoqKiTFMmL1FNzWqNGNlfPXtJC+ZJY/69RBM+WqVUfa0GbF2jEXttpeKShBbPr9O0yVKnzu30lQOL1LGztLo6UIf4dJz06iuTte1OZerRq1L1teWaO7tK5WWdNXRYpbr1DoYnSBCQasgFgL+QZAA/e+udRXr71fnq16+7Rh/XS+0q17hEJUpXavkS6f67p+m5p8fpqmuO0PC9AyWCOpQN6qRX/y5de/UTOv97B+iYEzuqQxdpTf1ilRR1kjLFUiLliAD1dQkVFQdpB2rqpDUrpWlTpLt/N1FlFeU6+eyB2mm3QCmBXUzWx4DMwl/8RjKAhBB+5hgUGlBMWDxXuvuP0zRh/BSdfPoB2vdgqaJMWpElOBDnv3q5dM1PPlWffj10yjnd1L17TRb8D7EiNj9PjlscW2CztEBMAGjjw2bR2UTakq8cANYvfN+hQwfNnTtXp5xyiovwtUhsi9QNd5FNdx4i+cnmukXtIvm+0047acGCBe7hMioik3OQ5H3ttdciLRcmAIQPArDhBRL2ajiCj7ppC3WQAiAXCE2bc+VLbo0CAASAKAWA0aNHu274EYzWLyMAGEmjEMDHjs2lAGD9Ix/7+k4BEEUm+e1vfytkwwGWrFj+8DB426dPHwf8I49OMf/cWNOI9qNQEKcAWNvim4IA8MILLzRpiEV5+woA+XyjOQKArUNI6wN2RgGGpABAySRqvcB/AelRAPCjjnO1yfLW84KNj4dTRBjgaAoApFLhd9YGCACodlAHJCprj6VvyRfhHtWmfOsZ3wPov/zyyw0R9r4CQGsJALZe2D3CUgC0lACAFL2lDPDbxO8tVQDATqxVtKktpgAYNGjQBiMA0Hf8jRfYyy67rOH+wHhYyof27ds7+0BE4F4bjv7Pd49irnEPXrp0aeQ0aY4AYPcLSGKA9owRv5Na591333VkOWQs58yZk5cYZP5iRBq7J5177rlO4YL64xJbILZAbIHYArEFYgvEFogtsOEtEBMANryN4ytseAsArqECsEQL9KnGasbc6fp6nyPUVT1UolJlUuiEZwK5cJfAe9MWf/+C33mvI3CL/TgUAAYPHrxpG7jZXr0pKt9IAAjGfPZM6b036jRjxnSd8Z1t1L6zVF9fo6LipEo8PXhPXT4LmkYYJCYANBrFDO1YExAAih0UDgj/zJMr9emnkzVy397ac58+6thJmjxB+svvq/Tccy/r2p8fo8OPTqq0WBo/TnryscV65dXXtNueHXX66Qdp/Ed1+tfrr+moI3bXqL26Opn8hx/5tzp2LdLRx+6hfv2lJYulcR9KL730pvYcuYv2GdVZ5RXSR+9LLz+7SmPeG6Mdh6T1jdNGadC2pVo0T3rk3gUaP2GczrpgJ+13QG8H3P/3P9K/XqrWlM8n6azv7qqddpWWL5WefmK63n5zvM4+53DtPjLA/FOOAlDXQAAoUrFSWW954smZGvfBYo0aNUR7jpLatcMm7PcE1773rs/1+ssf62oIACOlZAmBn1JFkfTqM9IVP35EZ37nq/rG6b3Vtae0snaRyksgANwx/dEAACAASURBVBjAnlB1da0q25G2Qpo/P6WqRUV68vFxmjunTIcfuZ1230fq2jFIp5DI1KgkUZRtHbC/S4Lg2sT51amAIjN/jvTGi8v01BNv6PgTjtCe+0hbDJKq04HqQiaTVkUiqVSt9KPLPlXnLp11ytm91X8Lep70UmhstgtI3PDYApulBWICQBsfNgNYiUQF2PHljmk6D4Js/PMweNZZZzlAoFOnTg3Rp+E8zfkAJQPwDUwIP/iyGQ/oDfDFdcL12fnhSHkzM3mrPvnkkwYCQDiCkPMA7I499tgGkoI/RFwPgOP1119vALzC3/N3uN32d1T/aQPRhT179tSAAQOaeERzCgDURd6tN954wwFRNh5+BVES+vYgz7mfffbZWh5oKQmuuuoqXX311evVQ7Gv5dAGUEHOmZcHACVsQIGAANCJwoP9jR8ed9xxeuSRR5q0J5ed12ujvcpoOyDSiSee6BQHwhLn+SJKOR+/nT9/vk444QTdeuutrWpqFJhGmyZOnKhhw4Y1IVVEXQgG97bbbuv6ERVR29LG5ev/+k4B8Pzzz6/VRAPtLQVAvj74BIDwsfgXdllXAgB1E4UMocjITs21h7aTVgUf2XfffZ0iil9YK6iT+QBBgGhki8hGRQNSD3UwnhaJzfHM6X79+rnj+R3SVr6xsghsm7NGrvDXdOYsaw/EHCMakBeeewEkq/D9gjr79++vt99+Wz169FgrgjuXbQCdAXK33357N3f8KG7/nCgFAKLFkYO3+1R4vSaVAgBxIZss1nfsD+ltu+22c2NhtrLvra4PP/xQRML70ezY6d577xVAcrjYmEBUmz17duR9hIgL/vlKOX49SDFGreu5bOsrAISPoa20xVIA8L35Fn4N4YS+MTZ+Sh7zQaLwd9xxR+f7fgS+3atsHPExfAlQfc8999SYMWNy+qdPALA5hS2ak+O3dZp2oY5Au7AR93p+4lMU5oUpOkQR/Yx4wrrDc0iYEJlvrYm/jy0QWyC2QGyB2AKxBWILxBZouQViAkDLbRaf0fYsQMQxQtlVWqzPNVHTFkzT7j33UD9toRKVqb4+pWLCZb1SyDvqhuppVIAHc5E9X/bweBfOR+7eUG3b/Or1kXg/FJ0Y57RLDZFWuYM833u7Vg/+5SWd+I3DNGJUgN0iee7nlM8J/ueS/TeDbXpeySYcOrM78xAso8jZ9aknVuj2W5/Ut887VUeeSORdNktAnfSPR6U7bn9GF11+oA4ZXa4SQPBV0isvSNff+IhOOWe4jjxqkCqS0vw59erVu1ilRdKtN07RrJlzdMZ5+2ivryRVXRekBkhVS9df/S+tWl6s0Ufuqf2+LlUtkV7/p3Tnb5/RuReO0tHHd1ZphVS3Wnr5aen225/VpVftrf0P6qKa1dLjf12qP/3mfV1w0UH6+nFBVHz3rtK/XpMeuPt17TVyqE44vaMqKon2R1IfBYASZ3fgb2DwdEa6649TNH7sHJ11xlc0dFjgX5Q11dL0adIffjdJH7w3Vddc+3WN2FtKEslfGrTrpaelK3/6gE47e5ROOm2gevd1OzyqU40SGSrCaYtdtD5l6QLp88+XavasNZo3r0gzZ5Vol6FdHQFg6/4SSECRalTsZoD9a3TWVdVSZbk0+fNlmvLZUs2cIs2YtlqDBg7W9oOlYSOl8rIgrQJjS28z/2eX39xapaVVy3T0Cd21626VDYoZm9AJ40vHFvjSWiAmAGwmQ3///fc7wCkKUDag6cADDxQRuRaRapvu/jn5CABszJM72KIMAVfCBYAAACkKwGotAYBrARAA2lh6gvD1AQYAf5ABXp8lyl75CACAbIAlgD4G0DX3wgDIYiDjwIEDHXATLgBltOX3v/+9zj777PXZRQfy8I92A+R8//vfd6AP7TDiQViiGcLFNddcIxQJwoD7xiQA+CCSkSjCPhiV89w3IMfjPxah2lrjftkJABCBwv6+PgkA1M2YGpkganxRAHjnnXciAWT8EwCal+RCIvAZT9ZT1FBYB3nB9gvqKhzD+njllVe6eWEkrY8++shF40MgoFCPEaEM9AfI5XcjBTS3oWC+le8Yi87neK4HCI9CBiVMADPw+L333nMElUI2DKx/M2fOdIQn5k5LCACQbCCvRSk0cH2IV+QyLIQUAdBs0e6vvvqqDjrooCbjarbalAQApBjpT6FlXQkAb775pvNRKwaO+9eF6IAyEH4BoSsqap5xMRILPrz//vtr+fLlDb4b7keYAGDfM5ZRvsr9Br/D78Pf06558+YJQB8SyEsvveRIKxDSjKjmX9/mP+oHN998c0GkkULHIT4utkBsgdgCsQViC8QWiC0QWyDaAjEBIPaML4IFgB2BtFaoSrM0XXOWzVbXiu7asnSQOqiT0shbFxGV3Ah8tTUCAMFUvF9DAGAPcmPux23ePuCD/o1AdBDhHBBD0irTqirppRcWaMH8BTr1zJ1VWkl0WUqJTBAZjTBEs5H/TQgAEeH/X1YCgAsjt2h4QGL2vJNaNF/69a1j9cYrE3Xr7cdr8PCmBIB/OgLAk7rk8kN08OHlKi2R2EJ/5Xnp+hv+psuuPFgHfb2jKpPS8iqpXQdp9nTpusv/q+7deumCy3ur/9ZSTapGZSVlrgl//M1cPfvEpzr2uK/p5G9JVVXS689CAHhW5164TwMBoHaN9PJT0m9uf06XXrm39juwo2ZNk556ZL6ee3KmLvmf4dp+mFSXSKlDZZE+HV+rV56bpFR6pb598V7aciugf6L/QcMDAkBRIliF6lLSn+6aqfFjZ+msM0dq2FApkQ3cB4KZPUe66/ez9OarE3XNtQe4KHvEJ0pLpZpV0otPSddc9Veddd4oHfeNAerZh9rxYfCbhLtekZJKYveUlE5lo/hrpZkzpSeerNebb7+r/b6+pU76Zj916yKVFtW5c0z6PyNTAwi6sKRKqmzP/qy0okoa+x/p+que0vDhu+us8/pr250lRFSoARoVBIBf/2qpIwAce3xv7bxruUv38GWdApv3+hm3/otggZgAsJmMIlHPSO+Hiw86A6RMmDDBRa8CUPEwaLmi/E16v44wAJSPAAB4ethhh4k87ABD4Qj+9UEAYJMfAgAPt+EHWq7HdYm6xx5hpQEfJPb7GY4MjbKjAWn+NYlQPPzwwxvSJQBA+bakXoB6Im7tfL/ucPstWpW85ETU5yqAYZA5iHJc3wVABpCQCHg/8t8AOvMJ2kB0MSkCLLI53wvGhnxBwr7m1xZtymfNEVyibGdzZn20NSYAbFwCQBTpqLkUAAD2pDUB8OZc/m6uGBhKKpCvfe1rLsrbL0a2wu9QwwBot3lP6hRUA9ggY53Cv5jvln+duljH99hjD1dvcxHT4TXaB77971j/7PqWnmDcuHEuVzogbhQBgPMhRADKF0IAMHD4vvvuc7nqfSn/8BwKKwDQNkDdI488siEPfHh95BiIVigB5Cu0F1uwbl1xxRW64YYb3Cm51qVNoQCAogdEj0JLSwkAjAe+A1Buigxcy8bfv+7ee+8tiBIUfMX3fwPsLe0F48BGEmoNzRV8B1KNr1jCPcXIM7SD8eBv/N/yUtq9OkxU4Dhbx6dOnerUPoxYFOW/fAbxwfpVqJ3j42ILxBaILRBbILZAbIHYArEF1s0CMQFg3ewWn9X2LJBWSrWq1mIt0sKa+Vpcu1BbdRik3hqg0gwR4E0lqtfHntG6WiFKASAmAKyrNTnPj0AnKpuSFEAnoGwmLb38zzWaOWOBvrL/QG23fSDezv8TKnHAZTagOnckcwPm31RlwFXj0kp8SeHPBgIA+2uA4KhmlmjcB9Idt72nubPqdf3/7q3tdkOSNmulWikgAPxDl/zwEH398KQDwNcQmf9coABw46+P1ciRxSrPDm9tWvpkrHTpt17VyL2+orMvLtYW2xCZXq0ilbvM9g/dt1K/u3WMDj5klL5/bUlAAHhG+t1v/6lzL9pTRx3f1SkAQAB45Snp9t88rct++lXte0BnfTZRuucP4/Xqc9N02mmjtfVgKZ2cq5KSpFauqNOalWXKaKUOP3YrEa8IsURE5KeDPiUN5HcEgOkaP3aezjpjz4AAwFYlyrCZpBYtke69e6H++dQkXXs1KgYBAYDtzJpq6cUnIAA8pfMvG6kjj++pTl2k2lStiouy0v2oK9RL6Vo5FYDiItcEl0YAgsFLz0u/uvVDJUuq9T+XjtR++0vlAUchOz5oAtDiUqdYsGKJVF4uVbSTlq2ByCAtXyRdeelsTRg/TRddvo9OOi1IJeATAG67LUsA+H+9tUtMAGjN4hWfG1ug1RaICQCtNuHGqWDRokUaOnSokyV2S3JW+h9ANHiWCDbcfdltf2PdHlzzKQAA4APyABQY2Or3kM19NuiJfCWaMLxB31oCgIESgOOA5GEAjn4AFvzoRz9y4E+u/uQChKZPn95kwEw221IAEO3ul7ACQJgAwPEQBCxXeD5Azb4///zzhVS3ye6Hvahbt24aO3asSJnQmmL29MkJ//3vf12kchVPOuJGXt6gCoD8stmka9euevHFFx0ZwyKHN6UCgPk9YwuYFAV4RQHEZj/zCQM0W2PXhkejTFNWr/lnW0gBYGuC38/1nQJgYysArAsBgHUMYlNUxHvYB4hur6ysdOA4ecajCEi2BpDTfPfdd29Yj/kcAgBqBBblb4oftJt/v/zlL52ShvlyPh/k+vgrigSrVq1a63DSYJi6gLUVYJg5O2PGjLXab5HYEHqeeeaZgggA2I/7AWlZnnzyyRYRAOgz0fAjRoxwhAS7V/kdAcw/55xzHCmhEIIGc5/7DpHqpIKJqnNTKgBsSAIA9rT1C3Cdew+pJ2wNDzsIvnzttdc6n+P4sH2xJXVCKEBRAKKG3Rdy+aZPAMCfGD+UA0hTxN++EgAS/bR3+PDhOuaYY5zKg08AMJIA42lkQo5nHkHaidpwo0/4E6oBYQJivvkUfx9bILZAbIHYArEFYgvEFogt0HILxASAltssPqNtWgBArl51WplZoQX18/TJ8nHapts22lLbqZ3YCyR6thGkTTrQdtOUmACwYeyO3L9Un6UDEOWMymMQsfy72yeqrr5W37loF5WWEzwNNYDjA2DV6CGRXhEG/+0g+zwmADi7GwEgky7RxPHSzTe+rRVV5freD4ZpyN5ZBQBs10AAeM4pAHx9dBABbwSAn934iG66/VgNHVasdkUByL1sVUqzphbpO998VqP2+ZrO/347DSA/faZORYkS1VZLD96zUI//ZbqGDd9eV93SQVXLAgLAnXc8p3MvHqGjj++mEksB8HcUAJ7UpT/9mvY9oJOmTJb+fPfHmjSuWmeetbuG7BEA90j6I4G/arnUvaeUKEUyH09LBMh7pikBoCYl3f2nzzX+o8U664wRGjo0AOczIPbJUi1bKf3lvgV64sGJuvbqr2ivUQEBgAwl1TXSS49L11zztC7+8V46/NieatdeWlOTUllZkRL4Mh5bL73xUp0mffKZBgxM6Mhjdgi4CGlp3IfSLf+7WOPGjdWpp++j8y8qVft2wXmUoMlppwgwfXZKD937oXbddYiGjCxW7+4ByD9/nnT7DdJfH3hBp5+3vc69YKC69Q7Oh0uAosqvbluqJUurdMKJ/bTLLqVxCoANs6TFtcYWKMgCMQGgIDO1jYOINiXynk1vQJlwxLa1krzuAFgcw4Y8m/65NspNFpufCxcu1MEHH+wi7wFXLerU7z1AAZGgRI9HFSMQ5MqPjPT8tGnTBHAOOAZAYFG1pijA35bywL6zaxkxgbzGAB8A5e4Gk5XN53cjJVgqBK4DSIHtTBrb6jP5e77/+OOPNWjQoCbdykcAsIOJGN51111dVCZgDO3xI2Ut6pw2ER3Ksc3J1Y8ePdqBbVEgd0u80cAYrmu/E2lL9KRJ/lOfDxbT9i233NIBLOQLN5uGIzdb0g6ONRA0TBppaT1t6fgowgfjWigBgKhxiBY211rLMLe1weZ7uH1fdAJA2DdYrwAUjz76aD3xxBMNX/MZNrL5hZ2YuwCU48ePF5HTlovcr5N1gnPJt8dGmM0p+4nkOmogucrgwYMdGYF1zyTOTSHAxp65SrtJJYCaC0Qh6uR31kh8xYhf/fr1ExH/tAu/MwITqT2I5I5SSKFu6mGNPfnkk90xfv54azuS8bSTegF4R44c2YQU5gO9dk5YAYDPOR/7s5aG0zBYHYC6EL5QPLGIceujf+/iePrP2n/IIYc0AMRtSQHAUgBE2SfKL1qqAGD3NerCN0gTg9/ir7kK9z7sFU4BYEQq5PcvvPBCRxqh+NH64TXETwEAYYZro2zBPYs55Bf8x4gxKNqYT/tpK/zj8Ut8GdLCVVddlVMBiPnJNeMSWyC2QGyB2AKxBWILxBaILbDhLRATADa8jeMrbDwLAGxVp6q1MDFPL834h3becmdtq53USV0bgN5crdnYdIDwu1hYASDcztbuJ228Udg0VwoATiLQiXAOpOiLXFy49MLzCzR9ykr1H9BNB43u5KKc6x0UGiQKoCSzsujODxzKmu3HWtL/WcTXI5O4gze2A20aM6991VAKACBiUgDMnoHU/ad66/XJuuHmI7TrnlJtRqqtSaluVZHefkH61S+f0IXfP1iHjK5UZTtp1Qrp329Kv/7NS7rspwdq1FekNcukTp2k+oQ0ZZJ03fffVqeOvfWtSwZpp6FSfUaqq5VKk9If7pij156frf0PGKHv/kBatDBQGnj8sbd19gXDNfqYUtWnpTUrpLdfkm655W+66PL9dNCh3UX85b13zdZjf/1QP7thtPY5IKA0AMqXlUgrlkqzZi3TbkM6ORidaH4TnjAFAEyxpk566MHp+mxCnY46chsNGy6VlLF3RsrgMq2ulx5+cJbu/d2Huuj8I3TEUVJpB6mmXlpZJT39V+n3f3hUt/7heO08XK69lPpaqUuHbJtWSrdcs1hPP/FPnXDK9rr40hGOKFCckN5+S7r5pmkOAzrz7BE66RQ529JG+jN/idS5i1S1NKN/vTZV9/72Y/Xu01vnXLSrBm6TVPt2JVo2X7r9Z/V6/p9v6YQzBujSn2zt+kAdWaED/c+l49W+QyedduoAbbt10ynTVlwzbkdsgS+LBWICwGYw0kROsslOxCYRevkKm+7f/va3XZQ+gLtf2Hg32Wh+BwwCBAPAJgoT8CsMGvnnk7ce+X2AYTb7wxHz+QgA1EXUMLmbo4BgQAz6St0AKQCkPjhtEYyAID/5yU903XXXOYABkMiALP7mn5EHuA5RqESMUp9fAEQgCBCd+Oijj64FygNaHXHEEe4UP6e31WHAG+oMjz/+uADkKAbuWXSl9ZXoSlIoED1MfQZyWX2AfIAkd999t84888x8Q93i7x944AE3ztgrCjDCH2gzY4S9AAHdA2+W+Zzrp3v+zUbD20/rG+CekR043/61uPFt8ITWEgAAufAhAwtb+8Jm0uDkg4OkE474/bIRAPBzAGV8HUAc9RKfFOPLlTNHWXeOP/74BgnysMvZGvCDH/xAN91001oeyQP0DjvsoKVLl6pHjx7ugdovROyj0oLUuhGFjBhj84K/jQTAukzKgPCabKk7UBJBqcAHyTmWNZrxX7JkyVpttHUHHwF8BkyF1ECdtMHIQkaqog4UWYgQ90lN/rpgFwkTAAB08cmHH364gWzg+7j5J58NGTLEkTRQPTGg3whftNnIGsjEo2DAz/B6ZO1YVwUAW8d69+6tWbNmrXWPol7uOXbfCc9/zt/QBAB/QPFr5PBRdYkqRvLiPo3PHnrooeIezj2W54rPPvvMEfpQsOFvn3BmftkcAYBrMr5z5swR5BZTebC2WMoeUsmgjMH9kXuzPTeE6zai3LnnnusUBcLF7vPcG6O+b4O3iLhJsQViC8QWiC0QWyC2QGyBzd4CMQFgsx/CuAPuRa/RDPWq16LEPL255GV179pd22qweql/Nsbb4KumZtsUAu4xAWD9um6jMH+wz5lUhVZXSyuWAci+rU6duurw0TuoU3e+rFUSPXpXjACAEkAWx89HAHDnhbzmS00AQEkBBWNA8VIXiV5dLT3/3HLde9eLOuHEY3TA4Ul17yGlMtK8GdJzfyNS/lldf8vhOujQ4NTUGunF56Sf//I5/ejqQ7Tf14Jo89WrpfIOQRT+Q3cv0n/GfKqvfX0rHf+Nfq4+IvRnTZNu++W7Ki/toYMPGaR9Dw7y2T/zsPTgA6/rnAtG6sBDS1VWLi1dJI15Q7rxhod0xc+O09dHlzgvePlF6YF73tV22w3Uud/t7doL/r5ipfTZp0tUX79KQ4b3VVkx/ShqWHccASAp1dVLqYT05hu1evf1Jdp15976+uFSaXlaGdUqmSjXmrQ05r1q/fn3/9GO2+6gE0/opj79pBXV0uyZ0mMPLtDipfN04eW7autB0qxF0nvvTtTMqSs1ZNgQ7TK0SBWl0rWXL9H7747Td767rw4/MpDwpzzzFCkA/qOSshpdfd3eGryLVFYqvf3mMo15/xNttV1/7bl3f+e+4z6s0u9+MUZDhwzT6ed1U+/+AcD//9l7EzA5qvPe+9/V2+ybZtOMttG+INCCkAQIsQnbMV7wJRjjBZs4xDH58Bqc+N7EzvM4wc7N95HY8cpNnJj7mNiAgYDBbGIHISGBhPYdbTOj0exbr1Xf8z/VZ7qm1DPdPfuM3uIZZqa76tQ5v3OqatT///u+Z08B//Orh7B3zwHc/Vfr8T8+NQ3+HDv6n2NlpoZv/c+dqKycji98vhI11YkqGCN7SUtrQkAIZEhADAAZghrP3RhlpyP3GL3NSLrBNor+FHSmT5+OT37yk0rgYU1oCjz8sJ6CN4VdfmcKZUaC8sN5ijUDpaTX56Nwpesu88N+t8EgnQGAAsMll1yiRKvly5crgYXiMFPzU5CiWKwF/3/913/FN77xDfW+Ti2s+0EBgULVnXfeqYwApaWlSjRyphJWf6ZZloospaBAsUQL2k5+PB/rVJOTuy53OgMAzRbkxvMwQpaiRF1dnRqDZk3u3FjG4bOf/ayKXuUxA20UUmgQcJsrhrsGuSY2bNiA7du3n1dCQrfNflMc4tzQiODkkUoQcop5+h8nzswGFGxoOqAoOhW34RgA3Cn6R8IYobM0UMRmdLA788dENABwveh+pTJA8H1naRP3OrriiivwxhtvKPHSOR+6rjhFUH3dMzvKV77ylfO48Hrk/YHCIu8XWmB3n0vfr5jhgVkAUs2/Fojd5h62pdulGMsofQqjWuzm/s4IbRqSmLpdl33h8drUxGP4M+/bvJ/qedZZX3gemsUY2e3edIkP7kuhm/fsa665pu/ez2ue86CzwtBIwGhrZ0S7Hrd7DZMdI811X3WEOflznt55551+Ud3st16z3IcZAGh+IlungYvtcY4oynOt7N27t69uPN8byDhDA4XzOcP9OH5mauAzwb3p96uqqhR3t0ktEwNAtiUAKMCz7E6q65995Rwxa0yq5wGPuffee/Htb39bZYjgPTvVmuVr+r5MgwXb4vO7oaGhLwsPn/3ODA36fu9sj685MwDw/FqUv/766/tKMjiP4d8INNYwu9Bvf/vbPtOhM/uGc39m4qFJjqaCVGZEnu/nP/95H7Op+FyRMQkBISAEhIAQEAJCYCIREAPARJoN6cuQCVC9owbppQAXRzMasQfvorO7E4vyLsJszzx44VNfqbaJYADgv4Pvu+8+FVDAz0+nUnbNIc9rFgcmDQA9Ssz1Ig+RGPDqi814441tWHv5AtywaZ6SqVUZVCq2DuOIkQjiP0/HT5UBQPVLDAAKgzJL8OLj5+B+wPTZLxlAfSPwm/+7B6FeL9ZfuRg1tYDPDzSdtiPzn35qB269/RJs+pAX08ptAfz1V2N4/L834447b8DKVQDj8JiKP7cQ8BvAyaPAA/+xA2XleVi3frEqHcASAYf2Ay+/vBNXb1qKD37Ij4YG4NhB4OVnuvHWW2/jIzcvwborKlE9HTh5nK8Djz/+3/jjz1yCTTfOxux5ACvpbn46im1vvYOPfGwNptd64PMB4QjQ0tKEaeVBzJmXB8oAlpW4l3giqoiEFfcjEgV8OcCJ48CTD/fCinfjz/6iHDl5MZhWFDCCCJsGujqAF/7QigPvHcf6Sxdh1co89ESBLW+1Y9c77+Ommy/G/OVAYQFwthl44tGD+Om/vIAbP/ohfOlrc1BeDjz2u27EQ0EsX+ZTpQG4b0M98MhDTXj/1BmsXj8Nd/75DOTlA7Ew8N+/7caPfvhfmL2gGl+958O4eCXAmKbf/64BVeXVqFsAFBcB3e3AscPAgw+8jllzyvHpOxZh7iJVvQC5rHpg2fP0v+/bibq583HH5/NRVCAGgCxuVbKrEBhxAmIAGHGko9sghRjW/U31Qb8+s05r7/ydH5pTIOAH/6wlzQ//aSzgh/46bTjfpwimhfRU0Y0nT57sF6HpFhjTGQC0YMTjaFCgCMD+UJxmamyKJ3qj4MPo1127dvWZAnREKEU9ClgUCGbNmqVEp7Vr16KyslKlVKfYzrTVFPYppnNje27Biq/TVMHIVb7nTrmfzgCg01Wz/9wodlB8pdC+aNEi1cf6+noVUUxxjGPlH5JaqHOvFgp3zNzAP+h16YLhrCgt6PAfBuRAgY0b+eta5s72tbDI47hWuEbU32uJGubZ9oVtsJYzSzbotM/ZtjGR9x+uAUCPTYt/w/0HnI525xp88MEHz/sH4YVkANBsec/Qhhuu+9WrV+O2225TdcT5HqP1X3jhBZXBg5lC9LWhBW/nHHN+/uqv/grf+973+gni+lz6fkoTEO+V7o2GIe7D8/JexXli5PuyZcvUPYH3ERqE2B+m9uf9WN+f2RbPT7MTM4kwKp+R9bxGed9im/yua8TznsbMJs7Nac7RZgS2/6lPfUoJtLz/0gBAwfm1115TWWdoznJeu5qLzobg5OM2AOh7B+81v/jFipwPowAAIABJREFUL1QGBi3W6+PcZguuYWawoWGAHLnxGcCyJewPx85zk4XzHqZL4jjHm60BgG3w3kcDAOfPnUFjohkA+DxhH2leo7lioI1Mydtp8NP3HD2P2jDjLl3jfj44DQBkxTXNNUdzDTOauPfn73qOr776apU5g6YVt1mP+3F+WYqAa855b3SuMbb10ksvgVl3tLluIj8jpG9CQAgIASEgBISAEJjsBMQAMNlnUPqvCDgMADFPHO1ownEcwum201hYuBRV3loUoFgMAFNsuTi1ecrxUcuCx9MLD1ha149oL/Cjf34JK1ctx8q10xDI6UFxoR0qnUhy2kckMwMAle3EWZ0lAC7U6P8+ejoDAA0AXjszfsJfwdT1Tz/ViKamswgEvcjN8SFg1KL5dD62bzsFT/Ak/ujGFait9WPPnkM4eiyOttYoyipyUV3tw4YNszF/oZ/N9tl3jh8Gdr93CmfONKCsrBQdHTGEuvJw6WUzUbcYKC0DztBM8PIx7H+vG4bhBfz1WLFqHubPn41DB5px4L1O9Zlc0bROrLm8DtUzC7BgQSFiIeDFF3pw7OheZS7IyfWjbFoB5s6rRe2MHOTm83bDdP7MIMH8ALYBIBo1YFkBeAO2EP+HR8M4cmg//td3L0F+IbMDhGFSQDeCik/7OeDNV06j+Uwjqiqr0BuN4lxLKxYvWoqN1wURZ0YEcowBO7Za+P3vjqO8sgyf/3Kx8llwGR45GMORffXwGznwey0cPdqIhnoP1qy7CGuuAKZVAYVB28Cw/XXgrbfa0HDuFK79wEVYcyUQiwFnTwN7d59GJNKFnEAemuq7sH/fcVy0bCWu21SNilpb/KffJd8HxKLAgX0h/OLfdqjPOm//fDG8nJvUyVWm2B1HhiMEJiYBMQBMzHk570N0LVzzO0V2RpLrD791dKuOTk01pIEiJN2vMwKfDzhdJ5of7rN9mgpYR5hp4SkYaZOA+1wUjphtgCINxZlUAqkz0lGLSTwP3awzZ87sl4afQtjNN9/cF8GrSxjwvG4hydnuQJHEfJ0iPUUzioI0PVA40UKTu780ALC2MTe3aE7e/NKRvlqU0iLbYBHzOtJUj0Ofl0IOzQLaWOA2WGS7XNkXzgPn82//9m9V6mpd79uZll+3q/uRToh2c9K/u1/nGmVZCabF1tHA2Y5hsu1PBowQX7VqlRLGnJuTz0DXZDbjdbehhVoKy0zr7d6cBgCuf/c8M+L8H//xH9V16zbDONcIz8soXa5V56ZNNLwmKPb+6Ec/SjscZwaAVDuzL0x1/+Mf/zhlWwNlALD/wWapL67/VBH5g3VOX6P8zvsixVaWPqEYzVT+uuSIuw3eL59++ml13+LmLh2S7by7DQjkxVTqjP5nfzgufU1rAVvPKzMn/OxnP1PvUyjWArC7D+57qb4v6+dOKjOYzrjgfI8ZB2io4uYUknX7TN1Pg4MzY4HT4KBZ6v1T9ZPceQ+niU1nYNFGJ+dzkm25DQD6GakzALjH5TQAnDhxol+mCN2Xv//7v1c16t3PN93WcDIAuNcS26QZQWcASHW9cx5o7mKpGhrfeM/lfUc/u51t6nWi54ft6XFwfdAgxmwQHKNm6maks2how4AuG8M2Kezz3ufMcOPsM9uigYWMaMRhHzmXzOzAzDQ07bmfRfoa4nl4bTFzA80ksgkBISAEhIAQEAJCQAiMDQExAIwNZznLKBOgokYtjrXdDRPdaEcEndjS+BoWFi9CVbAW+Z4yePvSvvfvz3hkAHATYbY0yQCQfp04RX/nzwbrtcdj8BhRBD25iEeBt98C3nhjFzZsvBgr1thR6dw43/pYrd3ba8BtKUjfH9mDBHjxUa6m6u8FvRGJ0vXq+7lmE9FYVGVdMDwWPAjAw4L0PMJrz4vXsFQYOY9Vv1NUNoCADyoKP7G7mjgrziwOgMUv7cfg64kLWVW51SkhdEc493qyeSr9usrfb2cZ4DnZNoVxfsXVeeLsFgIBr0ql7/UxCj4Ggweok9gNxc04LMsPeD2Ix4AnH4lg25YduO22dbhkJeDxApF4FHGvT+kdzCXc1QW0N5vo7uqCx2+gsLgApSWAl80YQDgG+HmaOLD9TWD/gdO44SO1KhtCXq7NL9QFnDkVRqinG4WFJSgpMVBQBBg+m6OP98Q40N5ip+4/dDgOf24PLru8EKTqoa2CZRnqY2hv6wRtFsVFhSimz8AP+IN21D/nguUWQu3Aow+9jZ6efFx19RIsWmYTUP2UTQgIgXEhIAaAccGe+UlTCS98EPz0pz9VApszMtMZ3ek+QyYGAF0PW9dt5u/8wJ2iAYW8O+64I229ch5LEWGgaEQt0jsFJ/6sDQAUtpwbx88SBUyRrB78htGXnlrvl0741/vpdMLaOEExjCmJKZYOJOYNZgDQc8PUW0eOHFGivVNkHMwAoPukBSf+ztTMFFSZsnokN71Gbr/9djzwwAMpjRMjeT5nW9oAMHfu3NE6xYRrdywNAO7Ba+GWa5rR4e7tQjMA0ODDNPuM7Of1ma7ESSqeLInB43hvI1PWUedrWgB1H6NLlnBfGrW4aTE2W/Gfx+r7jDZl6bIanONUm/OZQSMWM6Nw/MPdKESTJ+vG67Hr9abbTmUAcJ6XWQ2Y1UVnQdAR/G5D1ECc9DOOLFjLnhujxbXg7DYOZGsA0BlmOFa26yyBMhENAHze8DmtTQB33323EtG1uUc/g5xz4GTLdUwjBV/j84dGgkcffVSVyXDOsfN4pwHAXTKHWSNYCkBn23E/y/m7XsfO57fzOeicQ91/beygkYwZZWgi4N8mvK5kEwJCQAgIASEgBISAEBhdAmIAGF2+0voYEnAEZveiG+dwBnsadqK2uAazcuuQizL4lex2/iYGgDGcp2GeKpnq326Ivyd0fUTMuPq3rs/jx7kzwP/9z11YtKQON3yoEL7c1GnKtfDfX/xnyxNhVQwT1pgd7pwVkrRpOk0AJkwVKW+or/4mDEsdQaHZsqPkmclBJVvwwDBpGrAFdO7HIzNJuNCvcoOLQ7bH99/fbR3R69CEBUPZIGhOYKmCbW+eQW9XCz5ww0WYWcfyJLaRgUYFtWZpYIhyfwsmxXgvyzAmQ+l9NEQACIeAg3uiOHHiNFatnYXaGnvFk2ksbijTgvIxGAlDRaLDyhyRMENEQsChQ51oPteD2XPLMXMO32JW4FxlAohGmVnZVH3zBwxlvHAaZVpau1BRWoCGE8DPf/IYLr9ytcq4UFJuWz9oEJBNCAiB8SEgBoDx4Z7xWd0GAFWHiJYzQGUC+PrXv47Gxsa07WViAHCKK1pQoeDDeruf/OQn+yICnYJ7qhMz8vgzn/lMyvq96QwAjGjVG8euo0hZJ/mb3/ymEisoGmUqGLn7pyP2KUwzivDWW29VUZ4cr65H7TwmnQGA/WXN6i996Us4fvx4v1rUmRoAKIgwwwKNDixlQFGHQtRQxMKBFgIFN2ZmoCDmZKf+ZFXWx9HZxAAwuhkA3LM2GQ0ANN9oY0KqtTicDAAVFRX4t3/7N3V9NjU19YtMzmTFUyBlNDX78IMf/ADMkKANNakyaLD/OtMFr7n7778ff/3Xf90nyA7FgKD7yXsE7/2M6GcJg4E29zPj6NGjuOWWW9S1P9SNpTyYGYLiMu9TvAc7o7x1u7xfujMAuM/57LPPKjMZo9XZjuaVyuyWqr+aO58JfDa9+eabfSYJ9/rRBgCdhYHfefxAGQD0s4DlGZgBIBsDAPvKMSxcuFBFwWe6/fKXv1Q8Ut2L3RkABsrMohk2Nzertf7cc8/1KxPkFNWdjLQpjuUk/uEf/kH1nSn+v/3tb6tnr3uO2Z/BDAB8n2uA7XFzG+J4bp39gfu6M/pooV+z47pjRiK+ziw9zEJEgxzXjaT/z3SFyX5CQAgIASEgBISAEBgeATEADI+fHD1RCOgaAB4g7oXpjeMsGnC4/RBCRggzCmdiJuYiF6lNxhNB6mV2TWcGgIGyNk4U4uPVj1QGAErDlEopwPb0Ah2twKHdwFO/fwl33nU15i+0hddUn46KAWCkZjIpjOs5cn6Pw1Tiv20C0BkYrKTYn3gtRjWbYrbHUPt7E/YOS5Ve4DyfrzSnmtfBDADuEQ/3ePvzokQlEo/9PdQD7N/djleefRcf/tBGFSnvDbJMhW0A4Dm9HkDL/dF4TAn6BssXGz7E4zH4vX5EYxE0Nfbg4L5WLFhQh+pawPSY8HtpODBV2QGekOJ/Xz/sZAr2llDxoxFgx/YjCPqLsWRZOYJ5EfYSQA5M1lewGHySyOVg2iUGmIVAV7qIMovAOeCdN1txtrEel19TjXkLy9RVZ1954gAYqStJ2hEC2RIQA0C2xMZ4f6cowg+9lVPR5+uLhOc/xigwMeX0YOJSJgYAdd9PCFj8cJ01oX/yk59g+vTpfedzR3y6ceh01BQQ/vmf//k8ASFbAwDPR5GCQgzTXTGlNQUfbQLIdjrIbtasWeqPZo5Pp/F3Cw+63XQGAEYXU2TiH94U71nGQG+ZGAC4D2sZU6Tkd71RdOSY06Xiz3T8NE4w7TJFN/uB3/9PndEyAWgDAMUbp6Ej035P1v14XY5FCQA3n5E0AHBNpFp/+hwjVQJgOAYA9oXGljfeeENdg+51zdcoxlIYZYr0TMxSTqZsj5kDKDR/+tOfVqVD+Lsug+K8H+prSGdQ0d+Zqp9GLd63sr3OnNH/FKUpFm/cuLHPtOSOwHZf21qApYjKDCCM0B/K9o1vfEMJw3/2Z3+m7lXaGOEucZHOAKCFamYkoKmM93Tdx0zYkAfv4bx///mf/zmuuuoqvP7662pO+J5bsOa9+eKLL1brWBs3uB85MpW8e72QJ5+jZM0MAE6ROV0GAM1eGwDSPSv1PGRiANi3b5/KvuC+Hp1rjVz0xrX2q1/9SkX0nzlzRplfuLk/IOIz684778SHP/zhvvf43OZ803DCshfu64EGABphdGkZ5/vavMbzc374AZXe9LOf8+DmzuuJa8P9Ovlz//Xr1yujHTPJpDKKZLJ2hrLu5RghIASEgBAQAkJACAgBQAwAsgqmBoE4LERtcTAWUOG1nUYnjoaO4HjkOIpzi7HavxYFyFPprPW/57RI5tTKxouHGAAyIz+QASCOKPwIoL0DqD8FvPbiSdTUVuO6D/oRMYG8vPMNAOen/3dGd49eMFVmI51ke7kC450Z+JVUbZnqMzP7P0a9myq9PgVv9XmG4bWz9jvS9FNSpglAb7Zwfv68pDLwuNfJYDQzOd59VrfBQBkAEqUP+B5zjTS3A1teOom25nbc8MGLUDEdai1yCBTs2WYsGkY8FgUNDvzsxOv1wQsfYvEIfN4A4vEojh45g6aGMFasWAhfEAioRCZRZYiwLJ8qV8CsCSyx4GPOf8em+9nTFcee3QdQM30OamfkAV6K/xHYxQj8iEZ5ftuOEI5ZCPg8ygTAMbGNtvYwDu5txMnDcaxcUYeq2SEUFhmwwHsvbRr8zEpMAJPsqpXuThECYgCYRBPJD8idGQDYdR2lt23bNiVqPPbYY0pQoTDD75lEVTrFb6bUZfQ+owidgvRAmFJ98M7zsq8UX7773e+qaERu+kN+Z1scj06PffbsWZWu2725x8DIz3/5l39RdZGZBngg8V79gZAQBSmOzJkzR4l4f/mXf9mXOjgdn3QGAEYosiY422ZbbPuhhx5SoouOrkzFjiwo6LC2OQ0cOvKUggfHo4UUzq+zj9kKHTyWa6G1tRVr1qzpE4Lc5SJGymjgHitrpbPm97Jly/qVq9D7ZTueiX65akGO9awpkHNNj+Wm02tTXH3wwQfPE5xpeqFgSiFbX5PO/rGsCIVebbDR0brua5br5aabbsLjjz/eb3i8zngsj/vc5z6nIuDTbbxOPvGJT6jyF24BV5sQKDz/8Ic/PE8A5ftXXHGFMgDw3qENLvqcvP6ZlpxlSSg633vvvSqKmIYYbs71p68znVKd47j66quV8EgTFIVhXu/ayKINPs7oarbpLCei32Mq/ueff15lEXj77bfVfWmg+4OzzAl/5n2YJVAo4JMrX9PlWrSoOhhjHWXN8bAEyPe+9z2cPHmyrw/Okihsh79rMX3JkiX41re+pcR6nvcLX/gCmOGFG+faff9k+niKyvreO1i/eF9i1DkzGmiB2r0/x6nT8nMcnMfvfOc76hycDwrD/BDEGWnubIMlB3jv0c8I/Z3rkmvKfd/jOXgNlZWV4fTp0/3WiJ7L73//++qe7b43a3bMCpNNyQU+z9gXXXLH2X+uNwrx/NCVzwv3/VI//2iA4DXtjopnm8wAwWdxS0uLWnM0N9CQxe/OjDv6vH/3d3+nnts8L9t3bpxvlgPicyuVAYD7aoGf19jDDz+sntXsv359sLXvfC5wrBs2bFB/izBTDze93pzzme7+Iu8LASEgBISAEBACQkAIDI+AGACGx0+OnhgEbBEqbEehxnNUpyLeGLrRhSfOPIrS4jJsyL8WJShEzKRoZsLw2vHIff9OcQ1lrOVfMQBktpZSGwCAzu4OlOQXobsLeGlzB3a9ewCf+dwalFUDUTOMojy7/MNAWQDss6dK75465Xtmvb2A9nIq4joFfaIMgF0OwN5BX3Vu041+X8+QLgugAv8Tn+8NFNWfiYA/2EykO97dV92PZH+YtYCCvBcm/GqkkVgc+T4v2lqAt97ch9lzKlFalo/SihylkzNlPk0DhodZDRj7byLOrNCGT92XlD5k2J/LhUNxlabf7weMvtgQRvCrPALq+2DaAs8TicTg8/rt9a9KKoT5CSc88PMTQLuNAa4Pvl5/phtHDp1Brr8cs+eUoqKGDdFEEFN5GTzgfTdZvuACWvkyVCEw7gTEADDuU5B5B/TN2vkhuFMQoHhGoYni4zPPPKM+9Kewwtf43Sk4UXSnWEDRjELA6tWrldD00Y9+FEVFRf3E+sHE4VQCrhZBKfBQmDh27JgS60+dOqXECOfGPuXn52PevHkqrXUqQd75mhZdKP6wFjDFZf6DlO1TcKAAyHOyTX6vra1VNacZ/UuRnq9TVFF/trmi4FPNRLYGAPaPotNLL72kvthH50bWixcvVgIWhUtGNHLT0an6Z32Mm2+2gjmFMS3ivvLKKyqdcqqxZ9tupquW4h1rQuvIUzfz0Tpvpv0b6f10hDPnk8YXtzA5HDNHJn3Vde6nTZumrmm3gM97go6C53u6Brtum9chvwa65ikI8r7B9xnZ7hZuec3z3DScsJ0VK1ak7TYZ8Zqpr69XYq9z43nYT6byZ/1vd8Q718+rr76qOPO+kyoF3tq1a9U1r8fELB0vvviiuj/yi/cSRjqz7xwbxdFrr71WXZ8UILXYqMVV5314sPWr3+P+mjP57dy5U/WZ/WBKfZ6f4i3fo+jK+y+jyHmf+PjHP67Gzfu0NoCRjzNzSVrAiR30PYacnnzySfWM4LOCc8Xxa3asBU9hnYYhXWqA75EPhW2WOuE64zH87tyuu+469atmrQ0Kg3HiPZvzQWMB2+d5yINc+JzifZtGDPaJ9xLnmiY/rhvuq80izv7wvu/cdKkXGnN4b3b3SxsOuA6vueYadV92Gzz4vDly5EhfVgFn+1yH5MdnzkCb+x5Asxjb5DndBhgy5prg+FOZcXg/ZzYGblwfzmc8+61LyTifL+ki6JmtgqI9WbjvDzyWoj7NP855TjVWzY5zc/jwYTXH77zzjmLHNcT1zvc4Lv1c5vXNjA28/vhd3z8GMvlNtedHptey7CcEhIAQEAJCQAgIgbEkIAaAsaQt5xotArYBgBkAGLUaVDqu6bHQ4+nGy13Pq88H1xdejVKU2gmr+6KRB04nLgaA0Zqt4bU7kAFAS4/vbKMBYA9mz52Gq6+vRn4xxdgI8gMBdeJUYu/APXKeLbsjhzfKSXp0ChMAA97dBgA9D+pzh8RQeQXbr9tXnjIAMJW9RpGmvG26CP10RNMdn+p9u8f8PwtMUAz3wUKueoWffnaGwkAsqMYRZGISL4X3pMruXFEm4ipLAksfKA4qjT9/HujMJJskONjn8So7gWXBYmp/tqlcFTH13fDQAKDrBwzgAGA2g+Y4YhGOw4v8fMCfQ1MHTVecKfaS15dkAEi3zuR9ITAaBMQAMBpUR6nNVMLTQB+Ac18d+dne3q6EOn6noEAhi4KYFrsosujNKRTo1wYTyt3n12IXv+v3KCSkEhR5LgoMfJ/CiTvlvdvwwN+1yEHhie1rswH7SqMDBQW+R9FECyZsW0d26oh4HUmrHpqJPxJSsczWAKCjg3k+Lew5RRkaAPg6x+wWdLT4k0roSf49k/k/MZxzQLHFOc9jJcSTA8elo4qdvN0/j9JlM+bNUsDketelOsayA9qAkOqcnAt9nQ0mnDnXzUB91+Ye9afsAOUktACY7lzurCbOc3Z1dfUZdpxirPN6oFjM652bM7OFzoCi08OrP2Ytq185E65NpwDPSH8tamtRmcc4I6szMQ5pLpql8/5HdlqI5n7agMDvNE8w0pubNu9wf51VwVn+ZSjriuuD5yEvts/7ECPDyZB91KYwLbjq+ynPxT47WehyL8OpO+i8x+s0/ZqHvm+UlpaqezTXAoVi/qyfbfpeqXlmkslEc9UR6c5nnjYs6GeNNlo471X6+ubzyrkW9HOG62ew6zDVvDnXcDbzSgNAQ0ODmk8aOdwZdMiH73GOyEjzG+gc3IfmNIr1qViyHZpmli5dOqzyNGTFv0n49wjXNPtFI4N+RjmvVc47f+f7mdybsuEn+woBISAEhIAQEAJCQAikJyAGgPSMZI+JT8CuQm3HECej+g30ogv78C6az7XgktJ1KPdWJuJlnaJk8gh3pO9YjlwyAGRGezADQDgM/P6RMA4cPIRPfu4i1M4GAl4gbAKBhDaZnYyfygBwYWYEcEffp/30OhFOrgna12jy+tTHa8lYy9l9q4C6g2NJTLQAAXtctrXBNgDwi6PJVa8wup6J8Xl3UeOmCO8ocdDP3JCwEdjt6Vh8bQDQEDTJ1OQHNwDYpid760c1+dnPIMvaTBzKsgXO3tgjsttLux4yu7xlLyEgBIZAQAwAQ4A2XodkYgDQwr+O3HOmi3b22/lgpFihBSYt/GhhXgsiA43Z2Y7zYTKQMcApqKgHQEJ8p+hDQSVVe7rdgYR69j9V9Kezz1qI1sK7FgrT/YGQrQFAiyYULSi+uFMys08UWQYSh9OJi+n66xyzkxsZ6Wj0VKmrs2k3k/Wv29M8LpQMAGTDtUz2bkNLJtyGuw/XNUVBrjt3dLY23Ogoeq5DzpNTwKUQqTNkpDIDcR3xOG3ASRV1rMtu6FT2A41JX4Na+E11z+Ca1UK1Uxxkm3p9832OV5ceca49p5mG8+I2G6S7DvX+TkE33TXa98duwrCk78H6dQrIbIPnTmX20ZH+zvfc98ChrBPn/HOe9dzr9aDPq+fd3Te3+OrOSKDv5+meGe6+s11tTHHfv/g6n0Vk5Vy3ukwD9ydP9pnrI9Ua0m0OZpbjPpoPz6XXsHPM6e6RQ5kjbWDTDJwZMPQz3J31wsmIpQjuu+8+0CTB/jsNMNyPJRyY+cVp2OHr2qygx6rbZEYFZhugWZCb2wTA6/7EiRNgaZdMjR8cmx6nNiE5DXDO+4D7mZ3tWhrKdSHHCAEhIASEgBAQAkJACAxOQAwAskImPYGEcKVrVTOVNkU5L7zoQhvO4hROt53BjIL5KPdVoQh21lCKV3bUsS0Ja2F4vIQsMQBkthKdQnRy9oBIFDh5DHj9pVYUFAbw8U/lIxSLI8/nVQYAf6LmuvpsI7NT9a2T/runUkqzazGr00+AnfWIbYFay/jOAhopOunApI5i0A5Tz7vKbmhyboOByo/v2NJ9ZjPWmOzeaQMASwDwvsPRMAuA/Z6RSIlvlzOw7zB9WFwDVlH6Ckb/Nwylq6QyorhWJfk6XrKPS9zpLDPxGatzUuzsAk5RX+09wFIOhS34/fb+3MVp2FAJBdTcyiYEhMB4EBADwHhQH8Y50zm21KNgkNT26R6IzmO16DXYMakEl3TnyGb4g40303YyFexStZetAUC3MZBZIZM+D2akyOR49z4j3Z6zfTfbgVhrIWkoItlQxjxex3B8WrB09mEkr4mhji3T60CbgNxiudNcNFBGh2yvV7eonOnY9Hm0WJ1uXekxDWUeBprTdH1V/3hJZELRppuB+jmUfqU7f6r7QLrzpOM40Dmdxw11TlO1rRm676v6HOnG43weZrOvuy+ZHJvtfHB/d6aAbJ/dP/nJT3DXXXcpI4nOyODsB80Dv//973HllVeqfXQWDW044LhoAmA/uO+mTZuUYcBdioBZBGgaufnmm/HQQw+pbAM0HWRzvet9B3sejRbnocyNHCMEhIAQEAJCQAgIASFgExADgKyESU0gGV7cl9vd9FCcYjkAE93oRAjd2Ne2H1GvhXmFCzALs+CFH6aK2KUg5x138Z9zIAaADFfiefq7rT72dAG/fmA3ms/14E/+9DIUV7AkuQVWVI9acfhU7vXkll2y8qQEnrqX2eUVyHCk47ubw1ijPntRvaHsS7Gb4+V1k5R8zxN/nWp04k2njJ0R//NcAQkkKZTmgXbVENOJ00M/3nkTck7ZQGvC49b41UG2+D/w5rAOpNwpXf+Z/9/+rI2Hs1SKawbc58+AsXMX9/nT8R7fxS1nFwJTi4AYACbZfI6lAUDd8tPV0Enz/nDxZiMwDHSuTIXPVMeLAWC4M3jhHO8Wpfv9WTfK10kmlIdyHTivf6eA574v6N9H4nodylgyFa7T3c9SnXso3NLdiwbil8nYR3OfTDm6+zDU49KNZSADQN8/0Eb4uhporoeybtKNbShrzd2Pffv24dJLL1XiPDd3xD4F/3nz5uHRRx/F/PnzlcjvjNzXEfk89t5771VfNDBp7jT66JI1NAk89thj+NjHPqYMAvzdnWVkME5iABjKipBjhIAQEAKSS2HwAAAgAElEQVRCQAgIASEw/gTEADD+cyA9GAYBp/aWiEK1vJQpY7AQRRi9iCGKPZ17cdY6h9lFc7AYS5CLAmUSYFyuLRHbybvHU7QSA0CG68BlAIibFsyYB0cPAn94agcqqvJw2+2LEaNWbdgV6PnvVa+HVdmTW0YCdN/uTul6oH46V894rqQMOfYbG39xgnVEj/eLSWeUOQ0AKna8r+a73jtTE4B9fJotnaLtamCwGcrEnpH18SkV78Ei9V2OCufwE56AwfwO6Xil67/6zMYyk2WSszAAOPt1nv8mMQ633yNdf9NNv7wvBIRA5gTEAJA5qwmxpxgAsn9EDEfAGw8DwEgvtMEiLkf6XBdye5kI5OPNJ9trYbIYADLlOhQhN1tmg/VlIKF8KP3KdMzZ7DdUIX+ox6XrWzr2I81tshkAmKr/y1/+Mn7961+DUfpM9e/cGN1PsZ4p+++++27ccsstqKysRHl5uXq9ubkZO3bswM9//nNs3rxZGQl0VgCaCSj+syRIb2+vEv4Z/c/NndFFn1MMAOlWtLwvBISAEBACQkAICIHJR0AMAJNvzqTHDgIpDADUJU0PLQAR9cVPGQ+ED+JQxyHMrJiJpViGQhSo+t1JA4Ady5ydKDyyMyEGgMx4JnweaudYjGUDgUgv8NCD7yEvvwAbr61D7ayko0MLk+65zW6unfLqQBKos/+ZSM6ZjXd099LjsstmJGu6a3Hf6Jd8Piny2sclC2ckBf1MTAAZjWlSGgA4MofQn0riGGD5pBPw06kl6Y5X0f8KvH0FqbT9/Zas6wyOX/WubntD32dFrsIFk2X1Z7QOZSchMAkIiAFgEkySs4tiAEj3SDt/QtOJSIMtgUwNALNnz+5L9832hlMCYKSXpBgARppo6vbEAHB++ZGRFmg1+aFe00Ppz1DPlWqViAEgu2sxHfuhzOdgPZhsBgD299ChQ9iwYQNoBmAZAOfGaH8d0a+j+WfMmIGamhrwd36Y29LSoqL5dRkBHs/3+HtXV5dqjvuzNACP5evuLZPnnWQAyG7ty95CQAgIASEgBISAEJgoBMQAMFFmQvoxZAJOEwAbMZhOmwaAqPrPBy+OxY5hX+c+lBWVYpl3KUpQosRLVulmBoD+8cxD7smwDhQDQHp8Tu3UtIBYBOjqhEr//8AvX8Wlly3HhutKkJMDxLUOm2jWcH3cPLoGAJ50MsigzovHaQBI5sRI7sGfUlNzZgAY1ACgsaSf6pRp8vsdNiEzALiU8FTjHXcDgE1RDACZLELZRwhMDgJiAJgc85RxL9MJJhk3lOGOIy3AZHjaMdvt6aefxk033aQiIdUD0JFymqxzc3Px3nvvoa6uThkA3CmYpzqfMZuISXKiwQw6k2QIg3Zzoo5vtCLQR3rOJiq/kR7nSLYnBqaBaVKgZ4T+b37zG9x+++3qOcVMADQCUMTXqfop8Du3VJk9nO/rMgH8zn2fffZZXHXVVeoZN9iW7nk33ONHcl1JW0JACAgBISAEhIAQEAKZERADQGacZK8JTsCVf9pEHPaXCQMGGtGI3b3voau9ExurN6Ac09R7fNeEX6UzZ4X47EThkWUiBoDUPN1R55aaNZ+K/vf5gDPHgf9+/G1UVtTg0rU1mDmP2rFd3gFWMu2/s8JgdtL8YLHVg/4LOpNE9yO7iEa8NQtRMwqvwSuEV4cXoTAQ6gVYUSEvHzA8cViWCcPD6yhFav+BPmbIPv5vxEd3QTeYRYYF564D5b9w3YLTl3i4oOHL4IXAyBIQA8DI8hz31tJ9wD7SHUz3gf9In2+s23vmmWdw8803KyGFooqbb2FhoTIA6AwA7v5NdT5jPR8T/XxTXeCdqOMTA8BEvzKG3j8xAAzMTqVo83hU6v4nnngCd911l0rrT+FeR+qbpqki/LUJgCY1LfDr7ACpzlBaWoqqqir84he/UBkG+AxMFf3vPDbd8y7d3yfpjh/6KpIjhYAQEAJCQAgIASEgBIZKQAwAQyUnx00MAv1VLPs3O7m//o+vdKIDu81daD7bhKuqN6BMGQDiKgOACZ8yABiJqubjNS4xAKQmb8vvWoSn+Z1fAcSjBnwe4Pgh4MEHX8X1m9Zi6cUBFBQDMSuaCPBiOgjb1jE0A8BQxX91xslnAEih7vIlxhyYJtDZChw9DLS0nkXNbAvzF5Uj1+9FV2878nKLVFaNtBkA9DSLAWC8bjX2ebMwAOiOuksAOKeQ+SOcUyvTO77TK2e/sAiIAWCKzXe6D9hHerhT/QP7xx57DLfeemuf8E8RxLnl5OT0MwC4BZKpzmek19Nkb2+iCuQjxXWqj2+kOA3UjvAbbcIXXvvaBMCR79u3D/fccw+ef/55hEIhBAIBlZVGmwCcGWr4Go9NlZqfWQT43LvvvvtAk5vObpPu74t0z7vhHn/hza6MWAgIASEgBISAEBAC409ADADjPwfSg6ERSIrC/Y/vHzFuVyoPoxe7rB0419SIdRXrUYpSGB6veo/x5Iz996aWL4fWuSEcJQaA1NCSBgAt/sdgIaii++tPAFtf70B3Vxeu+2ANambZbcTigMebqGufyAIgBoDBFiVZseQgDRN+MDmgGQdYhbA3DER6gNefB7ZtacTp+iPY9EdL8PHbSmH4Q8gL5ijRny1IBoAhXPjjdYgYAMaLvJxXCIw4ATEAjDjS8W0w3QfsI927dB/4j/T5xrq9N954A7fddht8Pp+KmnTy5c+Mqty1a5dKw8xNBL6xnqGJdb6pPv9TfXyjvZqE32gTvrDa1+I/v3d3d6sIfab+f+utt1Tk/lNPPYWWlpY+E4DzGZXKALB48WLccsstKuvN8uXLFUw+45gpgM9Ad4kbN+10fw+k+/sk3fEX1uzKaIWAEBACQkAICAEhMDEIiAFgYsyD9CJ7Am4DQH89yxmJ7EEIIRzAXpysfx+XTF+uSgDkIBceeJVwSeHTzgEwfnGrYgBQ/6I9byEko445U8zaEAOQp0o2vPZiDx7+zYv4i7s/jNo5QG6e3QIj1m0DAE0DPsDywHBN7eAznSrpeTZrdLJF/5MpS+P6EY8HVH34Pe8BB/cD27Ydx+F9HWg7k4eernZctCqI/+eei7B4BeDz90/5T2opuaYSm8fvUstmIqf2voOZAFLMj3t35y6DvTe1IcrohMD4ExADwPjPgfRACAgBISAEhIAQEAJZEXAaAFJF8jc0NOD9999XJjV+P3ToUL/2KyoqUFNTg0WLFmHGjBm4/PLL+70vgn1W0yE7CwEhIASEgBAQAkJgShIQA8CUnNYLaFA66b895GQGc1ua0gJVCFE0oAkHzu1Db7gda2pXYVrCBGAbCSj9U1IeP1VSDACp0+3brzJTAzPcmTARg8fMQfNp4PlnT+Ncyyn8yZ1rkV+cnD4eYyjxn1vS2JHZ7Gaa9n+w1jI708S5UGkAoGHCQMz0oeEU8NsHevHYQ8dw7AgzAPhQGARmzOnCN7+7Atd92EBu/sTpvfRkdAno++pAfgG92ifbqh9datK6EBg7AmIAGDvWciYhIASEgBAQAkJACIwIgcEEemc0vU7179yf0fzpIu7FADAi0ySNCAEhIASEgBAQAkJgUhMQA8Cknj7pvIPAYBGoEZjoRAgHu/fjeMd+XDJ9GWZjDvLBbJ86ebkYAMZvQQ0suut3mKGhvacHfl8O8gIGNj9tYtu2XfjoJ1Zg3iLA62fv7XwONHWwsINOSp+yNn3KwWYq/ifbHj9mI3nmOHp6W5GXWwQTAXS0Af/1S+C//rMVh/cbMEwfqqtC+MCNJfji17yYvXAkzy1tTQYCg10Zky3fxWTgLX0UAtkQEANANrRkXyEgBISAEBACQkAITAACoy3Qj3b7EwChdEEICAEhIASEgBAQAkIgDQExAMgSuRAIsGp8BHG8bx7DjvotWFg7D4uwFAUoSNQtp4RFyXj8Ylgv7AwA6QwAFPS96ArHkB/04fBBYOsbjQiFuvGpz81FbzSOkmIaOGwDALdkOQf7p8xm9kI1AJjoCrUhL6cYJrzobAc6zwH/798Dm59pQOu5NtTNA771vxbjxk8CKlmGbBcUATEAXFDTLYOdZATEADDJJky6KwSEgBAQAkJACAiB4Qj0+tjBsgAMp32ZHSEgBISAEBACQkAICIGpQUAMAFNjHmUUgxOgLBxFDE1owI72t1BWXIqluBhFKLaFYhMwPMyiZseNj8cmBoDzE4w7RcdIPIocb1BNzXN/6MSudw/iox9fjdIqoLwUYBJ7Fgqwt/4x/yNvAMi8xfFYS5mcs+/zAI9HFcHQK787AjQ1AP9x/24Y8dlobczH88+9gKXLSvC976/BvKVA1AKCgUzOIvtMFQIDpf/X48vMYDNVaMg4hMDEIiAGgIk1H9IbISAEhIAQEAJCQAgIASEgBISAEBACQkAICAEhMO4ExAAw7lMgHRgjAnEzjk6jFXuxCx2RDiwPrMY0VMJjGrCiQE5Q5ZAft00MAAMbAOz4fyASV04OPPCfR+APxLHpQwsxvRrojPQiN5DjiPJPxv9zQlPK9c7TKfUy0+j/yS/+60VuWhYsD8V/D4i2JwScOgY88vB2VFfn4JqNy+CJAy+92ISy0iA+dlMRwMvEmzQMjNsFIycWAkJACAgBRUAMALIQhIAQEAJCQAgIASEgBISAEBACQkAICAEhIASEgBDoR0AMALIgLggCFmBFYggHu7EH7+L9rpO4pGAtKlCDHOTBEwX8/vGNYb2wDQBuAd5W5y3Y0ekmDBWh3tsLPPtkOw4dPIIP3LgC8xcbyA9ClXfgHk7Z3zmb6Q0AmYr/SmrJuKDAZLi2KPx3hwHTBHa9a+HF57Zj7twarL9iOmqme+AxgcZ6oLQEKCoBrESljPHLlTEZqEofhYAQEAJjR0AMAGPHWs4kBISAEBACQkAICAEhIASEgBAQAkJACAgBISAEJgUBMQBMimmSTg6XAPXdUBzR3B5lANjVtBvLy9ditmcBylBoB3+Pr/4PMQDYkr+qx6C+awMAE/sb8AFobAR++qO3MHNWJf74tjrkFtgB6TyCX27RXy8bp2RvJdpOmgWyEf/Z4kQ1ADgW8XnZDfpfQHy7u6cHuXl5iMBE0zkLO97qwtYtu7FmXR0uXVODmkp7pIZuy8P5IGWjX8mA4V6acrwQEAJCQAgMj4AYAIbHT44WAkJACAgBISAEhIAQEAJCQAgIASEgBISAEBACU46AGACm3JReYANyqJMpR554n3nOIxYiwU4cwB7sbt6LOSVLMcs7H9NRYdc/H2cTQCoDAOu0ezzj7EwY0xXFSWBMuj0ZTP3PL9MCutuB93ZaOHDgfVyycg4uXWN3bDDxPzW55Jqx38/GADARxX/df343oHL6Ozf+avW/TrgLXybpIye68e67x7D73XOoqCzDn37pYgQBhK0IAh5mVfDBigMeb686xkKOyswgGQDG9MKQkwkBISAEBiQgBgBZHEJACAgBISAEhIAQEAJCQAgIASEgBISAEBACQkAI9CMgBgBZEJOXgFO4TSXMut43PYgY3ajHCbwfO4VYzI8ZObNRh9nwK+F0fLMADGQAiEQi8Pl88Hq9MJmnnTKvMVXlV44v3hdp7lHx/fZ2/BDw+ON7sHLNLKy6rBA5uRSxY4DKDZDctPzdP+o/+X5qywglbb05w+fdLU80M4bOmGCvC8CbyNHvMrRYJiwrDo/X5hkJA4EgcPAIsOPtBhw+chir1s7ApZfNwbRCIBw3keO1yy4kN32Oqbr2Ju+dUHouBITAhU1ADAAX9vzL6IWAEBACQkAICAEhIASEgBAQAkJACAgBISAEhMB5BMQAIItichJIFbXtFmed+9iiZQxhdKAVZ9CIYx1nML1gOpYbSxFkzPMEMwCwvxT9uVH4D4fDygjg9ydF8ck5d4P1miIzRX2O2YBh2OJ+dxfw0nNh7N23F1deOwvr101DTMWhx1WEOjfn9KWzg+gSA7onuhwAcw6430v2dqJG/+uMCewp1zlNAA7GHtfCNoFwGDhyFHjhhV3o6Taw6YMXYeY8oKIoWYSBLU00u8PUW+8yIiEgBITA8AmIAWD4DKUFISAEhIAQEAJCQAgIASEgBISAEBACQkAICAEhMKUIiAFgLKczXbr6kenLYPHLI3OGidBKJmnb+2cAYO33OGKIIoZWtOG1lrdQXjgNl/svQw7yJpwBIBaLIRhkMnago6MDgUAAfI0GAP36RJiJke2DNgB4YMb9UIkOPMCud008+sjLuPyKtVi3IQ+GHwgG+BYNALZJQm8DyfTJ1ZDaPGKbAJLvnS9+T1QDgHudOyP0ySeq0PSGY8gNFiAWBo4fBR5++D3k5OXhmk3zMH8xkBOw7QMi+o/sipbWhIAQEAKjTUAMAKNNWNoXAkJACAgBISAEhIAQEAJCQAgIASEgBISAEBACk4yAGADGasLSpasfuX7YZ+pvNpiI0uXwRpytAYC14jUTA23owMvdryE/JweXeVegxCwBVLT5+Mmf7hIA8Xhcif4U/48cOYLt27ejt7cXc+bMwbp161BRUdGH0LIseDzj1/fhzaXzaLsEAKPY4zHWn7ej/7dvb8W2bbvwkY9txOIlnEv7ywOzXzX6wdZ58rpIZZHpXzCAmQD605zIV1ByPPon+zvHoEn5EIkYyjSxcwfw2KMvYXr1XFx51SzUzAFKCoHeOBDwqvwBsgkBISAEhMAkIiAGgEk0WdJVISAEhIAQEAJCQAgIASEgBISAEBACQkAICAEhMBYExAAwFpRtMS6Zl3t0xUSK//0NAHZs81SQh5OzlYkBIMldE/GAorIXPQjh981/QF5REKv9y1CKYgSQ35dOfqxWhfM8bgNANBrFsWPHsGvXLhiGocwAnZ2d4H7t7e246aabcP3116v3poYBQM8pv3tVnfpICDh8KI7XXtuKFauWYunyYpSU2mvZLeP3W+MpyjmcbwBwXhFuuT+VAWA8VkXm59Sif/LatzMB6HwAnZ3Aqy+3YcubO7Bi5VIsXVaNGbOAQA4Qi5vICzgzB2R+XtlTCAgBISAExpeAGADGl7+cXQgIASEgBISAEBACQkAICAEhIASEgBAQAkJACEw4AmIAyG5K+pXWzurQzAwAzlheW5LMTrbvL/7r45MtqZ8GrUQw9BFmhWPYO2dqALAHzP9sChQ5DfQigq2xt9EZacNsbwXqgnOQi2J4EXD1LJXMPOzOp2zAbQCg2L9161YcPXoUS5cuVV+hUAjPPPMMHnjgAVUG4Pvf/z5Wrlw5Oh0a01Zd82kZsEygswN4/dUWvL39bXzpL25AYQng9QPM1dA/7t1lcsnYAJD6+pqMhpkkQUb922K+aQLxGNDTDWzd0oMtb72DJUvn4KqNtSgoAgpybY7xuAmfVwwAY7rk5WRCQAgIgREiIAaAEQIpzQgBISAEhIAQEAJCQAgIASEgBISAEBACQkAICIGpQuBCMgAMqntnMKHO+GQKhMbgSrqrRR5NYY5b6krbyfYpVlu2hGd5gAxTuzvF/6Q4akuZWtD0DOpDcI9wIsug2RgAFMiEmcIWfGkAOI1GHGjdi0AkgvVVaxFECfwIuoTl5HkcFDNYLdnv4jYA8PennnoKpmnirrvuQklJiWqUxoAf/OAHuP/++/HFL34R3/nOd+D3+yd5CQDX9aHWPXDkAPDs07tRNb0Cm26sgi8A+Px2mvr+WQB4zdgzNNCWOgPAZDIADH4Hc14Rdg4FIBwCWpuBd3d2Y/v2XViyvA43/FG1ghfwx+FXHCXpf/ZXqxwhBISAEJg4BMQAMHHmQnoiBISAEBACQkAICAEhIASEgBAQAkJACAgBISAEJgSBqWAAOC9mPaH1Wqrqu5bC7DhwLRJmF1dvT5WWKG0Z34TXjMOgOO+xBX2ezxbbjaTenDjSQjzRF7u6OEU3g7s7dGlqnnbFbtsA4OOb6n2PI8W7a7Qq2NeWQp3yfXJx2SK+pmAbABJtKIeBfdJ4JA5v0AvTE0csMQ4vfH3pw+0WhkJtNJd5tiYADthEHHGEEUUvotjdvBORSBsunX4p8lCBAPwuA4CeJHtmR9ME4DYAvPDCC/jRj36Erq4ufO9738Py5ctRVFSk1sJ9992nXluxYgV+/etfo7KyUpUCmLybnksDcV5XLNPQCTzz1Ps4fbodX/jixYj7gGAe4DP6W2jslWmvac7PQCtVXzk6Rf7gdoGJttrdzh19T0q+rnNc2N898FpAyzlg29ZevPzK67j6+nW4bH0BAvlA0AOEY10IGH74jODkXTbScyEgBISAEIAYAGQRCAEhIASEgBAQAkJACAgBISAEhIAQEAJCQAgIASHQj8BkNwC4JWBDq/QqRN+W02PwIQY7bbiOvc9Kyk4oh1qgjymBPg5vPGbHzqrU2V70xruR6y1U4lu4qwfBgjzF2kQoIep7YaojKe4H4Isy93b/jsU9UH01wOhcGgAsgKq9ZUL9Z5nKb+CxPDBMn20+UAYAnsc2F/TfkgYAjwl44iYMKwZ4PXYudRMwO+1TeEp4bhPN6ALHWIFixczeKMqmzlwwvpeU0xDh7okjYlobKRBHBGHEEIcPfhxo2o+orxc1pTNQhhnw9UnJNlH7S0uqhssEMLIjdxsAmPr/iSeewIEDB/CVr3wFCxYsgM/nU5H+P/3pT/H1r38da9euxY9//GMsW7ZsZDszBq2dZ9whbYv16KMIeP3YuZU16/ehtDyAG2+ah8JSIGYBvsQS13aHZDu8AnRpgNT5ANyrJav7wBgwGfgUTqFf78U7Am8gcfWdxgbTNOA1gjAsP47sA1568SDa2ttw7abLcPGqRFqAhJXHLoYxAkaHiegNGte5kpMLASEgBMaWgBgAxpa3nE0ICAEhIASEgBAQAkJACAgBISAEhIAQEAJCQAhMeAJTxQCg5TGl+1sAhfQeNKIHPYghFzkoRBFyVUx71ontHQYAym3aAOA3YzCMhDAPoAu9CEUiyLXyURy007VTnAuhN2EAYH15GgCi8COAYMxvq/1U2RNZuLUBgHsFEuKeHbWuhWjmF9DSXeIglSjAA8vj7Ytedwqd9v66Kjh/iqh+2bK2H564V/UjZsbRZfTinNGJXjOC8uA05MCHfGVX0EnXJ/ySTnTQFTGdSClPUjQAMFsDDQBnuk6h0ayHz5eLBXmXINCX84DNUFAePwNAb28v+NXR0YGamhrk5uYiEomokgD33nsv/umf/glf/epXcc8996C4uHiyTExfP88z77A0QziOYMCrPC0/+//2IxgoxI2fqEVZFeDx2nYMLfyfn+/AbtHOw+EsfNEfjcMWMsmY2eOz/9PmFF7HvCvRMuRFADno7AYaz1h46oktiMUMXL5hDdatN0C/kTY89JUEcREYkiFi8gKdZPMv3RUCQkAIpCYgBgBZGUJACAgBISAEhIAQEAJCQAgIASEgBISAEBACQkAI9CMw2Q0AHIwd9G8hqmQxWx6LohsHu9/G8e5jaAr0ojKvFpsC16EYxdknsj/PAEC93oJfWQEi6EYvehBCI1oRi1go805DtbdGCc20B0QQUhHnljqKin8PgvChNF4BrxmE6bfHQOMCdWoKdRxRQI0oQlsBwogoGwDjmoNKlvfBTtHP7zQWGH0lCnSK8+REkwvJUDQMwYsu1SfG+XsQQAGKEUAezIgPvfEoWo02dHg6EQqEUIA8zEIt8q1cu7khKYTjcdGlMADobjjG0IZmvNOzFV09IVxZ/iHkIEcN0bZY0CLhNACMbQkARvozrT9T/nd3d6OgoADhcBivvvqqMgAwG8D3v/99rFy5cjwAD/ucqQwAPb0W8oIeHNwHvPnKKVRUluGaD+bBnwuwwoEz2Dy1AUCX0JiKBgD7bsd7iC36816iy5zkJu4DwM63gc2b30FpuYVLVs3HkouK1HXr8/Y3ALgvB3dGhrSX+uRNpzDstSsNCAEhIAQmEgExAEyk2ZC+CAEhIASEgBAQAkJACAgBISAEhIAQEAJCQAgIgQlAYLwNABQ3+4QoT1rJaUBilGkphzGFPYXyKLpwDsfwxrnXsCt+GNMC1fjT0j9FBSrSUtd9ogDbtyWUR30eJtv3K3G/Ey1oRxdCOHLuJKrLZ6AK1WCcPvsRQxRh9KpmOlq6YBkx9Oacg2FZuCh3BXJQAB9y1PuqfAGAaOK0PnVkJzrRjTDCaEOryhyQG8mD3/LDG+SRuUrA96re2J3UMcLOzvP4M9F6wBNGXiyGWDyEVm8IsQAQNJgfoQyzsECJ3x1oRztasS9+EEXeYizEApSjTAnRzq0fn7RUx2MHVwmAFApnB1qxJfwKemNRrM//APJQmCh7wDINOkW6LqzgjJ8e+fG4SwBEo1Hk5NhrQ2987W/+5m/w5ptv4u6778ZHPvIRBAIB9PT0IC/PLjkxWTa3ASAcicDnCSgHzP0/extFhdW48aMzkF8GeHx9lS7U8AbL4qFzANCukWqbtAHriXsQTUG2AcDOdWCvVDtHx3NP9WL/3tMoKcvB+o01mD/PtknofAGDcUtVPGTQtSQGgMlyqUk/hYAQmOIExAAwxSdYhicEhIAQEAJCQAgIASEgBISAEBACQkAICAEhIASyJTCeBgC3oKyEvWGYAFQ9e4+d/j+GMEJowgkcx6OhpxBui+Nr1d9AJSoHRJSqP3pnT1/osUedg796YaIF9TiAw2g414y6/MWYnjtTFRyIqhj7HhwK70ez7yyqvVWYh/loj7RiX2APtu3Zhg0Lr8FK/ypUsU9U6BQA+8uOOw+hGY1oRBO21G/FzOIZmJ5bgxKzDJFQBCc7TyAnJxczC+egxluLKGKJ8gC2MqcFUBoCmtGKHdiNSKQXKwILYXXH0Z4bwVunt+JAdA+umns11uFqlJpFsIxOdKANL3dvQTgaw9UlG1GFKlU8wWudH3fdx2g4c5ftws12f7fanODciTbswBbUt5zFmrJrMRMzVMtkGYQXXtMDNfeOuRmtLAipDABck0z9z+8sB0zP4AIAACAASURBVPAf//EfeO+997B+/XrceuutqhwATQI0Bvj9/mypjOv+qTIARELA6WPAww9txcZrL8Oyi4FgAeAxnCUsktORegDOPAHcY9JK/v2H188AYCJuWjAMRv4DbS3Ai891Ye+ew5g+MxebPrgI02f2P9yZ9j+VNcJNrV+6Bd2UW/QfaAUN3cs1rmtSTi4EhIAQmIwExAAwGWdN+iwEhIAQEAJCQAgIASEgBISAEBACQkAICAEhIARGkcCoGADOU5LsAbgF9sEMAFkbAZg+P2EAiBkU0Bkl24n3cRS/CT2K3o4IvlH5l6hEVR/N1P2x4+e5GVQdExH1fZGzFMATJgMvIjiJ97E9vAvhSByrCtagylNN2VjJ/93oxMunN6PJdwYrq1biYqxAD3qwF3vwUuvLyOssxAdmfRCrsYrSOlRQr0OlYxmDUziBvdiPA+cO47LytZiJWShDuWrnGA5h+563sXbhFVjoXwxDFQXwO+p82ypczIqi3nMWvz3+OAoK8vDx8g9gGqahBd14qvUpbG77A1bUrcItuB1VmAYfOtCNdmzDfrT0dmB+bh3qMAf5yEfQDPbxc89R1nM2iuv6vKbd0f+JHbrQjiPYh1NdjZiZuxgzvfOQC5/K3JADP3w60Jr7U2kdLIR6mONxGwBisZiK7idXCvwvvvginnvuOaxYsQK33HKLKg/g9XrVe9yXRoHJsunpcE5LqAewosAj/3UC+fnFWLW2GNNnAb6AHf0/NPSuUhCj5d4YEfBpjAqJEiF2GREgGvUh6AeaGoE3X2vGe++ewsrVy7DuKh/KyuyMKNpZZBevsO8HGXN0dydT8V+fZESYSCNCQAgIASGQjoAYANIRkveFgBAQAkJACAgBISAEhIAQEAJCQAgIASEgBITABUZgxA0AWm9zqEwU2vkVj8f7mQB0jfNUwjFfy0RQ1m0z9X/EYyHmYQmAGGDGkG94cALH8Oveh9Dd2asMAEzPz2MYOc0vfbw+n635x9W5DfhUFXhLiY8WDP6gqsMzywBtAt04huN4rvlVFBeXYoNvnZ0qX5UiiKAxXo9Xdr+oMgAsX3wJ1nuvQgRhbMebeLblDzDO+vHJxZ/BKqyHH37ATCh8idP0oh1HcQQv9L6EznAPbij5EOZiPkpQjHZ0YD924cndT2DF7FVYXXgZpqFSlQTQm05cH4704iya8NC+R1GUn4+P1F6HsmApTMOPx9ofx9ONj2Hp3OW4zfclVKEMuWhHGD04gS4ciZ1AKNSB5QVLUYuZyDcL+tqfNAYAl5DJ0gxME8+yCczScA4NONXTgFg4gNml81CMQhiwkAc/jHE0AFDgJ2NG/h84cADPPPMM1q1bh7Vr16qo/6amJpw8eRJ1dXUoKCiY8BkAkvqx/ZNen4lfEO4B9u+x8NjDW3Dbp9djxjwgmM+sIP18MVneoVMZACZiRoCk8WgwiV6TI7vOdsCMAG+9bmLLmzvw4Y9eiplzgGnTAZ8yQak7lTIB8G6mTEYjYQDQ0f1SAiDLtSi7CwEhIARGh4AYAEaHq7QqBISAEBACQkAICAEhIASEgBAQAkJACAgBISAEJi2BUTMAUHYyKIRHEUIIcURVZL0S3Q1LRasHLB98LO6tJCr+x30osTPKnD9FVEr7APJhMLLdYop/C6xnTxGXIi2PiiCKqPoeV7+zPjaToZehEPU4jQc6H0RvTxhfq2IJgAp1tjjiaI21qnT+hmmnTvf7WU2bPeN/PngRVMKZXWmbAeAGlBuAAr/HRBitOI7jePLEC5g5YxY2GJejDEVKZlMmBBg4FD2INqMFZd5yVGMmWtGMt/EyXjj8LNZUXI4NxddjGVYmo/8T8blMNNCFFhzAPjzS+CgKCkuwKe9DmI+FKEQhzqEJe7ETrza9gnxPPtaVX4HFuBiFifOTXjTBNR6JqLGG8mhL6MFC1KoMBS3owvOtm7Hl7JtYsXA1Puz5BMpRhBz0KgNDDwzsMvdiX/O7WFOxGguwBMVmad9aH9gAMMGUQYfeyxUTQ0xR5kxzHXSgFU3RFhw7dwp10+djBmYw9h8Bxkzr4ukcNb0fA1dAGPY9wJ0BgNH93A4ePIjNmzdj+fLlWLp0KYLBoBL7t27dqjIC3HnnnaipqRn2+Uezgf4R//ZvjEi3r3fb+9JUD/zm19tQXTUHGzZWoLSa0f8sa+FzZLUYSi/d6zGVAWA8c9Zr8V/nHrHnXRcCse8+yYVnsfsmcOww8NwfduP0yU587Kb1qFsAlCeqiYTNGAIG7616AZO2NzuOqTIAuDFNRC/FUJaIHCMEhIAQmMQExAAwiSdPui4EhIAQEAJCQAgIASEgBISAEBACQkAICAEhIARGg8DIGgASEezUnAygM96LVl8LjlqHcbrlJOpKZyHHyMGprjMoyStBnTEDechVwn0n2nGi9xCCuXmI9eajo70VOXldqC6sRJ3nUvjMQuRQsDWA93ECZ3ACvS1t8AY96DC60dbbiVllc9Eb6gbCEdTkV2Oub66KlP/P5l8hHjPx5aq/wDSUIKbS83fgYOgAwh4LBahEMOhHfds+lOQXYJF/OTwIIhcFtCkoSwHlM8PywmPZomXUiKIDZ7Gz7R3s6ziElbMuwxwsQjHykYc4PDDRgzhC6mz8fxxB5KAJp7ENm3H85FFsKLwB60s2oBDlQCQKK+BLxOrS/mCiC63Ya+3Gvx/9JebPWojP+u9ApVkFwzLR4m1RpQEebXwUMOO4Zvp1uBRXogxlCNjeA4QM21fgjZvwew2EAWWeCKMFPejEYRzD22d2AUYerqy+AoswE0VgTXEK4yxA0I4DkX14pfElrJu5HhfjUpSZNFDYW9IA4FF+DUZq28aNVFHXiTDu0VjEWbRJrvFEcnSaPNjTsBVCs9WEV8+8jJUzVmEW5iMvlmNrrhnnS8+iEwPsumfPHtx333341re+hXnz5im+Tz75pPpihD9fc26HDx9GeXk5vvrVr6qMAMwYMBG389P984piRLot/Ps8QE8I2Lk1jj889TJuue1azFsEeAMxeD1ReBxZLYYu05/fi/6sxnCiEyfW0fxa6Ld/d7pMWMYkaT/S6zUSAk4eAx576ADy8vNw+caZWHIR4KWPKelRchQ7sHMt2MQT124mC2WC+Xgy6bLsIwSEgBC4EAmIAeBCnHUZsxAQAkJACAgBISAEhIAQEAJCQAgIASEgBISAEBiEwMgZAFR8vx3XaxkqQr4ZLdjRsR0ncQLlReUoQYkSqI/gMN4/dgyrapZjbnCuqmf/XsNORAIdmFE2B0WYqST6PW0vIt/Ix6aiW1GgIvcNnEMztsa34sCZvVhduwz5Rg4acA4ne07DG/ehrnAWKlGGfORiOmrRiS78+7l/V5r07RVfwEzUKhF+X8dunImewZxp81CNOvSiB404goazp7G0ZCUWBi5SKeLtOHBKZwa8lle1Q10sZETQiJPYeW4HWiPNuKTmUkzHPBSgAHlWHF7LUiUJ+MV8BWFEsKvhXZzznkFXRT2qMA1rcQVqMJf1BICohUiOXxkAGLdrIYpedGAf9uD/HL0fC2ctwed9X0RFtBLwRNHia8FuHMTvzj6qWr+m8jqsw1WoMMvtuvUUtv12XwMJPT5sAS3WOZw0DuKs5wyOt51AQUk5ajyLMAO1mI5c5CMHlvqiBaAVR60D+EPD01g6fTnW4xqUm1V9q6nPAGAlqotrfZGpGtSZudEc4JJth67iDvtatlepDYiCKjfLMtHsOYtXWp7H9LLpWBJfqVaqDrxO4EwkUB92FwZswG0AOHr0KH74wx/ikUceQV5eniqh4dzKysrw2c9+FnfccQcKCwtHr2PDbNm5GrguOAOUpJndg3cMxrsfPx7HttcaYcYtbNxUi2mVgNfXC69aRyxrMdxF078XqYfkPMdwz5cemt2jRDi/+m7nGdEb7wG8Du3XAyoPQjgM7H4HePH5XaiYVouVl07D0hWAzw/EdBPJK69fJ7SfJXltOt/mOZyKv23q6beNPpL00GQPISAEhIAQOI+AGABkUQgBISAEhIAQEAJCQAgIASEgBISAEBACQkAICAEh0I/ASBkAbFmVSecp0/vRhS7sxx5sPrUZhi+ADdXXogy1KEIhTuMQXjv1EooCxbikcjm8iGHXsXfh8QMXzViOOVigMgI8az6OQ0cO4YsL/gJ1WIxORHAU72Nz72YcOX4If7LkdlSjGkdxHO90vIOmcw1YN/cyXI51SrLPRQ6acQ7/1v1/YJnAZwtvRz7y8Q62YUf92yjPm4Y1xauV9N2FbpxDO14++Drm5M/FhtqNyEeBsgAw9b/P8sHDmgaUyTxAlxHGMRzF26e3oDg3iIvKLsI01KqsATzGZwJGPA7T40HY60WPJ4JtDVvR4D+JrmlnUY0SrMcK1GIOYOXCivgQDfqU3OdXsiBT8JPhXmUAWDB7EW733oHKeCU8nhhajFbsxmE81vgYLCuK66qvxTpcgWnxafAkNEPT51F99arfTXR7Qmg3W3AudgrN5lk0hJpgFOci36hEOcqxADWKjy24sqRCK87gOB5vfAw102biBt9HUGklU80nDQD99X6WVbDrjyfimVMlBOi3Csc/j3g7WrA9/CZ6Q71YlbcO0/0zzuvhaOufbgPAu+++i71796ovsnYbACj633jjjViyZAkCgcCEvbM5hW472b2eb15PXvR0Au++3YE3XtuJm27agFnzAF8Q8BrhhEWAJUGGm93AuQgzWW+jnxEg2aNkf5yau/1z8kridf3yCz3Yuf19lJUV4oqNM1A3n0YJW6vvbw9JEnPStvOXDDR+twEgtXHH7QvQC2+0r48Ju8ClY0JACAiBcSYgBoBxngA5vRAQAkJACAgBISAEhIAQEAJCQAgIASEgBISAEJhoBEbKAED5P46wEvc88KMNrXgGv8eOMztQHZiF68s/jDxMU1W/e3EW2+vfQjhk4qK6pShHPhp7zyBsxFAeLEcd6tCNTryO1/HqgVfxJ4vuxBJcjDA8OI5TeBGbceLkcXxp5p2YiZnYj4N4tf1V1J85hWuXXIPLsR7+kBdmThSNaMD9bb9Q2L9a8k00ohHPxZ7GsZYjuLj4EqwLrlbnt+BFE8LYfPh1lHlKsbJuBWqNWsbzw2sZ8JqMv01IXB6gwwhhHw5iy9FXsah6BpbkLUQxKhFAAQwEVRyvEQ+p8zL5f9gbUzH9LF2wFW/iyIn9uKziEqzLXYcqLFBZAMJeW+5jIQBG/4bRjb2JDADzZy/AZ72fR6VVCQ/iaPO0KwPAE/W/h8eM4draq7EGa1AeL0vqe15b7lMB+QYtBVFl0vCotnvRijY8ffZ5HI83Yvn05diEjShEEQwUKOExijacwxk80vQwCnNK8bHCP0aVVdu3hPsZAPhqQvhnSQeOgBuNGAFaKHQm88R+/a8DLUqOvug60PXHkhC7YtvR1NqE1RWXYTpmMufDmF6uqUoAmKapUvsnyy0ku2RZlnqd3/k1kUsA2FH/lKjtO4R9XfCqC6D1LPDK5nqcOHkEX/vGlQjHAJav9xlcq7YlxhkZP7RJydYAoBfq6MjaA+UjUHJ/opxGn9CeUPdfeqEFu3YeRUXZdHzwQ7UoqQBiiCgDUF4w3y5s4VDnjX5d10UXMjUAJJxOjnue5p6q7+N35Q5tNchRQkAICIGpREAMAFNpNmUsQkAICAEhIASEgBAQAkJACAgBISAEhIAQEAJCYAQIjJwBgAI3DQB2EntG3v/GfAC76/dgefGlWFWwFkVWCYKmgYi3He09rYj0ejBz2kwUI4g2NOOoeRKlRgmqzQq0xlrxqrEFh48exV0Lv4wZmA0/CnEcJ/Gi9QIOHz+IT9d9EuWowCEcwZ7uvYi0RHDlzCuxEisQ6PEimhdGPU7j/s6fK13sa4XfRBOacH/LT3A21IBLcy/DFaXrUBml6O1HvbcXRxtOo8CXh4sql6IA+chDDgJmAF4zIQYnlC4aAA7gMF4++AJW1s3HfH8dSlGFIAphWYFE1vtuRNALD4KqHQ+6lfB+AMfwUP0TON55FpsW3oA/xkdREM9FNwVdH+nFETN7YRlxlWXgX47eh7pZc/Fx3//AXNTBgIU2dOA9HMKzp59DqKsbH1y0CauxAtNQ1qcBMneBEvKtOGKeODriHSj1liAAPzrRgna0Yyu246Fzv4PR48M3Zn0Vi7BUGQBoHdAGgIfOPoQ8bwFunnYbqq2Z/VddIlM4hUt+tYTbEPV3o9DIQxQx5k5AAPnwKxsARUi7hoLC6NFR3eNvAAihB6dxHPsa92FJ1TJUoApFKLUF1dHRgPs4UuSPRqM4ePAg7rvvPtxzzz2YN28eOjo6oA0AFPd9Ph+8Xq8S+nNyctR73LQJgN9TGQVG4DYxrCbs2aUBQEnUyhbCleCzVwMefvB9hHosbLx2DmpmAEy0YXgp+ccSBgA7U0DGWQBSBrgPJLkPNrSRlbXPj+53eHUUoxgiFsecg0BizcVMoPEk8O6OHryz8w2svnQxrtgwA0VFidwASU9Smoz9tF240/y7x+6K7VelOzznrX8xAAzrcpiyBw+UGUIPeJRvo8Pmmq7/k2UcwwYhDUxKAmIAmJTTJp0WAkJACAgBISAEhIAQEAJCQAgIASEgBISAEBACo0dgtA0AO0/uwurKK3Bt7nUoUoJ6QGUKYPRvXMXK56AFZ3G48yAaOhuwoGY+LsEyJRf+Fx7C/iMH8afzvogazEABStCIJryFLTjeeAQby65Esb8Yp1CPE21nUJM/G0v8SzAT1Yh1RxHPiaHRewY/b/2ZErG+UvJ1lZngocivcKTpMDaWX4crgleiAuUIIAdt6EUPIn3lA1hCwA8/cq28vrT6Osq92wjhOI7hlcMvoq62Fgtz56EK05GDIlimHyEjhnocRUu8EUWxIswO1qDA9ClRfw9O4FeNv8MrLdtx7eLr8EXPbZgVqoEvB2DOAB8sVe+7G+34/9l7D/i8zvLu/3vOsx9tybZk2XK8t+MRJ7Gd2ImzIGwSZgkNFCi8QBkvs4yXDlpaWgr/t29ZHVBKyQ6QkIQMsmwnjh3He+8lybK29OjZ5/x73fc50iNF3lYsO/fxx9Y6476/9zj+6Pe7rmsfe/jXhp9SXlbOu+PvU9kRpHJ9B90qA8Dj+58kFgyzvG4Zs5mhUvhLzL2uGq7TrXfRQ3O6lYZcPWOLhOQYcuRoo40XWc1/dv4XdtLmz6u/wgxmE/QMAGlaOMZhHmx8kJGlNbw5/k5tAPCVHE8clw85XHryWVrzzdQ7++hwWpgQn0gZVZQwUpkORMK1lEFETAAW9jAyAGRIcYyj7GnfRUVpJdV2LTWMwXI9k8IQqFci+udyORW9L8L+qlWr+hkA6uvrVdp/+ZkI+5Lyv7S0VP0VE4Cf9n+g6D/cTABaMJY/fpJ6YarzKzQ1wT2/fImS4jLu+NB0Jf5LSnstPec9A4B85ZsATmMvHJDJXl9xoQ0AuvCBn/3Ab5HfGz3LJEdHDicfImiHlMLf3Q6rnk2zYsUL3P7eaxk/OUR5hcYRsL3sHt5NlF7vHa+2LvhOlpPJnAU/U58aA8BpzLZL/JRB3TSD9vlkK+z8WmmGBvnp7BCD9+P0GQ1Ny81dDQF5F8j/JMxhCBgChoAhYAgYAoaAIWAIGAKGgCFgCBgChoAhYAgYAoaAR+D8GQAGlgBo5zme4tm9zzJt1BzeWPIGxjJSCeo6sbfIwBYddPIiL7H50AaWjL2CifZlVDOKDtr4A0+w4fAG3lv3fqpUrH+lyjKwnZ00dNYzPz6bWD5OIpClJ+0wvmgmRSoFf4ZUOkHYDnM8dJyfHv+RErM+NfIzZEiwmqdYs281i2qXcVX0OqqoI+5GwZIMBjkSJEmRIUSEGEVEnKhKoy8CmwiU8kvWFEmaOcKLh1/ALokwrXwaE7iMYrcEOx+iLdjNw4nfcKB9N2OdShaNvoKpwWm4hNnGEf6r6R5Wtq3g5mk38nE+qkwLEs/dlkoSdPKUxYtVlP4+9nJf4l6SqRQfrLqTCYwnhE0XCbZzgId2PMLE2nFcXXqVyg4gQnwSh5hqu0uUCI20s6V9Mw/tvZ/5s+ZyS/RWJW53kuAl1vAfbT/DSjt8teaLzGCGyrQgQn2S4xxwd/FYw6NMrZ3BtdxADQUZAAp0D/k0kU/TFmhlpfssLx5cxYzx05nDfKYyizLKezMAaCnUwnakQICLa0nPJZ29tghciENSqXfSxr70HjrzXdTFxzGJKdhOqFcHPd/tkl/Xt7a2kkqliEQiHD58WBkAvvKVr6gMAHIUlgBob29Xwr+f6r+iQpRgnQGg8BieBoB+2elVc1uPw4pnt9FQ387Ntyxh/JQ+8V/1S+0QhaaB05QRh50BwLdA+AYAPV79xRoxxsjqdUll8iQ6YyRaLJ56Yj9t7U0sW34FMy8PEisCW8T/QhOOtzfJ0imUIvvPCmMAON/r99K/X6Ekfuq1d/4NAK+tsH52BoAzY3TpzxnTwwtFwBgALhR581xDwBAwBAwBQ8AQMAQMAUPAEDAEDAFDwBAwBAwBQ2CYEjhfBgAd3+sJuVh008kB9vDg3l9TWlLF8lHXM4mxRNwI3W4ex7ZJ5pO0BtpZmXqRLTs28f5572AiY6mggjZaeZEXWHt4LbfWvZlSihlBJWGCHOQQx2hkGlNVHLGDrdLMxylXqfxDWIRU6vkwrbTwb4l/U/Q/VvQxwjg0sIun9/+BuuppzI0vVgaAYqJk050k0u10Ot24AZvqklqCRAg7EWUAcGyXvCW5CQJkSdLFMV5qXE1TuItJlVOYz1zKnDIlbLcHO3k8+zg7W7YyNlzJ8srrGMFoIMp2DnFP070cTG3lDeNu5D28jzIqaaWHfcf3ErCzjKmqIYBFI/U8nXyKo031vPeyD1DHOEkQToIUezjArzc+xJXTFjA/Op9yKminiyM0KQF/mmJZzmGaWFX/Ijvszcyomc7VLKacSpVWfQObuOvoPZB2+OzETzKVKQSIKfE1SQt7Utt58tgTXHHZQhZwFaPcWlGc9Wz2480KBOhuunmI33L31l/hVuWZUzOPa7mRcYxnDNXKkBCQHAuuRdCVPAdSD0DyQchtL5wBIE+WFAkOuQfY3rqDyVWTmcUcAkSGbOUeOXKEnp4eiouLqa2tZcOGDf0MAGIKKDzEDCAZAfxDMgPIMbwMAP1lbf8rJeU7qL8hSWHhQFcr/Pu/rWDSlBpuffMUlQHDF6375Ea9p/S5ME7DIHJC3fB0JD6f7qkFz9OfGDr/gVoyflS9d7HsJjo1v+6ljGhXNxxvgEd+vZVIuIg5C2qYMTtKeSVISQDJtxEQI4ikARgsaN+794lJnQiQLimhD3ETDJ7+329rYf/PJ63T52rO7CNwPsXyrFfQpXA/9kf41baSwlHQrdDzyHXtvleFekv7+S8K3Styplde51VdOJc+Fa71wlIz2iWj7qya0beA+rJz6DUpa1YsagNWhb86elew31+dpcR/lpmbhsBrS8AYAF5b3uZphoAhYAgYAoaAIWAIGAKGgCFgCBgChoAhYAgYAobAsCdw/gwA/aNPU3TRQhP7OMCWtp1E3CiLK69QgnSGPMe6WygpLiVHnj25/azf8DILJ85hWuUkKiimjS6ePL6S9nQndaW1VIeqGRMbTykl7GQzK5pXkAq6pINZsqEUoTxMio+jzh3HHEsE7iqO5Y6wO72L57OraG45zkcm/TEzmYhFD3va9/JKy25GVI1mftnljLPG0JJpIZ1OEw6GKYmVqhj6gCSvlyhwMQAEsqo0gUOQLFkSNLM9t5VX0pupLRrHjdxClVOmdIW03cO21Gb2d+wjUBRgUvE0RjJGZT5YIdaGA88wZ/xYrmAOs5lPiCL20cDj+x+nNdXAkhlXsYAFIHzYzu7mvRTbI5hbeSUVjKApc4zfH3iUklElLChfqGrWS3tfzqzjydbf097RzO3j3sKs2AwgxEGOsqVjF9VlNcxgsjJSSF+e2vMMe9OHmT5uOm8uuZUYMU/EcIkTYmN2A4/tf4gbpl7PZKYxwh05+JwWhwSOMn6s4WV+deiXrA6tIB3PM8aaysLoIt4RfqvKUiDPiDlS/CGs72V5ovYFNAA4aiZmqecIq46voqq4iuWx6wlToproS9Dnc0E3NzcTDAZVKn/5uGvXrn4GABH4/QwA/nMla4Av+PsJf4dLxL+f5H4gIy2x2aRSOfVZNBqktRnWv5Bn355DLFk+mjnzo/2ENjUtlGDoC3n+CIjAdhomgBMO1MCI3ROdeC7P6H9PX/rXH/vEfvlMxMVsLgtukFhIi5Ob1sGjj6wlHg9xw83zmHm5Fv6DYpxQWSG89P/+xBzYhZM2/ez732fmeDUzYwA4952hv3XmJPcbVCgvFNfPcu6qJSZ7cac3M+VdECow3+i1V9jOfm3u3SQz6hzHCZPsEYNXmlg8gG1J7h9pp9xT7iT7gdwzos0mhf3qJ86fXn/681Mry2u73wf5WpfWUOcqrV7aoGevyP3eClPfUQYbj4SsOfG5qb/eWfqj8PItAr4B4PTae+4zxtzBEOgjYAwAZjYYAoaAIWAIGAKGgCFgCBgChoAhYAgYAoaAIWAIGAKGQD8C59MA4P8C37IkkX4PPUoO7mYfR9jfcJDZI2dSbEsOa4tkuodgJEwxRSRJcrjpkEprPaqyinggRJocjSToTPcQyOWI28WMiU2mhyT72M5B9wCHmhvIiAEgmCLo5okm81RboxkfvJyFlYtodY7RmGlka343XV2dLK9ZzEwmUUM5rU4723IHsMIBavLlRPMRHNcm4AYpj5ap7AEBlWw/RCDvRSjaaRxLfuUfIodOGn+Q/Tx07BGmVc/kOm6ikkoCbg7HkmIDHRzuOEKrlSBeUkG1dRkN+Ua2Z7bSnWpibkUdUxjPKOrIYLGPo6xufonGnkNMq57M0sgyKimnmzYa3AaONDczbuRE4tlSOns62J3YzsTaCYxm6JHTdwAAIABJREFUrBJVJA/CbnayKvMMLW2N3FJ9A5OZhEjtrXTSmG3HsS3Vs6JAjESmm4amYxRXljMuLhH6YwgQQIo5yJ8MaXb37GJr80aWjFvEWGopc8rV+PUevaKNGCNySAaAvezj0fTvuCv53xwNNRJPj2BaeiYfrHgv10eXqWIOpKE4XKQFFiU6ifwiGQEujHgi+SukB0008mLXC0RCYZZExUhSrcQhP1L7fLbOj+aXlP4i4m/ZsuW0DAA+++Ei/Ov26Cj3E4uYFslkhmAwQiQEjfXwg+88x/Lly3jD2y0cb4n19q2fVO4LbINHIZ/Zlj5QAD+fIzp4Swqf2EdKPrPwNH19oQPPPZ3l5Ze2E4uHWXr9dMaOh3ippP3PEbD02f0EyMGAn5EB4PT7P7Afhb01BoAzm4WDnX0yvqe6ex//c7UqiUje4Ynasj+LScu/e58BYDATQF9cvxgAbJx8kJC3rsXAYlkZbFVLR2d+sXzjl1oFgf4GgH5ugFP13t+BCuP55Z3iZ0vxMxnIPhLs1etdpe/LOf7m0zcC8v5znBwWEYKW5AHQ4r9KeuOZALQVwjcAaMuA/nv6a+r0embOMgROTcAYAE7NyJxhCBgChoAhYAgYAoaAIWAIGAKGgCFgCBgChoAhYAi8rgicDwNAn+wn8q38kl2i6rJKIhchPykR/9kWYoFibCdALBhRvybP5TLEgyJPh+jKd9Od7tE1zh2HQCSIEwireMFup4OIHSNMGZu6tlIfOEpNfARjqZH4fO+JKVo5ypHMEXYdPMybpryF0YxSP+sgTZ4cpYQZSRlllKhyBR10kyaDnXdxkg62FaAkXkrEkiICEv8XVOn8UUqBRDJm1e/2HUsbABx6aKOZx1qepLS0nGtD16kMBSKZBLx0x13ZBJ1uhnTAJuFAe7KTSLHLWLuKAAmqqMQiRlsmQTxcSj1HacwfpsiJM9WaoT4SdsiQpD7VQDgaJpvOksvniMYjFFOiRHMhLmn9JbvCEXbSmDnKqHAtI9QTdBR7Q76FVCBHIpsm77oqnXxxLI6QLVZ30jXlM6rAQYID7KWp8xjBfIi5FZdTQhExR6JCBxyWhWu5JFRWhB46aWYd6/h+y4846BxhdGAMV4Qu582h5VwVXcAYJpAhh+UGVOCnxN7LEZaCDipt9GsvoIj4L2PcQRuv5F4mnUkyNTCV8ZGJ2ESUPUCVLhhCcefSNgBI+v+8MtSkEvDSC93s2nqU65ZPY5pEuLs5lQXBP/oLmq8KDT6HPXo4GABkrllksg4xTyFta4Z1L8LGjbsYUZPnTW+bQdVIyDqQyXdQEo7hEO4T/0/ktDjl0jn7/hsDwDlMu9O49PQMAIWR7V4GFXk1eQL1aTzmFKfIm6THy3kiJUhkTRYab/pycvg30lNRctvoiHvXMw1IYotMWp8VCYNULPG39t72qvkqJ8k7wBfQCz/2f4r+arBJLv8LEZuWb4DwBXn52o/y9/YX75Tec3u3F2mDnBvS0r6bwckHyGVCWF7pkpAkE7D9TAD+/3X8Z8r9TQmAc5+D5g5nQ8AYAM6GmrnGEDAEDAFDwBAwBAwBQ8AQMAQMAUPAEDAEDAFDwBC4hAmcuwHAj/sVqV5+Ie7X7NZyhv/rd4mlk3rqIriXEKUnnyQWEKHdFxfkugApkmQzaeLheG80nfxKXSoI9+Dw+0NPcTzSzOLqK6lRkrSkDpfrpIJ7K7vYyUv7N7BkwjXMYKqStV0ihAgR07aDfqnGRTSQP+RdLNcmFAhhq1A/S32ta2H7EyDvGQACKmpdDADddHCQwzR0NzG/eKFqT1Ti6OV+WRs7GIZgXD0zCaQUk7RKwB92XSJWkJwronteieGSDaGDVvIJhxlF03CTkAuCEh6QzAop2mhT9oRyKlTbhZlLkFQKiqNxEjTS0HaE0RWSbj9KsRsDK0zOSZC2JU4/SIqsyO1K3smmuom6YUpjFaqr0oYEnWzIrCPRnWBSdBpT41MJuBZBCdUeKNArA4DIRnllAOimnf3s518O/JSGfBMTR0xiSdkVvJlljKKSKOVqPCXjQt4Sq4iIR67iFrxABgA/yX8X7WzLbyKR7WaUO4oxsXEUUapmb3CIMhRkMhllxti7d+8lnQFA7BPZDOzdAb9+4AVuumkJ8xdC0POU9Il3hTLf2QvWJ962Cw0FQ7+5+z2QnU5/rlOfZ3M20SC0t8CGdXlWr9rF1KnjWHpTESOrRfgHy84TsuT8iNpD1G554jQLr+7MoIaAM++/f8XJfAen9B4MPeqL+gknNwC4OG6eoHpfZLGtUL/gc5Wa/hyDz3W5EUGoM7Jo8V+O/knvB7ZTz4kcNl7qf2JYrkUuA7t3iZnAYfqM4r7I+ULDgq/Tk/H+7yDfCODK+1eVhNHvvf5H30zzS6QMbJP+P4N/yL3lGl3KRxLY+P9LUWcUJAoofJL0PuNCc1OSrvYs1SNKKS4GO6RZW+rCvhICOpOAMQBc1IvwIm68MQBcxINnmm4IGAKGgCFgCBgChoAhYAgYAoaAIWAIGAKGgCFgCAwFgfNhAPBlrf7iv/ebfVGGB0uLW/gb+4LgP9Hc5Udah+j7FX4+IPJggOePreGAc4C60TVMZ6zKHiC/gk+TJkk3Wzq20drdzdIxy5goP3eipGwR/bUNQKK4s574LQK/NiDo54hooZRsX/CQsL9+1d+18JBTKfDzBJSdIUkL7RxNNJJOZBhTMZoxoZGEiYOUDnDD+nY2ZFT5gP7xi0qWUAW+87SL9J9pw7HzlAYrKKMKywmCrWuhhx0L1xYLQI/KUBDLlajm5UJpsjgqk0AXHbRkDpBMdDOlYo4yPkj8ulY8IuStIFlbZwyQQ0QOifNUXZXDRon/RzjIgeQeKmNVTGGWMhu4eXlGwdHPCKC59dhSGEEyI7TwwrGnGVk9UkUut7W2MLdsMpMC44lQoqLqcUOeAUDsIRfaAKD7JdaHJo6wr30PxZFyxsbGUUGlZ5aQHAXnV+BxVU5pfWzduvUSNgDohZ3qhheeybFy1Wru/Mi1TJis55yD1AcfrATEUBgAhmInPfE9C+V22YfE7iPzX5Z923F44K69tLZ0s/T62cy6PEDlSE+T7FX8JbJaLDORMxP/T9bN01DrB8quJ/MdFOyary3cS+hpJzcAOGRzPUSCxSqqftf2LPt2JGlvTzBhcilLlxf1vmfOHImLCOlyuI5FIKDU7f6vvoKbDmYA0FJ9TkXhZ/Iu4UCE3dtg794mRtQEWHClZLyRTB+erUAyv4i5Taa2bAFB6ElnKK/QWQ10TP3A0h+v7pmYp8LhsDIWyWs5nZEMPVAsr9/ed5oU2JEj3GsA8O+USkMmpR8or/5QGGIxvf7k3agyCHXB44++QHd7kPe+5yqKSvVLXMpy9JUQ8N0Xp7GwznyAzBWGwCkJGAPAKRGZEwwBQ8AQMAQMAUPAEDAEDAFDwBAwBAwBQ8AQMAQMgdcXgXM3AHi8lJApoX06jleLRSKXeuF2fVp+f8D+yV7WX8m471fltSVwTysBKrguaeVoyB7jaOAIrp2lNBUnlA/g2C65gJQaSJC3XYJ2EZOCExjllkI2BKGsEpolpb/cUMRGuanlakFN1SKW9ovYXnjYUrjYL3Ag5gBbiQT6XmJHkPtk6KaHlnQ7x7vaiAbCjC+vpdgaoRUIV8IFvUQCnrlB2wfkSv2jmBL6MvRYCdoz7SqdfnGonDBFWBK1qLpvE/KCDTMBbQAIpaNauIg4ZCwRX0Iq/r4rf5x8KsPYovEEcza2Aikqa0wVJpAg/kJRMlAYomznOU49h1MHcKMONYxmJGMI5yRMW49v78XKCCGH30GLXAC6ySiTQpJWQgRpI8HR1qMUYXNZZR1VVBMiiu2ElFiTUxHOkjg6cMFKAKhuSCYGK0U3rWxt2YxVFGZMtI5RjCKsWhdSRoDzebyeDACyxNeuSvPi8/tYsHAGs+ZDxQhNU6KaJbr5ROm9++bZ+aQ/9Pfqi5zXG5lXTIRMDlqb4L67VpFNlnP98llMmAaVsm3I3pDNEfZLIliSIUNWcMHCPR9NP4VWeXJBun8DjAFg8AE5k2QNJz83TybfTTRQRiYDjYfgdw80s/6VrUyfU8qnPjufSNGZB6DrKeC/ZPVn2bR+Hcr0k7T9vVu8/6ofEJOv2y3vQy3ZZ3PQeDTLlvVtJBJJFi27jNo6fW95mzXVw7ZNnRw8tI0JE2oJh4I0NDZQd9kEFi6upKcH4nE5X8979fL3mljISL1HpVyQbSsjwWMPtbH/wEHectsMJk6IkPfddkqol3dxmID335F0GjrbYd3aPbS1dVM3diLPP7+abDbD3AXTuO22KertLoYCORoOp3j2iV3UVNdwwy2jCIYgHBHTkjxETAvn1xh2Ppa3ucfri4AxALy+xtv01hAwBAwBQ8AQMAQMAUPAEDAEDAFDwBAwBAwBQ8AQOCWB82IA8H8r70Ws5m2dGFcH9ouw60oQe19mYfVbfVHRJW9xn+Ynv3AXGVtX4bWIZkWUV2q7EhjyrkM2nKGDZjpJkMsFlYisb5En72SIhuOU2yNVOvmom/OC+4Mqbb1E7ksCfFsl45dMAMVaSCepxAtE5Pa1EKX3u7iWjtn1wyv9bgRU0n3poZQCyNGdT9KeTZBNZym3Y1SVjNIqCgHyVkAJI9INuU6DyPdWWhZp3XbFbGCRynYqo0E0XKpYKOnflX72qS5uIK+zFeQ80SEIWVvaoSvZO46rShBEe8sX6PzQuYCMBoQKlT0RRDx9RbSePCkOu3toaDvK5MopxFXBhiICjkRP9glFOk2DJu9awtVSQ6V7pscxJnXOJYKSdtqyLexv2EldTS3jwxOJEyOYl4hveb6MvFgTgqrsgjWwxMApZ/F5OkGyKVhSjCHFps6NtAY6GV1Uy2WMJy4MlA3DGAAGp61LgfStFb1mew/H5tgReHl1Kw31rbzn/ZMpH6WXlcxcNZ/VlLp4I2hPJODq7+sFLKUkmpvgyEF4/pl1RCJRlt84i8nTIOBldRfxX6KL7UBa7U+S2cOSPcCPyi4cgEInj//9EyEc2EBjADhPG4e+zWDjfy4GgP7X6jw3NmEcQqS74ZnfwW8eXMmEKSV8/dtzcdSefGZd8qeAfnNAdzJLWwskupJMn1quSgKodnivar+fhW3zP1evMNn/s/Dk43tprO9h1pwpXL4wSigCOS9j/pMPJTiw5zBXLBpB3bhS2lo6WbtmB6lkBbe8cRbjp4q4Ls+VzDDeC0r4qrb0psVQ7ZX/EwQsm13bMvzgO5s4fryVb37nZubNt7QBQG0q0v4s+ZxLOBgmm4eGowmONwZorG8nEHIYN66WxoYUK5/fyraNrbz5rcu45R0RKkaB4+ZUJp7Vz+Z5+g8reMs7ZjNzzggisZT3PvdqmAxAf/HuZGc2h8zZw4OAMQAMj3EwrTAEDAFDwBAwBAwBQ8AQMAQMAUPAEDAEDAFDwBAwBIYNgfNiAPBVAS/KXzLf+wYASe0eUmK522cA8H8prwoO61+Ty6WSqN+vqqsMAHm5xjMAiDAYkIi/LBm7myARkuo3+0H1r/xNud3qwZWhcs3XTUpOYxDxWgngIh/kCCA5f6VicVx9FAOAukveMwB47XMk+r+fAUB6I2K3RDvKk31V3iXr5EhZORWRaKeyxIIRQqJiyHOl3r06X+Q8+UzL5Gnvs7BI30pbD0JOt00Ko+tMBQFsX6EvMCcoVcbXQiS433KQ9opArTQg9RiJ1pfsBgEl1mel0ZLmuLAAsgiwngFA4q+TbgcHOncTCAeoi40j6Ee+uwGFUmVO8GevEmu1ASAvfweIYFI/OSsqjJVVIv+GxnUEozZ15XWMoIpit1hlKCCQ8WoQyEy5gAYAiV71RmV3ehe7U/uoLqthBlMpkxIIqrfGAHCizavQV6K3BIng9dZ4HjaugZfX7mLmrIlcc6OfbUMMF6ECA8Cw2RrPqCG9ImjBVX0RzPJNvS4lffvWjbB29T6yuTTXXDuD2fNREcUq8j+XVQaYQEBS/steIGssjuUGtAHAPwpKR+hveT88leo4MIT6JL0cOJ4nA/J6ywDguA62yg6jczP0DssgkE6fo+x+snXrQdJf9RtdZbERS4jsQi+vgHvv2kl5lctnvjCdqKSmH8QA4Ley8E6FuVv0s6ArmaGlNU39kRwdLR0sXTKesjKdGl/MBb5fbzDxX+4hmQlUNpkc/OtPN1JUYnHHnZcrg1nQy+yzca3LA7/azNgx1dzx4WpKqyCThH274IG791FSWspHPj2CQAQiYbGViQlQ77naACDWMvmuvOksetLQ3NzFij808osf1VNdPZqv/NVUZl+uDQfeK0pl+cnls4QDUZWhYOfWbp554giLrp7OrHkQCIOThxVPww++8wLFJUG++d2rmDNX3olZ8tkQzUfgwfteobzS5U1vvYKKEXkiQRmvgPLGFXqXXm/r4Yw2S3PykBAwBoAhwWpuaggYAoaAIWAIGAKGgCFgCBgChoAhYAgYAoaAIWAIXLwEzqsBwFMGJI1/YfVeiTtXgsOrIlD7q1W+UOLr3CprgP+FXO+dLiK+jjXWKcP7ftkugkHhr95F/JYLPVVEovp1rLoaMKf3ehEqdYr/3lTD6ty+mGY/VYHfJF0CQAR23UDVHqUAeH1V/ZWwSd1ofZYfwqtBiNDjf1+3WtqZV3fQVoG+aEf184H8/K8HU3PUAwoBilDvRXL2dUK3TfVV11zOkfGiLHXKcb/mvURoF0j/esJ7zxcDgLql+th3VuHTM2QkDwDb27aRi2SZGp9ONWOIZ8SckNYGACuEawUuUAYAGQsxoGiBqZ56NnZvwHZdlpYsogwJV5fj/BoACneOLVu28P3vf5+vfOUrTJo0iUAgoGpz28oo4yEvEH4vWKaEwbY7bykULre8kyaVzFJSVEx3B/zqFxvoSST55GcWy1ATUDUtcrhuVM3tgm5eFBvqiZajXhoyi7JKrE3meogFy2hvgaMq8v8QyXQ3f/a5mcrzoyofqM2ucK8orIGuCqn0GW/0auvbT9VlZyA5Dtw3TkD79IXrM3r6RTG2J2uk5pIn76YIWSp/C5ksug69rWvI9yQh7vnJsl76F9+oJvfO5CGbhVhUv8VkJaRySaJBsaJZpN0MEStOQi5WGWE041QGisJirIIVj8OD969j1OgwX/jyHIrLIOWJ3gHJwpOXV4CDZUuafDENBEjn0wQCISKSBycHYfGc5fQ7oCcDe/ak2bj+OKNHjmLxFWGqRuhsLgFb3pun3vuSXfD8E7B2zVYWLIlz85snkM5BcRQ6O+C7f/sy9QfyvPP2q3nTO7yaAMIzC3/+2X0cPdLM1//2KiZOhYj455SJyDMAqDem5AvRafczGVuVK9iwvoPNr3SzeU2QdKabz319kiovIktE249kxHQ5H1UGyIX7frWPf//nTdz6plt4xx1xLpsIyQwcOww/+V4Hq198mU995Ure+I5S1faOlENxxOaJR5q57+4n+fbfvJ9RYyEY0P/XkVetWoEFPpxTeXEu+oVgOjCsCBgDwLAaDtMYQ8AQMAQMAUPAEDAEDAFDwBAwBAwBQ8AQMAQMAUPgwhM4bwYArXqpo09QLhStLkBfByp0gzWhX1StbntfV/obAETaLtTOVEJ99Y2Bv+o/gcJ2AkWgUI8vFN0Km+/Le4MaKU6E9lVRwgNO7B9SrARw/cyBxgxtahCR1rcwFJ7V107NR0SQ/uglC0JW/TnAAfYm9xG1Y1wZuYpSJ05AQi/lsAO41oXJAKD7LuYLHbfdTjsbM+vIZdNcXbSASmUA0Hkfhuq4tAwAQjRNNh0kZAV5eXUHWzcf4rIJo7nhDSOU18ayJMJdjqhS0S4mA4A/v0+2xaiIfydL2A7R3g4bXkqxdvV2xk+s44abRlBWqaeTpUpgiIwYGWT1aUJ98v7JZPnCdXsS+dEYAM5pCesRcElnE/R0u6R7SlT6BtnGqipRUenpLCoFfdVIsEOQ6NHJWOQQ4T+ddkgmHaprghSXQCIJFXFIkSadkdI1MXq6bZUxIptzcB2bkA3RGITjUFksRhJ48N71VNfG+fwXpxGJwZ59OSrKguoZYiyJRMEOuuRzsqsFSfY4pFI9qm0BO0pRUZDKSkim9d/f/PYoD9z/En/07tu4aan423LEKzNUlUu2nJMfiQQEHfj+3zSo+XzTO0qYe2Up0p2iCHS0wre/tYXjjVk++KH5XHeLeL7EcObiZiP85Zda2b7tIJ/+ynyWXAfBoAj4YjzQ7xMd+S97dFYVmEknYef2LB0dNplEgAfvOk4608nnvjaJGZfr/USyNIiJS93DdbFtbSZ47qkW/uIrDzFrzjQ+8+dXMPoy+W6Etgb48T8kWfH8Gv7kM7O55W1VjKoBqUYUsWDVcx08cNcGPvjB65i5QI+Hshc4wrOPz0BP3qnYmZ8bAudKwBgAzpWgud4QMAQMAUPAEDAEDAFDwBAwBAwBQ8AQMAQMAUPAELjECJxXA0ABm7541gsI7FQGgAEa2eCiXp9a9ip57VT3H9j1YW8A8Gu4v3rMtPGgf4f97hR+VxsA+owS+k46m4HkF+iimx3sZf+RfVwzdh6jqKIoXwq5sAR1XjDHiDYASKyraHkWaVJsdjbQk+pkZny6KgEQo0QVjBiq46I2APSKdD4dSWGfx3FDHD8Cd/1yLZUjinnbO2dQPkKfIwYBfUTOJH59qPCf9n1PJv4XrgVJiS6R26luePShY+zYup/L50/mjW8b0ZtyXNVWt0/XAOCL/ydX8PtMPP03nN6vjAHgtMe634neS63QsLVnV5oXnm1i07omujst3nn7AkbUwu8eXUk4FOXd713IuMnQ3gF7d7oc2N9AOtvByJHVtDVnqayqZPLUkIp4l1kgGrKkqJdI+rWroP5oB+n8IUpLZY+sZszYKLMWQFGRLqnx4H0vUz26hM9/YRptHfD8s/Xs2dFOJpOmbmKQmXPGMGlyJZEwPP90O03H2snlO6moqOLQ/lZGj6lm2fJR5Bx45rl27rrrefbtzXDLDddwWXULlZVtLLx2EvPm1Z6SmRgArBx89qMrmT//ct77J6WUSAYBF4IWdLfB//nztbS3Wnz28wuZv6i/AeAf/zLNyhUbeM+HL+P9f1yjBHU/gl+L/9om46osNWGaGlDZCiqrRlJaJKn7j5GRDAD9DACOSq4h5r10Kkc0pvfvg4daOHLQwXHyXHtdjdp/xLSxdZ3OALBnzz4+/3/ms3AplI3Qti9py7bN8Ju7tzFx0mXc8rYiisu1UUFlG5C1XEDJmABOOWXMCeeRgDEAnEeY5laGgCFgCBgChoAhYAgYAoaAIWAIGAKGgCFgCBgChsClQGCoDADDgs2pBPpBDAAnumTQBNunuv9ACKdpAJDLBsb5vjYZAE5uAJAIysEEjtMxAGhhPaNsAIepZ8vRTYwYUcTUyBQqqSGUiaK09QuUN7kvA4DQl+rrKfayg450G7WRWuIUU8UowhKtPkTHpWUA0IJZMglbXoaXXtzB3CtqWXpjaW96dIeMN+Chi8YAcLrivyxgSU9+5CCsfHYfTcdaWbBgJgsXxZWgKKnNRRiVlCO2LRHNIlGGeyueFGbakOmmi2sMfPrgi6Vv7+jbtfrtX8YAcHYr2OPmZ7jJSZR9Hja/DM8+2cPvf/cKt775Wm77APziVytYv24nn/6zjzJ1BmzfkWTnjsPMmT1VfR2N6rnxwsrjpNNplt88lnFTIR6FXTvlfvtoOOSy5JpJTJml0/T/4bEutmxdz4f/15XMnhNjzUr49f0vUF1Tzue/MBMxnGzeBL99YDV142p4x3vGU1kFXZ2wdxf88udP8sZbb2bJMl2e4OWX4JHfrWHJ0hksu6FEJdb/xX/leOKJndz5gVlcMQvKyiFSispWcTq5T9qPw1c+/QJLly7hjk/pUgfCK5+DRBv8+ZdW0tMV4mvfuJrpc/sMAE42wv/7O3j00ed5420VfPaLc3oFdS+vjBozaaNfXmjls8eJhKqYMt3m6CH44fcaSWcSygAwc46fAUCMSJKpxyKVyhCPRXHIks6mCYeKVbYFy84TC+rsG489CD/+wSaCYYfv/nAel03te570/8ABePieetLpFG+6rY6J00LYtpRpgYClUwAMfEdeoFfa2c1xc9VFS8AYAC7aoTMNNwQMAUPAEDAEDAFDwBAwBAwBQ8AQMAQMAUPAEDAEhobAJW0AGBpkQ3rXkxkQzvjBpzIo9FMmdLmDMzJAnKBBfRGyfbKl/p78yZKnh6P5I2zo2EJl6SjmBa+ggrIz7t75vKCw91KDO0uKRo5yNHWYpJNmcnwqVVQTp+h8PrbfvS5uA0B/gtIxSXkuUbw//v4uRo2qZukNZYys1bXJde1sqXwuR3BYGwAGromBhhfpgY5U1tHOAS8SuH4/3HfPTkLRDIuXzKSmNsDIGh0xLLXZJZ25yjeh1qGsFXHAyOx79dHfAHDyKWgMAEOwRH2oUt7E0mnoc6q8QwntTfDw/Wl+8N2H+dRn38U7PwgdPSK6tzFvdgV7d8OPf/IkVy2eyLveN4l4mU6mkk3CgV3wnb9YydLl8/ngJ4ooLoKnHoHv/f09vPHNi/nAneMoG6kF9Ad/1cM9d9/LX//jHzF9epgXnoa7/vsZZsycxCc/NY6mZnh+5QHisQhLlo5mVLUuN9CwH/7ymyuZc/kc3vbOMsZOhFgUdm+HX/xsB6lkltveM4dZV8J9D2a4/75X+NiHF3HdIigqhlBc+psj4KVoOZGg3dMDrY3wzS8+y/XXL+OOj9s4wT4DQGcLfPl/P0MqEeXr31zMzPlSpkCXACAX4cffg/vvf5rbPziWj//ZVGUA0JK6Tr0gn8v6yuZh/74edm1vZv68cZSWw/at8K//fJh0uofPfX2aMgCEgrL/SAkBMc84ZHNJgsEwjhtUWWpUhhK1BwWx3TDHj8J//OQoL67cxMc/fSs3vhWQ3RBwAAAgAElEQVRcKdEhY+5C2Ia2VnjkPslUsIo7P3EFVy6R95ajTAQBZZEQI0/fMahxcAimp7mlIWAMAGYOGAKGgCFgCBgChoAhYAgYAoaAIWAIGAKGgCFgCBgChkA/AsYAcAlPiGFkAPBlHF3TOUMPnax3t3G8s4NxgclMK56uEsEHPclHn+8nMx/6GMoCfQ/LBceSIgDdbOzcyIHkYa6sXsRIaigbQqPCxW0A8A0e3lg50HIMOtvg0Ye3sOz62UydDbEiyEtKbksn89aHFr31lUM/1me64gdm4/CvH7i8OrsSlJUUIV3btwsee/gA0WiYRUtrmTgFwlHP+OB33dIh5LpkhsibAVzX9gwB/VtpDABnOmpDcH5vBgARxDMqo0mIMtqbxQDQzL/98AW+9NW3cdNtOp1/JqmrmvzuQfjhD+/iY3+2lLe/ZyyRuI7ol3nSdBi++YUtjK2r5s5PjaS4BB67D/7zZ7/lG99+O7eICA2kMrB3Gxw+1MnCa0qpqoTnfq9LAIwYWcZNN09h7bp9zFswgXGTLGrrIB5ClQVY8wz87V/9jre+8xpueEMFxRViQMlzvAGeevwVDuxt4U8/9UbmLhIDQBv33buZP/3wMq6/BuLFLnY4q0R0KX8isvmZGgBkajsOdLXClz73HF3tQb76tWuYd3V/A8A//z08/PCzvPvOy7jzoxMIh/Ru4GcAkBWSyUFDA+zd20JpSSVTpljKpLB7B3z/O42kMj18/msTmXE5ah+3rbwyEohIL2Mme43rxhRT20or0d4hQCoB9/93My+v2cW1y+Zy061FFFWAG+hLORAOeAaAe7OsXPGiMgAsXlpEnjw2OaxBDDzGADAE69DcclACxgBgJoYhYAgYAoaAIWAIGAKGgCFgCBgChoAhYAgYAoaAIWAI9CNgDACX8IQYZgaAPjEkR54UrbSyo3s/7ekcU6qmMY5RxJVkpsVkKRcgh61Ep6EVhvsZAOSxdpo0STZ3b2F9xybmjrmCyUyj0i3vmzDnuUkXvwGgT9KX4PZjh+AXP3+JmbPHs/zmalUvO0eKIKHeNN6Fsn+fAeA8gz3HJT6YAWCwpSVaYToDOzfBiuf2ks8nueHm2UyfDcGQb5DIgaNLHsgMV9HDliQpL5A6B+m+MQCc4yCej8v7lQDIk3eyhOwo7S3w8AOH+flP1vCtv7qdK5dL1LyOXm9phF/+m8MjjzzKp7+8iLe8c4QSn3vSUBRBXfu5j64nnc7xyS/Np6IsyAO/yPDUk8/xz/9xMwuvhpTX9nwWAgGd2l6myMon4Fc/30gkarN4yRwefPBJ3vW+63jD28OE41AUgsZj8PDd8NMf3c2dH7ueZTfWEIplSGc7SCZzNBxp5+jhLt5461WMniAR+C3cd88OPvbha7juGigqkTT9el1LZguZ4yc0ACShtUEyADzD9ddfpzIAuHKtRNDnIdsDn/v0KlqO5fjCl6/j6mW6BIDa73NhvvfXOZ55eg3v/tBl3P6+MSobwkADQDINm9fDkSMtTJ1ZxYgROqPG4f3w/b876JUAmKkyAEQikgEgrzMAiMlGwvjdQG8xDTEGyP2b6mHf7gzr1x1m9JiRLF1eSrwUgmFvP/NeXGEL2trgkXvyrFyx2jMARMmTxUZMElJGIGAyAJyPtWbuccYEjAHgjJGZCwwBQ8AQMAQMAUPAEDAEDAFDwBAwBAwBQ8AQMAQMgUubgDEAXMLjezIDwCAqjo64P/FFpyvL9pUY70vgLJT7X59R6Zd3ZPZSTzcV4SomMZpiokogliOH1EaXjAHyR2wAIq6cbivObFz7ZwCQEPUMnbl2jgWPs7Z7A2VFlVxtLWaEK2GhujMibL26X2f23MKzL2YDgD/m6qP8k4d1q+CBB57lvXcsZd5CUS5F7k6qSGI/t8PAuH89vkMzxmc7Mn2rQrdai/X66J3rLqSTsHVTDxvX1dPc3MqHPnIVNWOhswsiMYdgUKKEXSxXlEURJLXBRQwAaj5599QlAV596EjoU7l6/DNezfFMqZ76Sf3beKb3P9vxuGDX+eveG/lc3iEUCGgDwIOH+OEPnubvvvshZlwFJVUQs2HPHvjvn7bz9NPP842/vZmbb4mpwg9dKYhGIdEGX//MTtpau/jIZ2ZSVRXnrp92s2H9Fr75d4uYt0hlqKc0Ivsh9GQcImEL27VYvwp+8A/PEysKcPvt17D2pUaONm7nPR9cwNLlZQSC0HwMfvsrh1/f/xQf+PASbnhDMUXl4NpiVukhFIwTCUEopO9//31N3H/XXj76J4tZtgziRXqfkwh+OSfomQ8G2/cyWT+jwfNcv3wZd3wCrDDkHG9FZ+HP/tdzNB7O89n/fQNLbxIDgORKEANAiO9+K8mLL27iXXeO5c1vH0N5mU6/788reZvUNzqsf7kZxwlRXmURjYVxnRjHjlr86z9vUn36/NcWqQwAFRUQCYMt27nXYLVniw/A1dk4kj2wYa1E9L/CVYsWMndBQIn/PSmIx7yZJn22tfmhXUoA3IMyAHzoE/NZtCyiMkFoA0AUS52lD7/dl/y6uGAL0jy4kIAxAJj5YAgYAoaAIWAIGAKGgCFgCBgChoAhYAgYAoaAIWAIGAL9CBgDwPCaEP2E1IKmvXay6JnKfifjN6jLQCuU2htABx1sS++npaOFmaPGU0IR5ZkqQuEQOTJkEaOAo8T/MBGvzvL5H7NCaVVqQ4sc1pXppjucZCf76Mx3c01gMVVOnwHA8fqgPvS5Hs66cacyAKgI1sI5cSKl+KxbcGYXDpwphaN9cB8890QD1TU1XLXUoqJKeQIUVy3ye2pqgZg+UPwfLsKZnht9/8rk1dK90mZ1ivYErFsNTz35LHXjy3nbO+ZRMUILmHLIR1uUSEkOL+qrb2VRiqT315tPJx+Fwpl6MkLDhd6ZzalhfbY/ZQcs9tZjUuaimf/3T7/nb757B0veAPlgJ/kcJFpLeeRu+K9fPMTHP7eQt72rVu19sQh09uSJWAE+9r51RKMxPveNmRQVwf0/y3Hv3Y/wF3//dt56mxbmZZ51y9QRIT4igjlsWgO/++1mSsui3HHHFBVl//WvPUZd3Tju+NAsJs/UQvdLT8M3vvoQH/7YW7npVouqMWIkcCmLSjEWPYGzosPb8NtfH+e+X+7l7W9fxFveoctW7N7ZQyQaZNq0MIEBBoDCWSalPfZth7/+8iquWXoVH/tCCCuYIuOECdk2PQn4+2+v4dAeizfeeiVvfQ8EoimCQQsrF+FbX2xiz54jfPFbC5h7BTg56OlGGRmiMb1/9PRk6Wx3SXTnyWTyysAQDNhs2+Ty7/+ygbLyEm7/YC3X3RwnFtOvmaBXcsMWbrIO5XsBuRe0NsPjjx5k8eLLqJuoS5R0d8Px4yk6OlLUjilnxCgpF6BNEG1NOqPC3r37+cTnJzB2ouAT8V8yDYhxTRsAjPg/rFfyJdk4YwC4JIfVdMoQMAQMAUPAEDAEDAFDwBAwBAwBQ8AQMAQMAUPAEDh7AsYAcPbshurKweJ8XzsDwFD1ylNK/c5pDZQEPRyjjfrEURI9zUwZOYmJTFViVi6QIUdOZQEQA0BIGQD6IizPZ0v7GwD0M7M4dNHDDvbQlGzimthiRrlVEsau2m4MAIXx6C49yW6KYyVK6Fu7+jhP/X4rd37oeibP0inPJSW3hufH/w8Uqftm+XCa7770r00AumXymeOCpAVvqIcXVzSzZeM+li5byIJFNmVS7kBF+LvgBJSAKKnbRc5V91FRyX4aCd8AcDqi/UADwOlccz5Xyuv4Xr0GAJGiLdrbeigrLSbRBQ892Mr3/u7X/NP//QhL3whpetTYRyhizfPw439ZyZXX1HLrWyeqrBASTS8C9M4t8O2vP8bNtyzjvR8porwcnv89/N/vP8otb5rPW28bTdlILYJLCYC2Vmhtb2Bs7WjWvZBj1YqNjB5Tzp0fmqRS4T/1+wy//A8R4Bfyrg+WUDMaGg/C9767gXhRhPd+YAaz50NXGqIR6OhyePqp9cyZcwVj6uDJ3x/n7p/v4t3vvoY3vAVa2qH+SAcjR5UxfqLOAOAf3hbe+3U645DusvnsR1dx9dULeN/HY5RW9JB3owQsW/X30YfqeeLhA8ydO4OPfrqCWBzyDuzdBT/6/hac/0mo//W/mUtpOSTa4YWVB0l093DV4hlMnARpV6L2XdJJi6iuFqPW0pYN8ON/OkQun+WL35rE7AV6fYrnZv92WPtSA1NmxZgxq5yiOOSyICalp586SvXIMUybrqoDUFoGXZ3Q0Jigtq6IUaOhvEI/Rq6pPwC/+VWScMTmjz4aobRKpoKI/5KpRt5NGtBw2r9exyv2ddV1YwB4XQ236awhYAgYAoaAIWAIGAKGgCFgCBgChoAhYAgYAoaAIXBqAsYAcGpGr/UZl6QBYGCnbInolIrwGXrI0EUHW4+to6q4gilF06lghBKDJPV/gKAqADDUR1/2BS3SWgSVAWAne9l/fB9LRy5mFJUEHYnHtVQgd0Eyg3Nu3sWYAaAvC4CrRqi72+LwvjyrVmzFJcRtt8+gqEKLjVo2FbK+AWAgsuFsAOgzO/h9llnQ0ABrVmRZv34zy66fxpJlRYSikEwniUZF4A+AE+pnAOjttVoTBQK+dggUHIOJ+8YAcM4L7Wxv0GsAkJh8OYLkMtoA8vBvtvHD/+9xvvzVz3H9myxG1oFkkJcI++P1sOaFBI8/tpI33Ho911wfUWJ9WzP85EfPEItW8Ka3zGP+Ym2POXYYfn3fBnbtaOSdt72RuVdq80hjA+zYvodrr5tMKAB/eDTPIw89S83YGP/7S0uoGAlHDsLXPvM8ne153vWB2Sy5biRjxsDqFxP88uePsWDBFbzttglUj4bjLbB58x4qyquZOLmE8hGwaX2GX/xkG8XxEXzsE2Np7cwTimaoqY0xYoSOhPfnv8jdhTM0kcwQ+Z+c/3/x5c1UVVXylveOZMLUELZtqTIAcnLLMbj3Fwc41tDO574wj1FjIdMNjz6S5JUNm5h/5WTeeVsVyRyk2uEvv/Eo61/ey/vueBOf+NwktYfIrSQ7QCQIuTykUrD+JfjHv9qI4zh89a/mM/sKbbJIdsMfHk7xwH2PM3FKFR/502upHQcH9sOv79rPQ79ey+iacdh2AMuWcbVwcmFGjnb4i39YSGU1xEKQER9PFrauhwf++xDXLx/HDW/VqRkGi/Y3BoCzXWTmurMlYAwAZ0vOXGcIGAKGgCFgCBgChoAhYAgYAoaAIWAIGAKGgCFgCFyiBIwBYPgN7MDU6n4LL+pY34EGAEuSoWfJWTmy/xP1mSXNfmcnrW0tVAVGMKv8ciX+S9S/LaH2vtI+lBA8gS9PXj0uSIAEefawl931O1lYO5cqyihxRdoLK+221wAgubbPMSX/xW0AgGQyR1EsyIqnunlp9Sbe80dLGDdR19OWeud6Xnt171+17CQevv/gDuVQn+6qL5y2/T53Ye9OWPnsbhKdYS6fexmLl2q9n4DkU0+p1OQqLbgTLjAA6EII6pA54xsAlGJY2OOTSYj+DjEcCJ0uyUvgvAEGAMcN0lDfSUc7bN3UxMG9eebNn0bF6CR1E8NUlgfUjJYpcawJNr6Sxcm7xEp6yGazONkykj0Zps8sZuIUlKgvR2cKEh3w/NP1BAJhYsUJsDLUjZlCd3eCKdOLVGr87Ztg/95GSsosFi6qZuSYLJ1tLltWh1m35ghjJ7osXV7H6DrIpGHNqlY6OzKMHFVKR2cTEyeNpaOzhZkzq1WJjpwL6RRseRn270lTOQKKStNMnVlKWSWEw1rs9jEMzAAgIn+qC+75eT1Hjx7jzbdPZfa8IpX5I5V3iEr9AGDPTnjmqQOUlUUoLSmjqzNPJttDzbgIi5eWq/OzkgEmAc88nmbDy4eZeXkdt7w9AqEsthVS7RAzgvRLUvavXd3EoV2ldHV3MWehzcSpMerq4kq037VZft7I0aP1vPt9C5h3FezcCc89fpzu9iLq65sIh6Kk0xmCwSj5nE3lqBSf/NJYSiv0+KXz4GTEyAH3/fJlPvHJhUyfr+sLyHvqxLlMLoF5b7pwURAwBoCLYphMIw0BQ8AQMAQMAUPAEDAEDAFDwBAwBAwBQ8AQMAQMgdeOgDEAvHasX9dPGhi4LFKwJVK7RPm7ZEipLACbmzYTDoYZGa9mUnQKIaJYeU9pHxhyer6Berpq3nKQeHaJ8BYp9yiNHOraTzaTZErVeGqpJkiRzu5uqZhRLyn8QEnszBp4sRsALKkBvlvSiG+gtLSYt79rMvFiyDqFqcMHt7f44v9wk7T9aSsfJVW5f+zaluGllY10tGW44qrJLLoGLIkGDjhKrJU5oTwhYgBw5a+O4ta1wuUoEP/9m8oJvdr+cCNxZnP5Uj7bVXHocgTUcKWS0N6q57gavgC4dg8jR8T9kVYfszlob4Mjh4/Rk8hQO7qO0lIokwwZIZ0ho/dwoaMNuhNwvLkBlxxjx9QRCevI9lwOuju1Z0RZReSZoW413+xcRBsPwhAWzTykzwuHdAmB/fub6ehoZezYGsrK4pSVB7EDYMn2JXtaBjrb4ciRTioq41TXBonFID/A4zSYRUXa1NEEP/uPF5kwuYx3vX8mEfFLedkQnLwuZSCp+bdt6aajvVsBKyuPcvmCEq22k8YliJOWsi9iRoB0FqbO8dwU3hpR9xKjQBaamtLE4xENI5DHsnsoikcojYbVOQ1HpPzAdq67fgYTpmuuyYT2I/VG8Hvjp5gGoGKkQ8SWRR8kkYKOZnjqsSPs3N7Axz5+JWMngS0vCW85F7oATAaAS3kHGJ59MwaA4TkuplWGgCFgCBgChoAhYAgYAoaAIWAIGAKGgCFgCBgChsAFI2AMABcM/evrwYUGAC/TuUqzL3XSRWMJZOgkof7saN1O2Iowu2IepZRh+bn2h1JV8dtnueSU30BJt6ppHfRwNH+Q3ce3M6G6junWVKJuCa5rKwMAltgEtGVAokHP9riYDAADEzoosTsH992zn/r6Rt769sXUSc1wrX2fsib2UA7t2Y5HofivM0KIGAvbtx/jlbW7iIVrufLKScxbqCOEpU675dUD75eywtWR4LY4JNTMOlGOjwIDidH/z3bYhvg6XcJCj2D/WVuYCn6wzBEyfyTJvIj3bW0upaWWinb3NWS5Y4HHRKW3lyh3MRZ09uSJR3WKAEe2zLy3rgpD8n2DVMHDLdvFEkXbhbAncIuRpb09TXFxBAnKl3IE8mTVK0lhISaAnH6GXBoQA4Gt21aYpGKwnS4hen4WHvvdUXJ5h0VL6lQ5BDeQwrZDWJZeC8GANgFkpUaCBaGwHjZHWa7kb4hsOqTS/D/3dCfBoMviZWWeQcAzKkhzpa1iBHDADkFAIdKmsmw2R1EoqjKQHDmU4KUXdrNo0TymTNd9EVOB9NXvkxpTEf9tMetIGZguVVIgZJcRJMjmV+CJ37/ClKmXcf0NVRSVaaPAYMdw3M+GeGGY219gAsYAcIEHwDzeEDAEDAFDwBAwBAwBQ8AQMAQMAUPAEDAEDAFDwBAYbgSMAWC4jcgl2p5egV2LLL0SmoS9qtLLolA5Soba6m6kubWZ8UWTGRsdp4DY6o+IR57MNlBDVd8+y9TovYKZhGnr5kgjVTC3reWoJhpY2fA0tSNruDK4kGAugh2Iqic6XsR3gPDrxACgR8+XshV1BxoPwL13b2FEjcsf/8kcdU5WUuGjOZ1M0x5uglm/yH9vSbY3QcNh+N3DKxk/cQzXXDeBkTUQi6hpQ0bmi4r69w7vEy34u0rM7Zujr17nlgrBNsr/8N0B9f7yKvOLt1/4grg+SyRmv2K9Vun1HBel21J7jL8mTmQZ8quKyM+lKEnOy4Qior3OJtH/8DNL+AYFvT5dT1QX9T+k5qdc6+Qd7IDsqfrw7+V4nVNz1f+mCO2OV62ioLED2y0ifC4DkRDs3gGvrGmmuraEq6+LYIVElA9osd3O4MiDchFVVkCOrHpwnkDvg22VKUCyILy8+iilZXEWXevl4y/otlzmupJtw8WyA94aU1YF8jkIBy3aWmD/vlZVdmHCxGpqavpu0G+dSx/lfop2Cqw0ATuCmy8i2SnR/400NDTwgQ/Np7IKVJMVI3mefNG3fofbfjZ815Rp2fkiYAwA54ukuY8hYAgYAoaAIWAIGAKGgCFgCBgChoAhYAgYAoaAIXCJEDAGgEtkIC+GbijBxBfRRJ6ytEYmIfeimISlcnoP3bSzpW0TUTvOpLLJlFBGiDABnVt78J5afuzsWUgvveYErd7mPOXLNwDIndtpZWX7M5QUx7k8eDmxTAmRcKknBqaVABR8XRgANCytfdkk8y7BgB7He/+ziVismLkL41RVQ0lpRqUut4j3EytPJHFfcOm7wKWgjB0FEq58seqpLlY9+wpz583lqiXljB7riZckCRIhL3PTy+Ou+lLQIctylPjZJyH3n8ayFrQBwBzDl4A/en3KuBbb+yXv98bYLwvS51QSuV3nFbG1cUitJBGb5dyAsjgNPPR5WSVe57NBAoGwyhoggeepjDYoqZT1kqreyz4h5SfkGY7aL3WGEhG2cSM4eZdAQN9V5psyVVm9tqrex6uoes+lICUElGnL21r9HhW2Vsn3eR2NL9+X9q14NsnRhv3c+KbJVIwI66oX8gS7R9/QiamsBHJkyXrmKeUQ0JH5wNqX9hEJVTF1WhkRqajQD5G3F4k7wcvBorIdqPGwcfI2sjU1NcLePfuZNWcCsbjOSpJOZyiKafeB7FGqkItkP1BfC8scrpslbBWRc2DdmqNs2dDAwivnMfeK4AATiE4lYKlcDn0NvOD72fBdSKZlQ0DAGACGAKq5pSFgCBgChoAhYAgYAoaAIWAIGAKGgCFgCBgChoAhcDETMAaAi3n0Lsa2+/KRjopVqpIKnnTIkyNDmiwZjnOMjV3rKLJKuLb4BgI9IaLR6ABV1eu/Ev+16DVAITp9QAXiry/nSYpq1UoLEnSyMb+WVKaHabFZVDGSMEVaOFLilTw5OKiId7qNGNYlAHrNG34KdJH/bTqTWvRrPgZ3/9cqZs2cwpvePkqJlI5E0aoj2hvu7Itiw0ocK5iSbj5PJpcjEonQkYJYFNra4cUV7bz4zAssu+Yqll43gngpWGGZc1JIXGZBENxYb4B/b7B/QYf7if+eEaZ3bkhktjEAnO5SGTbn+ZlMpEGSvUQf+mPfHNefSX4Tf4/ybUoFQfan7JMS8b00/LLT9VkLCp+qY/7l6bJC9TmeQO7YfSn8Zf4pRb+vnYXp/eVZKhjfS7OvftZrYPHaMaDFEhGvDABe4xJdsHnLNjL5dubMm0lpabne6qVWiGqfFtx9yVzz0T/p554pfGX0e6Yfee/3X2c86OuTGAkslb1Ayimocgbqkbosgs7I0XeoiH7/kL662iTR1Zli44ZtVJSPZMqUOmIxf6w9QMrAoXvyaivFKYfVnGAInBcCxgBwXjCamxgChoAhYAgYAoaAIWAIGAKGgCFgCBgChoAhYAgYApcOAWMAuHTG8mLuSV7J6CllAhAxJUmCbWyivqmeWdH5TCmdQtgVgSXSGyGq+qu0Ij/Vtqg75xZF7ScD6L21ZwxI0s1uttLU3cT42ETGBC4jRESJWGJdkGZIhgIR3c72GLYGACWMiRtCGy00IxEXA6qOtuC/9+49ODmXy+dO4vIFNqHAiQ0AvbrbAMHtbLmd83VeO1zHISup0YNBVXddjt0H4blnDrJ/7yFuXHolM6ZHGT1Ghzg7SOaHjCf6hcCVKOcC2de/rx897Yu2A8V/LzHGYJHY59w3c4PXjIDjuoXD308MHijWD2aEOdE5J+rAQBPNwOtP1fGTnX8yo84J9XjZHfKSil8/WdLyd3Z10dLaQnFJCZVVVZ4BwDce+LK5Pr/PANC/5QONFL0/9SL//a8Llt4puq4XpF3oeJDnDwCiMho4Drl8nmONDdTW1hCNhD2Dxasf8SrjwqkGwPzcEDiPBIwB4DzCNLcyBAwBQ8AQMAQMAUPAEDAEDAFDwBAwBAwBQ8AQMAQuBQLGAHApjOLF3wcdtyp/csoEIH+76GB9/SsqqnNm7UzKKaOYMmxiSHR+bwis3ZdG+1wNAEJyMIErRYJ6DrGzeQfVsdFML5qp0r4HCfUKQiqd9jnUcB/WBgAl/kuqazEAiPhvk3VdspkwDQfgvnvXseTaOcy/Iky8WKcmt5VALoeYNvTRG9s7mPp4gdMCpFN57GBApfxOJODwQVi//hDNzS3MmTOZG5aXEArqVOchldHcy5GuylLYWJ4C2ZtMomAiqdhmL4Jan+aVwCjgMDAi+QLjuPg3lVP04EwF91MBOZkBYLBrC+Pc++cOKIjKP9VDC39+Bh0a+LwTta/w+wOzFZxoforwr2a4fFSR9haJVJJwJHLGBoCTGhH8lAgFjRzYxsFNDqrghsoC0A+fZP73vqFeLy5ks3kiUZ2pQB+FL56B1AZkLjiTsTPnGgLnSMAYAM4RoLncEDAEDAFDwBAwBAwBQ8AQMAQMAUPAEDAEDAFDwBC41AgYA8ClNqIXcX9UVmrJBJBRVgCJqN+X3M3mlvVUjapkangaxZQTo4wQIR2QLpKMLaK0rqN9LgL8ycilSdLGcdYeeYmK0krmlM4lSpHKAuDnt/dkpbMegGFrAFA9kiwLuta1RP6r6P+8S8vxIC8820Jbaw83vaGOSZMgmZU04FlCqta4HLrWdq+Ydzqhyq+h+j3Q8NHcCocPwaoV28ik88xbMIW586KUSNp/IeDkCQZFQPR65RbMul71v7+T5NUGAI9HAYtCPdJIiWe9jE77wldl+zjtKwc/UQwAhcdAgXngVaeK4Pd8IufYqhNcPiCdv9pHT/KkwcwKJzMA+H3PZDKEwhI1r61DYgrwf6b3y0LR3dvQ+xcAOKGlyjcaFO4tA91bJzIAqEID/WoeFADwLlIFBjERRJYAACAASURBVFwIBAvBGAPA0ExIc9dzJWAMAOdK0FxvCBgChoAhYAgYAoaAIWAIGAKGgCFgCBgChoAhYAhcYgSMAeASG9CLuTueeCop9UVmtvMBOu12tuReobGngVHRGqZGplNKObmePCXRMtVbxxa7gEjSQ1eDOUOKHrpYc2w1RFzqyi9jIlMIE+slfq7mg+FtAPAzAIhQGFT2DImUX7+ulZ/96zPc+ce3M2cBlMQhlXOVASDYG9Ie1FKfBASfyfw8o5PP5Mb6XEnvbauC5Z69wYVMGvbvhCce20JZaYSly6YwdTok0xCNSU3wDLi61IP8GbRHA1RHifj305P3/mhgHQQxERT01xgAznw8z/SKUxkATiSID9m0PB1jzJl28mTnF3TkVBkBTms+niCrh89Z9vTCo/9+2Tcap/Wsc+GgFuMpRrGwqf1OlU3sZDNjyGbHufTYXPs6IGAMAK+DQTZdNAQMAUPAEDAEDAFDwBAwBAwBQ8AQMAQMAUPAEDAEzoSAMQCcCS1z7pAS8AwAIhQpcSgN2UiGeg5ywNlPTzrNuNhl1FJNOBumKFCuhJycygCgDQBiARiKI4vkAOhmd2Ynx1INVEQrmRe+khjF5+1xw9sAoGN45RDSUi+7oQF2bG9hy+YjfOCOuZRWQsCGvJNTH71S4OBlZjihbnYigkMzlP2els3nSeezOG4URxkaOnn6iQ2MGT2aG2+YwuhaCEuSBytNMKQzIOBIRoOgZwAQQVC+Lyp/qE/p95/SL+3/gCjrAUAKBdH/n733gK7rvO58f7cX9A4QYAML2KlKiZKoLsu2LFuy4+Q5LjPxZPy8ZuwUObHzkrWceSkvyXIcje2XTBJPZvIS24md2JZlSZZMW5ZEyWoUey9gA0gQvd9+zlv7O+cAF5cAAZCg2fbhAgHinvOV3/edA/D+/3vvGUiUc7bvrp2GCnM5TD2zyeK4J4tyL5R6L+m6/KINAIKnwARwUdL2HBgALilf5+GVX4jk/Fs/P5vH2Jnuzpn02XTJR3/t3Ko6kzknoAaAOUeqDSoBJaAElIASUAJKQAkoASWgBJSAElACSkAJKIGrm4AaAK7u9bs2Ry8J/SUDgJ+sP0vCN0wffewc2UNJvIQlvibqqCFsifgeIOu3Tc6AkInLvjSqcZY0CUbopYvdozsI5sJsKrmfOCVj0e0X2/WVbQAYT5FtItot2Lkdnn3mJT744XtpWeUI/kl7lIBPijdI1P+42Oal+z5vnvHCzTwXSzmZgptXyVu6SGOTSPp445Ucr776Dktaitm0aTlLF0jub4tEcoBYNITsMikzYdtRx9RgapynwTfqGgBKwJqQL9zxBUh/7lzGMwCcq5aqAeBinmbTxfOPt51/ZqFlIH/LTaFnX+xtPvUk1QAwoSTAxeyGKa+djQFg0kbUAHBJ1kUbvWgCagC4aITagBJQAkpACSgBJaAElIASUAJKQAkoASWgBJSAEri2CKgB4Npaz2tlNpZt4bP9SDmArC9DwjfKAQ7SM3iWplgdS0NLKKLcRGNn/U5sukiv41Hnc0sii5cDYIBduW2Q9XF7ZJMxAPitIL456PiKNwAIUsupiy0GgH/91jHaTrfzn//LXRSVgs8neRiS+Mei4ydW+S7Mej/tCs3KACA7IOc2KTuhoMi5T14LYFspfH6/2EtIWz5Cfj+nzubYsa2NfbsHWL58CWtvKmLhApDAf0i67QbcDAg+bFsyAIjVxHIMAHgGgFKwXQNAnrLsaY5jadbdyH9fvhvClACYOOFZTX9amNfyCZ6k79WQL5TxPfKyhs6Nmsk5X40tky8vs7sXyO02Y1lS0mLcziLXX5K1+UUbAAomMV330875PBkAnEfHxBM8w8t4u846TtvPRW3lvHocF9qOuX9/obkhLnSket11REANANfRYutUlYASUAJKQAkoASWgBJSAElACSkAJKAEloASUwEwIqAFgJpT0nEtHwBFSnGzLE6Uf27aRD/y2ib/voo3W/kMMWgMsqFzCctYRs4uxXK13iorsczL0HFkkL0Ef3bzW9zKxSIzV8fVUU0fEjp0j3l5Ip4UGAK8+fb4wbHi4R6FgfCF95l9zvvTf3nnpBITD8OzTJ9i56wAf/PDDzG+Goihk3ZX0vBBjUf+TDWzS9NoXMwNJw+8K8cQdO8iYuiviv7zuJ5MdJJFKECuqxEcRx0/KXA7QebaXh96zhhWrSykvg3Q6R0k4ULAjxf1gclOYgYrhwbGeSPvyvfC5uuDYYjlfTGQsYmd+DPqllT4vhu6Ve22++C9rMWazcL+W78m9K7tRjBuSvQFGhmHbG1BRBuEohMJQXwfJFIwmIJmGVKaPmroiKqrC5KwMoUDIWXfv/rtyoVxxI8tflfzBnctyOhvCxU5tBvfYVKkfJnQ9mQHgYsem1yuBCyegBoALZ6dXKgEloASUgBJQAkpACSgBJaAElIASUAJKQAkogWuSgBoArsllvSYm5RkAROjO+VKk6OMs7RxLnSCdsrml9C7KqCFIQDwClygs10EpmQhEOpISAHuzuxgZHWZ+cDFN8YWUUzknvK8EA8D54lol6l+C1Ae7YfOP20hm+nj3+9YSL8sRCwXG4u8LAqjnhM30jYjAn3A3QRHYeSkZfPKaiPRi4cjhNyJwkGNtOTZv3k0mWcXCRXXcckeYklII+kCk3kmTOlg2thfBb7REb+MV1P8+jz7oWV4mZAAwE9Qa4tOvc+EZngkj//P4ObLijgFAVipEgKjZCQPd8L1v5ti9vRfLylJTU0k0GqCn7zihWB/zFgS4455mGhdEqal0TAOWacs1f1zax83sMVwFV2jc/FWwSDrEq5aAGgCu2qXTgSsBJaAElIASUAJKQAkoASWgBJSAElACSkAJKIFLQ0ANAJeGq7Y6NwS8iHfbl8EiyShDtNPO8e5TzKteyHyaKaGSkBeEPYMAzwsZmSP+2SYDgJgAjvYdIZqMs7JhDXU0YFu+iy4DcKUbACxJmx6At16Gbe/s5+bbm7hlYwlZO0vI7yOHpFgfl7En6OMXAn1W14i86G6CCeK/NCJp+m1yVoCAP0gyCa1H4ZUthxgYHOT+d9/Mret8Jtm/jFmMDtHzlnTIU/fHvpQc8gUDzjcB5L0mhRImT3WuBoBZLbk52ZOVHarOMZ4LJD/yPJXNEQ4GSGeg/yy88iP4yp/vpO14imCwiKw1TLSkn3UbgmzYVMqHf3UtdY0ZisLO4lkmg4B8qFVj9us0vlL51+qOvxCSeo0SOJeAGgB0VygBJaAElIASUAJKQAkoASWgBJSAElACSkAJKAElMIGAGgB0Q1zJBMZT3ufw+bJYZOmkk8N9R8hEcjTHW6hlPlFClzR+2okkhkH6STLC7t6djPSPcmPzzTSx0IiO8udijkIDQCAQMCUQfpElAKYKXPfE/P4e+Me/30ZNTS3v/6UmIsUy9STBgIj/Top0OYywl5/dfkowMzpp5ljztXnbyVhgu+J7LgfZDOzeZfHqlp2EwyXcfe9SmpZAeRyG0jni4YCxMXjNTL6i7qtew/mTzh/ppFMTodp54VyvisqhM13oift0IlHnX3mV5W1nPUeHIRyR8g4w0AU/3wxf/YuDDPVUk8lA1neaO++fx4c/XsWmhyAUh3jYKS0xnBkmHqpRA8BMF2iS86ZK7n+JPFsXMVK9VAlcfQTUAHD1rZmOWAkoASWgBJSAElACSkAJKAEloASUgBJQAkpACVxSAmoAuKR4tfE5I+DVWs+RIs1ZOjmSPEIqleGmso2UUUEIP4VV2+ese1dUHGXEZCHooJ2zfR2sqlhDGZXEKTHCrlQav9BjMgOAtGVZFrlcDr/fb8wAYgoQc8BcH5Ol6JY+PPFfBNTtW7s4tK+flauaWb8hQDCSwee38PuFfHBsSDMzAOT3eJHi9zTqYiYLZzuh/RRseXk7kWiI939gDRVVUFLsFQhwYseFrOy2ixzReHWAMSpTEfZOuOge53pLXJHt5VPMj/AXg0dGHB7BBMGAFHoopi9hQc6Pz4LOM5BJwVtvHeLAvjOEcis5czzG9jcGyNmj3HZfhP/0XxZyy52QtiAclj0g2SNkX/svfj9ckTR1UEpACVwLBNQAcC2sos5BCSgBJaAElIASUAJKQAkoASWgBJSAElACSkAJzCEBNQDMIUxt6tIRMKqfFKGXD5sRRmillSOdR2mqWMyyUAtFJg/AeBS6M5j8iGtPnL9wkT5LxhgAeuiidegI80oaqWUeVdSaGuEXkwVgqgwA+VDzswHMNezzytM29HXCP/3vl1m+bBW331lDvByC4QR+vzAPuBLp+KjOnwFgjiuCTwz6noDm7BkoKoGXtvSzY+cBVixbzq23VtLYBAFR/G3IWU6mAMkY4Hez+V/4LplsZaYT/+UaNQB45Kbyczh39MR08vJvMWxIiQpLHg9BCPmcfBQ9xrQyyNY399N66ATr1q1h7dol1NVGSAzB4X3w//3PvSxcVMMnPl3LinUQKQLZ0iGzgeXDyQOhqzPXTxxtTwkogbkioAaAuSKp7SgBJaAElIASUAJKQAkoASWgBJSAElACSkAJKIFrhIAaAK6RhbyWp5Ef5ms7ed1z/jQ99LCzbxepUIrlxS000UgcyUk/fkjqftvUhhcBT/549cEvQN41IrMlCcHNx+7kTnw+P8siq6imliBBnATyF3YUGgAk6l+OYNCJrM9mszz33HM0NTVxyy23XFgn57nqvBJ1Dl57McPmH7/Cr37iAVashXQuhT+QxU98LM++iOfTH+fLNTCjBibtwllnkYKl/bD5Mp2AbBqe+VEHB06cYvnKxTz6SDWREFhZEfttoxzbtoUvEHSzLFwKsfd6NgA4N7Dkx5jpMZUBoDD6vzCHRBg4fRZ27Rxk544j+H1RikvKqK6OE4+PUlcfY3FzJVXlzkhOt8NT/3aElpVLue8hSGUhnYVIFMIF9R/UADDT1dPzlIAS+EUTUAPAL5q49qcElIASUAJKQAkoASWgBJSAElACSkAJKAEloASucAJqALjCF0iHNzHk11UG7aDNEEN00smBwf3EwnGWR1dSRw1hEeFFPPcHTLYAm6ybnl/SeItA75kAZgF3LBhYWksxxCA7ktsYHB1iXeVN1FJPhIgxAVzoUWgAkJT/Z86c4fDhw7S3t9PX18d3v/tdPvjBD/KZz3zmQruZ8rqJErWNZVv4fQGHfw6+9Mevc+uG29h0vx9b0AYl+l+U3Zhgdr6e9jifED57idWTlh3h31lnR76PmFXuOQOvvtLNvoNHWX7jMu59sJLymJPmP52zCfpt/HKtz49t+5wiDq5OPXO5etpJu6YEOe98tQrmtseZjOrSn+OstzNrh+/5j/H9IedOdb5pzx6nKb6g3TuHOHK4nTPtw2ZPxuJlVFVV0LykiAULIRqDeNzpPZW1TJmAXBb6uqG62ikD4Q+C8RhJTgu/F/vvlsHwymFcemjagxJQAkpgVgTUADArXHqyElACSkAJKAEloASUgBJQAkpACSgBJaAElIASuPYJqAHg2l/ja2KGhbqxKzZ3M8Dx0WO093RQXlHHsuKFNBCFZBpfqMhR7vxZV3gV2df7mE6ILKDm9S+GAl/WlCDYnthKW89p1jfdRBPziRIjLJHnF3gUGgAk3X9rayv79u0zn9955x1efPFFfu/3fo/PfvazF9jL1JflS68iqOcsCzsXorfb5tSxIV766S7e//67aFkNo2kIRy18fsmdHxxLm3/+QU0XBT8zA0C+hO58beEzBoCck+/B8pPLhOlqh59vOcOJ4yfYsHENK9YXU1fniLpG7DXystfazPq+MOiFon9+n16Ls9yPFzaQy3DVeAkOzwTgGAHOtUI4BJx1lCNAyJzn5XTwCMkd3NMDg71w7CicPTNCeXkRZzqP0z/USTQWYvWaZWy4vdjc/+IDMp/97uMgj4K0OWlWAdvG73PyhTiHsYZMa1+4DIC1SyWgBJQAagDQTaAElIASUAJKQAkoASWgBJSAElACSkAJKAEloASUwAQCagDQDXFVECjM9e1zhLshUvTTT9tQB932AAtL61lKJUVpP4RiE2N2fSLnXWAGAOlNlEgJdffZJBllb2Yvbf3tNNbMp5EmKqkkIuaDCzwmMwDYto1lWQwPD/Pss8/y5JNP8tGPfpQnnnjiAnuZ+rJxxI5hwrICBP1+dm9P8uLmt1i2rIVbN9RRWQvZHAQjLg/bEUad9P9TRbhP95q8PjMRfqJ47JV4kNwOQRIpSCag+yy8+JOdtJ06y/sefRe33Tk+b8vYBCTyv0DQtfND/ycX5Atnl3+Wk3tgsvkXmgwmMwDM+XJeEQ16GRommjbGKU1OwjENWLYrvzu3HJk09PXA0ACMDkNPp8Xrr+2gq3OIm25ey4Y7KmlohKoaSKXdRB8SxR+Qf+TwEcJHcGyXeWt3rgHAGZXsj/xjRgkurgjqOggloASuNwJqALjeVlznqwSUgBJQAkpACSgBJaAElIASUAJKQAkoASWgBKYhoAYA3SJXBYF8BdEV/1NYpMmRIk0/A+wa2kFlUTErWUS9vxIRev2mHEAYk7PeRALPTGSeyMSVCCU3uBw+SJPiFKdoG2kn48syPz6fBSwihpgOLuwoNAAEAjJgSUluMzQ0ZNL//+mf/ikf//jH+cM//MML6+Q8V40LoaPGKJHLRggFYfMzvbz15k4++ev3UVPn+CDCUch5OLwwauF9UYHsU6xNgUrsyMMSJS4fjpgPMQKSByALO9+Bn/xkG4HIAO99393UNwQIhqA4bmwNbjmI6aK5Jx/L+Q0AE60J56K4kL0358t8yRucKt+B2cvnFEPwvlMotzu362gShgcdwf/UMWg/1ceJE0dJJAZZtXopi5ubWLrMT1EJJFNQVu5MTwwA4vfx+Wx8fhH/pcyD7BDH9lG4NhPH5eUqUAPAJd8s2oESUAJzQkANAHOCURtRAkpACSgBJaAElIASUAJKQAkoASWgBJSAElAC1w4BNQBcO2t5Pc1EpF8R/yVWPYdNglH2WzsZGuylObqQ5ugCAgQIE8Kfi4LlHw/+nxGoiTHLE6VLHxkyxnTQbrXT2tfKwqpFrGa1KQMggr18SAp/+ZjpUWgASKfTxGKOoUAyAPzgBz/gy1/+Mh/+8IdNBoBIRELw5/bI2llsRgn4ikiNBji0L83+PR1UVVby0PuLjcAu0f/hCORMRgT5kBT8TkT9xR3nEcjzTAA2WSPoWsYAID1L4fYgZOAnLyTYu6eNktIgDz+6mOo6EEwDgxnKS0NmtzjjHHMtnGfI58Z8T5KIYux6sRZ4GRAmn8m1bwDwlul8eRC8rADj95R8J+jkTpC/3Jz/XZ3QcSZLa+txOk730dWRonHefFasXMj8BRCJQWk5RKKQtSCRTBKPh4mGnHXLmA0qqfydhn1+Ef7Pyfswtn5jY3eNPoX37sXu7ou7N/RqJaAElMDUBNQAoLtDCSgBJaAElIASUAJKQAkoASWgBJSAElACSkAJKIEJBNQAoBvi6iHgSYc+I/p7MeBSnVsi8s9yghMDrWTsLMvKl9HEPOLE8En0v6R3n7H+OjGS2+Ej33Nqk0tycKk2nyZLBx283vFzFtUv4hZuJUzEpOwXA4Df778oA0AikaC4uNj0KAaAp59+mi9+8Yt8+tOf5jd/8zcJBoOzan8m65zKpMCXNQYAXxb+7V9a2b//MP/lMw9T0+BUULAk/X/Q0WmdQwwA8jFjwFMMZZrrZQlM9oekm2o/SCJtEQtHSKfgZ89b7N93jNp5ITbdu4D6+W4aeFfuF1nYGedMj9kaALx9IjvS2W4Tj4vlM9NxX+h5kyfkn2lrk4v/zr3klF2QSHynVIMI8YlsklAwTBA/g6NZ4rGgMZjs3wOvvXKAkyfaaWisYdHiapoW1FBWHkJuh5JS53YUA4BAdjw2YlwRO5Acskk81tLTuDVFRuM3pUD0UAJKQAlcOwTUAHDtrKXORAkoASWgBJSAElACSkAJKAEloASUgBJQAkpACcwJATUAzAlGbeSSEzBVwd0K646MKzKrGyxsDAEBkrRxioPJ46RG0myqup0SigkSNNkApkv67kxhMvFfvi89iQFAXg+M9X+a07ze9xo1FdXczh3EiGNbTtp+E3E8c7WZwgwAqVSKeDxuRlVoAPjc5z43ZjKYS/SpTBa/L4idhdYD8ObrJ4kWpXn8l5YSdAXXMUxjc3NSrIvUOpnsPfPxTS+QO3sgafpJZ/wEAxGyKfjh90/SedqiaX4962+JUlUPMUEnxePdAXujm/mSXE8GgPPlNpjZCk5+53gFG3JYOcmKESDsl3vRidrP5WCgH9pOdbFr1yF8dpxMKkwwIJvNZvGSRlpWRqmoHr8zzS7xgT8g7cm+c+5L2RuF4r/82zEAjK/6bLJyzGzmepYSUAJK4PISUAPA5eWvvSsBJaAElIASUAJKQAkoASWgBJSAElACSkAJKIErjoAaAK64JdEBTULAEX7HDQBOjLV/LG24BPyGRShnkIO0caSzlRW1i5lHLTGKiBAhJOHrbhT5hC4mBD5PJWNK3xk3sltSyYsJAMQAsCu3DTtncUd4E+VWpak9fiHHlWAAkPT+wQB0tcPLmxP09Hbx4HsXsGSF2B/SjgnCdsoSjJsbnJT8Ett96QwAjpDs5H3IYBNicChAwPLzwjNnOXq4nRWrF3Lr7VXMmw+JlFOmwDFuuKngp6j/PvVaXa8GALO6s17L/DtnYgkAuVsdCd6yMNkaMmk40wadHRmOH+tgYKCfweGz1M8ro2XlfBYsqmF+k+wn55gqJ8fYi1MsotiEvNl4p6gB4EKeTnqNElACVzIBNQBcyaujY1MCSkAJKAEloASUgBJQAkpACSgBJaAElIASUAKXgYAaAC4DdO1y1gQc8d/549R9d+p5u+W6nYruVsqkqO9giNbsMYYzXbTEllNONUUUE5HU42N16/OGMEMDgGUMANJrxKQYF9OBlAA4xB7O9p9lU/l9VOSqiQbEiuAekxkOppj95TQAeMPMZsGXg6MH4cfPnWReUxmP/2qZMTXkGHZF4RjYUt7Am4gYAExy9RlmWZhu+b0F8QRgSe9uqrmPmT5k3fftSfPGawfo7Upz++23cOOtUFwGOXcyXu13L3OD32SBcI7pswBMLoBPFLYntjP+mjPaiX3MXlCfjtLFvV44k8kS+J9LyZuVZLgw0fU+WXmnGISzPo5YP2H/u+r9YD/09kLH6SH6eocZHcnRebYfPyHq51Wz8c4qisogEpc1lI2YxOeXVsP4/UFCvnFDgLRvbB22uwb2eL9jo3a/8EwA3pjUAHBxO0evVgJK4MojoAaAK29NdERKQAkoASWgBJSAElACSkAJKAEloASUgBJQAkrgshJQA8Blxa+dT0vAUQ/H//YuKEjrbU7IYfkzpMhxlk52ZraC5eO2yN1E7ThlvuJxA4A04ymFYwaAqdL/O1XMc4jQ7SdguQK/H3rp4ThH2Ht2HzdW30ZjoIkKSscyDYwJlNMrzrMuAWCmMJsaAwWsJ5OAE8NQFIK/+svtlJaW8OgHl1LVABl7hFAgaAR447IQsX+Mm5OCXVKtO4cz2RlMOW9E0pgXrS+13KWtqLv2o2b9E6kgRZEIo0no7Yanvnuc06fP8Kn/upGmBWDZUt89fwQTJ+y8JBJ24cy9a/JHPPnoz2cAmHYrX1En5Av+MzEDeCvqmG+k5IZt+wmN7T/JzeBE+Xu7QEphdHbA0CAEfNDVCTu2H2fnrrcpK4vy8HvuYdGiUhY2OxflZPnzki44BT7G+530ls3fQYUeBp+bx2B2G/GKWiUdjBJQAkpgJgTUADATSnqOElACSkAJKAEloASUgBJQAkpACSgBJaAElIASuI4IqAHgOlrsq3aq58r/Iu3l1/U2mq4owGTJBbIMM8xednN6qINF8RYWBhZTTikhggUhyi4Uo2ZPLgzLGZb5IxJngEBOhHBHBx9miDOcYkfXTpbVrKGBeVRTTiAXMK8bUdrjPo0QOdsMANLsxRoA8meczebIpgJ0nYLNPz7J4uXFbLy7kmgcUtkEoaCX2cCJZh+fjhfx7kW5O6/NTncVsVeMBE66fsdkIKUW5F8JbIImUryrWyLI4dkfbiUWLecjH1tKaTWEhPU0ies9A8Bk6zw+o9mN+qq9pcb2urfv3bQJLvGJ8zL5NfKMOGK+8ZucHJlc1twZkUDUrFguB4kEpJLQ1w2HDw1x4MAJBgdGmd/YSMO8apqXRKiqgeraccE/fxRmX3u35QwAe+ea2z//dnYbugiPzAx611OUgBJQApefgBoALv8a6AiUgBJQAkpACSgBJaAElIASUAJKQAkoASWgBJTAFUVADQBX1HLoYKYkME3stRc8LkJlMM0oSXrp4/DwUdK+DI1FTSxkATFiBKQUgOTvzz+MASA/4njiy071eUvi//HnXEk/ACmSDNDD7uE9VBTXUWv+VBG2I0bFlHT0Y4nLr3ADgNRnTw7B09/pIRgKc9u9JTQtcgwMyYxNICj51h1GgssvdQHM4ayNiML50f+zk9Kl3YyjCNuO8O+pwJ63w8rBG6+neXHzOyxdupB77ptH/TxMeQKJMPesA1NtITUATEVmMvl9MguHlGKQPyL+y92QIWiyNASQ0hGyam0nYf++JCdPtXP06BGWLlvEvKYKGpuqqKoKUFEJsTik0xBx/SReyQbv/nP2kRu9P4sn4lhCillco6cqASWgBK4FAmoAuBZWUeegBJSAElACSkAJKAEloASUgBJQAkpACSgBJaAE5pCAGgDmEKY2dfkIeAHkolsGs6TJkCDNCCPsGtlJJpvm9rLbKDFZAMKQ9RHwu9K8aM5YeanhJ6t97lQ6N3XkJVBdjoDkG8iSZIQD6QPY4QCVVNJADTFKnKQEMpxzM5lPymn37t385V/+JV/84hdpbm4mlUoRjYrACsPDwzz99NPmtU9/+tN87nOff8tLSgAAIABJREFUM9+XDACWKPeTZAOYLjtA1rLw+/1ksxmCwRCpBJw6Bl//6x/zyPvexd3vhpFUiqJohExOhHYxADiTdwwAE1Pme8KteX3WGQA8Edo/7sOQdZHa7pbz8cqrg7yzdT+N9Yu466465i+WnnL0dXdRUV1vfAji65gsl0NhtoLCBfCKFkzIKnH5dvNl6nl6CT2f7fAIlBbBqVOw9a0T7NnZSmlJFZVVVZSUxohELeYvrGbBYiguhkwWIm4Cjt7+IcpKS5zSEWYf2WbtnBINkmFgthkkxvM6zM54cplQa7dKQAkogTkkoAaAOYSpTSkBJaAElIASUAJKQAkoASWgBJSAElACSkAJKIFrgYAaAK6FVdQ5GNVXtGlRpgNSoVwExCCjpNjPXk71Hac2UsWK+AqKKIWUn0jQidK3/U6Cf5EdJxeAHWFUpEkjcruh5iJYWn6Jg04zyAA/73udaDjC7UW3EKcMCJvo/4AXmj4eID/pgu3YsYMvfelL/Nmf/RkLFiwgl8tx9uxZjh07RkdHB1Ii4LXXXmP9+vWsWbPGmARWrlxJZWUlmUyGUCh03pIAhYaAVCZNJBRmJJGgKBajqwO+/92txGOl3HX3choWOCaHgFvKID/G3tR6L8itflEGgMJM9K4CnMvCUB9s3txOT18vldUl3HLzIpqXOIkH7MQAvrAPgiGwo8YBYMmaSv33SZXgqUs9FBYuuFxCspgerpS09Vk7jW3nCPljZs9aWWfrHj4IrYeTDA2msX05RkaH6OvppGXVQtbdWENDk7N3zD5xc0R4hQTGuHrGGPdukEwO+RaEWfHPr2Cgj0MloASUwHVGQA0A19mC63SVgBJQAkpACSgBJaAElIASUAJKQAkoASWgBJTAdATUADAdIX39yifgirqmCLyXpl6kd7/xBJzkJKfTJxlO9NFctpgG5hNMh4kGXFEzIOnMcwQkun/SyvWeLCkKpRti7kKxfDY5X44hBtmSeAURTO+I30YpVQQoJuhlAJAmpjEA7Ny5ky9/+cv8t//231i8eLER89va2ti3bx/t7e1G5B8dHaW+vp7BwUFqa2tZt26dMQKIWaBQ4D/fv3OWVHCHoN9PMpMmlwmz6500zz3zIo996AFuvDlExgKfYBQxfaw8wvhuyDcAGOznGALOt3MKFNv8CgzuZYkkJEdh8/PHaT3exsZ71tGyopR6qR3vZXyQvPPpESdVgC9m3AreEuULyuMjmd4AkLfal27rF0w/nc1hW040vGSmEJRjFRYu3SgmtJyvx0u5Bc+IINkXUkkY7IWTJ5P09AzS35eivydHNmuxaEk9q9fGaWwE8dQEw44XRw6/a5vxlteL7DdmANlf+SPwKkq431MDwC9o4bUbJaAErnoCagC46pdQJ6AElIASUAJKQAkoASWgBJSAElACSkAJKAEloATmloAaAOaWp7b2iyYgNclFuhxP4e9F/2P5sWxIBXJ02G0cGNxOaXEJywOrqKSGQE7kecgFsmMGAL9bf3zyWbih5d6LrlIsnwb8A7zBa3SOdHBn0R1UU0+Qcik2QEjUUDnJFdOnIiRC/1e+8hV+4zd+g2XLlpHNZgkGgxMi+yXdv6Ttt237HMHdKwXgtT9RkPc5UeWu8JyXcN986/CRQfZty3D0cBsf+cR6yqshEHKj/40HoCBc2y05YARd0d4nKUFwzjzHwru93vMSvXuvSVS/qxYfOwLbtrZx4OB+7rxvHWs21FJT4sjCdsrCZzmKcbr1BOHKUqiuwHajzs05BcvljGdyA4BXAsCZiewpEa9nJUHPeuNbVg6/P4CUYujq6jalHEqKS4jH4gSDhX17gKSbuRuXoWHbWLaTgt+2/Ng5EAOAbNfuLujphsQInG4bNNkoBoe7WdTcwL33r6KuAUIRyFpOiv9AwCYU8plrPdre5/wMALKfbHJ5+0poO6adCUd+SoBZE9YLlIASUALXBwE1AFwf66yzVAJKQAkoASWgBJSAElACSkAJKAEloASUgBJQAjMmoAaAGaPSE69IAuMGAEe29UKrA/iyjgwpUexDvhH2Z3fQNXSWhSXNNAeXEaMInwU5v2QAsAiaDAAiQJ4rdju1AkwovNuHe5pTuJzhwAjb2cqZ5GlWR1dTyzyKqCLsypoikk+n28q9+LWvfY1PfepTtLS0jAn9pkfbJplMUl5ebvpLp9OEw2EjGps5utH3cp53TDAA2K4BwJzsUJIrhVDagtdeaePVFw/y3vc+wPLVEC+GXJ746pNa7bYt1RXATQNPyIdlW/hDDmfpO1+vNdkU8vqSF00SBINMGgqMGxk8M4XlRIbLy//9yzsN6wcevoHFLZAJjRAJpwnnwoSDRTAInO5n+/Y3WXfHzQTmV4vnA7/jB3GO/C0RwpQHmMwE4BR/cM0FxkzirrcM02vLVbVtv2sQKMzTP5lY7fXvcZMuJGtBAHLZDIFgiKyd42TrCRI9g8yrraeipgbieU4GMxGvjoSXVP/ib8axobnMZSuJ8C9p/sUEIML/yy+dYN/ewwT8fm68YQ23b6wlVgThqJS/gPIyGE7axKIyrrRLUGwvE4/C7e8YALJTGABcg8OMPA/qELj4naAtKAElcLUTUAPA1b6COn4loASUgBJQAkpACSgBJaAElIASUAJKQAkoASUwxwTUADDHQLW5y0BABFlH0nY+i3zrRDL7fH6TSj1NhrOc4UymneM9raypX0cTiymieKxO+cwHnh+u7hQuT/vTnKad48njpJJZ1pffSAXlRAiSJGfGFXaLDBT2I2J+V1cXhw8f5pvf/Ca/9Vu/xcKFC026f8kCIMK/fEgJABH9i4uLicViVFZWmqZEeJesAFMdxnwgh2cScEV5SfEf9sPJ4/DmG6cZHj3O+95/B7XVkMxA0EmQ4JQAcCsr+EdzHPvX57AzOebfewuhhfVQ5JyYHYucB79XiQHIBOQ1p9OITwT6HGQz5Ahi+2V9bJP23ks5f2AX/OiZXTQ0zGfVmgoj/keKnbGOHZ0pON7FoX37Wf7gnVAZg6gEkPscg0IGSEj9h7Oc2L2PhWuXw+pGLBHfz8kCkC//y6uSXUAm5IeUtDHIYOsxUuUham5oMf3IS8GAF+c+BfmsDRLJL+PoTJDbeojRXJqSR2+FmIjsGXyBkOEWzPk489ouOltPsv7uTVBRAmXiZvDa9moeiDjuLUx+v56lw10wd+EcP4hnbIBsLmeMHf5AANkyxgCShaF+h+/Rw/Dznx+ls7OTmtpKFi6ax4JFJZSVQ2kZxARzxCFollTW2R3jeJYIJ7PD+fIUzCiHwRTa/rgvID+bw7iBY+b3sZ6pBJSAErg2CKgB4NpYR52FElACSkAJKAEloASUgBJQAkpACSgBJaAElIASmDMCagCYM5Ta0GUl4JkAvFhjV510ZcisL0eKFD10sy+1y4x0VWQ9FVQTJUr4vKn/CyeWH14u/fjJ+TIMMsihkaN0pftZW7GWBpMBIMwIaSOYRgkSLOinu7ubwcFBE8Hf1tbG17/+db7whS+wZMkSAoGAEf1TqZQR+MUMkMvlTNS/nC9mgEgkYkoEyLkTU/6Pj9kxAIhSK0q+xPI7Aq6J8Lfgme8nOH68lQff20TLqjJTtkCyAoiW7h0i6BuPwYk+3vmf/05HWzuP/F//FRoroSjgmCDEAOCzCVgQMGUBnAwAGb/EevtNDHuRNDiQoKfjDGV1tQRLiiDgdJROwYG98N1/e5FVK1ezYlUdzcsgUgIBV6w2J4q4f6yXvv3HTOaGqrtuhJIgGV+GUCjI8OkeOvYfI3Wym4ETHQyf7uKuR99F/KEbsMQkMJUBYExwljB4OPXGHjg9yPDedrM2t374YcpvaoHSIHZIMioUyNgFgnWib5Czx9voO95BvDtF5892UrNgHis+/zEoN04IM52cGEMkQ0BnisHtexnq7afxvk1QE8IshjmkcS/1ghgACiV0L0OAd66bM0BSHtgBUwpDMivImgdDEPI7rw8Pw759A+zYdpj+Lot4vILa2mrqGipYuBhKy6Gk1BH55cPZE7YxncghDByp37vvxiHIdslHUpgFYOxFb4pTVT3I+/645J8v/ns0zmc6mJHl4LI+wbRzJaAElMCFElADwIWS0+uUgBJQAkpACSgBJaAElIASUAJKQAkoASWgBJTANUpADQDX6MJel9OamDM8Px2+ZUK6/QzQTxcdHO4/RGVxJY3BBVRSQxHxGVoAPOHR++wIi1my5MixL3GQEyNnaKlezmIajblg1KS7h0hBBgC592SMZWVl1NXVsX//fp588kljAFi+fLm5Rl7PF5pF/PeyAYgpQMR/+ZDDO69QmHYMAKLoO+OwCWHjI5WC/l54+nsnSaYG+fXPrCEWdoLO87PoyzUi6huEPQmS+08wNDxEzc0tUFVqUtpnMllyAZ9JFR+Uc0VwNr4Ap7a89CxZGcxIj3RzYNsOWm5fja+uEiscoacf9my12Pb2AeYvLuG2jfOpqIFo3BGdRfJ2igYAQ9D26jYGTp9l9c03QHO9icoXE4ak1B8+003HgWOE+jMcfnMnidO9PPrJj8LGxVMaAKQCvSNIi3PBMQB07TuO7/QwPW8cYs+u3Wz6xGPU3rYKqmKTB+EX3nNZ6D7eRu/xM8R70uz5lxeY17yQdV/8T9glFj6BavZOkKD0LdkGDnew+4c/Ze2mO2D9Iih1DBveLhsX2j3R3etU/i10jLUD23yAJYtgBU2kfioBxcXQPwCtR+Ct148yPJwiHg9QP6+cQDBNeWWUxUtrqK+HsJvgIN9aICUfclYOv8+P3+czn51j3ADgjHVcjM+3BkyQ4fNvV+eSiUeBoWKi5D/xX5NdPrE5JyuBHkpACSiBa5GAGgCuxVXVOSkBJaAElIASUAJKQAkoASWgBJSAElACSkAJKIGLIKAGgIuAp5de0QTyDQAiF4pgOUKSNAm2D7xDb6aH5dXLaWABxXYpEV9oBiaAfOHRywQgIq7EcQfZk9zPwaFWltQ0s5QFFFHkVkb3EcLnCNjuIYJ/dXU1JSUlJqr/+PHj/MVf/AWf//znWb169QS2kglABH8R9/OjrydL/Z8/b2nEGAAkhN9EkEuCe1Hmg0YO/cFTZzh5vJ+bblnJXZscGVdm5cnLngbrz4I/LSpyXs53OwXlEey0RSKbJhAMEA6EHKOAKM6iDUvnUiXBJB9wxeI3TrPzxVdY/9j9UFNFTyrAoRNDbH3jFNW11bz30VrCcQi4ZgRhJuNxLBySkj/Fnp++TDKX5paPvg8yOYzrIBJwshxI1LtkCejPsfffnqVt+wEe/rWPwobGSQwAjjBs2jXLKePNOSBGLMiE4af7+PH3n2bt4/fRsGk91ESdgRQI1PkLZkRvKQEgEx8Fzozw8//n76id38DSz38EyuRsSf7vGACMdD+Qxj7Vzakfv0H9vHnENq2FhiJJMGEOJ8W+J8fnG1Dk6sDYcMYsKtK9TMW95J23R+k828vISJJYrIxDB9rM/lveMp8ly6C8CuJxp69kLoNN2on4t8V+IXtvYpkJuZ/yMwCMZwKYvADAORkAXNxj3C7SAJDPf3K5X00AV/QDWwenBJTABRNQA8AFo9MLlYASUAJKQAkoASWgBJSAElACSkAJKAEloASUwLVJQA0A1+a66qwmJyC6cIoEIwzy+uAWYrEYy0IrqaaGOHFXij0fvcKwZedcSUUvr5yinTe7thLAz/01d1FKGZaR/p347HwJtVCo37dvH1/60pf4nd/5HVauXGnEVRH4xRyQfxjRtTD9/IwWXGLoJTJcUsIH6OqAb3xjK4sWz+eR99fhD7lVAtxx5s9U9HV7KIM9MIo/6YNsGupLoDJCZiRLIBg016e6B4kEwtiDQ04MeHkJxAIQCUISaO2h/4Wd7H5zBxt++f1EVizl+VdPs731KPe890aWrS6mvNIzDDiTmsAtA8lXj3LmxEnCCyppvGO9c1IuDdGQYzwQ0T3rM6L7nmd/xpl3DvDQLz8G9y3FinmgJqr3Zl1MggQxALi8rYAj3j+7h+f/7fus++WHmPfALVAZnGgAkMvyxGtpxojdUgpBXhPfxb4e3v7at4mVF7Hm9z4GNfKKkxdByiPIITI7bSNk3zjI9q1baXr3Rho2rnXKAIy176yhc8h1ASycLAHGb+G+ks5B5xno64GRIYn4H+TUqROkkkOUVUS55dYWFi4pMun9S4rHDR+mAdOI3Ck5g9MxAASM8cTMyz1n4h6UnBITDz/+abP8n3fbzjIDwIR7ZNJ4fzUAzOgxoScpASVw1RFQA8BVt2Q6YCWgBJSAElACSkAJKAEloASUgBJQAkpACSgBJXBpCczWAGBJ+me/F8c8WQjsuamZHUVpsvTLhedeWQLN2OzOE+nrrM60J1zaRdTWpyfgLpHRhiW4m0GOsJ9TQyeojtWyNLicciqJSS758x6TGwBEGs1i0U0v2zO76O/v5YGau6ikAh+xMXE2/y6YzADwV3/1VzzxxBOsWLFiSpH/nBT/MzADWDmbnJ0hFHSiuXMWPPXvHZw42cWGO5u5a2ORyUDv3YGFd6tkq8/0jdKxr5Wz2w9j2xYLNq6h/oYWZ/unLRgY5uShQ6RyWbKJJGW+EBWVFUTrq/DVVMNwiiM/20H3Mzvobe+n8YF7aPeFOD5os2DdYu54Ty1lNY68LcJzIG8QnoFCBPnO77/O0OAg1XeuomzFfEdlz2Qh6Nkr/M4inxlh9zMvcXbrAR4UA8D9S/IMABMX+RwDgDCV0HsxADy9l83f+R5rP/Iw9WIAqPAbw4cI3GOZ711wYh2YIM97iRf29vLW//tt4qVx1vzuR6BBVP1JDAB9Nuw4xpbnnmf5e++m7rY1UjvCdRLImJ30/k4uCec5LK1YTlMMDUJnJ/T2pOnoGODokVMM9o8Yo8vtt91E82I/jU3gC+AYPvKezEbsdwV+25Y+bCxjqPByMIi3wjEBmPNMegDvmNwAMP2NeZ4z1ABwUfj0YiWgBK4fAmoAuH7W+rqZaf4vyRfmer1uUOlElYASUALXBIHC2ofXxKR0EkpACSgBJaAElIASUAJK4DITmJ0BwCaXyxIISCXvfPE+P67Zk8Dy1ZvC2GeZtLyen9J6shjpAjjT6ex5r3vvG+X/P8KphW5ywc+Iuhd3bbKn5+evnnC5Nw/T8KRGB08yG6+KPaPux06a6npnjj4nxbvX/eyavj7O9vi4ayifkr4MIwzw9tDrpKMpGkNNLGcVJVYpBZnOXUb5+33y/ZMmxzCj7OUgrV2HeajmDqqoJEwJPklLX+Bvmc4AMFl6/8kWbEbvi9owOpIlXhw0W7mnC/7yz1/gzk13s+mhGBFJue9OazIbjgTFm9vmaB87//lHDPX3U3v3Kpa/914zpJHW0xzb/BqlpcU03Xcr/oZq2HeS1595nqWrWqi58QaoKIOTI5z53na2vPgOp6sqqNuwiqW3NLNodSVVjZDzieicNKUD/CZzgjxrnDvL3Ie9sPtvvkMgHGTlJ95NpipKOOR3M+O7d6wsoGsA2PXDl+h6+yAPGANAM5ab4r6Qo2k7566x/MPvI4efQAJ4ai8vfvt7rPnIw9Q+WGAA8BoSv4DPFePzjBRB0y6wt5c3v/ZtiqYwAJinn2cWONTPU3//P9n42Lupu9U1AEhyA/MYMnI/NiGyYspIQWoUMmlIp+DttwbZs+cwidQoy1qaWL1uPvWNQXy+UYqLolSVOM/qZAYirgFgnEXeDTIh6YSUfbDN/JxbyWe+nnioAeD6eJjqLJWAErgSCagB4EpcFR2TIZBft2qmSM6pZTUDp+tM29bzlIASUAJK4PIQmEzg1+f95VkL7VUJKAEloASUgBJQAkrg+iEwUwOAiXC2c6REnDNqmVQSDxAl5kSjeoKRz8L2Sf1o5xtSXdtni3o1sX60yY/tc8Qs50NMAuGJvgKngcmPwu/nifROlHeODCLJSoJtSXruJ2JFnGrffpmNjFAieeUrJ2ZXXvObM52xioYo3RgRz9XGRMe1jDQogpf8LZHfOTci2J2v24Y3Yyc5fH5d7HE2kr7buVr+zpi06QHCZhzj03fGmEW4ijDqjNGM1xa+rjKXX2D++tnC0880X7uXs23IBSQj/QjtnOJk7hhDvYNsrLmTUioIE8G2/QRcJ4Dn/ZCIaCfZ+tQGgBFGOc5JTiWOsy7WQgVllFEJOTdt/JhbY/w9UW8C+/btJz8DwFwbALwNlRiBI4cTvP3mSTbe1ULjEojmJT6Y1ABgQ3YkTdgXpv2vn+Hw3n3Mf8/NLPnAAzCQ5vRr73D6la2su/VGwh+4CyTVfmeKM5tfofXAQTbc/yCh21dAF3R9Zw/PPv1T5r/vARbfu4bmjQ5Sud8sUlh2ymQ/CIwZAGS/Oyn16czw0h//HVW1Naz6T4+QrS8iEnT3v6Q1MDeN3xHdT48iBoDutw5y/y9/AB5wDACTrZ5ZV8vdKLJGPrm3/fgkA8APHAPA2v/jXdQ8eCtU+cmYwg5uBgD3RpXb0HuamT5skKHJNy3JAPDVf6W4pIg1n/9VqBP13XkuZN0RBWXMMtEjwzzz9X/g1vc8MMEAIG3nb+XEKBw+BNu2HuLIoRNUVpazcOFi6uqq8Qdh3nxYsBhGM1mCwQRhnzyxA05pBvNZPrzDK1wgc/IMFe5rZkPkDDin/0l2iE++K98fd2FdqOFpbEgFt1q+j8dBXnhjT3wUTFznyXb19I8OPUMJKAElcDUQUAPA1bBK1+kYTf0g2za/2HmO1ami+3O5HNms/NISNDWwpjpm5Hy9TnnrtJWAElACVyoB7+dB/s+A6d7w0Of9lbqaOi4loASUgBJQAkpACSiBq4XATA0AImInyNJPLyc5bOTzJhZQTz1hSZsuJaNFjwnaWP6UEcXlCIpYbUWcmtz5keqSU9wvkp+ktBYZPAhynqdyeQA9FcfTb/JVnYkZqMdEeukqQZosSc5Yp0gkByj1FzM/sJCIHcYKpcj6bNKETO8iwTvauZ8wccJONW6TEl3efTIxyF5pcVMde1QqYhOhiFGSDJEhQgibEaLmqyJXyHcmI7OTr5zhCkmZt7QdMuLfKFlSjNJLGxVUUEqda68wVJwM5yTYNbCdaGmUOl89lVSbsYfsMH7PAGCikD3IUqt7ZpkOrpa9esHj9HTCcTRmYbO+LMMMcjbZwdmhM2TDSVaUraSMWnI5H5FAfEzy9/aBU9V8XOQcH5OPjJ0j4Rulh7OcyZ5mxE6yLLSURTSAFXU20wT5OT/M2sfevftmZACYal3zp5fPymwJdyvkMtB2DP7+6z/gkcfuoWV1OcVl8nqecOt+mZ8oQ16WW5YEdH3jJXa9/TYrH7mdefdugq4EP/3zrxDLwh3vvg9uXwYhG2LlcOIM3/rq33L3u95P03s2cGp7hsP/8hwjA33c+Z8fp3JjGdkIpPxZQiGwrMzYe8QiVju739h2HANAxygv/+n/pqKqinX/9UPYVSF8zu0KOTcPvllcMQAk2GMyABzgPjEAPNhMLuYmzs+HZdLae3k2RPYXM4CI4G4JgGf38JPvfI8bfuVdVIsBoDpgKgPExMOUv4TB8fT/RgrPQcB9+zq5t4dt//1fKC4tZt3vftQxAMgYxKvgGgdMnhR56BzoYvM3/5WqdS3c9Ni7oNiZXtaGkWE4eRwOH+yno6OXTEa4+aifV8yC5iJqaoupq/UjVVryo/TlGecYWKRL72HqWZ3cB5xnbsm/0Dy4nD0//mxxWvJP+nyZ7N644Dv3nAsL97hjApjJoc/CmVDSc5SAErg6CagB4Opct+ti1J7gI+J+4SHCT/4vtXKOnB8IBNQAcF3sDp2kElACSsAhUJgJwOOib2jpDlECSkAJKAEloASUgBJQAhdHYKYGABGb09i0087Pcy9xprON+xsepplFVFEBGVdgEUErkCHjitxBggRzoYm5sUUUM2qXRL3L+0FOTWufFZ4TA0DaGABSDNDDsdRBgnaO5dFl1NBoxMQEPaRI050adsp8W0MMJgfI+m0WlixjHotMjXQpKS6zEgOAfJaRiq6YYdjQkO92pvrpTScJhP2E7aSJqY1FRcavoNjE2waMvcDJFyBXSCtyrVPJuz87yulcHz1WNwm7i1QqRbGvltqiJmpCdZRSZCrIi5nhJK2cTrZTFCwyNeujFBOxomOScr74L7tC/7/k3huTGQBMiXfbZImQtT+daOMkx2ioaKCJZoJ2jJhPjBxOxLS3D6YyADgZMmzSvgQj9HHWPsvhkZMsK17CShYRpGiSEhETxUvHAPAkTzzxBCtWrJjyvc/zGQDOFUjHtX15rafTYs+2JNt27OIDv3wz8xaGCIj3xrLGarp7XoB8gdcYAKSBBJz9xkvsfuttVj1yG/PuuhM607z2F18jHopw4313wKp59FijZINBRnoSDB/pZt78FXTHytnyo59ReeQ0QWuUR37vEwRvLTGLlLGy2IGcEcT9PmHuBX45YrW5d2wLziZ4+Y/+kerqWlb/5oeRR49zqjh0LEf1lptaDEmnE+z94Uuc3XpgLAOAyUww4XDS24vOLfe2rG9QSmt4BgApAfDcHjZ/57vc/OGHqRQDQI1jAIhKpQAviYkTVD/B32F5ZRN84BgAvkVJSTFrP/9RqHezneSVDvB8DOwb5dVv/Bvz79zAwgdXkk7DsTOwdetRBvoyBPxhKiurSSZHqKgqZUlzEfOaIFLsGA5kGF48v/N+ihMtL3q9fC4MqRs3BOQ5RcbC7cfj7iem/R8P5Lu4n0Czv/rSWgxmPx69QgkoASVwuQmoAeByr4D2PyWB/IhPEfZnesgvpt7h/eIrn7VG9EwJ6nlK4MogoPfslbEOV8Io8mt0TjWewjc69A2tK2HldAxKQAkoASWgBJSAElACVzOB2RgAJJL9FGd4LvMMOw7v5P0rH6PFt5Rm6gnZUUe8l1TeJgO3876NJO8eq4Pt6UtululxkUpaFvHiXTwwAAAgAElEQVTNjUidKshaGpwykFMEQFG6fCaR/ghJ9rOLkUw/DaFqlrKUCKWIPHuCVkboJz00SnW8knQ6S+vgCQ7arTTUzOfWwO00Mp+QEX+DRv71huTE9KdJM0qrfZj+4SGCiRJKwyUURaB7sItMDGpKa1hIHREiWISNkCw2ABMWbGfAn2bEGqTTHuCE1ctAbpBwwKJrqJMu/yDxYBlri2+kmcXUUmmEyX56ODiyj0G7n3nFjSxjDdFMBMtvY/ks/D5Hyit8v+xq3p9zMvbJMoUb4dXZsCmStI22czBzmEA0yNLIMqqpNtkrxMAiGSE8E8BYmomCyGOvkESGJGmG6aWHn3e8xfL6ZaxFzBoSZm8q2edN6fwGgNm8TyqNTjHNseB+KwsH9vXzykuHWd6yjFvuLKe0xLltxbzgCLz22PkTDACyg90MAGe/8bIxAKx+ZAMNm+6Angw//YuvUROvYN09m2DVAnqtEXzlUXKZKMm2EGfPDPLKji0sLS3j5lSYPTve5F2//x9hfQkM26RS/YRrS7BMXfp8Ro4BwPk7B2dH2fJ//xO1NQ20/O4Hneh4g9G5B6Qchi/ndzw2pxPsf+YlTm87yAMf/gDcs9gpTeA4cdwPN7rdGACkVIjtJCYRE4Fkn00Cz+xh87e/yy0ffpiKB5wMACmfYwwyBgDvQeYZALzheyn9pe293Wz7yreIl8ZZ84WPYtdL6ZSJh3k8SgaAvQle/MYPGa6soXb1erpSUhghwokTnfj8GRYtKebW25tomgfJLISCkmnFOUwZBXdb5SUDMSYHJ2B/hgaAObnxLk0jagC4NFy1VSWgBK5eAmoAuHrX7roZeX9/P8eOHaOzs5Pt27dPmPeiRYtobm5m+fLlJv1/PB6f8Pp0BgAxC5wvjbTWmJ7dNjufYJvJZAhJzi49lMAMCUx1f3r3pQq8MwR5jZzW19dnntdeBhh55nt7YLLyL7o/rpGFn+NpTFZeyLzV4ZYcKuxuLp83kq1otm/UzfH0J23OYyL31lTP3el+X/pFjFP7UAJKQAkoASWgBH7xBGZqAPDCMM7Sw494gTda32RT0z2sDi9jJfOJSYSz7bwf4GWk92YzFqCb95onVuaLYPm63AR91T3p/AZyRxaSjAJpfAwzyk/PvMDChnm0sJRioxQG6bS72e/by4DVSW0qzorYMhNJf4hjfLPz37FyPt4Tfy8Pl72XDCl8hN3k2WMZu41+KGL8lsSLWLbNElbRHF9MEUH29O3kmH2KivIybvCvJE4xforwGytE1lFbRaAMJWjlMIOmiIATPlxNKb308jbbOHTmKCvKVrM2vo41rKKEYobo52zuNMczR0gNpHmw7hHimThpXwZ/0Okhn5v+fynvfposNN5NeS57pifXz5HsSc4MdtBQVsuS8GLiRAlbQUKSodS1qEzuQJGyDlLmQbI6ZEkzxCD9/Ojoj1nevIwbfGsoodJVnvODn34xBgCZpojBg/3w5uut7Nl9jE/8xwcoq4FgwNGvc0Z9du/ysRIA43enMUBIxHsCOv/JMQCsfN8G5t1zB/RlePbP/5rGWBU3PPwuuL0RqQoykIXhQdj6QjtH9x/lhtsWcv+ahaR/tp8Xnnuahz7/CaIrGrB6uukZ6aXmpmVYxi2Uf3hKvVOqw9ed4OU//Cca6ppY/rkPOIK+O8yMmGDkTsr4nfodpxMcfPZlTm4/yENSAuDuRRMNAOZh5SrmMnev76Tk9hdV3W3n2d08/6/f47ZfehcV922AqoBJECBp9scSegg6k9Ukz+PhGZ7ktX3dvPXVfyVeFmPN538FGmKmzIccjuEABkagaBSC+xJ8/5vf43A6hVVTQ7CyipvvuIPlS6G6BpI5iBdDyA+JbIpcLkA0LO+dSCaHcXYTDQayeM6EHZvQOOf8QgC/+J9As+9RDQCzZ6ZXKAElcG0TUAPAtb2+V8XsJIVZJBIxb76L2C9fi5D/wx/+kOeee46nn36ajo4OiouLGRwcnHRO8+fPZ926dTz22GN88pOfJJvNmjexo9EoiUSCWCzGwMAAZWXiqh0/vDe0v/KVr/DCCy9QU1NjzvvEJz7Bo48+akwF5zv0P0wT6QjPf/7nf+bll182wlx3dzePPPIIn/rUp8bW4arYlDrIK4KAJ5Z9/OMf5xvf+IYxkLS0tLBr165JxzfZ/ejd43Mp4l0RcK7BQYyOjppnvzyzw+GwEUp7enrYvHkz3/zmN9m6dav5OSE/M+TzqlWreP75583PDDlfn8fX4Ka4iCmJafDzn/88vb295me/mNC++tWvmp/z6XTa7Jn8Q/bUP/zDP/Abv/EbZi/J8+fw4cM0NTVNurcuZL95/f7kJz/h7/7u78wel37uuecePvOZz1zEbC/u0nwDgIzHm5uMV36PkntOnr/nM0xe3Aj0aiWgBJSAElACSuBKJTBTA4A3/gF6eY7nee3oG9y7+B5W+ZfRTC1RishmbIJ+KbLtBgbkZZSW67PmjxN1LfHwwbxI3zGxyoumLXirJpfOERC10k2ZLe1NELjcvtJ2klFfloPJw+xr30Vz0yLWRVaZlPypXI7hwAhbUi/z1q4tbGhYzQ1Na6iklqOc5Hv8kO17d/N/Lvg0d5bcTQml+AiZqFppXsTdiIkGhx3s4LsHv8XGlo3cyp00UGvsB6c5xZbMFo63t/LIonexkEVEqTSR5Dajkg8B0lGGwjmezTxFZ+4MyyLLuM13q+lllFH2sJcXOp+nN9XDB+c/zk3cQh11RlkcZoB97KStrY17Gx6iyl9LIpOgJCyp1EUk1VrXhfeaV919XPR0KJmEEa5bJenPMuRLcSJ3gv3tO1m9YAWLrWaKc0X4QrIDxD4i/78oTKA+3ptjasmaEhEjDPNOcocxiNwQW0cNtW42ianeg/Sxd++eCSUAZmssLswA4I1UROFUAg7uS7D5x1toaVnEPQ8sp6hcbiK54QImatyLEJ9qBwm1wCh0/dMrxgDQ8uitND56N5wcpXXzm5x6/QB3PfwQgfctZdiC9iF4/aVW2t9u5b6Nt3DH/eXQa9Pxws95+SebefSJTxJft4CB3QcZtZM0bFrvGgDyTQDjBgAjXg9leecvv0dJtIRFj28gvLgaAj4jvid9FlFZn6QNHUPgL+X4D37CkW0HePAjj8FtTVBa8OBIwdA7e0w2iPCCWqL11ZBIQyAMsaApeZB+Zgc/+vb3eOhXHyN+541Q7Ib/y3aQoUpZhO37KKusJFpTBeUhx+gThlx/loCUI2gf5tUnv0WsNMLNf/QxKJZcEWGSyTDpHmd99h1OcnLbTiIHTpIe6WP943ez5K4V+CshWgphMR24Dz5JUGAomfXzvumxcr5TaKUYS+3gvpL/rBjPcHGl/qTScSkBJaAElMBUBNQAoHvjshKQN5XlTXgR6eSXV3kT+p133uFzn/scr7zyytjY5BwR9fMjyL03qOVaeZPa/Erj8yFmgD/4gz/gV37lV8z5Ig5J2564VDhhGcPHPvYx/v3f/33spT/6oz/it3/7t6fMKOCdeCECwGUFfok7F4FFxJO//du/NWsh6/lrv/Zr5t+TRehe4uFo81c5AS9rRKEBYOfOnWP3e/4U8+9HEbHk8KLFr3IU19XwPZFUxP8PfehDvPrqq2Yd5Xkuz3HvEFOYCLT19fXXFR+d7MwIHD16lHvvvde8+Sm/Q8i+euONN7jtttucGpbOO1hjh3zvf/2v/3WOAaCxsdGce7ElJvLLGokR4Xd/93fNz0V5zokB4MUXX5zZxC7hWZ7pSsuvXELI2rQSUAJKQAkogauMwOwNAH08z4947chr3Lf0flpoZj7VplL9oJUk7IsR90m0fcQlkSNHkhQZI6TL/+K8hN7ylQjjTpJ1P73DncSLYoR8IeSqVDplVH75f0KRieB30oOLoOt5C8Z+43MLVKd8CbroY3v/TpKjCZbWNNMSWkKcItKpNHbE4iiHOD561JQGmB9qJEKMVo7xZOdXGOof5VMLP8udkXvM96V9R/4VwThLwBcgRZZXc6/woxNPcX/zfdxmDAAi0EMn7WzmBfa07eSRxodZ5VtDKQ0EbDEvjJgZS42AgRB8u/9bHO04QIvdzIMr7qfWV8sQw+xkB890PmPMAY83PMYGbqOeRsJESJLgALs43nWMJdEWFpcsIZexKQ2VOXW+1QBQcAc6u8X74+wh+ePHZ4mbxC0f73dKV3TQyb7+Xfhtm5VlqyjzlzllLAgQNgaA6QwWWXLGxjHMLns//SODrCpeRQPzCBt5emoDwJ69e3jyr57kiSeeYMWKFbPOLDaZASCRsgn4fSa4//mnz7Bjxx5+84mHiJWALyxXiDodxpagdzdC3DNM5M9UdpbMPZSA7n8UA8BWVv/SHdTeswHSfjibZMvff5uqhkZWPf4Ax1MZfvbmIdpOdNJcUcm7H7iBqmZnaYZfPMBz33+KD336PxBoqGboaCtDVoJ599yAbaLwz80CIGMy65aCE9/YQqJvmLo7llFxwzJHFY/CMDmK3ah6uoGzI+z+/gucPdbBfR98D4E7F5OJZckGxYDkx+ofZuRYO5v/8V8oise49+OPU9LSDJmMkwEgHoZTCY798BW2/GgzD37wEeZtWA/VRVAVGYv2t4728INvfYdwNMpt995N9folyNtVqXSauD9sHiD2nrO88Nc/oK6hnhs/eR+Zch+DgSBHTw7xzhunOXzoDAsXN3JbczPLkjZvvbqZtR/YQNO9TjYFSUoQnRi47zyTxADgmQDkGWOygDglS4xZKv9umFATwHsOOydMtA5cZT/EdLhKQAkogeucgBoArvMNcCVMX95wFnFnaGiIL3zhCyYqTt58lv/EeSmePdEnP/pM3qz3Dnlz34vW98696aabjKi/ePFiE2F3Pnfs448/zlNPPWUyBSSTSf7kT/6E3//93zciwYTfhwoEAzUAnLuDJNr/61//OqWlpSZjw6//+q/zN3/zN2aNZ+tQvhL2p47h8hHwhODZGAA804CIfn/8x39s9pxEsIoR6M/+7M/GJqMC1+Vb16l6lsh/WS95nsv63H///bz00ktjkceyH+Q5L89zeTarAeDKW8MraUSSOWjNmjUmi4RkAJDsPpI9ZO3atebnvDwT8g8vA8BnP/tZI/bLHhODyVwZALzfQ2Qfy+8Y8pFvAJC9frkPzxgh5Zb+x//4H+Yek9+pJPOKvNGohxJQAkpACSgBJXD9EZipAcBkygYjrv+UZ3nj6GtsXHgHDcEGYqkI2ZEMfh+Ux8uZF2kkav7EjRAq9dB76KffGgV/EF/Ohy/jJ0qM0mgFpZQRMYmpE3TTQe9IL8lUyrznIO8jyf8fmooWUEu9EcEl1bocE0QrK2DqfmejKQ5wmJfbtrCiZDVLi5tpDNQQlIrd6RyEpZ72ICMStkvUzGmEAU5zkn88/nUaqhbwWMl/YCWrx9oX8VFsB37bb9Ltd9DNi6M/5Y3OLTyy6L3cyu3UU4edzDIc7edpvsvr7Vt4uPIhNsXuo4ImyPjw+aWguKhyUVJBi4PZg5zubqfOV82qupUmK0IffbzDOzzf+TwjwyP8UvOHWM96E0Eur8txVGbYfwhr1Gb9vJsooYK4XURATK2XagtftXm3x8V/y6y2I3xK2nOf5HGXb8ncTO542QsSuz/EoY7DhCpD1IXnUU41xcSNdD89X7GLpEgwZLJKtA6eZGHxYhb7l1BEnICpHO8cE2VuH3v27eHJLz/J5+bIAGD6cN/y3L71NPu2p1kwfyG33e0jEIFgSMR/seRExwYkkfBOqIVTK97TnEV+l++EE9Dzj1vY/ebbLPvgBho33QTRuClCn3m7jY5TvfSNRHh16x7ileUsallIy5om6uZH8Vc5DVqH+9j1xtumWH1VVRWlpSXEassJL61z0/CfE7tulsmkqrfBerOD/W/voKSpjAUPbwQrC8VB5O6SZ0PmeCcjR85QngxxdNsBrKRN7dIFjNSDr6GYsvn1lFVUIIkdksdPs+2pHzE80M+a+zcyb+NN2JEAqWSWM3tasTqGSJ7sJtk3SHFVKXXNTeSKgsQaa4gvrnfS/h/p4Yff/A6pVJo73/UADRvWIBH6w8kUp48cJ9Q9gq/DInMiQtuJbvqDo4wU8/+z9x5wcl3l+f8zdWf7rlbaXa16L1axZVu2ccOAATeKgQBpJP8AoSQECCXlhwMJCSnYpoUEEggESEIzzcY2YDC4SbZlW5LVe1u17X2n/j/fc+edvRrNFhXbsn2PPqvZnbn3lPe859w793ne51WqIaHmpfMUrq5UOCY11JVpYU2NtH6PNj3xuC64+WUqO79B6Qw0jazKwyem+PCc2SVw8M2Yl4PALBgQAJ6pDTGoN7BAYIHAAueOBQICwLkzFy/KnhgIB1B8/fXX66GHHlJ1dbX7EmcR5CYFvXr1ahe55y+bNm1yD/QPHDhQeBsAiQf7PLRGDYBUAitXrnSy0gCBftDe2ocAQAoAPifP9Mc//nHdcsstDoTylzONAHyhTzJqCigA/Nd//VdB0YGUDJ///Ofd0AMCwAvdA87u+E6VAEDrnMP6Z28A/IN4UllZ6d579NFHHSHInwN8rPV9dkcT1DaeBfzRx0ikv+lNb3LR0bxve/Wll17qAFlAXa4bP/vZz9wDPwhjASFrPAu/uD5vbW11135SAJjK0AMPPODuI7hWcb33FyMA+KX4zyYBwD0my+XcD9dEFAD8KQBIdXEuFPbQL3zhC/rQhz7kPSjK5cT919q1a8+F7gV9CCwQWCCwQGCBwAKBBZ5lC0yUAOBS1zsCQJfu051au/tBzU3M0+KGxZpRNl0VKtfmI5sVLy9TZaJKDWUNmqlZ6lOPdmun2tWpvoFh1VVMctH8wIz72/Zr6uQWzdQcVSmhAbVr/eA6pbrTmts8VzWq097OPepWj6bXz9RyXaBKVSunbB6O9AGyRL8OhzSU6NcGbdA923+uV82+SfPic9WgaoXQOM9FpUxKg+FeZaLAZBVqU7tah/brWOSANg+t0/Lq87VKL9MkNeVBR45LKQJonItqIDSkvdqrn3feoy09T+uGWTfqfF2kqZpKQm4NlPfqx/qRfr7/Xl0/6dVaXXWZpmmu4sn4CGPBpRZPayA0rHAorCrFHdjK06njatNjeky/PHqfwsfDeuOyN2mhFqk6V6MYUckiSv2Qnu7doD1te3TZnCtc/VXpKpHhcnSA2nQT8pG/ecWEku4WKjq2OJR4fBT8WfbisZo7UQHAIslLEQByEU/AP6a4nmpfp32xA5pZM0vTNduRVGIeBD1OgQCQVFIDOoo/H9+khqomzS9foHrV5tMIeFUY94DfISU4AsBtt+vPP/BBLTktBQBvdFYA/yNhqb9P+v53HlFmuE7XXrtE0+db+xAA8Lq4d1ZWyoWz+ZQXOYdtR/GTdJ4hAcNnUOr6+sNa/+hjann1eVpw/VVSeZzwe3f+unu36KH7n9SsmbO0aPkcLV7VouFoTmVT8rL5iLsisZ/O6ei23QrnQpoytUlqqJWqwlKklAKAkSXyQvVHpKd+cLdrdtFbrpNSw8rVoY7heAjKHO9R//7jSgxIZemIouW1ams/okhzQmpIKDG5XuVVhNVnpP6k1JfUjoce0nB5WMuuvVqqSqivZ0DZo70aaO1QLJlVQ22devt7VVadUOdwnxKN9apdMN0z5IDUvm6Letp7NXXOHCXmTJEqvM60H5CObzukrQ9vUrQnoY5jvYpVlSlUF9e8S5do1gVTVNkiZbJSTUxqf/qA9v5ijWorqzXv6osVmtuggXRKFYk8ceTEGDbP6HkFAI+mxEyOeOnoaQACBYDxVnLweWCBwAKBBZ4vFggIAM+XmXoB95NIXQB4gHwAHEsLwENowB4exvM5QJ7JQPuBHo6/88479bWvfc29AgQBGgH4UceCBQscsWDSpEknyfhafvA3vvGN+sEPfuCi3QCVPvaxjzkSQHEJCABjOyJ2f8973qP//M//dPZnbt7xjne4FABB7uAX8CJ+hoZ2OgQASxXy8MMP6/LLL3f7AQByS0uLA7B4BdCytT9W1wNA+Rma2AlU61d9ACRtamrSXXfd5eavvr5+5KFFHlAN9pcJGPVFdsj+/ftdtH9fX19BzYcUQxCD8KliQhr7Ateu9773vYX9AQIAPlcqlcjp3A8YyeX22z3pTrtPueqqq5zaxblQ6CP98xMUrrnmmnMiRcG5YJ+gD4EFAgsEFggsEFjgxWaBiRIAzC7H1K179WM9sudBLa9brtX1q7RAs1yEfau6tHl4u9a3b9Ssxlm6NvoKDWlAd2V+on3H9ujyKZdqTnSOmjRVSQ3pnsyPdPhYq66Z+mq1aLruHPyJjh4/rJc0v0QXxIlsr9NhHdb63Hp1dnTrpQ3XapZmOzB+cLhPVWWeRH+4gHKF1Bnq0kZt1AN7H3YEgPmarxqk1120d1iZnDQc84De/uFOtafbdCBzQMd1SH2xI5pVPlMrdaka1Oxk49EliLnY+7gjEPSE+nVA2/XLtru1rWOLblj4Gi3XJY4AEMmm1Rnu0rf1Ez2w82G9bvprdEniIjVpssqyFR7iC54a8SJ6PRBaiimlXAgFhZi2aYd+0v8jHe89pqtqr9TF5auVUI0DjuPkalfGRamv7XlEa4+v0dXzXq4lulANmRpFyDIwigNzXjrnpdZ0UvYoJoBVO9A34zBDd/9LPvUQsfIePO2k8kEyi9OyP28Wil/8f2QQblyA2yZtASnDCQJkFNawU4V4JPmoOvvbdUP9q5wn1DLHjLuELSwlhTfJSeLQ1achPdX6tLJl0uyG2ZqmqYoWUmN4hBp/jzZteVqfQQHgtAgAjJP49xEA2GDgLU9Jd/7kN1q1erZWnD9TU7xsFXk9BO93p6aRH4TnJSheZBUlL0Jbn3LHujRUXqXy6nq1/fcDOrB3j+a+/hLVvnKRckNS36C05r4Obdu0W1OnxXXlS5ercVrIw6IxM24Fhm0DtsH7lSUwLp0oSNX7yAx5f3MaF/1S5+PbdWzjFi1YvljhixcpE88q4wlkKE74vQXG28SYWbwA+ZFB81v7gDrbjquzr0dzly6VyiPe+UylH3B3deWkcNZtOtkIXuSto3THoA5tOaRp0+YrXCO19Uubd/SrqzejtrZ+VcZDig4f1qxpdZo5Z7pqG2Iqn+p1YygtZQeHVFGW0PDmPdr48OM6/8ILFZ0/0ykb4DJQNRwFoOQ69N4c0UXx6j1ZR2H0RRukAHjebGhBRwMLBBYILHCSBQICQOAUz7kFiPy/5557CpK7dAgpt0984hN6//vfP6p8v0XSATKbbPQ3vvENfeADH3DRoRUVFY4IwM8NN9zgyAHFoB9/U8+b3/zmkwgAf/M3fzNuzt8AIDzZfQD8AwLAc76sXhAdOFUCgO0J7AdjEQBY96XSgpwOoPeCMPQ5OIjXvva1+vGPf1xIJQKx6DOf+YwjdAQlsMBELLBnzx6df/75JxEAUAUopUZjBIB3v/vd7l4Bef6zSQBgz+EHxQrISN/5znecOgmkpSVLlgjSy3NdTPXo1ltvDQgAz/VkBO0HFggsEFggsEBggXPEAqdKAGhTj+7Wj/Tw3ge1uvEiXVRxgRZqpgPIe5TVE3padxz/gSrLKvT7Nb+rjFL6XuY7OtrRqrdOeYPmaa5qVa9+9einuTu0/8g+XVp/lWoSk/S9zjs0ODSo65uv0wWhVarRJA1oSGu0Rhu2bdIrW27Q0uqlqlWlQg6qTTksz4ue9/61qU2btFkP7VurV83yCADVSiiSCyubjbg870lkyJVTTEn1qdtFapN6YF37r1Ubr9CF1ZdquVYqrbRiiirqpMcBzcvUG+krEAA2H9uom5a+TufrJS7HOzBduzr0Hd2jB3Y+otdNv0mXJC5UiyYrlkt4gHtYGnL4YtYBlRGwxNCA0uEhdeR69XT3Fm1IP+2IAa9qfIXmap4yijpgN+pGndawkvp11/1a27NGV868Rit0mRpztR52P4pfcdahoT2KJKRyVSqhSqd5T70ppVwEeoWTuaeVfA5xV5cnmP+8CvovsoGX074YDs1Hk+cJAADUpLLPOQLAoAbVp63araMDh1UXSmh5+UqVaYoqDMAvSolwIgGAic5oUEnt6tirI8NH1TKlRQui8xXLn8/xfgIAvTk7BAAG7yHhrIveTukbX92glmlNuuzqJtU1SLG495kf23aYuI8AwK8RvjMNZdXx4BP61b33a/7qy7XyvNXa9M27NTg8pBVveaXiC+vUPiitXbdHOzb3avacWbrkilo1t0gppPnxsFzM1Y2CPT+jlsIUQQLwfK9kATDf067j6zYrG85p6stXK5mQouVxj2MTyvtrvpqiTK9elXlRA14P7dmv7u4uNTY2anKzJ+sPqcERFqwbLhcC0fbeqRBCIBPxRyYFgC89+NONqq5oUCYWU18yq517W3W8u091U1t09dXztHyBFIObwDkZKYQ9Ih7nhnQIOtanQ09sVFdvr8676gqpttLLzhAubB3jrsNTAf39tg0IAOfIBTnoRmCBwAKBBU7DAgEB4DSMFpxy9izw2c9+1oH87hY0EnEPxydPnqwvfelLuvnmm13OXgCf8vLyAhhvIB/nmNw3D9CR+OdYJH5vvPFGB/zzoN1UBb761a/qbW972wmR6AEB4OzNpdUUEADOvk1frDU+kwQA9gwAPvd9LRQqSMyf8CWn5DfBF+tsPPPj9qcAQL0BkJSUMFwHvvjFL+qd73xnIZKb60UQ9f/Mz8nzuYVTJQAw1v/4j//Qu971Ludn3E+cLQIAvs2eYypG56pdAwLAuTozQb8CCwQWCCwQWCCwwHNngTMhAFw5/UqtiC7TPM1wkc3DimqDNuu/+v9T3f2delfjO11U8vf7v6PBwX69afLrNSM9XdFIVP3qVWeoTXuO7tasqrnKVOb0rfZvKVYW0+urbnay98lUSopFtH14t3Zu3atrZr9Ci3DPHQgAACAASURBVGoXFhEAgKfHJwAAcCUdfB5W1om5E1HrhcAnFVKbjumO4W+qtWufliSW6vra69WsZkWSJEsf8LDIbKX6I/3aTwqAtnu0oWOdXrPwNVqtl6hZMxxA2BFq0//pJ/rN7of0uuk36tL4ak1Xi6KZmIf4RqSBCNSCjIPbI9mksuF+DapfOzN7tWHvNlXXNGrJlCWaoxaVqVzDjuwAYSFEHL/61KeHeh/UYx2P6cpZL9MyXaIpTiXAL/59ok8NqEvb9Lh61e7SD2RdNvpqZRRRv4ZUpWrN1wI1qsmB1C7fPVkTsG0e9DRaQB46f+6c9rRaPpkAUKgGFQTSHoSwMraBYpFRr1LaN7xfB7t3aVHjYjVrlqpVrTKjnYyg/oad+4T9MxrQoDoyndrYulGT66doZdVKxR2iy6rA80aIFth085andftpKwCMrAEP2o9qsEfatT2ne++5X1dceaEuu7rG03XI5UHnYjsWEQBiuZzCQxkdfuQJ3X/P/Tpv9RWaO22Bdj24XjPnLlT9K2eqt0ta80i7Nm/brkuuukCLliVU3yAls2mFQqysqJRFPeNUCAD5jvnxf+NwGFI9KGW3HtC2rVs1/YIlqp7RpFwiogwkmFBYZCsoCAmM5i+sx5C0f89upTMpzV0wTwp7z5AGewdUXomOv8kjYDfvhFwu7NkQMD8l7dklPb3+iA7u6VRr6xElqqSFS6bp6msWKpaQyqp4Hi5lh6WyuBSFDxHySAB8L4XtU5bKKbnniNb8+gFded0rFZpcJ1W6PCUF5RBbh6fl/uOcFBAAngmrBnUGFggsEFjg2bFAQAB4duwctOKzgD8KH2Dfcjy7+6ZQSHfccYde97rXFQC5oSEyNcnl6+UhukXpWk7oUiAQOejJPU8BKKKd+fPnC/nf4uNNAeCHP/yhi8br6uoS0f/82MNw6/6ZRAhbf0dzBmvr2VAVGK8vZ+KwAQHAs94zaeMzmR87l3XoX0vnIpg6HgEAGxtxiP6XUgDgc8ZK3nhLAcDffgKAf+z+NW/2mUi6AOzqP+5cn/9SPjSRPpdSTjgb/kgdqLkgiU4bRGlv2rTJ/U2//vZv/1bve9/7HKmrVPT22epDUM+5Y4GJrrvRenwuEQBG66Pd01jaouLjJrImT3XGbI/jtdT9EPVNVAHA+lfcT9uLz8XryqnaKzg+sEBggcACgQUCC7zYLXDqBIBu/RQFgN0P6qVzrtGK0DIhbh7JxjUUDmujtugbya+qa6hDv1vzOw5yv6vzTmWTab2z6Y/UomZllNGwhpwM/1B2SBXhSh3UQX3l8FdUU1ejm8vfoOmaoUpVatgBsYiSR1SbqVVzBIA6rMFkn6rjFS42fTQCwKtnvUbzNE9ViiuTzSgdzrlW+zTsULVKRVWucsVUqc68ssGvW3+hulS1bp71el2mSxUbrpDiXQ6kU65CA6GUWnVU9xy9W+u6H9FrFt6gy3S5RwDIKxB8jxQAux7S66bdqNWJi9UMkE8UdCbtpMOHwiGllVO5g2OHlHQQ/KDWtK7TpMlTNTU+X3WqL0D6EACSmbQqIlAWkupQp9b0PaInjz+pq+dcq6W6WHWqdLHlowVYD6hTP2/9vvbGt2tHeKfast1KD8WUCUU1FMuovm+S/r/pf6hV8VWqUI3iWad74EoWxQSHppK2wIP/nRT7C6R498/A8RnlQpAzUsq4v2LqUq+2DT+t9u52nTdlhVpCzapyOgnxfKQ9eddHAsotPpz6htysDujBvQ9oSkOTVlavUrkq8nQOL4rciiMAbM4TAD74QS1evPiUvhcbF8FL3YCvRtXXIX3+sz/TosXT9ZIrl6oFF7U5LeUrED5Cntw8BX2ICJh3R5+GjnapvTup+uomVWTKpYaIupPSoxsGtXXjNl39svM15zypvC4P9LteDCmLHL+fADAW0jwGR6NgZDuffvXl1L5th/YcOaiVl12sWEN1ngCQT2nAIMwwJULjM8m0IrGoujraFY1FVVVb6/l7FqXZtKKRhCIRAH/PHoXXvIk3bcxo7dqntGfvIZVX1Gnp0lWa0lilaTMkshpOIrOhk1LwOpFOovYhhaI8G/fqTGek3r4B5Xr7dfjJLZo1fYaqZrcoVxZWqMJTTihINeQzE5Radme6GgMCwAtkMwuGEVggsMCL0gIBAeBFOe3P7aB50M0N9F//9V/r05/+dEHiGbDtH/7hH/Tnf/7no8o8+6P/GUUxWG6KAKgBvP71r9e99957wmABAFevXu3eM7BpIgQA2gEwpIwlQW25xUvlFvb3FxtQiECmbgMBJkIwsLQGpDgYq4z1AL4UqGBqCP46DSi1FAsT8ZzTJQBA9KAdy9leyobF/fbbayJgEXbu7e1VXV3dhHLAT2S8ox1DXy3ik7H4QRfzE84tjmRmfs3HxgJ/igkjpcZv5Bpr3+rFbkYA8PeR/rCGeI9jAW/882D98Uvojwael1qfp2rPiRAAbP3QX8eO5otqOKyHHnpIV1xxhfud95ubm/XYY49p6tSpbs2NBUxxPG0zXohHfqCMvYUCME0d2Jh1zPG8mr1s7QBYm13981kqBznHmUw44xmLDES7tEE/ShXqMf8q5Uecb31lHBxfKs95cd3mn6PtdaX6Yv5i+50dY/setrP5wF68f/XVV7s5ZHz0k2vF29/+9pPWy1g+Rb02L8yj7fmcA9ELdQF8HTubrU83xYDNG2Ms5VvF63W0ftu1gePNd0qBrP79sriuUvONHWzN29rmPL9NTnV90o75UfF+Pdp+fCqANn1mXugv42UO7TpVylc53vyez48dO+aIJP39/a6ftA0JcLQUAIyf9DXFCgCQh/w+MpqdToW851+fts+N58t8bj5hx5r9bZ8z3/Pvhf56rS1b7+YD2NZfIAB86EMfKhCsrrnmGv3yl7+csIv47z/8/ksF9hl9gZzp3w9471TuNybcoeDAwAKBBQILBBYILBBY4LQtcOoEgC79VD92BIArZ1ypC2Lna46miwTcqUhM27VLtx36F0XKpd+f9HuqVpW+2/E9JXsH9a5Z79B8zXX55ZHAB21MhFAOGNZu7dbXD39dFTWVuqnyJk3TNJerPqyYBpwwe05xxVSjSidwjhg+YvUeIO3uQnwpALboof1r9KqZN2mu5qpCMeVSWYViMe3WHt3R8X2nUPDqhmu1KLFUDeHp6lKP1uphfW/v/yoSyujq6Vfo5sgbVKcp6snuVSIcVzobVSRcoXb16JHBR/TDnd/WTcuvdwSAGZqpvvSAuqK9+qnu1ZN7ntSb57xRC7VQ1ZqkSsWVTfcoGq1x0dmMJ5ftVyic1lEdVWvnYU2tm6FwJkFyAOVCWeVCvQoNhzQlNsuLyUemPjKkwzqodYPr9OjOdbpp+Ru0UOcrkStTRcjE3092hzTR6GrVg12/1F1DP9ZT6fXqiQ852fuaikYtzS7Ve6veoSVapESuQvFUQmWhirxOuRelTLoAD8r04MJTuT8+bQd91k7MStmUFM44pYicIopmyzQYHtJBHdKR4cNuLubVzFKDo5TEFHHR/LEibHoEiketAQLApsENUi6sRRUrnNKCl2bAD/57gPWmTZt1+22364OnSQDAVKwrqBt9/VLrHukb/32vrnrZXF37qgWj54fw2dhSE3hv5dwaUzorZcJSnzTcJ5VVSIf2S/f8pl3t3d267tVzteQ8KVrlRcvnlHJjDCni5O5DaFegAFCMUp8mau3w+FROoeEceQakLKPOKFxfoWzerBMBtLOpnMLRMfJmQM8ZkrJJicezx49LR49I69ft1fqntqqhfpIWLJ6tBcsaVd8kRcqkeJlUFvOk/gtPcmycedewSH6zRzIlpXuHVcHOhoolbuU9ZvKK5WpwKSrGLqdp0mdtlQUNBRYILBBYILDA2bdAQAA4+zYNapyABbZv366Xv/zlOnjwoHvYCxDDg+2nn35akyZNcg/rix9Iu9vLPKVyNDCFLxgDAwOuzv/+7/92ktH+wkNtbpbtgTQPwXlQ/pa3vEU/+MEPVFVV5QBiyAkoALh7qWzW9a2jo8MBiK2trers7HSfzZw50wGLkApom+PsAXtfX59TFPAX+wJEHw3ALwY0bGyc5//CVAycGBCHPDbt+h+ku/vdVMqBWwb+GlAIgGnHAv4AWDGeXbt2ufH5ywUXXKBFixa5tAwTLadLALD66bcBzzZmbGngqh9o4jiAIQAi7P7kk0+qra3N+VV7e7sDgwBvFi5c6F5RgeC48cDViY51rOOYVwOd8OWenh4RkUq/rH/0pba2VlOmTHFEGOyNrW1ME4l09gM9ftDFDyoBetH27t27XRvXXnttAbjDRgZ6WnQ3dR4+fNjZk1d8H19saWlxuar5KSagGCDsBz/P9Av/eAQA2jIA0w9M4/eM+bLLLnP+z3joO+PB1gZO+m1kfsecmqoA/fdH5vrJGczh5s2btXfvXh06dEh//Md/7NqwYnPhBw5ZZ5zH/scra5e9jz2PvWfWrFmaN2+e6uvrC8SCsWxIG4wff2E+/IAx79k6Z9537typp556yq0J2iJ/3UUXXaTp06e7NUE77FcTnTPqpz32y/Xr12vjxo0u1zq+xF7D64IFC5y/QbgxABr7GKmCtug/r4zFT2YAcPz1r3/t3mds//iP/+iAWSPM2L5p82t+V7x/GkEDH8YG2J49gj7Qd3LE00f8wubXP89jrXGbY2xhpBIbi1/qnWvGE088of3797t97M1vfrNb9xRshh358bdrfk3dANj4M9dHfsdf8JMLL7zQ7Rf0w9axEQN4z/Z/5uf+++939fv3myuvvNIdgw/aXjOR6w9zSf/wF8aJH3P9YH1hUwp14mP4APuvkUwM9J2IjTmGdvAl7ENfAfVpZ8OGDe5v1gr1087cuXPd8Zb6B7szv9iYY/nhXAgAo5VnmgBg46ZPrE/shW2w5Wj7PXNqa8P8i/5jd64bnM89xeOPP+7WIb6OX2B/9iTWOXVje9pnbuw+wPrD30aS4fXv//7v9f/+3/87gQBQTKjkHNqfyFyavbkOMQfsSbTD2Fh7zB9zZdcV/7XsbFyPgzoCCwQWCCwQWCCwQGCB07fAqRAAAJ/a1Kl7dZfWHnhEK+vO10XVq7RY851UfZ/SeiCzRt/f9z3NnT1b14Vf6fLK/6z/F2o9dFA3zbtWCyJzlXDi93GV5bzv0ZloWsnKlL568GuKlkd1adXFOq/sPNWoxikAtGX61Nc3oMbayapy53pZ6j0CgOGaJxMAXj7t1ZofWaAaJZTL5BSPlGuztuhr7V9RW/cxvXPuO7RAS1StyWpTh36l+3TvrrvUUFOrG6d4wD5x9Zv1uANDJ2mqajVFQ0rp6dwG/c+2r+iCxefrWl2vOVrs8sbv0wHdl/6VDuzfr7fOfZNmaJaT2x9AfL97n5prm9SkGR4BQint0A4dyB5WPJzQPM12qRRSed3vbh1Wda5G07VYMRKGp6RUbEj7tFtPDq/X7iP79PJZ12mWFiuhMhFC4mV/P7mgxJCUd+6D+pWe0Dr9rOPn6tWgGmItWlV2ga4LvUzLwovVGGlWvRqcZWN5EoanLZBTDvTSlRcgASCXVjZESggvQXwiG1U6lFF3qE8dpFA4skULmtG7mKx0Nqm6MDZKuEh+g/1HAFhk/jNeaofcVvX3D2pa2QI1xqaK1PJ8ihebggUWhQBw26gEAIN+S0O8eD+1elkmwtq1M6VH7j+sWCysK18xVdOmEc8/UvyYtL3r0tz78Gbq9Mg2OYGsJ3s9gHvdmqTWrN2maNlUnX/hZC1YKE1qslq8fnhKBCGX2h4iAHU7wLtUJ05x+3ItZKQwMVwwDNx0heBiKBsZia4fFwz3mZRIfGLCXFX5CP14WDreJj31WJc2btimWEyaMrlRddXN7sCpU8vV0Cg18JioTEqHUOFMQx1xKiUumYDLuZDfpPwEgNCJah2QDMJe5gbvx1/GnvpTtF5weGCBwAKBBQILvNAsEBAAnmczeirRc+fi0AA/efj8rW99SwDF/ii4j370o+6hM1/weDBeKhLTD06UGh8Pxy1SEIAN8NpfUAWAGOCP3KVOABkjAPBQ/ZZbbnEEAI7jYfXtt9+uH//4x+6BOw+o6TdAg0XdzZkzR3/4h3/o1Av8wL772pPXbrIH94ASRLcCUhhoRfoByATF0X3FYzTQi+jVm266yQH31As48O1vf9sBIcXlX//1X/XZz37W9Qv7/8Vf/IXe+973OlCE8i//8i/68pe/rOPHjxfmw18H4N3v/u7vunNmz55dkpjhP34sAsBYUfrYE1u///3vd0CNHQsAzVxQb/H8Y799+/a5vM2kjtiyZYvrSqkoSIA3gJA/+qM/0mtf+1oHSk4EYD+TdYSf0Kevfe1r+tWvfuVAQIo/KtxfP0DIK1/5Sv3e7/2e8xHmtZgE4j8egBufpADs4QMAugY60y6+Cyhk/kdUJ3NO8ctPG9D2f//3fyKFBoAjawlgivkA7KE/HAfw+Nu//dt6z3vecwKYS52jAYinY8fxCAB8bkSh2267zY0LQMqANcAmf5kxY4YDTwHLbH/BbwCfDDAH5Hr3u9/t/IP3br75Zn3yk58skIaYzy984Qv67ne/64A228MAJJcvX35Cewbi/uY3v9G//du/uT2E4y163w42wguv+AD7EYQC1Ar8oHyx/wNksw/gA6wXAND//d//LShcAPp+4hOfcD7InmHEKlM4wE7skQB9b3jDGwrkpdHmyk/OWbNmjVNs+cUvfuF8y0hN+ArzYgUg8tWvfrWr//rrry8Zwcwa/oM/+AO39+Nj1AFZgcK+hR25bmAb2mLd8gqhi7ptzy+2D8dAIvjc5z7n1ASOHj16UtoLbMHaaWpq0tve9jb309DQcNLaK2WTL37xiy41AWOkj3/1V3/lrgOMAz/ERuy/+AqFY9jnH3jgAeGLHAep4dFHH3VANuNgDXMM4wW4/+d//md3bTLlCXyEvYyC75Mu5wMf+IDzPexiwC5AOfZhLeMnpa6d+P2b3vQmfeQjHyl5zS1FBjFFBeqD+PKlL33J9Znrh1276Rv9MFUO9jTIePT1dAq++41vfEOf+cxnHCHJbwsjQGEv9kOuVW984xvdeCBc+BUAaBuQfMWKFQX1neL+jEcAGGs/Ho88Y2QU/Jtr7t/93d+5/Zr5ue6669we4S9G0OOazT7FnsRa5zhIXBRISFzfv/Od7zj/Mtv4iQL4GimRuIazhmyf5hj2I0gl7Ddcn4wowFwyp/4C8ctfuB/AN0dTIeFY7jPoM/PHWqAt26+KbQ8xCTIm/YQMEJTAAoEFAgsEFggsEFjg3LDAqRAAhpMZdcY7dL9+ocePPaZlVcu1vGKZFmquE0XfrUNa17NBh4fatKJxuRZolupUpy3aoY2HntKkyqjm1M1Us6arMlft7mG7e7sUr4gpGovrgfQaHe9tU/1whVY3X6wmTVW/hnWU+Py+fs2rmqNaVTtwDYiRGGw/AQDQsV0d2qRNTgHgisnXaHHFEk1WrSJ5KPOgDutH3T9Wb1+3bmy5TlNDLSJTeasO6ad9P9ThzkO6sOFivariekUUV7fa9ZPu/1N/uk9vaPhtzdJclSmmg9qtO/u+q0w4p2sqbtB8LVG/+rQ1vUWb+7epIlShV9S8VI1q0mG1aWtyq546vlbzW2bqshAy++Xar8N6cPBR7QkdVW2CqPIhR2pAej6RSWhBZJYWaalmaImzLwSAZGxIu7RNG9ObNDCU1AVVl6hRM10KAIDlYuzQvIzM9gNKKq2MupyN1uvbg9/U3r7daog0afWk1Wrsr9fkbL0qE1WqiFSqJoy1a1WnBlW4+onkHomtHu/+uAD2jofEnhMApwfYo8zg6XlmFFfKRdMrk1BvZFBP9j2hbHxYC+LTVaMqVapOYVU4mLwUAYBkApBCjuuw9rTvV312muZPWaRqN9MDjuwBAcCRNnLS1s1bdevtt+kDeQWAkeALD1T3SunYdq/3eHKZ+vtCeuSBA3r0ob16/Ruu1HkXgEP7tRtGxABKRZTbex52Tc38H3YS9puekn7zi01qqJukl1wxVYtXeCkD8D3IB9Y7q8PFeIVyeQWAvCOcxnyfdIoxFTyegfczshlMaHMt9NGU+iX1DkiHDqbVfnxI+/d1KBxOqK+nX+1txzRjBgT4aZq/IK6aGmloWApHpEhcCkWwFWqSSQf9h5znsBp9lBwjANhsllJFyPvCONM9ofEFBwUWCCwQWCCwwIvDAgEB4Hk2z893AgDm5oH97//+77sHxzyw5gE0IA9gh0XQ8ncpsHg8AoC73c0D7oAp9jDcphkgAbDeopUtOh7ADRAesI1jAJz5AfgDQANMMKl067NFGfK3RQwDMDMuHuq7+zJLAuXrF1GoAC8UzgPMIfK+GDws5ZpmE6ItOR7bAchgr5/+9KcONPYXjidyFkUDkxwHpGJsAJ2AbpAIGANgkslPWx3+qG6A06985SsOoLZjS5E0xiIA+AkftGFgFe0T3fqqV73K9cei/zgGUgVACfNaTJAAEAK8cl+/MpnC5+YDJj1u9dk8nXfeeU7q+dJLLy3M07hfTk9jr8B3Pv7xjzsgzC/VbCAmc2+RugbGm6oBwCJzVSzB7+8GEZ6ARxRASNYQAA91AaT8/Oc/dzZmvgyQA+j51Kc+dQKwDNgDMeW3fuu3tG3btoJKAuuBdYQdTdrcZNVpE5AGABAFDGvH7Hg29ipTJIAQ8c1vftPZEcAasN3qt3QFkBEAxmzv8Csw+G1mUae8B/D78MMPa+nSpQXwG7D2d37ndwr+9JrXvMYBnBQ+gxwAqIXPsi8YMQKw3fzJ2mOdsvYA57Alx5p0uamPmC8YKckATfoJUYr1ZiSA4v0PktPFF1/sgG36who1lQOAbMhOtica4Qh70TbzyQ/APW1D6GBN2L5m+5d/XRCtzPnve9/73HxQLNLdgHvzFT7jWPzHCiQA9hDmyEgPfAbZhHHYnJba5wHU8VN/gYgBWOjfr/yfAzhDugBcN9UWfIhx+xUETEmBV65B//7v/+7ICuMRhJhbSBCMnfr4HYINBeAdYN4IOoyXcfMD4G/XCIBcyEFmDwgLANnsG3bt8YPpfgUES53AmFjrRPRT8EVAcAhffml42z+NgMJ46Tt9ufPOO08izJXaE/EBxoBv/tmf/ZkbH/Xgf2ZH+mA2tn2Nv5l/7DLW9aN4m8UetAOJxa/eYiQTU5NgPVq54YYb3F6A3SAAmKw8cwSxZNmyZaPu5qUIAKj8WPqKMyEA2J7EnOC7+Aq2pJ+sc67h/mL9xo+ZH0vdgO2xJcQ31iI2Zq0xv2YHI4qYj9A2+zR7GGo4HG/APZ9x7b3vvvsKaU9sf/L3x66jtj4hzRw5cmRUW/IBJBnuN7hOmf8ZQY0+8mP7BAQA9iP2ZeaQ/euZuC6P2eHgw8ACgQUCCwQWCCwQWOAkC5wKAWBwKKn+RL8e11pt2P+UVjSt1MzYDDWlJyuZSWrr0A515vpUX9eo5nCzpmqykzo/qnYdGT6k7Yee1NyWmWqJzFR1pFbtne2qqqlUeaxcw0qpRwPaM7hHQx3daq5s0pza+UqmMuqPDzv5+UY1qlY1+XhiFACofSQFAASALnVpp3bqN7sf0HmNK7WkaolmarrF46pXA3pK60VEfHVPhWoS1eqNDag1fUhPtT2q2spanV99sVaEVrn494Pap2+3fV3t/e26aeYbdXFotSoU1zEd0l5t04Zjm7Ss4hJNq5qpVG5AOw5t00BsSMualqk51ahJsUlq1XE90rZGvzn0Sy2ePVcvr3mJJoXqdH/7I3p6YKf25o4oXJlVZLBPURTNFVV5skLLqpfoZU3XaroWqkwJZdNZJaOD2qEt2pLZqqrwJC0KLVONGhwBAKhxNAWAtHIayusOAFW2ar92apN+fvBeNSaadcnk1WrSFA1rUO3JdvX19KksklB1rEYNiSmqjdJClYttjjo6BXHOvhmAGFDAd5ktQzl96H/Ii1O3YjM3YaLAM7h+6ReqDIDdXnJQaBhDjmSiZKUy0YyOho9p7eGHNKWqWquqVyqmcsWc7gLwd3HJKamks+ewBvTEwfWK5Cq0fMZK1atSw7khxUOIvvsJAFt06+23FxEA/OA/bZxIAPDsCQpOwgG0IyrUdli6+65tKi+r1vU3tShcSQaCPiUiVYWzT67lRJZGPs29A/X54e91j6a1bs12NdZP06qVtVqyVBpKA3n3qyZRWSAAOK0IIv9JB+BAb49K4KU9cDkCvDIeMSR/WEn6QzFz4YS6JtYA6gT0xb3kpA0bj6mjo1+tB/vU3j4oMrvW1ddqyeLZWrSoTBUJqYo0B2FpYCAlhVCz47lLIj+UwTx9hHEysxAAjJVgiUp8Hc13M/+I+wT7FWT/8xM1sRE9gwskqDqwQGCBwAKBBc5ZCwQEgHN2ak7umAFDfOKX2SYKj6hPHt7aQ3HAFCLKAIQNNB4r+vrZNANRZcgXA6KZLLDllzXA1oB5/zgn0kfOLyVl7D+XB8oc5wcqTQGAB+I8gP6nf/on91AdANb6YPXysJpi4LfJvNsDd2Tm7777bhfFSbGH5dbegQMHClL0vAewACA0kYg3A8iQz4UAQF8pgCBElRKZ7S8cTwTpX/7lXxbSEwD+AiiQHx1/MclmA5aKSQDuvjsPvgPyQBwASPCnMfC3ORYBwGxlQIARAIjONUUD2jBCAsA/IBrtG9BqUd98BkjmXxc2L7RjoB/n2tzYXJoMNeDSqlWrSpJNJuJvpY4xQB+gGLCTQnSq2dkiM4nmhGxiBfDDIngNnPnYxz7m5s5KMTCKZDzr36KYAZzxYUBrQEUKfzNeA/uIxCUi2nwJW/3P//xPAcwzG5pEukmT21o1QNHWKHb+yU9+4sBvwEDGZX5/puCN9ZE+AzgDhDNm1ovNpUXVQmYBMDKVApOGL7YZgJutG+YFAgCAoKkNAK4RRWxEAfyZaF3Gvm/OgQAAIABJREFUiHIE79s+a4QWxguJBwIQBaAaHyY6nahazjEg1M7FNvTVD5D7fcGk4X/0ox85QJh5KI60RYGAqFzANeoDvCbCGcAUIhJ7SzEJyohA1g/2MX44DhIFwKTf38xfLQ0H1xUUDbCrgdal9gwDxY34YrZCUYG5tD2FOlCouOqqq9x64G/GWsoutkfZnoS6BX22Ym2xn0BogCBhdmP9GRGH440MZGuE8eAbtiZZe5BwKEbcKLa/EXysLvoDIEukM68UPxBL/awX9mqIaBT2YZQCzD/wIwgjkJuMDFS8zzAOuw5xDH1HLYL0Buxp7O9+FQY7vngtYBv6jq9y3cJuEIlYx5aioLht6uC6yHWFfcfWSbGqiRFdTAWA8fHDtR4QGpWF4nsSfAwb2x7DfQ2EJdpkPKx/SzNh0ev+NWh9ZUzcY7BuIUKwPiztCwQZCD+jFQDrP/mTPymkvWH9QrQaT51n1Ap9HxhQT18+/elPC9Uj268gghRL7Jt9UGlg/8EO1MHejsID7/vvQ/x9sOueEV24rvI7+yf+hh9aYf4hILCui9eIf581f7bzsDE+56/H1gh1Qt5jLRiBEl9h72Vf8qf+4Hyuf8yt7Qt8zrWZtYDSgPnTROwcHBNYILBAYIHAAoEFAgucXQtMlADgfQ/OKh1Lq1c9SimpaDaq7EBaye4hDaeGpYqcEjUVKk+Q8Z6kAOUOUgVY9aDQPvUP92mge1DDg0ktmOUFTgAEA5Z6ICxxzMPq7uhUJB1VIl6uSHlM8WhclZEqB4QT948sucmnk188F/Iilcm53q52HdQBbTq4QRdMv1ArdZHiORJrS8lQWn3qcW1s3P+kUtGkBuMDyoYzapnUpElq0BS1KO6A3aiGldR+7dHR7DFND89WnSapUqSCzKlHXUoqpb6BpIba+zUpUa7qioTilQkXLV+WSqgsltCQGzuR+zu1//A+XTH1cgek7+87oMH4sPrjAw6+jTImF2EfViQbUX2kTtWqUb0mU5sD3dMa1qN6UDvbd+iyhqvVolmqULUSXqz6KJiqlx6B6H/vN35nZEPa1bNLkUxM8+sXOHt6GdyBkpPa0b9N3cOd6k/1KV4R1+TqqYoopsma7CLg48xyKq5EpFwKoZvu+aaX3oC4+JCU9UHNYQ9g92gAyN/n6RvnALppIDP984LK8a+Mm48QqQAiKCgMaWvfFu3v2alpDVN1ftlK5+MeyGvUixGAd1hDzpL49P6eAzqUadXS+iViVokOj6jc2SBGOoCctGXLNt3qSwHgEWuxqD9WHfULf6IBPh/Ki+6HlUsn9MAvMnrg10/qD99+kZPmD+P6EQgHcbfWGJsFzBfqdlr9lmQ+7JT1B1NyoHdHj/TommFteGKTVixboktWl6umVormk9x7iQcong38KgAGe4+nYDDermbzU/AmJsnLSpH3O48EwY+lV/AOCHukjkzWI46HYyovK9fwkNTXKw0PSq0HpaNH+7XvwE4dPnpA1bWVuvzKizVrTpWqaqTqCq8J12Se2OBWSo53PGoD/4dCtG8dsp4WaC4+8kv+PR+JgWXvPzNfsWcWH2eilGKD2dz/Op49g88DCwQWCCwQWOCFY4GAAPA8mkt/hLD7YpJMuugqHsZbhKA/aosHsUje8xCch7oWpfdcD5kIvMsvv9z12cAlZJMBS4vB3DMFECcyVuxiBACLOOZh/IMPPliQyeehOQ/IAb55GE0h9zeqAT/72c8cGGN5inmITcTbBz/4QScD/VwSAOgnZAY/AQBAE7KI5eDlwTrgO+AlIBAP4gGVARKJhgSIYxyMi/kBXAIwBmQpBYqMRQAwkJVXbA0wgA2JVqYdA60AkQGY3v72txdUAsxXsCfgJsCOvwDmAqYBGhD1yTgoRCj+8pe/dPMEaGL1MF8QZYi6HA3smoj/+I8xMJroU6I7Le+5+QAAMiQNy0HN8dgBEJpIZaTQAbkASXgfkGzt2rVOnpzxjEcAAEglCpmofEAW6reUFAZ6Aw4DLgKKAfZh/7e+9a3ueCPlMCaiidk/iH5l/iHu4BMAMkScM0eAqvgBticCmVzqNmZ/iotTtaMdbwQAfMMiSGmLgu/YemUvAXzF7vTVAGQeVrkvOXkSCCkymGsDdHnF9uYr+ATgNIoDBmShBgAQDAgPeYf2sasfoKZNwDPmtVi1wMZCH7AZe9/LXvYyB1BSF/PCWqSvX/3qVwty9jYf2PSRRx5xc1+83ooJACiLEMn7+c9/3jXLuAA7AV0hDPE3deAngI2AzRbRTT/4nEhjv5KIAYjUB6CH3LitIWsDv2btQUBgPyHaHlsBRrPuTCnBbGFpKCy3Oeof+CXnYEtsiCIFPmcAKX6Iv5piAq8QgCC7+AsqGC996UsLQL6Rb7A9c0g/UQDBntgPQJi0F6akYXXR5z/90z9168lsUGz/YgIAoC5ze8kllxTSLTBGzrO9D4UO5hNZduo1AgD9ASB9xSte4ebAQHCIYYyR/Zn5wSasNfZmA2stopr0JqRkIPUF56MIwdrGh7ArewF7DNe273//+87XDBjnGgapivsJCn5ha42/LXqdY0i1gX1MDYQ6IFxgV1O32bFjh1sT+BnrheMt7QxjvOeeewqpSvzXeUvnwL7E/kOhH9iH8xkH1yvWEfsin+E3+PL3vvc9N48A9uz1FunOe9iDfgDos07HIhdiY9sT6PfZKkaUYW1jw/EIALZ3ca2DAGAkLMglqJJAcKGwNrguc23x359g+7vuuqtAArL0Raxj0n74xwaRhmshdZlsP/Ub0Qs7m2qF2YP1iNqEERUA7fmdV9YzhCw/+YR1wJxAImL+2IvxO+aEexIIKH4CAe2wZ0P4ou+lFIfO1twE9QQWCCwQWCCwQGCBwAKjW2CiBAD3LAcwNGygpNWZ09DQgFLppCKRkGLxmKIRoGwvw7mn1O0BZQBxwM4DyQH3Xiwed0C5uy/yRfJbPnOvBu8fv1HCeSl/D9pz6uJ52Bqsmbh+LxK6U+2679g9mjqpRRdFL9ek7BSXjzwbyigTTglwFkICUuz8DnRZrUqVu/h+AP6oUg4oz+qYjrvUBI0VTaqMVKtMZQ7Ap2XAXSBHhNDLkjkPpielVy6kMIBqHg5NhpPaM7BbXf3dWjJlmRuHBw4DxRM5nHHv2TgZOxH2Xqy9vR9Wu47r6ewTGh5K6pKKKzVZTQUbMQYPxPcXg049Mfd8vHPe2vngmVxYoYhFsTNm9AIgYgypW53qUJu61aVDPUc10DeounidFk1e5NQYAMD5580j/fRmzZtRA5R9/XEqAB6MedLnE4wIfybW84iVRmoP5Uag9kwIYkROR9KHtX1gs2KxsBaWz9NkTXLeEBIo+wisTi14WDYHuB/R8dQxbRx+So01kzVTMx2tg8TxxQSA20YlAFgPWVPeuhpZgailhZVKx7Rne1JPrO1XJp3V69/SoHCZFI0zM975xUr5I7MBuB3xUG68Oe1J2yNzf/8vk/rpnT/Xm990g3hcOn2mJ3nvFaNL8PsIUcGDuL01az7n/X6i9sCpzGUB6x9p1qOTOOA9m/d8Gyft0Mmo5/VZaXAAJTspm5ZaD+X01BM7tHPnYfX1pDR/wQKdt3yWaidJjc1SRbUUyXcfwgSrwovo90bmEQBOhOOLn28X81pG/P70HN2vhFBst9O36qnMQHBsYIHAAoEFAgucixYICADn4qyM0yei83gIjrQ7QDM3ESYVyw2GRdzZQ3cetgLYjpWn9dk0AwAiAJvdDNFPi5w86SbFtI6ewQ76CQA0Y9FpFtkIeI7MPACS5fTmOMvPC1BBxDDAhYE2RP8jWcxD63ONAGDgCH1F5hqCACAh48GPAD7sxhQwjYhdAEqLvsW/eFC/ePHiQv51//SMRQDgOAPC+B2AAvDQL99M20Q9A/K4rwJ8qQqFCqArQATR5gDjVgAyvv71rzvwjLVhag3+3ODkg2YsgJ+M0fIQE2WKXH4x4HW6LgfhALAVcJG+8wOI8bWvfc0RSKxvgCwGMpk/sS4sX7iBhpB8LAq2GLQC7AGkMQUAorepA9+1yGfWP0Aa5A4AFwAeA1KYV8BKA9eZG0gHRMFDADDygEWusocwPkBA+uVXA3jJS17iIlMBdAysPlUFj9Fsbj5gn5tdqR/fMWls9z0v6zG38V38xCLK8RFSBwBasecwFuop3hfZKwH9LdIf9QEAbQA3O5b1QvQt6QhYB8yD2Yo+QOYAeKUv1h9877bbbnOgLCQP6wM+ik8wBshRRB+zvqzg7wDpRPoXA2D0y68AgO9jDwOdmSPSrYwGnEFSYu+lmL+xl5Gv29YOtmRPBFAF3MVvbW+EbMP+B5htiiB+tQnqBcwm/zjrzaLA8UNk/+fOnXuCEgu+g134YW8CGOQc5hCwHbl/frcfI3aYrbA1/gyoT2Hc2JZoe2yByoDfJ2mHYwDMIU1gC1NloS5swpqi/6VKMQGAXO20bZHc1IUPItfOnsB4IQDQJ0vrQJ9MAQA72x5JhDZEHSPn2J5s88I+wVrH7/ADv6IB/b7xxhsdWaMYtDWCCvZg/m390DZEN/rP/BYXjoOkhyILxxp5ALIFJAnWgalJcK6pvTDPELkgdKCuYKQF0ieYwoLNCXuw1Y0qB3sNx7PuUNXAjsyREU3wRexo+xA+CKjO2ChmE79tIDGtWLHCteMvpgpkIHuxb53u9cB/3pkSAOw+z+zFXL7//e939yeQIYrvT2gb4gD+y3xZGiN8i8h9UwGgHvrGvJv6A3PNvBmAzz7D/uQvdq9Jv5gj81HmCN9iz6VdSzeCqgbkA84zsh+f2TWRPfbDH/6wI3T4lVpITQNJh/JskELPxlwHdQQWCCwQWCCwQGCBF5IFTpUA4F20PbUwr+SUzeZFwkOeEuOIKD/QmZdH3APOPBjSA829fx4MbICYH7zzsmjz70SwMw/BoVhGW3kCAD3JhjyojjKgPm1Ir1N3f5eW1q5Qo6YqlitTBNWCcMYRAQDgAbv5zZN8J2odaB+SaNRpEkAAOK7jautqU0t5k2rLal3kO6C8gYEeESCtkAN7uacJu74BOpot0uGU9nfuUnlFuVrKpueF36kDAsCAA+chAHgy6V7x8rZ79oNkkFFI2/q36dDAAc2ZMldztVgVSrhR0H6ZE6wvTgJQmgDgpjEPkBYazCOsXj75jFMBoF7s1Ktub4yS2nRch7pb1dXfpbr6SWoun6oaB2nXqlpVTpFAuZgL/vfHhoeLA6S9Tnjl9DDRs7oUT4qu9gG8fAYtIhka0u7MdrUPHFM8FNG8qrmqU70SIkBl5DuId3zSI7/kQuoP9empocc1mBzQqpoL1aCmPOWDGfPA621bt+u2W717bb5/ObMUFADGIgB4ZkgPS/fceUA7dxzXzW9cpcYZUqzMi09nZeBdxcWNKU8NKM9KzJHre1rq7ODZxy4dPXZcL73mUq26UIqXSekMSpSjmb4YpvZUJUYm+SxNdMFXU/mof1ZaPD9SD/AvbEt599q5TXrqyQPatWuf4mVxNbc0aNasJs2cU6XySmwlVVRKkaiUTEmJPCfGi+/3GjQSgp8AwJp3JXyWxjaKaQMCwFld7kFlgQUCCwQWeMFYICAAPM+m0mRTydNN9DIPUf0PU/35rfliBXjEg3PIAjwYPxcKD4eJAOWhr5EXiOgujuT0bmaf2Rsk2vATAAxYxI60zQNrQB3sDqhikf6cZ+AR55CLl4g3Az04F5lnIk6LCQAA0YCxHGtg0zOVAoB+FisAmGQ0oAAR08yDgXqW593swisRfkS12vgBSm699Vb3paNUKSYAACJgHysm+3/HHXc4ENWv+kBUNDmi8W3rAyCC2Zr3iD4HeARQAnSgX4AggEkG4vj9xtJKMA8A3QCERHhSmE8iV2mT4840wpC1BnhONKWtRdYgvmBR/540Ytq1ZyoIFlHNPHAcUbq8x+cAbgDH/jkxWxYTAAC3sQ/1EAkOKQLA2T8u9gzq7u/vd8QVIrTNvgClrEUAbgMaS80xgCM2w+amYsAagdwDSHe2gH/aNsDS/MQAOgONzI6M0QBmfAIQnehqjsNPmAfAPwgwFI4pJhbwPjYjnYCBhkSsMq9GEIF0hb9Z+5xjoBnHAUgC4pNHHkCe81jvJpVtyif4B7/busJ+HA/Ixr5hpBj6iCoBpIRiufNiAgB1WvoMIqzxdYuYNzv6CRr0HQIOIKEV5t4icS1qG/uhKgF4ZwQpU64gMt1k2XmP8dCmRffTJ6LNWevUY4A1vkLUsikdGJBLPxgDwDhR3aYeAKj7rne9a8xLGKohzI+RjOgDpBv2GubRgE4jZhgBx/aNT37yk7rllltcGwYqsycBYpdSCSkmALB+2tvbnb9AimDdQmSirlJ7C/2BaAMBgHm2NmmfaGwITZZ73j9w81siwZkX21Nsj8CujNnmwMZjdZh9mHvICnZ9Y94gyUBYsjbsmsh+y3pib6JwLMAse7tdN4qJOKZMADDP9QY/oy0jwEDGwmZ2nK0xlB24btka4RxUYiBRUYxUY8SZ4n0C4gMEAwO8Tb2A4/wKAP6IDPudOaC/dj04m8TJMyUA2HWCV2yCnfB382u/SoiluWHMqEWgZkEx5RJISqQoMb9kzAb2s+bwXda7KXCwHlHS8Rf/Hmx2g/gG6QV/MRUa6kPdhD0AG5iflyKaQMZ5+ctf7kg5pk5BPRAS8LezeW0ZczMJPgwsEFggsEBggcACgQUKFjhdAoBVgAx2uKAKYBHm3qcjMccGZhsU6X1usfMeSD4Cb3kC/yPAtcnFu/tUJ5HvAf+A7O4919iI5DanpiLDatcxbe/ZqrpEvSbHGzVZjYpm4yN4ZF5CwIuNTymrIVdXVOUK5WJKuajvDPC/2tvbNC3RpEmJOqdwYEoEVpkXXW9AodernEsy7pVsOK0Dx3ZpWmOLylQjEW3tOg7FYNABxcUEAL+bJpVWlwa05fg2ZbJZnde0TJNzUxyEPxTylAQgJqAZcOJTthG7Oslyh1aORLanXArMkGKEiVNbvsuWKoB+QZZAW4G+QgvoVa/a1aEufsv2qau3R5F0WNOrp6oxjpWbHInCo1R4s0m/ynLhQoR5YeLOIQJA8bZQ/H0Cq2XCafWoQ0d0SDuPbtP8pgWaodmqyFYpRrh9IQ7dU1IYIQD0ars26WjHEV0w6WJVq07lqsqrO3gEgO0lCQD+tWEgtEeKwX1xMXDnTFY6clD6wR1PqiwR1jvetdIB+yGRVjSWTzlASoaT8XiIGk7e3lPQd8A5UfJf/vcNCodjWnHBfJ1/YUxl5fllluN5y1ibaF5GYESfP3/w2Y5TJyAnI4WyyuVQYQg74N+2DjhKB/dJGzce1L69h9XRNqympuma2tKkyuqYZs+NqrrWi/YPx7wMCINDHh2iPAGd5uRiBAC31glm8rNGngUCwFhWf+afrgcXzsACgQUCCwQWOBctEBAAzsVZGaNPAAuARACMgLfjAeTccPDwFRBw8+bN7tznuvAgmqhKf85gJKCJMBtvPM9E34sJAAY0EkHpB8bsBs7fB+svQBxRhUjnWyQcedaRZLZix/oJADzM5uE2BAADiMe8Tc7y5Tkscr0TUWr5vWkTuWXLQe6vAyAFWWe/FC+RnoBrRHuXGo+9Z4QHUiIgLW1R0YA5flDfX4efAEBfiVIFpDIZbUADpJqJTDbJYM6nT0TjAx4wJwZkGujBMUasIKIdoM3ACcAMgDYjF3CsAQ3FQDGACXmJAcABTgBJLQLXD+qerq9hG8Bx1hogDKAFa5Xx+yP+/fX7SSJmPwNJOB+7GHHDfx4EAKIl7XwjrqAYYJHd/uP9Ud1ElZPWwiJyOQ6AB5CPQn/HA79sH+J41jPgMSA7djRZ6NO1o51nwHWxvWw9GUBpfsLxjAlpf2SmLUqVyGv2GXzer0JR3L9iAgDjsghW/AyZbeaRvbh4Ppkj3gfARwGEc7EDQJ1Jq49lD+sXdoTkZfOAXDhgb7F/FhMADACE8AUhqXg/9T+goG76y5wDuFGon7HSd3LK+wE69mz2burEpnzGPgTpxEpx/QZU0g5APOQGgHTARkgS7E20V/zghH6gKMG6NL9nP4UAQJ2lQED2XqTujdxDHai2ILePcoGfRDTaHNAP1h9goz8Cmb9LqQAUEwBMRYH2AOC5ptm+VeqVPpkCgP9zFDYg/phE+2jXRUglXAeMAIBdWLPYjff95Cp//TZ+UgEQwc9x2Isf1g0EKyMkmN0gRtAvy9WOj0IWKFVvqf5SH0QYCATYiXrxAYBmm0/eI+qfPYjrpO2BRLdAouI+xl+K2zEiA+dB0sFnIRtALDCi5GgpAMwH/b7or/9s3JucKQGAsdM/9jjWLOStiRT2JFJJAMozDvoBSQJ1EyOY2H5texB7COpHRsBhT8M3RtuH7X3mlOsr+yzzATmIut797nePe/9p12+IIax/SxlBH4yIMxpxayJ2CI4JLBBYILBAYIHAAoEFTs8CEyUAFH8XGPmO6+5i8jmwT47+9aBmD9Dnd0sN4J2VUzYfye8nAIwoCBiaRxJsD3qzCHkP7PLQNyMFOBJAvgu5WE496nSR6z2DvSoPl6uxrJms9S7nvVMdOAG8yykb7vcyemdBOqMCrx4OpTWUJwaQICCcCikcDY8bsc648p1zLwDoWQ0LWflYrlpK5+G6SFbZCDncM4q4COaTo7Q5P6WUNnRtUTqU1dSaaZocalRFhlQDUioKlSLtssljH0+bwErxnPiJFc56+QPz6QockSJvWsNxUfIPpd0PgLYniJ7ToFLq16C6cl3qHu7WcIp30hrMJqV0VssbFjpFgDJVuF5BUOCfpxGRB4P9c3AOI5iQOehzLswsDqpNR7UrtV29ff1aXX+5ylWphBKFlBaeagP/APdDTuXh8b6H1TXYrVVTLlOVqp1tItmIMmHP0Du2bNftPgUAI1KPTIj95kWiM2OZDN/zvXz2P7v7iFpbD+vVr7lA8YpBNTXTZxIXVDhdiwiZAvzYPNXFpKHtRzVEwMy0RikR0ZG90sMPHFY4nNJFq2dq3kLvtPiEsqf5/c0/oWdzcj3VEZZYhHB9b4F5BslJe7ZKj6/tUFdXvyNDRGIDmjS52u01M2dN1fxFUnnFyaYwkouXSMP2mpE9p+QO+zzx39O7OgRnBRYILBBYILDA88ECAQHg+TBLvj5ahCkPR5HqBaAdqxgoxgNxQGYe7D/XpZgAwBgAEgAUnoviJwDQPg/XAVEAxrCzv5QCuOxzwFRyM/Owmofpn/rUpxwI4S/MBwAID7NN2tpPABirfnfPeoYEAANaiI5E3WA8gIg26TNAAA/xDeB685vf7EDpUqBIsQIAst2A0cwztvnyl7/sJO0NWAWUZu6RHYcEYT5rEah++9FfQEQ/0YHjyWdMNDrnABoAZBkYbvVYXwHHAD8AsphngAoUKfz5rk/XD+kfoDNr09Q38APAj7FySdu8cz7jIJLZIusnQgCgv1YHICjg/njjoU9EqVshzzRR2djJ/MJsNhr4tXPnTqfWgLS3FYgoRDX75ahP157jnVfqIZOfAACQaFGoSGRv2rRpXAIAfgg5xXydeWMsRIezd/G3ERyKfRRgG1AexQxSMwA+4o933323rrnmmvGG45QEII4AymJHA0DJLU/b4xEA8GdIIexDSL+P9hDOOkL9AK2AewCvzDP2gsQBeO1XxQCsRw3FSAKcSzsQIiist9H2L9Y4qQCwA34JyMjeivpGcaEOIwCQ5sMAf/aQYgKAydcz5+QbNxuxdvgMAJj9x/b1iRB8mDf2F4gE2JO+k9uefaf4/GICgBGSIDihhGGKDcXryP4uVgDgfQgSRD9DXvATg0o5D8dhf9afrVsIV9jCiDHF1x//34DhrBFLX1NMAOBv7IhPM1+0Z+sCfyBC3K4RY7Vjn7G2UNewdUMKDfwccg62YAyQp5hHI7exTzOPKACMd70y0gLtcZ2FTAZRDH+wfrM323Wm1LV9NAJAqXGOu6CLDjhTAoApx2ATJPFvuOGGMbvgJ2GRCob1io9iW65LyO37C2u6mABgRJjRCAD+8438RGoZ9kn2M67tXHNHI7/5z7f+Yieu6VwHjbjIvoRaBddX/JK+ng1SxqnOYXB8YIHAAoEFAgsEFngxWuB0CQCerQz9KkUA8EXkF0gARbHpOU+qm8jbE+8387V7GvpeO7mR1AIntu0nAORr4fBITsOhQSdfP6gBJYdSqoxWuZ+YqQAUg3eRQa+CNAQAD1BMRcjlDnIqVZCzPZ3vb2mcvjAMwEmveu9/RwAIpRTKhhTLlHva+IyNtOtRQFoIAMQcl46SZhwb2jepvqFBU9RU6Iurm7zmLkmAB1xOjABQ7O2065D+EfN66d294nIbeHL2jhmR5wsMK60BDahf/Y7ccUxtOtDfqu7uDlXlwqovr1F1ok41FXUuQUClKhV1/yArIEofyRM4rJ1zeBU6RQeIIhl1q0tH1aqdnbs0pXKqZsfnOlC/HJJInvAC+O8UAFDB04CeTq5TW1+7Zk9aoia1aFKuStFsRMmIl+wBAsBnRiUAjEzLSEqN/PqRtGe39N3vPKi582foxptnqTyK3/bkaTZVimcjigyRs9OxSbyfQ8fUduy4Ojs7VN7coumXz9OvH+vVukd2qb6mRpddNlczZkmVtZ6KX1m5xcSXcn7/YjK/P3sEgGwuo0yGTocUiZQ51YO+bqmqVupplzasP6yhIamzfUidHUkND2U1ODigZcsX6sLV1WpslpI8Xo9I0diIWr+froDeh7cwPef2yEZjEACKh3w2OQ7n8DIIuhZYILBAYIHAAueWBQICwLk1H+P2hofkPKBFopeczPZAebQTDfzic/JzAyw918UIAJaD+1wiANAn+gN4RnRrcSkFqBlgBWgIwAHABRBIxC8Akb+MRwAYb27OlACAvwAw4gtEBJ70la5EygXGRwQ7kX0miw7ZwfJcF9dRTABABQEJYtpOR3rxAAAgAElEQVRGCYDIZIvK5j1IKT/60Y9cxLExmO3BfrG9Gb+lAODVQH6OB7wmb7hFs1q/qMP/XnFEudnULzE/3jyM9TlR5pabGl+aOXOmA53Hioj3jxMAjzQCFnkJ2YK89KWingF7LVLWwEZysiPtXaoYKAhQAwgG2GkKAES+kxLAbzd+Hwtkob63vOUtzvb0l72JyGWAm2cDnHmmCQBGJsA3AYBNQcXmshhkNRlswHTSTXA8awbyAQDYROSrAXNZmwCYJukPYYV9c7wUAPQH+6MYwNoqVnAothf9AQwkwpo+29pA7QMSh0V/8z5qKAD2lmYBGxDRjVQ9hCYj7hTvd/ztV+bwf14M6PLZqRAAOJ7obuwE4E4fsTntkeph/fr1J6mcjLV2OY+6IDyZBD3gOHs60dYAyv4CWQdFEb+KBkQPgFZ/3vnRCACMFUDTUgBQNzZm/ZstxlqD3APQJ4B5A0U/85nPOIUg5q6YsFC8JrnGcT6y7RT8gShvSAVG/uBaBhmOfYjfqaOlpcUpK/Baqn+jrf3Dhw87MgU+bjYjVQXpSmy8lpKC/YT9s7m5uZC6YzwCgLVrIDZkA/Y1Uzfg/dEIAH57j+YjZ7qnnSkBAH/BJoDqRMmP1x/Wqs0j12Fk+PFl1sxHPvIRRwLwl7EIABBASA0yViFdEEQDSzPAsVzzURooRegbrS4eHkIiMFIo+xi2g6iHCgV1jadOM2ZHgw8DCwQWCCwQWCCwQGCBU7LA6RMA/OC/u9vy5St3d5ElfnxdAyAHU7ZqSuHeDkTnIO88L9IfDNrfNukAfKA1cuZhYFcPfvV6ElI6lVYkFFUsEvMweXDskMWzE6VNjnQw7oiUj6znGH4dDgGuS3En2D5ajP7JZveTAGiL6HjgxHg6ppDhjHmSAQQAZPJH4xWQoOBY5piqIlUu2jzGqHwCCd548nY6oSujKQD4D7JofF/rThbeG7eLiIaAYfNlh/kAT2Ldhx3NwZO+TyqprR1b1ZvqUV+qS3WTqlRRXqb6UK0jAVSoUtWqdWOJyDEYRjo/DpDqd5lTcvYzOjhvR7T2FXYpJrrVrR2pnTo+2KaZNbM1W3NcXD/AsT+FAv43qD7t1VYd7G1VItOgZXXL1ZCtUDgTVTLmeerOcQgAIzMJYQCyhhf53t8rrX20XXv379OV16zSvHkka0ji9a6vObQJUMqH33I4K+09Jh3v0uZ167Tl0F41XXyeVt3wOj2+W1q7cZvqJw3p+utXiuyK0Rg9S3s5AdDU10iagxFzUjHHJTyEvVCemfD4dErKpaWjrVJ3h7RnV1q7d+9VV89hVVaHtXT5TK08f4aava+zbp8ZTkkVFSf27OQd7EQH8dzco9WULAEB4IxWVHByYIHAAoEFAgucHQsEBICzY8dntRYejgKaItM8XrEHxDwAn2ie+fHqPNPP/QoAPMjlITUKAGc7BcBYD5wNEOaV4wA3yH1OlCD9IeqavNvFgFmpsfOwm/PI0f3tb3/bPWAHAAbottztdt65QABAGhr5/1IS78WAAmADPwCQgGIGapWKBrQxFhMA+JuofyJ4P/jBD7oH99iVB/pEuyJDDSjE37RloL7VVyqqmBzXkAYsqhMwib5BACA9ALmNqdufd9vAWmu7VP7hM/VtO98PEAM6GZBcKg+494XD+2bgz0FudRkBoBTY4ycAGCDL3DK2UuPDLwF5kJe/+uqrHVCD3QHyeM8fpTle9LH1D7ln1rQdT/T7fffdd7ZMOWY9zwYBABIVaxlA2GT/LTK/uHMGXmNnsyVzb6k0xiMAEK1M5CuS8xTmHP9h7ZACoHi8pVIAkJrj7W9/e0FhxN/HUmsJ8BeSCn2krxxz1113uTVEARRnzTJ20nTQH65BVhcRwtiH/N7FpCKOYcyMy6+cwLr1p+Yo7uNEFQDwXdvnITEAGpqNIdKQM96f3348pwQYpe1169Y5aX6LPqZO1DIYI/uKlVIEAPY6iDSMdzwFAOphL4UAYAQKA0z9+8JoQC9AOsAs9wLmk+yLpEPxK3n4rz9+GyAJb2oHFoHvTwHAvDPf+D5EBwOPkZ+H5FA8vtHa8e+LpNYB9LfCNRJ/ZR5ZM9iDexUKNoS0CKmJeSm2Q/Hf5pPYAt+ApHbzzTcXlAPo7/OZAGDpMCDgoQDA2hurGGEUO7IeuKexFA6QRD7/+c+fcHopAoAR0SCqcK0eq5gihp1TX1/vSAMoPYy395Wqlz0I8glzyVzj69aHiaT0GG+9B58HFggsEFggsEBggcACE7PA2SMA8P2muE0DlouQaQPODPQt3Gj6zueU/HEG+J9MAPCOLxAA8uSADHL1+WQDLn435wHYVqiPHw/g5jXrgPdoLpInAOQRbkD1iJQKc4zkZRn3BcWPY2LLAuCixkPEF2dcfH4sE5ZTfc8H06fzWC5i5qNh3/SUNACAkTEH/+fJE8UYa8kKxiIB+IgaPgaBJ2FviqRE6WPHfJt+IxS+DEipDOOUIlGg55x6NaAOtatPnRpWr/Ye2KWqigrVVdSrPFzhUjLUqlZliudz1JflLexVWmgmh1qmz7/y9vKbvyBUMDG3P42j8mi7I12ElYlk1KMeRzN5svdJDQ8OaVXj+apRdSHlgV9tP+nSBrRqT+8edfYO6JKWSzVFNYqny5SMejH9YykAnKi14QH7mWxYkZzUfkz6+tfX6LKrztPFl1VrKJVRRdwjAcSVUDYdUiwlpdYdVt/6vWr99Xod3rpHCAJULZuvqa97mVrjlXpo3UEtXrFQV760Rg2TpWymT7nMoOLRMoXCUSmEh5pKhd+EA/nFWkwAGNvM2YyXAnVUp8+f7tYRIP6w1NtDlL/U253Rlk0HtHXzXpUn6nXhhSu14nwvTUF1nVRWIaVMrSNPNsqGkgqhAODSUJyoX0JTI+s173+h0fQ4rGNF4wsUAE5jXQWnBBYILBBYILDAmVogIACcqQWf5fMtAg6gkwej46UAMHCEB/nIX8+dO/dZ7vHJzRloYgAQfQS0IApwvIjFU+k8tvJLWPvPtehIA7wAWQEZDPD46Ec/6vJ2A1SNVQxM5jzqIBLaJHORRyYS94QvHeOkABhvfDafAF0A+URkUgB7yZFsctz+egBvAO8NLDeAtlT0bTGgwjH4GCAv47E6iBoFKCoV9Ws5tE3iH2IEkcLY1AA1GwevAEvY2sgYfmnfUgQM+kPUO+Pg1YqRAACsiP5Fmh57kHscwgyS2syTgfP+6Mjx7D6Rz80X/DY0wN8vh0+7AKKAb8iM8wpIQkQta9RAUyMs4FcWEVwMohQTAIiCRn58tGJ1fv/733ckF/wGEgBR06bMwLmsDyPJjAXcWPoKUg4g98ycI3vPvExE8nkidj2VYxif9Rt7WgoAfIJI4s2bNwtQaizwCJAMsMz2Auq0tAZmP79Chf93bGWy9KPZjToA1TkOO+3du9dFqvMK8I5vGLBqUdK33nqrm5/iUooAQF8ByiYCuNEX6li2bJnzRQNOAXdf8YpXnCQjDxEBkA97slezFhk/YwEYX7BggQP7WHuo1NAPP2BO/wHZ/ekpivchI1Fw7ngpAKgP/0XJgv2Q3wEfef3c5z7nIuEpE7EFx5n/AKyjkHHo0CG3Z/FD+gPIGf49j2hkvwIAPg8BBzICZSIR60YAMADfTwAYz/chZVxyySXioaydD5ENAgDzU2r/9Nc5UQIA+wopHCiscQgjpBBhLimlgHlbK/4+cO53v/vdgpoG/Wd/A8ymHDhwwNmd91kDHI+SDtcem4fi66n/bz8BgN9RRoCUQj+tj0YAGGuPtM/Gi7Afb36KPz9TBQD2W9YcKh+k5Bmv2DWO84jCR4nH9pTR7k9sb7T7BkuDgSIIe8tY5a1vfau7BzKiIMQ+yJ22tiZqV5tHiGXce7Cu2GMgqm3fvt2N4WzPzXi2DD4PLBBYILBAYIHAAi9mC5w+AcDdBZxgutLX8AlGz441CacArBmg7xQJ8pL4Lt98iWBkD3Y1QXVPKcAh2IaX51Xx7S1/bPOp+gz5xx3xIEuMNISEESkB6qeMk1VAnlC8l6H89Etx2HLhLu6kKj3LULz2Rm3Vd5gzHYB9Xl0BZQCP+pBUZ7ZdqXBSrT3H1DXYrYHUgKqqE5pcW6tJmqJ6zVTMKQJgiayimZAigNxGC8gD//AUnM1805qfqlESKJy+tUa8HH/ypCP4DQEHCBLYqD3TroPte5SrGtDcitmqUL36e4dVVz1FaEt4Qg0ZVSmu/dqtB48+oIVNC7RAi1WZq1YW5kwupB1bt+n2W29zgTV852Q9ue+n+e6PvALdhzScDKunPaaHfzWkI0c6dN3NLWqa7pFWYqGcMtmUysNxqV/qXLtb6/7rh9LWNk3pSajraK+iU5s0+3XXac2Ucq3t2KWrr1ykFStmqLk55CT2lYWwkvWUH8jT4RQAvP743Df/14nvlLb4iO857Y1MVplsRtEYKzXq/DuDUkEoomwmpOEhj3BCqz1d0u5d0kMPrdWevTu1YsUSrTh/qRoaEqqBwx+SmqfmSSJOvcIrflDf47d4c2j+4l8Nhd/zv2ADH21orBVwZg4WnB1YILBAYIHAAoEFzsACAQHgDIz3XJxqEs3kxOXhqEWEjdYXy0FNNCMg3blQiG41SVj6wxiQLSYv/NkkALgvIKGQA4PsxphXA2UB4XgwzsNmIwAYIApgDijN5/5SKuLQACsjAFj02wuBAODdEOfc/DAesw8EAEDrUl/g/QQAgELkz/1y/QYeMu+Ag0Qg45sA9f75LwVe0Z7JiQPwEpFLtDXgM8Vk6C3i3gAQAG7ACEgDRJQCCk2ePNmdY7LfZxNQAEShbZNwB4iCYEJudWS7idgF6DWwn34Ug4WWT9wIAMWpDTgHAgCgmYGSt9xyy0lpJ/z+a7Yj6tZANQOlsBHA25kU1hZzgJoAgPuzXc42AcCAbXwd/xkLUGV+DLTEzgamA14BQDL3+CzkHUBIXgGai/cXbMgasb2dNgHjIAAU70djEQBszxtrDvwEANaopYwxAkCxT9InADnAcPrID4Qn3mcdFo8FwG7FihW69tprHaFgzpw5jliBXbHL2UgBQF2AgkSy0x9L44LcOZH4EwX/6TvzZ2OBNLRz5043JIBoIslJxeEvxQQAfJ4HpBzPOpgIAYC9FKKDgaanSgBg3NZP5vNsEwDYHywS2z92f4qD0XzMf901+9qxRiZDMp40EvSdcUDagthmJDFIdJANTMZ/rOtxcT/wacgt7LV2P/B8JwBwP/PhD394wgQA838jANh1joeGpQiKfgIA5Av2I9bYRO4hUXeAxGRr3E8UZC1Y22Nda/17LKlk2GvM17hmk2JnypQpBVWdZ/saE7QXWCCwQGCBwAKBBV6MFjgzAsCJFjvl79yjYdHFE3EKeLdJr7v7w/y/QnUn4tmlp7s4WN4C5M/QOew+yN0H56F+p5hwCmM7wy7kT584AeB02zvxe7Vn0KxLowANIKVe9elQ8pCGY4MazPVpINWl9JAUH56kyZUtmlI5WVUuUUC5UzuA8AD5wiLBjQDgnyoDdEuJE5zuOOy8EYt5lAgvYcTI1A1nkjrUt1dbBtdpWvNUzdMSlavGk+n3Ekt4EefptNrDR/XE8CNqKm/SLC1UnRoUyUWdQsX2rVudymgpAsCJfRhUTjFFFdOObdK3vvqYrr76Yq1Y7UW/RyI8K/UkJsIwJYYlHZMG7nhE6/7nF8rtG1JZrE6pqc1qnVqtYxfN0Lxrl2rpvIhamlBj8BQXnC0d+D9iQWzv+ApFrntqbjxydk9fnyDH1FZXF5ZCJsV3d+n/Z+89wCyryqz/dUPFDtU50Jmm6UaRIAhKMDEGRDGHvzpG1NERAwjPzOiMz4xhjCCijhmc0U9HP0EFEVBARBHJdIRuQudc3VVdXfmG//fbt97qU6dv1b23QldV826eorruPWefvdfeJ+213vXu3CGtXLldj63bKGz/Z8+Zo5kzp+qYeVM1ZVqB8A/GBCkpl5dSSSndo6LpFUtEpnvEBCR0KC64OSR46REeFEmhOtS55Ps7Ao6AI+AIOALDjYALAIYb0RGuzxbFyS9NlJ9ZB/d3WBZiISIgH1nAHQuFSHUIIRaVKRAB5Or91re+VdLit9L2Q9hAukFs8QPBA7lPhHg0F3xUAAB5x8K3RaVHj+kCgELEeLkCAKIVjQRjEZ+xhgiEYKQeIwog/8k7bpHB/ZH/jIXld+bfEDuf+9znQoQ8xHp8rCAvGHeLhjWSElLoX//1X0PKALaBJOnPnr+SOWfRzfSZ/NqQkLQNkt6KtcUIEesrWOBSABG/YcOGsDnzjajK//mf/+kzX62uuACA6HW274/0tPYxvyGV4wQl1wrD2IQt/dVl54KJHay91EEUtOVvrgS/oW47EgIAlPXYTk+fPv2w5sXnKXgyP4385drDmPzmN78Jc5XzIRoZHSfE2B+bfa5BJhDhM4g6UgDEBVJHWgBghC4kHE4uRHPbuDNPONdMjGJzi7/BhIJ1+Sc/+clwL+KzuKCBbSpxAKAO6uc++KIXvaiXNKZeiHDI5UqKkZ+0nWsSqQCsf294wxtCipdosZQdRmafeuqpevDBB3vP1VIR+LTdBABWx1gTAHCfxGUA4tzcU0o549g4mguP4cB+zBPqtPs/AgYEEHzGvAIP/s0Ysg3XPrumxfEstYDc2toaUgvhEGGF8cFloBJhSCVzaKBth8MBoBIBQJR0H4wAgHPVxoGUMX/84x8HhMLmsrkgIRxBEMB1z64Ndj71V1F0jK+55hq9973v7d2UeyTjx70l6qozXOPj9TgCjoAj4Ag4Ao5AcQRGVQAwQoNiRF6Bdh1EiXLkg6yi2FEPPQv1RNQPY93l9/JICwB6yGKi2XEjVJfyygQpQLva1KT92pPdreauFnXnEAlAmadUm6zT7Lp5mqjJqtXkkCagXiml80mC5Q+Lii9oKQ79Vz4epbc0oYHZxlt0OQQyTgBQ/DuyO/Xgvr+pqj6tFROeqbmaGxwC0korlce6IKG2zna11rXo4c57la5Ja5meoVmaG2z6E9mEHn1sna644qsDCgAKApd2SfVqb5H+elerHnl4pd705udp/nzaAhPeLSWzyoaI/WqluhLSXqn7L5v14K/+rLbHD6ipVXoykdCCl5ys5W9YrhPOmhqAIEQqmm6h6BTt+TBqo3/IFyG8EUQTOPQLMLhmSe0AhjQ1I23bIj22Ttq2dZ+ampuUqs5o5uxazZ03QVOmpzTnmCmaMaVvlcFNoDeyvy+tf7gDwKF9XQBQeu77Fo6AI+AIOAJjHwEXAIz9MerTQhMA8CGkBxHN0XzM8e4QYQ2RTfSoRf+OdpeJfIWApT0USC1yCv/ud78Lf/faWMUTLJVouL0sRV0RiNpE/ECdJobA1tmITosQf8tb3hIIIyK2owKAUo4ERuax3ZF2ADBrY2AZqRQA1D0UBwDwBXciOiF/IJ0/9rGPhch9rOppN8Q7xDyEPPbi/ZFmUawhUvhhHBlb6v/pT38ahAXY6PNjRBPHNRLSIu6NnMRmHIIWIt3ytA/H+QFRCMlO5L8RmmbrbuOFOwcR0ZAlS5cuDdbpCGGwWQcn2k0fKxEA/OhHP+oly+Jzl+NCHlHnf/7nf4YfKyaUMALdCFtwK0aU9TdG4MqYQhRBGh7pEhcAkLfaotpxomBeQORHRSTxNkZTAHBtxaIdBwC7NkW3L0ZIWgoA5jIkebHCvLXzgrnHucxcIOr8Na95TRB33Xrrrb123YNJATASDgBG7nO+WVoZxBEIHMzVwkhfS+lhpLGdv+CBSwiuIswVK1Z3VABgAje+Y3siwaNzEkEL5xHiIchGI4SZz7fddpsY/0qKtZV9ECkgVjPreaKbzare6owLAGiD3cc4z4oJHKLtGQ8CAMaD+zX3bQp94h4ZvZ71h3Fc4MI1jWsQxazoSRVhNvGIDLgms59tS3ogzgc+K+WoEG8H21M/Aiwj38eTAMDuV6RguOGGGwL2JgDgHlGqHGkBAMQ81wFzQTLRjDlzRM/1/toebTMCuosuuig8I5qTCmIRc/soR4hSCiP/3hFwBBwBR8ARcARKI3A0CgBK93p0tqhU8Do6rRz6UaP9LMgNeizl4XhxZctnlEynlAkSgLZgpN+tbm3XVrVmD6i9o0NV6WopT7BHraqr6jVFUzRTk1QX8rcXkgJYcoBDtH8h/n/Qwo9+uh43hSjE1vctzWrWTu3Uk41PamrtFC2esFBT1aCafJUSpN7MZZWsqtZ+7dcDrfcER4Ql1cs0Nz1fk/NTlMgk9Oj6dfrqlf0LAAriCHhyhBIprb5f+u0Nf9PZL1iqZz97hibXS4lkVsp1SsmcOvI51VZNlpqkPQ/u0t71jUockNp2ten2P9+t5S98nk678Dk65kypPZFRTSpdiPzH7T84HfS10D/0vH84UAUBhkkjCmMeR+mwVAZoFRIF0n/t6ibta+xQPlelfDaNZ4S6M606/oT5WvEMaeo0qTPP/GlRKp1SjWpCC9mu4KiBBKHgthAtlQgA+uQLQMLgDgBDvxh4DY6AI+AIOAIjjoALAEYc4uE9QPRBmQXxTZs2hdzqFploi+osjJKPmfzEF1xwQSAZx0LElJFA0ehKECIvNxbZxx57bAAsKnQoF0EjBywXMnWAASQseLCITITa7bff3psDHFKA7cZLCgDDgj4RxWg5mFlwh6zCPjleIAqw0bVoe4vALxWdavUMRQBgxDuR/SzmI8igPnJPkyd8586dvbnWmbvkmcYdgnGBkI8ShOwH6cTnJuCgjcxri/Lnb/blvMCGHhKQqFIIJnKcI4ghapr5xm/qIWoX0o5/R6MUy5138e1++ctfCuKDYlHRtJu5iPCB3/SdSP9p06YFIiyar/sTn/hEsHXjM+Z0JQIARBVgXErM8N3vfjek3GB8rN+4ZZQSvET7yrZGrkfdNDjXILKjed4Hi+Vg9jMSF/IYMrFSAQARx+94xzvCNQPiCvJz1apVRR0Y4u1je47PdRf7aorZV4M11z1EW5yDCBHIpQ7+Ns+t7eecc04QHdj1fLQEAFGhBMSjzWf+ba4qUQwgVx955BHdcccd4ffGjRuDuIf9LJe4Xds/9KEPiVQ2ds7SV7s/sD3kPQ4KJmRAAMA+xYQN3DvA1kQE7M+5gJhiMIXUDDgKPPzww6HdXFPe+ta3hmj0aMF95FOf+lTvNYx7LUQtJUpk2j7FItYRmDBX7frMuYlAopxCyo6BUgCUqsOuw1wb6SO43X333eH8ZSyMYOWazLXUBHKIIxAQmaNKvF/2d7F7DJ/RV+qCmOeej8sGzyhr164N10YEJnZOMEcsCrxSAQCR/9wTuU+aU4mlACjlHlAKu8F8b6IJrglf+cpXgpW/pdXBHeOWW27pU61dD8aLAIBrG+e+XbcQbiAO4noRvZcPhJ3NQzDi2QUhHf/mc5ybEEbx7DMWnmcHMwd8H0fAEXAEHAFHYDwi4AKA8Thq46vNfezi+7DpsM1ZdQdKu5AiIKeMciF2PqPH25/Sga4WtXQeVFW6SpNrJqihZrIa0lNUozrVa6JqgyQAMnjk7BTiAgBLM4EEgehzSlfoQ05r29Zo28FNmjVhhp434Sw8C9SVa1Znvkt1qQY1qUkbtUEPPfqQTl98ho6pWaiZmqNEp/ToE4/qq1d+pV8HAItYb89IbS3SH27cp9VrVuujlz9fU6ZK6QA07ekqMPfJggNkx5+b9Mjd61U3fbEaZs/SvQ8/rOa2nXrZy0/RghPmSFOkXNXhlL0JAMrlwYtltMjk8srlc0omWf+SWsksmJdamqXdO6UDzdK+fQe0efMmNTXt0wnPXKSTT1ukRUsSStDhHtUAaQ2SqUzwkCgUaH8j/JF8IArpW8rNMFKozWodoJKRm2Lj64T21joCjoAj4AiMKQRcADCmhqPyxhjxxksZhOeOHTtCpBSRWLZIysI6JUrSVX6k4duDRW1ECyyAW2GBFzKFz2kn1r0QiINdpKcOSDuikC3nPJ8RfQ6ZFiUmaM94cQAwvMhtvGDBgoAVGDHGf/rTn0IkcbzQ38svv7w3Hz3k48033xw2K0cEMBQBgNV/3XXXBZcHyE77jJQPH//4x8PCPuQAv7EZJuKTqN64Y4XtZxHp1vdohHo0gjc637HUv/POOwPhCDEZHuATiTDH2Ad7debfYIQnUbwh0iDPcJkwAg2ilMj81772tYHIsOh6SJJo1LO1aagCAMiigc512sX4Q84Y4UqudshbCJZKShQvE9Nw7KhAo5L6hmPbqAAActUIePoWdwAodn3pTwBg9vCl2giJB/EMNpBUHB9bf6zdOfesFCOwxpoAwNpq4xx3TogSslFi3qL/Ed8giLnqqqv6uHBwTnCNx2IfAU4xLCCZEUFYxD/OGP/4j/9YFP7m5mYxh6nH5v7VV18dHAMqKbYv11ccOaiXaxP1QkQS8R8tAwkAil1fx5oAAAEW+HPdMsFCVABggiiEF9/+9rd7x+LVr351EFhYKfc+Hb1e2JhbZD7XQ4j6+fPnC2GD2cjjYISghvsBwoFoKXVc0rAguDIxD9ubAKCSeTFc21YqAGB77m+IuhCWgBFkOvcIBEal+j8UBwDqZ85HUwBA7g+EPw42//3f/93r1oD7As+llZD19Jkf+kragh/84Afh31x7EEzxrMs84O9yRQXDNX5ejyPgCDgCjoAj8HRFwAUAT9eRP3L9NiI28KdRNt2UAYE5hm4morsgAuC/drWrVQcL/+UOauO2zaqprtOk6gZNnzhDk6saVI3FfT6pqny1JmiiqpJVw9yxQwklCv0o0P/xUhACJLVTO7S58wm1tbTq5BmnapImhv4gcKhRvVrVqu3arJVPPaJlxyzXMTULNDe/QIl26bGnHtVX+ggAWNdK9kIWXPLzUjYj/fXP+3XfXzfrnHNP1unnEBnfobpUbSEnQSIr5VMB691379COdftUXTdHWzul+1BMIBkAACAASURBVDes1YrTlujss+drxoRuJVlOTlcVrAViBHcYqjxtKPS2FKFeVAAAZ5+U0klp6zYp0y1t3ZLT6lUbtG3bbqXTVVq2bImWr5itpcukKl4J04X+pNLdSqfSSqkuxPjjE9HTwR6nh0MCANqXjHk/RP0ISk2KYm0/rMN98ImjYQkRXCVQCmv/3hFwBBwBR2B4EXABwPDiOSq1GWlENB7kP4vsZj8cJUeHSm4OZ+cgG4nwNDtg6n7mM58ZrMOJzh6sAMDyStNvIhQteowFZUiAn//85yEvNIvaREnzWdwBgOhDct9CPMQJ8viCuxGoRyoFgI0BEaOQmxSL4sYBAPI5XljIR1hhRBYkJFF04QG9jDQLQxEAgPvb3/72sIgfjy4HZ6JqIfyjBA0RteDPIn+8fYwZP/SZ76MEus1vy7Nu1v/003JO0wZs2b/whS/0RhXyPc4QWJkzb0qRKgOdBwgMLr744lAPIgbmN5H1F154YajX5iF1RCMdo8eMCgDokzkAFIsoxjZ+8+bN4Xh8D9kKWRQVQkTba9cGBApE2hLpTJs45+67776QiqCSwr7WDxM02P42dkPBs5K22LbDLQDguoSYqJSrgh0fMRGOLDg8QGTiOoHrCOcmbTOCi+3N/SHe9rHiAMA5amk2omNhYo+oxb2lU2Hc7TwyApk5issKggDuUxb1zPUZEt3EFXEHAMjoqAMAAoC4A4BhCpGNwMOuCZwHnA+VFGsH18eXvexlYXzM8h77f/oQLaUEAOUc2/Km2zUQoQjEZzllqA4ApQQAtIlxvfbaa3ut2BkjxBmQwRC7dg+KtreYAwDXXkvPE/3enlEMe8PDHBEYB8QGloqh2HH6w4r7PeejzQm2G80UAONBAGAiHwSaOAeVEgBE79GIdC699NJeBwBEHNxXcHiw561y5jViD8QgjD0uHHa9wInCnl36u8eVU79v4wg4Ao6AI+AIOAKVIeACgMrw8q0Hg0AfCUCowHQAIard/kjANheEABC9iAHyygRz9xa1a5/ataezSfuampXJZ5RPZlQ/qVYT6kgR0KDZ+TlqUMOQ1nz69u6QWiHfY2lv0f+Ho4B4AaI/o/1q0ubGzequ6da8iQs1RTNUo9rwfbc61KxGrWlco2mTpmtu9XzN12Il2kwA8GVdcsmlWrFi+aH0qQEBYMophetARvq/P9+mJ558XBd/7AWaOLGnNVF+vPH/5ebbltE9t96riStO1VMHO7Vqy1Yds2SGXn3BHE2dUjAKCN0yIUY6JgKIctyJnpQAAwx/MoxVUtl8UtkuKdPFWp3U3Cw17ZdWr9qvRx/boNb2fVq0ZLZOP+NEzZ5bpSlTpFqECMmC2CBHFoNcTulUMggHoPltJMDASgGVQ6WQEuJQcQHAYM5V38cRcAQcAUdgvCHgAoDxNmKx9katVaNkjRFzbM7C+VCJzeGCyUha2s3iLqSrRZGySA8x+9GPfvSwSL/+jh8XNVAvpIVFYmPzDhYsakOWYmM8b968XlvwqADg+uuvD2RXVAAQP+5ICAAgRlgkx7HBSpQ8jZJi9A9ihIhaouet0A+iZYsJAMxG12x5sbYGh3IX0IcqAHjb294mbK2j0ZtGMkAIYtNuqQzoD9bov/jFL4IFtxHWRo7xG/ED1uIQq5CJkNYnnHBCr7uA5WCPCw7oL98xxkSwYk0cTZlB2gDyxA+FsCb6HrcDs87G3po+WkQ0/bPvwIDjx4sJANgOUmygFACVCgA4lrWFtmGRbZ99//vf77XaruR8JyczDgu0l3Ek2h2RSbnzq5JjlbNtKQHAjBkzDnOXiNYbdQAAf9xUEABQb3xOxdvDfH3Ws56lxx9/vJccxb6c+W9EpxHWbBsXTUQdACC/LfIVFw/O97gFOtc35v7evXt7SU6cQCyPeqm5TBuogzQHRL1buoTf//73YQwtcpdrIuPMb34QN3Ct4VylRIVm/M1+/LAdx6DdiAAQU4AhZCDfv/CFL9RNN93Ui4NtS7/NGt8wNgcAjhW/n2Flj/DmV7/6VbjOQCDikMIxKymGPxHnCIUgHjkWfWY8THRldY53AQBjzn2H+6WVeAoA7p/cpxkry+3OuCPWY95UUhhz6ieFDQIprt/UyzWcMeMawjzHvcGulcwhrvlsE53/NucGErHhXID4jPlGYVvSRZx00knDku6lkr6z7XgSAJhzENcE7lW485gDANeVYoI0BDekueH85Xt+f/Ob39R73vOew1wAit0fomJWE6cwR2ze4eD0+c9/flQdZiodc9/eEXAEHAFHwBE4GhBwAcDRMIpjuQ/RkP+CiX2wlu/54ZNkrwAgPNVLCAHyhLITyc7vvDLJvDqUUHsg0bPBGQAyfU/Hbu3Ys0259pxOmX+yZtfPDvnhsd4vRHUX4sKx64c87xufnZDy/ETw6+MFH227kfCFNh4e/817cZfSyRp1qV1PHHxSj3Ws0/wZC7VAx6lBU9WtLqVCHHub1jWvUXZCSrPSc7RYS1XVldDa9Wv11StNALBCyWSisA7Qg1Umlw0OB7/5TZMeXbdJp5w6R2c+d7bqJuZUncwp0ZUugLs/q86NzXr45tVafMIZurelWWsad+nYE5fpBS+s09Q6qRpW3Rjy4BpAfsNiAgDGgw3YPB2h3w9pB/jOIugZurBRTlqzSrrrrge0ecsONTTM1IoTnqV58+o1+xipulaaOqPQjtZOaWKN1KGO0FMi/qmGuUG9lgmgbyoGJBmHPikcv/CfWRnEx6hYzH70zDksdn/AHdwBYCxfdbxtjoAj4Ag8nRBwAcDTabTHQF+jhD32zxAqkGwWHQgpACHE50ZUWuTYQGQW9WLXPAVpqBQsclnADg+aPBDn8yGaDVcAW7i23+YAgADAchwTmfrv//7vh5HBwyEAwJYY4sTcDyAyWFgnh7WRw3YcfkejbY30wE4fS3vDiIV28mUTBRsvoykAoO0s/kOA2thHozFpKxGvEDU2BxhvyEWz/zZLeRO7vOENb9CNN97YSyjgIvDDH/4wdJtjsH80MtnmAL8hoMAQS/4PfOADgaAwknP9+vXBYngoBVcLCC5zJyAK+cc//nEgukg3EC+GiTl28Ju+E8lsUY9EsFJHMVt/SPxKHQBsbtk5AiG+b9++QMT94Q9/CPiBNW4i8fkOEcQP31l7GF8i3s15gbEkX/topRwZSADA4hVuBzbmcfKQ/mJh/c53vjPMDfoAwY4AwCLbB5ofEKrkHIeQt+hoXCGIXI+T99QTJc5tfhPxivgF0tnaB+nFeJUSAPA9ZC3Xz1Lkv50vAwkArK8IO7hmMdcsMhsBzctf/vKwiQlZihG0fG99wwnDrMz5nDlHRK+5B3ANoM/8RsTANc3OXwQAH/7wh3tt6OPj8JOf/CS4jdA+2sM5xz3gkksuKeuUtvlKX4877rhwP7EUDlxXwTVuQX+0CQCYM1y/mMNG4AIec4RrG3buNsZmzR+1dy82x208qQfHApxHtmzZErDlO+59OArs3r07CLAgkbmmc/3jWsN2CAOJLLfrN/fJYgKA6JxHeBUV1XF82sdzB5+XEvOUNWkq3Gi8CQBwDqLQbs4B3BPs+mpinSjmnOdE+zO+9iyD6AfxkLmBGGSW3iB+nTInq8suuyyk7KFOc1PhOsz1eDTGrsKh9s0dAUfAEXAEHIGjCoFyBQBHVae9M0cQgb4kenhPDT8Fqja8D9qHvQxsXvl8ruf7AtGaS0CcY7QP+U6aAIz1c8rkutXR1aHdbbu0PbtVHWpXfXqCpk2YpmOqF4Qt61SnGZquNN7y4egFQjtQy7lk4U+LgjfGubdxh4jeQrvjxK/1ISFl88qncsHuf7/26uGO+7XnwF6dNusMTdccTdRMVQeePaPtXZt1+877tWjhsTpVJ2ii6rRq1Up99Yordekll2r58hWqqkr12O/TC6kzg16hWldevU719ZP05tfN1+wZ1EcHEEWnpc6EulY+qVX3bVZb1zF6qrFDzXUJnXruyVp8rDR7tlQFDL0FkUWuILroVQEke/DgM2wCIOaTymliiPEnzAV4DnZJVSmpBuGApJ2bpXVrpFUrN4T3+oYpEzRpcpVq6/OqnZDTuS+YfYjVp8YY415Io1AYl4JUpG8pJroobHFoRhWqLIgArEe2RfR3n7lX5FjFP+orQTh8m6KJBMqu3Td0BBwBR8ARcAQGg4ALAAaDmu8zbAi88pWv1G9/+9ve+ljUJ5czJBERf1jIUiz6Nh5pGh7QekhfFoVZLGbfiy66KBCSEKosNFMPxEYxQuBICgBoD6QGi+I7duzozXNMRP8//MM/hDZHF7fpb9Qqnv4SHQ/pykK55TeH8GKR/ZRTTjlsbBAA/PM//3Ovzf6LX/ziXgeAcklCCF0IGCOlsWk2gj5+wPe9730h6tKi9i0COu7WwH5GkkIM4kpghCf9xgniiiuu6E1nYWIISAHEHPwNlggniFjmeEZExvtlf0MykQv+M5/5jP7t3/6tl8yEFIbchNgeSiH6G+KJeujbK17xihCVXKwwp400p99gC8kJYUnEI/uzzXAKACCV7ZyCeGMuWPoAfkN+49hAiW4bbz/RurRx7dq1gaiF2AN/2nzzzTeHeumTkUBDwbTSfQcSADBnEXmYu0IxoUhUAEBdEFoQT5RS5wuLY0TKMs/YFkyZZ6S04FyNE6R2PYs6uSBMwY3Bzm1LW8GcHw0BgF1/zj333EDIW7u4Xn3rW98KY87cNacSG6+o44H9m3nBdZjzlu25/pMCxM7t6HyBFLZrDPubA0B/8wE3C4QTTz75ZG+6DcQtzNFp06b1Sb8RrcOITMs7bvnuOaalEeE6RH/jZbwLAJinXLNwALAxKiYAYIwRz332s58N48/4cV5wDZkzZ07425whohiZ04OJn4js/8hHPhI24frBvkT3z5w5s5fcJy0J7kCIoLieUy/bMRcQPNEWjkedxaL/7RzFSeDrX/96nyHj/HnooYfCc0Cpc7nS60452491AQB94Hxn3jPnuW5xbWIcOLd+97vf9bro2LNXdAyYQzxrgDtYm8iR8wRRpW0bFQFGx8HIf55lXvrSl4b9LWXKmWeeGeaAXX84/lhxtipn7H0bR8ARcAQcAUdgPCPgAoDxPHrjpe1G3VaWHz3+PlD4O0rgp5TN5sKz6cGqFjUm92qndupAS7OSuVT4qUpWa2L9JE2vwoh/supVo2qRaB7Wmoj51CEHgKgIIMYQF3pQSABQrFj0OeR/tzrVqXbt1x49tOdBVaWqtGLaSZqj41SnVDjyQTXq19vu1Iy5s3RK8njNUIPWrnlUV371a2HNaPmK5Uqn0j0CgJyy+bTaO6W7/7ZH9z7QqDPOXKHnn62QWEDqLDgltKbUtna71q3crB17u9VePUuNXRktPfk4Pf/FDQU7fTOp7GXHEQ6YBUBVwRHBSkjHQF4BUsOllVdh/bYrL7W1SnU1UuMeacvmVu3d1a4tTx5UXc0UpauSaphSp0WLqzRtpjRjVuG4yZ5j2xHiJH8py/7iAfmHSPlD9RkRH5UAHHKdoA+VU/WlyP/B1TpezmBvpyPgCDgCjsDYRcAFAGN3bJ4WLYOcIbKQRX+iKyEMIE8hlCDBLrjggrBozII/n8VLlFSGGCCym0hZFrEpLCCzYAx5RF7leASnRdCT27mYA0AxwUG0DUZ6cQzqIOew2dVCmH/5y1/u02RbXH/Na14TFtPpL20gqg3rbvpuJFg0wtEIMqzWIUfMun28CwCipBNjTfQtZIORDogCyIdu0deMMaTT+eef34szAEM6QDJECYYo8FGSgbnG/pAMNlYQ9bgKDLVQLwQ45BR9wSqbqEnSTkBkxAlxy3vNcRHCQIhS2I65Sh1vetObhC19NCLX2olIxhwAqJ85zNwqJrbgM3PbMJGJtRccqJ9z7Kc//WnAx8iYKCach7Ydn5PygP5C0lGIPMdFwOobjUjNgQQA9957b0hRYCkoSjkA0Kdly5YFAUCpawHbMhZY53OemrCC8xWMKP0JAPiOsfne974XotwpZrNNPQhWmOPx9sZTAIyEA4BFeCNAQExkhbmNCwCiI0QlzFUcXKLFSHU+g3iFxKOfRgByztIvE3jZ9ZQ+m5sG2/KDCAknBfs7ehxzScEJBJtwExaxDUICcsgjAojPx2jaHEQtXK+x/zfxBu1H4IIrDSlH4mU4BABgwry0dCT/9V//FdxJyiGoEd6cfvrpIeUEBfy4BrzqVa8qK0q6lAAAgYyNDSlSwJI5bm1FfMV1E2y4l8Xv0eaqwHiycAyJjEsGhTq4V4OhzTE7L3E8+fu///vQBxNDMR9weUAgSLF0ONExATPqAkMEAPFz9ukoAAAD5gXPPzxT2bxi0fArX/lKnykNPpxL3Ht4ZsIBgDFkf5xpSFVkzyJ2nY1izHghJuE+gNORFe5nCKt4RmLcuLdw/Sg2xxHw4CzCbxOb8JvUOggFaY/tF/992AnqHzgCjoAj4Ag4Ao7AsCDgAoBhgdErGQEE+hcA9HlLCH90qkv5ZEJtalOXOtWsJm3Zt0m56qy61KWqVEJ1SmtGzTTNSM7RxNxkTRCuiFU90e95ZQLJHbGz7zmMEdYmAuibMyDaFrwJEAB0KatMSEXwVPYJPbZ3jaZNn6Xj06dosiarVrSpWzc13qXqiTV6Zs1SzdYMPbVhk772FYJzPq7jj18u9A7hmTgvZbLSrt3StT98QMfMnqk3vHmh6iYTK59RUu3Svm61PbBfj67ep41dk7Q706n0lHad/eJn64QTqtXWLtXX9bS1Dy9ugoqe9AH8ad77hbfQWF4AaV+TtOlJ6YkN+9TVhTC4XV2d7Uol81q2bIGecWK9Jk+Rau14rIf0aAxSSTPoP/TbECwureirz+g78n1J+b4JHhg1FwCMwGnpVToCjoAj4AiMMQRcADDGBuTp1hwWc3/2s5/p3e9+d1jsNaIXIoCFZQjGf/3Xfw15uIsVIxgeeeSREK0WdROwaHVy0kLMFyssYlMHedYHIwAwu3keussRABiZgn0ypF6U8IK4RcDA4nvUCtsW2on8/+AHP6jW1tbQFUgXrMaNZCvmAEC7sE8u5gBQLHoyjpFtU8wBgEjRYqUSBwBzOKAPkIukXYB0sr5hOw7pYMSSYYF1uB3fnAAgNExw0Z8DAIQp5BriC3C0qHWiW9l/qBHrRHszrrTXLK6Zw9dee22vNXkcs8bGxrAP5C/ki0VcWx3MTRMA2PnBvAO7/gQAhlN/c94+B1uiso3AN/t05icuEzgjRIuJAiB5IFoRC9Am5iuEHpGfjP9oloEEAER3Q/BC9jLnjLCOCnmiDgDMI+zgV65cWRahSr8hOcmPTkHQw7G4hl1++eWHCZCMPCPamfnPtdDES1EMaTPnsDlc8B1tI3UD4iGuAyYYwKoeshQcSpHIbMM5QRQ4xCznHsfHUQMhA8WsupkrkNUUEx5B/EPKIqChxB0VmKfsjwiGyG9EABC6fMZ3EN8Qi1ECmLr5MWLccMDO/+KLL+49vvWXbaM29LiTICxDkGCEP6IP8CV9SLRARvLD/Efg8H/+z//pzdPO2HGNYD5wDhYTswwkACgmwil2XhQTANg5VEpAQx+x6y8mALBxGuhc5DzGjYbflred6yrEvhHsjJPNO3Mo4Tpp4jWi8snzznUkPv42v0nzwDnAeDNubAcBjOgNgY2JR+xexpxExGAOEGBJG2jrl770Jb3kJS8pGv3PtZT7naX/ORoEAIwf89ZSZzAuCCfAodT5HRWYMadKCQDsvOQ+wD0fEYWJ5PgMIQ3XFsaPc477g4l5LBqfZzdS/ti5aqlUGENcALhv4MxRrHAP5DrHNdMcaGgTxD9pZkxA5QKA0bzD+rEdAUfAEXAEno4IuADg6Tjq46PPxQUAfdtuEfmZPJR7IbAf6rdTHWrUbmHI36xmNbbtVnvLAdWn6jQp0aCptdM1qXqSaqpqVKW0kuGnVklVKxmi9As29IELzyPGlhLBGd9I5750NZ9jYc9/iADYslq1wYj+/q57dKC7RfMnHKc5mqMJqlK3Mvpb+yPKJvNakJ6tmcnp2rFht676ylW65NKPaMVyBAA9KQCyUiYj3XW3dPvtq/XaV56oZ59ZiNvHmD/R1KL89qzu/L8rte9gnXbUTlZ7bYfe/b5TNX1mAa+CmKDEuFsIfjQ8nr7nCvuvfTQb0hJs3tyilY88qvWPPa7jlx+vM888TcuXSxPqCXaR0uQ5QNSdkdIpKR057uFygoHbZCgfLg4w2/9D+yeKJg449H1xB4FyzwV3ACgXKd/OEXAEHAFH4Mgi4AKAI4u3H60IAiwkf/vb3w4EmUUA8ptiFsxEOWLbixCAfLAUoh+JtMVCGPLbCsSN2eMTsQhxTvSnke/RJljuaQgerNptYRsxwX/8x3+UjPqNEq0IADgW7YPQIHoOgihaWJCnv/xAfEG8mE0u22F1TCQ8UafmiEBOcCLhiUK2XLhEwpKP+fbbb++NDCe3MQRJvEAUsKhuhDLEHoRMJQIACB4s+SEDWJjHDhzyJl4HeECwkwLAouCjKQCKRVHbYj77Qi4wnhCLjAUEHKQBYxEl1CDwX/e61/XmIzayfcGCBYEQI880Vv/Uw3dErzJXIGa3b98e5pXZ7xPBjLW5zbWhnKR33XVXcGigrYwr/YXEI7f1a1/72mCbbeMAycUYYoHOXGYfxpw5ALFL+yBCIFCYj0S+IoggutIs1BlvcwCgnxA0CA4GEgDQv+j3RE2TMsPEEBb9DGnKXFm8eHFoE/1gPJg7t9xyS2ibCVXYF5IKspRSipgaCsal9rV5wjhDrm7bti3sYiSmuSswv8AUcRAkP5iyDX1417veFf5tAoByHQCoA7EHQh2OY21hLnDtgtTkN9eonTt3hrbdf//9Yt6AJwVMIVWZr0au0U7s17l+IBRiXkGgQnhyHSHnNqIZ8tZzLYTANeJ+ILyYYzhiMK+IBrfrC+cJqQxsrlgdiGQ4t7m+Gp60CRIXy27yhEcLUbz0jR8rnJPsy3WBCGT6aEIurptcN5ifXPMRDFiBkIy6I/C5iU9og+UYRwwGzmACloyDnUfcQxAP8Zt9wR+8uI5yDtJ/ux5TJ5jTZ87ZKJlqbYKIhWymT1wXo24P5QoAcDiB6Gb8aAPXWs5H9i8lSGIcGOt169YFUpX5gCgH0Vt/rjnR8QEjriHgbilbbP4YAWtCEjuncSTB+YG5w/2ANlAQXnC+cQ3G0p/2r1+/Pow9ohS7VzC+jDe4ca+IFtuG7zkvEJbQNnNPMacH7o9c/zlvue5t3LgxnC933nlnH/cNxDF8Z8Qx2yIO4fNS18hS15nBfF9pCgDaCM7veMc7ekWMYAQxj9itlEAkOmdxVDCHIuYGc6xYigQTYSDWYExtHnN+cX+yH87h5cuXBzFdlJA3MQ7PKKQIobCPuXJwL+H8RHQ0d+7ccN4gLmKecO5G3TeYk2yHgwrzGzyi55U7AAxmFvo+joAj4Ag4Ao5A5Qi4AKByzHyP0UGg2BpXMOVPFMj3rIjANyK+QNjyV8G4P6dWNetAtkl72nerqWu/OjJtmtQwSbNrZmu6Zqg6UPaY9FepKl+tmnyN0gnSBVgwOXX21JfIKxpxzqfZ0IrCsRARFFINSFv1pDa1b9b2vbt0xoLnqkGTlFdCO7VXG3Zt0Ozq6Tpl6ila/9iT+noQAHxYK1Ysl3JVQXRAadwl/ffPdmvugll6yUululqpPl1w58880qg/37pKO7tma0trm2Ysm6hXvma5Zk4vZDkIZQDyP5eTujNSTbXU3plRbU1a2ay0v7GQHWDrZmn9Y916bMMadWWatGBxg551yhItPnaK6idKE3si/ckYEA7T0+boIUtpD/qbUVHSvngd5aSXKGebUnPaBQClEPLvHQFHwBFwBEYHARcAjA7uftQYAiw6E3XKojTEnZEfLDpbdLLtYovetpjO4rKRl0bisVAMgYUjgDkBsE2cgDZL9Le+9a0hws4i4Mxyu9yB4rjU8ctf/jKQe5AiCBqIRowWi9zm9zXXXBOIQra3qF9rDwvbRhTbwrlF4hENZzbtECv0lcV4FtAhvqOFdkEUEJlu+0PqgnU5AgDqoq3kAyZC1gpEfZTUsc9pN2MISWgL+RB93/nOd8ImAx2T7Yk+hdixHOqMPzhAOkN0migAzIgWJC+3kQtG8hjpXiyS2tpp5O7xxx8fRBsQ89E87OWOe7HtEH5AbnEMEybYdrSNPlheYyMwLNqYKGnGF7EAc8gcEtif+iCX3/KWtwRsIcYgbiHxjCg2AYARquX0w9wXcEFgvlhkr7XNosKtLjuPLE0DOBP9i4CGfkTLaAoBwIeoVzBhbhDtD6YWgQy29BXhDISwzR/sx9/5zneGvvAZ5DYinGLzN94/tucYzHksq/nbzrtSY2FkL4IdMCeC1q5r7GuR8ZBktIlxQygCUW4iB7aDBEX4ZKT4QMelfeBE/3ERgCjnHDUHAMPE6uCYkJE4FVgx8ru/45g7BPvSL46BSAVXi7hlvOFJ2yGTowIArmOkVYkXm/t8zvlGnYwXoi5IYYtsZxwQSERLPM2KiTaoh3MYxwjGE3I+6r5gdVx22WVBxGDXfIhNyPFKCoIExox+cHwEALhvFCOo4/MNLBEArF69ulewgosB+EZdEfprD64PEKwI0SgcH2EX2Pd3PeR+jGMPaRFMCBK91to1zj4zTE3Ux3xgLBFzxB0DoucY84V+0ZennnoqtM+cJyzFCH2088Lqt/MNoQHnPm2lnZzrtB0xD9fN0SiVCgDseYR7Kn2x+wmCMMQp5RbmEs8nCAA4P8CCOo2gt3o49+2c37FjR0gFgztJ9DrEtnaPRRzGGJl4hO9sf+7L3M+4T/MZ84Fj2/d2n7HPGD+7lvAZf5933nmhjQg9wCI+/10AUO4M8O0cAUfAEXAEHIGhIeACgKHh53sfOQTKEQBYXHhC/Ffwsuc/xAA1SqhFmX7XfQAAIABJREFUrdqr3WrWfrXgDdDdrAP7mpXoko6bu0TT0lM1TTNUo9rwA41/yBOfUPgCxU+VhXoLhc8QH9h/HDvdw74fVIu2ZjZrw8ENmjhpsk5JPVtt6ghOAY/vf0I1uSqdOP0kbV6/XVd/6Spd8okP9ggAqoMAoKNJWrVauuXOtTr/gmfotFOkfEbKtErNG9v0wI0Pa+eubj3amtWpLzpNf3d+g6ZN6yH9iepP8r8ogZ3qVQSEb/JSLi9Vcaxu6WCLtGd3VmtXb9ETj+/VwQNJTZ06Xc85Y5GmzZRmzJbqJhRECAVHBHqOa0IUkUOpFEZ2hpQi96P9jlobVNoqFwBUiphv7wg4Ao6AI3BkEHABwJHB2Y8yAAJGJLLASzQqxDl5hYlmjFpNWySiLfSzwMxCNIvifGeRnkSKQWYSkTxlypQBiV2LsINk4JiWbxi7YmzQyynUQZsgo7HwH0gAQH22aA0pQbQxi/n0m2JkNu1gOwiLKMGFywAL6hyDaFsiyC1PM2IHiL9oYV+w4BhW2IY87YbZQH20F6irr746WPda7mei0CHr4y9YjAVRnfSL8WBMyxUAGDa0Fbtui0SEOICohwyEIKCYcwORgURDGkFkRIUJSJgfFi3Pd9RlggnIDUg+bPT5vFS0bTlzwaITIQ7JQz1QiR6PeYrNO8QfdRChSmS/1WfzAnI6KgDAvQB3A84T+gDBw7w38rdU3nrOMYgyCkQPJBFziv2MrLI+0AZzdTBRCsQoJDttZ07G58NoCQAMN+YM4wzxa/2xuUO/wC0qAKDfENOQ3BTGCPLJHABK9Y9rmTklECltLhmcoxatzny0a5idT+xDNCzHhhBmkQ1il2sE+3E9oC30g3QEEJh8ToQ9JBlzhUL7icglGt+ulwPNQcaHOhHA4EhgmGC3bU4S8esJf3NNgYA0wRX9NucT295IQusrfyPCIKIeVw8jhovVT98QKuEGAlFIHYipuDeU6o99z9yGoIcQZ76CdVSUw5jQBotgN8EHbguQjoha7LyycYqLAHBW4VrFeUE9RKwjJCu3EPGP4AcBgM03EwCYYKIYPvYZBD44FRMAmJvOQG3huombC1jZfZhrKnOwPwcBO7e+8Y1vhPFgfCzS3AQedi1nToCLnXs4W5DmBXEGc6+/64OdZ8wZ5iVkNaIUI40ZK3NwsWsRY8N40Q9cDbC7nz9/fhA42P2VduH2guCFc+pIl6hIDeEIYjHuaQg5OGcRVUQLOPDd2972tiCwsnkI7sy7cgrHBH/uSQjzjFx///vff5gAgPpse8aSZwrcJKIuRdFjIkSKCgA4n0y4YiI0nqve/va3917L+J7x49nGnkHsfsM8Yk4wNgigTEBp88vw608IUA4evo0j4Ag4Ao6AI+AIVI6ACwAqx8z3GB0EigsAFBwADlnFF0je8H94evuB8+4ppAroCo4BGR1Qs1ozLepIt2p94yqpOqf6xARNr52p2Wns+ieqPpj2kyKAxAAF0v/QUQqVxhMDFGrvDiKEWtVrb36PViYe1N62Rp1S/xzVqF41Smtz+ya1trRpxawTtWdDk74RBADvL6QAyFUH2/5Nj0q33rpWDTPqdM7zluiYYwqahK51nbrt9lW6/f7dmnTMfJ161hKdeNIkLZxDA3NK1ZMgIKuETACAeIGWp5RTWpkea/+QGiAvdbRIt/xuvx64/wHV1lXruGWLNH3mJM2ZN0WTpyRVW5/VrJkFScSBTqm+ptBvQyAVjlWo/xBG4S2kZ5sea4BhnT6DEQCU2qdYA10AMKzD5pU5Ao6AI+AIDBsCLgAYNii9ouFEgAhOFquxomaBOTwc/j8yGxLSFqNZyGbBGRKFBWMiYSEKIG6wfzenAGzLzbY23kYjSSCRsdmHiCWqlsg1FshLFRa5rQ4i5LFzj6YAIPqwWLEFbF5QyI8NGQB5aySVRX+zL/2gT5AA2H8bYQvRjk2yLehDHkKURwsL61i8Uz+YENUHYQTJFF5CkPIOUCz/MyQapB0Rf0QKQ6CQ+7sYIfqpT30qRNVje4+bAwIAiLJyjgcukFFE+hLpDDnCZ5DciDIYk2hkK+QI30OMIzqAHLUoX8PFSAMs0/khSpc0CwghmBuWUqLUWFfyPXMCUg8SCvIYi+54IX8yBBXR/hAkkClGdEC88BnElUW0ggXCDcQXZoWNICSaAgCHAJwSyi2Gn1mcM96IWJjHkK9gbdb0HN/IWEg18nAjWIAg5/wqNr6jJQCI9p+5A3mGGACs6AP9Yoxon6UAiGKP2IX5C/70j/3L7Z+lfoBAI1Kecwc7bYuytoh0rh1LliwJP5BsCDsYB4uYt/zynMM2hyH+77jjjjCPKVyrEBrYnOc3bbVUIKXOb/pP3VxfaLcReFiDc47Hx4+2UCfYgSXnHU4Hdo2OC06YM9TPfIFURiwCrhCAzKu4AwDb2nUby3LGzvKBf/7znw9keX+FfQ2nKFFP28hJDi6QyebAQR9MYEabTjrpJHE+vfrVrw74Mk8o/ZH/fMc1B5LSiG6cUcztpJxzECy5PnIdt3sZ12bOrXLmG2NGm8EJLC0FAPfCYikL4m3i3kl/7T7G/uCEAKk/8RBzDOEPhTmAGw3Xe9wWqM8K1y36B95cs7juMldJx2N54QcSKLEvJDG4sD3CCvAGK8bR+mfiDsYMMRfpO7hPIgQEF+6T3E+ZG9y7eKbg2jsWBABcr2kH44gAAEFatJiQCyELaVc4b7gm0SeuUaUKc5yxZW4grGNs7VrPsxJpfeIF3O2Hc485wfnD/Zj7paUx4vzgmQLBSPQ6EXWu4NiMMXXwvMC9BYEZ/bXz0IRRjDEiKOYz9xXGkvE3MSROJQiIKC4AKDXy/r0j4Ag4Ao6AIzC8CLgAYHjx9NpGDoH+3n8PrXr1TTYfyP/w4lVoE7b2/DvJh3DRaSmTkDLKab/2aLe2qkmN6jjYqVQupVQurdpkrSbWTNTE6kmanGgIrgDpIARIhd/mMmCHKeS4JwlARl3qCNvUaKI61a51WqctmW3SgbROmLYiSAD2ZRq1s61RSyYvVfv6Dn3ri1frI5d/QMcvX6FcJqV0Qnrwb9L//uwGvf8D52vpsWmpTdJT0g2//aNu/dtqzXnOC3XSOSfqxBOkxfOkBP3EXyCdCLH5BbEC0oUCPkZlA8HGzdLKVau16andmjp5qbIZ3s9Sqq9P65RnT1PDVKlhilQVsg1QMb4FSeWyCaUSKaV7OX08ADp7Bh+vhagbQHfPUclHwA5RAn4wZHylcyy+LlrOMeMJBw5JTIoffSjuApX2x7d3BBwBR8ARcAQOIeACAJ8NYxoBFoDJ4QuJym8W/o2YYQGZRWJylUOM8btSS9hiNsuVAGLRcsXsofurxyIoi31PLmhIFMhCfhMFDElMVGo5pRghX+wlKL6A3t+LkhFyA9VRimSk3VHBQzn9iG9TLpEMbqQPYK7wm4JgAvzISw2ZW6yYy0K5x6mkDxA2kB7YtO/fvz+QWQsXLgyE/7x58/qtCtKE+cA+kFlE+9v2/UV3D7b9NobxsSQfeHQ+QgpD0tAO25ZjWrR3KceBSnA70tsO9Vow0PnOvGT8IUlNwAIJCVELeRzP5W3YIhzBmQHCDPENBLOVgaKno9b2pXCMOoxEt+3vOhU9l/k3JKFdrxDgRAvzBZKQc6/cMtD1caA62I97A/eF/rABS8aB9rI95yICDAhvxArx+TvY86ncvo7kdkOZz4MdA8Qg0YLwA8LfBCul+lvsXsKYGpGMGICxg9jH/YDnAcQIXJOKXd+LjV/UXaBUe4b7++g1s5y6BzsOVre5nVTyfMK+dtxizxPF2l2qnXxvLjsISLgfIg7k3sIYcT/hfsi1EIFCVFBWzvPLeD5Py5kHvo0j4Ag4Ao6AIzDaCLgAYLRHwI8/YghEeF/y3BPpHo2RCV8nsL/PKZfMqDvREWh7Ivf5/XjTBrUn2tSd7FYNz7HpCZqYmKwZmq0JmqRa1Smtqp54d6hxo8ch3fkrE74jGUBOOR1QVg8cfEQ7Ordp4fR5Ok6LQmz8fW0rle5I6bid8/Xdz/+XLvqXD2npM56hWknbtkg33LhJc2c16JV/N0Up+PNV0t1/XK8bV67VzBOX6LS/W67lz6rV7AlSa2uHsl0ZTZo8QW3ZViWrq5RQlTLdSU2oktrapK2bpaeezKmxsVmdne1qad2jVLpdJ566SHPmNmjunHqlUgrHIgUBP4ViCRYKH0RMFcLfhU8LEoi+9Lk5EFhFhW165Bl9hn/v3j2652/36JSTT9H8+QuGcWqUIvDjh4q2rxwBQVwwMIxN96ocAUfAEXAEHIEBEHABgE+PcYFAOQvM0W2OtgVhi8grRbCWQ8aPiwGPNbKc8TQC0OYBpCr7WbQ8/zayuj8cyznOUPEzS3SIylLjybEgcegD/RmI3BxKu8ohWawtEIs2H8Gr3H4MpX3jcd/+yD6L6i0lwikWVWu4l4vHSM5ny+tNm5gDIzU3y+1rWEoYwNFkICyi945oHSOJXyX9Gsy2pe6ZA9U5lH2L1Vsu8T3Q+EXt8+PjYoKocu9/HkE+mBk1tH3s/kwt3PfsXoy4ie8g/otdE8u5N43n83RoqPrejoAj4Ag4Ao7AkUHABQBHBmc/yugiYM+dhz1/hhQBZuxfEAJkkt0hep/4/h3aru3Z7drdvFe5fEL11ZM0sapBk6umqCE1JaQHwBUAkr8gBoD8DjHywWgfN4ACKZ5UXjXaqzat1cPasv0JnX3M6ZqoyfpT5gG1bG/Rqc0r9L3Pfkfv/5cP69gTTlJtWvrDLU26++7H9L6/P1MLFkt77t2hP12/Ro88ukMzzzxFZ134LK04SWprbdWMSROUz+aVTBXI6I4OqbZW6spKO3dIm5/Ka8f2A9q7t0nZXF6NjXt0wjOW6dnPnqLpM6VkrZRMZ5ROFtbaoOsHorURAES/H5gCjxLw9u/CEbZu26xVK1cqk80GQT+OlZde+gn93XkF57zhKXEL/4HdUvsKFOKOAdG/nfgfnvHxWhwBR8ARcAQGi4ALAAaLnO93RBCw3MFG3nLQgYiAI9KoETqIuQlQvZFpvHxEo71toXug6N8Rat6oVlvpAr/hZmQ1EZDRyOX+OlPpcUqBYoSttSc6tuXsG7VEL7X9UL4vRrLE5+NAUeXDjdtQ+jLW9uUaRhSzYYSQw9IQEPHaH2lplvbR6F279pXbx5Ecl2jdJrKhb1FRy0gevxgG5RDAtCkqqrEUC+xL++NuDOVi/XTfLnqti497OUIn8KtUwGHzDmcAK+WcIy4AGJ3ZGp0jjJ2lcSDiv9i1Ij4f+hOSHOnrzOig50d1BBwBR8ARcARGDwEXAIwe9n7kI4dAvwKA8KJiRDb/yCmfzCurTHACyIV/ZXVQrWpVu/Z2NWr3gV3hs6lTpqo+Va+6/ARVd9bpmLqFmqS6XlI8ERUA5FNSPhHC5Ldqm1bvul8T6qWZk2bpCe1W09Z2LW9fpu9/7rv6+KUf0XHLn6k1j0kPP7hV6e6ULjh3rvJ7pJtuvFEPbdyrBc9arvP/v+dp6ixpck1e1VUJZbtIMSrlsggCpP17pY52qXE/6QXzuu76WzRvwUyd9fzjddqZk1RVa9KEQlqEZFpKpgqR/EZrlysAsJj+/kfUCPgoEZ9WZ1er7r33Pt31p7u0fsOGkCLujtvvCOnTLrzwNcM4QaLHjYsBih2mmEOBoeECgGEcGK/KEXAEHAFHYIgIuABgiAD67kceAVvgL0WGH/mWDd8Ro+QrtRopVarP5RBgw9fKI1dTuQv85dheV0oyDUcvTYgQJRdxAignet5EMCNJTJaKsrQ2WOTmcGDydKnDBABma239xgobAcBAhehY9icPNuNfDrkZra/c86bSsRipeittR3z7gc5tIx/tPALb/ojHobbD9x8cAqXGz1I8RAUFnB8m6ij3GukCgMGNz3DtBfFv9xQi//srLgAYLsS9HkfAEXAEHAFHYGgIuABgaPj53uMDgQEFAD056S1an/eJvPIhZUDB6J6/M2pTu5rVrDa1qUudatEBHTh4QAebWlWTr9fiacdp1oQ5qguOAAVXAf7PTyKXVKozIXQAB6tbtF/b9cjOu9Qwp0GN2YzyzTWauX+2vv/5H+iyj1ym45edoF/euEX7d3bqjecdp87d0u+vu0UrH1+r41/yXL3mXc9TQ4NUbz78GSmXIaJK2rNH2rSpQ3fc9rDaW3OaPXeunnniEtVNkGYdI00hgx9kf1V3IPxTqgoCgP5I/0QsWB4dQ6FvAzsE9J0ZxQUANLi9vTWkRdy3v0k33nijvvfd7+nTn/603vjGNw/j5BouAQA9jzsCDGMzvSpHwBFwBBwBR6BCBFwAUCFgvrkjcKQRMOKK40adEI50O8br8SoRRRxpYpO2HeljjtdxHK/tHsoYVzJ3RwOf8TR3hzIOo4GtHzO2HFTkWlmMIK5kTlayrY/H6CAwGoK90empH9URcAQcAUfAERi7CLgAYOyOjbdseBEo/uzZNzd8IMFhuEOxnPUs1uXVnegMkf+Y/CMQQATQpoNqzO9RY/s+NbbuV1t7h6bWT9fiGUs1XTOVUrVSSolkAVZbl7rVrv168MAdakruV83EmarWJO26e7tu+u/bddnHPq98dqZu/O1DWjZrqV66Yqb+dPMDum/1ozr9pWfoea9dpmkzpequApHf3i01Nkqr7mnTji2N2rxps6bNnKDjV8zUMfOna/6CWtXUSulqKUGEf7qHuQ8N6svu07dQSjnkg05ENFB6pOIpAPg7pXw+27trU1OTrv/Vr/SFL3xBV1xxpV55watKV1v2FoNJARCvvJgrQNkN8A0dAUfAEXAEHIERQcAFACMCq1fqCAwfAi4AGBqWlZCoTggNDWvfe3gRqGTuDu+Ry6vNz5fycPKtRgaBoZ4fPn9HZlyGs1YXAAwnml6XI+AIOAKOgCMwOARcADA43Hyv8YdAeQKARA/5HSN74Y+TWeXyeSVzqRD6nk9l1al2tetgcAbYod3KKq/Orm51HMyq/UC3pjXM1PQpszQtMUWTVKMapZVWlTp0QLu0XqubVqttQkozq+bq0b+u1u9/co8+c8k1Wv/gXu3f1qalM+dpx8oHtWf3Lp3zmtfrlBelVDVJas9I+UZpzaoW3bv+Me3Zd0CLZh6ruTPmauaMGjVMlabPlmrrpbp60rFJ+YieIYxeQe0gJSDhC4R8QfxQEAEMpAEIDgAD5Qc4bHpEa+PfuYKzQuTjggDg+uETAPTJS1CO7X+pOe0CgFII+feOgCPgCDgCRx4BFwAcecz9iI5ARQhEX0KcsKgIusJLSfSNocTujm/l+PoeI4dAJXN35FrRf81+vowG6n5MQ2Co54fP3/E1l+Lj7eM3vsbPW+sIOAKOgCMwfhFwAcD4HTtveWUI9Pd+kYivKQVmO6d8IKnzwcS/sPjUc7xALEOc4wNQ2AZvgC5llVNCB9WubR07tPPAXiXqq5SeUB3SCdQrralq0AzNUY2SqlG3Hml/WI+ntytdVaP1D63VH3/8sC555Te04579ajjYoekT67WzZZdWPPdkLTtzmpo6pbVrM9q5ZbfmT52lpqY9asnvVXV9Rmec9gzNmlGjadN62opIIUqC298R6/6Q9iCR6elaUvmYsX9/IoDBCQDMPh81AlKJvoS6CwAqm8++tSPgCDgCjoAjAAIuAPB54AiMcQRcADC0AaqEJHJCYWhY+97Di0Alc3d4j1xebX6+lIeTbzUyCAz1/PD5OzLjMlK1ugBgpJD1eh0BR8ARcAQcgYERcAGAz5CnCwLxtHH2/Nk3x30+OP8XqP1CZHyyRwCQ6I2OL5D+hUB5/mee+tLBXJvak10hVQCigCYd0N7cPrW0H1Cmq12T05NCaoBJ1RM0uaZKXerQw1qrda3rtWvjTt31ozV6xeSP6piDx6pz5xZNnVaveSct0eRF07WnbZ+27d6nxp1ZpXJpLV4wS8uOn6ZFx0sTGqRMVkolM0omc0on6QTtopjNfqDte4UMvXH+PQ4AeRwAIqR8qSwAlTkA2CzricTPg2FBXmElCACu/5W+8EVSAFwxzCkACkcrK7dB0RNi8NH/uVxOScbDiyPgCDgCjoAjMAIIuABgBED1Kh0BR8ARcAQcAUfAEXAEHAFHwBFwBBwBR8ARcAQcgfGMgAsAxvPoeduHikBUFFAQBBR+CmLiqMd9T/R6DoGARbLbNgWq3PbOiv+QD/AfQoK8surWAe3XwcwBNbc060BHk6bNnRQ+36NGbddO3fPgA1p73W4dv+YVmtR4rBaffLyOOW62JjaktGvvZu3Zt0MLFh6jZcuWauGiWs1fKKWqDjUTSj2bx4MgHwwKkgkjnY3Kt/4U0hwcMvrvaX+voKEnDYJlQygCcuh5RSkACpXs27tbjY2NOu6445RIJpUHT0pC2r+fFAC/7kkBcIVe9apXDXV4B9i/mLwh/ll8/CtrDoKGKVOmqLu7W1VVVUIIwLzip729PYgCampqKqvUt3YEHAFHwBFwBGIIuADAp4Qj4Ag4Ao6AI+AIOAKOgCPgCDgCjoAj4Ag4Ao6AI+AI9EHABQA+IZ5uCEDEZjKZQMQaMWsYGKl9uACgZ4teAUD/qBVzMssmMkopqRY1q1lN4fdTLU+oJdestnyr2tWlRzdu1mM379OEP56giS1L1D4loUmz6/SCs07Wmc9Zojkzpbo6qbZeUg9vnMkhMGhVLp9VMlGnRCJdIPaDAOAQgV2Mq+/rfCAFg4NQBmD+I93u1RdUMIEKAoB9BQFAItEnpef+pmZd/6tfjTEBwCBUDjZVYpH/kP579+4N/e7o6FBdXZ2qq6vV0NAQPkulUu4UUMFc8k0dAUfAEXAEeu7a+aF6qDqSjoAj4Ag4Ao6AI+AIOAKOgCPgCDgCjoAj4Ag4Ao6AI3BUIeACgKNqOL0zJRCA/Id87erq0oQJEwLhunHjRk2cOFGzZs3q2RsHgMFbth+W2gpmvac6vAA6w3/t6lan2nRQO7RDW3fv1p1/flDr72nUkze1am7dIp113sk68aQlOuPZz9CMaRMD+Z9KScFNPinlegwIUulCNH9ITBAi6guR7FEBAH/HqezRFAAsXXrsYRgfbQKA6FRsbm7WjTfeqM2bN+ukk07SmjVrdN999+nYY4/VRRddpGXLlvm56wg4Ao6AI+AIDAoBdwAYFGy+kyPgCDgCjoAj4Ag4Ao6AI+AIOAKOgCPgCDgCjoAjcPQi4AKAo3dsvWeHI4AA4MCBA2prawtk7JNPPqm//OUvWrJkiS655JLeHcyqfTAYFhUAYM+fySqXyCmfyimXzOpgvkU1iWqt3r5Sv/v9bdq8ZZ+e86zz1N04UZmWLrW3bVN9TU7KdKhxzz61dWQ1deoMzZw1Q1OnTtHiYxdp0uSJ4e+GyROVrkIZMFQBQI9MoIhDflQTkc9J/G2/A07xTANFwNu3d09IAbB06dIgvjBbfOQJ+5tIAXCkHACKjSwSCivxFBCDmQmFfbLZrG6++ebQ79NPPz3Y/u/evVsPPPCAfvjDH+rFL36x3vWud+nEE08c/EF8T0fAEXAEHIGnLQIuAHjaDr133BFwBBwBR8ARcAQcAUfAEXAEHAFHwBFwBBwBR8ARKI6ACwB8ZjxdECAXezqd1o4dO/TQQw9p//792rJlSyBnEQD84Ac/CFAY+V9IAzAMBWIcbjklKSN1dnYpkZKqa6v1x3vu0C233ayqmiqdeuoZOvnkMzRl6hzt3blPHQf2qK15vxp371XLgRZNmDRFHZ1damttVUdXpzZv2apMJqtMplu5XEYNDZM0e9ZMLVq8MLgZLF60SJMmTVIqnVYumw19h3TvU/JSpqtLeSXCdslUIpD6+Tw/eSWTiUD0FytsFy2HwVUEvn179qpxX48AIJVSPpfrFQE0NTfr57/4ha688kp97Wtf08te9rLe8bDjDNuYFO9R5NNhGntJGzZs0De/+U0tWLBAH/jAB4LbBGXXrl1673vfq1WrVumTn/yk3v/+9w/DZPMqHAFHwBFwBJ5uCLgA4Ok24t5fR8ARcAQcAUfAEXAEHAFHwBFwBBwBR8ARcAQcAUegBAIuAPAp8nRBgEhsys6dOwMpO2fOHN1///360Y9+pLlz5/YKACDJIZoPI8uHAlReynXllaxKBDHAwZaD+vUNv9b6x9drydLFWnHCCTrttNOVSKWDTgBuPcH/cxnlMhnlslJ1Xb2ymbz27d+nlpYWrVy1OkTN79q5S/v3N6qmploTJ0zQtGlTA/FPjnlEDgcPHgx9Id/89OnTQ1+nTZumRQsWFkQBaY4o5bJ5ZXM5pdMpRcn8IAbIkRbhkBjAyH++s20TZgFw6IPDEGvcu1f7GvcFB4BQX6pHXZDLa/uO7br6G9/QNddcoy9+8Yt605ve1DsOqRRtSoQfKyMrBhjKYB/aF9HJXXfdpcsvvzzMt8suu0xnnXVWwL29vV2f+tSnggsAwgD67MURcAQcAUfAEagUARcAVIqYb+8IOAKOgCPgCDgCjoAj4Ag4Ao6AI+AIOAKOgCPgCBzlCLgA4CgfYO9eQACreUqc1Cf6n4jz2bNnBwEA38e3GSrRnO8hxhNKhPQDpB5YuXKl7rjjj3rO6afr9a9/vabPmB7al+2SkhkpUS9lOrNKpHNKpTKS0mpr7VYqVaPqmr4EfS7IBXJKKq39+/dp69at2ru3MVjOb9y4MfwgAoCMRgCwcOFCzZg+XUsWLwlkf3VVtdJVVaqpq1VNTa1qaws/9fV1SqerwjZBjpDNBYGA4ZHssQbAJYBSrgCgsUcAkM/nwnE7OjqCiGHdo+v0m9/8Rvfcc49e+9rX6hWveEUQMtDmyZMnB9I8WoY6LiN9aoA3opO1a9fqqquuCnPwPe95j170oheFf9NvFwCM9Ch4/Y6AI+AIHP0IuADg6B9j7+HTBAHst8b6A+7TZCi8m2MUAV6uUIZ7cQQcAUdsK2APAAAgAElEQVTAEXAEHAFHwBFwBBwBR8ARKI2ACwBKY+RbHD0IxIUAv/vd74IAYP78+frOd75zmABg6Gtw0P8FCUBXV6f++te/htzvEPRvedNbtHTpcapKpVVbXxui/BO5wo+qUCsUcM/m24Idv3K1GPUriysAP/lssOxPV6WVSiTDd9DwFPqZyWTC+gi/ER50d3Vp565d2vjUU8F+fvOmTcp0Z9Sd6Q6pBOYtmB+If0h3foMJdvW4BfC7uqom1E2qAHBJp0gZkFRVDzFfjgBg715SABQcACiILRBErF61Sk1NTSEqnro7OzvDd4gVTjzxxNCW8eYAQB8oNTU1QQSAIwMuAIwHGHsKgKPnuuI9cQQcAUdgNBFwAcBoou/HdgQqRKCtrU319fV99urq6gpWXRQXAVQI6Ahszhj87W9/0ze+8Y3wEsLDPPm6GKPwUhYpQ39ZHIEOHMVV2rmCEIAX3qoq3poLhbEp5LDrJ4HdUYzLkerar3/963Bu8OL+3Oc+V2984xvDSy5j4bgfqVHw4zgCjoAj4Ag4Ao6AI+AIOALlI+ACgPKx8i3HPwLRNTXeU2+99daQb/6YY47R9773vd6gmzjZHF1XsH+Xs94DCdyd7Q5R9L+98bf6/e//oGOPPVave+3rdNxxx/UF1JaT7DdcfkI9AoK8EvmksN4PLvgJAoTCSschpUD4d9/c9bZGRfQ+EffRNavGvXv6HL/5QIs2b9miNWvWaMuWLcE5gDUW1iinTJmqk08+SYsWLQ7rYHW1taqrnxDe96mzrbVVixYtZOElvP/3sfePrGWSsuDxxx/XKaeeqqpUSt3ZbDhGNptRPltwabA2soZA1D8iBv5twR6Gezn4j8aMZT2Kn+j6E+03UQb/ps+IAi666CItWbJE//Zv/6bTTz99NJo7IsfE/cDW4xB1ME+8OAKOgCPgCIwMAi4AGBlcvVZHYMQQsBeS6ItJ9OEp+sA+Vh94RwycMVAxNl0vfvGLg3KbF5BLL71Un/nMZ3pfSqJN9PEZnQH78Y9/HPKoTZgwQYhqeJEin5oLNEZ2PO68806dd9554eWcRYI77rhDK1asCCIZFwCMLPZeuyPgCDgCjoAj4Ag4Ao6AIzAYBFwAMBjUfJ+jAQETAHz9618PkdkmAIiT/+YaQJ8Hk4P+gYce0PXXXRfI+XPOPkennXaaZs6cWTaE0PrEmkDtHxIA9AgBipD+0Yr7rB/2CgtCTYWfoBfoURoorwMHWkLqgAMtB5RKJtXc3BzcARAwdHZ2hVQCu3fv1vbtO7Rp0yZ1dnQFB4KGyZO1YvlyLVwwXytOOEELFyxQVU+QTA5RQL4QoNHa1qanNm3U4kWLwzpBwDqJd8Eh4UImm1Wmuzt0w4j/YoKMsbjeZtb+EPysR8XHAkEDfcIJgXn35z//WR/72Md04YUXlj0fxvKG8aA1W8tGEEFxx86xPHreNkfAERivCLgAYLyOnLf7aY2AKUZ5OLIHJB4gg81WJO/VWHzgPZoHjnH5l3/5l2ARx4PsqaeeKkhP7LtM5Rztv4/P6MwGyP5/+qd/Ci+UjNPzn/983XLLLX0cAeIv76PT0qPvqAhirrjiinDdeuUrX6nrrrsuCC/ijgxHX8+9R46AI+AIOAKOgCPgCDgCjsD4Q8AFAONvzLzFw4NAXADw/e9/P1QcJZuN0OU3ro9Rl8FS6z0Ej7AOsXrN6mChf8rJp+jMM8/sJb4r6UUwm8z3CAF6uPJEGeaGAwoAgoVAMdeArBKJQ6kVSTeQSCR18GCrWltbtX///vC75cBB7dmzN4gEqOdAc1MvdkT0d3dnAtk9cfKkEAF+zLx5SldVacrUKTp26VJNm9zQCwGx/7Qmm8spl+uJniepQSrVbyrUUvhXgu9wbcv6E3iAD64S8cL8IR3DL37xC91+++163etepxe+8IUhzcJY7E+luJDO4amnnhJzn3nC+vUZZ5xRNIVDpXX79o6AI+AIOALFEXABgM8MR2AcIWAW5l/4whd09913B1Uw6toPf/jDOvvssw9TkB4ND4hjfXiiClbszYn+x8YNMcBPf/rT8MBOMVuyaH98fI7s6PKyReH8wUJt8uTJ4eXqRS96kf7whz8c9kLl4zO848OiCNcrov7BnXPnZz/7md785jcP74G8NkfAEXAEHAFHwBFwBBwBR8ARGBYEXAAwLDB6JeMQgWICgHikOWt0uApCaLI+Z852tk400JoCaSP37NmjBQsWhPU8rP/Zj0AFSiXrEUT+U4ITwCAEAIlotkoj/g8TABzaCBI+k80EF4BUKt3jppgIxy8I/POqqkqHNnV3Z0MawJ3bt6mlpSVEtx9saQlkP/i1d3Sos7tLrW2tajl4sCA5SCRUX1enGTNmBHJ4+rRpmjVrturq6zRxwkTV1tYqnUwe5uI41tfb6C9jznoIKR6i64msGTKPbrrpJv3lL38JYhDIf9wnoqlfx+GpFJq8fv16bd26NayXImgAB9JJgMVLXvISnXvuuWHd1FPbjtcR9nY7Ao7AWEXABQBjdWS8XY5AEQQsT/nLX/5y3XbbbWELXkq+/OUv6+KLLw6K47H+wHu0DSxEPw+wWJrzcE7EP4WH1z/+8Y8DjkclL3RHG26j0R9emihf/epX9alPfSqojfnsBS94QVBXx0t8fHy8hjZqXKtYEPn0pz+t//iP/wgv9bzUImbKZDKHOTAM7Wi+tyPgCDgCjoAj4Ag4Ao6AI+AIDBUBFwAMFUHff7wiUI4AAMIW23tEAHPnzu115IwKAPg36w4Q+9jnP/HEE7rvvvv02GOPhbUIfqZPn95LZg8mjQAYmwjA8C7pABAl/Q8bJFMS9LdR4fOog0BwIVAiIlxIFLIImBNBrKpMV5fSNYU1zHXr1umee+9Vd6Y7CAR27typfC6nhoYpQVhB8MakSRML4oJ8PrgBtLW2BWHAvHnzAn5sB4FsLgw2BtF0g6zdsQ5kTqqMMWt6bAPuI5ma0GzuiXyH9MYBwI5JmxFHrFy5UqtWrQpru29605uCMwREOe2cPXv2eD2VQiDIt771rdCXt771rUHwwrlzww036LLLLtP555+vT3ziE1q6dGlvHz1F57gdbm+4I+AIjDEEXAAwxgbEm+MIDITAQAKASy65xCOYR2H62EvFz3/+c7397W8PlvIU7OHe/e5392mRE8qjMECRQ9oL15e+9KXDBAAIakqNjwsAhmf8nnzyyZDXkJdYXnw5V972trcFFb8XR8ARcAQcAUfAEXAEHAFHwBEYOwi4AGDsjIW35MgiUIkAwBwALCjH1g5YH2LNCMIZ8vOhhx4KgSLkf+cdGNEA78HRqOdS6xL9oTDeBABtrQdVP3GiGvfuDS4ALa0HQ8R/Q0PB+h9MW9va1NzUHNwBNm3cpG3bt2n9Y49p27btqq5Kq2FyQ4iQnzJlik4++eQgsiA4h3EwMUBwC0inw2fgzr8ZF3CGeDe8GW9K3OVhuGYd61HUvW/fvrAOgmCBtpoYgaj/LVu2hDlx4oknBlEDbSJtIpgQJT/eis1rRA8XXXSRWAsibSrpIEn78MADDwRBAOPx3e9+V+edd17ACMFMNJ2Gjct467+31xFwBByBsYCACwDGwih4GxyBMhGICwB4MOIhEgcAFwCUCeIIbIba+6yzztLatWvDgysvHqQDiDsyxA/thPIIDMYAVboA4Mji3d/RUN1feuml+uY3vxk2OeGEE4LF3dSpU8dGA70VjoAj4Ag4Ao6AI+AIOAKOgCMQEHABgE+EpysClQgAeMeFvC62BoTbHQTob3/7Wz344IN6znOeo5e+9KWB1IWM5nvI0CgBHcW83HWj0RYAEP1f+LEysAMAm3a0tWvjpo2qqavVhIkTAyZVVdXKK6+UEoKS7+zqVC6bUyKZUD6XDy4B/N3ctF9N+5tCdDkpBnBUYBxYn+M3xDpW8wgE+A2hzr9Zd+A7xAKIA/gxjONR5/SkXPxLnSdxAQDtmTRpUiC7ifwnhSj9f8YznhHSHrS2toafe+65J6w3XnjhhaUOMaa+Zz6b+AWXjGuvvTYIHF7/+tfrjDPO6O33O9/5ztDuq6666jABwHBhP6aA8cY4Ao6AI3CEEXABwBEG3A/nCAwFgaNJAHA05XX6n//5H73jHe/oHdorr7xSH/vYxwbMRzYcLxJDwRChAi+bw/VA3V9b7AVquI4zlPPHBQCFlCEjaWs30PjwEo6Km+OTcgF1N4skWN1xznzwgx8cyvD6vo6AI+AIOAKOgCPgCDgCjoAjMMwIuABgmAH16sYsAramwVoJ760DCQBsW0sBAIkLoRsVANj63f3336/f/OY3oc5XvOIVvZHqcSBs+0E7AMQs9hNRLr4Y6gOmAIhx+YftX4iWP0SY28FiAoBAoPfsHDtec1OTNm3eFNYEZs6apVQ6rWTPxlkkALm8Uljzx3aPHoExYrzAn7Hg3wgqWPuBPN++fXtIubBjx47wb4hovoP0X7JkiY4//vjwgwADi30s94nKH4l1rGIOAIgQIMU///nP6/rrrw9ziPUSjo+QgX0QBPzDP/yD3vjGN47Zc6dYw6y/9Ie1IPrEmFDoJy4It956q774xS+GtaH3ve99fVIAjKvO9tNYMDCHh6OhP94HR8ARGJ8IuABgfI7buG81D2Zm92wPATxolcrxw0MdD8NsF32w5iGO/cspHDuaFyq6z1AIVauHhzQecOhfNJdUOW2LbxPvl9mHvfzlL9cdd9wR+sExyGn+j//4j0HBSqENPLRWUqjHHtDAgYdmHqYhiXlR4Vj8zRjQN47BQ3K0xF9U2JZ92J7ftg91GdbRbYq+kxQSifUhqo3Ite2pmzrtQTlez0iTz4zHLbfcEg5LbjKcAGbNmlU0p3l0jjEXDVMsy2zs+Iz5TD8ZB8tRFp8P5cxX8GV/e/A08rdcAQAP5fTJjkUbsE2LY9rfC5K9xNpxrb+W893GjO34jjnFywHnN8cAI76zuUZ7+ByldLwP0esK/Y6r701R318KAF5GmOvsZ+2lHsOOdjEuHL9c/Mo9B8HVVOjUDz60wV4WOLad3/3VadvQNvrK9sWuIexvdmqGSX+iABs/foODzQPLVWeqbjtH7Tzsr41RAcJzn/vc4JRBwTUDZTt4M9+8OAKOgCPgCDgCjoAj4Ag4Ao7A6CPgAoDRHwNvwZFBILrm8Yc//EHNzc3iN5b9kMNYlS9evFgnnXSSjj322LAuwDs46wi8gxNdzm/erflhfYJUkRs2bAjEJlHPy5YtC+sNJjKI9qzUeuiRQSF+lFIqAdu+sE5r6wKDbWv8aKU0DIe1tqcN1o729vZguU/QAUR7b2t71pUZP8aZtcrHH388bMvYsSaBFT+R+MuXLw+/WWONroGydkGJrjux3sG6Cb8tlYCt6diaS2NjYzgm0f6sa9E25hgihfh84BgcmzmHc+J4KtH1SltXiraf9Z8f//jHYb0YgQNCjKOtmCAlvnZ+tPXT++MIOAJjGwEXAIzt8TmqWmcPQhBPURWcPRQUU7sORNxWGslqxx8o6tkewmkLD2GVEFHFHnZNDGBRr8X6wwMnx4Wsi+c4YgJECTweXjkOhPNdd90VyEEeGD/72c8GAUD8AWsg/KLEnpF5HM/IdR5OTWxhfeOzKLFazgsK2/MTFWgUU0EWI7OL1R/d18hLO1GsffGH8JE6kRi3++67L6i4ebmjYOWGunsgEQbfMdb8RF8yeaGIErGDEXJYX6MvHPFzpdjLZn8YRc9Pq8fI+2L7xAllE5NwTH4sn5sJAaJinGg7TRgSJeOjxzPiOWrVFhWWDNS2/gQAcZFEdK5jKcdDu+WIi57vQxWYWF9MDBHNOWdkvokBSkXvR4UC8etsdG5Qr4mw+DwumIiPI9tbfcWuU+WIUeJjwjhw7aLNHJ/zhnPJFdIjdcXyeh0BR8ARcAQcAUfAEXAEHIHKEHABQGV4+dbjFwF7p2Xd7aGHHgqW8hC1WMyzLgHBv2jRIj3zmc/UggULQkdNAMAaCWtzrOvxPgu5effdd4f33BUrVuicc84J64tGFhcT4pezvjaW0R0OAQD9MxFApeR/FBsLMDEynr9NmGHb8R0BJnv27AnjDDHPWPOZBZ+xfsyYWUCUBZSxvmmpBew341tsvcYCeyygY9u2beGYiEhszZljxoPa2I/1YParNMBrtOeJrb8b5iaWAUuEDtxXcMZAYPOWt7xFb3/723vdKi2oZKjrbKONgR1/MGtlY6Xt3g5HwBE4OhBwAcDRMY7johc8APCwZOQnD8o8IFuuq2LR28Vu+BDz7McDE0QU+/Nwxr+jhNZAoGzdujU8cNx77719NjvxxBNDJCoP9dFo4sECvHfv3qAyXbduXfhNm8k9hXqYiG8iYC1SvFiEr7UB8hHcyFUVFQCAD/0mnzaWUWwDzryw8PBYSmUYVWHyb1wFnnrqqdBOxoO6582bF5SY/ObhNFpnqRcUvqft5iDAAyztimO7efPmkPNqzZo14QUK9Sc2YMWsz+gbY4c6d/369X2GZuHCheEhGlU1+BbLvzbYsSy2H225+OKL9YMf/CA8kIP9l7/8ZX3oQx8q+uAPHiYU4AGfPpqLA7/pO9/Tv0ceeSRYlVGwx6JvKI+x/+IFwOZ8fw/FHIttmBOW04yXB45ZTjR5VCDCGFr0N+PfnzCG/pPbjsJc5SWY9pnohuMy1g8//HAYu507dwYFPS/QnHOMnY1ZlNg35wva8de//lWrVq0KdYNDdH6CEW0wQU18zEo5AICX2cWx7Z/+9Kdw3nIeUxgj8vWdcsopAQOb11HCfjDzi7nw5JNPhnOAlyGucWAGJs961rPEdYm+DiS84LhRq0LGz2zvGDPaSB3Rl49NmzYFPDk2c+SSSy7p03zwNmcKXobJV8gLMfvxm324lmGdx3Xs9NNPr+icYw4wn21cEM/cfPPNg4HQ93EEHAFHwBFwBBwBR8ARcAQcgRFAwAUAIwCqVznmEWAdgPd9I195R+dd2j7jfZ0fEwDw7j1z5sxAIvNeT8AO7/kXXHCBzj777D5uftEAgOh6Tqn1tTEP2jA1cDgFANFgJ5pXioy1wBW2ZSz5gbDHGYD1P9bUWJdhbYj1I+pjjrCOhVMm652soZhAgM8IgomuVTMvWGthbThK+hcbf9rDHDMhQqmAkGEagiFXQ7tZ2wR/1qNsvTMqAADTjRs3BqHNhRdeqBe+8IW9WA65AaNcgTnsWgDRKDfHD+8IOAJPcwRcAPA0nwBHuvsveMELAsHFgw3k38te9jJ973vfCw89EIc8MEdLf+QmBCJR8AgBIDh5mPjOd76j888/f8Au8RD+9a9/XTfccEOvjXd0B4twff3rXx9IdSy6KilGwEHc/uhHPwp9o3084MX7xQMcD4NYOZHr6G1ve1sfwhuMeMCEfHze854XvjMrdl7CKWatz2+IUCOVeZAiJz3RtQMV2nvbbbfpmmuuCb95uKXwAMtDJsWIQx7U3vve9+qjH/1oICZpW1xwER+vX/7ylwFHI4/p56c//elAVFJQVV9xxRW67rrrwkM0D4bgxQsTpCL4RAvkOhZqDzzwQNFu8TDMyxQKXObW5ZdfHgjGkSo8/GPDBe6m2KXtkKK0I67g/ctf/qL3vOc9ATvw5EXw29/+dm+/ERIwFuBCX9iGeQI2PDyDz7nnnqsPf/jDetWrXtXbrf7ySv3TP/2TfvKTn4SXVM67j3/84/rc5z5Xkki2ipmDn/nMZ0J+dl5a+JsX2G9+85u9dURfoOjPrl27wu5g8L//+7/BroyXZcQln/zkJwPZzBjTN/plc4z+ktOM+WAuATa/OG+vvvrqQA5b7jBwAUeKuSlcdtllAV+EAMVKKQEAbfj9738fxuSmm24KmJuC317yOCbnISIA5uOpp54arj+DEQGAFWOO7RnCGxOHcEzqs78RAbzhDW/QP//zP/eKKfrrH31gnMmlRls516666qrgTGHpPG688UZ97Wtf641I4HhEMGBNGH8h5lpz7bXXhusZ12gThpiS3saP39SBLSLnOWKOcgrXP45rKR84t7FHLJbCoZz6fBtHwBFwBBwBR8ARcAQcAUfAERg+BFwAMHxYek3jB4Foej3WG4gQN2dP+01vTADAWgPrHIjccbbj3ZjIZtZFeN/me1v/6C/C2QUAhfkxHAKASmaaBc8wRhY0Yc6orKFE01nyb8ac9T/GGnEA6xnbt28PqSAg9c0RgHUt6mMdj9+Q/qwRWtAJwWcE+5gzaH9OiLTP1qP+f/bOBNzKqmz/CxD4FDBxSMARc0g0DUQQHFBwCDU1yjSH1PIy+xzS0iynNFLLECO9xPzE+pxFzbk0w+krRxxywD8kCoVDDmHkgIr6v35L7t06L++eztnnnL33ud/rOmzOPu+w1m+t933Xep77eVa1AoC0T3VkRD3Xxb5MnbCfKYNC2i7UiSUhCUSBGfY87GvYgautZzXt3dH7woEgRALVGi2TQ0ez8vVMwATah4AFAO3D1WctQgCH5M9+9rM4AJLzjqhSIpsVQZ0emh2gKG0TTmSc2zgIGTQQQYzjjsFTuskxykALxzWOZkXJs5/W3Ob/Wo9d33Ms18BpKZFBugZ3MeUoTv/jjjsuDggpn1SPinxX+uxUWcrgBrEBxxLti/OLsvHDevI4G5Wym8EQjjg5M3WNLDei6C+44IIWPCRQYPLCoPWwww4LN910U9wHdgxMlHKdfWknysZAluspkvvkk0+Ojv1yg5eLLrooRvNTZpzlCAioI+e66qqr4u9KzSU1NeckFRQCAMpAeWhbBA0IG1IlJeVOlwHQuVRpzkUdSTWel7a8rTcqTlaEBlq3a+zYsdHxWmzgjiN7p512KogryABBBDYTBhynRP3Tn8VCg2StLcbvEgWQeQBnPlzVTtn75ZhjjonOX+oOy0MOOSTyVx8vV3+Ooa3hB0vuA4QqOIMVga+0/fQd+m4qAECoQ5+hDbj32KTA1oSK+qh+9DUG/jfccENBfIMznuUt1M6pQ173vyZD7IM4BTEL67VpSQDVMysA4Np8t8MOO8T7gHv9nHPOaYFFS2HwZdq/xBQhxiWXXBIzK+gZAitlaMjelzIkkF3g0EMPjVke0vR/yoAgNTmTJe5XNiaI8KDflMpQctBBB4VLL7003rvwnzp1ahRG8Bw866yzYh25prIz0M7cb/Q/yk4ZYYc4gWcZbSXRDsz5mxTdUnNrqRI+eZZcfPHFUZBFe9FvpFjP9jn6Mc8J8Tr//PPDwQcfXFDSl+uj/rsJmIAJmIAJmIAJmIAJmED7EbAAoP3Y+szVESgXvV3d2dq2N/ZMZQDAPof9j0AjsmkividwI2svk4i+PWxTbauNjxaB1GGu/+dlJlUWB9ly+MSOoh/sJdjGsOeSERabDkE52FLInsiyEGTDVIZYPmV3li2YfiIbd7ksnsqEqSyxWs61VMu2pyBAyytQLmxa/K4sGtwX2Mf5GxkATj/99PD73/8+YL8kmAQWzbAsJLYx2pDAOOp3wgknRN9Fe3L3nWwCJmACeQQsAHC/6FACpO7Gmc1ASs47nPkIAxgMZFOL5w20KDAOMJSCcrz++Mc/DqeccsoydeE6pPknYpprK6o93VFOfTm9GMQz2FDqdNK5pw6zbJnkAGVAQxr+n/70p1HcwLWV3p3BDS9/bQwC5OhNv2MgeN1118X6SbxANPgWW2zR4nxaD5xBpQaHcqLqfKyhdNlll7VgorWnUKqS5YB07GwwoHxaj506KfpYAgPSWOFApI2Y3BCRjJNPauY8MUBWAIAjmEwNlAunLm3OJierlgjAUc7ACE733ntvLKuyE0g8onKkFVQGAL5T5gLqceqpp4bTTjut5gMtHPA4yOUcp344W9O13NPyZQUAO+64Y3Smk+6KtFcaIHK8HMCpYCTtK7BCTIODli1vMtxWAQD3BOzyBAASpKif5gkAuPdw5t5zzz1xciwBikQc2RsWJzr70PasBca1J02aVLiP2F99lP3gJMd0qqInE8GNN94Ynw95Ezjqo3bjnAg3+EFxzJZGt6tvaoLHdagLv2s/IvQRtFDutB2KKfhx4n/729+O9w7lp6+mggjKkL2fleUAgQDZCcgKUmyTAED3Ciz23HPP2BZXX311IbpefYzzIN4gQwXMKA/PVARQqqfuN4lSsnXTs45zsS/HISD46le/WvIdg1CB8uqZyL1AeeGRVX17otShr2tfzARMwARMwARMwARMwATi8nRkWCsn/jcqE+gIAmm0dursbE1GvraWV2u0Y+fBfoE9D+c/kb4KXNA1ZK9o6zV9fP0TkE0IWw/BVAqowk6MKEBZcVlWERsgdlY+OY7gKS0NQKAcfYrgFp6/CqbBTqJgD9kC+cxb7qBUBoD2tK9gS9Tyv5QNIQR2MDJiEJhEhgzsVSy1QRAItmMCZLC/k922vZdz7ahehO0dgQPL3ZL5kwy1nfGs6qj6+jomYAL1ScACgPpsl6YuFRHQDI7ZGBSjfCTtc97gI08A8PTTT0eHuBxkDAx4ma6//vrLcCMdEynLeenqXAxCiKTFIcagg8E5G1HYKPOIzGUfbTjvFUXOd1klopyZOMNxarMxkMHBz4APx9qXvvSlMGzYsKhyxMGGypHroBCmjIrGpS4MiB555JGYBh0+KEUpKxt15nooSOU853vqgfOUjfOz36677rqMKIJzMeAcN25cTEGURhszoMRxynHwZcOpy0ANpyGM2SirotBJaUY6eH6X4CFtBKLNYce5GeyShQFGpHViEIy4gOPkSGXdeJaBuPLKK+Pa50T8s+Y6QgWdn+vTfl/72tfiedKNiRfZAh588MHY3hrs0h5ElROtX8sNJyxOburPAFeDVq6Rl5Y/KwDA6UyfIEWc7gdEAZQTNTCOZthRH9qA5QX4jvalb6AGvv/++2PUe97WVgEA10FYQ6p7Lc+AsATRAn2bMuQJAGDPRIW2o49LsDJhwoToaP8zE2gAACAASURBVKdtaRv6IH9XZg5F7NPGXOfaa6+Nx8KWpRZwJtM36SP0Y/oz7coP59OyApQLMQ79jS3rrJYAQE53Jhjc84q05/qUlfJTViZgKPm5JoN27l2JPOjD9G32I/MAZdOEL08AQLYAot6pE9fH8U2bwmWvvfZq8Tx67rnn4hIO3AeaPLEv9UNBjFAob5MAQE57ls2gvciioTpzHHWgf3E+xAuIjxD60Kd5DmjpEq17SLp+vh8+fHi8LO1FtAP9muUZeFaky4dwfZ5VgwYNis+NvDRuPJs5L6woI30aIyPPgmICsFrewz6XCZiACZiACZiACZiACZhAcQIWALh31AsB5p7Y0rBNzZ8/P9rccI5il2E+25Fpw5UGHnsGyxyyjB3LH2JbwJmLXY6yaZNYQcvytafztV7aqyuVA3tGusSDbIK0Nxu2Duwl9AstC4BNVJkVZeNjCVic4nzy7OV7BTdha+IHQRb2Nn6w5yAaUGZGBa6k/S7v/3zXnn1Q94fs09gtWaIV29CJJ54Ytttuu1gsbL0EnnAfEbhHBgBs2x15L7dXPyUYjYA+bOZ8YtNVBoD2ZN9e9fF5TcAEGpeABQCN23YNW3Ki6YlaZoDCS4+XIg6nrDO32ICE9cgZMDCg4HjSdyMoyHuB4lAjtbecUjjbSPNN9C2DJbZUSMDvRJ/ipJYqUxHwiANwxKcpwZWq/09/+lN0jKVpoBjIEXVOqvx0LXilEcd5xsCOQc4dd9xRcJDxPYpI1kKnvHkZB1grHacn56UMDJhQSrIvXOVs41r8aPAEMxyNLLtAvfgd5yWDENZYhyXfKd0/x+Ew5LyUh6hgpaXi2vyf+pFWXOulp+VFFMEAjjJxXlL+o3JlcEebMBjGybr77rvHlO8IGXAaUjbq/utf/zoerzXWqAttx/rladvpZsABjGiBNcvpYww2pbbFqY6Tkq2tqeN0POXn/4pexgE8ZsyY+B2D/2xqt6wAIF0Kgwkj9cWRjBOWLXWa0s6wuOaaayJL9UvUpETK5221EABwr3HPcT3au5wA4JVXXon9jfuL/9MfSC9PNPj2229fEHukmQ0QFHzrW98qtI3EHorwZ6JAZg3OJRGMlkNALY3wgnRa6UafkrBCAhv9XQIACRjSzCCUm2h+7hNt6fp/3NcM3LkekzI9x9iXexCxBJtS9KciAAQcCKAQE0iggnCJ+2SbbbZZRlxEXbkGmSYQ0yiDAuw23HDDOInI689E+hNZr6U3eOaSeQORE/cI4iImXPvss08UKHEvc9/xQ3l5/vC8ow9TD9oBxty/WuYgTelPuRALcG/yvOWZoeUVfvjDH0YRSbEJHMYRlO0woZ2oG+0Gf2cAaNjXvAtuAiZgAiZgAiZgAibQJAQsAGiShmyCaiCCl82NeStz07vuuivafFiajzkuATXttWE7k22LICYt/0iACvNXAgoU4KJMo0oRT5n4OzYqRO+cx1vzEJCdN7UX0z+xbxC8hR2U/7PkJba1NAukIsL5xOaGjYs+jb2YYBDsMth2sLFwTv7GJyIYbEb8n8/11lsvilAIcuNTQWKiXMsAi3I2VcqkZTKoN6IdMv9iy8Z2jpCB7xHPsMwo4p6JEydGGxVbsQCSeukx2frn8cCuBQOW/cTGSDAR9re0j9RLfVwOEzCB5iZgAUBzt29d1o6BDxHLcpDxyTIAOMvTwTGFzw5QcDQRIY0jVRuORda3zkZcMzlgYCGHOPvjSMPhzmCcF7EG5TqXHE6oEImSV+Q55cLhxhrZDFL0cscxyDFcnxd6Gl2LA+7AAw8s2wY4wKgTSxTIcYxDjshZBkWpE0x1/MIXvhAnG3Lw4RzFIZnHT45o2OFERNygLAacG+HFrbfeWohcTgucjWC+7bbbogOYc2qZAwahGAVw8mYHabQNaZwY4HJ9HNsarOKExDHJ+bLtoOviFCZiWlkHGCyTHQEuDIyzx6n+1AunMaIFnJr0Ma4HUyZbbR1M0g7wR2Aipyz9DAcvalz1g2y2iKwAQKyJbkcEwiA9r99rPwbFo0ePjrwlAKAMRNDnCWCOPfbYMGXKlNhnKSeOXfoAWyWKWo5hkM45aGfaPBUAKOKe8+OoZjBLlLyWpaCfIOpAoIOjO9ufOB+KZXhxXiLV0zaknDwbcCDzfZanJlRcB8c6fFVXHPlMylHg83cprzknAgDOSZtxDi0nQNQ5zw2ydRRLy6V7FIEQGTNwXCuVPm2CmAkRh0QDqg/HUUfaSupu+jPPFPpm3vOIZ4OWRUEccvTRRxeWEoEbS0DwPMsy43mEqILvuUd43jLpoAxE2yMGQHBTbKM/siSF2otJGm1DnSQogmfeBHL8+PFxKQExQYiBmID7NWvk0PEIjziGjbZAdML7IG2zUvdF2YesdzABEzABEzABEzABEzABE2gVAQsAWoXNB9WQAPPaF154IYrccbQzX2W+z3yZ+TtzR+b9v/zlL2OG0WwgTFuLonkx5UD4juhg5syZcR6P8ICAGuaxsjMpUETf6foESGBDwY6HEMCOwLa2TP0cn+cAVpZDbCOyh9D2abbSampAf+E82KDohzjV+dTv9EdsUtiTFUSV2qixo2IP5V7B9pUGqpWzEUrgILtMWgfZdfQpcY6C9hQ8RnZLrk3fxw7HJ8uFcj+xFCRCAIkWygkMquHWHvvqmaA6697Hrsc9jjiDTK7YQxE5ECiEAABbIcdUYo9tj3L7nCZgAl2TgAUAXbPdO63WUswSKcr6P0odTyprHKBZh27WwUTKJNJ7MdDnhYlDGacfEwAG1wwwOCc/RHzjeMRpyN+IzsUhzP816Mo6zNOXMA4ponLZtL41Cj4cjezHsQyu7r777kK0qiYacrRmHZZ54BmQ4VhH6ahIZeqNo3a//fZrtQBAdeH81JkfnH5M4DW4o/xMXODHoDQbsZ4tL+Ui4hzHo9JbcV6i7RnQKFuAro3znqhh2pW64QBkgEq7we3zn/98YZKUdWJybRyDDAiVwYHJlaK6+Xs6mFVZNYl64okn4vGorJWmHYcw12zrYIvr4pDF+Qo3zofzHmeu1j/Pm8xlBQBy4iMmoF9lB5FZ/lwXzjhI5ehGbZ5GgqfHfPe73221AEAD/OOPPz6uycUktloBAH2DtPJkzlB6/7R8UjhTFwbDiEXSfsDg+N577433czGFPGpqOJKFQk5jrpsKACTS0LUlANByCtSVPkbmCJYZ0HOq1IOSY3Dmf+UrX2mR9p57lolNmoWDepLyDMFAuswBmUN49qUR85pQpZ86F/cS/Y6+BTPankkFG/eVxAKpAID9YIfwhmv97ne/ixO97D2gCdZLL70UnwecT8897nn6gSYqykySFXTwd4wytGO6SRSSnWDq+c5yHrBko62Y+CFgcAaATntV+8ImYAImYAImYAImYAImEAlYAOCO0FkE5EDFHoCTEBE/4nSW2GS+zzyXJULJOkcwBpn1CORpq72H+jIHx+bFnJh5K/NURAjYCVmqD5E9AUdkHFCAkSK7xUv2QX5XZgAFS6T76P95QR2dxd7XrY5AMQFANoulAsqqdXCr/3C+1G4rWy99FdskYgAC2fhEcIKNHFsQf+M+wiajJQMQA9B3+Z2+iyiAe0r78F12S23WxQilAgDuRc7PRmYDbLI4xPmespHhgMwF3EuUp1G2rMhIwXp80hbYeHlGDRkyJC5tOnXq1JhVk6ApngG1eEY1CiuX0wRMoPMJWADQ+W3Q5UrAixLHPJHLctjjcGNdbRxk6ZYdAOO4IyJZa9fjEMbByKZU/vyfQQWR0gxmGBAxcHnooYfiy1YDLa6ddXinUb8oEkm5jmNSKd533nnnqDCW45Lzsg+ObikgGTBpklxp4zKISteTpy44Fom6TRlUmwGAQYWOIXU8GQngoY3MAUTKcw1EFRqYFSu3Jj6k7Vc2BM5H1DtreUvQocEMzkqckWovtRMDH7hlszZkr5sVAJCFgQhrOTWzAo5UcEG5yDCAAIA24RMHKgMwjtP665W2EfvJEcsnGRdwjPN/2gvn6gMPPLCMCCI9f14GABz/DA7ZygkAqBPCCcQtUs3i9GUiyu9Zh2xbBQCcD3HHBRdcEAeo3BNpBgDdF8oAgMOeSYbuK1L+Uzfub45P+wH11X3EfUp6epTzqQAAoQlLTFDv7LHiSr9lgsJ1yIyBUz8VACDM0GRHx0gAwO+K/kfsg9iEDVEBPCvZeAaRQUMbqmrEJ6xtlk7qcGpfeeWVcTfqS19kLTC1e3a9OL6HN5H+2hB6EPHAxIlzUC/6FM9N+rNEJ1//+tfDZZddVnh2UA4mUzxjiYhIJxtpn6E9UgGAJnxMxojil0goVXZnn9cswUF/oV20TABZHHT/pM8znY9lWXgWcf/S/jyneb5kNxtEKumR3scETMAETMAETMAETMAEakfAAoDasfSZqiOQFQAwbySYhGAiHPDMHcnySMZCAkVYKnLChAlFbQfVXf2TvSkDWUyJ6MWOuWDBgrDvvvvGOTjzauwJzHvzHHrZuXb2+nmC+taU0cfUH4Fs2yt4SXbjam0bqa2aPsf5Zf9M/5baXWS/JWsA9m/shgRn4IDnE+c7Nh8JAFg6QME3CqyT7ZVPxC7si40qtcXm1UWZNvmblnhVBl2OVR0qtbvVXwt/EpCWLilMexBIg0AI1tjeCK7B/k2gDPZjbKYWANRja7pMJtDcBCwAaO72rcva4QxkGz58eEwzrYHQUUcdFQfsqdOMv6VpoHF+4aRj8MGgAQc5QgI5uhnY4AzE8Un6LwYtDCxwDOKkS9fsUlR6CknnkWiA9axRGLPxHc49lMWk7ub6lJWIclTHiopFjUz0ajabQV5jSD3JoIH0TZwHZzXlIGU66brTwZQimXEA4/Bk4EWdiX5GGJGX0YA6w5EIXgYelJOBF2pEHNaoLdlwemYjdLNlpixcAwcf7cVGGRjA0BZwTh24WQEA9WRQ+dhjj7W4lpy42esddthhLZYA4NxEaDNwYuKXZgBQdLIGvDBUe2eFBhJ/VKu6TM+DQ1dRywxuqTvR1RIJ5A2C8wQAZHrAYZsOAktNBmgzHLI4gSk//HEM56XY72gBABHpOJA1EUGA8Z3vfKcwcS72QML5jXBg3XXXbdF/br/99pgZQcuFFLuH4IDABxFNNQIA2jON/iftmJzeasdyD1Ec44h1OI5+xT3EfYZRQFlJmASwHuG8efNin+Ue59lC3dgkUMjev/xNIgDuTyZblJGMITxfKDtCGu4H+gNiEFgg9EG4RDtIBEWUPc8lyqgsKMXubyYqCDK0cU6JMdK+mZ3U8ruWHKFOqSFEdUuPp26w4LnPchXKrMIkEGY2iJTrff67CZiACZiACZiACZiACbQvAQsA2pevz16eAHNJHGoEQ5BCnHk/9iA2ltI888wzw4wZM6INEPsd8+BqRP3FSsCclqUOydzHtTfaaKMoMCDIQM7/Ulk0iwkAsAnI3pDapKp1Cpcn5z06i4DaPrVv59lPqimfxAMck/Yb9ae8ZRrT86fZYRWpnv6dzAHcZ9xT2K7o+9hr5PRnqUzuAexFfIctOt3S9P0SAFAmbFLZ7LjcW9iOOD82qrxsA9Ww6Yx9tbQD18aGRR0RV2AXJiBR2Wex+RL8Q+CgBQCd0VK+pgmYgAUA7gOdQgDH7BlnnBF/lMqcCGrSevHSlDM9dfzhIN9iiy3i4IANxzXKOjY5pqWCxNnGIJ0Nh9zEiROjI7JcxHkKg3OhikSxh3NNGxOLMWPGxGvycidqWWmdOIbUPocffnh0PmcHMdkBvQaDSh+kuqQRttUIAIo5zPieCGfSkEsdipgCEQG/y5FeziGusjAwJBqftmDARl0nTZoUhRdpFDsCACKd00kRbUH0fCUb2RZ22223OLhEJMDGulZc8+CDD46OTlSoaaoonJvUR+xxJGrNKZzl1DHrnKykLNl9cPizbIXqT5srorsYxzwBAANr6gDbcqIR2JLyncwIqYiB+4BJaHYrJQAoN7lUn6wmA8DQoUOjIl5p7hn4IlaR0CVbPsrAPa41shCHSFjDOXDqc8+XEgBIFEPEOANspa1HrEMmkEoyALAPohSO0ZZO1Er1DwwLRKz//e9/L6iwEa4gklE6Nu47HPf0O/om4huuh/Gi0k3PLvqYnOX0AZ51LJPAJiOCBAD0e+4b+hViCiYh7MP9mLc8CfcxEzSi8U899dRC5IQmZQiSyADBkg6IoGg36pRNY1isTtnnE8dSNsQKlFnvAs6HOEziJJ2vXJ+tlKX3MwETMAETMAETMAETMAETqIyABQCVcfJe7UMgnUOmmQFlI2AuzHKfzLGZK+OglE1Adolq5pES5/OJKB6bz8svvxztadgmUrtLavuqdA6s/fJSqVdTzvah7bPWkkBe/ygmCKj0uqXsVNX0H9n7VEbsTdiXuK/o+/wfBz8/2JSwFXEfYP9auHBh/GRfrokYB+c/9puBAwfG7BxanpJ+zn2oJT1le65kudxKmXTWfjDBDrjyyivHH7LOPvLII9H+THATWUF5Zv3qV7+KPwTk4F8otrxpZ9XD1zUBE2h+AhYANH8b11UN5XilUKydhfNKGy9BUlQTRYwjiH0ZTEjFiKr35JNPji9LBiFEvvISTTcGF/wNRfCsWbMKmQG4DmpFLTnAMWkKJn7XwEdZAzgXP0T4kvJL21VXXRWje9kfhy6OdJ2P8hLZS1pwpbdOy1fNgExlSo/ROXGq3nnnnQXnM2xY96yYAICByIgRI2KafjmncaBPmzatYuc/5VFZGOzBlFTninw+5JBD4ppr6YA0KwBQCntSw1cSYU19iY5nzSTVTX2DeuA8ZAKGeIT2Zb03BpwMNuk3EoRQXilPVY+0nNW2C+dgAkgfpv4MfCUAkMAi78bLCgAY9JJKjslqJWmgsgIA+irXqxcBAG3AAJi2oawIOCQASPuP2EgAAEOUxsUEANy3xcQRbREASLiDcAHDQWvSj9H29AXEBjIwkKWCdP8wQNXMMiUIYaS4RrBCphAN/HVPqh9K2Z0KhKgn+3MP33LLLYXuhfgAoQTiFu2vJQDgyj3EJIOIBepXzPmvE3Id1ouj3chIwiZBljKkIMJhUjdy5Mh47yEsYHJD+bL3dfb39BnF/zkny5PwTJUAgO8QSCA4aMvzs65efi6MCZiACZiACZiACZiACTQgAQsAGrDRmqTIpQJcmDNj+yOb3BVXXBEDfvbZZ584J9W8UiIBLVVZzu7D/qyXju0IRx4iepx5u+++e1xKMl2eLy1bqfNm61CqacqVr0matctUo1xQSTV9oxJote4/lA97kqL5sW3h9EYQwH2CnZXvyBSAOIDgKwVkYfvC/kSwEzba/v37xyAybGYK6lKdFASU1lHLW+q7SsQ2lTCq5T48fwiAkgAA+ziCIexk2DZhQz2uvvrqcMMNN8TARDK3wgQOWua01u1Wyzr6XCZgAs1BwAKA5mjHhqgFL2wGA1IAMignlTkvSBxVDCR4IRJxLGeflgvgxYhTnQG4Ul+T0h+Hb7px7rlz50aHFOsZaZAgdaHWyeaYbErqrAAgdb4pOpuBj5ztnIMUPjj22NiHevDSZ2CTN5hr64u93BIAeR2BcuBcJdUQAxSpoSdPnhyOPvroeEi5yH+dNy0/UcCss6b2wPmLQzzdUDh+4xvfKAxs4IMDkwFPdl32Yp0Y5y/l/M1vfhMnYgyiOA/tx/9pE22UhcjkLbfcMjplSbGOCpX+o/TiaqvWCAAUhc21cbyy3lxWAFCKZVYAwOQUAUAaeV7qZq53AQCKeLJDiDX3a1sFAPQrRYrnsWmLAEBp+3i2sJxDpfeBysH9RBuyBADHSwyDwIW6y3HOEh2nn356i+df3iQnvc+KTQa5Hn/jXmDihdKarBCf+cxnCngOOuiguMaYykMbIMZIn3+6D7JMJbagXyKyIpOKnsPUR89mri2hApM5shnw3EPYwLOBrB3iKRFAngGHMiFo4Dg9p9kPwcK2227bonhtfX42xIvShTQBEzABEzABEzABEzCBOiJgAUAdNUYXK0p2/qglHjUvRHTPDw56lrzTeuX8HWckwnbmqZWmF2duShZQ7Fwcy1ybuXQ2M53m8gr+qHSeWs7hW+l5ulg3aNrqlusP1Va8rf2n0uh8+r8yQWLzwTb0xhtvRBs8diT+j50O2xHZAagn+2BrYh/uTY5fe+21YzZXgrpwoiOyyW6VBEpVy6lW+2cFAGQlxU+BbY6gNC05ir2LgCMyhbJ8AgE61N0CgFq1hM9jAiZQjoAFAOUI+e81J8BLnwEDjqwpU6aEY445Jl6DwQEvQ9Y4V2SsFLtE8w8fPjwOHPhu8ODBgZdrds16zjtz5syYAYBNAyo5jNOo/EoyAHC8nFIa5JN+G+c5G0sYkJWAjf0oDxHQiiQuplhuLdTWCACoM45q0qMzIaIe1J2o5L322qtqpyeDStqQiF2cdFqSgWhd2i7dsgIAVJD33HNPnEhVshwD52ZAibOTSRiOVJaCgIPUqLQtAyf2VVlUBgZd1PH73/9+XKpBog9FMlc7YZNogeszqKOtYYoQ4Vvf+lZM+15q0J0VAFA+lgDAgVrJ1tECAMr0ve99L9ZLSyeQAh4xhpzJWvMd1a8yAMgxjNOZpRKKLTFRSQYAovO5hgbHWU5tEQAoYp/086zLVe2mdQVp+4suuije/yihudcQw/BMgxvPjPPOO6/AgesofT7/TyP/9TttnYqQ+D8RB9l11jg/GQB4PmqTAEDLU4wfPz462bMCh7Svps8q9XPqRzTFueeeG9MfsmXLQD1oX93PfKJqZskDUjFKmJC3DATXp/0QgSHC0L1Oe9N3EPCkW1sntNW2r/c3ARMwARMwARMwARMwga5OwAKArt4DOq/+WXuaAgOYEzMHRoSPA/GII44orMEtmxdOyBdffDHaGCsVAGDPevjhh+MSoNgUsW9kbVeUSdlCmb9mI5VL0Srn8PV8t/P6WmdcuVx/qLZMbek/lAU7TDUOd45BlKOlObA/YRfEJobdCPuYvmP5XH5eeumlmC0AQQD3JbZQZQjI2qsIKsFmyj1I1gAyp7bnlgaJVXKdrACAemHf1TMBNrC48cYbY9DOz3/+8/i8or4ErmHnTu2BlVzT+5iACZhAawhYANAaaj6mZgRIl4PjmJcigw1egKxLP2bMmMI1eAkjFGA9c6X//9nPfhYzBWQHCAzEcRBLLMCgg/T3TAIYXODQkiMx65SUc5i/UxZ+0gGAxACo9lhbjMEV5cK5x/85ngHJU089VRiYlBMAMGCgjAwMuK7EBjiymdykKck10WAfnKpwYkDEwIk1u0844YTcdkEwgQCAyUvqrEMAMGHChKrbkrLBcu+9945loO0oE+3IJCzdsgIAnLmsh64U8ZUMUDUQ5by0I8KP2267LToNSX0PQ8rAoJPzUUfagt+1oTplsLX//vvHa+OYTcUAlUJIBQBkAOD6im4+6qijYvq5UltWAEC5yM7AJ1u5/sK1GDjusMMOhSUmqDPlWGuttZa5NPcMfVQp8FimQY7ucuzV91lagv5F32atLwQAZL4QPznnUcjTvkyytaF+3W233WJZ2TTA1d9pC/p+dgkA/s7fSLuHM517lTpkN8qoyQaZN7i+sg8wSSAtP2ribLaJs88+Owp3lAqQfqHlK6oZgEughKN76tSp8X7lfkS5TNmV1uu0006LGQAkFuEaTIZ4HqXXS4UAeQKAlBv84UZ9idKn7uqLCBouv/zygsiAZ5ZEHKX6Zyo4YD+ptmkjhDv8cN+98sorMTJC2UTYl7JwPM8HfQ97hDuUTdkS0uvrucl9QdYEflf7/fGPf4z9XFu5/lrpPez9TMAETMAETMAETMAETMAEKidgAUDlrLxnbQmk9hEJypkv4qjnB7sO4nfshNgMmHNqKUhsRNgmsNsoi53sbyqlzskcnuVIsVVhIyCbANntim3pXN3z1Nq2uc/WWASwGWEX01IAlB77JllOdZ/wmSeU4f7kPiUrALYxAv+4F/U74gBs3vokSwCCAGxpsvHzd+xwWvqD68uuLpIqR17GT/2NfbP3crl7OysAyLYczyR8HgRQsQwAtliWB5A9utoMpI3VM1xaEzCBeiJgAUA9tUYXLAsDbpxvvAzlAMehTmQ9jntUfmyk+r/rrrvii5wf1qYmmjy74ehj4ECKLgYici6eeOKJ8Ry83OVIrGQJACYPcloq5TyKPaJa+R1HKGmytTEYYSKCylhO7rSMxQYQqYNS1+E4rq1BQWsEAHKek5YdB72c4nwS1cs6adVsafkRITBJYrBHGXfeeeeY7ijdSgkAqrku+zJ4gk3qCMbZSF8gnRKfsMehrkwAcrhqwEk085e//OV4jkqXIEjLmS4BMGLEiLjcgyLhDz744DBt2rSS1coTAKCCVVqscgPOzhAAsPwC0evciwzGS2UAwFlfawHA5ptvHplmB/F811YBgIQRpAxkTS5t5Qb62k/3E9kwiD5g0sH9wBIkM2bMiOXDMY44AJGAnNtEyCMiYrKSTjRKCQDoZzwPKLP6NRMO+gSCKfV59uGZes011xTqwzIcXI9nbKm6pQYW/V9OeU7G85TzIwDAEIjYikwHCH8Qh9A/2JjQwILICZ7TiAB4JuYp3Pnud7/7XSEDgEQMnJMlJaptk2qfK97fBEzABEzABEzABEzABEygOAELANw7OouA5o+y52DDIcKW+SM2OTLGMd8mpTiONmwWOAuxHTAX5btUAJBXD+wXN910U8zuSGpulrNjvk2gjjcTMIHyBLADYSviPiQIBHsQ9inZs/NsULJvy86bBqPoO5YTIKqegCdsUPwoIE1LB2CD5/988jcCl/g/ggSeB9jAKE+xjKJ5tUttYaVqX04AQPkff/zxmDmXQMH99tsv2sU22mijuCyuNxMwARPoKAIWAHQUaV8nlwADBQbv++yzT3xJM2jgZUjaLS0DMHfu3Lh+PS9wbB4jlAAAIABJREFUHG5Eiir1vJS8Ormc+kS7E/XOBAGnGw5MHHDVbmnaav6fRrzyfyYKRNHrb5wfJzgOOcpWzqFLfRUlnGYbKDYI0cSHlN7KAIDggYwIpLnPbkqPzuQHpSHOccoEF6KCL7zwwqqQqD4MdHDM4rzWdvjhh4df/vKXLc5HFDKOcbUTDmJlAKjqwpmdqVdeair44GT/1a9+Fa699tpCVgAcrShLaReckShGlbq+2nLIQYng4c477yysg85SA6kTOe+8jSYAgCfOY4QcDJjhjgCA3xV5Lx44gOkTTJyLLQGQvR8qyQDAvV8stV5bBQBMSJgkEKGOmEWT/HL3rdoWZz/3H32BAb0mMfQFHPBMXOj73Ku77rprnJggbEINPXv27GWWMCnVF1VXyoZBIhWjaHkGTWq45y699NJChoNDDz00CgD0fNR1svXMc9Br8sW+itjneqkQhzRuiAHIssE9oU0CC65//vnnL5PFgetxflh9/etfL2Sq4PwYGhFKsFUqyKj2Xvb+JmACJmACJmACJmACJmACpQlYAOAe0lkEND+VvY0sdNgicNSTLY75ONG/fE8wCEEvBAMxBydDIYEwqQAA+6OW6cMmRqQx81RsSyxJx7KR/D0v+2BnMfB1TaAeCXBPyoatoDXZjvg9L4AnrYdsZ2nASZqlVzYg7I7Y7LBB839sdpybe5llPrjHsa1hh8R3kAoE8B2Qah+7Emn3dX7KoTJyr6eR+KlNrJwdqpwAgKyWc+bMKZwfZjyvsJtiG/dmAiZgAh1FwAKAjiLt6+QS4OXMi5sXIGsFMQgnGhrH+pZbbhnVvKTmZk0vXvI4zHEyk2692MY5cFLiAFYqMPafNGlSiyUAymUAkGMzHbhozXCtPcYkg0h4nMtK6Y3jDdUwTudsSp/sAEJOPAYZDA5ICaRURjjzSNutTamJqlkCQFHu1GXbbbeN6ePllNO64Dq/6luqqyqVOxOsddZZJ+5KeTj2Rz/6UUyrnm7VCgA0gKykLMrukPLRQI5P6vrNb34zppFiY6CFs5bU7FoiotyALo+F2oxMAkR9ay131Oc4erPlSa/RGQIA7he1OY7hapYAQCTBvTR9+vRCvYgulwCA+7O9BQBM2HHUywGdnTS0ZQkAzkV7olJGmUtKMbZKBQAM+FEhb7311tF4oPuDNISk+eL5xjOA7BT0OaXtx1BB9gjETun1ymUAkBBCYgy1K3xQW/MM4n6kzch2oSwkEgBkJ2GlBACa+KSp2rL35auvvhqf16ma+sorrwxHHnlkzAigjeUYUG1TvvSamoDRJ3nG616inEzkmKTltYdfpyZgAiZgAiZgAiZgAiZgAh1DwAKAjuHsq+QT0BwUZ9/kyZOjzQVBPXN45tvMKRVtfPzxx0eHP/NK5qo4BVMBgJbwYw7PMnpkksTpj+2RZfy0BF420MhtYwImUBkB2a2rTW+fZgDADqlgPGxeqQ1JwgHOL38C9nhsc9zzbBIMcA78Ddim2Ef2OtWEe3/w4MFh3XXXjTZHZSDW38vZi8sJAPBxKCgP3wSiJMqEfUzLwFZG1XuZgAmYQNsIWADQNn4+ukYEGKjjoNdaOKSmnzhxYhQAfOUrXwnXX399vBJOXNJ4kS0gL1qV6Fr+xprlOKMVKbvddtvFTAP8zguXl3tWAMD5GRSk6YEYKJDWHZWhos5xouLIYiDBeQYNGtTC2UU6cBykbFnlcJ4AgMEJ5ycCFucZ9eK4XXbZJTqYs4OdagQAGmxQ1jPPPDNmCqDeTIgYVBG1zEQHZzoDqHJpkTgf5SGamKUatNEutBHLLKQbAgCcobQjmzIAFBtIwQL+TOJQb7LsA+dmokYqJ5hoGQjOl9cH0uvffvvtgfTuqeO1nICkXJeWAODHP/5xZAo3viPrBIIQtrRvpXUlXfqOO+4YB6SUnfR06RIA2WtnOVW7BABOVZyr9FPam7XhSy1ToBTv9D+Y029wXOPc5v+UmbRVOLc5nwQ2tAkTctqX+1Mb9xxCE6XKTx3QcuhrEk52CtLFS0nMvog1UgFAlk9bMwDoWpyXPq0sIeqHxdS/aUowli9hjUA2+gKsb7zxxlhv+gX1pP6ksydKHmZwph04jt9l1EgVyXn9ECYoiImY57kDO1IfkoFAzn6ux7PksssuKzzvWKaE+pWbwFAvUu/zXKBcPE+32mqr2AfyNnFIxQKIbI455pi4PIo2nivcG2RzUB9QlgjKzbOfDCbc+9SJNv/LX/6SK/ood3/67yZgAiZgAiZgAiZgAiZgArUjYAFA7Vj6TNUTkP2FOSr2jXRj7s38kXnkWmutFW2IClQhSx0idGyBstEw98TOdMstt0QbBzYcgpFwArJl7Uvl5s/V18ZHmIAJVEIgtTWlgTLFjsWmJuGAjsWGiX0Kuz6f/CiLJ59kyuUYnjH8EBCE7QrbM8Eo2P355PdslgBsfFwTpz7lYz8FDHJOyqCstfyuoCY9i7TEp58xlfSGyvfJyyJR+dHe0wSal4AFAM3btg1RMzlKSb+Nc1cDeJR4ROQyKMdBTXQraj0cW3Ku5zl/cazhTMeJheOK/0sVTGpq0uDjjFbkbBrdCjAEADicuRY/99xzT/jqV78az0FZ11577fDYY4/FVN4MJjj/3nvvHR312jie43BilRMAyPHH5IT09ExQWAsI5SJp7Em/nm7sL3EAymeuj+rwrLPOCj/4wQ+WaXNNlig/znTSkGsdcnYmMwIOcfaT2rlUx2FwgoqRshJZr4jdESNGxGUZ5OjXOaoVADAIY5BEHWE4duzYgogD5jgFUXvLiVhOAABHJnRkLJDjFcf9SSed1GrnopiS6QFxg5Z6oN1JPYVTX/tkWXa0AIC6nn766bGdKNMee+xRWBohT+whwYjUt0SRE01Ou8OPvpYKAGhvLaVAv0AAwBp62lgOY7fddisobbm/tdWDAIB7gXpxL48aNSpGAWjjmUObphtllvCHunNfkSqQewsFL8fwPc8f1vYSG55LLLnB/cDf6eejR48O9AeYch+zTzkBDv0e0QAZGTgP7cTSG0RC4KyXYjldtoF9lIK/3P3C84U+w4822o92zNuyAgD6GPcuz0OEW7S3xB9EV/BMVh9IMzogJpoyZUrhHuWaiCiyz+eGeKm5kCZgAiZgAiZgAiZgAibQRAQsAGiixmzAqshmRoa4mTNntqiBgjGYJ2OHYWkAnHVsBCYwP0cwryXssKExB8cGgL0OO5b2Z96a2is4h51zDdhhXGQTKEKAZwn3OfY47P0sG4wdDVsmn9z/WmIA+xy2XkQCslPzN+x+2Ox53iAcYj+eJ9irOSfnyMt+oMwIfMpJnc1u4IZrPYHWZp5o/RV9pAk0FgELABqrvZqutKmjFOf8ww8/XHAq42hnkM962tqI6EYooBRf2ZTW6flwUiMs0EaablKwM4hXanz+JhGCXtJyfvI3pT/nGJx5hxxySFwjTE5fykHUPg43OeP5xEl60UUXLdNeeRMIrkdk/g9/+MM4iGDjWkxMEEKkmxxsMKhEAJCm7GZgQlQyjjht1Pn3v/99IH29op5LdTKl+ifynXKTbQEV5RlnnBHLL5Y6R7UCAOpH3eGLwptlCxiIsfEdTncEGdSFfVlmodSGSIF1n1B8anJIu7A0gJzd1dxU1E9tgEAFpzHc6Id8T5mZSBY7d0cLAOBP1L+EKLTXX//618gtzaSQMlD/p66kwiNVPYNYpctqJgGABue0HfU777zzYvp6OfnT1H/cuzBhP/oo/HCM0x/ZTxkR+B1nNsz5Hp4cw5IUrFPI78oyguN+n332KSx9Uq4vspQARgrOJxET97OWF0ChzEbEP/cKggLKzO+/+MUvymbMoI7qMxIqkJVhxowZMaIiu2UFAJSL43gmkilFadkQUtx///1xyYM0A4CyI7BkCs8hLdPBs+S0004rK4gox8t/NwETMAETMAETMAETMAETaBsBCwDaxs9Ht56AMuoxr8TGoiXxOGOahS7NvMdcGxsNQSAE2hAQ8vLLL8cAFmxoZNIjMILgHs2fZeexAKD1beUjTaCeCPB8wEbHlkbfV1JGovp5dsybNy9mbOUHuzT2KwRDZBnhM10SFdsb18TWil2fT/ZLfRbZJTUrKYv3qZwAfgKWfWGJF+ym2QDFys/kPU2g+QhYANB8bdpQNUod9jjWiUjHgc6LmnTcKHZJJY3KDuclTqQ11lgjOp2z60mr4nJk33zzzdG5hlpPG9Gy55xzTrwGTuHsGj+aWOBcI9MA++t4jsGx9YUvfCE6phTZymCCtO5EwCvjAC92nIA4E9MtTwDw6KOPxgkIqkOpAUlbf8MNNyzTltUKAFK+nJtzsnY9POHECxKVNPUiYrncWmcXXHBBTNWtyH+il1E9kt4bFWRbBQCayInTZpttFlOea3KHM/KOO+6IfSCd9BXr9AgVWApCk0D2w6HNJLA1gy94KgsD/QcHOSnkFM2MoxTBQb0IAMh6QXp4yicBBNHdp5xySi6yVBhDxDr3njJGKAMAohjujWwdGRDDFdGOjkGww/WzjmIuXg8ZABiMy2nNPc89gVOfpSyUUj/v/uW+wRDGvcTSBQwseQ5wDo4nuj9dzkJ9BnYsGSDxBZ/XXXddFODQt8qtk8ZzhswYsONaiE14fqgvS7yhJQCUgowMANy75c7PeRGIILzBYCJhy/777x8FBdnjiwkAEG3BgXJxzvXWWy88+eSTkVFWAMDzlcwAZPeQiAqRDgKCbAaVhnq5ubAmYAImYAImYAImYAIm0AQELABogkZs0Cowp1aWPC0hl1aFuTy2Hj6xTWldbeyI2GuwsTGHJUMfy/FhZ0M8T6pvRYxmg4rSrHnOANCgHcfFNoGEgMQAurf1LJH9LI3ax9bHxnNHdlR+51nEM4alTxEHkK0YYQDfE0BENmH8FDj/WQ6AT7LX8rPqqqvGcyoTCc8sbF0KAGyWxkqDKTujTtgyyaSMbfGEE06ImYvbw6bY2fXsDLa+ZuMTsACg8duwoWuQPjh5keLQQq3FhqIOBxLf8+I97rjjYjpzRdWWcmZpME/EPo4rHHRKc49z7sQTT4ypydONFzcbE4Vf//rX8VqIDnBs4uzE8c+a5nkbzi5SgSuCVfsgaKDcqIuzG3XDwfq9730vCh3kbKN+ZC7AmZp9WVEv6k0UNo5EOcxQFvI7EbYMRBBHsK/WKkqzHOy7775RCMAkKV0OgLXiiYzXJIe/y1HJwIa0+VwDlulECOEGqfCV7jytZ7UZALKMEGvAL53swWXq1Klh6NChhTToujYDLtqAARhOatjSdhxP+6dZIFpz42jNeDmHYYkDV4M51pwjejl1pKfXIQOFsi3wPRNU2PKZN4jITji5viLJFQXOPiwdkRehDQfuKdLf0ZcoN6xYDx6nMJsi+yVqYRkDRB4ILTiGsuEMpl/CslYCAN2/cpTPnz8/IPCgnWDBIJyMIOm68XltJiECgzyWINB9xEAb5/iaa665THucffbZUQQhQQfnVUQ9/Zu/4UTnWLaskIbnA32LdGBSleLIhumFF14YB/4yPsgJTjvRdixrwaRCSwjAlRT43/nOd6KIRhtc4MB+PA/oW/QfseEciJwwYnBtys+14EYbIerRfUO5aPNyEQ3qb+w/bdq0Qr/m3Dj1eQbQHsWWuGD5B5Yi4b5nU1vAatKkScuIHLgeghHaPTXe0J/XXXfdVi/T0Zp728eYgAmYgAmYgAmYgAmYgAksS8ACAPeKcgRkJ5FdppytTudri4NdNr/UYY8TDlsYNgLsiNi9EOwT+IO9DluSrslxEtK3pRzl2PjvJmAC9UEgfVbklaiS5wB2OJ4t2PBJ+59u+A7IHoBtk0+yjqQbNkqOIQsJIiT8DXxiw9azCPsgdn4JELLl1HOP7xVUlbdPJXXhuGK269a0WCqwyDuev2PnpGxp8GFap/TdIT8G+ytLSzaTrZZT4HuC884999yYmRefDwIAzq0MzmJWrGylmKW2YwVaecnS1vQSH9NZBCwA6Czyvm6BQOr4/NKXvhTTcqGsY+Olh9OKhy2Rr1tssUV0KpWLZNXJWQOeCGScg2xygjIhIOqUHxxNONlQB/OCxkmHA0ovB8qHg/2mm26KE4Z0o1yUleNx0P3kJz+J6/9QPpyv/J+X/HbbbReGDBkS/8+1SeVN1Dxp5KmPUqzz4sdRJkd8doCiDABHH310jOhNHdL8n4kNTkQctqT9ZmmBdOPljtOSdcQVSUxZeSEykMGJTFlRRTNxQtmI0/GRRx6Jx1EfKSIZrHz7298OP/rRj+L3bLXIAJCWFzEGEzVS50slSR3gwvII9AfEFXBlow156VNe2lKOevan7WlD0rC3NhVQOjDheggRyPLAdWhDMk4gOKHtlU4urU9HCwC4Nv2SdOpp29DnEFAgiMD5yoZakv4INziywRZn8KmnntoiGlwZACSs4XwMgnHAIzbQhmCGZSeULSNV19eDAEDl4v4mRRf3PfcYznsG5twH9DH6F/cU4ggi2XmeMHCljWlr6gJPHPXKApKXTYP+g3MccYE29uO+51mHOIBMHFyP88KSpVDozzxnlHmD/SdMmBAFRBIFMQHh2qkAIJsBIDugzf4usQz3EMtbIGSAhzJooFDmOcbfNtxww/g3ODDBof9QTjilQijYEnGhDCHpNfn/LbfcEvbee+94HurHGo3sT3sUm9D49WkCJmACJmACJmACJmACJtAxBCwA6BjOjXoV7ENpwIZsWMxF+V4R/NQva9+q1EmVxyZPACB7AyJzbC9kEGU+ylydub0CLxR0IFtkWsZGbQeX2wRMoH0JYB9T5l6i+tMlafUMxF6NLY8gHexr6TMPmx0+CgkECAbjnNhqsanzjCIIicA+PhX8g52P8+t82LZT22o5x3ux56fsf5xPz9NKfS3VkObcsr3qWatMy+XqIqEWz+z0OS37YSroQgCG3wLbKcGQ+EfSeikwkLJnM7+Uqw/lTf0I6fI05Y71302gHghYAFAPreAyFKKfL7vssoJzjBcPjiRekqSpxzGvyPZqXko49XCo/+lPf4ovTZxrvHR5yeLE5kGuKGhFAdMkvIClTCO9P+no8yYockhz7PHHHx8jgFNnXToZ4py8qFJnrNYP53iiZ1n6ABWgnHdp99AaRrDAUa9NDjfOT314yeFkJFI53RhccD1eiggE7rrrrujQV3p4Xmi8mPUy43fKRRtQDzk8+f6II44IP//5zwtLKXBcduJEe5IdQC9KHMRMwqqZ6NF+u+yyS4yUV8YCriN1uTI34JxUXfiknpSXOrMP6m+imPXiToUnld6C2QkrDmFUhfQnysZyCDNnzozXligiPXeeAIDBH+2Xt2U5VZsBgHPSLoge4A43WKRCDg18pJxkH35gyD2DcpUlKsSe7BO0qyK21Q4MhGlfosC1kRmDTBudLQDILlegDAB8z2CapRzOOOOMuJQH/UOOdupB/5dAh9/FQUpSZZa4+OKLY6p7RcfDL68PcA74fetb3yqIaWjnrFiFMjBx0DXZh7Jwfpz/V1xxRXxGcC8r24C4kz4fIYrWIVMGgKxAJ08QoIwMOObJcCExlp4xKkP2XDxL6RPwU+Q/g26eMXCBRZ7imuwACGn0DD7mmGOiCErPzWqeFZXex97PBEzABEzABEzABEzABEygMgIWAFTGqavuxTyOABfWXmZOyFwQGwe/Y4fAqSU7W7mMdNUwzBMAMFdm/smyj2wI14m2xVlHOZn/az4vuxe/M2/mk329mYAJmEAeAWyjWo4YW1clW2o3U6Ag9mPseDisCXqTDY19eS7pB1u4bIV8ErzIcrgE4/DJ+RQg2Rb7GddPo+QrqVd2n/R5rMyzEhhouVQdk2ZJlYNfGRDk60ntgNgoORfnKRfMx3mULTc9l66j77LZX7L+Ad4l2LrTZUzzyt8aVj7GBDqDgAUAnUHd18wlwAOXF+D6668fX4Y85BVZjcOOSGu9/CpFqIc/D26i80kHw8sAx7BeIqjCeKhzTU1M9EIiIhfnFKphXgDFXjapU/m2224L3/3ud2NErCYXSlPDtXE46sXP91yLyHsckKwpLmUfDrdSCmn2Z3371OmuulHfAw88MIoR2PTylOJNTl8iw0mzD3eJAGDD/3H68ynBhAYUqBF/+ctfxslUNso9W95aCAB40bMsBGnZiTxPFX4SaNB+1Jl2kEhBfQTxCMsUKPW62iJlkjIq1bey9YM3GSaI/NZGFD2O8Lw06XkCABzmxRzFec5PHPlMpCtZAkBlYlBJdoI777yzkHECXoruZj8pKDkvQobzzjsvOu9Z9oGMEakAgCh2XV9ZKbh/WG4gTwAgcUFaHw28lHKKaHc50KV0rcUSAAyMNXDj+vyQGYP+JKc74h5ENfyQip+lA7SxP/0rFTEo8wbPA+51zpUdMKeD2nSgqHoT5Y6IJr0W+9F/6aOkD2OTE19iBZYmYckACV94ZvGDo55nCxtLACAQUP0kAMiqXNP2UCYBlZWJzZw5cwLZRuhz2lKRFN9xDT1XtIwE59pzzz3jfYcRRX0NXunAGkbcP9wXbNQR4QHfqd4WAFT6tvN+JmACJmACJmACJmACJlB7AhYA1J5ps5yR+RxOquuvvz4G7WBHQARAtsvp06fH+T1ZI7XUXzaQpy1zvTwBwG9/+9uY1ZCAGjIRkjVSATjM1yUC0CfzVAkAmCtLWN+WcjVL27oeJmAC/yGArYrnBc+Gck5ojso+n3hWyumcty4958cGqGUEsMdj48NWrx8Fzcgvgp0VvwHPO+yIAwYMiP/nh+caz+JyG1l/yQDKs1tLoBY7plwQHUFQBIZhE+ZTogWe/9j3+I70/NinsdPiZyHoiWyy1JEMtAT28SNbI59w4NwIzfg/f8dvhA153rx5cV/EETzj+Z1zku2Za3BN9uMTuzv1ZGNpGPYj8yv15jObxRXBBzZRjqXN8R0NHDgw7l9tBoFy7eC/m0B7E7AAoL0J+/xVEeAF9otf/CLgRE9TweC8HzZsWO466ZVcQEo6VMg4xYlsZqLCS1WOPc7DC5KHOg4o0lKzXjtb1llc7pq8wH7/+9/Hdbf/+c9/Rgc219LGy49r4SgmuppIWxztWXVgXsRsem1SbrMOOAprXko47TTQwHnLevQqf94khsEF6kOi4/mBj9IVcR4GGLxcecnxQjz88MNj5oFSA4O0zDNmzIjCBtqSiRcDkmuuuaYcvqJ/J/U6a5PjPOUlLrWknJc4avnB6chk7xvf+Eb8JK04m9YNyqoKq2nftH4cR3lwsGojepmo5rzBEQMWHKoMFhjA0PcQDzDQKDeY0vnJhECEN9emfWBK9DntU0owwt9+85vfRBHFM888U2hnzqtsCQya6PdkbeC8bDh/f/zjH8e+RTvS/vxO2dO1jygLyzWkG9ejLdK1m/R3MZejnPsEoUH2ePpeqQm4BtEMzhDQ0P5S8ONMTkUvEgBce+21YcqUKYVB6DbbbBOX1GDjPkUocdFFF8V0/xp48zdlnqBPbb/99uG4446L0QQ43rlvlLZe7VCs3GprjmGZBDJ1MOjmOQFXWFIvzsu+PCfITsByG3nPo+x1EExRRwwYDJB5vhx11FG5Efgpb64pURLfc5/QT1mCgzLy3OR8PDfS5yb9h+cZzzCydXDfIQbJbhzLvhINMDFgMsCzgesyiEeEQRsqA0urHxY+0ARMwARMwARMwARMwARMoM0ELABoM8KmPQHz1uuuuy4G2zDfRATO/B/bAd/deOON4YQTTojzfOZ3mvtnbQKtASTHPufFtnfvvfdGuxh2jC984QtRfFBsS51z2aUS07m1hQCtaRkfYwIm0B4EEFbha8AWjv1UQUCIACQqULASzziEANgUsdXxnJQjHme2AgkJXCTADzsdz83Ro0fHYxSolQZzyZ6aVzdsmdjpsdnjZMc2Shl5F4wcOTIGEGL/Yx/stFyDbLq8L3iW48/A7sh+iLewZXI9gvwoI0sYU26WFmWJFzhg56ecZOZleVtss3fccUcMsiI7M+dCWACvq666KmbrxXbPOwJfAufDwU8Z999//yhIgBu2To4hmwz/h5/EBXDGhyMhQXu0s89pAu1BwAKA9qDqc7aKgFKsKOqfk7TXgJuXBJMEXjKaOOCAwrHND+q5dCKQLUc15eLFhKqOT2UKwFnLyxhFmjalI6tmwpE6N3EmymFI2XkxpROsvDLLIac13HkJEsmtDAycg7JSTj6VBUFpwvMaOusgl4O2VZ0icxDXT52HvJRhyvc4DbkWqkHKm7cGO6fT8gZ5/auSds3WDwcx66Ir8p0BEwOX7CYRSpqmSeWRI72S63MMbc0ATs5ajivldE7PSzloZwY6rNfOoEcqS9gxEGR/OYNxACvDQpq6SQPLUv1Vf8sTsmTLpP6vtIBKyVcsO4L46tzKGEKfFQ9N7NUHVSctg8A5NGiWopf6w5VnxMsvvxzvW54TSumv9bikuuUaWppD6xxWY9DQeXGqIzjgXFybTxzqDCwlDsq2cSnhCv2SgWp6/5UTFKV/z0ZnaG0yygkPPhlM0394Nkg5S7nTNGR5972eS7/61a9iRIiWpDjppJMCGQ7Ut7wWYy2emj6HCZiACZiACZiACZiACbSegAUArWfX7EcybyXwZfLkyWHo0KFxSUucK8yhCYZhvoeI/Utf+lKc08qeU818OWWoIBU+tVQlQnocOziJCAigHMxTcQZVu5UKqKj2XN7fBEzABDqCAPZNbMSPPfZYdFzzLOST7/E7EFTFJ5mHsZNjw9NSxNggCdziPU9gFEFdONPJ6II9DnspdkfZZbP2cNWPwEQEXzjRsfGxRAIBhmQtxj5IABZCBcpGQBlCAQIuuR7BVdgvEYvxjvjqV78aA6Cw0WKzJsCJcrCMMUvKsETzmWeeGb7yla/E7LgIDbB9EoTEUqgsVXzWWWfF4DX5D8hS89Of/jQuCzxu3LiwxRZbRDuLc/L9AAAgAElEQVQ4gU5kv0XAxvkQLhBcRkAYAZcTJ06M9n5slASqch6uyTLTldrvO6IP+BomUI6ABQDlCPnvHUpAais535VWJS9FTrko27yC67w4jZUuO90PJ5eiyLPOvHS/tjzoKUPqJNN5K40AT8vBS5KMBVrjXPXjXHJ2llLpZa/JAIHvsimN5EjVWkRSBJZLfSTnI05O9m0LN/UN6g+/vPbThJLrpn1IzsxyDtDWlI++xKQW1aTWbmICStR2qY3JMuUt5+DOniO7tIBEJXxPnbPr6pXrt6kwQccqZTv3gO49+gb/T1mq/xS7F7M8iwkB1L/y+FfSJnkik1TVr3OkTm2OoU5qgzSFE9+lQhG4ZMsBd93HWheqLUIhKWzVXoqw14CV78W71HUkBMq2EwNmBrOVbtlnQyqI0v/znss6v/plsf7L+TEEkQFBfZrMFKiS2fRMq7S83s8ETMAETMAETMAETMAETKD2BCwAqD3TZjkj80Kc7aRdxsEkcTjOHTIPstQbzh7SMeNs0TrO1L+SeX7KiWtp+UG+5/9kvSPakwAQsgxoXe5qz63rWADQLD3T9TCB5iOQtXGm9k0FVCpAid+xyfF8VlZTgtbIAEwEPU5uRd4r0yfPb2yGPK95nuKYx+4uO2LWLqrAKwIeyYRLhgJEXwQxIR7AXkiQD89onPvbbrttLNP3v//9mAngkEMOiUuw8mzHjvk///M/MdIfAQBLGrOx33//93/H3/kh8OiJJ56IznzOz5KsOP45LwIDovYRIOC433333aP4ALEDGWJYVpqAPTK5IlSgjDfddFMsI+IxsvVyfgQGLJfM+wQhGwGisEFogLAA0RnvN3wx3kygUQhYANAoLdVFyqloWDmA5JDMG8C3xmGeOsjl8JMjVs5OXUsOwNY6JalDdgIhxyoval5WWYdeOQd1XjdgEkUZs864dI34SrqPRAM6nyLBs8eqjfLWuC91HbIKaE21SspTap/UOcj/5fiGq5ZB4GWsdEWaYJabCJb7e7EyobQcO3ZsjIpmgMSAgkjm7JYKM6plIKe0oqKpt/pP6rwuVQcJIzguPY+yEmTLlDpxs+2d57Qvx6+YAIDr6t4slVGgWmYqo+5F1aHcek3ZZ4ueBdy/eVHpatfWrmnI8Qy+JajRoF2R9DJwFOvHYiZxEfcABhbKo3slNbZUwlFtpXsoHexriQKJE1TOtL+kz/L0egzsGUAzkGcCwLEcR7oxokckhFCWgHJ9qpK6eB8TMAETMAETMAETMAETMIHWEbAAoHXcmv0oOeSZJ2o5PGXXY3lJIjFxzJ944onxk3mdbFSa17aWEdk8WbYPOwxLXzKvZI6prVg2yHLXswCgHCH/3QRMoDMI5NkIU7tlXlCW7IPKsMk+2AWxv/EsxmaHSIslbLFlY+vke7K1YE/83Oc+F5eIxVbHMzX7XOU8fPfHP/4xCgD4HYc5vgnOTRaWK6+8Ml4Dp/4+++wTbfQ4/WfNmhWvO2HChIgTeyhL206fPj18/etfj8uKUt7HH388CgU4liWOeY+wtO65554bl1DF0U80P5vqw/nJGoAAQMFiCAuOOOKIuATAAQccUBCL3X777TGbAFkByDDAkgRTp06NYgSWGCCDATZ+6gaTn/3sZzGbNNf/7Gc/2xldwdc0gVYRsACgVdh8UFchUCyyub3q7wlHe5FdVozR1kknx2vAxSdrDJEFgAEV682hSkSB2MxbR98frWXZUeVsjSipmjq19/OhlEAjLWc5oRKDcgkP0n01aWFiccwxx8T7hQwYGIpQHaPGRWQhcVQt7tFq+HpfEzABEzABEzABEzABEzCBlgQsAHCPyCOQiu21JN6MGTPicoikfiaNNEES66+/fjxczqi84JVKCeOEwemPk4i1oEkfTZQmjplsJkQLySul6v1MwATqnUBbbI1Z+51+x2ZHCnyi6HHMExWPM33zzTePGV022WST6BDnWYuNLvuMVaZfnPxE5LOcMk56Od3Zn2VVsf+x3CyCAgQGOOhnz54dI+6JvGfj2Z4VABBwRNYCzoltncwBlBFBAU57MhSQFYAyslEfHP1kAODvpPsn4Ii68T2R/hITEOnPdssttxQEAGQa4FxnnHFGXBaBVP/7779/LDN1oR7z58+PgVYsUdCaZWbqvZ+5fM1LwAKA5m1b16xGBNryoq22CO3t4Ku2PM24f8q4rZNCpbxjMMIkd7PNNovKRQYIKCBxcjbz1lGO9bYy7Mh7uK1lLXd8Lftv9lrteW6uhaqYzBykCGOJDNKOMXhm0H7BBRcUlglp631ZjqH/bgImYAImYAImYAImYAImUBkBCwAq49TV98I2wprJRGc+++yz0QlEKmkiSJUtgPmmMr5VGqWPUweBAZ84mkhhTYQqzh8iNJWhT4KEWmYU7Opt6vqbgAk0LwHscSzXQup+bNoDBgyI6fs32mijGNmPrQ7HdzbTqYjomUsa/Z/85CfxWCLjEWRh+9NSqSwhoP9XKwB444034rICPP8RGFAWbO4sbTB+/Pi4hKgEB4gUSPV/+OGHx1T9CAC0IQD4wQ9+EA4++OCYTYAyst12221RAIBD/7DDDosCALIKkAWAZRDIGqDlDGCCoIDr8w7yZgKNRMACgEZqLZfVBEygrggw0GAAo9TtpDCaPHlyHCBsuOGG4eabb46DIG8mYAIhpoYkNSOKWlJpsZEBYObMmWHIkCGFgXszCTbc7iZgAiZgAiZgAiZgAibQyAQsAGjk1uvYsmse9/DDD0dHEBtplUeMGBHngThOcOjgSFEEZrkScsycOXMC2QXmzZsXhg8fHnbZZZfogJGAXUsd4pyxAKAcUf/dBEzABEK0ZSOuWrhwYRg4cGB8dmaDcUpl/9S+iL6w8ZGS/5prrolL/6ZLpyIGYElgHPjVCAAoG89/zkkmGY7lPETek52A6/AuYR+c/4gDyA4gAcAee+xRaOb77rsvLjkgAYCi99MMAEcddVTMdjBt2rS4lAHZEBAD8B11JUsBQoTXX389XlsiAvclE2gEAhYANEIruYwmYAJ1T4CBAJHNrI/ExJQBz+mnnx6zANihWffN5wJ2EAEGy6yVxSQDQw0TBQbi3CMM3h3930EN4cuYgAmYgAmYgAmYgAmYQAUELACoAJJ3aUHg3//+d7j88svDaaedFtP0kx4ahwspo5USGmcQWylbCXNHlhRgHWiO3XfffWMmOS0bx3xSTqt0eUYVxnNLd0wTMAETWJaAovcV3c+zFJu2lmjRszN9PhfLWMyxBMKRoQXb3oQJE2LEP6n3ydjCcxwnPUKwagQAXG/RokVx6VDeFzjkeQ9QNgRlBBORBSbdyACQLgGgv5EBgCUHtAQATn3KR9AeGQDGjRsXTjjhhPieQkTAcgQIGs4777woPoAT+z/66KPR7j906NC4HIE3E2gUAhYANEpLuZwmYAINQeDSSy8NBx10UFhhhRViCiWim1dcccWYKsibCXR1AkceeWS48MIL4+CZATyDawbuFsl09Z7h+puACZiACZiACZiACdQjAQsA6rFV6qNMRETiEMHBM3LkyLjcG3M7tiuuuCIceuihMdPb9OnTo6OGjHD//Oc/o22E6ElsJjidcK7wHcIBUlHj5MH58tRTT4W77747bLzxxnEpAfbh73bs10f7uxQmYAKNSaDW9rcFCxZEOx+BPgcccEB02OP0nz17doyc33bbbWPWFrIFkB3mueeeC7vuumtcDvTTn/50XFIXWzqCL1L777ffftGOjmDg7LPPjsfhnCfSn3cMAoN11103bL755vHc7Pfiiy8GHP1E75O+nwwAK6+8cgw0ItX/lClTYqp/gvZw6vM++d3vfheXI2W5Guz4CMzeeeeduJQA7zC+HzVqVLTtY8N88skn4/uHMhZbGqExe4RL3ewELABo9hZ2/UzABDqcwJ577hmVhGwoICdNmtThZfAFTaDeCDCYHzt2bBycM2hmcM5gXem0tJRGvZXb5TEBEzABEzABEzABEzCBrkrAAoCu2vLl633rrbdG5wwbqZVxuBCZiWOFaFC+Y0lE9kMIgIMfB5EEABKC44ziOz6J7scZhBMHB8tOO+0UxowZE5042WhUCwHKt5H3MAETMIGOIMBz+7HHHgtz586NorA11lgjbLDBBtFJj5P/+eefD3fddVd47bXXogMfZz7f84y//fbbowOfZzzCsLXXXjs+9xGC4YjH+c67hL9jT+R3nPRkCDjiiCPC6NGjY6YYHPS8g9hn0003jVH6//jHP6KAgH3JVsB3/A2h2Z133hnR8P5BcIBAAMEZYjWOQ+CGiIH30nrrrRcFApSDfb2ZQCMRsACgkVrLZTUBE6hrAgwmmKT+9a9/DZdddln8P4OXY489Ng5uvJlAVybA+lqs3YihhgE6URxEfHBvMEBn0O1MGV25h7juJmACJmACJmACJmAC9UbAAoB6a5H6KQ9Rleeff34s0E9+8pMwbNiwONfDsUIK5VNOOSXssssu4ayzzopOFyIrUwEAAnBsJthR3n777eigeeCBB+IPzpatt946bLjhhtFZxI8iLmsdvVo/RF0SEzABE2hMAtj0iPbnGc97AFs4GVtYHldOe5z/fM+znH35W58+faJggOf6KqusErPE8N2bb74ZswKwDyIB3gmpAIDlZBCgfe5znwv77LNPGDhwYFxygPNzfd4vnA9HPsfxnsH2KOEYtkcc+5QFuyROfzIXcBy/sz9ZDP71r3/FsnJezufApcbsn1291BYAdPUe4PqbgAnUjAADBAYNqAEZKDBQ0eCCv7E5TVDNcPtETUTARpwmakxXxQRMwARMwARMwARMoGkIWADQNE1Z84oQ0UmWN9L0E4WJI4Yo//nz54dzzjknpvBnfWWyvuEIwlaCUyfNAIC9BNvJG2+8Ea655prorEFIsMMOO8SU0dpwKrFsgOeNNW9Gn9AETMAE2kwAm7eyuRQ7GSIvnPBkdME2jiiMTDB52VwQgk2cODF8+ctfDhMmTIj7pc53sgAgPGMjcp9U/XyHWIyNcyrgKK88lFUihHKBSKobggHKzuZ3UZu7jE/QgQQsAOhA2L6UCZhAcxOQk1+11CCGTwYiDHCcpq65+4BrZwImYAImYAImYAImYAImYALNQsACgGZpyfapB85++ggbzhYiPYmYJCsiaZZxzODIxw6C84cITQIl1lprrfgdNpQ77rgj3HfffWGllVaKaaNZo5n1nr2ZgAmYgAk0LoFyTvJSfydbwPXXXx+XASCDzPbbb194L5AxgHcGArRx48aFXXfdNWYNYEvt8HnkuGbeVo2tvly9GrfFXPJmJWABQLO2rOtlAibQ4QQYBKSDiewAopoBRYcX3hc0ARMwARMwARMwARMwARMwARMwgYSABQDuDsUIEOSA05+U/wsWLIhrJfN/IjU32mijsPrqqxec/5xD6ZSJACWaH/EAazPjyBkwYEDYbbfdYsp/hAJeY9n9zgRMwAQam0A5R3m5vyMQu+SSS2JmmE022SSsu+66Eci8efPCM888E0VjO++8c9hggw2imIytIwQAjd0qLn1XJGABQFdsddfZBEygXQgUUxLqYhYAtAt2n9QETMAETMAETMAETMAETMAETKAdCFgA0A5QO/mU5ZwulRZPARBaQ5lPpVLOWwIRAQBLAJDOn/8/9NBDUQAwZsyYMH78+LjGcrrVqpyV1sf7mYAJmIAJ1I5AuWd4ub+rJCw3Q9Q/AjM2RGaDBg2KnyuvvHJuOv5i9vdaZACoHSGfyQQ6hoAFAB3D2VcxARPoAgQsAOgCjewqmoAJmIAJmIAJmIAJmIAJmEAXIWABQPM1dHsuT4hjnzWYcb4gCEg3lgZ48cUXY+TmCy+8EJcD+NrXvha22GKLuBYz6zsjHNDazYgJyq3N3Hyt4xqZgAmYQHMQKOfgL/d3ZZThvcC7Re8Ufsf5z5IzLCnDlrXHWwDQHH3ItagNAQsAasPRZzEBEzCBZQYdjvh3pzABEzABEzABEzABEzABEzABE2hUAhYANGrLhYJzBIc/DhOc6YrWJw1/1mnSXvaLt956K/Tt2zdQjuuuuy48/PDDYejQoWHs2LHReYPjv3fv3lE4sGTJkvjD/ylrKiSo1MHTuC3mkpuACZiACbSGgN4P7fUea02ZfIwJ1AsBCwDqpSVcDhMwgaYgkE5KPfBoiiZ1JUzABEzABEzABEzABEzABEygSxKwAKCxmx2nO45/Pv/4xz+GRYsWhT322CM63Nvbof7OO+8EhAb8zJw5M/zhD3+Izn2c/4MHD47Ofy0boGh/ZQ/gGCI89X2ebcX2lsbumy69CZiACdSKgAUAtSLp8zQjAQsAmrFVXScTMAETMAETMAETMAETMAETMAETMAETMAETaAMBCwDaAK8ODlVK/WeffTZMnjw5OuOnTJkSne/tLQCg+qRovummm8LTTz8d1lprrbD++uuHESNGxIwEb7/9dhQEqIyK+v/ggw9iuuf+/fuXFAFYAFAHHcxFMAETMAETMAETqGsCFgDUdfO4cCZgAiZgAiZgAiZgAiZgAiZgAiZgAiZgAibQ8QQsAOh45rW+Is70a665JkyaNCkMGzYsXHLJJTHyvr0FADj977///ph1YKWVVgojR44Mm2yySaF6Ws8Zhz8/LAWAKID9WfsZkUK/fv1Cnz59CssXpGwsAKh1T/H5TMAETMAETMAEmo2ABQDN1qKujwmYgAmYgAmYgAmYgAmYgAmYgAmYgAmYgAm0kYAFAG0E2MmHv/XWW2HWrFmBDAA33HBDdKhfdtllcUmArAO93O+lqoLDnpT9bDjwn3vuuej8X7BgQRg3blwYNWpU6Nu3b6toKEOAHf6twueDTMAETMAETMAEujABCwC6cOO76iZgAiZgAiZgAiZgAiZgAiZgAiZgAiZgAiaQR8ACgMbuF6+++mq49dZbA+n1f/vb37abAABKRPHj/H/wwQfDjBkzYgr//fbbL6yyyioxup8fbyZgAiZgAiZgAiZgAh1HwAKAjmPtK5mACZiACZiACZiACZiACZiACZiACZiACZhAQxCwAKAhmim3kH/729/CI488EgYMGBAj/idPntxuAgCWGVi8eHFcXoDo/+HDh4cJEybELANkBujZs2fjgnTJTcAETMAETMAETKBBCVgA0KAN52KbgAmYgAmYgAmYgAmYgAmYgAmYgAmYgAmYQHsRsACgvci2/3mfeuqpwM92220XFi5cGE455ZQWAgBS6/fo0aNQkHJLAHz88cctlg1Q2n+c/08//XSYOnVqWGeddcI222wTBQC9evUKvXv3DuxH9L9T+Ld/m/sKJmACJmACJmACJpASsADA/cEETMAETMAETMAETMAETMAETMAETMAETMAETKAFAQsAGqdDpA76OXPmhLvuuiuMHTs2DBo0KCxYsCCcfPLJoW/fvuE3v/lNrNT7778flwZ4/fXXo3N+1VVXLVQ266zn3Gz6Xtd68803w1VXXRXmz58f1lxzzbD99tuHTTfdNO6rY1oYobt1axygLqkJmIAJmIAJmIAJNDgBCwAavAFdfBMwARMwARMwARMwARMwARMwARMwARMwAROoNQELAGpNtP3Oh8N9yZIlYdGiRWHu3LnhpZdeCjvuuGN0+pMJ4KSTTooZAC6//PLwwQcfxLT8ZAFgqQCOHTx4cCxcqUh99udYovuffPLJcM8990RxwYgRI8LWW28dRQQcz/myaf+dAaD92t5nNgETMAETMAETMIE8AhYAuF+YgAmYgAmYgAmYgAmYgAmYgAmYgAmYgAmYgAm0IGABQGN1CJz/tNmrr74anfKrrLJKFAX84x//CEceeWQLAQBOfBz6s2fPjg77jTfeuKTzf/HixTGV/4svvhieeOKJMHPmzJjin3T/W221VRQF8JNmIkizAFgA0Fh9yaU1ARMwARMwARNofAIWADR+G7oGJmACJmACJmACJmACJmACJmACJmACJmACJlBTAhYA1BRnu5+MdP4PPPBAzAKAAGC11VYLCxcuDM8880yYOHFizAZwxRVXxCj+NdZYIzr8EQB8+OGHYZNNNilZPgQACAseeuih8OCDD4aNNtoo7LbbbmHAgAGhR48eUUzQvXv3eA7Oz//1O99ZANDuze8LmIAJmIAJmIAJmEALAhYAuEOYgAmYgAmYgAmYgAmYgAmYgAmYgAmYgAmYgAm0IGABQGN1iBdeeCE89thj4bnnngsrr7xyjMZ/8803wxtvvBGuv/76sOKKK4YDDjggZgbYd999YwQ/++KwJwNA3vbee+/F/Z599tkwffr08Nprr4W99torjB07tqWBuVu3+LuWAEgzAej7xqLp0pqACZiACZiACZhAYxOwAKCx28+lNwETMAETMAETMAETMAETMAETMAETMAETMIGaE7AAoOZI2+2EOPH5wWHPJxufyy23XLjnnnvCpEmTwnrrrRfOP//8uA8igOWXX76kAIDMAJzj4YcfDr/97W/D2muvHbbbbrswZMiQuBxAupWL8C/393YD4xObgAmYgAmYgAmYQBclYAFAF214V9sETMAETMAETMAETMAETMAETMAETMAETMAEihGwAKBx+gYR96ThX7JkSfzs1atX/D+f9913Xzj22GPD5z73ufC///u/sVLvvvtuSQEAzv958+aFG264Ifztb38L48ePD+uvv37YYIMN4vFcI93KOfjL/b1xSLukJmACJmACJmACJtAYBCwAaIx2cilNwARMwARMwARMwARMwARMwARMwARMwARMoMMIWADQYahrdiEc84gBiNx/6aWXwuOPPx6efvrp8Mgjj0SH/9577x0+9alPxUh+fqeN2T+7BMDMmTPDbbfdFss1YsSIsM0224R+/foVymkBQM2azCcyARMwARMwARMwgXYhYAFAu2D1SU3ABEzABEzABEzABEzABEzABEzABEzABEygcQlYANC4bUfJX3nllTB79uzw4osvLpOyf+zYsWGllVYKs2bNilkCiO5HNPDyyy9HscCf//znsOqqq4Zx48aFkSNHRpFAWzZnAGgLPR9rAiZgAiZgAiZgAtUTsACgemY+wgRMwARMwARMwARMwARMwARMwARMwARMwASamoAFAI3ZvMoCwGf37t1jJRSxL0d+jx494hIB8+fPD/379w+9e/cOc+bMCU899VRM/U9GgFGjRoV11lknsByAztNaIhYAtJacjzMBEzABEzABEzCB1hGwAKB13HyUCZiACZiACZiACZiACZiACZiACZiACZiACTQtAQsAmrZpY8UWL14c/v73v4eFCxcGBAE333xzzAKwxx57hKFDh0ZRQCoiaEsWAAsAmrsvuXYmYAImYAImYAL1R8ACgPprE5fIBEzABEzABEzABEzABEzABEzABEzABEzABDqVgAUAnYq/JhfHaY8THwd86oTn/0T2s0TAHXfcEebOnRuGDRsWRo8eHQYPHhwj/pdbbrnw9ttvx8+ePXsWsgBwzmod+tXuX5PK+yQmYAImYAImYAIm0IUJWADQhRvfVTcBEzABEzABEzABEzABEzABEzABEzABEzCBPAIWADRXv8Bx//7778dKvfPOO+H1118Pf/jDH2IWgE022SRsuummYdCgQTEbAA5/Pnv16hUFAIgF2BAGZIUElVCyAKASSt7HBEzABEzABEzABGpHwAKA2rH0mUzABEzABEzABEzABEzABEzABEzABEzABEygKQhYANAUzRgroUwAZAN49913w7333hsefPDBMHDgwDB27NjQp0+fsNpqq4UlS5bEv7MUAD/8zg/H9+vXL/Tv3z/07ds3/l7NZgFANbS8rwmYgAmYgAmYgAm0nYAFAG1n6DOYgAmYgAmYgAmYgAmYgAmYgAmYgAmYgAmYQFMRsACgeZqTyH+i+Yn2v/XWW8O//vWv0Lt37zB+/Pjw2c9+Njr0cdKzHwKAxYsXF5z/CAH43gKA5ukProkJmIAJmIAJmEDzE7AAoPnb2DU0ARMwARMwARMwARMwARMwARMwARMwARMwgaoIWABQFa663nnRokVhzpw54ZFHHgnPPvts2G233cLIkSPDSiutFMv93nvvRYFAsUh9RABsXgKgrpvZhTMBEzABEzABEzCBAgELANwZTMAETMAETMAETMAETMAETMAETMAETMAETMAEWhCwAKDxO8SHH34YXnrppej0nzFjRviv//qv8I1vfCOstdZaLSonx3+5VP1kClC2gGrolDtvNefyviZgAiZgAiZgAiZgAuUJWABQnpH3MAETMAETMAETMAETMAETMAETMAETMAETMIEuRcACgMZv7lmzZoW77747PP7442H77bePkf/9+/cPH330UYvKVSMAaA0VCwBaQ83HmIAJmIAJmIAJmEDrCVgA0Hp2PtIETMAETMAETMAETMAETMAETMAETMAETMAEmpKABQCN26wLFy4MOP9vuOGG6PDfaaedwtprrx0GDBgQK2UBQOO2rUtuAiZgAiZgAiZgApUQsACgEkrexwRMwARMwARMwARMwARMwARMwARMwARMwAS6EAELABq3sa+++uowc+bMMGTIkDBy5Mjwmc98Jqb/f+utt0L37t1D7969QxqV7wwAjdvWLrkJmIAJmIAJmIAJ5BGwAMD9wgRMwARMwARMwARMwARMwARMwARMwARMwARMoAUBCwAaq0O89957Ye7cuTHl/+uvvx7WW2+9MG7cuDBo0KBlKkIGgFJp+Z2yv7Ha3qU1ARMwARMwARMwgSwBCwDcJ0zABEzABEzABEzABEzABEzABEzABEzABEzABCwAaMA+8OGHH8bI/kcffTT8+c9/Du+8807YZpttYtr/Xr16hffffz9+ptvHH39csqYWADRgR3CRTcAETMAETMAETCAhYAGAu4MJmIAJmIAJmIAJmIAJmIAJmIAJmIAJmIAJmEALAs4AUP8dYuHChWHBggVh1qxZ4f3T0WQAACAASURBVLHHHgsrr7xyOPDAA2PUP1H+pPtnw+GfOvUtAKj/tnUJTcAETMAETMAETKAtBCwAaAs9H2sCJmACJmACJmACJmACJmACJmACJmACJmACTUjAAoD6blQi/3H8P/zww2HOnDlhxIgRYccddwzLL798IeI/FQGktbEAoL7b1qUzARMwARMwARMwgbYSsACgrQR9vAmYgAmYgAmYgAmYgAmYgAmYgAmYgAmYgAk0GQELADqvQVPH/QcffBDT+t94441h1KhRYcMNNwyLFi0KDzzwQLj22mvD4MGDY7r/jTfeOPTp0ycgDOjZs2fnFd5XNgETMAETMAETMAET6HQCFgB0ehO4ACZgAiZgAiZgAiZgAiZgAiZgAiZgAiZgAiZQXwQsAOjc9khFAM8//3w44ogjwpprrhkOOeSQGPn/l7/8JYwZMyZsttlmYeDAgaFfv36xwNl0/51bC1/dBEzABEzABEzABEygMwhYANAZ1H1NEzABEzABEzABEzABEzABEzABEzABEzABE6hjAhYAdG7jLF68OPTu3Tu8+uqr4bzzzgsXX3xx6NGjRxg2bFjMArD77ruHLbfcMvTt2zcUS/XfuTXw1U3ABEzABEzABEzABDqLgAUAnUXe1zUBEzABEzABEzABEzABEzABEzABEzABEzCBOiVgAUDnNgwCALb77rsvfOc73wlz584NLAfQvXv3cOqpp4aTTz45Ov7l/F9uueVCt27dOrfQvroJmIAJmIAJmIAJmEBdELAAoC6awYUwARMwARMwARMwARMwARMwARMwARMwARMwgfohYAFA57XFhx9+GJYsWRKee+65cO6554ZLL7204Ownxf/ee+8dRQBDhgwJ7NuzZ8/OK6yvbAImYAImYAImYAImUHcELACouyZxgUzABEzABEzABEzABEzABEzABEzABEzABEygcwlYANB5/In+5+fCCy8MZ599dlhhhRUCEf4sCdCrV6+w2WabhYMPPjhstdVWoV+/fp1XUF/ZBEzABEzABEzABEygLglYAFCXzeJCmYAJmIAJmIAJmIAJmIAJmIAJmIAJmIAJmEDnEbAAoPPYc+Xp06eHiy++OAoBRo0aFQYPHhw233zz+IkYoH///qFHjx6BjABO/d+5beWrm4AJmIAJmIAJmEC9EbAAoN5axOUxARMwARMwARMwARMwARMwARMwARMwARMwgU4mYAFA5zQADv3Zs2eHJ554IvTt2zesu+66YeWVV45ZAFZcccXQvXv3zimYr2oCJmACJmACJmACJtAwBCwAaJimckFNwARMwARMwARMwARMwARMwARMwARMwARMoGMIWADQMZzTq+D85+eDDz4oRPYT3U+kP5+p85/92Bz93/Ht5CuagAmYgAmYgAmYQL0TsACg3lvI5TMBEzABEzABEzABE6hDAp8YXJfdutVhWV0kEzABEzABEzABE6iegAUA1TNr6xESAHz44YeFU+H0x8mvH/1BAgB+twigreR9vAmYgAmYgAmYgAk0FwELAJqrPV0bEzABEzABEzABEzCB9iYQo60+DiHr64+aAL7stuzf2rtMPr8JmIAJmIAJmIAJ1JiABQA1BlrF6SqJ7rcAoAqg3tUETMAETMAETMAEuhgBCwC6WIN3peoyEZICOv1/V2LgupqACZiACZiACdSKwNKI/+j7X+r8zxUAcL2lf4gfzghQqxbweUzABEzABEzABDqWgAUAteVda9uUBQC1bR+fzQRMwARMwARMwASaiYAFAM3Umq5LCwLZidXixYujIGC55ZaLa6fx93fffTfMmzcvvPXWW2HFFVcMyy+/fFhnnXXieUi3xn7eTMAETMAETMAEujqBpRH/Sz9a+PRT/366KkDh+6UZAbo6QtffBEzABEzABEyg4QhYAFD7Jvvggw+iPUr2Kafurz1jn9EETMAETMAETMAETCAECwDcC7oUgY8++iiwdtrVV18dpk2bFubPnx9ee+21gDgA53+vXr1Cnz59wgorrBCmTJkSxo4d26X4uLImYAImYAImYAJ5BOT552+Jxz91+Gf+FJcIiJsFAO5TJmACJmACJmACjUnAAoD2bTeEALJTWQjQvqx9dhMwARMwARMwARPoagQsAOhqLd6F6puXAeDJJ58Mhx56aJg1a1ZUXPfs2TO89957n5jnu3WLv7N985vfDL/4xS+iIMCbCZiACZiACZiACXwcPg4fkf0/dIuf3UMIy4GFX5ZuH3f/5NdPJALsyf+9BIB7jwmYgAmYgAmYQGMSsACg9u1Gtkm2NONkrZcGqH2pfUYTMAETMAETMAETMIFGI2ABQKO1mMtbFYF33nknRvMT4f/000+HL37xi+GVV16Jjn7SrrHxf5z/TLj4btKkSeF73/teXB6ArAClNim1qyqUd66KgJZiyJsQl1qmgbZkuYd0s6K+KvTe2QRMoAQBnkn8kFWm0s1Ly1RKqj73I54fcy0O/vfDx2H50C30eD/5kq7QK4Ql9IvlPnH6O/a/PtvSpTIBEzABEzABE6iMgAUAlXGqdC8CUBYuXBiXoVxppZViBsrevXtXNaeo9FrezwRMwARMwARMwARMoGsTsACga7d/l6g9jvzXX389bLPNNuFvf/tbyTpfcMEF4fDDDw/vv/9+nICVcyBLuf34448Hfpi4KYXbdtttFz7zmc9UxFhrwHG9apxJDz74YHjiiSeiyGHAgAFh5513ruh69b6TnPc47GkLMjHANTpTuv0nklJ/u//+++NSDquttlp49dVXw9ChQ8Pqq68e26PUZkFAvfcEl88E6ouAnP6pICl9ZmPIw6g3Y8aMKDpDcMbG83nrrbcOO+ywQ0F0Vl81c2kqJcCbCAHAex+HsAKvo6f+EcI7H4XQo2cISxaHMHj1EFbsGULvEMgG4Nj/Ssl6PxMwARMwARMwgXokYAFAbVuFuQJLUSrj5GGHHRY22GCDQjbK2l7NZzMBEzABEzABEzABE+jKBCwA6Mqt34XqjjP+oYceis7kdCPCnwkYDuaf/vSn4eijjw7//ve/w4orrhjXYcs6iLO/sw9ZBn70ox+FyZMnFxzOnHPq1KlRTFBuy0a2V5P6bc899ww333xznCzi9KaOjb6l9ZeYIk2Nl9ZP+2655ZbhqaeeiiIB2vj0008PJ5988jIoyrVno7Nz+U3ABDqGQJq2k//zw/PnxBNPDBdffHGM6NEyM5QIURPPKURbb7/9dujbt2/HFLTTr/KJcGvZrQ7c4ipatUX5OISPlh7T/e0Qnpl2c3jn2b+HPj16hTc+WhzW/+J2YeBOm3/i+e/R6Q3gApiACZiACZiACZhAmwhYANAmfC0OVgDDzJkzw/HHHx8GDRoUjjzyyDBixIhoe6omGKR2pfKZTMAETMAETMAETMAEmpWABQDN2rKuVySAIx7H/mmnnRad8/yebnzHROuss86Kznr+r6hxCQPS/bMOZJw8OHJ++MMfhnPOOSc6eT796U/HKPRzzz03HHPMMSVbAuX3Cy+8EPr37x/322ijjQpZBJj8KepdJ8le/6CDDgqXXnpp/PNWW20VHnjggYZu+SyPVVddNayxxhpF64QAA0ZkPrjrrrvifoghzjzzzHDUUUcto6K3AKChu4cLbwJ1RyBN6X/ooYeGyy+/vMV7pl+/frHMCMuGDRsWHn300crqkPrNizioi/mvK/Zrs2O1zu/KSr90Ly5QSgBQ4uIVV6KqArXcuew1smX/T3nJAMBSAD3fDuHv0+4IH8xaEPp17xWeX/RaGPjF0WHtCVuFwHIAFgC0oYF8qAmYgAmYgAmYQD0QsACg9q1AZkqCN5grDB8+PHzqU5+KASjlMhjWviQ+owmYgAmYgAmYgAmYQDMTsACgmVu3i9Utbz3m//u//ws77bRTdMwzocpuRJbjKMZZz9+XLFkS+I7/k44fh3HqhM86kCUSQDwwbdq0GAVKVgGOOe+88wIOoVLbqFGjYkQoIgKiQqdPnx6I6lfEezmH9YEHHhiuvfbaWL+NN944ppxu5C3LA1HFscceW7RK8GeSvMsuu4Q//OEPcSkE2E+cODF897vfLSug8BIAjdxbXHYT6HwCegbddNNNYcKECfHdgXgr732z6aabxkwlZTf5nbMO6qX+5/TPcknrM8/dHv9WzA/P33L88Epzz5/xY1evE/jE+Z+9bPr7x/Gs3Zb+m1yjuN99GXTZcrIDjnm25fLq3e0/KLolfCVV0Gf38HHozrIz/MTKJ6TjObqFJUsFAG9ccncI/+/l0K977/Dikn+HVb84IvQbOySEnhYAlO3r3sEETMAETMAETKDuCVgAUPsmwm5EMAnzBkQAixcvjlkpnQGg9qx9RhMwARMwARMwARPoygQsAOjKrd9kdVe6eDl1mTyRcvnxxx+Pjvlowl+aVo19cbKPHz8+4LjRJqcN+xNJHv0HS9ee1/EpNpw/7Ef6NpYA4JxM3PieNd0QF5TaiAh94oknCtchmv+AAw6I1+Sn3ASwnACg0RzcWQHA2WefHY477riiCOV8GzNmTEDsoSUByPrw/e9/fxkBQPZEjcanyW5ZV8cEGpoAy7/w/Ec4hnDrvvvui+8YDHiIkU499dQwevTosPbaa4fXX389Po+I8Cm7ZQUAOgDHc7dP1p+P76PMp3bL859HZ3dWOVDsBEud6B8sPSGO9BbO9KVO9FxhQeHLT5z/2arIYf/J3/4jACBQnp+CUz6FVEJ9AIvFS/ftvfR6/M4hK/DJDimw7iF8uLT8yyUCAEYI/HwS2f9x6Bk+Dr0+/DgEfj4pZvLTLYRu3cN7oVvo/U4Ib15yb3jr0efDp3qtEF78cFFY9YvDw6o7Dg2hdwgf9/hPa/h9U7bnewcTMAETMAETMIE6JGABQMtGWbhwYSHz42uvvRZtNqusskrg/0TyL1q0KPTp0ycuFUmmR+YGzBneeOONMGDAgGibev7552PgCIEcZDzEhsTyABxLNkm+Hzx4cFyakiyJnJsAFb7jGmyyU2mMyfk5nm3NNdcMb775Zsw2SaAJdjFsVZSFcs2ePTuWkSUI2I8slquvvnod9j4XyQRMwARMwARMwARMoC0ELABoCz0fW3cEmAS9++67cTJ12223hb322qvg/KewTMxwGqO2Hjp0aLj33ntj9D0OHKVyTtebLxeBL6V2LQUAOPURIlAeJnmltq4uAGCSDKMddtjBAoC6uxtdIBPoGgQwtm277bbh2WefjUY6DG84/0866aRo7Mu+R7R0CcbCok7hPBFAjgAAv3SxgPk0gUDBsZ7uLKd2TjOxWyoA6J5683VciXQD2Yh6XSL9Po3+x/kfrxGtmZmUAyUEADjtJQBYfunh7y49nN+jACAtZ/cQPloqAIi++aXX4rusAKAnzn+Oj/VFCJAQ7S4BQLfwr2n3hX8jAOi9QlgQBQDDwmo7DlsqANAJPhEgejMBEzABEzABEzCBRiNgAcB/Wgz7z5133hmXXiSNP/aIz3/+/7N3HnB2VfX2X7fNnZ5JmTTSSQIhEAiRIvBACCASinQEBCkqYEUe8mxPhSeKhYciSC+iFOmhSxVp0gykQRJIQnohZfrMbf//d9/53ZwcZjKZyRDmwd58Lnfm3nN2WXufM9lnrd/67eJSEj7++OOO2IdQ33333Z07GHuDG2+8UbNmzXLPoL7yla84wv+OO+5wJHxVVZVLGzlp0iRH1j/zzDN66qmnnHj4/PPPd+dA2FPPK6+84oTFRxxxhBMS2HMv2nv22Wf15ptvOhIfwp/9Cf1CWECqxL333tvtVwiOWbFihXbYYQf3b9NFixbpkUce0WGHHeb664tHwCPgEfAIeAQ8Ah4Bj8AnCwEvAPhkzacfTasSmnzLbMLIqxYsRu5D+j/22GPaY489Cjb/wUh/O+fjEgBA/kMSBcUI9In+BPuEW8CmUgD8XyMcOusA4AUA/pL3CHgEPi4EzO6fKJ3x48e7B3UUHrTde++9mjJlivhbxH2YvzmUsFON3aOD9+ogcd/W2Nri3cPnFKjmAJke1hS0awAQJPuDHQjmGQhy2SFe2zj3cDXBVAL8/CF7gLbacn/4PoyC1Z2P2M+nKUi0fpiLbqwhMAg2wiTYfrCNQoqAvD9BvgRG4kBEDBBVczanZFOsVQAwX72SJVqUWa++R0zSACcAyClXUDVs/Lf741qzvl2PgEfAI+AR8Ah4BDwCnUXACwA2Rgwi/vnnnxfujZDz3/72t11KwldffVW33Xab3n33XUeon3POOY64Rxjwm9/8RhMmTNC5556roUOH6u6773bpH4nsx0mS4yHm33jjDVfPn/70Jx111FE68MAD1a9fP/d69NFHdd999zmRMU6WFsBy0003ueAXnMc+97nPafHixfrLX/7i9iT0AYEAQgPqXrJkiQ4//HCNGTPG7UsWLFigSy65xNV32mmnuUAaXzwCHgGPgEfAI+AR8Ah4BD45CHgBwCdnLv1IIAIyGUeao6g++eST28zDDFBssr7+9a87m2b3OL/V5j8sAuguAYARReFJIgUAKmwrbCKJ6g8LACxlQfj8zgoAzFnA0hv0tEVjAgA2nija2ShvKgWAFwD0jBm01Avh3oRtCXtGbz/aXmwqZchH23K+9vbuNVuj7c1tw/rY3rrZ3Hq25nFtzSuEPw/jsAHdbrvtXKQNY+P++uSTTzqBmY01nFImTPy3JQAIkvrhoPgPXWuBD8LcfDorRVtJ8eB5ebf+nKLhyPSNw/Tzp7QVvN6OgoDTjZi3fkPQO4v/cES+dSg4QGdrkJOirQ1AyodS8YS7yJEFl4JWh4KgSIBmTICwUZqBttQUNt5AuoUNH22wDcgLAKJad91zqvv3goAAYFcNcCkATADQmurAOwBszUvWt+UR8Ah4BDwCHgGPQDch4AUAG4AkIp9nFTh+XXTRRXr99dcdWY81P//ev+qqq1xEPU6UPG/i37AQ8nyGYJjnHRwHEX/DDTc4Up7jIOCtgPdJJ53kXAFwAWCfQUqAGTNmOJL+9NNP11lnnaWKigrnOPD73/9ec+bM0TXXXOOs/3G8vPrqq53I4He/+53bk/Dc5Jvf/KZzFPjOd77j3AEsBQHCZZwyERv44hHwCHgEPAIeAY+AR8Aj8MlCwAsAPlnz6UcjOeL4gAMO0Msvv7wRHpZXzezZgl8aEdWWC0DwuLAgYHNTALBhw+45XNjUYdVm5fbbb9eJJ57oNm1sDNs6J1gHIofOOABARpHuIJkkW/KHC8KDYKEfbAwZd3cSi9RldfKzFeaGtAz0D2xRo3//+993ggjwAEfm0Qq/B1MAWB8vvfTSgnCAzxgH7VHvRkRbLteuLXNnyGtbP0T7EumL7R7vfM5mm2KYm0iFz7qTAG2vv+E2bI4RyvAAwCKT7efwPBPVgFDGsG7verB5ZH3ZHNk8g/mHCLxcrvBZe+vc8ON86mQegwVMaQOMzU6d9bAlzhe0Qb02b8H27B5ic0hbwb5vzv2DCAwiQTiPesCVueguUU4Yc8PCIs+D46FdHl5xDrkkuea43hl78Drb1B8WzmcNhd1J7Byzuzc3E/Bl7EaUd3SP644/ajZ2a9fWqN2D7BqxtCttrR+OCf6dYN7sHr18+XLttNNOLtrf1iz2ndhstpVahjGFcQmP0/jwggO9pDTnYUvfysbzJ8U48o3+ngV+4Rxu6zEEAJlc/j6uiDsP4j8Wy5PsQW7aOPFsNqd0c4uiuZwSiSIX9Z5tbFS0uFhKFELl25wiLPW5WvmLAvEfz0oJBmO3e/4cWoabglogm++Ie7Uy9q5zeT1ALrthDiIMwIQC2ZyyuZzS0agS0YjSuawa6+vVq7yi0Lf6hgYl6berPur6VChB8UFOyqSyri3wiQIc3Wb+FQECZbIZtaRTKiopVqJRWntNXgBQWVSixVkcAHbVwFYBQDa6YQY7EhR2x1r3dXgEPAIeAY+AR8Aj4BHobgS8AGADoma7z7/5r7vuOkfiQ8pj7c/eABIeEQBkOsQ8gmFIep4PbL/99ho0aJDbN2H3z7k4Vn7ve99zAgALbpg5c6YLCoHoP/PMMwv7ddIOBAUAffr00fTp0x3Jz37k2muvdUIEysUXX6ypU6fql7/8pSP72c/TNz7DgYAUBYMHD3Yv9kikJeDli0fAI+AR8Ah4BDwCHgGPwCcLAS8A+GTN56d+NGzE/vrXv+rUU08tkMiQeRA+EDEQb1iqjR49WmvWrHHRm5SPSgDAhg3iy4jKMNm12267FQQAEDPkh2OzR2EDGCbqw2RuZwUAYQLCyE7qJXoVAovNIWry4uJiR7iaDZxtdrdkkRnZGSTigqTpfvvt5zbBtA/xzGYWhboVc0YwsnRzBADh/kLAsgFnXlgP5gIRPm5zBQAQ55QgkQ5mbPZph/x8tGFEICSrkaVhAnlLsA32N7xOjGykfiNirT/gwRiYE/rTv3//drvRVhR0WyKG8GesZcuFTruMf/369Vq2bJmLaAinuqADYSECddDXYKHO3r17u4+6w92CvoEDpLYR4qx78OGdnIp8TrFrx/pjYqBg/8LXG/ch+hwUjLDWKZy/dOlSt1ZYS6whE5KYWKAtnKy9IKFsJDvH05adR6R6sBh2dg+0/rWFf1uLwsQhvHO/sHFwHzExAdEktG/3D7AtKytrc863ZP23d66tWcOcOaF/WGyCPfPJnNgDt46EGNRjf0/4mXmiLh6s8eDNhErPPfece7AWdADgfmX39A4FADDepHxxk8MfhFYqnQ8KnvdSJvrh4Hwj8CG5m5tyShbB9vNLKwFvnHQC3/yNkQtGzcPPNzenlGxKS8kSqaFFKi+SWojOz0lJFAgBK/9gVUG9WyMLXFJDGvYcNj1/Up/ivDqAl4XnB9/bmFTEDLlsRtFMTlGHQyyvgqCzsXzX0CY43PilKSWREyASUWr9GiWqKqSKYiemMI2BcyWgLnMnsN85KAgm/XQChqxUHFUOTUSj9MHV/1DDtIXq1SoA6IMAYPJEqTgnLwD4KK5qX6dHwCPgEfAIeAQ8AlsTAS8A2IC27QH5tzwBJzy/YZ/zs5/9zBHopAfAEYC9EeQ7xz3xxBP6zGc+4wQAJlbvDgEA+5iFCxe6VAIPPviga2+fffZxe8o//vGPeuedd/Tb3/7WuQJQ2NOSLoCgE/rMHnP48OFOvHDIIYcUROpbc235tjwCHgGPgEfAI+AR8Ah4BD5aBLwA4KPF19f+MSAQttWHoGGjBUlFZDg2apCPEDFGWlk3NyeCNzikjhwAEACw6YPQYyNGTrhg+eEPf7jR70T/QxoZQQ5Rtffee2vfffdtE8muCABs00puultuuUVvvfWWs5ODXIUEAxMTAIAlueTIE8fGMRi93pWptahqooshI8lNFyz/8z//44hDi6Q94ogjhCuAEYjM47hx4wr2dJsjAGDecRUgXx7iD4QffAbGjBPCm5x9Rx55pCPxaN+IvY7GaFHzHE+f2Xy/+OKL4iHJ7NmzHdHJmGkH8hirPrBk7ZlDAIRkd0VBG9n47LPPau7cuY6k5kUkADaE1s7TTz/tLAHpK0IF+m5ClREjRrjcgTw8wEmD9cD47NzwNWLfzZs3Tw888IAj93mggMXhoYce6shSrkGO++c//+kwIn8hBWyIlCYHoZHJfG6uDawT+kjeRCIhXnvttY2mhHpHjRrl1gPXCNcOBZIZcUdXCnaMpBDBjpH0HPQLIp51UV1d7aIkuCaxUiTHO301oh2MgiR90OY9KDKyz5kjrOLJ2cgDGhMA2PW344476thjj3U4Und7YpXg/SsoHIKQ/vvf/66HHnrI2UJCVAcLGHFdk3OS9Q+WFMa6ua4EK1eudA+RmNtZs2YVrl/qoH7yTTIOcl6SsoSHTMG57socbe45dr/iXgcO3Ad42IYNJ9eFicIQofBiHYF1RyIArm+uIdY5D964p1x44YWuWyYA4O8M0TVBAcDxxx9fEByYo8Cmrv10JqN4LCY1ZJRbskoNi1errCUipSLKJiKKThqtdN+E46gtIJ4+OMN5i2pfm5WKomqevVCqaVASUjstZYtyiu65vVQeLXDcLqC+9QUfDqfuiPT3PlBm3iLFapulvn2VTjUqvv0IaUB5/qBcq1V/0E6fdtBGLa3XmgWLVLNspdYvWaZkJqcE0fWt4omyfr1UMay/1L+XNGqwVBmT2jaoKUx7U2OLErXNWvPabPWJJhUjV2l5sbT9MAkdCv2oaZAWrVbDe0u1au777p7QnIxowiH7qmjCKGWSMXeYS0uQahVH0Of565SdOU9rFixVtCHtxt8ck5oSEVUMGahEnwpV7rCtNKo1P2paWv2n59QwbYF6IwDIrBcCAJcCoATtQdDDYeOVuyVOJZt7DfjjPAIeAY+AR8Aj4BHwCGwpAl4AkEfQBLy2/2M/wb7x1ltvdUEL7A2IymfPxR4WhzAi+9nr8UyDfRD72+5yAGAfQn3scX7xi1+4PepBBx3knkOwl2VvfNxxx7k9JHsz9uU8v+DfxeyPCLxgL87vP/jBD9yesKP95pauJX++R8Aj4BHwCHgEPAIeAY/A1kXACwC2Lt6+tY8YAci0o446yhGLQQtviCiIOxTZEK9sciAPwzbX3S0A+Na3vlWIfKVtSENH0LT6LQcJAH42IhFi2zZqkOL/9V//1aat+eYIAIIW4Py8atUqZ48PIQZBCAaMmzbDhf5AkrFZPeGEE0RfOiLHOppis85mYwoxaMUIsfD54GCEPZvtb3zjG85Oj75Z1O7+++/vCEibP4QepA7AJu/HP/6xI+sg3dmk25ybbbxZ10PuXn755S4FA6RcR5b31k82+jfffLNT3EMsGiFu9ZrIhPb4jIho+kSuP3MA6C4RgDksQD4yFohkxsxmHuKdHIVs7sHDStDhgc/A1R5uQKr//Oc/d7kKWQeWDoIxckwwnQRiknPPPdfNFQV7QnChsObIOUjuQ/AyFwDGT+TEzjvv7D6zueHBQuJmwAAAIABJREFUBP2mDr7HncLWQVvrizXJ+YgrfvWrXzkyNyha6GhN2vc/+tGPdOeddzqSOJy2wI7hc0ujwPr96U9/6kh6m+/gejZy1+rinYcvHPuTn/zErWPre1vXn9VFqhDEQkcffXSHQ7F1e+WVV+o3v/mNw95SJwT7GL4vcH2wTugTYpVNuQ1YJ4h0wbqSdc86Z2ybKhzDugezoPvAlgqL2muTcRP1gt3lokWLCofZfS04p6wXMOBBHfdb1lJ7aRCw+/za175WuJdzrj3Ms3QjzH3QuYG1/tRTTxXybXJyW+4ZG8bCPTnvGIEAoGn2Aj1/833q3RhRWUtUNcmIhp5woPp+ZnslquIu2D3eGujv6Hh454ZsPvq9QXrlihsUW9+g0lROiYy0vlia9F9nSgPKHAvugulbeXxz6ucz5+vwyhK9dNPfVNYiFZeXal1pTrt/5VhpRF8pgTc/+QVaiXeLnm+W3rxmqmJ1aTXX1Cnb0KTexSWO/I9lc4pk0lI6o2wsp0xJTE2lMQ3ffSeVjB4s8SprfyW1NKSVWFmrx35xlQZFSlRWValUn3LtcOpR0uCktDylFS+8piWvTFd5U07FLaQIyKo2ntJOHLPbMNU016myuDyfV6Ge3EHSnKtvV1FdWvHalGLNWSVyMUWjMbXgLBCTGmNSTbpJ5dWVGjpxe5UfvIvDed0N/1TNWwtUFS/W0sw6JwDojwCgNKJczFQRreAGhuUFAB3ezvwBHgGPgEfAI+AR8Aj0AAQ+7QIAe05hzxpM4MueAgKdvQ1BE+yN2a9BzLNHQkx+9tlnu6AAngPxvMFKdzkAsP+CzMd9bNttt3V7MvrFC3E3rgS2fyUAgOdiiBLYI7JvRITOsxMcAAheMXe6HrDsfBc8Ah4Bj4BHwCPgEfAIeAS6AQEvAOgGEH0VHx8CRlxDvrARg7CE5ISEsQ0aGzAinEkNALnbnaUjBwAEABzDRgzrN0glK2YjHY4SNiKK4xiH5bNvK1L0S1/6klOds1Fjg4fS24pFYpuKGwKaaH/ISgg7CphBetFHcx2w89k0GoFlxxIpf//997vxhC3aNxdXw2PatGluoxzsLz+Di4k3LKLayEjORbyAEMHytEOsmQDA+gvxSQQ7/UXsYcWic/k9mDOesRgBC+ENEdxWTnM+g+CmbfpE9DwiDIg9cKbffE5dZvcdJARZp5CdjJHzyA9oqQM2F79NHWdW+xCYv/71rx1hz9iI/ufBBDnJIdNNxME4jJAPkqL0kz7a+rjiiiv01a9+daM5py3wAH+O+/Of/6wzzjjDPfCgTtYmAgDWGpHfRCbQruFjIoA333zTka7UB7ZEjEPCE0VB9ISlzwDP8Bo1LMylgDpwdLjsssvcmIMRDG1FnSOAQZDBQ61zzjlHL7zwgqsy6HYQFAUZkU8fccwAJ9pE3ADRTF+DlvPWX97BBKxwMoAEZ/1TgmvdCHoThFA/51mfWNf0k8/bI+hZ7zy8IerfrjVwx8UgKACwa4F6WCeILsALYh4nB9w/2iIo6S8PjJhfRDcU7j/mIkEdrB3rt60Ru75od4cddnAPqcCD64OHYu2R7V29LngQxhrgoRZ9CArCqDOYCoP5sTQAzB/riTn97//+78K1Hrwvsj7JyWlpDcCZ8xm7pamwdWviBsbK3wDELh1f83k2PX9uQrlMVpHGqN69/Hal5yzX4MpqLaj5QOV7j9fILx8olUqNWSnR6sgfdex/6//RZPxzjqbd+bAGREuUhNVXTmtKchr95SnShOFqaGlQslepi4anZXcIa7OpRaXJIq246SWt/Nc7qk6Wa2X9B6qcNEwjvnSIRPYKd1IkfyI/k6Vj9lLNeOQ5aWWjesVLFY9HlUmnlEqnlMvlffZxACgrSqiYNBXNLapvalC6OK7asqh2OHqytMsoqTzfD7Prd84GGSnCB++t0aw/3qnqVFyNkayKxw5R/69Mce4By294Uitff0f9yno5fUI0klE2nlVNrlHbnn60NKpUqiqR0hHpgxbppTma/eCzimSiKi8qV2kkqVQmq1qllVJOMcR5iigeiSlGtoGolC2NKz6kr/p//mDlHn9Fi9+aq77xkoIAoM9Buzj1RC5mDgAbhH9dXdP+PI+AR8Aj4BHwCHgEPAIfBwKfdgGA+9cz6bkC7zYPPF9hH4ijIu6FOP4NGzbMiej/93//16V3/N73vucCKoLPc3BDJN0h+0/26TjwWf0LFixwQgL2dOyvbU+LMJ5nOez1eZbAvo09GJ9Pnz7dPQsj6AW3S4j+QYMGuX0Z+yz2XN/+9redCOGCCy5we3bbpxAgQJ/pa8f7lI9jBfo2PQIeAY+AR8Aj4BHwCHgEuoqAFwB0FTl/Xo9BwKLDIb8nT568URQqmyw2a0QwY4u+pdHr4UFvjgDAos4h/IjktWL53ywS3TZ8trmElINgws6NTZmRTcE+QLpOnTrVbQrJKcdxlDB5TZ1sBLG4J08cG8IgMY5dO5tBiE0Km042s2wWIe7YHIIdfSZHHMR1V6N2GS/1YhlPn61Y1Ln9HoxQ5jMjLCHmIHjBA6IuKABgw8qcoLRHjY8luQkV+A4rfDbfFHDge8bHd7xbpDTuCNjnhaO6GbMR+6w71PPgxM+GEd9jt8fmm/UH8cqmHLyNEGY+ICCx5MM+3eZ8SyNCLb0DduQIANjYM+88DIDg5Rox0tpSPZCPsF+/fo5sJ0UCBGaQ9AYbxsADivPOO899R10QnJbPnrGTzgGRgLkDECHNQw+s5XHmsPUcXL+cj2CHOaE+XuRMxOWBeaXe4BywboP95UELuJqYAEw5j7VB3kMcCYz4NSI62D6fUYdFQXAsZDT1sY4QE4wdO9aJBPgdwQDzTYH0NpKbc3gIc/HFFzvMzX0gnIoAAhjy36LyjRSn36wZHtJQiAihHSOj6Y8JScAUcUR7BZt5CHzOMacCjgU77j/0lcKcck8y/Owa4yER0SOsBbsfBNtirSNkQtBh9wBbz/Sfdc96YkxE3ZPWANyscA0wz1jtE4Vi970tXfvBerCzpI/gzBpj7TF/zC8/77bbbm5srJX333/fpZYw5wuuCzBgbnjAdtddd7lx2lxzPZDKhfm264s6qTt4D2A85u5g69IcAMKpZzaeSwulzz9ozEUiyiqqeINUf+dzWvHPt9Q3XqE12PCPH6ahJx0qDZSaIaYjltc+A8WuFkWUbJDSD76uBY+9oL6RpOKYAkRyWluS04CD91Dx53ZVNp5SpDzh7O5p3Qj3aEqK1klLbnhGqbmrlMzFVFfUoqFTdlHx58ZJRbDrKMki+ZMapNRbC/Ta3Y+pKpVQRSSf+qMu16KaVKNG7jBWGbQCkZwiuIg0Nqp59Rol1jaoOBtRLB5TuiSu+U1rteuxn1fisztKvfOR81RPU7mWvM5Ac9dpzh/vVP+WuJqUU9mYIao49RCtfeENLXvkNfXNFiubjKspl1JzplFNapLK4trl5MOlSUPzaolltcq9NEtzHnpefSJlUlGxWhRVYzqjdZkWDZywnVJRqSgjJ5yoWbpSRekcOTKUzaaViUU0ZOhwqSWq5nX1KkrltCyzXv0On6iyA8e79Ai5+Ia8CN2xxtu98P0XHgGPgEfAI+AR8Ah4BD4iBLwAYGMBQNApjoCAG2+80QWbEESAGyV7nXvvvVfXXnutEz5D2LOvtML+AyE1rmKkn4Psx22RaH32gQ8++KDbExPkwP6avRl7qHvuuce53fHMi3Z4xsXzDeqiLfYYpCBg38LzIV60j8sbn7E/5x2XPZzs2M+yX2O/Q+AEL188Ah4Bj4BHwCPgEfAIeAQ+WQh4AcAnaz4/1aM55phjXJ73IJlqttRsosjvzGasO0tHAgDIarPkJvIaIjhY+J4NIP3iuO9+97tugwZxBWEHocSGD6Ic0tXIO+owMsFs8CGtLGrf2rBjIO1QoUPiUgekKvXRFhtSon2NpGJzCdlIBC0CAwhHcAwKBiDYLN96Z/E0QhfVexgPiHv6BTkJHmx4cW0gxzYkG5+xiYWUNVwZI5vg559/3pFw9B81PGOgroEDBzq7dYhRMA2mAIAAZaMOQR2MLie3u+WzD46POukH79SHUAA8mVvqBU/IdyLajUiEZKT/PARAoMHPQYIdxT9W6t1RwgKAYJ0moGCc5CAkuplo5GCUPHMCJhD9ROZTghHizDsEPLiCJYX5ZJ1CiiIOoX6wAAcedEDmM0fgxhodPXq0e+AAUcza5oEHP1OIrCay3Fwp+Iyf6ScPOyBuLSrBhAiIGrhu6LfNIWOlLTAnCtxKEHc+Q+wA+c+4gtcOD1JIIQGJbA9rGDNtc13QT/rD9R+8DkmzgKgjKI7h2mPsXOc4XkCIWwEn+s6YJ0yYUIgKAVPaAVPWht3HeGeOaQdyOlwQGGDfyFgs6n3IkCFOMMMDIkQ+dg+kHsbPGmZdsoYZj6XKwGWDayNYEJPwMIoUFia6AFPWO+4E3BNYF7RvLiy0wX2E1AIIAez6Z44QABDtwsOn7iJH58yZ4+YUgU9QVMQa417H/QQczH6fMSN2IGUC80r/ubfQH95Zv6T3MOzBZ+XKle76MFcF3rmXB++RCLdY5yZAYrz8DQqmhQjexzeMf4MAIOvoeBjzqKIYQUxbrLm3PaLyhgiKKNX0K9Z2Jx4qja50+eY3ZJsnhj+mVIuUqJVW3/Z31b35rkqIYM/Jke91yZwi222jYcceIlUnpKL8TJuDP2S7I9rnrNfc655Qn7qY6uoalKou0uhzp0jblvIkNH8SrD5OA/9eotfueFDF9RkVxxKKFCW0LpJS+fZDNWKPCUruuE0ri9+qNOD0GYu18vlpqntviSJNaVUmSxTP5rQoXasdTz9S2nWkSweQTkmxhJRLS1E6OW+dpl99t6qbY67T1UMHK7b3rnrxpps1ru9wtWRyWqIGRXqXqqq6SsnKEpX1q1Sv/9hF6oXlf0Z6Ya5m3/mIEs3cZ0qUKy3TukhGlWNHaMQeE6UJVfn+oj7gtUrSkrVa9eabWvb2u+ofKVauLqVoJKl0U1q9Ssq1LL1OAw+bqIrJu+QdDOLdcWf3dXgEPAIeAY+AR8Aj4BH4+BDwAoANAoDwvpJ/w2P1D5mP0JuAC0h29iJE97PPYU9pznzsUUmFiKsi+z32FeyJERcThY8wmWcT7B1Jy0Z9OD2yh2Bvy36dZx777befI+w5h88RGrNfpW0TZ5tA+aSTTnLHkpYA0T+icPaICKLnzp3rjj/ggAOcAMEXj4BHwCPgEfAIeAQ8Ah6BTxYCXgDwyZrPT+xo2suVbIQnymWIYTY9FDZiZnW25557ulzwm8633DXoOhIAEIEMAWR202ECcuLEic6uDXKJDRrqa9TcEEoQs8Eo+DBBRr28LAq7rRHwvUVAQ86x2TTijqhwyD/LQ2924cFNLW0+9thjjtQ0bPkeYhDiuquOChbZbXmyrU0IXvCgQL5ByiEKMJU9G+Zgm8x/0AEgiAFEHZb3t956qxMBGA52vgkImBOikcGCeTL7e6zrERIErdaNvEMUcf7557u+mFX+RRdd5EhjS01APVjysemnn8zFe++95x4MIHzgXDBnnh955BEXpb+lJGhYAGDCEot+53vITIhQih1vuJk7A0QmBP7VV19dsJvnYQJ9JPI7WMICAJsrRAZEsUP60g+EA6wZxCZE1Fvb9k6bCDsQSJjdPxiSPoAc7mDPGuThiaUrsLmhb6SGwJnCHq5QL6QvwgCIez6nhMUXl19+uZsnm1ucH3iAM3To0EJKB2vH8KEeBCJEapjwhnFzD0KQQP8t+tuuUdKBsJ6tfYhm0ndA2JtjQBhX+vT0008LcZNZy3MMD4kQLYCjjYn2EW5A0FMf4+XaIBUA90ArQSt++4yHTwhaILVtXfKQiGs/XHjYRJSJ3V/HjBnjfucBVdDxIIgV6/yVV14Rwhr6BJ4cC35cn3a9d/V+Yvd22oSwJwqH686cObiv8MALYQfXm6U8MdEHa4V7MPOB1aa5yphYgesTUYG5W3A8fbX+Ip5A2GJzRL2kOODhmgkAzPHF/j4Fcd34ut9YABDJRRTJRaVmSR9kNf33N6tiVbNKkqVanGvQpJOPlHYZnCe1W/UCzsQ/F8vntq+RFl93rzKLViqSiDnyP5HNqSmaVUOfEu1wxgnS8BIJcr1VAGBu/sTeZ/61RO9c97iGF/VTQ0xqHJDUsK8eLA1AmJDLKwZaIq6t9357u2Kr6hVJZ1VUWaaVkSYN23tnVRHJP6BY9RweyUfU44yfSaWU7JWQlko1jz2npdNmq28uqX7ZIq1qqdMHwyo17twTpWopWy9Fy/ICgAhtvrNGM6+9V9VNcUUzUr8hg5WLprV41Qo1kw5hQB8NP/pgqTIhlcddmgQs+dXS+l4rvXfJn9VnbVotpBepKtfq4ohG7D1JxXtsJ3FpWfC+qSL45wV11EhNL0/X/Mde0qBYpRprU4pHEkrE4i4FwDZfmKheB06UqqJeANC1f1r5szwCHgGPgEfAI+AR6EEIeAFA+wIApok9GyJvnh3wb35Lkce+i31B8FkQ/+5n78D+NfjcgL2Vib7ZiwRT5wWXgj1/oE2i/REws2eD5Ed8TJ3WPvtq3CIffvhh9wyAvba57OE0wDMZRACIAehXdwfL9KAl7LviEfAIeAQ8Ah4Bj4BH4FOLgBcAfGqnvucMHFIFAo7NjEUPW/QqvWQzFMw3HyTwjDi75JJLXKRs0PLayB2i3iGFPgoBgNn7k0eNdowU4nOIRcjeIMkdFgBATEEYGlkIcXXqqac6AtGieMHA+t5Zghjc6AsbUlwELDKZ91tuucW1ZZHNba0ISztA3nFIUcZCHyC2XnzxxS5b17c3FxCVEIUWbUs+PUhN+tFW3vOwAMBSPlA/ZKzZtRtu4XcbMzb0iAXM+pu2EGNAzrJJNtKOfoDXdttt58g+SFzIRAQRENBm7R2ep+DvEOKQzFjPG1lOPnHmfktLWABg9v227ugj1wq/s+Y6Wk/YAxK9HRQSkLKA6HOuWcZvUdakAMABgDqtXiNQcXJATMDnJhhgrDzcoA7mDUcCLPT5HZzBnWhtiFvOsxz1m8KIdQqhHMw/T85FotODhfq4JlhvCD2sTchsIi5MMNJeXnpbv6xPrn3qsxzykMWIH+xawRYSEQLuEJwHSc21jU0kpHu4X8Hf7b6HYATinXaYY+q+4oor3P3FsOazffbZx4lLOA8CnOh61jHn8Hv4/mNtgReENSR3sMycOdNdRzZeIk722GMPhxnY4AjA2sctgPnhMxMU2X0rWB/ziwiEvoIXogEePtl129F6bG/uGS/XIWPHDcTWNvWOGzdOjz766Ea2m1ZPGA+Ox12B/JfME5ixzhFPIbig2HoPCoPaEwCwvuyeawKTjq/xDQIAd2zOeeZLqXwU+uq7n9f652epPJfQmmhGpTsM1/DTDlI2nifIXcQ6B2ZjUlNEmrlGs264RyXNacWrKzV0wnitnT7Lzd3abIsmnnCEtNdI5yCAb4C5CJAqALJ8yd9eUOTl91WeSWrW2hXa/aRDFN13pNRHqlu3RuVVfaTlabU895aW/P119cklFUnGtSRdq1FT9lJy0lhpcNL1iyB6dzdlLDSWd/fPf9Ekrb/7GdXMWqhe6bhS2azeT9Vo7IF7qezzu+aj6ROt53HurA+08OoHNKCBND9SOhZRfTyjxsoiVe64rfruv4fUt5WABxPaSkqpOilRKi17dLrWP/CShmdLFY1FtCTSqP5H7qXyXcdKA1rD9mnHRABBdQR9xvHgmdmaff+zGljSXxGEBdGIlmTWaegXJqpy8kSpQsolfAqAjte8P8Ij4BHwCHgEPAIegZ6MgBcAbJid8P4huH+x79rbc1HLpvY74fNt32Gf2z47+JyIvToOADfffLMTvduelHPYAxJcgdsbe3H2deEUhzYyey6x+XuWnrxifd88Ah4Bj4BHwCPgEfAIeAQK/87Lbepfpx4nj8BWQiAYLWpNsjTtZZbSRrTZMWxgIK8gxyDSwxuWESNGuBzjbeWy7o6hdSQAgJCkWL/aEgBADlL47qabbmpTABDcmHWm3+CDmGDBggWOCLONHXiSIx2Cl882nZNaTjUOgWnR7ERxEwFNru+2NrJdJfJMAICtfjDvfHsCAIviJz8eUciMA1KZQpQ+UdfB/rUlALBobfLQQ2yaYwMCCYhui/K1DTfW75CYhiW2e+biYBvq9gQARqSyScdVAbLU8pK/8847Lup8S0pYAGDpCmhn/PjxeuaZZwrka0dzTj942EPUPwSn4YJrBZbphltQAHDGGWcU1jIY0O6RRx7pSFXGbtHnfBe03EdMgUMAkejmhkGUO3PKWrA0BO09sDDMWDOkC2C928MPXADAlgciJqzheuQhCC4OZuNP/4igYM6DFv6bmg/6azaPJj7CXYEICyvMLxb/zDnR56xPhDcIasIR7+F1Y+Ic6v7hD3/oREUmAsCmkeh+5tj6S1+I4jfBBpbzkN923wnfH4PCKq4x7pfBgngAUQH4gx31II4gep+5ZTxEmyBGgChn7oICgDB22GPiLGBOAdTJ3GDJ39V7hq1D2sKGH5cFxm8OHKRFAAe7xwb71NY/f6iPergXBwVlYI2DAecEXV2o7yMXABA2DxkN6TxzsWbdMFUDouWqjWSVGtRLY047PE9ak+Emil4grUgmJq2PqOaJN7XiiVcUbWlRfES1hh8yWcvuf1iZhibVN7dou4P3lQ6eIFVK6UheAAD9HYWkX53R/NseU+mc9cq1SB/0Kdb4k74gjSlxx2dSzYq1xKSlLVp659+VmbdKFdGkUsVRre8V1eizj5aGFLtcAlQHB18QANCQEfO8Q6C/V6fZt9yr0nUp9U6WaX1jg9L9yzXy7OPzEfmYeJhKYcZqLb16qgbUR5XNSc1FEX1QlFFddbHGf+ukfKQ+x8fyGQochDmpmLwG66R3bn5CiRlLVJ1NSImoavoltM3ZX5SGBjz76aO5KgSFAAyE/i5p0YJbH1b6vXXqG6+QYlEtyazXkC9MVBUpACqlXNwLALbkb5o/1yPgEfAIeAQ8Ah6Bjx8BLwDYMAcfpQCgKzONUx4uZuxB9957b/e8xvbnPBtgT4OQmaAK9teWTs/aai9Aoit98ed4BDwCHgGPgEfAI+AR8Aj0PAS8A0DPm5NPVY8s0pdBQ75BhkOYkQ8bosgI0SDJE9x0cSzW7UcccYTbzBj5ayBCxBH1DJHTVXvpTU1IWABgFvLmAIDzACUYmR6sDweAoAAA5XbQASDcdmdJMiM8iUIGU3LMWSGKn2hnCNb2sLHxcc6qVascxnwGMQkRGFSfB/va2X7auVsqAGCzCwkJ6YtDQVig0NYG19YT0f6sJcsjD6lJ5HpQAIBDAAT4rFmzCpZ9RD+jqjesGUt7AgAjwDmG6Gz6aEICoskhpLekhAUAYGFtQh5DbFqqh7ZEN+G2wcas6yFVzamChwjkfafYAwYi2s0BwIhlzkEsgPiANcPvQeLf2nv88cedIMKs+Dn/5z//uXMFIFK5Vy/8zfNtbaowdxaVb7ncucdgfUjuxSCxj2jk2WefLaQTYDz0lTEzz+GHI+21iwMAwgosGOk/0f/03cqSJUvc+GmbF8Q0/UFYsakHSJzP/czwQtSA8IY6zOEA0RPr0e6PiHQQ65h9JG1hCclYOSco+qBt6go6lHCNB0v//v3dr+YEwvpiLAgfrBDFz30Ey0nW1KYEAHzPfFIf4+LeYw4QXV331jewJ6oFEQ+iCD5n3KRQsPUYxrstBwD6Aa5BRxA+I50LoqmtKgBwZgCtDgD83JSV6iJ6/3d/VVWd1ByNaVGuQbt85XBFd+7vyG5euUhGkVRUqo1o7jUPqWjecmXTKZXuMlIDjjpENXc8oHULlymSiar3jqNV/qUDlOsttcQ3kPRRxAZvr9ZbNz+gAfVJ1TS3KDFpO404ae88sY7bAEQ4qQleWarZNz+gykiJMrgxJKMa9rmdVfzFiU6UYBS4C/gPRtLzAS8EABD7aWnN/a9qzfMzVVabUa/iUi1sXKtx3zhR2rVPq7tB67HTV2nJ1VPVvz6qnCKqTUrLK3Ma/6Up0uj+Um9zGcgpg/NIa8aCItp6rVbTbr1f/ZoTyra0KFMW08j9J0lf2D6fKsCVjXq94SPsBvgu46wWVPvYbC26/xUNjlQoGo1pcWadBk9BADDB1eUFAF29sv15HgGPgEfAI+AR8Aj0FAS8AGDDTGyOAGBrzhtuauxd2NexH2JPyn7fHADYcyHy5tkP+9uO9p9bs+++LY+AR8Aj4BHwCHgEPAIegY8eAS8A+Ogx9i10gACW3T/5yU+0cOHCAonPxgTyiqhXLKbNASBsyU3kMMTMPffc4zY9nGdkO80SmU3kO5HBkJfdndespwsA2PxZ7nMI55deeqmAD6QYRDn26ERpt2UJb2SxTaGR3JC5EHftGYh8XAIA1gd9JCoZOzyL4A0T/8H+GSmMAAAiGhyoA6t87OODAoC5c+c6wpV5NzL3tddeEy4AkNQdOQCAo5GRkP24FJgAADt41PsUcwro7M2jLQcAiFCEEJD25ECnWJubM0+IIhDj2Hm8/+EPf9DXvva1QnoO+msCAAhg8OM6RBBw2WWXFQj88HhsfSGUsdz1HENu+9mzZ7vIcBuTYbcpTGhzzpw5LvqBnIfMHecj0vj2t7/tCGeOgcD+7Gc/6yLR6TvENGIDiHv6xDrqrP2hEfwmikFEQD2kMMAJBKxph/XDQxqb5+B42pqPIOHMNcw80hYYm4uHOSSQBuWiiy5yJDzf27WP9f4pp5zibPDtmrV3i2Zva7w8RCKKxAQGrCVEMbgZgJONAREA84x7wqYEAEEBhq3xzRGitDfn5nDCfR23CAh/a4MHXIhBcDmh/7gVdCQAoC+MkfydiMoefPBBN4d8jrsCDgaUoCCN37vXAcChmn+ZAACWnF/TUqRZWnvTE2q3Yz8VAAAgAElEQVR8e6lKkmWavWqJJp16mJL7b5sn0xEBRLNSU1RaJs277h6VLF+vRrWo6sBd1O+APaWnXtM7T7+oXtFSxYdUq99ZRzpL/0xSikSlTFZKQOy/vECvXH+PhpX119KGWo04+gD1mbx93oqfCPtoTqrNqe6vz6n2zYWK5+KqzaTU3LtI4846RhqdVDaaU7Tg9d86kxuC4jekAbBI+/lpLb7hARUtrVWvaJHqS6OKfGakeh+yh1Tdej46oOmrtejqqaquizqNxNpiKbfzEG1zyoGuf7ky7rVIA3LKCpGAC/SXaqWmh2bq3SdeUd+icjVlUkpVl2jMmUdJQ1rTDDAu54VgJU/2u8+wG3DzEZVSEWlxkxZe+7j61kYVi+YdAAZNmaiyyePy/fAOAJ39M+aP9wh4BDwCHgGPgEeghyHgBQAbJqSnCQBsj0l6QRPcBwUA7P/Hjh3rBrAl+64etiR9dzwCHgGPgEfAI+AR8Ah4BDYTAS8A2Eyg/GEfDQJEzpKzORiFys9GNEPmnHzyyY7MtXz2RmqxwUEAQD52joPoM9txzid/+G233bbRZmdzCM/OjLQzAgDqZcMY3DSGHQCwnSf/tEXmdqYvbR3LJg9yjE0gpB255vmMArFFX8Bq1KhRLgJ7r732coIJVOJBV4AgIR20DbcxdReukLKvvPKKI2otBcB3v/vdAikbbiecAoCxMj4I3wsvvPBDkLQVmW8R7ERPQ3YbaQwZ/P3vf38jAQCR28ccc4yrl/MgVLFYhwAlWrs9Cz37nGOIwuY8yFvagCimLnDHvt2i7IM5xjd3HdimHgvASy+9tGAFTw5zxB+dLeDLi7zvWLVD7rI2IVWvvfbaAg4mAOBz5oDrgoKrB+KSTQlvOBfi9h//+IfDD+IWkpyo8s5iYCQ2ueyJfKcu7hOIO5gnI26573zxi190AgD6Rh9IaXHQQQe5PnSW/Ddc7fo20p65ZP3+/ve/L/SF6Aui0omED7cTXp9gzdrgnWuCVALMI/jSBvfGv/zlL4UI/Xnz5jksiYIPuo7wMw9/GB/3S66z7bffvk1hhokyLLI+eI3T7ssvv+zcKyiQ6nZfpj/USSoHrPJ5Hz16tDsuiIuJcuz+YvdDxt6V+4iteQQ7iMUs+p93HlYOGjSocA23J1iy+aN9E68gpMBBxsQyHIMLA6KpsCONCQCYUwp4P/fcc+5+avfLroztQ0Ho3Lp5TVui5274m/pHK5QoLVFsVLVGnHFwnpR3DvZZqTEqvbZC7931hIpqGlVTLu3wvROkwZXS22v1xh9u0rBkb32Qa9HILx+ioj2H5znvYqk+nVVZJqplVz+s9W+8p769+mmlmjT+v0/PR8jHs5ILpYdQz2n+/96r5Ps1Ko+XaH0kpZJdR6rfifvknQICjvpt3X+M9zfNg2qkpX+YquKltUpmpMaSmOpH99XwUw9ylvr5BSVpxgeajwCgnuj+iD4ozWrklyZLE4e5MaQTDMeEFORFaO1yo/T+lU8qN3elSjIxpYqiyo7so6FfmSxV8IexVUCxkQDArAoAyBwZonlHgjppxWVPqmRpg5KxeEEAUNIqlPACgM7+1fHHewQ8Ah4Bj4BHwCPQ0xDwAoDOzcim9hxd2hN0rnl/tEfAI+AR8Ah4BDwCHgGPgEeggIAXAPjF8LEiAHlDBDo51S1yE9LPCDQ+gzCFdIXoCheINQg2i9IMko+QfPvtt99Gp3T3hqsnCwDCxBOEHhHCRMUaIQeBBwFtogAj9BAEQFSCH1blEHkWKWzkrpG6XY1Wb2vhbakAwAjqzggA6AfrDAHAU0895UhnSNC2BABXXXWVs8Q3YhqiD5IZbFiDZs3eXgoAjrHIcKKrTbRC+6S7eOutt1RVVbXZOejDGIYFAJCstHfooYe6fPGdLRZhTb55iF+rj0hvcyswkhqxDRH/di2ylkhxgDV8e0Q+9dM/iNLXX3+9cC5pMMhnGHb86Kj/RqhDlNM/+oDoAkcA5pbvGQNiGIQ2fMfvvBB/sP66Sv7Tt7DAh7q4dyFGYE2xPjkGMp+5CuMSXjcmDgEnxkIdJgjgHaIdUQqEtGHF2BDz2JoMEusWtc8aY92Cy8477yzml3dLEWDzEsbfrvXrr7/eOQEEyXGbG8bMeYx1+PDhG9WPsINxm8iCY4LndTS/bX1vfzeCohfaQGSzaNGizSb/qdvGA57gyDoMFq5PRA5hJ4OtJgBIYT8gaWmj3vzLVBUvb1QknVVTRVwTzjpOGlWSJ7Ahr+uj0iOztPCp16X/fz+LbNtP23z9UMX6J6V5jZp7/V0qXdmopnhElZN3UfVBu+fJ/TKpJSUVrW7QW7+7Tf0aokpW9NL6cmnUN4+RSrNSPKdcLKIIDHidNP+ye1WysFaV8RKtyjWo9D+2U/VRnw0IEj48c/kYeyL0XS15Up80AHXS2hueUvOsRSqLJNRUGlPDtn00/MsHS2QCgYtvFQC8ew0CgKiz919dltXobx4rjaxQrkgiA0JeAOASDzhTBKdZaJAWX/lEQQDQGJeiOwzSNift5+rPFGGiANEfdABoQwBAr/m4Vlp/zQtqmbVM5cliLU3nUwCUHDg+n/7AOwB05bL253gEPAIeAY+AR8Aj0IMQ8AKAzk2GFwB0Di9/tEfAI+AR8Ah4BDwCHgGPwEeHgBcAfHTY+po7gQD227/61a8KkZXmAgARZZbsfA/Zb8QzZCt5miEOjeQyC3bIa6zZN2XR1onutXtoWABg5BefY++O7TjFiL2OHABwOsCqu72c1Z3tc1uCB9IlkAt++fLlGxGQFglvLgpGNNIm9tdHHXWUzjjjDBcBCwEGedfdgoqeJgDARSCYAgBRAOICc2gwt4DNmZfwGrVzgoQ5KSsQX3RVVBEWAEAw01fs+iHUu1I4HxKbCHmrD8IYQp0SFACceeaZBfHOkCFDRET6pqL/IVohuckrT/5Cu9Z/8IMfOFFQ0IVic/puGJO64fLLL3eENvWPGTNGzz//vLN2B1vSDZx33nnuZ/qPzT2R9bgwbElpSwCAgAZXCxPOGIbcKzZXAECfGAt1cJ7Z7EPaE2lOPSZcYDykTyCtAt9ZYR7Ah+/BJHhvpG6+R8CBeAJnkraEEAgI7B6HYwPrCpKdezECBfpF3eYcYW3TP+oHf9rgPoI4IJiupSvCCyPiuVchSLjxxhsLWGB1iRUmpaPIf+un3c8YJxiGcWDN77PPPg7H4D36IxUA5N3/839H4KQRADRLy+5+TmtfeFtV8VItb16vnY/YX7Ev7OBIZ0Ww5o9o9bVPqX72EmVzKQ3aeycVH7d7Pop+ibT23qe05l9vK1lapqYx/TT6xClSZUQqz3PfddPma9a192ubRC81JKIavd9nFJm8o1SSlWJZZWMY+0cVcQKA+1SyoFZ9Sso1v3alBh++uyoO3tWJCdpzADCTfTj0ggCAsdVJmbtf08JnXlOfkjI1FkfVOLqvRp1ySF4AwMFOALBC8657WP0QOkQjWlma0difnZEfX7HUFCD/+RFX/w0CgMedAKBCSa1qrlfffcarz+G759MgJFoFALlMa8esh7xn5fINuNIqAKiRcndM1/tPv6E+FVVa1ioAKJ88wY0/l9iQ76C7/15uyb3Kn+sR8Ah4BDwCHgGPgEdgcxHwAoDNRcof5xHwCHgEPAIeAY+AR8Aj4BHoWQh4AUDPmo9PZW8s5/YFF1zg8khDFpkLAA/MLTqdiFXIfsthBkEDAQbZROEci3rFCvonP/nJp1oA0JZdvpGOkP8333yziwqHeF26dOlGaw8sIfN4D5J5lZWVjkgmP7aRet25aHu6AABS+te//nWBzLVIZnOqsLUaxh7cg4IK+x3sIF8tMnvatGmaMGFCl4UVYQGAiQt++MMf6he/+EWXp4pI6FtvvbUQIY29+6uvvlpIIWEpACCEzeKd63TWrFmbtPGnv7wQPaxataogMMCpAlHQ5hK3NjBzV8C+HaGG3RMGDhzoCH7EK8wDYiLuD2APed23b1+X3x3RwpaUoNW9rQ0EAOSnN+Lf7lWGU2fbo176jThim222EWuGnw0r6rWc91zf5LHHJWDlypVu7JSg+MCcPajXRApnnXWWfve734nrPVhog2PMaYWfaeO+++7Ts88+K4hwqz9s7U+b2PLjfAHOJ510krPY35IUAKwdxs4YSPlC1D71se533XVX50BhcxIUG7SHuV234Ee0P6kzKDaXjJP0EvzOWjPcPzIBQGtHLRbdpaZP50UAtU/P1OKH/6XqaKlSkayS2w1SnzP2z5PuHFcjzbvkTiU/SKkhmtJ2R+4nHTgqLxBYKzX9/Q2teXa6ohmpaXClRhx9kDSyPE/YR6W1T/5ba5+apkRTVnXlRRp37CHSuGqpOC8ASDvWPq54jTT/8vuVnF+j/uVVmr1qocZ+aX8l/2PHvJiA+owzt/fWLrYa6m8sAKiX9PAszb73SVWXVaoZB4DRvTXmtMPy5L7VMWOZ5l73sKobYorEYlpRktbYn+cFALmE1OzAaj04KACokxb/6TFl56xQr1ipltat05DJn1HFIROlvkEBQLZVAOCu2NaZyG1QY9BrBlBDf9/V3Huf0YA+fbUsvV7bHDpR5Qfu7MbvBQCdvcP54z0CHgGPgEfAI+AR6GkIeAFAT5sR3x+PgEfAI+AR8Ah4BDwCHgGPwOYh4AUAm4eTP2orIABxdfzxxzsSh2L23cGmsaR//PHHHcFz8cUXO5v2YDQmdUAyvffee6quru4wx/aWDuujdgDY0v7Z+RatGozyN7KUCF7I3Llz54q0CWzw+YxjwdJygkO2WcQt5CwEKqU7oxp7mgAAW/GgAwAkOuQypCIkIZHjBx98cMFaPkiwBucu6AABhqxfmwsjqZkPUlpgXd5VTMMCACNqIXSvu+66Li+nL37xi84BAEK4pqbG5Zknj73hYAKAs88+uyDIwSodAcCmxmLiEvLSk7fe+vud73zHOWh0VgBgVvg4EeCmAdbMH5jirkAEOgUBAKIIs+Ln/YUXXuiSA0DYDp7xWo54+n/IIYe49AImxoC0J7KcfoUt9sNYIU7gGmStBNeLOR1AahP1buR2+Hz7fd26dc6FAFcUrm/SOXC9UxAT0E8TQ5grwYEHHujmPFxnUMgSnp/777/f1cv9ZM6cOXr33XcdFuZaQF2MGxEAnzFPf/jDHwqpBzq7QE38hVgJ5wL+djAO6kekggMCfQRD2u5oPdkxvCMYIUWCuXHwzviOPPLIwvzSXz7fagIAGsQmH+J5WUaz/nCHetdJxbGY6nrFNPTco6QhcScSyM1YrOlXPqJ+kXLVlUc09sxjpGFF+Tz3TZLm1mru729Xr1xStSXSyAN2V/TgcXnOvCard++YqujcVUrEEmoYXKmxJx0h9Y1LyYwy8YzSzpkgoeI1Wb11yR3qvSKl8liRFjet0ejj91XJlAn5uoICAPcHI8+h59x/JAAIOAAwLgQA983UkmdeU6w5rXRFQk1j+2r0GVPygoKAAGDO1Q+qf2NCsaIi1VTFtc1/neDGlxcABFZTqwAgEZEitdI7l92t5KJa9U6Ua3n9eg3af1dVHrOrcw5wKQCymbyLQtSs/wPKhUK1kfxcRKTUn97QmlfnqbyoWEsz65wAoHTyTi6lghcAdPaq9sd7BDwCHgGPgEfAI9CTEODf2/ybfsSIEU7Q3FmHtp40Ft8Xj4BHwCPgEfAIeAQ8Ah4Bj8CnDQEvAPi0zXgPHy+R6ZMnT3bEYTBKOthtiMzTTjvNRXhyXLCwKYUIuvbaa93mtD1CrLtg+L8iAAiO1yJijUQMfge5V19f75wWiOi9++679f777ztCDRINQtLsxm+//XYdffTRXSar25qDni4AIAoeq3EwhGzfdtttHU6diRxvz96fhyvmJNDV9RkWANgDGubpjjvu6HS1tr651mbOnOnmHkHIySefrL/85S+uPvptAoCvf/3rGwkAcOnYVLFziZL/17/+5QQAjAGbeIhtE1RsbsfpB33k/oAAgMJ9hP4jbsFFhHLTTTeJvlr/WduQ1qQi2JJiYhmLkqf/iCKMpGe8J5xwgv76179u0hnB+hAUF7TXr02R2qtXr3YiFSP5ueYbGhq0du1ad50/+uijLjUCDgHmXkE7CBPAkRQmCF743cZEeyZICPYp7CrAcdxHEFZQP+KDurq6ghgA0p46uVeTEqArxa5D+odYB9cCfuY+NXr0aNd+0MVgcwQAJpbiWsf5wkQBrBFSAHCPMizo89YQAGwwkW/lvyGem6RlN/1DjTPfV690RHXFWQ3/8kHSLoOk5qxqnpumZfe+oTIVKzWsUiNPPUKqVp5Ex0Xg/RYtuepeJVY3KJ2Mq3q3cUoct1uejX9vrebd/Ygq16W1rqlBVfvurP5H7ZX/riirdCztBABCALBWWnDFw8rNXqnexaVakalR34MnqN8X9+TrjQUAraT8BgEA4yGRQKslAO+1UsMtL6vm3/MUbc6osUSK7TJEQ06ZnHc3MC5+5nK9feUDGticVLwoqXW9ohrSKgDIxKWUBe231o0hgBMA1EnLrvu76t9cqOqS3lrd0qDinYdrmxP3k6qkTFKKZdKtAgBTEZgQILhKW5UMDVLN1S+qcfpiVRSX5FMAHDpRJQfu6AQFXgDQlSvbn+MR8Ah4BDwCHgGPQE9CAGEvjmphd7Ce1EffF4+AR8Aj4BHwCHgEPAIeAY+AR+DDCHgBgF8VPQ4BiKL/+I//KNiihzsI2Xr11VfruOOOK1hWB4/BIYDoVYgcLwBof3rBh6hzipH6wQhYPofoIooWcg3lP8SaEYXkgX/yySc/0QIActEHoxzeeOMNMe7169c73CA9Fy5c6AQA4BK0Mw8iH3QAsDQVkLscDxEa/LkrudCtrbAAwOqC2IbghmDvTGH+iW6GQF+zZk0hdzzOG6TZMFt7xnTbbbe5nPC2PsaNG/chgU64bQhx6oDwh3AFaz7bc889HdkKcd2ZYpHw5GnH/t3cFbCbh/S3uUS08fnPf34j0huxyzHHHNOZ5tyxOBcgXAJb+s77mDFjXN04C1x55ZX6/ve/735nnj/3uc85MQJEPKRyW+vEPgs6ABjxzphMvNMRoW31hEUnwfsijg6kB+Aav+eeewrdoW/0FzcVXAusLxwQdAEI9j/Yt+DnCCMQkHA9PfHEE+4rqx+inrXJXHdl7YMr1xCiitNPP93VwX0Nscdjjz2mvfbay7Vn6QI2NcHB+x/ihyuuuKLg3DBy5Ei3pgYMGODm2dwMtoYAINxnZ27fLOnV1Xrtlge0TUtUDbGUqr4wSX0/P0lqTGvRXY8r+/oKKRNV+Z6j1feEfRwhXUgR8IHUcOOTqp2+IC8QGd5XVWd9IX/M87M0/cGn1C9TpFWpBk349inSjtWtEf05ZaKZ1uD3uBI1Uv1fX9GyZ95UdXmF1sVblJ4wUNuecJBUGZHiuQ2kvYuot+h/HABMANDK6pPNp0Z6/w+PqGRpnYoyOa1M16j6gJ1UhaAAAQDEPk78M1do9pVTNai5WLGiuHMAGHLhcc4BII0JQjTP4bv2IP5zUpJmGqT0PW/o3cf/pQGl1aqNZLRuUFI7kWJgcFyZZE6xbKsAILIpAUDrdyulJX96XPH561WRLNGyzDoNPmxXlRwwXiqRcoy/tXTV2aXTNyV/gkfAI+AR8Ah4BDwCHoFuRGDFihVOVIxDoy8eAY+AR8Aj4BHwCHgEPAIeAY/A/x0EvADg/85cfSp6ChmFshwrdGzm+T348BwCD4LHiEKLmjbiCNtxrJv5HQIoTJB19wP4nu4AEMx/HV5AbTkBQJJBnkGoEUkLsYnan3dIVchAs9SGFCQaIJiCYUsX6aYcANoir5l/+oolPXnWjUwn//uFF174oe60JwiB6DzssMMc6WxR7pDcYQEAEdWQ6RCmFPpEjvWDDjqokGucz9trJ0jiclyQmDXBypas0bAAIEhoYoHf2Qh3+sf1RAqAVatWFfC8/vrrdcoppxRI7646AFh/wfnSSy911zWfce0ynxMmTOjUkuK6Z43utNNOjmC3lAIQ8NRvGL/zzjtO1ACpbWkNSGlBtHtnCtf/BRdc4KLY+ZmCeAHMrLA+cEwg4p72uW4Y27Bhwz7kcBAmwBkDD9pMIALOHMO88m4uKazZ9sQAba0n+mFCDXNKoY1zzjlHN9xwg+u6pSdAmEFqFr7nPMt7H3ZnsN9NTGTjJ+qf7yxiyNJJQDojDKB/CGt23nnnLomJ6Bd1gCniHMOBdxwBvvGNbxTq5f6wqesr+N2hhx7q0s2whlgnEydOdC4GFMOC77a2AAA6Gaf8GNqthWn9+093amhjRGtq1qr0s9tryPGTHck9/7o7VLSoQfWZlPofupuqsLjHOQDNCRU0S01/fVkrXpiu3sky1ZbHtM23jpfKI2p68EXNePw5De5drcaKIm174ZelSEqqSEjRnLLRrDPwj+Hv3yTl7p+hmff9Q9tU9lF9JKWWEVUadfKh0sC4ckW5AhGvCAw8goCcqCGvDMABYEM0PQKAd355p/o3x1QUyWpBwyoNOXxP9TpkUl6cQEoB5mDGCs264kENSZUpEpdq+8Q19PvHOYeDdCIvAIjm8kkGMkEBQKOkp+borTv+riElA5SNRbW8qEk7nnGkNLZc2ZKcokq1ihZCKQCy2da0AJD/0TyeC5r13nWPqXRFsyoSxVqWXe8EAKVeANCZW6k/1iPgEfAIeAQ8Ah6BHooA/w7m39De+r+HTpDvlkfAI+AR8Ah4BDwCHgGPgEdgEwh4AYBfHj0OASNFTzzxRN15552OiDICLEg6tZXT+be//a3OO++8dtMHdLcjQHcLAG655RZ9+ctf7rY5MXIMAvSuu+5yZD4KfmzsIS7N7ppNfVvRt5xvOeshxH/2s5+5vhlpSF5xiDvLeb6lHQ8LAH75y1+66GkrYdIxLACwiG8TAHQ03/b95goA6Mfhhx+uhx56yHWJSAgihRGrGGEaXqNBTGzNssbJfU4e+kGDBrnoeqLgL7vssi6RoNZGWABgn0Min3/++Y7g3pStPKkemFvLB0+UNv1i7VhkNaTtW2+95Uh2xhFMAYADAPVTxo4dK4j2TRVbN9jEk/rDSHT6y3VMf2nX6gzPZ3DNmi0765r7AIXjmRfSC7BOTWDEd+SI//e//10gjHfffXe9/PLLBZGA3YeC7g3Bew44cN0Q0U9kOH3mARnX1jXXXOMIdto2BwVSaVhBFIADgaV8sDkJk/iIcfiMtiDQcSigj7RFfaQW4D4JDg8//LDOPPNMDR482K0nxgN5by4KiAnCjgrh9qg7OA/9+vXTT3/6U33zm990ff3jH/+oX/3qV+4+giCEdAaXXHKJw4G+2jVg42xLlHDvvfc69xaOpd+MDfy49rtSgtfbHnvsUSDpqYu5QdRjzgxtucIE22TO6BPrEVGRCUg4BoeEX/ziF4XDwcPEEMwxTgZBZxCcU3AfsHvslgh72sSFy2xlSksfeEb1r89TMpbUmsqEdjntVKk+q7evuVEDi4u1Ug0ae/Zx0qjeUlErgd6aQkDz6zX9xrtcpP/qprp8FPyowVp8zV2qXbRcddmUBu0+XkO+/HkJ8xCi712wft7EX0TIE7X/5kq9df3dGhitVEtjixoTOY04eDcljp6g+lyLymJFhVPcWPDjd3W4X/JSgBZJdVLL07O14KGXNShZpmy8WfMza7TL98+SRpXlCfdWa//UjGWa9fuHNSLXS+lcWg3VSQ294GgnAEglMD7IKY7QAbFANOJECEX0vU7SOmn6r65Xn5oi9U6UqSnSoj67bSsdNUkNxQ0qrixWc6ZJJTGi3FrdCTJZrC+keES5SNwJC0ilsOSuV7TiiekaFu+tIsW0UrUadNgkle03zoktstaJTQjDurLu/TkeAY+AR8Aj4BHwCHgEtgYCH3VAxdYYg2/DI+AR8Ah4BDwCHgGPgEfAI/BpRcALAD6tM9+Dx22Eybx583TwwQc7i20InPaKRcFCVkLcEKlpueyx4A6WjgjhzsLS3QIAiNYjjjjCkWKQy1taghHWEM6G7aRJk5y1v5X2NvZ2PmTX7bff7ghGI30hJCGCLZIZ8n1LS1gAQJ/PPfdclzsc8jLcxtYWABhx/+Mf/9j1idK3b1/NmDHDkaJWjJQMrzfO4TMi3Fmn06ZNc6cwLkjr73znO90qALBrgzYghom0xsI8bAlv/bYc9kbMz58/30XKr1u3rhDtT4Q71uq2PhmrOQCEUwBg+76pYudCJh911FGO3LY+V1VVOXyGDx9eEC2EBSBBK3x+fvvtt136jyVLlhRcQug/ueApQRt7yFxELUE7ewhznA0oYbI4KAgwfLDyJ+qcAh5E+UPEc9+imECBCHpSDEB6Qxpvu+22jvRmTRtx3l7KEmsXLMGeew7nMF4i0llHXKfUB3nPdcl8cT/kHKzrKWaVH5yP8HXPPGy33XZuHCa6wN0AUQP942ci6hEgsJapG8yN+A/XF/4dPJhjrnPqYL1RLykZ9ttvvy7dPoIR/1w/iBSC5brrrnOiqmD0f3tkvLmZHH300Xr00UfdOeAIwf/8889/SKRgKSc+FgEA5HZaWv/wy1r06L9UXdxb62IRbXfg56X6nOY9+ojKklnlBpdr8ClTlBtYrhwCACLjORfCfXVa02+9T+UrGt1cDJ+8m0rH76A5v79BxbG4aquKNObze6loz7GOVE8UbvF48POCx49KC2u05P6n1TB3pZKNaAViKtl+sCpP3FsaWZkXCSRanQcsqL7gAABDz8Up6d31evu2R1S5LqtIc7NaipsVHdlHQ085TOpbomwiqkgsT8m3zFimmZc/rFGRPmrJNKmxf7GG/efRLgVAS5GUjeSUyOZFBhnnPBDJCwBqslIqqpq7ntPaF99V31yxihjX0EoVHTFJmjBQmWiTYgnsBjbY9zvyn5Q5sagUQ2Egad46zbrjCTXOXqVhFQMUj0gAwIwAACAASURBVES1KlKvIYdPUuk+46RSLwDo0kXtT/IIeAQ8Ah4Bj4BHoMcg4AUAPWYqfEc8Ah4Bj4BHwCPgEfAIeAQ8Ap1GwAsAOg2ZP+GjRMBIMMgIiBfyOhshFyQzg32wdABYuBNZ6x74t0auW05qO76nCwAg2BgvG23IwS2NGrXIYvKzn3XWWY5sg0CkXiJjiXK1Ym4BYScAIxO/973v6aqrrirkxCaiGtIR/LvLEjAsAMBxgMhbCFf6FY4w3toCALDCQWG33XbTokWLCthNmTJFU6dO3chFoS0RAP0Ff0hKov9Z42ZD/+677zoxwZbMeVsOAMH5RFzyt7/9zc0XBC5ChHAxcpv1gF37I488UrCqJyKaNXrqqacWTgs6AHz9618viHVIxzF79uxN3i7AyKKzqRexB23wOfcA2scVA1Kb/obzTjI28LRI7C984Qt68sknC/b41H355Zc7lwZ+Dq4fxA2ktVi6dGlBLIA9/z/+8Q+NGjWqEMEfHgDkO+3RP2ziEQFYpDjCGlwxgpgTeT9r1ixHzpsDAQQ7848AAdcFS2sSXt+2Fuj7scce69aYWefvvffeTojBHDLvkPdcP4gfKJwLIY4bBv1ryzEl/EAP8QLpCsDUbO65T0DOcz4CKwQWlj6Adv785z8XXAjC945w/ZxHeheuaRMAINLCoWHcuHFd/tNi7eA4QdQ99ywTTiBQeuCBB5wDBJ+ZCKqtxvgeh4Mf/ehHDldwAHucFxBwtPUAdGunACj02xz0Z63QrKvuVmVTXCou0TbDRynVnNX8+fOUzdVr1L67KDllb6VKpWhxVLmIFCN4H1K+RXrvjieVnrZARS1ZVY0dqqrBg7Vw6pMq612pxtHVGnrKEVJV1JHqjii3dnlvapGiRS4NgF6foxlTn1V5TU79UgnVxjJqnjBQI756eN55IJWVyvLtoz+Ai8dI3xHpnD9nud5+8DlFVtYp0ZxVZVWFVras1Q5T9pP2GqdcNKVcMq5oLB+RjwBgxuUPa9tYXzW11Kt5UKmGnd8qAEiYACDr2jEBQAIhQF1eAKBZK7X09idVtLZJ5cXFqoul1Dy0XNuce4zUl25lFGu1GzAZQKqlWUXRuFAh5N5ZosbXF2rhP2coVhtRaaxEZeWlWqE6jTxsNyURAJRJuXhARBBadFtyr+/yxeJP9Ah4BDwCHgGPgEfAI9AJBLwAoBNg+UM9Ah4Bj4BHwCPgEfAIeAQ8Aj0MAS8A6GET4ruzAQHslHv16uUigyH2IZc25QRApCckt5HFFi3ekSX7lmDenQ4ARJtCskMKhonALekjBLORg5CdEIiQexBjRDyb9bZZqAfbguSE7IT4g1yFzDTSAkISMtlI5y3po50bFgAQuXvTTTe5No3o5Vj6b+uBeUbIQB9NJALpSeqAsGNAewKQzU0BYOQ4a41IaOo3jLA1J488xLeVth6YQCSedNJJhdQKHEOE9RVXXFEgGLtKDLWXAoB+8uJ7CN5LL73U5aIPF4uQB4+zzz7bYW+EKZ9hqQ5JDHm7evVqYRFvY0SsE3YAmD59+iaXhZ1Lu4yZNWbOFBaNfcghhwi8hwwZUhAiWKWIAhAHYIdP2+RsZ5wIK+gvc4HrQZj0tXsC1xrOC6xrI8mJgL/vvvtcdHt4/liDRsDTXtBin2N/85vfuHVhRLiJaujvaaed5lKacD3RHgWM6UP//v3d7+09YMOGnzUdvJchxjnnnHM2SumAIIHIddwTTLgD4W4R/OHJCLcH1hD+fM49CFeLV199tTDPiB8g6hEZgIMJGhABIMDqSACAaIbUC6wd5hfMqQ9XAEsr0pX7SNAFgLWNuMLmifp23HFHXXnlldp3330LGLZ1jSFMAFcTm3C9cxz9w2mhRwkAGFhzSqqLaMX1U5V5d7US0WLFE8VqTGVUk6rX+vRa7XHiodK+49USySiWjDkCHjv8WKud/vt3v6S6p6epdyqq8v59FE1nlF76gRqSUnK/HdXnuP0cid0cy6k4Ht1YANDQKMWSUjEuAI16757HlZq7UgPr42qsb9D6PgkN2WO8ynbfUdqmyhHiirey/6gA6ANOBA3SkjsfUd2cxRpQ0Vst2bSW1KzSkInbq/qwz0nbIDJIKxOPKBaPuT6kZyzX9N8/pFGxPmpM1asFAcD3jsk7ALQKAOK5rCK5nHLOsD+iWDQq1WekmpSzCah75AUtfW2WqlSkeDyq9bEWVU8cq/L9J0rDK/NLEZUCL3j8hoyUjUrpiJZOfVLrXp+nwYk+ytZHVBQrVkopLU2v07aH7a7i/XZ0KQByCS8A6Mo17c/xCHgEPAIeAY+AR6BnIOAFAD1jHnwvPAIeAY+AR8Aj4BHwCHgEPAJdQcALALqCmj9nqyEA4bVw4UJnfb127dpCVKp1wAjf6upqZxcOYWVR70ZG9WQBwJFHHlnIJw9hhQgAEg/bcvoNiUfE7UEHHeSEDXwfLJtDFBsJieU5ueohR9nIQ2ZiB08u8tNPP91Zf4Mf7SK+gKQkghvrf16QtOa2AAEM0UgEtdmwd8eiQFSA2MMcHCAhEYBAGkJegwERvkQkg0VHDgBhQjLcR8NvcwUAFlVMX+gr0fHgCTHKZ+AHuc93kM8IWCgQ1Ni1k/8cotwKeEI0QzASCW025Zszr23hHRYAQIYzNkhyyFortInYhOtqzJgxBdt4csdDokP8v/nmm45EJVqdNcGcEx3PXAQLmPBijUCKm0iH8ZMiYlPF8LRrFPIZIQXrj7b53izyzzvvPBeJTd+JzuYYCGXIehwuSBXC+MGUMYMn1vIQt+FiggAw4VqjHs4FJ94hpsGH69Pa41is3sEHtwLDBwEIhVQATzzxhPvZ5i9ITBOdTmoA6gFTi8gfP368I/IRVyAEwAWCPixYsED//ve/9ac//UkvvfSSWxuMi+uWawDBC8Uw5GeuSUQzuApQh5Hg4HbiiSc6LFivCASYz7lz57r6EHXcfPPNwhUBvG3dQIgjULB894wVrHFqMHLcsMStgfsIhD4pDijm5EAKhn/+859ObMG82XriHoMogv6BR0fXa0drie+5TzEXYGd/H8CCn3Go4Nq0Ncy4IPtxVrjhhhvc3xDwZPz0EcxxBGAtGNbh++/H5gAAH93cpNJ4sfTgNL1664Ma3W+YinIJNWelD7L1Wl1Ur8+ef5Y0rFxpxhWPKEsEfqsLQBQCfn6N3vj1TRpf1l/1DfWKZrIqVkzLok0a+bUjpQlDlIpnlY1FlIxGAq74OSmVdtHwjhTHUWDOcr3214dVurhOIysHKKus6iIppfqUaMD40UrssUur/UBrOoAVH6h5znwtmz1XmTU16hUrUqworrpERjWlEY3/8helIX1aRQNZZaKMgfak3IxlevMPD2qkEwA05AUA5x8rlculK8hEcormsooqp5hj8CP56zLd2jb9XdmgF2+5S9WrUxpQVK7apkY1R3PK9SrWoO23Veneu0tE8DurAlImrJVWrdXiN2dryaw5GlBWpWQ6LjXGlEyUKJ6M6f3m1Rp12O4q3X+CVLyxAKCr9/VN3kT9lx4Bj4BHwCPgEfAIeAQ8Ah4Bj4BHwCPgEfAIeAQ8Ah4Bj4BHoA0EvADAL4sejYCR+ZdddpmL6KZY3nB+NqIK23yiccM5wsOD62kpAC666CL98pe/3MhS2/ps9uxElUN+Mjaz2u/MOCytgtmIQ7BzPuSgRV5DYtEeBCSEIMScvZs9Of3iMzDHVv2b3/xmt68ds4GnTYhI+kibNq+QluTnZq5tLXAshB85uo24u/jii916CUcstLceNlcAwPkmOsBV4fDDD3eW7xSIVQhSyGOEC/SFd/oMIWtRzxb5zNjoO/bku+++uzsX0prSmfkNjiksADACFMwQI0DyQmqyjsCXsQwaNKiQ0x2Cm+/oO9iBC2uEMXENQvzammFs5sLAsQgbOpsCIEiQMw7qg8TGpcAEC2a3b9c7Yh+wZo0ikGEcdp+wvPUQ+XfddZcj3DsqM2fOdA4SzKfNF23b9WbtQdpzTLAN5owxIJ556KGHNHTo0Dbnz0QSEMyIeRAzWWHMZjfPO/NEG7RF/awF5sMi7kkzwJppy8GBOkkv8a1vfetDw6Yd6mA98mIdGIbmbGHXGeuIaPmnn37azYmtAXPU+M///E/nWBFMBWANgj0vzqP/rH3Ot/kDY7umcUugHhNDbAlBCsbMERgi6EBINWPGDPc7a4RiYg0EEIMHD3ZrjDWECIDSu3fvgkCB3yH+f/e73xWw7GkOAI2ZlEqyCWn6cs29ear6NRepPJNwvPxK1Uvj+mrEV74oVcWUw74fwQgceN5F37kAxJY36b0//k3V6zKO0I9GY2rMptQ4sFxDv3qENLhCzYmcYtGI48LzCxwdQM5F17sKeSEmAOa3lmvG3U+qT1NMvbNxZVIp1UXS7hXrXaFUTMpQV0bKfFCjolRGRThOxCIqLinSkrrVqu8V12dOOUraYZiUcH/0pXhU6WxK8QTsvqQZyzTtiqkaGe+txhYEAGUadv5xeQFAnDaI+88qmssprqgiOcQP+YFHGQevZin7/kq9dP09GphOqne8TJmmlBNW1DQ3qnRAb7WgN8A1gVNSGbXU1iuezqmkOKna5gbtuN14JeJ9NOuZFzRs+BAtaFyp4YfvoYrJO0vJjVMAbMn67ug+5r/3CHgEPAIeAY+AR8Aj4BHwCHgEPAIeAY+AR8Aj4BHwCHgEPAJBBLwAwK+H/zMIELVJRLHlpqbjkEmQUEQBk988/IC9I8u6LX0gv6UpACCqIH9XrlxZIMEgWyE9GRcvLK0vuOACR6JB4AUj7m18bY3DyDyIOCOGIRXJ307ucApEIMcxjrbIcvCFPAsS8PQH8j8Yedxdi4joYAhOIuYtlQN1g4flradtSEOKEb8QuEQYQ2rSVwQAF1544WYLADhnypQpzv7cbP2JfP7BD35QEF0YiUu7NgdYoRMlbfnBwQsy0VI4WPQ65xjhXlFR4Y7B0p6oY3LD25puzwZ9c9dpWABgkf9E1SOaIDocYjx47VjkdVBYw2eIEegnEel33HGHc6KgmMiB+WGcdl5bKQAg1zdVgmvOfma9YttPOg+iuClhNw8jjPk8mOqDOiZMmODGCilvghnqaOtasZQHRMKDDbnoKSYksTVubhP2HZ+bQGCnnXZywooddtihzQh2mzsT4oDJmWeeWRCOUGfQocEEGEEynjUDkU7kP/OHKMHcItrCF7EG65e5Yp42JYRhDu0+yrHcf8ACYRJrgH4guOAeQeEexLo4//zz3fo1QQSkOgS8OUCYOMv6R5/5HtEBpDwYICTieK4N2uiOYo4E3FPB4Oqrry6kgDAxRRATxkuxFCN8x1guueQSJ0RhjdG3cDoR6+vH6QDgXPwb01JzXMuve0Cx99aoT0tC0eaclqtB1UdOUnzKZ/IkelzK4WAPV9/q5J9NSyX1UsNfntT6V99WeTypaHGRFrfUqGq37TXg5IPUnMwpF4+4KmKtAgD4/qwz1ucDaPaIYlkpgp0/kfUfSNP+fI8q1jartDnnXAUQAqSzRPEjQKC+qCrcL2nV55rVEGtRfTytyrGDNeb4Q6U+xVJl0rkIRHMx5RCCFcXz88DAZy7Vm1c8oBFOANCYFwD85/F5AYAzJaBveQFAIpd3AMhE8g4I7p7C34/6JhUVFUsL1mrGPU8o/fYy9c4mVZRMOicCxaLu2nFV/X9BSE1drWLJIjVn01qT/n/snQecJGWZ/39V1WG6J4fd2Zxh2QWWnIRdJINERcSsoJ7enWK64OnfcAY4s4eenooIShJBkLCooOQlg6Rlc4LdnZ2wk6enU9X/fm/V01vTTJ5Ns/uUn6Gnu6ve8H3fqvGzv9/zPD2oP3Qu5px7AXDvE1j91IuYVj8R63oaMeXC41B9xhE+c4HWj7FrZ+x3bUMJKAEloASUgBJQAkpACSgBJaAElIASUAJKQAkoASXQHwE1AOi+GDcEmPKadaYphIn4RsGTKbop3FFgKha6drUBQMQuCsWMFKVYJBGuP/zhD3HFFVcYvuGU4OExSX3pL33pS1i2bFlBZJPz2R7rfzOaXUTl4vbC74sXk5woulFAlHTcFP0p1l5zzTWmz/6ieKVNimMUEVkqgBHBjCxevHjxLhH/2SfHuGXLFiOqMy05o3PlkPIDHMPVV19tPiZLrgEjvcUAQEGS9dLJbCjhPCzODmUAKGYrBgW2wbTorB3ObAAUqMiUnCkqikDK6/kdxV6aGDiPurq6gkAbXt/ivoaah5xfbAAQYZeZCpjmnMe1115rTCU0n4gpoXi9+Z6iJ8sZkCMj2yWrAddISjRQDBYDwA033GBKAMh+Yir45cuXD/p8Cd8LIniL0EqhmEYP7lWmz+e5FL3DhhT5jPuU35Er7xe2QfYi7g4UuR3mynMoFnMdGTkuTMLXSkp9vjKCnPc9n0ks/SD7sd8/tEHkMb/juPgMo6mCAvjatWvNJbK/+Tvve+4fiUwnS0bdX3755YV+jDDJmuZFh0Tzs2wA15llENinRL+HTxcDBdnzhyUh2A8zRsh8ZL25/lwTecbxVUoHcG9J+QV5JnL8PD988DOWDfnMZz5TKOPB9eTnO8NQVLzmXN/bb7/dpPFnGQIezLDAyH/y5hy4l2XP8js+B/g8pqEjfAjXYt4cN59T/DtEA5Os3yOPPGIMG2JIGO49POgNU/Sl0aV7MrDiMWz53cNofWEtqrIROL0emrwezLtkCRKLDzYGAGrgNADwyAUGgGzORZlro2fp83j53r+hrrwKTmkJ1nU246AzTsSU045Bb5z7EWACAZNEIAj695vylXFjAAgyCjCqHkz4kAU6Hn0R3Ru3ovX1BkRzHtxM1oTS0wBAUd1J5xFPxGFXJ+FWRDF90VzYxy8CYll0pTsRr62EZdnmvFR3D+IVZQUDQHbFFjz+8zsxLVaFVDYFb2IZFl1xKZAAcibLgJ8BwPKAKB0LfGfRBGAqCBgDAE0N6MkCJVGgHcj8+Tm0rtmMTa+/Di+bQ1Wi1BgbxADgRR10ZntRNqkO9Qtmo2zJ0SbNf/PvH8fGF1dgQkUlNnU1Yta5x2PaKUf6BgC5WA0AI9naeq4SUAJKQAkoASWgBJSAElACSkAJKAEloASUgBJQAmMkoAaAMQLUy3cvAYpTFNoZQSrpySUinO9HWkN6rKIMxR0KWEz/TTFdRC+m+Oa4Dj/88D4idDiKvD9yFI3CB89nqu9Zs2b1MQDIOUMZHCTqWCKmi/tkhDXFTmZWYP33FStWmKhfitScC0WtY445xoj+jIodqr+x7oZiPkzrHz44Hwqv8+bNK6w1o7jXrVtn6rNLNDvT2s+ZM2fYGQDYL2u6b9u2zaynlENgFPlge6qYBzMIsHY7mbKeOgVQisUUFsn07W9/u6mPzrENdIxFCBUBlNkPvvOd7xRqwIsBgCIwx8PjgQceMJH2a9asKZgBKIoedNBBph79kUceabIUFO9HvhfBWKLQOWZGXHP/hI+TTz55WFtioAh1iq4cM/cp741Vq1aZTBj8jPc77w3+sAQEx0ujS3/HSJhSzGWqfgroNDBIf9wXNGzQDME0/kcccYRJGd8fn+IxDPScYdvcdw8++KB5Zd+S1YKCO7OenHDCCUYsH8wgMticeW88/PDDZj++/PLLBcMGmXCf07xAdsyccNhhh/XLT56tUv5CTuK9wXaYQeEvf/mLMWrQ3MDnH1950Dx04IEHYubMmUZc573APdifoD6SdRrOxuL9x+cYDz6fX3vtNbNHuY9oApDnK8fHvX7OOeeY5xyvCWcykCwq4YwSbFPWlfuR+1P2MT9nVhIxs4Sztgxn3CM5x83mYcOBt70bXlcGNvP7U+2PWEBVBKhJGNGdorf/Hz8LgMkE4HpI8EsK9ts7ke9JIQ8PWRvIRDxUz5iEvMN5+inwTfC8H/RvXgI/gRHT+QHFdosfypfsjx6QbS3oaGhE4+tvmHPYt2dZiMUTKKuuRPXkOjg15UBVKYzibn6ME8YfcM7/O8vsBOZ5zHYzQHpjKyKuDQ8uco6Hkuk1RnSnAcC1/AwFLFPgGAMA2/NzFgRTYGEA/42Mlxx6c+hu2IaW17fCbu1BrJA1wUPNpIlITKgBJtb66RDqo0AX4DZ3obejB4l4AlZpDKiIATHPX4M3e3R2LK8djGskC67nKgEloASUgBJQAkpACSgBJaAElIASUAJKQAkoASWgBIZBQA0Aw4Ckp+w9BBoaGnDiiScawZdCAIUV1sOmsCQRqCMZ7VgMAGGxR/oujijmWMLR/3w/kNhZPG45T+bZ37wGE+RFTB9ojuFxUdCVuu8i7vJ9cep1GYMIf2PhN9B8BuLTH4/wHGUsUm+cEezDYS3miPBcJGp3JHtJxkKxNLw3RNQkT+ljMG5jEUGLDQAUeJkBglHqEqVN0T5sagiPlfMVAXq4+03Gy1fZO7yWfQy2d8Pth9sIfx7m1F9090jWZyznDsakeB7F/Yx0rcPrL3tqpMYmGYMYlGgeCN8r4XtpuFzkGnmVfS77SUwCYbOR/C7PF+mL4jo/kwwNwx3DSM6T/Sji+0DrIBksxDzEPqQkCu/ZcOr//tqQz/g3IHwv8fPdYQDw/6YAnuu/uoHIT23ZifhivcvvA4HenC+6tyls70e481ejt/ejSYtgXsy/2ABgsgMEbbl5D5YbZKlgqL3JChAMjg05NsDqC8EY/GQCvDg4xzgOCrYD0zVFfXMvhFV8Ga+f8d8cJsqfBgCPJoAdEfxvWr9QZg7Tfs6DHQ0aZHv0sHCS0gfHxh8D1wJiti/wB+y5BmKS8Lw87Ejw/UAbVw0AI7ml9VwloASUgBJQAkpACSgBJaAElIASUAJKQAkoASWgBEZAQA0AI4Clp+4dBH72s5/h05/+tBFTGU3NaF3zj/euW4hulpEOJQDvLAGb4g/FHkYpsk2KYjyKhdahxhMmPBLRbyTtSh+SSl3qzhcL4JwTz+G8JP07rw33tbP4DbRe4b764yHinQiMktKbAqOsw3A4Fs+DAqDUQy+O+h3oLuBYyUvWXcQ/CqMSTcyxFAvwO/OuGsoAIKn7RawVkZ7vhRfnIIJ3cZ35gdY+LOCHBeyR7o/ifRx+z985rnBKdX420sj4wdYvbPwI/y7zGI0xZKj1lRT74XugWHgeqo3BvufeE/NJ8T3OtZb7P5wtpL/2ig0Axc82uT78eTi9vsxJvpd9MtI9MhIW4XIV7I99c778XQR7MakUm3N4TtgENVi/YTMVz+N7KWkh78PX74o5U3z2++o7UgryImDLOUZrZyh+YdNZfoR/cK01WNR6qHlpoaDBh/R9mb8R4KVBEfvZBoX1fGAhiDpBWL60GLgIZOCiyUtHLsX9wAjAv/3B6eIXoAHAo1nAZADYMeChDACF1ABhU0Ho+oLxwPNg/sfMCJYFi0I+r6ERgAzMNa45h58PaPxSA8BIbmc9VwkoASWgBJSAElACSkAJKAEloASUgBJQAkpACSiBERBQA8AIYOmpe56ACJVMUc6a70x1ftVVVxkxh//IXiwGDiWM7wohpj9KxeLZcEiGo0mHErGHmmd//VH8Cwuo/UUbDyZisc2dzW8oAVj6LBYRB2M+HNY8p1iQFOE03Ndo5lwsrMr70bQ11Fz6MwAwDTozZDADAOckor8I6mGDg5gYBhI+w3tyqLGM5vvi9Q9no5Dxst3wfT6UcD3ccYg5QtpmWneTdjwQjYXTzuovvOfCYwxH0ovBJRyFPtz58Dy2xQwQHDszYoSP4ij84v1e3E9/zzCJ8Jd9FWYUXsvRjn8kc+3vXHl+yT0czuTQ3t5uDGM0uQw2vuE+W4szH+xuA0C/z0CK0SFDgEel3ByBEi/quEmRb5lnoOu5RrD3he03GwoGWxNjNjCH1//fBvYvY6Bazyj6Pps/SGcgQwy/BpkLzEe+gyEQ2kMNMAMBpfegJoFkAJAzhjQA+Delb95gZgRT+0B+Qv2Eh+3SmJQzZRds2zHMClkNaAHYAeXNTNQAMNZbXK9XAkpACSgBJaAElIASUAJKQAkoASWgBJSAElACSmAAAmoA0K0x7gjwH9QpZl500UV4/PHH8Za3vKVgAJDI++FOamcL2IP1O1whaaA2dsdYi8e4O/osnu9wOe2OsYWj2Ye7p4Zz3q4S0ocyAITF6+Fw3h2MB+IlhpTBxrAzx2fET9ftI9IVt78z+xvJPuG5o+lbDFMDzaO/PTBYPwMZdAa6ZjRjHg6X4Z5TfP8OtOeHO+eh5hNuv797fKjrhzuvkZz35jmH1esdhgDJDuDvtbBxYAAxf4BBmBIAA5QRkMz9fSoNhOsL8Pe8RP+b1AF+L6Gs/KG3/RoA+L0b5OHvZxh9Rl28HgWTS6hMQvgCG0GmhPCHZlLBJCTDQSGDQDh9QD/A1AAwkq2s5yoBJaAElIASUAJKQAkoASWgBJSAElACSkAJKAElMAICagAYASw9de8gIFGcV155JT784Q9jypQpJtKVx1CR8sUz2N2CzHBE18Eo7+7x7okVHw6j/YHDaNgPZQAYDttwv3ua81Dj3dnjE9OBMNibDAAc00jnO5CJQtoZqeFnqPXY08/Xoe6Z/dEAQCYDmwD6JvGXDAEmpb05/O9Hsu8GMgCwHf6VZlICMQD0qTQgQylkCAicCEXif+He7GexjYnBJAYYQngPrjUR/qHDDaL1aSAwmQRC33GsDiwz9kLzoeh+P9d/0aD6fN/PgNUAMNQtq98rASWgBJSAElACSkAJKAEloASUgBJQAkpACSgBJTBKAmoAGCU4vWzvIjBSYUpGPxJhY2fMeLTj3FPj3RlzHksboxHsxtLfeL9WDQBjW8Gh7s89/bwYaf9D3T9qAPD3y0i5DrTL9rb9UzzOocY3UGaSUfPp6y8ww6EJQBIM9NHL5dxwRoAi8b+f5vpMsRDBL4kDhvAB9JcBgNUQJFOBGADYnMMffskPQ6UOCpPxN1JfXiyVBQAAIABJREFU5GoAGNsDWa9WAkpACSgBJaAElIASUAJKQAkoASWgBJSAElACSmDUBNQAMGp0euHuJiDRrIzyD9dylnEMJW70N95RCxujnPxoxhjuanePd5TT3GmXDSVg7rSO9pGG1AAwtoUc6v7c3fffSAX64tkPdf+MtP2h+BT3v7t5DbX6Q/EY6vqhvh+Kz57mMdT4dqoBICzoh0L9gyB9g7LfFP39qPzDi+enNh9kLBjmBYMZADi+8FAcViYIuwPMDIJyBTIRNQAMdYvo90pACSgBJaAElIASUAJKQAkoASWgBJSAElACSkAJ7CYCagDYTaC1m7ETGEicCLfMc/a0yDL2mWoLSmB0BMQY88UvfhHf/va3kUwm0dXVhYsvvhi33XZbP6nAB+9nf7yXwiLpvjB/fSaO7l7aH68aqSFkb2MU1v37NRcMY8AS/S+nFrR9fjBMY8EwuvFPGe0gh92BnqgElIASUAJKQAkoASWgBJSAElACSkAJKAEloASUwP5KQA0A++vK67yVgBLYJwlkMhkj/l911VWoqKjAtm3b8L73vQ/XX389mD1jeIfU/h7u+cNrdTycpQaA8bBKOsZdQWBfMQCMVVcfqtRAH/ajNQWMdZC7YgNom0pACSgBJaAElIASUAJKQAkoASWgBJSAElACSkAJ7DME1ACwzyylTkQJKAElAFMeg6UAWltbEYvFjOhfVlaGeDxu8PQV+YpVqL7xr5a1/xkAdA8pgf2VwHg3AOyv66bzVgJKQAkoASWgBJSAElACSkAJKAEloASUgBJQAkpACRQTUAOA7gkloASUwD5EwHVdYwJwHMeUw6AZgCYA/i6f7Ziu1bfQtclxvcME4BsAApPAiMJi9yGgOhUlsJ8QUAPAfrLQOk0loASUgBJQAkpACSgBJaAElIASUAJKQAkoASWgBPZ5AmoA2OeXWCe4PxAoFm5215yHrJFenB5Z0x73vzS7gJPsCXkNmwJGbADYBePbXXtU+1ECSkAJKAEloASUgBJQAkpACSgBJaAElIASUAJKQAkoASWgBJTA/kRADQD702rrXPdZAnuLAaBPkPhAtZHVBPDmfVjEygsYjQVVwQDg7mjcsotalI5kRJYf/W+ZLAAM/g8yAKgBYJ99dujElIASUAJKQAkoASWgBJSAElACSkAJKAEloASUgBJQAkpACSiBfYuAGgD2rfXU2eynBPa4AYACsQW4QQJ5IxsPZgDQdPL+TqU4b/UV5Y0EHzIAjMUEYNoPDrNHbF/a99sMpf+Xkyx+6gIeVxKA7Qx43n56q+m0lYASUALjgoCWdBgXy6SDVAJKQAkoASWgBJSAElACSkAJKAEloASUgBJQAruEgBoAdglWbVQJ7F4Ce8IA4AeL91Wq80ZABmzqx4GGbD4IfvpEtlOQpvg9kFGgP4RjUsN375oMqzeXkGyfgSjzFpCng8L/JhDrh9Xam0/K94XrsUFid4u4B+vjmn5d2DQA8NKwASBs2pA1HeWw9DIloASUgBLYtQTUALBr+e6LrXPPDFnaaV+cuM5JCSgBJaAElIASUAJKQAkoASWgBJSAElAC+yABNQDsg4uqU1ICu4VAHkA26CkCwAF6PRfdrR2oTVQBOQA8pwRAwg8qp7BtDAJG2A6J38Md8L5mAMjlAcsB2rJAbdRn5gFd+V7YMRtxOwLH0BrFIaYCyQLgBO4Mft6RBaJR36TRmwUSUSAJ5IwvwEWUxgQPyGRyiCVKgJS/hugN1nMUw9FLlIAQ6O3tRSwWg22/eW+HRUsVonTPKIGBCYTF2p6eHriui7KyMnPBcEyB4/X+yufzcBwHfOUzZLzOY2/Y29lsFlH+f4HgyGQy5tmshxJQAkpACSgBJaAElIASUAJKQAkoASWgBJTA+CegBoDxv4Y6AyWwZwj0YwAw6j5FbArFaxrgdfbCi0WQKo2idPpEoNwKTAB+nXlrTPHt+4AbIJtDrrEDXWubUVUxAel0D6yaBCKzqpCJuogZ+X+U8wwbAEw0vwXXy8NmmH/KAra2Ats74OXzcBMROHOnARU2co6LiJs32R34YlsRtL28GaVWHNFIFC2pNiRn1iBRX75n9p32Om4JUKD829/+hpaWFkQiEaTTaRx//PGYM2cOaAqIx+N95qbC3rhdah34HibAe2soIXe83V8rVqzA8uXLkcvljAGgrq4OJ598siHNZ0t/hqI9vAx7dfdPP/001q1bh0QiAQr/CxYswNy5c8175blXL50OTgkoASWgBJSAElACSkAJKAEloASUgBJQAsMioAaAYWHSk5SAEngTAYrKkuafWeyDAHMT9f/iZiy78S5MccrALPStZTaOuvB0WAfVA3Egb3ng/yKjFbfNYEYpjO9NS5kHtjz8HNb98UnUugls72zHpGMOwtyPnmM4kdGYTBJiApD0/U4w+c09ePGmuxDf3IGEHUVPwsaCcxYDR84GSlzWCPBPtKJAcwaP/+hmWI3dqKysRFcZsODSU5GcOwGRKFM/6KEEhkegvb3dCHYvvfQSKioqwPc//vGP8clPftI0oCnLh8dRz1ICxQRooJGoeL5KVDeFXDmKBf/xZgD40pe+hO9+97tg1DqPc889F/fcc495boy3uewNO/jUU0/FQw89ZLJGdHZ24gtf+AKuuuoqY8YK76G9Yaw6BiWgBJSAElACSkAJKAEloASUgBJQAkpACSiBkRNQA8DImekVSkAJBCXrRVeW8vXZTA7xWARY1Y3lv7gFEzIxZFwXTaXA4Z/+EFDlp5DP2fQOuIiOWN7eB0R/2T2E1pvFGw88jZb7XsK80no0tbWi+uh5qPy4H9UoXEe74cz1YaMGDQA0aDRl8dB//RQTtudRHS9FRwI46LJ3AvOqgVJexDQOdHREgQ7g1W/8FjWdPvuu2ihmf+g02HNqYEdGWZ5gtBPS68Y1AUaZHn300Vi7di2YsjyZTOKnP/0p3vve9xrBabwLlON6cXTw446A3EMUbJ977jmTUYNHbW0tZsyYYQxb4WO8319XXnklaALgs4LPjkMOOQTLli0bd+u2twz44osvxh/+8AfDknvpq1/9qvmhaYSM9VACSkAJKAEloASUgBJQAkpACSgBJaAElIASGN8E1AAwvtdPR68E9hgB6srUkhlfSGmY/1zs5Tw4GQtY0YSVt9wLuysHpzSB5gRw7OWXAvURPwMAMwYUMgCIjWCoqexD4j+nymmnXWz767PYePfTmJ6oQ3tPN0rmT8KsfzrXGCXGenB9SM3I9IKZwZPtwJPf/zmqujwkYiXYbqVxxAfeDsyrA5K8KA9YFuBFgIYMNl59FxINKeRzOaQmJzDnH88FZmsJgLGuz/54PQ0AFCuZvru5uRnXXnstLrvsMiM6FR/jXbDcH9dX57x7CTAangYApm/fvHmzEW5ZXuPWW2/FeeedVxhMfxHy4y1q/utf/zq+9rWvmewGNBMtWbIEDz/8sJmjpqwf+b676KKLsHTpUsMu/3+lgL7yla8YAwAPllPQjCwjZ6pXKAEloASUgBJQAkpACSgBJaAElIASUAJKYG8ioAaAvWk1dCxKYBwREANAOLu8l3PhZGxjAFjxu3uBrhzs0iS2J4HjL7sUmOiEDACAn0B+PzUAUO/MAk33P4MNdz+DaUkaALqQOHASZv7T24DE2DYDqVLrpwEgGsacAdAGPPODn6O0BygJDABH0wAwpwYopV0gZwwAHl96InjlGzdgQk8UnZ1d6JkYw4GXn4nIvFpE4loCYGyrtP9dvWjRIrz88stm4ow8/clPfmIMABSbhhKcxptguf+trs54dxPYnwwAFKhZMoRiNVPWH3fccXjkkUfMe/4wlb0ewycwkAGAz2EaSYZ6Hg+/Jz1TCSgBJaAElIASUAJKQAkoASWgBJSAElACSmBPEFADwJ6grn0qgUEJFAvie3fku5SZ55TcnItI1gZWNeHVm+9FtCOHaDKJ5iRwDDMA0ABQIhkAhmMAEBZksHdzGPGmpgEgDbTe/ww23vUsZiQmGAMAMwBM/uez/VT8YzjYPLV+HiaZgCwUP2wFnv/Bz1HebSEeL0GLlfEzAMypAsp3GADg2UCbhxevuRfx9ryJLE1V2Fh4yRI408sLSyKx27urIEA4VnxX7IzwrhvDEuilRQQYqXzJJZdg5cqVZi9RvPzWt75lPuPv/Cx8aAYA3UJKYHACwzEADGScGW+GmmuuuQbf/OY3TfaQpqYmnH/++cZA1NbWhqoq1hfSYyQE1AAwElp6rhJQAkpACSgBJaAElIASUAJKQAkoASWgBMYfATUAjL810xHvJQSGX5+9OLW1CNnFgrYotJJUnxMVeZPp2IO3YX/AGDXxvkIn++0r4Q5XCJXz8nkPkawFrGzGK7fcg3h7FvGSJNoSwKLL3w1Mckxku18CgAYAmfObe9rxjQcn4OAFJoDCtIc7wGHvmeK1Go6k3X8GgyGXybWMQt/252fxxh+fw4ySCWhPdSF2UD3qP3WWn4pfjgE3W3ivyH7x2fKbXLCihQwA/CLIAPDc93+Jqh4LiWjCGAAO/eBFgQGA7bAEQFDjoccC8g6QChqNA6iR2gJ+/zlYhTIQA6Me/h0z1HKxtAFbY9kJq5BBYsdmkL0znNXbcWP1xc0SFXbR/TDUuMbL94zsHEz8G+r7/uZJIZKpuYc6GKnL9NLSP00B8Xj8TdGmZjezDEXoGG+C5VAsxvq9ROiOBy5MM85xjoexjnVdduX1xffmrjAADCedvpTs4L28uw6m/ef8+ZyRvb+v1KofzTN3rNzVADBWgnq9ElACSkAJKAEloASUgBJQAkpACSgBJaAE9m4CagDYu9dHR7eXEhhKdxZZ1pevKFdSiuVV/Mdyypa+QEtB23OBCP8R3fP82uvBN/zOMufyu8AAIF+LVh+FCdL2BVEPbCzKc+Uf5c0XLjzLg4tASOd3gbAmEeKU7Sz2nw8EcH7v2MgguI4pYT2OZMe1EpAflqBzeSDKRlc2Y/ktdyPakUWiJIFUxMIBNADUR4AygFUCXMrG+QxsLw/H9gXkvOvCs2040ShcRNBrRFgLyYBBPsBghN8BFPawzGyQFpsk8sGFtrUjqUAmZzhxzuYnuObN61wsdoQG4Xlw2YZtwQ7WWNaFV71JJqEBIAs0/+U5bPvD85gdn4DtqS44C+sx+bNnIB8LdspA8/Ty/jDNBHe0LuK/v8uCI+Mil80hkoz5dQHagSe/9ytM7ImgNOpnAFhIA8DscrM+Bq7H0dv+XuI1/ob1B1XQeV3zcRa2+Soe4u2lyCMPJ+6Ya7ifuQf9lfaPwqjZCPeecYXYZk/LPArsQgsrpQ18A0lwuByzBzh9efT3CMm4GViWjagVQT6XMX07cZMnwYyRe473E8fKO8Af8a7INTD0A46iVywWKwheYQF1OAIwBfdcLmeuZzsU7PjZQMKZpOIvFvYoNIpwz3MoALINOS+VSiGRGLhuhdSZHsgkwO8Hmo/MuXju4fe8nvPkHHmQGz8rKfHXdSyHiHN8pWGBx2BzDfe1q4S9Yl5hcX0gsX04+2UsnORa7i/uB+4P4cT14PvwvpOsDxy7jE3EZ1nb4fJjW7If0+m0MZUMdITbFOPKcERvtifrvzP21WhYky3HHO6fEfDz5s1DS0uLEcf5/cMPP4zFixf7T67gj+BgKd27uroKKfSLxf0wGzHw8F4j74HuTbn/+HxgZo/i581o92J4beV3GR/Hxt+LnzE9PT1mDBwzy45wb/I5Ic8LmYPcN2Qme2RnGlZkfGw//Ozk57JOIzFUyBhl/nIPyB5hm7wPBnrWqwFgNHegXqMElIASUAJKQAkoASWgBJSAElACSkAJKIHxQ0ANAONnrXSkexGB4RgAqEXa6RQsl9HUEcAKxHMnAkRCqrQonUbMZNF1isgyWTEABCq/EUoDMZanMGN23P+IR29XN0rtGGBFfb0yZBQotBkMXowD0kwBr/gVKMhyLI6zY7zhiVOMt3Z0we6yOSBKdXZlM1bcfDfiHRkk4gn0RC3M+ci7gbnRkHgcWlCOU4Lv2ZCXR85ykXYowdoo8WzYHpCzjc3BZAToL+6wgDIQlzl8n5e344eDJhyKIvyViMmRDfI8it+B0cAX1yXvAMc7eLRjb2cnYtEYbIpPssT9JwjwFe4c0PTn59H4h+cxJz4Braku2AvrMemzp7/ZAFC0Zcy4aGag68L0IcJ3MDd+xO85B/GdBNn90QY8/r1fY3IqgrJICZrFADCv1GRoKBgAuGeZriHrry2PKHlRYzWOEMrlrGTgmOWLZ/3tYvoT0wCldNuFFeWHwSR6c77gbzn+fWG8MZa/N2wg5ydHMGebrthxaO9xSQsyv4T784ajXO/lkWWzHhDj2I1xIeiXH9IgwJ9AFHNznJwfle7v9T7WiT1mABCBl+INBSsKUfydnxeLm4OJaWIAoCgm4tJABgC2Q1GMYhn7a29vR2VlpVl3im0iMvN7MQqExaWhakaH2+c8RLjiuER0lKcCxxg2I7BvMSDIPJqbm006cLPV83kzvrCAxjY5boql/YmgoxH3isXR4owGImqL6ULWzTw9dmK0dLGhQvaLrFF4LXZmv0P9Geb8RRyWSG0ykj3VnxEkLMhzvUSIFZF0uFHeFHp5Lu+PgSLUi0XiwTJXhBkW75/R7J2h2A33e86N4+Y8KbR3d3fjwAMPBO8Hzp9zvOOOO/C2t73NNCn8wmK9zI17QwTxcGaOwUxC/ZXrMH+BQm67wa6XeYaNRMOdu/lTEDIg0ZDB+5ufkYU8G6V/Ghso+ofvATFVcb/wOx7yrBDDSn/Pk5GMkeeGn5+dnZ0oLy/v00R/z+3+9txQ/XI+5MA5lpXRwQdw3nwv82ttbTXP8jAHNQAMRVa/VwJKQAkoASWgBJSAElACSkAJKAEloASUwPgmoAaA8b1+Ovo9RaDYAVD03uju/E83VXn+eEDWpYoGJOJAhePXePeDVXdEVxvxOQ/YIumHldvgvHCWeoqyopKKQBxEeKM3z3BFoCQOJCJ+f+FgWBFO2b8Rv4PXNP/l2gV60r64bMYb9a+XKPBgWNKExEbnckDEGACasPrGu1HWmkVJIoHmJHDAR98DVEfgllmwKbjzYqq8neSUBXrTQEkMiNtAwgFKLMPHlAsINFmaAHiZZAIQ3T6stROJpL6Pi5lB8uH3uEAm75sCGOlPUToaCM8UtJlRwaQXoEAsadIHCMGXvReKTC+sZQ+AVMYIy+YgL5o+GA1fEvUNB2YiQGNgAJgdm4COHr8EQO2nT9/BO7g+7P2gDSLK/BAZGgCYop+Cu+uL7nyVPSJzZH8RIB8BHMJpAx763i+MAYAZAJqtNA5nBoBDqk3pAdf14OUycFyK9ExF4Efxm4N9mUwRGX9OEQcpRMwUmQHA7HeuK/uUjcGFk4wLvJ7lBDhWbhiaLnhQeE/Y/ppHgAxFfFkafj/QMgQcJTuBERO5QTLkwfV2dzhkKPxzvWOAa+XNPoqKWUNuOXM/8j40qTlCno/iVBK75+EjYlW4N4n0HG6KfIpbFKBEzDfLWJSKX8R2tiniNQVcvu/o6DBiloyFghuFMhHLwsL7SASssEhIwSrcHsfYX3Rxf9Q5NkZBi2BMEYxtiegcjrAdSbvCxGw/zzMR1hRLebD92tragilBMiSQEfvjGMLX76r092GjCMdFAZ0sOU5+RwYUAblmuzJqfTgR3cXR/BxrY2OjES/Jk4ymTp1q+HJNKyoqzO/DEduLTQT9mWTEFEDBnHua/U6fPt1Egw+nDwrsFI15cGzkKntsONfvjCeGCNUSvS5mgIMPPhhNTU1m/Xn8+c9/xsknn9yHXzjq3DzmAhMO73O5F8NCeDjLBH/fvn27+eG+nzhxomlb1p2vYjYiE4nC53h4b3JPkhFZcx/yVdZ3uFw4Bq6ZiNrhMbONobKbSFYKyRIiZhXuBf7w3uXcampqCllXOK/RGGjC5iX+zr64PuGD5qXi7AgjeX6yLY6ZbchBJtzffN6zLTLmj7AJP6vVADDcnafnKQEloASUgBJQAkpACSgBJaAElIASUAJKYHwSUAPA+Fw3HfWeJtCfGClquCi1GaD1/pfgNXWhu6EZ3a3t6OzsQrw8iWhNBVCVxKwjDkZi2kRgKqP2Q3XVjXtAkusHIdU5YOPDL6Ik58D2LORsYPJhC4CyIIKamufyTejd2oL2tW+go6EJKUa4JZKoqqyEVZ7A5OMWAdMmAFPjO4rES1d5YPXdD8Hu6EG+uQPZjh7kclnEShOI11bCqkhg9mlLgAklgaDti7xh/TufAxxjAGjEmhvvQU2ri2gsjoYy4ICPvAeYGTGmiNzW7Uhva0Pn6tfhtaXQ29rhRzmXxBCrqUB8Si1ideWYeMLBflR4iV+G3gmQZCwPectP1c5sAH4teP8w+rR4KziWrWnkNm5GV0MLNi1fhXiOkeH+uFORPMrq6zBh1jQk62uAA6f5/fHf0yWSfbC9JuwC10F++QZ0bmtG48bNaGtogpXmAHwxOx0BFhx7JOpmTEV0ZtCPBzQ/8Cy23Pkc5pTUozPVjfj8etR86nQ/Fb+JjPcD2NlFeEc4MtE3upBZswHtWxqx6RWZn7+ZquononxqPRIHzAam1wM1QcqGDuCp71+Puh4LiWgczXYaiz54IbCw0hgA8kyJT0Wf6aYbO9C5qQ2dTZ2wLQuldeUon16F6IQy3zBhs1RExA/eb0yjfcM2dDW2GrFnwozJiNaUA1VcQACbW9D7xja0rNiA1q2NRvSX/ArczzMOno/aOdOBeZP8+UvSADGnhLNEhPV4gcNBbO1G66oN6NrciI2vrCisN0+vqp+AiikTUXXgLID3XQUdMR68LU1o3vAGMh1dKK2uRGRaHZKTa2GXB3t9Dz1v7rvvPtx1111GbKOAduSRR+J973tfQWgTIUuG158IyTaeffZZI46zjYULF+Liiy82kbIDCVs8b+vWrbjhhhvw5JNP4u9//7u5luInxTtGsvL1sMMOM2nGL7nkEsyePbsgBvaHi2NjG7/73e/w6quvoqqqyohXjFJ+y1veYn4vjvT+1re+1aepr3zlK33ef//738cjjzyCp556yoiMkhJ8xowZmDt3Lk455RR86lOfKkRFFwvgQ4m2FPwff/xx3HbbbeaVUbQiAFOEPP7443HuuecanhQOKXpu3LgRP/nJT4ygzfFwbmefffagKenHur1WrFiB+++/H3fffbcRGTkGjpXzC6/XEUccgbPOOgvnn3++GW+4jEGxOD+aMUmGB6af576jkErR/NBDD8U73/lOI0SS31//+lf88Y9/NOvGsVKs5He8noI8hesTTzwR733ve80wBlonWW+Kni+++CJ+85vfoLS01JgKLrjgAjPP8PGnP/0Jt956q2FFkZR/c1555RWzV/orG0DB+bHHHsMf/vAH87phw4Y+619dXW3Wl3M76aSTwPe78hDB++WXXzb3kRh02OdVV11VKE/A9x/4wAcwa9asPvz4Ge9Tue+3bduGH//4x0ZA5v03Z84cfOxjHzPXSHaOJ554orD/165da9bq6quvxj/8wz8Uzis26jz99NO48847sWzZMmMYaGhoMOYZHuH9uGTJEnP/c61E1B+MH9dNnodcPz7LPvjBDxpxnWzYtkT133jjjea5xWcVnw0f/ehHMX/+fPMs4D574IEH8Pvf/x7PP/881qxZY67nfuBzke0ee+yx+OxnP2v2xmhNANz73Dt8frAPvg8f7Ici/Hve8x5MmjSpUL6E58j9OFhWBVkjzm/p0qXmnuJ+3rRpk1ljrhWNSIcffjiOO+44s2Z8Nko2mLe//e3mmUEmXP+vfvWr5me0892Ve1/bVgJKQAkoASWgBJSAElACSkAJKAEloASUgBIYOQE1AIycmV6hBHwCQTQ6o5SpP3qZILt9N9D91xfw6oNPoxwlKLdLEM1byPSkUV1dhcbtLejJZ1FSXopIPIpsWQRzTj0azoKpyMQyiFX7oqOHXCD4WrBdx0RNb7nlb3j96eWYUFqNVmRx1MfeBUxNAm/04vW/PIzW1ZuQ2d6BiGWjpqIScdhw8y56cxm4tgU36qBi9lTUX3qOn32AImsW6HrwRax8/FmguRNVThzl8QRiJXF0ejmk0il4qQyiiRiy5TGUzp2Cae89049QDxe3ZzB6NsgAsGobVt94D+raLXR3dCM3rQazLr0IqCpF5yNPYcuq9ehpakXCiyBpR1EaS8BxIkYj7nFzaM/1ottLoXRiAnNPPBSJkw4Hop6fGcAYLDzkkYcbtU0td0kH7+WAdE8WiWQUYKDmyw1ofuhpbN6wCXErivJoAl5vBpnuFCqrq9CDrGGTz2RhlZWgZuEsTHjHGcCkwEXQNxt8353vAfnODJzuPPBGO7Y//gK6NzTAybrIMB2966EENiK2g6ztmwA6simkvDwOPGQhqs5YAkyMoP2+J7H9wVWoRSm6Mr2Iz5+E2k+e5vMNJsaAek67J9WLmkSJ/yYNdN65DA2vrEZH43ZUxkth9WRRHikxUf523kJlRRXeaG5Ce8RDZGodZp50JJInzQE2A8/+5HpMcKMoicfQbPXiYBoA5pebPeGLD0GnbXk8950bkGjLw3ZsdJZ6OPzDZyM6bwK8GNeBJ0YQSVvA3zfjid8tRVmvBTdio/TgGZj3jtNNVoCep/+OTX9/DZmtLShPAxOr69DpZpFlJHreg+XYaEt1w0tEMePQA1B+0pHAjAo/awX3qhhkwlkoLKAznUd5zDF9bP/zc9j28hp0Nm5HTTSJ9LbtqIjEUV6SRDwWR8bNYVt7K7xkFGWzpmDqOYuB6TXAo69g2R/vQ32yHG1WFtPPOwkTueeSQfmEPRP8jy984Qv44Q9/aARQCpQUi5jaW9KohyM/uTn7E0q/+MUv4jvf+U6hBvY555yDm2++uSC4FUemUzz98pe/bMRUqXdOUYz9i3AYjmyX7z796U8b8YhfdK2+AAAgAElEQVRikkS/h9sWcZiC6XPPPVcQ5a+55hp8+MMfLkQgy01GYZjCFYU+zpfRsuvXrzdtX3/99fh//+//4Y033jCnSz/hMgKSCp2CMud7wgknmD7CzIp5STpxnnfPPffgS1/6EiiuUyinyEgGEtnM9xwLTQ319fWGMcVICpQU1kRE4+80UoRLMIz1T6iIgxQU/+Vf/sXsCUYwhw8ROsNMOF9eS5bcWxQ4uabhaOWxjE0yLdCo8e1vf9sImmR62mmnGdGdUencIxT+ZX3Yn5SAkAhxiWKnYYFceb2UcgiXEAinf6fg+6EPfcjsa64Jf//1r39tslnQDEFhm2OQDA7sl+OjcYDp88mA39FAwD1H0fqf/umf8NBDD5m1l30WXn/hyf1BcZlzphFgMHPNWPjKunM/UcyXo78SGv3189Of/hSXX355IRJ/8+bNmDlzZiGlPkVo3mNiLOLe4vNHDs6d/DnPz33uc4XnjWQhoOB+5ZVXvomz3Gccf3jdKdhzDSmEc2y8R8OmhuI5fO1rX8N//ud/mvuRgvXpp58OmjokM4mUjmB/vO9oQpD9zfvyvPPOM+aj//iP/ygI37Jnw31x/myTx9e//nXzPByuQYZjoAmBz7Xvfe97xkjFQ8Ym7XCfcU/zeUQGvC/4rA7vL7IKP6PkHpCxsk3Oi+YPmkKkbe5j4ci9K1kF2B7Xn3PiWtN8wXuS57JtNQCM5e7Ua5WAElACSkAJKAEloASUgBJQAkpACSgBJbD3EVADwN63Jjqi8UIgCH13s4DNyGMXyL20BS/f9whKG3tRmnGQz7COtYVsnrXSLfOPuZ7rmvrk5bEErJ4M0lGgsSyPaYsXof6tRwLVrFEOuLaLvOXyKkRoAOgGun77IBqeeBUTS2vQihxmfvQSwM1g9Z8eQr6xzYj3vT0pdLtZOLaDdHsnqpPlSESiyPWmUZEoxZauNlQtOgATLj/DpILfeN8DaFmzCbHeHMoRhZ1z4XoucvCQjVjo7exCLaKoq6pGl5fBNqsXFUccgBkXnw4w4FFEcgri+SADwKptWHXjPajeTlcAUDJ7EspPOgHZF17CpjXrYWXzqCgrR09vGnnXMyIwhXyOmWyitgMnZqG1twndSRdVRxyIAy48B6ik4yCIjPfyJiuAF7GNCG3K23dkkXCjQBxov+95bL7/GVSkbZCiWQPWCI9EgjrnDiK2hbjloBQOPMfC5nQb4nMnYfY7zwJqE35/A5kApNbAE2ux/M4HMTETQVmOYhrQabtIc0N4Hjym0zcl5y0jcruss57PwSqLYc77LwQ2b8OG2x9HdbQCHbm0KQFQ/8kzCgYLXsukztSg45w7+92Wx7o7/4zUitdRlrNg0wThWfDydKVYSKcy8LIekpESJEpK4To2tud70RLN4bjFJ8JedCC2/PYe2J0pREuiaLZTmE8DwLyk368cnExzHuu+dQMqWvKwbQctFS4O+IezgfkT4MY8w9bxIrB6LOD5zXjt5qWo6rHhRhxED56OiRechsyjz2LN319GpDuLcjuGSM5Dd28KPY6FWDyOMisCJ+8hxn3q5pGn4D+5EhPPfQuwoM43AbCMRpwgd6RCMJkReoBoGlh718NIv7QBFXRbcC953ItM/59HnuvANMyZDMqTpYg5EXS4GTTF8zjs0kuAlRuw6oGHURstwXY7g/qLTkTFaYf5xoNweond/GwayAAQThMdHlKxoM3zKGIXGwAY+SpCnIhdFC0ZOXrqqadi3bp1BbFfBGSJzhfBTIQq9imfLVq0yESiUhCXOvDh8fGz/gwAFM4lXb2cTwMAI8elZjtFWka3/s///A8++clPGpGVopWkbxcRW8RaivMixjEKmAIxo9/DadCLeUmENTMP0GDAgyIlP5d2RRwVgZBipKQ+p+BMYY39iEhJIfKmm27q0+9YthHFRbbNaPQLL7wQq1evNmtFtmIUYftiTpB1Ix8xP/A8jp9iKsVNqek+VEaEocbNdrgvuOcoEpM7U/kzQv7f/u3fzNoLx7BoLXuR86J4yewQNDTI3qOQ+pnPfKYQqcy5Sup9jol9/va3vzVGkrAB4LrrrsOqVauMWE7TibQXvn+456dMmdIn+8Qtt9yCf/zHfzSR47K/xJQgJhhpSzIX0HTAcfziF78w5gMxJwzFbCTfS8Q3he13v/vdhbr3cg9zLOQm5Q9kzNIHjTO813hwfMwWIQYAfsa9y/uO82D2BXLg2rB9rgvXh+yYNYCZSCSDBNeUQjKvYdQ5++deYh9yv0lZEblvmS2BxgxZc74yWv7MM88cMDMJ9ytNAJJd44wzzuhjAJB1Zd80S9EcwL3EeTKDx7Rp00xmiddff92MT3iGn2Hh9eD+5f1GZtdee+2QS8X2Vq5cafY6M2DwuSDz48XCQkovsF+y5rjF0MCIfD5zyDucsYT8ZK/LQD7/+c+btZCSMLzneb/xYNtSXoDti3mAa8IyGw8++KC592ke4jh5Do0RkgGAaz7a0ilDgtITlIASUAJKQAkoASWgBJSAElACSkAJKAEloAR2CwE1AOwWzNrJPklAct+3Mtw6AqxswHO33wu3uQM1sTIj/jOiOzmhBlWzpqGk2q9nnO9KocekQm9BWY+HyRMn4fXuFjSgG4vOfyvixy8EJhvtGC5rp/Mfjql0dgGp6x9E47LlqCuvQVcui/rTT8Lal15AqqPTT2FcXoay+hrE62sQiUWR7exBzxuNiDZ0oNYpQaa7F1Ysis4IMOOUxUDTNixf/goiyRLkWX69PIl4WSlKKytQmkigY2sTMk2tQFM7KuyY+cfwaFUpWuwspp18FErOPdQXZ3m8yQBwL8qbcyixYnDqK1ExoQbrX1pu/kHcjTvojQCx2mp45QnEqsqRSCax7tUViPVkEG9Nwc5kUFIRhxezkaPAVZXEnPdcBExhIfsg+wDrDtuWKTvPj0r4b+RZoOnWZdj69CuYGq9CtieNXhvoQB5ObSUSE2uQqKsC0ll0r38dkbYe2J1pxBmp7+WwPduDstmTMeedZwMHlAWqe9EOllr3D67C2qWPoToXQbkdN/+In45a6Eo66I5bqJ41FS5LzueBeB5oWvc67N4s7EweTsxGrLYEpbEkGl7YhPrqSWhz03AW1GMSSwAk/D7FZ0CPiUn73+Dh9d//Ca3L16M6EjeGiYwFM0futeSEWkQryhCNlqCrpROpxnZYzV2I0I8Qs9DZ2YGFByxA06Y3kE2lYCd9A8AhpgRA1ZsNAE15bPzmDahsySPiRNBc6WLWx88B5tfBjfrGFseNACkLeG4zVt58H6q6LdhOBHVHzIdVUYq/P/AgKkuS6EmlEClLoGJaPSqnT0FDTzfikSjcxla0b3gD5XkHZZG4MWa0R3IoO2ouas47CajdUddByiBw3vkuwMkAG29+AKnXNqHWisNxLaQcz/y4iSicylLEqyuQLE0i39WD1NZmeFtb4WRoILFRVlWF2jlz0LhqDbzOHrTaaUy94ASUn7bIX/s9aAD493//90IGAO4tCr4U/0TsLhZshzIAUHhiOnoaACTtt4h4FDspXL/wwgt9RNrKykojDFKAZ0p3ClYUTSmoUlij4EpRlOIWxT9G2TIVdThaXu6esRoAKFhR+JTIa7bL2ucLFiwwKeTJiBHdjIYtPjj+Rx991KRpDwvhxefRdPGjH/3IfExhjUIYX9n+UUcdVUirTgGeEc98JopYR76MsP3Zz35mxkguO9sAwHFR5GMmB6Zn5/gkipjfTZ482URUS0kGrglFSUY+c0ycC8fJ9eIPRVeWMZDU6WP5W11sAKCAyP1yyCGHmGaXL19u+uQ+4Ln8nKYRrgmzGXBPMfKeYrrsKRFRGY0uEdJS95z3gRhHGBVfbACgaMu5MYqfwjPnKMK9mCbIhanv+Z5j/eUvf2lSpZu/U64bmMUi5j0zUvBcHjTJ8F7hPhcjipgb2C/FcDHJjIVp+FpZo9tvvx3vete7zL0nWS24ziKMh4VtXi+mBe5LXkcW3DdkzZTwsteZ7p73zn//938bMZh7nm1xPeRgWzRkMOMH58u2yJdp/MlBRHhhwTXmfhSjBEsB0MjD7B2yfmJIoTDNe4pCdnG5DvbPyHUK1MMxAPBZyeh47i3enzTn8L5meQIZIw0BBxxwgLmn2R/HRGGcGSDkHDGq8JnGOQ520HxBgwHnJwYgtsN9wL0zYcIEY47iXn/mmWewZcsWc548zzhOlq0IZy4I9yfPd7Jl9g6aoXg/sQ3uDa4F7y0y5w/XmGN67bXXzJh4iAGD5Us4LvKQdfzXf/3XggFAMoj01//O2s/ajhJQAkpACSgBJaAElIASUAJKQAkoASWgBJTAriWgBoBdy1db35cJ+No8sN0F2oH11/8e2YZWVJVXYEtnK3JxB0ef+Va/1viUGl8o7w7MAo1dwIYmNPz1WaAjjYpkKbrzaTTkO3Hou84G3jrdRDoz8N+DVzAApK/zDQC15dXozeaQigLdERdtXgZ1c2dgzsknAlNZc52F54MfZi9etgov3f1XTI1WoCpehuauduQdC57jIZt0kKkrQ/2COag84VC/joGInlRbG1y4T72ANU++gAl2AslIDO3ZFHIzajDls+f587ICw4LrwclawKptWHnjvajY7iLmOuiwc8hSys7lYJfFUTJ9Aqad8hZgdj2zx/t9MoS/k2q2Bzz3Kl575AnEcnkkPKZ3d9GS7cVB578V0RMOAaZG/EhwJhjIu8hGbMQY8d0JtD3wIjb89VnUIIZ4LILmrg5MWnggapccDxyQ2NEXxXSW5H11A7a+shrpba3GvBFhzoVkDJE5EzH5Y2cByWB87M71uzW1CrqAFV+5DjPdJNxMDj1uFtty3ag/eC4mnHg0cHCtr96b1AS+MQEtGWx/eBk2vroS5dEokOlBmRdFMk2xKYLtXhrOwnrM/NTbkC0DHMu/jH3GuBYZYO2v7kf339dhWrIKPb3daMv0ID61DvULD0DFkqN8sZwHM4Jz7CnOsRUtz7+C7Rs3w0nnEXNt5Hp6EYtEYAUGgEM/dCFwcM2ABoCqZhdOxEFzhYdZn2AGABoAuDvhGwCCDAC+AcBGxIogOqka6QjQ3NyEaDKOecceAcyfDUxP+FyY2oC+mDYAq7dh5dK/oTxjI9aZRq+XRVOphyMuuxiYVw1UmuU225rbk4YGOj+a7nkZG+57FFPtJEojUcPDnl6HiQfPRfyEQMSnkC/rwADJ55dj3bLnEenKIupFECstQ3trOxJ2BK12L2aefzxKTzvENwBwf+6hEgC72gAQjupnlgAKrBTqKCZSbKIhgKI760dTCBMBkqIgSwWwDvl3v/td8ztFJBGoKCozAjecfp5bcjQGAIqKFDmZtp7jZd1yjoUCOCOCKVoyypeiMPujkMfoW0ah0wxAcVzSYLOswaWXXlqIxC02TLBW9/vf/34zTh4U0CjgffzjHzfp4GkiEGGT4hmFeDIgI0YzS1kA4URBb2caADhHjo1CqKTYF1GfQjejo+fNm2fWUKKCyYrjoAjItO0U/CQdOc+h2M306xQlyXgsR38GAGmPLDl29v2Od7zDzIHmDc5JMi/wd5oAuA/5SsZh8ZmCLg0sIqxLOQDuCxoALrvsMiNwMsqZUdvHHHOMEarD2Q+4hkw1f9BBB6G2thYXX3yxEZx5sC48hWMpE8DreA7X95JLLjGZAiTzA+fDMZIdS0zwGsm6wFeWOaC4vLNNAGTFvfbSSy8ZNpItgTXuaeLh+DhuCuUnn3yymZfscwrxEydO9M2CQcYPZgCQg1z4zCETOdgf50GTDQ0wNAMxSwiNENznTGXP6zhfOdgf14L3DPcjTUThNP0cH0tsfOpTnzLR+OGDLGnykYwD4e++8Y1vgOUlKHhzjZktIFwCgOdKGnyK9Sz5IM8tZhNhXxT3OSbuMd7rYkIQswpF+X/+5382JiaJ0OfY2RezHAx2MCPBX//618Ie5Ll8DtJMceyxxxYyDnDfchzsg88wmkn4mWQL4J4Nl16QeUmmAGYz4TNJxHy5n7kHyJRzLX5OrVmzxmSCYcQ/mUhGAHlOsI9wBgAxjYzleaDXKgEloASUgBJQAkpACSgBJaAElIASUAJKQAnsWQJqANiz/LX38UpAxH8Kgxmg9bqH8fqjz2NCsgINvR1om1yGUy5/FzC1kuqoLz4awZph2FT2eZ0DrOvEhqWPI97YiUxzO0pLE+iqimHWRy8EZsbgxXmqC8ezjeDsGwBeDQwAWaQcFy1xF4kj5+KAi07xo8bZl/RHoZoKclsOHc+swra7n0J9Po5YsgRe3EG714vGeBaLKP7OLN8R7c758YfXUwvrATb+6TF0PbYCE/MxJEtK0FplY+qHz4A1r9I3K7j8ySPCFOyrGrDixntR3RlBNMuI7Dy6nRxa892YfvRCTLnkLCCfAsoCITgssLLPXobLd2D9b++C09CJMiRhlSaxtSSHhZeeDRxZZ4bHy3KpDFKeh3InDvy9CU//8vdI5qKYMHECtvZsw7zjF6HsnBN81ZiCeMRfAkaQF4T5tjx6V7yBTXc+ivJu1qN30OJkMO2sY1B5zsE+l8DkYFG0jgDrf/kg3KfXYnqiGp1eBuszbTjo4lNRdtx8vzRCJ/NwB4PknPjDa9nWqu14/Hd3YEp3HtUpByW5JLI5q2AAmHbF2cgl/SGnXBdexkNp1AGeasSLt9yH+PYUJlRVo9vOorcqigPfdS4wsQwoD9Tx8P7k74FYvubX96F95WZU2QmUuDasTA5OIoomp9fPALCg2oyZe84UW+B1LAHwjRtR2eIiFosaA8DsT5xlSgDQQMLDolOFRoMXtmDFzfehImUj7kX8zAtxYEs8g9M+/C5/j4UNH9IH92gW8FY14rk7H0DVlh5Ux5LGULHw/MXAuQcZbjnQSMImIsYzgleyeOYXtyLR1YuaaBwx20J3mY2ZH3k7MKPEH7/cD/Ks4WdspLEHr9xwFyKNKVRkS+D2ZBGNR9HipDDn3GNRQgMA7yfT0Z45hjIAFI9qqAwAFJDCGQDC6f0pUD3//PNGVOLnjCClmEUxmWIQRTAxDEi/fM+IYdZop4DMlNkU7ij+MTW1RNrL+SM1AFCw5DUizlFMpej4gx/8wETAFpaUD59A/BMxmSYGirw0DMhBQZTRysXiIqNkOT8KnMxuIBG5FMR//vOfG8FaxO3+dgLFdQqEjCAWEZjR2RQpBzMAjDTlPsdI8XfJkiUmtb2sB9Oxc5yS+l3GWFwqgmwo1lK4lrTxhx12mFl3qZUent9Ix1dsAOD6U2gkC64bD+4LlnDgWIrbD4uOFGhpcgibSChEc6xkzDXkfGW9JQMA58U+TznlFKxdu9ZEuZMbRWsKyMw4IIJ/mBOvoWFAuJId2bBdCsbFKdl57fbt241BgEIuxWQxK3Beb33rW005DIlkD6enH8vTRKL7w21w/9JMwf0n5RQosPNeN89nq6+DSe4npvtn9LscNNMwYv7ZZ581H3HeLIfBqHReE+YmQjvNNjSfyPw4X5oi+AwoPor345NPPmnuD46f/Dk3lk/43//9334zAFx55ZXG2MM+eD4Fd4ryYmgI90cDAM0BPGRfcj9yHzAbAE0JxeYMWWOO8z3veY/JlCIHz2XGBxoh+hPHf/KTn4BZKsKlSK6++mpTfoLPxeISJ7IuvJ+ZuYLmFrkn2RfHzpIZ/F3uTT7TuMe4L5lJgXPgexoHaMT6xCc+MejW4n3A82i+4Z6QsgzcMxwfy55ICQA1AIzlLtVrlYASUAJKQAkoASWgBJSAElACSkAJKAElsHcQUAPA3rEOOorxRkBEVYq6K5qw+baHkNvQZP4hdnsSmHHJqUgeOzMQH/1oUqOoM6+/OVi8nOH7AFa2YvVt98Pe3IrJJRVoj7mofdvxiC2ea6Ke83YeDqPg+xgAqtCby6In6qG9KoqDP/cBoCYk/FOspn7L1zxg5QBnax6rvn0TpvRGTSR3Nmbh9UwrDr70HOCEab44LjqBr6f5jfAzG8i82IIVv7wHU1JRJCzWggdmMEJ+XpU5J0+hmnWmjQFgK167aSmqOqOIZS2kkUNXPI/8tAosuOydQEkWqCnhRaYLX133O7eM8uybDvDsaqy740GUdjrwPBu9lVE4CyZj+mWnIR/x4NiWEW7tSNTwab/pQbS+uAFRJ4kOK43qwydj0vlLgIo44OTgJSKFiHrZcgW/BLMH3PwUNv7tOUwprUE2CuRmVmHGh872Bf0gJb8Ruldux5o/PIyqrb2oq6jGa82bMGnxYah+x3FmHcwyk0mAj0K+EaO5FVhXnnNbuQWrbrwHdV02SjK+0rzdTcNeWI8pV5wJt8RHn867KCGUVmD7nU+h6ZmVSPS6sKI2UtVRHPi+C4D5pUh19sKpLSmUHOC8PCcPzwrS9GciwNYcGu59HNteWI2ZFRPQ29oBOxFDk5PCwTSBzPcNAHmaTsz6e0CTh7WmBAANADE0V7iY8/GBDQCv3XIfygMDQBoe0nVJ1J1xFCqPn21EfCYLYLkJP3dA3qTsd/KOz6YT2Lj0CbhPrsWkSCm2drVh6uJDEH/vMUAih15kYSMCBzacVhvppa9h3d+eRzSfhxMFvKSNOReeChw31c9kQFNBP9H7Rg9LA73LVuOl2x/ElEwZvPY0kpXlaInQAHAMIqcd5K/VPmwAoMhDkZrRqIwapVhKMYhCGQVYRttSFKNQRBG3+JAU+RQJeS4FKUbFM604jQHFQutIDQAU8MMH+2NqdaZp53jC4rCInCLAUbCk0MWx8VxeS7GWAi8FOTk4fwrJrCHPCFqeRy40PtBoQHGObQ4kiIkgy8h6CnZSN5vtk2XYADBUyYah/gyyL0Y1U9gVoZdzYdpymheKBdbi9xQAf/WrX+GKK64osGNEPIVNMio+f6wGADIjT0mnz/IK3FdSfqA4QwT753ccJ39oFGDWBhoxWG6CB9PYi9DJ87mn2A+FemYz4DOKoqgIpxSHKWoyO4KslUT4S5kGXsN06uxP9vD06dPBeuyMkOf42UexoYVt86AgzahsmgDM3zDLMuP4y1/+Yswa5vHvuubzkTIdak/w+7ABgPMm88EMANImDQPhDABkL6USFi9ebMpDMMKf8y82MIgBgKIx7zHuQwrUFKeZxn8ww4z0LyUzeO+xH64b72+uOY/ie+6qq64y+4e8JQPAQAYAmhaKI/aZwYGp9/kcGMjwImYClqugiYP7TvbJvffea0wHxePiOTSP0FDBZx7b4D3G8cr+D5ctkfnL85NiPg1ELEchWUTY9y233GLmKiU7+B338X/913+Z+4Tv+T33N9P3Fxu0ivcO9z0Zs8QD16z4fJorxACgJQCGc+fpOUpACSgBJaAElIASUAJKQAkoASWgBJSAEti7CagBYO9eHx3d3kqA2iWjiLuB9jseQ/Oyl1FpxdGNHKYtPhLOhUf70dgiZhfmUahg7qvDFJOZDOCPL2Pd/U9iKhJGHM3Pm4TaD54OTATysf4NAN35DNqieRzwoYt3pG7nuCiu2r7ezINap5UFrHbg9at+j7o2Dzk3jy4nh/TEBGZ99p1AHZDOsD5scJH4FPg2aBNbgdU/+B3q2gA7C2xLZHDgFef56dlNBgAXruciknWMAWD5TUtR0RVFNG3B9XLI1sQx491nAPMn+mnfM3mT494XaHcYAASVFUTMt972IDqeXI94CqZ8wNaSXhx2xTuBGX7mAWQ9IG4h/8JWvHLtvahNxxF1StFod+HQy08BjpoO9HSbcgp2PBZ4Giy4sJCBY96boHTmll+RwsvX34W6ljySThSv59twyGXnAYsn71jLFNB0y2Noe3ot6jJxuJaF5kQO8z/+LmChrxZnsh5icavgnzAfcj6yKBS729LYcvO9sNa1oDyVgIMYWgMDwKRPnwkvFvgxgij2tsfXY92dy1DVZaHUi2Bbqg0LL1iMyCkL/BMrgLwX+DXYF3tnnnwr2HP5iC9mL+/B2mv+iIouD142Z8odNDq9bzIAmCQSRQYAikM0AMwODACwgwmFMgCIASCGCDrdLGoPPxBV7z+pkJ2AXpa8kf95rQcHFuxcYABgVYT712H9rQ+i3i4z11sH1mLaJ89BLplC2s6glMp+Ngesase63yxDvKEXNg0msRwqjzsAEy89yV9QOhiKov/DAqeVsYwRY+VP70DyjTQiHTlE4zE0R3ox+7yjET9toV/eYg8aACjqMBW0CKmMamV9aBG5hxKUeR5FHaZ+FvEynAGA14cNABSyREBkhD0jbvk9r6UIGBa3ucNEQHr00UdNxCwjoilIUQxklHlNDV1JOyKQKVhRJOd3EnV6zTXXmKhfqWUu9z/FtPnz5/f5C8Aa2o899pipby914ItFVVljvlLYppAp0cXsc8WKFSayufg44ogjjHDJgwyYLYBiO+fPOYngWXydRKBzbh/5yEeMaMf1ogDMqPedaQBg30wZLsIix8TMDeTPMQ9lAOC4eK6I0myPddAZVU+2O9sAIJHm3D+MUH/88ccL4wwbNoQp15SsaSKhEM+05Vw/ZnGQyH5GcFNYZ9v8TFKd33TTTcaswUPEXc6HgvK1115byI4QFqZlbfnKPUEDjAjgrBfPFPYUTWkGMU/UgoEv+NsaRNZzvDRQsOwA159z4zwoQrNEBP820qggEec72wQwkAGAZTLC91/x+IsNALIOFPEpdk+dOrVQUoBrSK7FY2eKexol+DnXhFlLmGmB58rzobhf6YdcuJ8ZlU42XAcyu/32202/xRH6zAjBNPVDGQDYH9vhPgkf4TUNmxp4juwj7ikeHBufVSxtwP74Pa9neQBhIKn8mSmA5iG2yXuemRR4HY0GcvTHgGI8jQ9kxYh/ZhqR5yDb4X3J55KYEvhKo9bq1asLBhcaeJhJgWMcKmqf/dGgQLZsd+XKlX34qAHgTX8W9AMloASUgBJQAkpACSgBJaAElIASUAJKQAmMawJqAJ7O03EAACAASURBVBjXy6eD32MEqBoz+G9NB1b8+jaUtmeRiMTRm3Qw7f3vAGaVIh1zES8NHAAShSzCuqTY97MiA01Aw2/uRWTTdpQnStEczWPqu08HFlUil3QRYdh0F9B73d+CEgBV6HQziM2bhJpPnusLlWkPKLGM6OkGBgAj/lMQodbaBjR85w6UN6ZNtH6rncHMM48BTj3YGA2oqUYpnIYPGSen0Qhs+NEfUN3iwu3JYWs8hYWfvxCYSwOAZdL/M9ZcDACv3rwU5V0xRHo5iDzqFs1F7GNLfGGWP24+MCsEoywK1bZcD8i6wPpWrPnFUtSlonDdHFriaZQuOQBTLlgCRINUB2mg4c9PYfPSZzE9VouO9hSmH78Q8XcuQrakC9HaOj8VAkswGLOBUYmQsWxjBOA/+ds0AHQCucc24o07HkN9JInmbDsiB0/E5M+9DTkng4gVQ3r1Fqz+5f2Y1BlHSTaCxt5O1J2wABWXHO+LxcwWwGD/dA6ROOsNBEDZtSmpQFGejgkLeHoF1t/9GGo7SxDJRUwJAHvhJEy54ix4QQYAc30XsO7eZWh5ZAWm2OWmje4SDwdedgEwM+mXFUgAXi4obWAMAC4QZV/MPME5U3n30xJkfv0EWp9fA5uMk8wA0IuFoQwAuSADgCmT0ORi7Tf9EgB9DQB1wcZiVztKAIgBIGJFsC3TjcPecTZwyiyksjkkaiKBOYU7xTcP2DQA0PWSs3xDzJoOrPrp7xHvyCJaUY6O+ggO+sI7kS7vRdrrRYVTCXSnkXtuC1675iHML52C1o4W5KeVYcqHzwGmJ+AiBztuB6UwdqQA6GMAyLE+gQe8shWb73wSyU4P2f+LOqYBYOb5R6P09EP9LALF98RufOjsagOACPoU6igkUwCXCGwKwsuWLTN1zyX6v9gAEBYEmcqa6cNFvOW5xYLUWA0AH/vYx0yk9nAOrnVjYyMYyS3iHufBOu9HH320EdCkLjmj90866STTrETl0phAAZXCWnEmA3N3BWUHKAYa89P/1bZnXXa2zYMcOX8KpKxr3p84Nxoh+IknnjDpwjkujv/www839el5DGUA4DkPP/ww3va2t5l7mWvF9aXQWF9fv9MNADIeisc0obC2OaOdKYxSzAwLvJJlQXhSDOZ6UZSkEYWHpEjneJmKXYRZfkfGzAAg7UoEM9eEIqkYNcJiqkTqM4U/10lqqjPjADNFcD/TAMC22HcxX1l3jpVCLktmMJJbasdzfOxfIs4pEPMYzbr3t77Szs4yAEgN+uuuu86krhdmAwnL5MHSEzTriEGI8z/xxBP7FfCL71uO/zOf+YyJSOdB/rye+1syc4SvEQOArBPP7S8DAMfFsgRcj/BzaP369cboImaG8HpyLXkuP2P7fBVzA+fGfcPnMfeimB24L/g5nx0vvvhiIfMDo+hZDkDMJsyMQFPUYAYS7i9G/dO0JM8hmiM+97nPmfuEY6Ih6cILLzTj5L3PcdFwwR9eP5QhLMySJQvIXg7O/8tf/rJmABjOHxc9RwkoASWgBJSAElACSkAJKAEloASUgBJQAuOEgBoAxslC6TD3EgLhyHgK209vxPLb7kNJBnAiUVTOmoqq954NTA3SvJs86sFBHVIiwPkR26IewBLVeaD5j8uw6aFnMKGsCr1RG7NOPxLRcxYgV+ohQoG1E+i9/sGCAaANGUw99SjgzMN8A4BE71NLDQwAEgBtDACdQMeP74e7apsRNCj6znn7EmDJXCNc50t8Xb5P2LqUAOD1XUDDj5Yi+1oDyiJJbIn2YM7HT0PisGkA69MbTT/vR3Ov3IrXbr4PZV0xIJVHbz6NA95zLrB4qp9WncKzzR9J0d5PBgBTMsEFOmy0/+ZhpF/djHjeQ0OmFXWnLkTtxacCMReIO0AHsO6GpWhZtgJzK6eipzuHaectAU6bDs/pghUN4DgO4Ni+K0IixM3Ag/T8LMmwJoVXf347plkJWF4W3RMjmPwvbweqGF5vAWu247Uf3omZuUojqje4Kcz50HnAEVW+AWAgwZh9hipAgIaDNLDl57cjsbob8VwUTUij/Ni5qPnQYnilQfA+x9cOvHbzn5B64Q1MiVejeXsLag6ZjSkfOgNgkKEftOgbDMS0wUmZDACeL/xbDvIO0+0D+PPr2HTH3xDP23CYAcBO+QaAg6rhhUoAWDQOiAGgOTAAVEoGABoAjNOgXwOAbUeQrirB7I9eAkyHKTHBAFrf51EYpDEAmPExKwJ/Xm3F2l/8EZOdMnRm0kjPLMOMK85BpiaPCM0C3DT5GJpufAitf1mDGfEJ6Ex3AAdOwIRPnO3z4CHul6Ko3cL9yD55D7+ewrr/vRtlbS5oOml2ejHtwqNRTgMAs97vwwYAEVn5ymhn1sam2M1oZX7GCGCKRIx6pcAUFvwpZrF0gKQN53cUpeQQATwsSlEsY1RtuOb8YBkAWPM9fFBspDApUbpD/VWgAYACtxgXKKIxCp3p8vmZCH4Upxm1LOn/GX3O+vEUcEW07a8vSSkvwh6ZUcSjoYAHhbudbQAoHodkgygWMylyilDJeXE9uF40C9AEISnJucYUHSmMjvUQwZOiPcVajoFrzgh61pWfM2eOf2ta1oAZFbiPwqUBmLL9+OOP75PSnynQKcby4F5lPzQAMAJfjAR8ZUYAGka4jnKEMzaIAYFCK1Orc1+xPUaP33HHHX3aN08tz3tTKnx+LvcR99sJJ5yADRs2FOZw2223GSMJ+5Va8MWC+kAR8gN9LnORdmjkYIaFzZs3F0pDMCqfRg/h3d/aSgYA6YftMXqdayVZDwbbE7L/+ztH9lzxXMmB15E9s3Ewpf7WrVuNwE2OjIJnRL2Yc8JtSwkAMYIMZQBgBgD2xf3Bc2+99dY+kfLFfLn2/EyyafBeYRkEPgP43ec///k3GQC2bNliMpUwup4HudGkw/IlQ0XkF3MTgwPHy/6YrYX7h2x4/0qZCpk/23/ttdeMyYnnDGUsCX/PcXPPcO+I6UYMALI+Y30e6PVKQAkoASWgBJSAElACSkAJKAEloASUgBJQAnuWgBoA9ix/7X28EQgbABitfP/LWPGnR5FABDnXw6yDD4JzzOFAdQmQ7gEqpNZ0kJudwrc5AnUyEgE6mAYgiu6nX8b6x55DhRNHr+Wh+qi5mPCBk5BJ5hDJR2B3Aj3XMwPActSWV6HFSmPymUchftbhO2qVB+n6s9RIA43b6Nz8vBNov/p+5FZsMf9Y3BhJY+o7TkT85Hmm7ABFZDEAmIDxkIZqBPIiA0BDLIXZ/3AqShZN80V46s+5PBwxANx0H8q74vAyLlIxFwd+4ALg0OpArA4MAAXd/80GACNcU6vvspC+/Xk0PvYqKjwHbdkOJI+YignvPQcos4CYA2zLYfV1d8Ja34Yqhm17EdRddKbJoAAnB6SyQN4FbAeIMEuCBzj8CdaCY2aWBU58YxvW/f5+VHTnEffyaCnPYNbn3wFMpyJvIf3cemz45QOYnqtAznbQVOJh7kcuAOYn/bmZ7AYhsZ9dmHz6OzY7u7EodueBtt89hOyjG1CapRCfQdlxc1H3gcVAWSDocyGb83j1t3fBWr0dNdEyNHd3YuoJh6D6vcf755kSDDs0b3/xXMBxfdU9MADkHAsRZq54NYXNN90Luy2FaEkMTXYKC4oMAMY8YgwAHtZ+8wZUDmYAyDu+mP7CFvgZACw6YtBdU4L5H30XMI2Fsv096RMfwADAE15pxbpf3oXJVik6071IzyrH9CvORraWdwmdLTmgO4aG3/wFXU9vRX20Gr1uCqWHz0TyAyciX2mSO+zAXbjnih42nBv16iYPm356N+JbehD1bDRHUphy0dEoO/1g31SzDxsAwgIVo/0pXvMz/jDyWQRwilpMG3/aaaeZGt+MqKZIJVHRYWGJwp3UzC5OGT5WA8DSpUuNkBcWEQf7E0JBlinuJQNAsQFAygewXjdry4sgyOhy8hhKBO1PQLz44osLKdE5/51dAkDmy76lrvxAQiMjw5lKnNHsFFt//OMfG2MD11YORv7/f/beA0yOq8oeP1Wde/KMRllWjo6SJVvGORs54gDYGDAOGDALS1iW5WNhCf7Dsgt4bQO2cQIsB1gDThLgnHGSbVmygq0sjTSaHDtW1f93XtXtqWn1TPdIo2D2Pb5mNN1VL5x3X42/PueeS+eHkSNHDpmwzMc+XwAgbhJHH320Kj2QP89ihCX74zUUgnAv2UgSMyuatvHEQMoM0Gr/E5/4RL8pUdBCUcBATcQAF198sSqtQTwZI7yHogCSuiIwYB/FBAC8/+Mf/7gSuEgjafu5z31OiS8oAHj00UfBOCYWUpYjf35ybuQsCm4//OEP+10qFvvDKQDgWWDZEcZOsfgvtP98z++uwd/5TCDWJNKbm5uVZT1FMvfcc48SLYhwiHvN88ISAOLU4B+D2fcUl0iZkmICgKVLl6rbuacsM8IzLlgWElfIeZIxRQAgjgCMu3wHAK7l5JNPVvNln1wjxx0zZox67sizh3udXxJB5iA/6UTx7W9/OydS4HOWWf90kCA21157LW677bacUwVFBmL/n18uQf2d9UpU+DH0v3fIIYdg5cqVOdGIvwRAqSKrwZ6/+jONgEZAI6AR0AhoBDQCGgGNgEZAI6AR0AhoBDQCGoH9i4AWAOxf/PXoHzQE/AKAXqDz3qex4+V3UB0tR7K7F8FQGCHaxQYNpB0btuNRnR6hbpOM9Yhg8tuxUAjZrAWL2ZkdnRgbq4adzqDHygLT6jDty+ciqUoAmAh2AT2/eQqNngCg2Uyi/qwjUXnmXJek5Mtj7VOeAwDfcolcEulA+42PI7OqAbFIBNvDKYy6+BhUnjADGdZiDzG72m1+53/1xgACgCnXnIIIBQDRXQUAq+9divKOEGCE0F0TwKzPXAiMDrikqiLg3ZFcSAdwACBZT33Es1uw+sEnUR+MKRv4zMgAJn7mAmCMS8pjQzdW3P4HRJsyGBWvQ3d3EknHQqC2DMl0AvXxSqQTSeW6nwk4SIQsZE2a/1swmfFnGzCcAGw7gBgiSDW2I5J1UB4NYqPdjMO/8hFgzlggGkXTkpfQ8sc3MM6pRtoMondUOSZcfQ4wnmIEj+gnXn4RgFgxeMskHx/0svVTf3kLDYtfQr1ZiaZwVgkA6i/3BADsg4T9lm68fscfUNduIGoF0WanMefsE4Azp7nuDxzOiyv+zCrFh40gSzKIAIAlAIgVXQ4SwPpfPoRQQyfi4TB2BvoEALbPAaCoAMDwOQDkCQDsYABd9TEcTAHAWMAWl4KcsIRFABzXAYBkvDgArGjDul8/jHEoQ1cygfTkCoxTAgADIQZ5Kgm0OFh/96OwN6cRtyOqFMHYk+YBZ810bftDPiML/5nt5wZguFUoEkDTzU/DWtOICAJKADDmggUoP212n6BjPz2n9nYJgHxC9pZbblHkKklPqZFNco7klr9NnjwZhx12mMqkZ412lg8gsSTZ8pJJny8AYF90AHjjjTdyZNgdd9yhCFeSb0KQcazNmzeruuz+MgXMVGfWqhCGxUiqYgIAmd95552nap6TpGPfzNpnLXcSf4O1QpbeJFBJtHNunPveEgDIvIibEI0rVqxQZD+z5vlzy5YtYKYvLcg5H6l5LwIK/tybDgCcI8cgMU+y15/ZX+qR4h6RYKUgQwQF4qogIgiSn9yvfLJ//fr1mDhx4oBD8X7GLTO4WVdd/UVyHEUSk6ynAEBEAvKZ7LmfSJVMeHFcEMKYsUQreIoVpP46CWSSvCwZIFnjA01Q4lPOBcUc/lZMAEAbfPXX1SOC8+M13wGA1/I80mWDY/vPY6n7JSIQCgieeeYZVR6AccmfPNMk/PkZG/eNcyNOIojg3lLMUchdYHcEALIG2uRff/31uT0utI/5+BQTAHDOxIsCD1kP1y/95Mf7QPuQv6fyzGMMUpwjzhksrcBzQGEWz7IIIPwig1L2SeZB4QvFFtwHjvnNb34zVwKg2LOvlHH0NRoBjYBGQCOgEdAIaAQ0AhoBjYBGQCOgEdAIaAQ0AvsXAS0A2L/469E/aAjkCQAafvUQupavR31FDXraOlFbVYNsJgubX7gbAZiBoPppBEyXVKeFsLdmSgNISiNoImO65FmmqxfxWBzNPZ3ITq7G9K9egETcdXIPdQNdd0sJgBpl4T/iw/NQc4YnAJByA+RSmRHuSzwnN0wHgdabHkd21XbEw64AoP6So1F94kxkaJMbUlSs+wW5rxIAE8mlDv2O/+krAdAYTmDq1acgxBIAngAga1kIZtwSAGsWL0W8PQQzHEHP6ChmMEuehgiSVa0KzEvd6kEEAOQe3+jA8jv+F6Mi5XACFtoiPZh99UXA5Fo3rXx1C9761f0YF6xFMG0iZTsIhqMwYCCbSKE2XoFMMoW0nUUmYCMZsmEZFgLIIkDikQIJx0AoHEMkFAOyDjra2lBVHsOa7q2Y++WPAPOmKJ3CxsVLkH5mPeqtcqRoqz95JMZ99kxka4FA1NN3+K34uU61AS6ydFsgpBQdIO2g+5kV6Pz9GxgbrcemZCvKj5qKusuPdTP7eSE5n3XNePm2BzA+HVflIKirmHXJWcDCkQpP17HBUSIA9k9BB28Ow1FVCQwqDlhGghdSAGABa25+GLFtHSgLUQCQ9BwAqtEnADBc5wjlALAYVc2WIkSb/SUACgoAligHADsUQOfIOA6hAGC0cu1XzY2xPAeAAQQAPclepCZVYuyXPozsCANBKiyYvbw1hdV3PIRIZxBGxgDiJiZRELFgrItbCQIABwbSFhAxWBrjZXS/uRFxBNEUSmD0BQtQ8Q8gACAB9Z3vfEdlrQqhQ1tpWmyLRbw8gkkukgh6+umnVZYtbcAl05bXsB47n1+SPS71wvkZbcPPOeccVUaAWatshSy8d0cAQDECG+fLbNd58+YNaB+f/+ekmABAyEFazL/yyivqGcz1ff7znwdrZBez8C4kABCSkoQ7iTkRABTK+C6WAV/szyP3iGQ/M8r5s7W1Nee+QEJPbNi5j4wF4s8SD3xfhAP7QgBw9dVX45e//OWQCWVixux2EvusCy9W7Nwv1ndnE7tyCgBIXHNPhUCltTydDQZrFEfQYaCx0S2NI/f6ydpSiFspXcCseRLcQtJyTr/97W9VXDGGWe+eROuIESP6OTEUmmN+fLW1tfW7bG8IAOhQwJIFXE+h+B4MS9rRL168WO3N22+/reJNXBMKZdyT4Cb+4sTBveRzhKQ0Ce58B4KhCgBYAoDPPT7baG///e9/v5+Lg6xloP0tJgDgfSwdwfIhUgqFY8m6JCbU3z3DyL3yM/9FiCKOEOxLzivFE3QkYV/ynOKaKMqiWIIlCgYqtzDYXnE+frES+/i3f/s3LQAo9tDVn2sENAIaAY2ARkAjoBHQCGgENAIaAY2ARkAjoBH4ACGgBQAfoM3SUz0AEMgTALTe9Vc0vrIC9VV1ijQm+a8Mzk0TSfVv2mkLMw8oBwCvGSavY+Y5YCVTiAUjQNaGBQepgI2OUWEc+b1PIxnzEvy7gO7fPKscAEaU16IpkED9hw9HFR0AOITfqlz8+/3Z/D0UADyB7Ls7UBaKYUc4iZGXLEDFiTPg2DaMkOT/uxMk96wKFQiZ3Q003rQUmdU7UB6MozGUxPSrToZ5+AQgRsED6zE7CJKQXbMDaykA6AghEIkhNSaGSdcscmuqM2M9Vwc+h0bhzeWUaNP+Vjfe/tV9GB2pgB220RBsx5FXXQjMGO1+vroVK355H8ZHRyCdsJAMBtDa1Y1oJIpQIAiHpQkCBmyH+NqwTJLl4gBAAQAz0QGHjvm2gVAwDEo2TMdCU6AHIz98GMadvAAoK8POPz6F7ifWoDodQ69jIHbYFNRdezwSISAS83h+gseWZ/1PVEVPEeCHSRtY24YtP38EY80qbLN7lACg9vJjXLEEL2Zm/eYOrLzrj4qED5tRtERMzP7IycCxY5CKsJqBS6iTR1cOAD4BAMPCsKk6YJC4+4Q2YMfdTyOzeqvnAEABwAXArCpPAOAgAL8AgCUAhi4A6B5ThjlXXgLUA1bIrcDgzVTN14VHbBFY0BvAO21Yf5vrAKAEAJMrMeZLH4Y1wkSAQZ50gG02VtzwO9Slo8haNnqqTMw6/2Rg7mgg5j8Ljjugv/6CL+SSWSBqAl03/R1db2zYVQCg3Cr233NnTx0ASJ7TNpzEl9RBl7rSJJmEePKTc/w3SVcKAWiLznrW77//viLShNBToe1ZmJM4kprUJGhJKlF0wPHyCe6hCgBIzPqz/UnSH3HEESVvSCkCABKNCxYsUFnKJMeZlX3dddcpAcBQG7Ej0chMY8FEstVLEQAUEwRwrsSbBCProf/4xz9WBCpxz88Ol7mT/B89erQiwpnxW1VVpWqZi5BjXwgAvvGNb+Ss0/2YFluvfE4ilrXQuU4Sn/Pnz1eCDZKk/hIAtN8XcpRCkRdeeEHdk2/tnnsEGIaypGdZCzol8Fr2J7Xg87PEC5HY/vXwTJHE5Rwlu53uBX/5y19yGe3//d//DZ5rv4CmWJwJDpLpLdcPVQCQP47fAYBrY38UksydO1edu0K28v4+uE7Orb29XTmH3HvvverjgQh1ngHuD+3xWbf+s5/9LP7617+qjH9xGRFSm7EujiIy5p4IAPgc/Na3vpWLhWKxxzEZdxQj8FlGfKQEgPrvI9tW75H8/9nPfqbOnzhS+OPLHzMiAsgXAOTviwgHuH6WACDxz72ZM2cOKLIghhz//PPPV+ISwbVUwYY89ylE4dx5P/HXJQCKnUT9uUZAI6AR0AhoBDQCGgGNgEZAI6AR0AhoBDQCGoEPFgJaAPDB2i892/2NQIESANtefBvVZZVIpzOoqq9D9YTxQCSIpG0pIllRnB7xn/vil5yn4mRJsjqwe1OIUADAOvVwlD19b10ElWcfgUTY5fZDXUDXb57DTpYA8AQAJKYLCgB8BLSbCw4EeoHmmx6H9a5H4HsCgPITZkB5oYf7hAqEWS2V/2cxOx4ABQA39wkAdnoCAMMnAMhYDkIUAKzegfcWL0WsKwwjGEaiLoxpV56viOBcxrpjw8zVqBXvgb4NVuOzljsdAF5owPLFS1HHFPsosLOsF3M/ewlwULVLGr/Xjfdv+z1GGZXo6uhFNh7HQUccgmQgAyfMTEYbAdMVAPDfQkMbhgPDoRCAPx3Ptt9BKBhxiWrDQavRi/rTDgfGVAAJBx2PvYjmJcsxwqpAN4UD08dizDWnIVMBBChwMJQjvTtGHnnsmt67zWQAZAxYf9+Izbc/iXGBGmy3e1F51DTUXL4QqPIupMBhcyfevfNBVDVZiJgxNJoWZpx7HEInT0EqRqGCj1anCwDXA1tl/yvanwIAKQGQAbAT2HLnEhhbWhFTJQDEAUAEAO59fQ4AuyMAMNE7thyzPnMRMMKEFQQCAVegYHm2EkFF/xcWAIxHGbo9B4AxX1oEu96Eyb1LhYEdwOqb7kNFuwUzYKKtzMb00xYgdMJMV2Qioaz2mk1JWXZ5emTSQCgDNN/8DNIrGhALhPqXAPiACwBIEn33u99VhHQhBwA/IH5CTLJ2SYSydvk777yjbPtpR718+XJlL8/PSBKSmKKdOf9N0o7E96WXXoq77767H97skwTmUEoAFBIAkKzlXIXEGuxPQqkCAFpps0a9ZO6SKKdLwu40CiBYSoHkKUl2vwNAvqV6PglZjJQkOc1rPvaxj4H1wiXzV7Cg+8KkSZNw6KGHqp8s1cA1jR07VpGuJPneffddnHrqqTkBwPjx48HSCsxI39Mm9u8kEv/zP/9TEYuMk8985jMKk2Lrzx9f1kXRCrO5JauepPpTTz1VUAAg15DEpkiAhHw+CSvjCN4sE0B7eu4Z58gyEyRd2UopASClFfIFABQXnHDCCar+vJw/ErgUBAxWvmKguCBh7m/DLQDgnOiyIQIAyUjPx0t+537TOeHcc89VGf9S9kJKNTAOiS1rzfMnS3rwJ0UnQqpTnEQhC3HmazgdAJYuXZoTWlAAQMKb2BZyNygU+6UIAG699VYlDJDYZwyRmK+vr1exz5eMOZAAwC80ESEGn90UI1GIxNhhv4x7llUQAcBFF12E++67r6CQS/3Vy/33VeGTTWcOluZg47OB4iX+vRBXjT19Huj7NQIaAY2ARkAjoBHQCGgENAIaAY2ARkAjoBHQCGgE9i8CWgCwf/HXo3/QEMgTACT/9DI2Pvu6yt7vSCZwyHFHwzxjYV8WMpn7fjXIfVwkyWHJ2k85QMirg+6VVWcGOJ3bU6wXDyDcDXTe/bwrAKioRbOZwMgPH+oJABwg6CM4fQIA/pNdhhLAzpv+BtsTAJDAH3nJfJSfMAuws0DYbyHAjfFsBKSefTdrpf8Fac8BQAQAUAIAdyOzNhAkwbxqJ96/dyli3WHYjomuuIU5nzwfmFqmCHwS6yRpvSoABclZZrNnDBvhHhNdj7yNLU+9iTIStuUhdNZamHXdZUA1WWUAWy1svuOPiDSn4SRspCNRHPTRRcDhZW5NeKmHIM7zfQ70/SMwp5bwpuTtXw8SKIvFgJ4sMk+9jXX3PY+DoiPR5QCp0ZU46KpzgDH0SXcJ7j7ev/9A/QQAzMjPGmj78+to+fMyjA3VYKeVROWCqaj95IdcAQDXxi629ODdOx5EDR0ArAC2p3sx7YyFiJ59hMLeMi3YhlsCwCusoEQNQZVlb/Q5AAQMt6TAJmD1rfehsptZ/XtDAADYIROJ8RWYecVFQK0JO+DADBrKpYACF860nwCAbzF2VrRhw610AIijK9mLNB0AvrgIqA8gmUwg6sSAjiDW3PJHBLZ2oCocQ6eTxIj501B16XFuLCoQbN9GFBAA8JoEgFZgyy8fRXBLJ2LBsBIAjL/gKERPnQlWHMiJCfbDs6qYA4Dfon4gQpzZ1zfeeGOOBPWXAJD7CxFFJIFIXkkms3oieCQ+Q1o4swAAIABJREFU66WT8KP9NF98X4hXyWzmmP/0T/+UQ43XsD8KAKS8AD+8/fbblcV7fs1v1q+nAEAyg0l6kZwcTgGAemZls8o6nm4HXAMz6o888ki8+uqrRUsA5IcERRAUDzCrmZiybxEAFKqnvjsCgF/96leqrrzsN/Ehic/saI5F0pZErOytWP3zfc6Hjg6nnHKKuo6kJTOxKQCoq6vb4wjPFwBwzVzjSSedpCz8i2WU509AMt5JxlN8IjF24YUXKkeAQg4AfgHAsmXL1DX+5secAg2WtiBJTwEIG+OXpSx+8pOfuH/T/p+LhhDh/gxv/9ljP7xP9lhEA7xeSmH4xxXhxkCAF4oLEeX475E5sOQARQvM6JeyHbTyX7Rokbp8ICI43wGAa3jxxRdLFgCw77PPPlvFu+BMPI8//niVbX/UUUcpTGTfGasihOA5o3DoX//1X0FXBN5HHGVv/dfKmofqAJAvAKDFvZD/+e4OhfaimACAuLL8BkULIkrieXrssceUCEfOHj+TsyDXyfNU/aXyYlQy/yXe8vftyiuvxF133ZU7B4xbOgQMJiYZ7FCz1AMFBXKO/A4AhZ5Xe/yA0B1oBDQCGgGNgEZAI6AR0AhoBDQCGgGNgEZAI6AR0AjsUwS0AGCfwq0H+8Aj4CfzE0D2sTew7slXELVMtHZ3YezcORj1ybMVCWlXuJbnpbSsYyNoeMXhydaTs4i47vZMcPcLABpfWoURFbVoMnuVAKBalQDIFwB45L3XJfsIJ4HGG10BQEUwjp2hBEZ+lAKA2YCVAcLMF/e3YgKABKZfeSpw+Hg365r8LXUMnLQnAIj3RmBlgQ4ziUM+vgg4bKRbAkBS020BdNfsbNWfnUWo28SOB15Ex5sbEOzJIFIdRc9oAzO/dBkQsl0P9yZg892PIvHOFoyM1aI1mcHUC04CThuvrPSZ9W8QXzLDQggpst8bVxh7fqaqOARdEjkAWI47/9pQFEhasJ5/F8tvfQyzqiaqEgBdlSFMuuJcYGpYiQ2YbN9HN4vbgItPX/4/YGbpAGBi591Poe3pNRgdrkGrlUKVEgAcB6caMGRLGnqx8s4HUd/iIJR00NjbhUnHz0P0wg+52ActpE0LllqH4ZYvAG38mcXv2U1YAYACgE4A76ex4lf3oM4JIxwVAQBLAFR6JQD21AFABADlmEkHgJoAnIANI+iCk/EEACHJ/memIuPeKwGw4daHVAmAzlQPMpMoADgbGBFEV3cnKkKVQG8Aq25/GPbqRoyJVaI72Y34rDEY8QWvzITi/DwBgNriAgIAjtcDoCGJDbc8glhLBlFPADDhgqMQOXmmG6slnuFSzvlQr6EA4Kc//akiICU7lkQ1iSGSiP4MXSGE/QQT//2Vr3xFZV/zfhJMfgGAQsm2B6zNLoQurxNbcz+xTHKTGeW0lCexTKKP15E8Yt1qErBsMrc9LQEgAgAhyvwkbCFsizkASL33L37xi/jd736Xmz/t8tevXz9kwpoZ38zSZTkBNuIwnAKADRs2KFKV44jt98yZM/HEE08MSOBzP7jHjBXew8x5Oh5IiYK9KQDgeHwxA5zE8lCJSs6dsUMydePGjep+vkfBxq9//Wu1JiHomQn9iU98IlcCgKUiGH+FbPuFWKW7BYlnZkKTWBXxCvuntTrbUBwA/Nb38m+6A/DfPBvsi/NnqQk5F5x/fsuP64EI/P0tACD5zPim/T2FF4wzEvgsBZA/Z/8zgOuVWGD2P10AiBPXw/t///vf7/J84z0se0GSWkQOjGOKD/xiARFKUJhApwURhHAMZrjnC0LUX4cBMuVLEQDQGYUlRKQxnvge3TcodhDXjsGeVfkOAPnz4fp4P0urEC9ZE107KN6hAKjU5hdacd50d2EM8llFMYZ2ACgVSX2dRkAjoBHQCGgENAIaAY2ARkAjoBHQCGgENAIagQMfAS0AOPD3SM/wQENAOGtmD69sxupb7sXYUAXa2tsRnzwO9V/8qCKds5Uu7ZhvAKC++Pd4RVUDPZMBnJBLfvamgETaVQ6MiisHgEQACDpAtBvouPs5UADgOgBQAHAIas480hMAqG+yXbR8DgDkOfmiAGDHTX+DQwFAQAQAR6L8hDkDCAA84Ps5ACzt7wCQJwBIO0DYEwCsu3cp4okY7LSNXjONUYdPQeWihUC5g2zYQrA8CtiOR9C4NvCKo5dGkLIWkAzg3Z/9L+KtWVSFotja1YiqBRNx0EdOAurJ0AJoBxr+/Dx6XlqDynQYPZaBKYuOAc6fhp5AB8oi5bBgweyrOt+Hk+dA7yIXABI2sLMbcCJAIAKEHTgjAIPkecYC3mvG5luWoD4RhRkpw4auFsw6/0Rg0RR1u+3TUdCGn5n40izYCCAEG1mY7UmQbV/z49+iogmIpIPosjKoXjAV1Z88Dqjmpnl3NibQ9sRr2Pq31zE6VInebAb2yApM/pfLXQFAxEE2YCFl2GqNzPwPuEUMXAEAVQkUALQmgGgceHQl3n7kGYyOVyMYC2OnmcTsKygAqIBT7sYLt6LkEgAsL8Dz8GYDVt2/BBUJ4mC4DgCfuRCoCboCgICpnAqyFKzAQcihCwRdAUwYOQFAKygAGIs4OtIUAFRh3BfOUQIABAmwW45i68Mvo+PZd1HebaEsFkZ2dByjr1oEjI67ohCunxYTAwkAeN6SAF7cgGV3L8UoVChipTWUxOTzj0bwxBl9Th6+sJSMXsn67ejoUHXV8zPYh+OxRTv5m266SRFeJDtJti1evFh1PVCNbpJHnAtJIxKazGZntr7UoGfWJ+3t+bsQ4CTwxFaa5DJt40lSShao1LvmPX5yyu86cPrpp+Ppp5/ut2w6BZAIk+ukBIA4AJB4ogMALdI5F7+gYdOmTUpEsDcdAMTqmhnIdErg2khMkox85JFHVGYv5yw14Unu+ZuQjULuPffcczjxxBNz2cDDLQDgnOgwIDHInywFcN555/UjqtXfmLyyM3yP8yQpysxwiZO9WQKAY3JfiSkFIvPmzcvFXDHxBu/lHClYYMkCtsrKSjDb/Y477sAVV1yh1iOxef/99+Pyyy8vKADwi2P8+ycY3HDDDYqE5llmo+CAxCpr23NMnj+OU8xSnZ/zHma2M26FmGbcyL2F+hhK7Xb/taUIAAab8546AFx33XWgI4W06upq8MyTmC7lechzRoHSnXfeqc4+f6cAgM8nxnZ+CQKWlaCzgIhXzjzzTBXPch4k7olRIQHAt7/97dw+FttL9lVMAMBx6GRAgQvFRuKYwvhkLErMDBR/8vz1O0e0tbXl1sc5EEvBgriwvArjUdZMZw0KIQq1QmsU94nXXnsNxxxzTM4RgdeyRAIFAJzvUMU6w/H3TvehEdAIaAQ0AhoBjYBGQCOgEdAIaAQ0AhoBjYBGQCMwvAhoAcDw4ql7+7+CAPlL1qbfYWH9rxYjuq0T1ZEydJg2xpx9ArBoOnoyFqJlgRwXT0KS/5NGa3ZaoKsLuoCGx1/AphVrUFFWjp3trZh14tEYe8o89NDl3hMAtN/9HHb6BAD1iw5B7RkiADD6ypz7BADkOcmtRlLAjhv/qhwAKnMCgPkoP94TAETyHQDU1+luljz76wF23rwEmVU7UK4cBFKDOgCIAMDMGEgZKZijKzD+yvOBkS7Pbhskx6UVEACougVA+oX3se7hVzHSKYNt2WjItmP8WUeg7vS5Sjeh+kgAiVfWYcN9T2IsKpE1wshMrMCYL50OlLlOBradhmnSS0FG5ZgkiA2lvWCit9GZQs9727Dy0edR5USUJXF4Qh3mXH0uEKUAIA0kwmj6xcMIb0sg22OhPZOCOXkEJn/5XGXbb4X6RB9uJr7fgprxkIXpjga8uBkb//AMYh0GgtkgElYWNfOnoeyTxwA1vhIR7Vlg+Sasve+vqM2GaeqPjqCFKR89HZg3GTASQGUMCVgqxiJqXDfiSLAbtAbIBlzCuwto+e3fkN7QhGAWMGMR7AwkMfvTFACUw2HpCcGDU28G1v3gd6hqsRW51lxlY/K1ZwIz6gAvkx8DCgDEASAIO8gM9IASAGQCjhJGhJUOIE8AsJwCgD9jrBFHW6YX2YmVGP/5c10BQMhLx+920LtsI9bd8yQmGhUIh0xszbZh2sdOAY6cBmS6gVgQiIU9FU4Bh4mMAbQ4aPrTs2h64T2Mi9Uha1lKADDl/KMROH6GK67IOxZCbJG8IeFDEk4srgey4d/dxyJJSRIyJGNIEpG4pfU5yR/+7idRJfOfP4V4ZCYqM9JJUvF6vvwOACISILFGEpzEJdfEmt5+Yk/cA/IJJZJJnAP7pTCBRL6/0R77tNNOU9cI8cQSACSfiBnHIlkmJQD8ttOsyT5r1qxcrXqKGVjTneRsqa2YA4CMx36l5ruQi9dccw1+8Ytf5DDOt8T277XEBNfPzHH2Ie4JF1xwgarTLWS1f+75eBYjJcUCXTKAKa6ghfdBBx3ULwtaPbkLCACY8U5BiT+LetSoUcpen64HpZDyg2GfXwLAb5lP4vYHP/iBEgD4z8tg/REPEv2/+c1v1GVi375y5UolDpF1En9izMx9PqMY13QAYPwPRL7yXsGbghTuv2RrU9BD+3iJCVlXITcB//wpnuH5oniF8crrWSKDrg1+J4H8NZcqAOB9/gz2/S0AIFlPRxIpE8KzTUKexH0pFvJ8jn30ox9VIhZeT4woZiFmIrDyY8WyDMUEACIIkdIEEg/f+973VNxzzyWOij1HigkA+PziWacwS5xZuJcXXXRRrkSFP85y/7XjCTUpeOBZ5roZY//1X/+lXjyLra2tSuxD9xbZ55aWFtDxgyIB4sV7KDSge0khQVj+84TjyLOKOHIsf2OJBBEASKmGYhjpzzUCGgGNgEZAI6AR0AhoBDQCGgGNgEZAI6AR0AhoBA5cBLQA4MDdGz2zAxkBlZ3uEs/tS15B09JXMSlWi45ELzLjajDmuouBejeD21EXSmX2PgGAS/97Ke+vtGDZAw8jlgLC8ShazTQWXHo2cPAI9IZccjqiHACeVwIAKQEw4uxDUXvGXDddm9y2tAEEANv/Z6lPAJDE6I8uQJk4ACgBQL5fgem+xVc30HTzUmRWNSoBQFMoialXngYcPtbNlCY54QAmHQBWN2HDvUtRliyDmTaQsVNoDyYx+/wTgGOnKqt8fvkdCUmKewEBAOvBJ4C1d/4RgQ3dCKdMdGSSwIQqHHLNOcCEGDpopxyJKIEEtmaw49aHYW9sQ7SiBttCCUy8/FhULiBB7gFDZlua5wpPlwXCFeJn7UDTX1/FtsdfR9wyYNTFUTZnPMZ++lQgYLvlAwJB2EtWYu3SV1GdCMPK2iqDfu5lHwZOGY9ssM+AgZn4fgEASwC45L8NtKWx+Y6lMNd3IpoKIZANIGlZqD1yOiKfOgqoJUNFAQYz1Q1gRy/a7lkKbGtH1AhhW3crwodMwEEfOwsYV6ZiTQQAUZX5D1gkO0QAQMLbBNJPr8PGh15EZQ8QYqmDuF8AUNZfAEBMKAD44WJUtViKXGuptDGJAoCZtUUFAKlx5ZjOEgB1QVgBC2bAFQBkTU8AoOJ0YAFAqycAmEABQF0QNl0cQmE4acBostB821KUNadgmza29DYjNGcMpp53IjChBghYQIglB7yY9oc2h02bcF5djxV/fh5VrSaqEVfyiZZAAlMvWAjj+On9BAD+euP59alLyXbdnccZM2OvuuoqhTvJpsMOOwys7c2sULF0l379NtIkeviipTMJJHXWIhFF/uSXACCRdNttt6lrmb3MxoxWkvRi6+0nbf3rEHtz9k3ijxnz/ra/BQBNTU3KHpvkGBvnSSt6uiLkE7LEhXbiQtQzm1lIYP/e+9fHOGA/7JeZ6ueff35OsCBZ48NZAuDrX/+6KgnBjHK6NowdO1ZlXPN3f7kGzrGQAIA4zJkzBw0NDWqdJFn3pgOAkLGcD0UKTz75pBqPcyNmxQQP27dvV/NlZr4QuRSnkGxlH4xdGWNPBADsg/XUGRvSPv7xjytRAZsf28FEADyvLIchTgIsr0ARQn19Pbq7u3PW//nPgqEIAPzXCn4U+Bx88MHYsmVLTnzCOvR0+xis7akDAMU9jHu6JDC2mJEve1NsbzkvukJQNMDGGOZ58pcAyBek7KkAgA4AQv77n5cDYVSqAIACBgp9pG+KP+jWccopp+ziHJGPC88xr+f7JPcpfOJzlc+PG2+8EZ/73Ody2f6MUzoAsEQCXVq47xQg0AWA2JcaR2vXrsXRRx+di1NZvxYA7M5faX2PRkAjoBHQCGgENAIaAY2ARkAjoBHQCGgENAIagQMXAS0AOHD3Rs/sQETATyKSvOwFsLkNq2//M2q6HNSWV2FjdytGnrYAVecf4WYPB8lke81/P1PFeX8E6LrzZbQufx9RO4DG3k7ED5+EaZecDowLIBl0+f1wN9B59/NofOld1FbUoimQAAUAIygAIJntFwD4sKP8gFMNp4CGG5fAepcZ/DFF4I+9ZCHKj5sNWFkg6u9AWP8CAoDVOxAPxtAcSmHaFae7AgDPGduxAcMTAGwUAUDGQBppdAcySNSGcdgFpwFT6sjAAnE3Q5su9WzqB4cm8UyHhVdXY+Ujz2CUUYXuzgTazCxGHj0H4z59HHqsDJLIoCIed53yWwF7yTK8++jzGFkxAr1RA9vrLRxz2blAbbVLqHMrpC4Dx/X0FwZB4nhrurD8N3/EpGwcqUwKO6qymHbmAsSOP9gVOXBunSmgOYNldz2MMS2mwjVbFsQWswfzv/lpgEsjx5+rHU/03QWmu3oQrigH2hLY8fyb2PDQS5gcrEMsG4HhBNCdpQPAdMQ+eZTrAMDxbAtIGwBdAJ5cho631yPanUVrTye6asOYdupRME87wiW6wwCT/alVyDU6OHDd3JedaSy78w8Y3RFAsCONYCAEp8wvAIjnBAAqGrgPTcC66+9FpU8A4DoAkGT3BiKQdBd4swErvRIATshAeiwFABcCdSFkg5YqAcC9toxBBAArWvD+rQ9hjBFHe6YX1kGVOOhzrgDAstIIsNa0Y8BstoGn30PLSyuQ7e1FNuRgh9WJaSceiaoLjnH3i/tKJYQIQBSeVEZQVGFi9a8egLWxA/VOFapDFejt6UVTMIHJFy5EkAIA9uEdCyFXSJI/++yzKkOTBDlJK5Lxxx57LKZMmTKsTy0SOySVJeObZA8dAEiCFsoolgxPkkckM2lHLzbTQtKR6GYfJE/FWvqFF14ALfz5O63/mSl+zz334LLLLlP351v/yyJJIMtnP//5z1WGrb/llwBg/yT8SIoKebs3SwCUIgDgGojv3/72N4W1lBzgOo4//niFFTNyCzXZg3Xr1qk9WbVqlfscMwzVJ0UbfgeAYgRdMdKU9b9J0gkZznhg9jpdEfLdJwoJAD7zmc8ohwKSh9xjEook5ukAUFPDB86etXwHAPbmFwHQqpzEKOcmWeODjUhS89VXX1VEJQli7hWznT/xiU/0Pd5sW/VXSABAbIjpYLjyXs6bJQQ+//nPu64v4bA6C+yT2dxScz7fkj5/7hQrMOZ5P8ck3iRxSf7TXWOgrPhiceEfpxQBAOOSOA8kABDBEsnmiRMn5rpnzPK5MXfu3H4W/H78/P+mIwkFALyPpRkorCHmbPkiqUL7TNHF888/r/Dlc0QEAA8++GCOBPfft6cCgO985zsqVsRFoVhsFBMAqD+R/09oxZg56aSTVKkVPj8ZT3SgoCiKv0vLFzTwOuJWW1uLW2+9FV/+8pdzYiU+c+juQacLv+vMSy+9pMQq/sZr+D6dK/wtP+6JL/uiUwmFGlLaRNxkKDDyOwAUex7t2dNC360R0AhoBDQCGgGNgEZAI6AR0AhoBDQCGgGNgEZAI7C3EdACgL2NsO7/HweB/Axi4cg7gJZH/47tL7+DkaFy9PT2IlEWxoQPHYyKk2YDVaxdHgIy9Fv32HyiQnKyHbCeewebHn8FdUYUMAPYEcpiwiWnIn7CWMVVZk0vwb8b6Lr7Oex4eSWqK2uUbfuIRYdj1On9BQD5OfwyzWAa2HrDo0iv2Y5YOIqmQAqTLzkOFcfOArK2WzddWeJzctKLx87nHACWqPuj4RiaginM+tSZ/QQAOeJ+dTO23LsUkd4QnKyBbd0tqB8/GlsatqFu4hjMPO1Y4Kgx7lhk70V7IN7zLQBeWY21f3wco8KVSCUt9BpAsjaGWZ++EJgRQaI3hUh1JGdXr5wHtmax/s4HgfXNGF1bi4ZsJ6JTxmD88fOBwzynAq88fI4UZu16jtcGbLztPpjN3RhZVo1GMwHjpCk46NR5wChf7W+S6T02rFU78M4tD2F6fBSSVhrdRhbOyHJMOvM44NARQFSljsIOWMgaBkK2ASMTALptJJ55DVteX4lATxaVTgwjQlVqC7YlO1G5YCZqL1uoygm4YgXbJazTJtBqY/WNd2F0p4PyQBjtQQuNdi8mLzwc8XOO85QinviA61REN4COLNCZxcb/XYrEpmZMiI2AmXKQymRhl4eVg4FbAiAKlPeVAFD30wHg+gdQ2eo5AFTYmPxZOgBU9pHrFBlwnLcb8Pb9S1CeBIyAAWtMGaZfcSEwIoSMTwBAFwCWRyAmOQcAagl4Jla2YOWvH8JYxNGV6oV9UBUmUQBQGwSo1AgGYRkmAtzvZmD9bQ8jtKMTZiIJx3TQHbEx4ujZGHHGsUBFwBPheI8hEUa8thZv//lxVKXCiGbCqIjWoWV7C6rj5WgMJZQwpuzYaa6Dh7KXcBsJEanzLpbVJL9IFpJQIQk8nI0ZugsWLMCOHTty3c6YMQN/+tOfVGZ0oUYy6oknnlDkPUledZodRxFRJH9ICrKWNNcimfF8n/WgSWCJU4DYl1MYQIKO5BHv4brFwl3qUJOoorCA9/A9YsIMU5KDJL2EKGdmKwUArK8uJQsoAJASAH6ClTbqJLZkjiRV//73v+Pwww/PZekXs6ynJTszzoXUH8wBgDiR7KX9OLHiXCj24HxJOlPcwXX4+yKBt2LFCjV/kv+CjQgx2OdwOgCQGKVlut8GnqIFzlnKOfhjgvvBF+OHwoEHHnhAkX5+Up4uAhRkjB49OrdPu+tokS8A4P4IycgsZ8YmSf27775bjZdPfMv9JPxJUpLE5j6IAwbPAl0a+LvsvbgzcG35JQBKFQAwFsUFgEQqmzg4UNTy1a9+VZGrAxH1tGSnY8DTTz+tyF+ZH8dn3PjPzHA+H6Qv4sUyA++//35OrPCVr3wFLO3hry/P62VPuD6esUmTJuWmxD0qJADIn7MQw1/60pfA80tc5PnAMhWsJT9QDPG6d955B9/4xjcUXiKuEFELrfvpcuJvEhdSAkPuoaCE8eAXG8jZoxsJRT0i5viP//gPUABQKvnP8YsJAOQZxhinYwoFV1wHs/rZKIhg+Qp5VucT6owbCm94fhk/XKc0Zv77y7CIwIfr4/Pm3nvvzWHHe+bNm6ecAaZOnarG51hcu7i38Hc+B9gv8eW5kmeZPM//5V/+RZcA2BsHVPepEdAIaAQ0AhoBjYBGQCOgEdAIaAQ0AhoBjYBGYD8hoAUA+wl4PewHEIE8AYByZreAON9vB3b86Vm0vLMOVYggABPtSMKYUoUR08ZjBL9kr64hqwAkM0B3D9CVxJbnXkPv+h2oTRmw0xayVXEEZ03AqGtOUln1UjyAidZmD9B997PY/vd3UVNZjcZAEnWL5mL06Ue4YHrl7VWSs0fhey73ikc2UsDW/3nEI/AjaA6mMPniE1Fx7Ewg67g17nmjycrxUrKA1eYNGHy/G9j5i8eQWrNDCQiaAxQAnOUS62XefuYy6Vux6b7HEGiz4DgmjBGVsAMGAikL7R3tCFTEMOHQGSibPQGoigDVMbdee2sP0NCMnW+vQcfqTRhthWH1ppEti6LBSuCwizjeQUC1R45H+tZKx3d0AtmXVmHD0hdQjyg62rvQiSxSo6sxZu5sjJo5FcHyGMAXCXqS5Bu70LvsPSTf24aeTdsxbsQotPV0oanKwdRrzkRo5kgXW8sBAl4qOdfZBmz97ePoXbEJtcE4kj09yAYMZKsiGDV/DiqmjwMm1LpZ8ryNtQbWNWDjy2/B3NYOuyuBbiuDg0aNQ1k30JtIojmUReWCGai77ENApUfgc1vo3s8xSbK/vhFv3P57jA6Vo7q2Fm2JbnRYaVRNHIvxJx0HVMaAmjLXlSEJWJsa0LR8LbrXNyDaY8HotRAKRhELxWAnszDiYSUmmaYEAKFcOYfcCW0GNv5/D+YcAForbUz47BnAjLI+wYhPAPDWA0tQngCMoCsAmEEBQB0FAFkYwYCKLVcAAARZnsAxVGEEFWPcw5XNWH77wxhrxNGT6IWjBADnAXUB3kAWHlmYCKoDCGBVJ96+60GMC8QRtw1kHAs7nV4ER1Vh8rFHghemlMDEQW9LG5re24TE+gZUIgzbclARr8HIUVOwbc1GlCGAnaEERn10IaooAAjRJaL/wWfGKomefSEAIJFDku2OO+7oR/Ywa/uf//mfleCANdzZGhsbsWzZMkXykvgi+U+Sh8Q8BQEke0gi+R0ASFZJ/WmSUP7MavbJrOtTTz1Vkc7MhqeLAMkuElX8yfFI0jJ7WkgvIZ5IRuWXBBAHABEAcIy96QAwVAEACVSul0QZ58pMeeJG8pe4UXwwffp0hTczvUlg0g2CpCLXT+EDSWhm2QvROJwOAJzf/PnzVUa8xB/nwnnRHYDkH8tDsHHtvJ7zY/wwC11IPz/RSEJ48eLF+NjHPoZt27YpwUR+OYFS/1rnCwDEfYLlFIgjBQBsJP+ZHU/xAsdjdjznR8cGikmY6U2HDSllwXsY5xSuMA79bU8FAP6+XnnlFZx88skq+5xN6rOzJMZ1112nsB83bpwSiNB+nVbqxJe11CkWIYEupCpLapBw3pvkv5/4pgMJxQsitGDMUuxDrNkY03Q4oNBHRAEsBUEHABHFOmCRAAAgAElEQVSKMN4pAKCjxEAEvl8E8fjjjytBBxv7ZHzx86uvvloR2nxO1dXREgdg/XqS5HwuMDOe+81rSYCTCJc+OAeeK2bF8zP+TmwZQz/4wQ8UplKmgyUI+KzjfnHdnLMITvjs4XNPzgnv44utWOa/xEQxAYA/djguM/h51kRgIxjymUBx0axZs/qdz5UrV6qzx2coG585JOO5ZxTlyFmWceRZzWc9xQ+MP9lv/mQjwc+zPHny5FyZDY7DOP3FL34BispEuMDnOR0IBM/vfe97OYxKPfP6Oo2ARkAjoBHQCGgENAIaAY2ARkAjoBHQCGgENAIagQMXAS0AOHD3Rs/sQEMgTwCQNYAuG6ik5Trn+k4b3vrfvyDelsQoswxhmGjL9CINC5lMNvdlbjKZQFdXN9K9SdRVVCPT1YsRZZVoTHYBs8dh8mXnAPVk3zwHc/LUHgHf89vnsOPv72JEebUibavPmYv60w53CWZOwuOnJeuf0/Jc7lW5gYYbH0J69XaUhSJoCqYx4eMnoeK4mS7xykx82yVn+XKXa5KadZ3eu4Edv3wM6dU7UBaKoiWQwoxPn9XfAYAkNTOz32vDe/c9hnBLSjH05phaTDjkYKx47u+oiZbBSGaQSCaQNCyEyqIoqyhDPBbD9obtCBom7GwWRiqNGjMMMxpCZ1kAB33oCASPPhiogPvyNTEOgMsvIfvUCry55DmMNmsRyBjoTadQWVuNHTsbEY1FUVFRjnAsiubOdgRtBxUZAxHy9KaBHiuFbGUEE844GjhmsjsWwcgB6Q3MsXbaWHv/EhirGlBjBWEYJkJlcbXvvcjALI+4ZLdDHtpADEEYaUtlmje07ET97Ckoj8TR+uZ7ittuC6RdAcAnTnIFAGzKMh9QiehMLCSp//JqvLXkGdRkQxhTNQLJdBqJVBqtbe0Ix2IoryyHWRZBU6oLpgFUZICo5cDOWEg5NiaecTrWPfM84p1ZRRJQTOI6AFTBqgIY2wwnVb2i2cGa6+/pVwJgunIAqAMi3qGwvRIAbzVgOUsAJAEnaCA9rgyzKACoZQmALALBoBtfXnRxDFO5AJhuDCoHgGasuKNPAEAHgIlfOA/OiIDKxrfhCgbce73SDa9vx5qlz8Ha3ISRoTKEGEOGgy4ji6STVQIKRcbAUOIV07bRluqBVV+GuYvOAbb34rU//gWTa0ehOdCrHAAqj5mmynPsTwEACT7W9abggGSdv0l2p18AQIKIhJmQa1/4whdw3nnnKfJaMprFAUCISZK2JID4otiAGaskN9kk05Zj8TqSnyS6+OLc+JIMfSGgSPKSSGK97fw2HAIAWmuz5VveF/pzQdLR7wDAdZDgZGZuoRIK7IN2+CSmd+7cmSOCKYSQrFqSwmxCZvuJ+G9961s47rjjlGCCe8DGvmglT3w5/mCtFMttZnUzw1oazy9x5U9i4hcAcH+E3OP13CNafNPRgKSg3EMCnoIRkrbMzlfP0Gw25/Qw6KR9HxYqAUCcmdVNkQIzuGUeJG1lvsSX43O/pAlWksHMOV988cU57Im7nAGe7d11APCvjfNZsmQJrr32WkWYS4kPvs/xuD5as/sFC7yfGJNw5+fcd+LIPd9dIUWpePM64si4oSDolltuUaIdzlfi098XxTZXXHFFbn8pEhEBADEkIczzQcHDQOcrvwQBRUjMKCcGUtbB7wjgj0fBUYQhzIynKIFiCcaq7DXXwHVRSMM9ZywyxklgSwkMfs5nGfcr/yxzHMbc0qVLcwT5D3/4Q3VuSiX/CVIpAgA5sxyT87z88suVGwz3ns9i/qQwgnHB8+bHg58JzuyH1zGmGcuFyjdwzfycWFOIRlEB+xWxEfuTf3MvJbOfzy6JB4pXeA9FCRRWPPbYY+oe9kt8pATAQOUqhhKb+lqNgEZAI6AR0AhoBDQCGgGNgEZAI6AR0AhoBDQCGoH9i4AWAOxf/PXoHzQEfCIAkrLkgJn8bmeYAQdgXQI7/vYimpatQXnaQGW0AqZhwrFZ8zgI27ZgsaY77zFYdt5Cws4g4VgYP3c2as5YCExmXXEb2bCDcDjgJvbzlh6gffGzaPj7uxhZXo0mM4W6RfMw8pTDXOKfBLUnAhhIALDp5j8juXY7KgNRNAfTOOhjJ6HqQzPdNHpPAGCZLkHruqWTaDXcbOseYNOtjyGxZjsqg1G0mWkcTAeAQ8e62eZsJIz52tiGt+9/FGVtaRiOiURVFIdceanKgF/70mtINjSjNlIGM2OrvvkiTsQ0bTrIRgIwIia6OlvRE8jgkDOPR/T4w5Q9PbOy85uLqOtyoEoBkDR/fQPeeuxlhDuzqAlGEbVIaFtA1oLDGvQhjhFUVLSdSSNlZ9ETtJGMmzjkrBOA+VMAM4NUIItIWax/HXnirdwS3PIBbf/7Aja//DbCaRujKmthW7b68j1tWyrDXVzkA5EQOlIJ7Ex0YvTMyRh33pnAug1464HHMK66DtsTrag5cgYmXHYGUpUBRDxXBxLyStuR9IQATFBd24y1Dz+LTGOnEhfYvWnUxCoQsrhfDqygg65oFilkYGdSyFhZpEwH8088Djj2SLz163tR02YhTjGImcScT58PzK5SAZ0TVHDMRgsr//NelHslANoqbMy++ixgRh1gesg7gVwJgDfoAOATABz2qY8AtWFYpisAgOEg6wlMVMg6ZOc9AQBjZ00zlt35EEabcfQmeoEJ1Zh2zdnAmCiyKjJJ/5PKN1xNBg9hhw1sbMLapc8huakRNQijvrIGPamke53tCgAyJGlMA5mwic6IjVlnLUR4zgzYT6/Cqmdex4hQGVrMXoy/eCEqj56mXCL8JQA43L50AJAMXxJh11xzjSLBJNNWrcdnGc25CRnN2GMm80MPPaQyP0lkkWAt5AAgpJLUsr7++utV3XKOxTFIbDJLVGzSJcOfY/Ae3k/iinMhcUcCibWkJcvUf1Z5PUsD5DsAMBuc/ZAgk8ZMVZY78FvuswTAcAgAaJfN+RYi5DkPCiBI5Imlu38NQqr5sedaaWlOm3FakjPrn1iwsQTAPffco/6dbyGf/xwrRQBADOnUQJKQTUhXEWLk9yniDRKPnAcz6DknsdInviL0YOb2r3/9a9XFQAKJXZ++fe/kCwCk3rpYtV966aXK7rxQ/xzPT7STPOU+TJs2Tc2JNdYlo5p7JHXj+R5xoyX67pQA8K+HBC7PEEthEGOWdWDfJFzlbPnLL/B9cVUgzrz/qquuAs8QM9+LlagYDMtSP5N9oqDjlFNOUcIVGZd4Sl14ukZQ3EH7eBLCxG/79u1KACCNMUsBAM+YENeDzUNs5ZmJT7cJuUdEReIsIH1I/PM+OhHQOYTzYxkCugBwfL74vGE8MzueAgDOldj+/Oc/zwkASGhLuQApReI/YxQmUBxA0QvXyz0RAUCp2A5VAEDcSap///vfx80335wrB8HYEYEA1yFNzrv8pJiLz2wKlNj8zwO5X8qkEGPG52c/+1m8+uqrCjcRVvA+fs7fGZf+5xz/DnB/n3zySeXUQAGAPCMoxOAzbHfOfqmY6us0AhoBjYBGQCOgEdAIaAQ0AhoBjYBGQCOgEdAIaAT2HQJaALDvsNYj/aMg4HcC8DLu1dIkG5mJn+sa0fraCjSt2Qynl0SahWAwpDLsUqkkEoledFlJdIeBiQsOwZTj5gMTWSLAtfK3zL7sf8V3e7Xc19zxKMKtaaRau7Az24PjPncxzBkjXXaYL15suAnr8lLuBPwlASy7+QHEOyzY3Sm0GSkc+8VLgUksNu+JBxRB2icAIHnqCgDcGu/P/ddvUJ0MIJI1kQg6OOyS02AePEplSrNlk46ydbc2NOKFBx/DiFQQoWAIrRFg4UXnAaPKgLYMdixfjXUvvQlnaytqEUZ1pBzRSATN3V1IhU1kK2OwKoOYeuRUVE8ZCWPSOCBswAm5MOfW5HPklyR9RbanPCHCpnZ0rduOrctWIL29FfG0KzawTQeW4SicETZhhINIxwKYNP9QVE4dB0wd7Vnh03LeYYqnZ3fvDSgCAMGdk9qcxPa/vIiu9Q1o39aIylDcLQZhE0UgHQCiY0egK26ifMZ4TDh8trLq3/naO1j/xCuoCobRke5G1ZyJmH312UhkLcTCAbWfUgrCtoEIOxOnhU0WHBLfb76Dti07UG6biGaACOPFyKITnbArg7Bq4rAqozj4Q/MRPWwq0JzC43fdh/pOwEhnka0K48gLTwcOHwM7xCEtlWevgrE9g3dueRh2QxcsK4tEVQALrjkX4cm0GlcDuUoIkvcrGvGXu36P+lAZEtkUwpPqcNSnLwIquA6CRCWDA1tl8vMukvhejQO+kQFS7zXjzT/8DcHOJIKBAKzaKI689kKgPgRL0f8WfRTgOAZsZvpbQEjw6MoCm3di45sr0LaxAehMIZI1EFI6BQPltbXIRIOonX4Qyg+ZCsysVGejc/Hr2P7GWlQHY1jf3YhDrjoTFUdOdtU9PucHkqW0Zj799NMV4SJZ3uyd1tYknYazib05yR/ao1955ZXK8loaiR4hx4SYZFbtF7/4RZVZSyKHNt2LFi3K1cImqUWyVDI8SZ4JqUQCi2t8+eWX8ctf/hIPP/xwLmOW/fNaf8Yqx+b1tJsmQUsL7MMOOyw3v3zCm/2fcMIJyqqcz0ISuTfccIMiokjSkawT0osW8HQc8DfWLBdL81JwpoiAeHAczp824iSgSYJL1rz0I2Slf860nCf5vHr1alViQdYr15Dkpd025891E9O77rpL7ZOKOMNQRDKz14ejESPGHTGnKIROC7Tt9zeKKDhPxiaJPRL/JN5pYS9kL2NCMqu59yLk4LyZJa7+ZDhOPwKylPkLcUj3B9r4SzzRgYLZ2NwDYso95zkaiChmljLXQbKaa6QYQObkn4ecD66T/XKdYs9PS3yWEyhFVOHvU+KARCmx4H6uWbMmN1f/teIKUF9fj6OOOkqRzMyeF/HLvsii9u/Tu+++i3//93/HCy+8oEh0v8iF8X7bbbep2JTY2Lhxo7L7575xr4g576Vbg7w32L6L9T7dEkjO33nnnar0hF/8I+IJyYgnPhTXXHbZZeq8M1ZpzU/s1H+G8JlvucIycX2QZxz3g882yWKnuwaz7f2Z8UKUUwzCz3heKC5gHBGboTQ6eZAgZ6PggMImltrw76tf1CB7wfnzmcFzQEK/mPCHpTvoGkHhgDw3/D/5bxG6+PsitnwucQyet3Xr1g26PD47v/a1rykxGYUX/FvgXx/H55w5xr4QrwxlL/S1GgGNgEZAI6AR0AhoBDQCGgGNgEZAI6AR0AhoBDQCQ0dACwCGjpm+QyPgIuATAjCJWRHQJCJJhPJnD7Onu4BtjehpalJfajMLj19IV1ZWIFQZBw4aBdRXAKPCihslB8p+2IW4+qvy5fyAme2ttOLPAl0psu3A2DKg3rWkdouquz95OXOlJUuaHLbqdGu3mzGdIbGdBcaUK3v23P2kVwsIAAIUAPD+TZ0uk51l3QMHmBJ3yX81SSCdshEOmcqqvnvVOpRXjwIsB9lkJ4Jzximy1nKAEPvqBZwV62F0JJFq60JvTy+ccBCh2kpUTB4PjK8Fqg0gTIbXhA1b0dK5zG8vA5xLI10g20EY+BK+GSwv3NYDbNiGxLYmVwCgOGcHPZkUyuuqER07EhhZqwh5sJQurd+5IMuG4VAAIEoPEQB4Gy64SzxQ/LGlC9jZBuxsRaq9Bwo7TwAQnzYBmDACGBtT/RsxwGlMIrVhB6Jxklw2UFcGjI+jK5lCeZTgumQ5d5NNzB64faoTurUz1ra0o3XdZkSzrgDAQBZmhQnUxYBxtUBtGVAZA2IG0GGhe8MOlCdNIFrm2iZM4PpNpGEjhKwnAAjQkgHOqp0w7AjTjQEjCcwegaztZn5zJJtCB86FWDd2egqWNOxgGubs0Z5ig3HHOgtuVj0FGMzkzwkAFCCeeGNDJ5BRvv1AIAtMZ7kBbiyxsNyxKFahAMBhhr+pzAhMXsNgYKmEra3Azg63H1pLsPP6OhffGg87Xt8FtP3uebSv2IyycBzb7HYcfNWZCM8ZDZSZu5R+oE355s2blT04CXKSSiS3SKoyE3Y4mz+Dls8PZo++/vrrWLZsGTZs2KBebCR5J0yYoMj1mTNnKuJcsrFJGksms1i+k4RTjxXi6zU/kSXkz4oVK9QY77zzDkgWkmziuknI8ieJK9a1Zn/MXpVsdBLUknXqJ6y4BvbJOXEuvO7ggw9W/+ZLMohJIPKz5cuX94OT15L8K7WR9CRWnCuzyUnc0YEgn5gVnCULXebMOfE+PrfXr1+v9p1zY398jjNTl0IGKQvAeTGDllb3vJdEK7Nqf/SjH+0xqSb7zzMn82f/JLmJKedG8pVkKAnp6dOnq0xfErwipPBb0tOFgeQ2BQTcK7otkBCU2CgVY/91+QIAxgP3WgQAMj7xpQCA2eaMK86B+02BBuN3wYIF6icJSyldIWv2xxP3gusl/iS8Jc6Zhc2scroHDFUA4D8PPAfMqKcAgBhzvv42ZswYdQaYzU4BCM8T5ylOBbuD4XDcQ8yZ3c/zKueQZ4G4+htFDnQ7YAyT4OYe0Dkk/5lQaE6yD36imONRoPTaa6+pkiXi1MAyHBQJ0QmCIhQRdLBfzpWY8T4S2eyD8cuzxex2f6MoiE4DHJP7yrhmX3z5cedaKYYg8c9yDYyN2bNnY+zYsUOCl7HJdVCowJji2ZDnn9/6X/1dNvrUoH5RBoUAzNDnfPIJej7PiDfjh892eY7kx6xfUJEvJpCSBlwzXT04Zz43KZbiZzwHjE3iTuGa3zmD13B9HJdYLVy4UH3ud2IZEmD6Yo2ARkAjoBHQCGgENAIaAY2ARkAjoBHQCGgENAIagQMKAS0AOKC2Q0/mwEfAn/6vvvZVUyaNZqnq5AZMy4GZdVyWOU2i3QTiyu/fzdB32XmXWOTvTGe3yZk6yHi0q5DYAWV37pHNog4gwUkCXVLheb8qiA4oN3WP62SuNOdnSh8iIhCiNcck55ahsrNpj09y3L3MzdCmjX2uRrvUavcpFByKDsiVMtGbxLQnCEBbGoiEc+UJrKA7PyU54Hx4bR8H2fdvahok85rZgLZk4htKe5BVqzIQEht4bwl+Q4Z+saSI8l4gwDoHpseiU8TgK50gN6j9cXFQ5D/VE/xyny+1/YYrCFC1A3xWCxyc+8I+OcyOHiBe1mfFwM8dC6hW/gVIpbMIh5nL7uFAzBKMmwycsrDqWgwGcpEme+dfnFg9sCxAzirAW5dSQvDiDDIk9WMhGIaJgGnCaU/DoAVCPKjm6JgZJKMBRbDHPQeALBwEuZgk7QsYz9763CWoqHe1JW6pCrVl4oTBtZCVr5Zg4PxcAQDFIyJqkBhLWw6SpqGGUZXSZSz/pipVhwc694YvpebwrC84GzUJR4k3YAbd36VGRGcSqIu6Z6U1BSMeATZbaPnNX5Hd3IZQLI6WcgvTrzkdmFAOlOcWmkNcbPn5BjPpmaVMwuSVV17ZI/K00LOvUOaoWM+TCCaxRdJU7XAm45adSKcV8cN/837JdJda4ULu5NtzF8r4lKzTfEJKCC7pnz+lX7Gi5/zy75Oa9LxWyGK/3TTHk+zT3SVui/0NkVIDQtYWu15Fky8bnveJo4BfjCDZ6CQ5SRSLAOCOO+6AlDggkTgcLR8z7p3UE88XXogdOLHnnvjFCuq42rYifkmgioBjd+dYSABArIgJHQA4RxmLWAh5P9B4/viTuBa3CokPv6hB+ilkCb+7a8onevMzsKVfOZdi974vsv/z1yTZ71KmYqhrlvNXiIDO70uu4Z7zPhlTno/i7iB4kLynY4b//dxfES/jX+J4oDj0n0P/PoiQyS8SkfkxxiS25SyXgotgyWt5puS5JmQ8f7LfwTLl/c9JEYX44yn/GSTP5FIEAHIN+6B4gPdynsUy9ym44L08f9wr/pv3+Z8p8izhWSvWXylY6ms0AhoBjYBGQCOgEdAIaAQ0AhoBjYBGQCOgEdAIaAT2DwJaALB/cNejfmARELZVFtBfAODKAxwYzAS0DWSSKURCYZcET6UB/ptp8My8ZS1YEtsBEwgFgWBAaQTyef2cpz8z10mKktfkMELA+36SCxU3AjdnnP/zRAQAmls6EAlFUB6JwhDyW5akluIS3q6IQO7vs2gnf00yVV0q44oAwYMknc4CWQvhWET0EUAiq8jvRNhQydhlZgi2ZcMOGDBJSHv3svuUnVFiCpLUzNZnPXuTCgPOLWAooUEadASgkMC910+Ue6tQjgGOwy/GLRgOFRY2gj4/d5u1nUNunW4LWVg2rzNhMqPccG37OabaU5Mo9rkA8PNdBABqfi4fzc+ztFWmQEGudRw4HCNgqmtSdhZOMIwYDPTaGQQdIBIIqREztoWsbSEajPRfmwgOqMdQ/LcDm+SkIt9Zp9pj4UWnIioCn4197uh51gkW615HXZK+VzHlFmJKzOIoPYHlGHDsIJK9KVRXlOW0K6I2sGEi6+0ge8n0ZBEpc0UFSLFmgSe4UEB7ag9PACABQrQ5ougnOK5K+M9/TijSnwHouMOngm6Gv1etANxOn96g3+2FxBN0CljVi5bf/gVGczfMsii6RoYx4eoz4dSHYHAdviYW7CRLmDFLm+lHHnkEU6ZMUbb2zMQfzuYnuaR2tGREk9hiI1lDIooZ6XyPhA2vETJMyDESWPxMCGIh43mdkEl+cio/o1VqSvN66UNIbz/hKCSWn6zzYyL9iJW9PyNVxbOXRS2ZrcOFJ/eOjQS4n9TyE1+0Mvc3KTcga+HcpU48MZD5CnFKkpMZ4TIW+yLxzQx4Ogn4M593Z11+G3BxWRACcDBxAa/h3IXs8xPkEj/DQfQVEwDkk8XEQEhIEayI/Ts/ExFJIeJX3uOa/KIMroNYDEcWvsSyiAzySX3OVfCTMyBn1j+/3dnrod7jP4uFarjni3kkbkQsxOcZ44LW8NIKCZDks3xCW94XTERoInsueynPo/zzLTEqcx/OLHQKpYZ69iSuuL/ERfbXLyYYbI/EsYPx6F+7H1PBwC/GKvTcG8gBIP957RcFiJtJvlBB5iXrkfVxvwqJtoYah/p6jYBGQCOgEdAIaAQ0AhoBjYBGQCOgEdAIaAQ0AhqBAwcBLQA4cPZCz+QDg4DfBUCldauZk7il7b7KYFXEe192+y6Z6WIXm+OU+4QE/gR9913vIi+LWSWl53foZXoLl58TInjzKJgZL8uQAf0EqYgB1MK8u/m5x8PntqpAx5btICAZ8gKPGstBxrFhmAYCPnqd3ZO8duHqw9LFj7Swl4TP3+k0oEoluBXqPX8C1/I/L35skv4qe9e92hUJeJRyDv9+6ge3F2b/k6xXRD6dBvoS/3P3e2P5YZIY8EdHjuD23pR+XVjdMdi7zJ9xo3h5x4ZpECURIhQ+HIyFXGNcyC99WoXBT5XMi8hT+KFwckAfAHc/DCUJMJyAEkeoaFRmCH2Rxtm7UocC3Lu6LD/QPLeKPnlFbv95pQhg/Ovqt0hPpIJEABtufxK9G5oRihpoz3bjqIvOAg4dCwoB0lYK4QBlBC7GSmyjFpV1A4olDSyg8dfPIfHqWlTZJrqMBGoWzEDFlacDbtnxfo1EEEkSWq8/++yzqv47iTPWV7/pppt22258sE3KJ+HyCSR3Twqe8ILd+rNM80l66TtfECAdDUYI5kLPMNzz4+17/twK9UGSTAjKoWTmDx7cpX0qZPiiRYvw8ssvq3lzT3/605+qeuPSZH78nSIAEmlCckom+ze/+U387Gc/U6QwGwUhLB1A8pF97okDgIgNCu31QPuVj8BAoozSkCp+VTEBwECkvJ80z49nf8Z1/gykv3xy2x+vQzkb/v7ziXz/Z37itRAqQh4Ph6iiOOruFUPZ28GeKaU8T0rFdKDnxUD3+58bheZR6rilYjbU62R+pe5rMZyLnc89Xe9gz2u/QGVPxxkqjvp6jYBGQCOgEdAIaAQ0AhoBjYBGQCOgEdAIaAQ0AhqBfYOAFgDsG5z1KP8nEHDtq/u+iHeJsF2paSHsHI+4E2a9CEie47kSAHg258qan83jtXNktXqzL/O/JPiFp83nEvP1DsWnuQsZr2bjEYJ9+PR1TFt6/zXuEEIi+q/rm5yi9L378h0AZIr9CAW6w+eIf0+ZkCOymUXu7RWzkKUAAslMUuLesIPT8Tm/AG/6u5Ky/Qh77o9yWdh1fe47xej/Pkzzt2SoX+hTJKEcI3JTdmfgyS9yBH0OV08W4fpLuNe5LgQlBIe7NNnh3EoHvHOg+OsBtt74BLpWbEVZWQjZiIWJC+YgcOJcYHwAdjoFJxJAgGUA2DJZ9xUMMLUY6DZgPbcGm55+C5GmHsSCBpqsDsy87MPAmTMHXQhrp3/ta19TdaFZr5o1l0eOHDkkIr4YVP4Y9l87HAKAUscuhbwvta9dz3f/O4VUGwqROZSxC10rmb1c56WXXor7779fkfok8D/0oQ+pmtok7f2Z/8wAFltzEs+so85SAK+//jouvPBCVc9eLMO//OUvKyGB1CfPx3Po57RPWOFfT6kCgD3Fq9j9xQQAA+3tYAIA9bgYQOCST3AOFc/B1rMnAgDpdzjnUwz7oXxeKjE90PxLXdc/ogCg0LkbCPtScR7o/lJxLnX8/OsOlOfGUGJXX6sR0AhoBDQCGgGNgEZAI6AR0AhoBDQCGgGNgEZAI1A6AloAUDpW+kqNQBEEvOx1H8vbn/Dtu73/F6+FRQKFBvOS2t0M5gGIkT6+1LXwP5BaMcJm1y/MPct4bxG7fCHuEwAUxCtvAzzYfBYKHlrKpj+Xpp+ruiDkf582og/PQsgOtN8yt10FAByqsMChkHAkf41DJVgGj4X+3gW8ttC6+/ooPW73SgwmgNTDK7H+qTcQSmYQCgXQmOrA/HNOgnnG4YDpACEbCJtA0NstJmaHALQ5wPombP390wjs7P27f/oAACAASURBVEUsHEGnk4AxoRITrrgAmMCLdm0kOEn2z5s3T5G+dAN46KGHcPzxx+8V8n9v7PdgWaH54/2jCwCkXjnXvXjxYlx11VXKkp6NpP2nPvUp/OQnP8mVdhA7c2Lor/+9atUqHHPMMaDVuJD/48aNwxNPPIFZs2bl7OiLPf+KnZOBCMUDhcgrJgAYaH1aAFBs54f381KJ6f0hABhspXtKiO8pikM9v6XiPNC89nS9xZ71B8pzY0/3Rd+vEdAIaAQ0AhoBjYBGQCOgEdAIaAQ0AhoBjYBGQCNQGAEtANCRoREYZgT8X7oWI2iH+gVvH4E8sABgmJczrN0V+wK92BfmQ82g3WW8HKOdR99LqQKu1gOZpQbUr16Jef7bL6gYPgFAH8RDj4ddSXs1zyFYwg/rBu/LzsjTNgBb7n0M3eu2I5xxUFFdieZMNzCuCrNPWABj4iigIuqS/mEAW1qAjInOVRvw/vPLMDYZRoUZASpjeK9zO4645DRg3lT0ZjoQHlGBYAFPg1deeQULFy7Eaaedhh/96EeYP3++soNny68RPtxwFHuelDJeMVLI38c/ugBAHELEfeDUU0/FU089pSBg5j8FHiTyWQqAn9HtgbXJpcb8G2+8gQceeAC33367KgshjfW1v/rVr+LHP/5xzvmk0N4M9Zwe6AIAEVR8+9vfVsIJ4sDyCGeccQaWLl06YHhqAUApJ3f4rin2d1ZG0gKA/pgX+++X/B0qFeeBdnaoz4di4+d/rgUAw3emdE8aAY2ARkAjoBHQCGgENAIaAY2ARkAjoBHQCGgEDkQEtADgQNwVPad/GASKkW278wWvv8/duX9/gzuU+Q8Hfv3Gy3dEGKjcQc6ivi8Lfjhw8zsAuEOoQga59kHcz+HAZbf6yNLWH8DbzWh4/GW0rt6EsWW1sLMWeu0Muu0UovWVcGJBBMoiCEXCaNvZjFAWiKQchDJAwDbR0tuFzriDg087BpWnzwOiACKAZdoIFBAAbNmyBc3NzZg7d26/aQ9U33y31jbITUM5P8M99p72NxzneU/nkH8/5yTnbvPmzTjnnHOwdu1adRmFAYlEInfLlClTUFVVpX7v6OjAzp071efsg2Q3CXD2ReeAG264IXftQHPenfM+GIa7099w4kmynyUUKACgOEYwOfvss/Hwww8rPAdrQyVYh3Puhfo60OYz3Ostdh6HM25LnfsH+flWbI27i3exfofr8/39/Biudeh+NAIaAY2ARkAjoBHQCGgENAIaAY2ARkAjoBHQCGgEXAS0AEBHgkZgLyJQ7Avf3fnC9YP+BflQ5j8c+GkBwF4M8P3ZNatDUAQQAPBeBo2PPo3klhYEey0glUU4GEQaWWQMCwgHYBkObJK95PfNEJxAAM2pHthVUcw/+xTgyHFQfD/dAoLqr6OvCIJLXArBSbKfcUVCc3fO8J7ANpTzsyfj7I17h+M87415+ftsaGjAddddhyVLlqi95Yv7XlFRga6uLkVqs2UymZzdP3+nMwDj4utf/zq++93vKlcIOgUM1nYndg5kAYDMjev/6U9/qs4IBRJ0y3j00UcVRoO1A41wP9DmM9yxX+w8DjTe7sRtqXP/ID/fiq1xd/Eu1u9wfb4393W45qj70QhoBDQCGgGNgEZAI6AR0AhoBDQCGgGNgEZAI6ARKB0BLQAoHSt9pUZgyAgU+8JXf+E6OKTDjl++Y752ABhyTB9wN9B5nfvaDaRWbkLTms1oXrMJVns3RlZWAdksslYGKSeLTNCEFQ0iUFWGbHkEk448FDVTJ1ARAIwyXUEBuX7F9zueCID/7stcljrnBxwOH4AJDft53ktrZnb/Cy+8gHvuuUeVBGCmf6FGgp8E99SpU3HiiSfi2muvxVFHHYWWlhbU1tYWnd2ePv8PNIJahDE33XQTrr/+eowaNQp0Vbj44otx5513FsXjQFvPgTafogAO8YJi53Gg7vY0boc4zX+Yy3cX730FgN7XfYW0HkcjoBHQCGgENAIaAY2ARkAjoBHQCGgENAIaAY3AvkFACwD2Dc56lP+jCBT7wld/4Tp4YOwV/PwigBIEAJxhvm5AZp1/e7Ew95cA4LVGXs86Hooh2Pe5nc7ATqQRDEaBWMAl77lRrfRnd4CGJiCdBVIpIJFANptCcPQIoDIO1FcBlUGgDgCdBEwglQQiYa//3MZSBODulLTOzk5UVlaqDO9AgPYDupWKwF45z6UOXuJ1+aUcWO5h+fLlYOkHugNQHMDGUgATJ07E5MmTMWvWLNTU1ChXAHEIUM+N/AOfN4c9Pe8HKkFNUQRxYsY/SwJwnfxZrB1o6znQ5lMMv6F+Xiw+B+pvT+N2qPP8R7l+d/HeV+vX+7qvkNbjaAQ0AhoBjYBGQCOgEdAIaAQ0AhoBjYBGQCOgEdg3CGgBwL7BWY+iEdAI7AUEihE0xb5w3+ULb2H6fcy+vPX/s3ceUJJVZds9IqBkkJwZkoCkkYzkjOQsIiJBkChBQEBEwihJYCQJSBAlSRb4BBwBAUmCZH4yEiUjSFbgX/v4vfWdvlPVVR2nq3rftXp1V9W9J+wTbvV9nvOeRsEDemoCGAAMwzfJMko/FBDzy5/ycxqKHxbzx+/4u1kj1vk8+paiyfDtftZcAhKQgAQkIAEJSEACEpCABCQgAQlIQAISkIAEJDAUCWgAGIqtYpkkIIGWCAyGAYCCVHVm3gs9uaWCetLgEGgUqqHV3EPo7y5KRKtpeZ4EJCABCUhAAhKQgAQkIAEJSEACEpCABCQgAQlIQAISGAcENACMA+hmKQEJ9A8BDQD9w9FUJCABCUhAAhKQgAQkIAEJSEACEpCABCQgAQlIQAISkIAEOoOABoDOaEdrIYGOJNAszHq/GwAaUGy0sLxR5HjKFaHhyzIaLr4ju6mVkoAEJCABCUhAAhKQgAQkIAEJSEACEpCABCQgAQlIQAJDhoAGgCHTFBZEAhKoR+CTTz5Jn//852sfvfHGG2nqqadOH330UZpwwgm7XFIV2KsGgWr6fRHkSfuTTz9Nnx9vvPTpp5+m//znPzXRf/zxx69l1V0efcnf3iIBCUhAAhKQgAQkIAEJSEACEpCABCQgAQlIQAISkIAEJCCBsfSvz5opZDKTgAQkMA4JIK6PN954TUtQrrqPk5tNb30R4OvlR77x/ocffpjL3Z0ZoC/5NwXiCRKQgAQkIAEJSEACEpCABCQgAQlIQAISkIAEJCABCUhAAsOOgBEAhl2TW2EJtBeBENTHjBmTnnjiiTTZZJMlxPUlllgiLbzwwl0qM5gRAMj45ptvTqNGjUrTTTdd+vjjj9Okk06aTjrppPSFL3whi/+YF8qjWj4NAO3VFy2tBCQgAQlIQAISkIAEJCABCUhAAhKQgAQkIAEJSEACEhjqBDQADPUWsnwSGMYE/v3vf2chnS0All122XTnnXdmcZ1w+/vtt186/PDDuxXYBzICABmPHj067b///jn0f6z4x6Qw55xzJspebl3A+RoAhnFntuoSkIAEJCABCUhAAhKQgAQkIAEJSEACEpCABCQgAQlIYBAIaAAYBMhmIQEJ9I7ARx99lEPohwHgjjvuyAkhpLPyHvG9PAY7AsApp5ySdt9991yeiFSAAWDEiBE5IsAEE0zQbcWNANC7fuFVEpCABCQgAQlIQAISkIAEJCABCUhAAhKQgAQkIAEJSEAC9QloALBnSEACQ5YAIjrifzsaAIgAgHmhu0MDwJDtehZMAhKQgAQkIAEJSEACEpCABCQgAQlIQAISkIAEJCABCbQlAQ0AbdlsFloCw4NAOxoAnnrqqTT77LOnTz75ZKwtAKpbEmgAGB792FpKQAISkIAEJCABCUhAAhKQgAQkIAEJSEACEpCABCQggcEioAFgsEibjwQk0BKBUiRnFX1/RgCItEN4ryfAl/k3E+irWwBQwWeeeSbNNttsGgBaam1PkoAEJCABCUhAAhKQgAQkIAEJSEACEpCABCQgAQlIQAIS6E8CGgD6k6ZpSaAOgdgbno+qAnQrwLjm008/zUJ4COLjjTdeK5f26ZzelLUnGbJC/j//+U9CZJ9wwglrl5Jv5M3n/WEA6E7oLz+Dc3eif/WzegaAZ599Ns0888y1NusJE8+VgAQkIAEJSEACEpCABCQgAQlIQAISkIAEJCABCUhAAhKQQF8IaADoCz2vlUATAiFmV4XjeN0sJHyI/wj+VaGarHmv2Sr1njTSQIv+ZVmarbRHjI8w+tT/a1/7WrrjjjtyEtR51KhRab/99utSvSqLZnlE+5APf2M2KNNo1G6RadUAQBrPP/98mnHGGWvp9YS/50pAAhKQgAQkIAEJSEACEpCABCQgAQlIQAISkIAEJCABCUigLwQ0APSFntdKoAmBcjU7pzYS2BuFpEeYRvxGDP/4449rAjVC9UBFAQjTAeWtGg8GusHLaAnBK9isuOKKYxkA9t577y5F6s4AULKP84JvacjozjTQLAIA177wwgtp+umnz0aCgWqjgW4H05eABCQgAQlIQAISkIAEJCABCUhAAhKQgAQkIAEJSEACEmhPAhoA2rPdLHWbEKgaAJ5++ukuJZ9rrrm6FbDjww8++CC99tpr6eWXX06TTDJJmnzyydPEE0+cpp566rFIYBborfD81ltvpffeey+988476f33308zzDBDzoufRkdVtK+e1115qA/bGnz00UfZ4PClL30p12/SSSfNAnp57QorrJBuu+22nDz1O+KII9K+++7bLb96ERZI8/XXX09vv/12/plooonSFFNMkfPld3n0JgKABoA2GZwWUwISkIAEJCABCUhAAhKQgAQkIAEJSEACEpCABCQgAQl0IAENAB3YqFZpcAkQln706NFp9tlnT2+++WYOVb/11lvXRPh77rknnXXWWen2229Pr7zySj4H0RvBec4550wrrbRS2nnnndOIESPSBBNM0KXwiMkXXnhhuvjii9NDDz2UMAIgaiP+zzTTTAkDwSabbJLzQ6z+whe+kNMef/zx624NEIaE//znP/kchHTKdP7556errroqsX89eSLGTzjhhDkEP+L/4osvnpZddtm03XbbZVMAn3FgEiBPIhI0OihPGBIQ31999dX0u9/9Lv3+97/P+T333HM5H8pPXjPPPHNac80101prrZVWXnnl/Bl5wOmWW27J2cQWAPvvv38t23pbIcCLvKn3G2+8kX7xi1+kRx99NN19990Js8OHH36YP8NIMcsss+Q8Nt9881zXOEiD/OuZKuptAaABYHDHn7lJQAISkIAEJCABCUhAAhKQgAQkIAEJSEACEpCABCQgAQn8HwENAPYGCfSBAALyb37zm7TjjjvmVBCKt9pqq3TmmWfmVfR77LFHOvfcc2v7wSOcs9od0Zm/EccRxRG+EZO5FsEbgf7Xv/51QuBGZEeQ52C1OoJ05MW1pIF54PTTT0+rrbZa/ow8KEv1iPP5jNXvP//5z9Opp56aTQmx2p6ykQ/l+9e//pXLymdx7L777unQQw9NU001VS5rs20CuJY0MAkceeSR6eSTT875hZmBdDE+fPGLX8z5lQdi/NFHH53NFYsuumi6//7788dhAPjhD39YO71e+P+IIjBq1Kh04okn5jaJ9+AGB9qwPCabbLK05ZZb5rJSR66hfepFMtAA0IfB46USkIAEJCABCUhAAhKQgAQkIAEJSEACEpCABCQgAQlIQAL9TkADQL8jNcHhRuC8887LBgBEbkTtvfbaK/30pz9Na6yxRm3PesRmBPUQ8hGhIzw977MaH9GeEPdLLrlkOuSQQ9Jxxx2X3n333SywlwJ88EU05zOuIz0E9BtuuCEtvfTSWdTmdaODVerbbrttuvXWW3M5KBcRCQj/T7qkF+YE0giRn89Ie7755kuXXHJJ/o2wH5EFuK4qxGMSoPzf/OY306WXXloT4IMHaVN/TA+kw2vyCSaI/2PGjEnbbLNNjWcYAGDNUW/1P2k988wzObrCTTfdlOtIWSkPR/k3+VFGIitQb86lHYhUMO200+bXnIMxojw0AAy30W59JSABCUhAAhKQgAQkIAEJSEACEpCABCQgAQlIQAISkMDQJqABYGi3j6Ub4gQQiwnRv+uuu2bhmlX1G2ywQRaKeZ8DIX622WZLI0eOTHPMMUde/f7www+nBx54IAv8iM6s8udYe+21c/j7Pffcs1ZzVqQvvPDCaaGFFsp71BPK/r777sur4cmf9BHlWc2+yCKLZFGfsiCoRxSAcvU6YffXW2+99OCDD9a2DYhV8GwrgKg/77zzpkknnTTn8cgjj6SXXnopC/L8RAQCPkfQX3XVVXM6pEFdygOxnR+YUC7MCpSXeiPQs53A/PPPn+aZZ55EPUn7zjvvzGyoGxwR39lW4fXXX8/h+8M8war+2AKg3up/yoEZ4rHHHsvtEger+RdccMHMlPrwGe0BjzArxLlsfXDZZZelWWedtW5P1AAwxAeoxZOABCQgAQlIQAISkIAEJCABCUhAAhKQgAQkIAEJSEACw4yABoBh1uBWt38JIKz/9re/TTvssEMtRDwiPaHsEa5nnHHGNHr06LTpppvmjBGb4/N77rknbbjhhln0LiMDIHpjCEDU3n777dNOO+2UEKI5D/E8VqOzAv973/tePhdhPY6bb745LbfccrVV8QjtmAFYwU7+mAzIG7EbgwDXTznllIlw+vvtt18XQGEMOP/883PYfyIHlNsXzDzzzNkggHjPEVENIhFE/MMOOywh1kd0gFhpf/DBB9cE/Dg/hHwE+cMPPzxdfvnlNTYRhYCV+zA49thj095771139T/1ZDuFa665pvY59d9iiy3SLrvsko0BpEF5YRDGgx//+MfplltuyQYKDsqKIQMTQNXcwOcaAPp3PJmaBCQgAQlIQAISkIAEJCABCUhAAhKQgAQkIAEJSEACEpBA3whoAOgbP68e5gSqBgBEdUR6BHlWmF999dV5/3h+OBDEEaI5D+H9T3/6U9poo41qFBGjIyQ/WwAg8BMqH9GbA2MBK+8R9DnOPffcbD7gQKDmfa4jIkHkRVkiEsDJJ5+cfvCDH+TXpEX5WQ1POkQoqAr4GAAi7D1RACjrXXfdla9HQGcF/W677ZaOOuqoLKKHESAqxIr9FVdcMa/ehwvnIK6zbcI3vvGNsfKjPFFX0jjhhBPSAQccUNtigPLxOeU6/vjj0/e///2xDADU+5xzzkl77LFHPo/y8/ukk05K3/nOd/L1wbmsH/n985//zPnBg/ahzNHGm2222Vi9XQPAMJ8ArL4EJCABCUhAAhKQgAQkIAEJSEACEpCABCQgAQlIQAISGGIENAAMsQaxOO1FoGoAQABHREZ0vv3223N4e8R+RGeEfI4yHD+CNqvREdVjhTznII4jYnNuiPecGyvkCaGPEQBhfZVVVsnh6xGryYuoAaeeemotH0RuPnvyySdz6P8nnngin0dZKdcNN9yQtw5AmC8NAGVYfUR1rsFMgKDP1gARin+qqabKaXzlK1/JhoDyQKA/44wz8rWkQR5nnXVW2mabbfLr6vkYGKgzR9QbgwHGBQ7KyzWUg6gCBx544Fgd5rXXXkuLLbZYev7552vbI2B6IBIBacbqfgwM0SbVRIjYwPYGUUfqfNNNN42VlwaA9hqvllYCEpCABCQgAQlIQAISkIAEJCABCUhAAhKQgAQkIAEJdDoBDQCd3sLWb0AJVA0AZIbYTWj6n/70pzWBubpHPechzPM+q9KvuOKKfC6r8hHhr7322hx6nnOIGBCr4t96660crj/S49yNN944X895iOqYB0477bQcdQChPET2008/PUcG4Bo+I23C7EfYf0wFk0wySY1XuXVAWX62AyC8PkfkiUh/4okn5ve4LswKM800U3r11VfTNNNMk39jNLjvvvsSeSHGVw0A5FNGSaDeRA2Ye+65ExEIEO95j3OOOOKIdNBBB3UpL+1x9tlnp+9+97vZIEE+5P3UU0/VojDEBZwbEQV4D0MAebFFA4YKjBkw4jzahjZZeeWVa3WkrBoABnR4mbgEJCABCUhAAhKQgAQkIAEJSEACEpCABCQgAQlIQAISkEAPCWgA6CEwT5dASaDeFgCI1OxhP9988zWFxfWEz0fIRmRGUJ9xxhnT448/3vDa6ir9PffcM40ePbomxrPP/QUXXJCvRyhH2EZsX3/99dP111+fRX6MBojzd955Z5pllllqq/NjdTzXlhEHysIgfK+++uppzJgx+W2E9llnnTU98sgjtdMwQfz2t79NO+64YzZEkC5lYfX/tttum40J/MTWCM1Asa3BPvvsk40PpEWacAvzQlzP+5TtxhtvTDPMMEMiGgCr/zFjEF0gVvxzHkcZ9YC/CfuPKYHz1l133RzZgOsoe2lyiOgBGgCatZyfS0ACEpCABCQgAQlIQAISkIAEJCABCUhAAhKQgAQkIAEJDCYBDQCDSdu8Oo5APQPAnHPOmR566KG8DUCzo2oA4PUCCyyQV8k3Olo1AJBWCOZEDmD1PWHxQ/T+5je/mUX6CM1fiv+N8iY90iUk/x577NHltHvuuSd99atfze8hsLNC/9BDD82COtcQuQADwsiRI/NrDAATTzxxt4giGgBGhXXWWSe98cYbtbD89QwAr7zySlpqqaVytAEOWGFU+NrXvpZfkx7vNTIAlFsCEDFhp512ytsIUF7SuO6667LRAgMA9frlL3+Zdt9991qZSPuFF15I008/fY19sz7g5xKQgAQkIAEJSEACEpCABCQgAQlIQAISkIAEJCABCUhAAhLoLwIaAPqLpOkMSwJVAwCvF1xwwfTAAw+0xKNqAEAUX3755dPNN9/c8PqeGAAQ9RHtCWmP8B7CNxEBzjzzzLT55ptnQ0Ar4j8FCgMA9SO9qaaaKr399ttZIL/kkktylAFC9HPeZpttli699NK8mp5V9Jz/17/+tbZ9AddwdJc3IfnDSDHvvPOmJ554osalngHglltuyWH6MRYQ5YC0r7766hwNgL8pR2xtEHkHT8oNf86bbLLJ0mWXXZYOOeSQnB9l4HPyJy3KjpkAhhoAWurqniQBCUhAAhKQgAQkIAEJSEACEpCABCQgAQlIQAISkIAEJDAIBDQADAJks+hcAvUMALPNNlsOh99sdTtU6hkA1lhjjbzSvNHREwMAaSD6//nPf04bb7xxFq0RuVnFjslgiSWWaFn8J61Ykf/oo4+mtddeOz377LO1Yh577LE5KgBCOceSSy6ZiAqA2YB6rrbaaumKK67IeWMQiHrwd6Pj3XffzVsWcM4qq6ySQ/vH+UcffXQO718eRDTYeuutu7wXBgTKQNnIN8wHZTkQ/vk8IiLEOSTG+3B87LHHEkYEDqIA/OpXv9IA0LnD25pJQAISkIAEJCABCUhAAhKQgAQkIAEJSEACEpCABCQggbYjoAGg7ZrMAg8lAvW2ACCE/8MPP5yF5u7EbepRzwDACnb2nv/www+zeN7dQfp77rlnGj16dBbWEa+32GKLdMEFF9REbsTrM844I4vl77zzTk6OcPx33313YruCnhyYBwiJjzC/zDLLZEGcKACvv/56FsKPP/74XGfE8oUXXjgbITgfFgjzhMzniG0Iqnzq8SKvSSedNO266675+tIAsPfee3cp/gknnJB4D27wI2/OJ5IAv0knIgCEAaGMRBARE+AYkQxC/Od62oUtBtwCoCe9xnMlIAEJSEACEpCABCQgAQlIQAISkIAEJCABCUhAAhKQgAQGi4AGgMEibT4dSWCgDQDlnvQArCeYt2IAOO+889IOO+yQRXEOQtzfcccdaf755+9RuyCMU6Y33ngjC+F///vfs6jONgAHHHBAOuKII2ri/mKLLZbuvffeLMLDie0GzjnnnJxfWY9Gf0fBYhsADATnn39+QwMAgv5ZZ52Vdtxxx9pK/shr/PHHz+YIyl41AJQAwgCAgYFy8VMaAIhgsO666+ZLqBOGBLcA6FEX8mQJSEACEpCABCQgAQlIQAISkIAEJCABCUhAAhKQgAQkIIEBJKABYADhmnTnExjqBgD2vEf0vvrqq9P666+fxXnKTLSAW2+9NW8B0JODa0njxRdfTCNHjswr/yPNUaNG5WgErL5HNF922WXTXXfdlRDfiRywwQYbpEsvvTRnF6J/9Xe9srDanvKy5QBbIzSKAICwf9VVV6VNNtmkFv1g8sknT1tttVWaeeaZc1nZToDzEPgjAgB/c1DmMADECn/yivrx93bbbZfmnnvunD7nYDjQANCTHuS5EpCABCQgAQlIQAISkIAEJCABCUhAAhKQgAQkIAEJSEACA0lAA8BA0jXtjicw1A0ArHpHkL/xxhvTqquums0ACNeI3by33HLL5TZC3A5BvLtGi3NY+b/QQgul999/v3b9cccdl7bddtu84p882cqAKAMcRB5Ya621shEh8qv3u17eIdAvv/zy6fbbb68J8kcddVTe1iAOykadyCeuoV6PPvpomnfeeXNZJ5544nw6n0fo/3ILgAj738gAEOYD0sIYoAGg44e4FZSABCQgAQlIQAISkIAEJCABCUhAAhKQgAQkIAEJSEACbUVAA0BbNZeFHWoEhroBAKEb0f/JJ59MCy64YG31OxxPPPHEvC0Aq+s5/vWvf+UV8uVRb8sBPkfIX2+99fKpiOoI4n/4wx+y+B4h+1kZf8opp9SE9llnnTXdf//9OQ/KRFQAjALNDkwMpM/Ke1bxU17ewwCw77771i7HAPDaa6+lL3/5y3lLgli5j2lg6aWXzqI/Aj9H1ezAa34iOgLpBxfMC3w20UQT1fKi7KR/xhlnGAGgWQP6uQQkIAEJSEACEpCABCQgAQlIQAISkIAEJCABCUhAAhKQwKAR0AAwaKjNqBMJDHUDQAjeiPLzzz9/euGFF7L4jqi95pprZtE+jhDAS9G/agB4991306STTpp+8pOfpMMOOyyL5PFzPCeCtgAAIABJREFU7733phEjRtSE/fPOOy/tuOOOWXQnP0T1m2++OW8NwNYErYj/lIkyXH/99bm8/B3mAQwA++23X5fycz6RCR555JEciYDXGB222WabfF1Z17I/hiEAUT/Ef8wElBuxnzqS3rTTTtulG//yl7/UANCJA9s6SUACEpCABCQgAQlIQAISkIAEJCABCUhAAhKQgAQkIIE2JaABoE0bzmIPDQLtYgCA1m677ZZOPvnkLLwjcnPcdtttaamllqrBjHD48UbVAIBw/+abb+ZoAqzGR9znmq9//evpsssuyyI7rxHUn3jiibTkkkvmyAIRJeBb3/pWOvXUU7OJoJUjxHgE/HPPPTcbABDjCdF/zDHHjLUFAJ/vvffe6YQTTsgr9hHvV1999XTllVem9957L0011VQ523oRAHif66kjeVDOvfbaK80yyyzpqaeeShtuuGG69NJLuxRbA0Arreg5EpCABCQgAQlIQAISkIAEJCABCUhAAhKQgAQkIAEJSEACg0VAA8BgkTafjiQw1A0AQGdVO6L2LbfcklZdddXaKnrE9a222iqdfvrpeXU7ryNiQDRWPQPAwQcfnMPvc3AdIjtCOKv940Cg52eTTTZJN910Uw6/D6vJJpss/f73v09LLLFEFuir6Vc7CUL9Qw89lE0KXE+a1If06hkAOOeGG25Ia6yxRq1OmA8wDyDgx9HIAEBdKBf5rLzyyunOO+/Mhgm2IDjiiCPSAQcc0KWIGgA6clhbKQlIQAISkIAEJCABCUhAAhKQgAQkIAEJSEACEpCABCTQtgQ0ALRt01nwoUBgqBsAENjjB14YABDkOWK1P8L2vvvum1fvs1UARgBEcERyhHYEd/7GHPCb3/wmffe7383XIozze+TIkem6665LU045ZU633EqAkP+rrbZaTodV9aRN9IA//vGPaYYZZujShFzH55SXvMiXLQeWX3759Pjjj2ejAenwOediANhnn31qafAe11AmtgsYM2ZMjjRAGvPMM0/efmC66abLZgjSIC/Opd6ULXjw/q9+9aucdhgUwogw55xzdilzIwMA+VAWfsqjmeFhKPRpyyABCUhAAhKQgAQkIAEJSEACEpCABCQgAQlIQAISkIAEJNC+BDQAtG/bWfIhQGCoGwCqK/qJArDiiitmYTsEb8RvRP3jjz8+i+HlESvlOf+kk05K3//+99P4449fE+E5/4wzzkhrr712DvNfzQ+xff31188GAc7FNMCWAAsttFA677zz0txzz53fj+sQ+TmHfJ977rm8tQBbCcSWBWXZ6hkAwmhw7bXXps022yzXkdX71HGOOebIWyBggvjwww9rJocQ6bmWclAutirgIMIB526//fZ5S4CqoK8BYAgMQosgAQlIQAISkIAEJCABCUhAAhKQgAQkIAEJSEACEpCABCRQI6ABwM4ggT4QaDcDAFVF6D/wwANzmPtYAY/APtdcc6Wtt946i+6TTDJJmmqqqbL4Tgh+Vv7ffffdWYhHoOdArOd8VsvHqnzMAeWBAeCtt95Kiy++eHrnnXfyTxyI69/+9rfTRhttlKaddto022yz5fI8+uij6aKLLkoXX3xxev3117Mozw/nl9cfe+yxae+9966lFxEAOIfy77fffum4446rlS1OXHfdddPmm2+evvKVr2TTwpe+9KWcz3333ZcuvfTSdOWVV+ZIA1FPIhUQTQCzAu+XhwaAPgweL5WABCQgAQlIQAISkIAEJCABCUhAAhKQgAQkIAEJSEACEuh3AhoA+h2pCQ43Auwvv8MOO2TxGoF4gQUWSA8//HB+XV0xXmWDoI6QfdBBB+WV8Ijq7D3PPvYI9FVBvRpCntd77rlnGj16dC3E/hZbbJEuvPDCXJbqinzyRyjHAHDkkUd2KU6Ewee6qaeeOudP+RHUuWayySbL7/E3vxHRzz///HxOlLVavqj/jTfemKMMvPrqqzkkf0QWiG0B2D6Av99+++1cbthxDiI87+++++7pnnvuSddff32tzFUDQNStNClst9126eyzz85bAVA2+PI5XEkXPrzmh/w4h3OJUkAZJp988kQ0AQwMvK62RyMDAKaBcuuFKLRbAAy32cH6SkACEpCABCQgAQlIQAISkIAEJCABCUhAAhKQgAQkIIHBJaABYHB5m1sHEkAE3nnnnWs1m3feedNjjz1WE5S7qzKi8qhRo9KPf/zjmoC/+uqr55D5rJ6vCvj1DAC77LJLDk/PuYjam266aV6xH0J3mf8HH3yQV73z2eWXX55+8IMfpOeffz6fQtrTTDNN4hxEeg5MCQjjsV0A7yGCYx7Ydddd6xoMqvUNIRxRHXPDvffem8uJGF8VyclniimmyHnGav+tttoq12ellVZKt956ay1PTAyHHHLIWHhDyI86YRQ46qij8ir/iSaaKKcdPzCOumFwoIwcGBeIEMCWAcsvv3x+D2bV9jjttNPSbrvtlqMlvPHGG9mw8MADD+RoAaQRRocopAaADpwArJIEJCABCUhAAhKQgAQkIAEJSEACEpCABCQgAQlIQAISGEIENAAMocawKO1HAPH4d7/7XWKlOWI5ovXIkSPTn//857ySvJUDcfrggw+uRRDYZJNN0gUXXJANABGGvpGAjKC81157pRNPPDGHsn/ttdeyGeGUU07JAjtliiOE8RCh+RyhnzD5hNsn3H/1QMRGrOcH4X+dddbJovs888yTr8VM0OoRYv9JJ52Utw145JFHsgGgFOER2CP8PkYKuGy88cZZeF9uueXSX/7yl5zn+++/n372s5+l/fffv0v9eFHPJEF4f/IlxD/RCj788MMupobIl9/ku/3226cdd9wxRz2II6ISlOlTj5122im3E+lyPnmNGDEiX6YBoNXe4XkSkIAEJCABCUhAAhKQgAQkIAEJSEACEpCABCQgAQlIQAL9QUADQH9QNI1hSyBCx7Pqe7rppsurxFllTgh4hGyE8+4ORHjE7FdeeSWfj+BO2PkZZ5wx/12uvCedeuI2K/b//ve/Z4EeMR0RepZZZsnZlgJ0XFuukI+yEXr//vvvT08++WR6/PHH0zPPPJPLMckkk6TZZ589LbjggmmOOeZIc801V21bg6q4Xc2vXr3DBPDWW2+l5557Lo0ZMyY99dRT6aWXXsrRB9gKgJX3yyyzTDYZlML8gw8+mE0NMMVcMf300+fyxVGtF20RWxNEJAMMEo8++mi644478m/ehxnmCer31a9+NRsAKAsmgS9+8Ytd0q/WGe4YGSgH7UUbrrjiirVyV7eAMALAsJ0qrLgEJCABCUhAAhKQgAQkIAEJSEACEpCABCQgAQlIQAISGBQCGgAGBbOZdCqBEJ2rYjECN2Hhmx0hKJfCcKw0bzWEfIT6DwH6vffey+I9RylYlxEAyAPjAcI1eSOsR7QB6sLf8X6I9qSPoI7BIY6qIF7PFBDnRh3JG6Ec8Z2/yS8iCfB+hNnnb34wNlBHzufcyL9R3eoxpdxRf9KnLFVxvtpWsfVB9bxqHfm8ZBbpUPbqFgcaAJqNCD+XgAQkIAEJSEACEpCABCQgAQlIQAISkIAEJCABCUhAAhLoCwENAH2h57XDnkB3Ang9sbeZABzp1ROx68GurnqP6+qZB8o0G6Vflq8sS7xfLX93gn9vOkej/COtRvzqRTUoIx7E9dV6N2sPrqvHrZpetXykG9Ebyjxaya833LxGAhKQgAQkIAEJSEACEpCABCQgAQlIQAISkIAEJCABCUhAAhDQAGA/kEAfCDRbAV8vZH932fVVUK+K1c0E++7K104GgFabsDcGgDLtnrZ3tVwaAFptKc+TgAQkIAEJSEACEpCABCQgAQlIQAISkIAEJCABCUhAAhLoDQENAL2h5jUS+F8CPRXsmwnAPU2vvxui3gr8Mo+BLn+z/Aeyvq2k3df2acavlTJ4jgQkIAEJSEACEpCABCQgAQlIQAISkIAEJCABCUhAAhKQgAQaEdAAYN+QQB8I9FQQbiYA9zS9PhS97qXNBPiBLn+z/Aeyvq2k3df2acavlTJ4jgQkIAEJSEACEpCABCQgAQlIQAISkIAEJCABCUhAAhKQgAQaEdAAYN+QQD8SqArEgy34Nsu/2ef1UHDNYNejLEdZ5r6Wo7oFQF+bvjc8+5qn10tAAhKQgAQkIAEJSEACEpCABCQgAQlIQAISkIAEJCABCUigEQENAPYNCfQjgXEtCDfLv9nn9VBoAGjcQXrDsx+7m0lJQAISkIAEJCABCUhAAhKQgAQkIAEJSEACEpCABCQgAQlIoAsBDQB2CAlIQAISkIAEJCABCUhAAhKQgAQkIAEJSEACEpCABCQgAQlIQAISkEAHENAA0AGNaBUkIAEJSEACEpCABCQgAQlIQAISkIAEJCABCUhAAhKQgAQkIAEJSEACGgDsAxKQgAQkIAEJSEACEpCABCQgAQlIQAISkIAEJCABCUhAAhKQgAQkIIEOIKABoAMa0SpIQAISkIAEJCABCUhAAhKQgAQkIAEJSEACEpCABCQgAQlIQAISkIAENADYByQgAQlIQAISkIAEJCABCUhAAhKQgAQkIAEJSEACEpCABCQgAQlIQAIdQEADQAc0olWQgAQkIAEJSEACEpCABCQgAQlIQAISkIAEJCABCUhAAhKQgAQkIAEJaACwD0hAAhKQgAQkIAEJSEACEpCABCQgAQlIQAISkIAEJCABCUhAAhKQgAQ6gIAGgA5oRKsgAQlIQAISkIAEJCABCUhAAhKQgAQkIAEJSEACEpCABCQgAQlIQAIS0ABgH5CABCQgAQlIQAISkIAEJCABCUhAAhKQgAQkIAEJSEACEpCABCQgAQl0AAENAB3QiFZBAhKQgAQkIAEJSEACEpCABCQgAQlIQAISkIAEJCABCUhAAhKQgAQkoAHAPiABCUhAAhKQgAQkIAEJSEACEpCABCQgAQlIQAISkIAEJCABCUhAAhLoAAIaADqgEa2CBCQgAQlIQAISkIAEJCABCUhAAhKQgAQkIAEJSEACEpCABCQgAQlIQAOAfUACEpCABCQgAQlIQAISkIAEJCABCUhAAhKQgAQkIAEJSEACEpCABCTQAQQ0AHRAI1oFCUhAAhKQgAQkIAEJSEACEpCABCQgAQlIQAISkIAEJCABCUhAAhKQgAYA+4AEJCABCUhAAhKQgAQkIAEJSEACEpCABCQgAQlIQAISkIAEJCABCUigAwhoAOiARrQKEpCABCQgAQlIQAISkIAEJCABCUhAAhKQgAQkIAEJSEACEpCABCQgAQ0A9gEJSEACEpCABCQgAQlIQAISkIAEJCABCUhAAhKQgAQkIAEJSEACEpBABxDQANABjWgVJCABCUhAAhKQgAQkIAEJSEACEpCABCQgAQlIQAISkIAEJCABCUhAAhoA7AMSkIAEJCABCUhAAhKQgAQkIAEJSEACEpCABCQgAQlIQAISkIAEJCCBDiCgAaADGtEqSEACEpCABCQgAQlIQAISkIAEJCABCUhAAhKQgAQkIAEJSEACEpCABDQA2AckIAEJSEACEpCABCQgAQlIQAISkIAEJCABCUhAAhKQgAQkIAEJSEACHUBAA0AHNKJVkIAEJCABCUhAAhKQgAQkIAEJSEACEpCABCQgAQlIQAISkIAEJCABCWgAsA9IQAISkIAEJCABCUhAAhKQgAQkIAEJSEACEpCABCQgAQlIQAISkIAEOoCABoAOaESrIAEJSEACEpCABCQgAQlIQAISkIAEJCABCUhAAhKQgAQkIAEJSEACEtAAYB+QgAQkIAEJSEACEpCABCQgAQlIQAISkIAEJCABCUhAAhKQgAQkIAEJdAABDQAd0IhWQQISkIAEJCABCUhAAhKQgAQkIAEJSEACEpCABCQgAQlIQAISkIAEJKABwD4gAQlIQAISkIAEJCABCUhAAhKQgAQkIAEJSEACEpCABCQgAQlIQAIS6AACGgA6oBGtggQkIAEJSEACEpCABCQgAQlIQAISkIAEJCABCUhAAhKQgAQkIAEJSEADgH1AAhKQgAQkIAEJSEACEpCABCQgAQlIQAISkIAEJCABCUhAAhKQgAQk0AEENAB0QCNaBQlIQAISkIAEJCABCUhAAhKQgAQkIAEJSEACEpCABCQgAQlIQAISkIAGAPuABCQgAQlIQAISkIAEJCABCUhAAhKQgAQkIAEJSEACEpCABCQgAQlIoAMIaADogEa0ChKQgAQkIAEJSEACEpCABCQgAQlIQAISkIAEJCABCUhAAhKQgAQkIAENAPYBCUhAAhKQgAQkIAEJSEACEpCABCQgAQlIQAISkIAEJCABCUhAAhKQQAcQ0ADQAY1oFSQgAQlIQAISkIAEJCABCUhAAhKQgAQkIAEJSEACEpCABCQgAQlIQAIaAOwDEpCABCQgAQlIQAISkIAEJCABCUhAAhKQgAQkIAEJSEACEpCABCQggQ4goAGgAxrRKkhAAhKQgAQkIAEJSEACEpCABCQgAQlIQAISkIAEJCABCUhAAhKQgAQ0ANgHJCABCUhAAhKQgAQkIAEJSEACEpCABCQgAQlIQAISkIAEJCABCUhAAh1AQANABzSiVZCABCQgAQlIQAISkIAEJCABCUhAAhKQgAQkIAEJSEACEpCABCQgAQloALAPSEACEpCABCQgAQlIQAISkIAEJCABCUhAAhKQgAQkIAEJSEACEpCABDqAgAaADmhEqyABCUhAAhKQgAQkIAEJSEACEpCABCQgAQlIQAISkIAEJCABCUhAAhLQAGAfkIAEJCABCUhAAhKQgAQkIAEJSEACEpCABCQgAQlIQAISkIAEJCABCXQAAQ0AHdCIVkECEpCABCQgAQlIQAISkIAEJCABCUhAAhKQgAQkIAEJSEACEpCABCSgAcA+IAEJSEACEpCABCQgAQlIQAISkIAEJCABCUigIPDZZ5+lf//732nCCSdM/O3ReQQ+97nPdV6lrJEEJCABCUhgmBL44IMP0njjjZfGH3/8/Hu43+c1AAzTgWC1JSABCUhAAhKQgAQkIAEJSEACEpCABCQggbEJfPjhh4mfjz/+OH/4n//8R0wdTGCGGWbo4NpZNQlIQAISkMDwIIDgj2nzk08+yRXGCDCcTQAaAIZHv7eWEpCABCQgAQlIQAISkIAEJNBHAk8++WQfU/ByCUhAAhJoBwII/1NMMUX+IQJAPEhuh7Jbxp4TeOaZZ3p+kVdIQAISkIAEJDBkCCD0f/7zn88/rP7nZ/bZZx8y5RsXBdEAMC6om6cEJCABCUhAAhKQgAQkIAEJtB2Bp59+uu3KbIElIAEJSKDnBFgxNs0006SJJ544X+wWAD1n2E5XPP/88+1UXMsqAQlIQAISkEAdAkRsmmSSSdLkk0+eJppoomHPSAPAsO8CApCABCQgAQlIQAISkIAEJCCBVgg899xzrZzmORKQgAQk0OYEeICMAYAHyIj/wzl8bJs3ZUvFf+WVV9JHH33U0rmeJAEJSEACEpDA0CTAdzYiAMw444w5AsBw//6mAWBo9lNLJQEJSEACEpCABCQgAQlIQAJDjIAGgCHWIBZHAhKQwAAR0AAwQGCHaLIaAIZow1gsCUhAAhKQQA8IaADoCksDQA86j6dKQAISkIAEJCABCUhAAhKQwPAloAFg+La9NZeABIYXAQ0Aw6u9NQAMr/a2thKQgAQk0JkENABoAOjMnm2tBoSAYd4GBKuJSkACEpCABCQgAQlIoC0JaABoy2az0BKQgAR6TEADQI+RtfUFGgDauvksvAQkIAEJSCAT0ADQtSMYAcCBMWwIMPj5Ye+P8vj3v/+dPv300zTBBBPkzz7++OO8Twj7g1TPHTawrKgEJCABCUhAAhKQgAQkMBYBDQB2CglIQALDg4AGgOHRzlFLDQDDq72trQQkIAEJdCYBDQAaADqzZ1urpgQQ+T/55JMs6iPwV48Q/vmMcxX/myL1BAlIQAISkIAEJCABCQwrAhoAhlVzW1kJSGAYE9AAMLwaXwPA8GpvaysBCUhAAp1JQAOABoDO7NnWqiUC77//fpp44onTM888k2688cb017/+Nb300kvprbfeyiv+p5hiijTPPPOkOeaYI62wwgppkUUWaSldT5KABCQgAQlIQAISkIAEOp+ABoDOb2NrKAEJSAACGgCGVz/QADC82tvaSkACEpBAZxLQAKABoDN7trUaiwCDnQNhP4533nknHX/88enss89OL7/8cvroo49yNAB++OeO32wJMGLEiHThhRemJZdcsldkjSDQK2z9clF37OkTZX/olww7KBH5dFBjWpV+IRBjot79pF8yMBEJSGBQCMQYjsza/buA9+tB6TYNM9EAMG75m7sEJCCBwSKgAWCwSA+NfDQADI12sBQSkIAEJCCBvhDQANCV3uc+qz4R6wtdr5XAECJA10YMDlH/ww8/TBtssEG66aabEp9NNNFEubQffPBB+uIXv5j4nGOVVVZJ5557bppppplaFovJB+MAD5THH3/8nI5bCAxuZ4iH4WzzUG+LB9qI9mn3h/79QRVGcCj7KGaYCSaYoO37bWz1EeOQekbbV9nZF/qjN3VGGswfMYdEv1D074y2Hc614HsJ90O2OOJ7Dq+Z59v1IIoT9ZlwwgnHupdH3UphnHpzLvcAjnLOb+f5vzvxn3s5daPecTiX9X+P1wDQ/0xNUQISkMBQJKABYCi2ysCVSQPAwLE1ZQlIQAISkMBgEdAA0JW0BoDB6nnmM04IxMNfBM9NNtkkXXnllfnh8SSTTJLefffd2kPhL3zhCzkCwIorrpj+9Kc/5fdjsmhU8Higym+EVB66cpCWx+AT4OF/iP8IHPxNm9omY7cFZpcQUOi3/N1JhpVXX301HXrooemf//xnev3119Phhx+eo3l02grQwR9lnZtjCISMg9IgQ59hbinFtM6lYM06kUCYW+jbGB75jtJu830pYMd9nnsXdcEUgLnh+eefT9/73vfye1NOOWU64YQTamaB+D7H97+q8N/ORoDor2F+gMVTTz2Vnn766TxnseXV/PPPn6abbrpO7NrjtE4aAMYpfjOXgAQkMGgENAAMGuohkZEGgCHRDBZCAhKQgAQk0CcCGgC64tMA0Kfu5MXtQgAx8Cc/+Ul+MIwpIB4m89A4/l577bXTSSedlGacccYerRS/7rrr0s4775ymmGKK9N5776W55porXXPNNW33gL1d2rK7ciIMIORhANh0003TfffdlyM9IAQfcsghaYcdduiEava6Dv/617/SpJNOmt5+++20wgorpNdeey2bYRgXbIvR2y0vel2gfr4QYwPC1gEHHJBOPfXUbMpZbrnl0g033JCFIA0A/Qy8w5LjHnHKKaekGWaYIb355ptpm222yX2JMeMhgXYk8MYbb6R111038RtBGKGY7Y0WXnjhupFyhnIdd99993TFFVekySabLJv7Zp111nTRRRelqaeeOn9nw9ywzjrrpBtvvDHfB/bee+90zDHH5PfLiAGdYgDg+w73OET+Z555Jh199NHp4osvzt9xw5DKOXPMMUe644470jTTTDOUm7ftyqYBoO2azAJLQAIS6BUBDQC9wta2F2kAaNums+ASkIAEJCCBGgENAF07gwYAB0dHEaiGReXh5/XXX58fCvMZwjChwXkgjDDMb4TB9dZbL5133nn5vdg2oBUwpHnJJZekrbbaKq8a5VpWWz344INt93C9lfoO9XNiFRztsOiii+Z2oM15f9SoUenAAw8c6lUYlPIhFiy22GLprbfeyvlhXkE4WH311Qcl//7KJMJbl6tZMd9sueWW2YzD+LzrrrvSyJEjayGwy7w7YeVnf7E0nZR23XXXdNppp2VBEXPMtttumw0BRnWxd7QrASKgcC988cUXcxX4vsN3IrY6ardjpZVWSrfeemsW93kYP8sss6R77703j1ciOmHU+dvf/paWX375HBWAut5yyy1pmWWWqUX1oM6dYgCI9kPcx8CK8E+9OTAFRGQquDzxxBM5KkK97ZHarR8MlfJqABgqLWE5JCABCQwsAQ0AA8t3qKWuAWCotYjlkYAEJCABCfScgAaArsw0APS8D3lFmxDgQSg/hPV/5JFH8gNRBH8MAAiHvObzpZdeOq8qm2qqqXoV5vncc8/NK0V5sBoGgIcffri2n3Sb4OqoYrL6bdlll80RAMIUcuKJJ6Zddtmlo+rZ28ogbrIqEE70WcYEW18gnLTLwRiOGzpCB6LOO++8k8fzY489ll9vtNFG2djAuZxTDXutAaBdWrtn5fz5z3+ezjzzzLySn+0gNt5443TYYYc1TYQVw8cff3zt3sC8TjqKZk3RecIQJYABYL755quZvejLV111VVpzzTWHaIkbFwvTAqv7EbQR/IkAgMGLcc4R8zyRAs4666x8f1hqqaXSzTffnD+PbT74m7m/3ed/TKeY+Ijmg6kv6hccqCf3PL7rYpSYeeaZsyGy3es9VDquBoCh0hKWQwISkMDAEtAAMLB8h1rqGgCGWotYHglIQAISkEDPCWgA6MpMA0DP+5BXDHECsQqcwb7PPvuk0aNH1x6M8uAzIgHwz9zcc8+drr322jRixIhePxRtZADgYWy77bM7xJu25eJpAOgeVScYAMoaInIR3vi4445L++67bx7jk08+eV7pusQSS+RTI+pHeZ1CSMtDqi1OpN1p5x/+8IcJw08c3/3ud9Ppp5/etA6NDABhkrG/NEXoCUOIAP2WrSzqGQCI9tJu309WXXXVvJ1LmDerBgDu+5jZ/vGPf6R55503G9yYEy6//PK0wQYbdJwBgK528sknp9122y2xnVVsgUPd119//RzZh21/iIbDFkhsnaABoP8GqAaA/mNpShKQgASGMgENAEO5dfq/bBoA+p+pKUpAAhKQgAQGm4AGgK7ENQAMdg80vwEnwKp+HhDfdtttaa211soPP3kozD8wtvOsAAAgAElEQVRvPBAPEwB7wv75z3/OK4Zjb/TeCDwaAAa8SXucgQaA7pENpgGAm24cvRlf3dUktvBA1ED0IdRzPJQnfDurQEvhvywL6fZ3eXrcUcfxBdUtU8Zxcfote4xfrOSfZJJJ8vy/3XbbZaGsWSj/7gwArJzujWA6kP2/34CZUEcSaGYAaLdQ+GussUb64x//WNu+qWoAKOczondceOGFOSrAV7/61TRmzJhsCivvRUNt/u/p/QnBf+utt87bUGEAICIA292wDQ6GuPKgL/A534WHWr3bdfBpAGjXlrPcEpCABHpGQANAz3i1+9kaANq9BS2/BCQgAQlIINUiBs8444z5We5wfw6iAcBR0VEEYgUU4j6iD+I8fyMCcjDoeRDKe0ceeWTaa6+98r6pfVkV1Z0BYCiGme1U0Y/2jQfojQwA7PHtkXJY9HILAMRNVlYSSrjRAVt+eiqCDrQAiqhB+ffff/909NFH57HNexiAFl544fwZoke9Y7C+AIyLMddKnq2c027jhfn8gAMOSCeddFJud+YCIgCceuqpTavSzAAQ95CmCRUnDGT/HyrtN1TK0ZN2GQ7ndpoBgG0LiOoSq93rbQFAu/Kg/u67705EOeB+gAkIM8Amm2xS+x44GH22p3n01ABAZb7yla+kRx99NN/nuO9xHzz88MPz39S9LEOkP1j3vU4fYxoAOr2FrZ8EJCCB/xLQADC8eoIGgOHV3tZWAhKQgAQ6k4ARALq2qwaAzuznw7ZW8bDz/vvvT4suumhDDqwku+666/rMifwwAHznO9+pmQvmn3/+9Mgjj+QHsLF3NA/iMScgSPFQloPP+YeS1715INuXh7msiotoCJSpp6Iu5ed60uEo91enLr1Jr15jxHYOfIaQxxGreP/5z3+mKaecMr8Hi3LLhZ4aALg2eDZyhpFm5E1bIkJ0d5Ae7ctRb9Ud7d9XVhHtIsoRofDjdSMBgn9swwAQoj4GgBVXXLFhlYJRuR96M4GjKmhUE+9Nv6+mAcd33nknLbTQQunFF1/MH1OPm266qdamjSrVKP9YLUlfqNa3TKu768uII70d49G3I8+e8Ir+V2/lOsxi3LZSn1YnyrI/EFWFFfjlXNAbgauVvKOujFH2B8foc8opp9Qu/d73vpcNAM36IwaAE044obbC+Nvf/nb61a9+VXOORvSYaIdmBq9m+VXbE/NC3B+YYzCmRf+DJyG8Y64bl9sSUAbm5mjvKHOztmplvmDclPNlTwwUVX4xR8Mq7rXlvZe+CeP+OOrN99FWkX5fXMekFfzqzQOx73uZR08NACWH8vtFvfxgzTnw66/7fbN2WHvttfOWTWEAmGWWWdKdd96ZZppppnxp9R7Fyv97770332eXWmqpHPGp1b7arCzNPq/Xb8s25PrgWn2/1fsk8/gCCyyQHn/88ZoB4JxzzklEP4j+GN9DY0y5NVWzlmv9cw0ArbPyTAlIQALtTEADQDu3Xs/LrgGg58y8QgISkIAEJDDUCGgA6NoiGgCGWg+1PH0igADEA97NNtss7/vKw87y4IEr4T9uvvnmNNdcc/UpLy5uxQAQD6XjYW88LA/xvCxEd+FZQ8Tg/N6K9vUqHGJnpFt92F+KGH0RMPoM+3/3cefhf5Qx2MbveLhPmZdddtl033331UQT9gTfYYcdasVoVO/oMyH2hSAV7VaKTN3VqRSEShGZa/or9DJ5lEIM/X+iiSbK6VMPXpN3NcJFbwwAUdeqcaHkFeeU4647cagngnYj1jA46qij0kEHHVQL+f6zn/0s/eAHP2hqrCnzDxGG+oXQFsaW6nlRlvL9ZuOoP/p/f6VRr83q9csyv9IkU55bilgRYjoEYvhV57SeCLqtjq/I49133819gD2xMQBExBciAJx++ul5rFTn4VLMb2YAiHFciqP1yhifNxO8G/X/uK7VuaaVflHOlZwfc3mr4m09gbuVfMtz6nGLdEujStzrquaVVueL4FcVO+NeRp1L0bUVBq32f+pbrUvc6+mn1XtBqwyjvNF25Vxbmo3CtBT3gDfffDN9+ctfThjm4tqrr746r47vrt4xn5EOZQ6zS7RNtS3jvFZYtlrn6nlf//rX0x/+8IdsxOPeVjUAVM8nCsjuu++e74mMpSuuuCKtu+662bzSX8aP7u5L1ftE2YfKuQSzD2XC4NNdelVDCXUgys1jjz2W24hIV8x7O++8cy0Z0mVeLvvFQLZRb9u2Ha/TANCOrWaZJSABCfScgAaAnjNr5ys0ALRz61l2CUhAAhKQwH8JaADo2hM0ADgyOo7A3/72t7TYYovlB9al2ERFWR3KCilCwZYr9HsLoZkBgDKUD1vLVfOlKNuqsBHlpOwhbvRGlI8VwK2KEeVD5EYr6Egz0u0vg0K5f3vUnQf/ITQ2yoeH/fUMAOWD8e7aPMQW0oERrynLFFNM0duu0uW6Uszhg2YrietlGgJNCBllmcO0UI1SEH3mpZdeSiNGjMiiSBxEAFh55ZUb1i/SD/GsulKXC6NfhmBUHX/9ZXyIQtIm5Lnccsslon5wsM/zgw8+mAgPXc/MUlawKuCHwBJbBvTk+iq4/hBM+9LZ6gntIfw3WpXf3TzUnahdGnKYK3hdb55o1h/6Ul+uDcGcrV1+8Ytf5PkecY0ILQhj3c13lK2ZAQB+9SIqRLljFXaYSKoRJJr1fyJ6hIGnnOvLsdabuSK+/Ja/4+9Ir6f3oOjf1Tp214YReSb6QRnhoLwuogv01ABQj1/MS+U8W86/zdo0ytVK/29U93omh9709RCQ4z5bb+uiiCwU5pe33norGwCIkhLHVVddlQ0AVRG87AP15r5mhpXe1Kkn16y33noJ8wJzC2O9mQHg+eefz0bPMGBQZwwErX7v6UnZ6p0b/ayMuFI1IJXX1TOslp9X508+q24BcMYZZ2SjY5gcqiYYIwD0tVX/73oNAP3H0pQkIAEJDGUCGgCGcuv0f9k0APQ/U1OUgAQkIAEJDDYBDQBdiWsAGOweaH79SqDew8ytttoqnX/++Tmfqglgww03TJdccklt9WNfC1M1APB6vvnmq20BQPl4yP7EE0+kW2+9Nd1xxx2JVaociFPzzDNPIkztEksskV83E2F4qPv2228nHuoTEnr66afP17FyrFVhiIfRr732Wi4H/9By/dRTT52Fp+qBwMp5/PA30RMQWMsH6DwE/etf/5qefPLJdPvtt+fPp5122vx7pZVWyqHmZ5999l6hDkGPvAn1e8899yQe6lN+6jvbbLOlueeeO/ODZQje5RYA0QcQBAkNXj0QjQidD9fgOfHEE+fTIuw/3Mmbev79739PTz/9dNpvv/3SMsss0229EKVpe/Yjhg9lmW666TIP8mJPY37HitWqIN1spV6EBacN6F8PPfRQrguiJ+05wwwzZDYrrLBCbo844Ee7cF4IYBgAOK+7I4QUBPYbb7wx9/PywCBBeyy++OK5PaqGiWYCaE87CX2ZMYUBIA5EHvaJrnc0E6D/+Mc/pmeffTZz5Ddjlz7G9gK0WXWLhHrjtexPtF+Mh2ZbRtQrL2Uojy996Uu5j4dw10zMOfvss9Orr76a+yy/WR1Pu0T7VKOgNJt/nnnmmS7lwURSHkRWoW/AjzmK8vWUX0/7AHMTY5exgDDIfEYEgIsvvrgmFH7jG99IRABhL/DyoGxx0Df22WefvAVArDCubgHAvEf9GCsPPPBAHmvlfPfNb34z1xeO1D22DIk5qFn/j/mGPsR8x/xRzneUMeY7ftOWPTnK9qMuzBGUP/YKbzbfkBdzMavK4U0duZ45rJUV1cyFzIPMo/yNKM29a6qppsq/v/a1r+U68VPPwNdMlK7ygyF5xPxOecv5l7mCspcmgHJMxbwcv5v1/3rzPfdMBPiZZ5458f2jr8fLL79cu99yT6LtmBP4zer2OeecM/+EIS8MAIwRDtoYEX211VYbSwiv8oUn7RT3d+4zZX60EyvQmU/qfX/oa12r16+//voJ80IYAAj9DwPuc42OiBpA/6RtuU+yHUC0eX+XsZoe91rmDPoO/bE86Bfw4x7Nd44wnsU51fZgHi8PxgwGAOb2OI499ti0xRZb5IgPcGIOYqsk5sUw77UyzgeaSyekrwGgE1rROkhAAhJoTkADQHNGnXSGBoBOak3rIgEJSEACw5WABoCuLa8BYLiOhA6pd6wUjNWm/+///b/8QDSEvlgdj9jBQ9AxY8ZkMa+/jqoBgHQRZgjJinjNw+mf/OQnecsBxFYe6PIgOkL2Rjnmn3/+9OMf/zg/wOdBbaODh9bsg4vAyXmIXz/96U/T/vvvn+tcfbBbfYAcK8w22GCD9D//8z85DQSSQw89NB188MFdDAikB08MCqRL+XlQzUPs2Hf96KOPzmaLeBAa+wEjHHDwGnEHsXzPPfespYNYEGJNvbrGirl//OMfee/us846KwuKkS7tXbY9wuaqq66aOSBGUPYFF1wwlz/EgtGjR+dwwNWDfYExKsRKVvheeeWV+TTyQ8xkRTGCHyJKcD/vvPMSgl+YFCKiBL8RTEaNGpWuu+66zDRWxpNm5EMZ6ZM77rhj+uEPf5jTJf0QzRuJu1yHkMn5tAXCJqIIfYF+johA/+IIwX6aaaZJGGPYCx2DygsvvJDoc4h55MM1f/rTn9Lyyy/fsO/R/uyHzg+CBgfiX4SWjvaOlYeYQHbZZZdsuqBOVUGvmdjc6hjdbrvt0kUXXZRPpy4/+tGP8nYAzY4Q9WB+wQUXpJ///Oc1k0bMH4gnpBkrb5dccsm8tQARRDg4j/rSxyJaBf3iW9/6Vhbl4Eq7/Pa3v819pdU6R19aZZVV0l/+8pecFm2+0047ZYGadMmb8xhj5E3bUw7mHPo6fThW/XIO5eScCAdN2yGMUx+MAM3MBKwqPfPMM3Ofpc2p05Zbbpn7Gv38mGOOSbfcckvmUrZ1zEmwHDlyZC4bY7Q/wttTZtqPdsGUE0J2GWklysMcgbAOO1gw5jF8xEGZiQCAUQhelA8h7dxzz82vmXOZJzGcwD6Ylv0Mvoyh4447Li266KI1DqXxJPpAlJHXsCE/5riTTz45YdxgjMZRzYtrGFOMaUwKiyyySM1sUJqmqqYT6sY8zPzLeCZKCmYGuDVr/ygL5cNgQRr0Ozgyd5RhxkmL/oqoyfu0Dfc37r/UsWQebUa5OZ/+AkPmaubiSKtReHQ+51rqilmC+y1tBT+4hfBLfct8o03IgzEVpoPgF6u3o72YI7beeuvMmXrDnfsSbf7UU0+lI488Mrdb3G9irmd8RF7zzjtv7kMbbbRRrb2azVP0WfLEDMR9osowzHgxF9Au9AvuK/RBBGi+k1D/mFciAkA176gr9fv1r3+dx+qjjz5a40hZYjxRz7gfI8QzJ9JmpSmlmeGqWd2rnzMfYjyjrakP+WK6wMDYaG795S9/mUPih6nniCOOyPeH/ph/quUrxxBGF8Yb96ZSoC/bK64nkgH3DLYqIXJNzD9VUw3zK9/dIiIIfGmTcjup2PInoiTRlpih1llnnZpBstX7UE/bZ7idrwFguLW49ZWABIYrAQ0Aw6vlNQAMr/a2thKQgAQk0JkENAB0bVcNAJ3Zz4dNraph/HnQywNfxJFyhSJCGMLH8ccfX2MzEFsAMMEgrLINAaFYEaRjX3YeOIdozQPYEF3i4S2vEeN4QM1RT9DnfVaNVw0ACAP1BJzqg9546E0o3aoBAOG0aiBghXdpAGBrhVgNuMYaa+RVbRwhUMVDdt5DzOHhNMIN+bJ6mpWHzVaKRj1YNY/AyIN0DspG+vwTHqIZbUxbx+pGxI9DDjkkC/asJkUMDbGAtv/+978/1tgoDQDkjciAoMWBCIKITT1CXKddqM/vf//7BEcOHrJTNkQJ2hDTAmUhvdK0wHVRB/ofIj5CGWaF3/zmN3mlaDzArzeI6cfkj3iL+MSKZdInX9KlD8V+wqSD6Mn7iED8RjDhOgRDTAEczSIAUE5WHm677bbprrvuynWP0NPBgnRC9I39lsNswspXxOIyukB/CRBwp09SPoRdWFx77bXdbmUQ4x5hHoMJQh6ibvSx6H9hpIh68Hn0b1gQUj7GcdQHHoiQrOqM+YfrMCkgnjc7yIu0YEy/p27Rf7gWoZ1Vy2E6qIZ5RvxEiI9Q6KQTZpoQmekTIQ5RRgwhp59+ehZdwxRRr5xhAGA8cx19fJtttkmYgDAhRd8OY0LMC3Dks1h9yryAsIiY2teDepA2oiNtGf2/TBee5B0cwgRBf0T8Lg/GE4YazoEtfYMtYzCx8Ls0XdAujIPodxH+P0xeGEowbJBWjMmquSvMQRHJYrPNNsts6dcczF2RLu1Hny0F5mDMPYN5J0Tgsk6lCFvPAIA5LdqmlXFZzwCAKFsv5Dj9mfO5D1In6gO3MFCUxijqB6sQmakD12GkYs6PaArVPkP7wxfjDffBiLAT25DENidRt/K+G2Y85lPaFzMALMI0EPdgfl944YVjGQBOO+20bO5DvGWOJe2oU3DnPfIufzCW8P2gWSh6mNK/uDfw/SWi9kS5w6QQ/SBMQNxTMN4xR2EqZIU89w7KQv0wABABoJ5Azz2dsc59nrrQHvAh75ifaMcoO+9FmxH9grmE7yhxT6qOxb6MecRv7rsxDxOVBQMAc1KjVe3cs1jxHwfzHG3WH9//qnWBEWOcuZ65JL6XUD76PX0gvu/F/TLmGn4zNzKvYhajz0cfjnz4PsP3mnKujTmpvE/F/TjmPcwrmE7CKNvKOO9LOw2XazUADJeWtp4SkMBwJ6ABYHj1AA0Aw6u9ra0EJCABCXQmAQ0AXdtVA0Bn9vNhVysefrLam5DsIQojOITwRNhfRL4IRd9fD3+ZUFghyh7TIaIQjhyBkNVcITrxYDdWAoYAFXtlE9b7jTfeqLUZAhSr90i7nugxEAYAhENWaFYfDGMAYNUudeMBNisKEQ9YOYrgVq5upI4wL0WFEKt4KA6L7bffPgtssVq62lFDREJ4h2kciBmIGiE+097BNs6JsvOwnVWWV1xxRX7Q31sDAKILZSAv0iT/8iE7ewmvtdZatfd42M8qSEIMl6utKV8p9JR9gvdjpSz8EHgR5xESGq14hS+rTTFsUB76CO0TomGE9o4oAYwHDs4L4RiBAjMEolCIwYihtGt5kP6LL76YoysQCjr25CadiOIQK90jqgWCVaxajTIRDQCjBWJzf4oPREBYeumla6vfMTUgCNFf6h2UK7Z3wEQToZJhg6gG9/g7Vv7T58p2D+Fm8803z6s7Q2yP/c3hUW5DQjkIyc1K/u5CVXNeGCrIA7GWyBmIb/QtVuk//vjjY0U3CcMCAg99PownpMeYjRXWITyVc1EZIQKTBqaeRu2DKEi0jxi7iEpEOqEf0i9iJXYYdUiH98qV19EmmHYYJxhf+nrQZsxRGCZCGC0F/2r6zQwAiKYcsGEeZquMAw88MNcxvkDyWXXcVYV5xi9mFMZURGiot+c6/QsheY899shtxfgpuUW+0QdLk1UZ2WHjjTdOv/vd7zJv+mDMlWX96xkAWFUcfbqVsVk1AGDswgAQ4nDcB6kzcz2ifLwXwn8pfsbcFfeNarQDTADMd+XYrbYpoimrzykD95qY8zgvotKE+S7yifsC5zN3wZ560JfCmMH1UfYwAITJBHMIeRIVJ6IhRLloM35oAz6LiCx8HvdM6kTdmh2HH354vjfX68ch+PNZfNehfBH5g3kQ4xvXI1YGi4gAUDUAMM9gjIlV/8wf3B/K+sGN60pjEp+XadGnMA5W+1Mr/as7Hhip+L5Fm9CeRHtCFG9kDgkDHsY6jFnRLkSwIRrDQBxEx8DcAbfqdxTyCxE++kGMCerD/Yvvgvvuu2866qijch3LbQG4Z7GSP4w+MfeH6STMg3EfibSJTME9Kdqor+0wENzaMU0NAO3YapZZAhKQQM8JaADoObN2vkIDQDu3nmWXgAQkIAEJ/JeABoCuPUEDgCNjyBIIQaHZw8pYtcoqVEK7xgrVEHqoIA/bWSEZQlV/7YFaNQBQZlY8cyCcciD+sUIQcwIGBMRQ9lDmITT7tfIAuxS0WUWHsNlILOxPAwCrgRHQEAhYOV/PAMBq5lilhtiBYBIrZxHyqBsiEA/8EQf4J/n222/PYiShZ2MFcHQ0PkO0rWfC4L177703iyoctFOsgoUHebECmgf/CB6ITKxUjLy4hrIimiKEhRjG71YjACDis6qZlXbstxyiHQ/jEU9pH+qEUIiAiciCGMLqXSIc0P9CgEHMRyimzXgfvgjz11xzTQ4XTR8JgZRyU0fqTx9pdLB6mvaKmxnh2BFAKAvGE/oZIYXpY6R922235WgP5BkHYdwpY4iKlIs2JZx39SAKA+0Yghaf049Z3YxYRPhlBCAEOh6IX3LJJTn8PPXkvQgZj3ABn/48IrwzaVIHVndizAiRv1FeiPGsjA1TRwg1tCH7TCPaxspujEWXXnppFnMjlHOIlBFVJIR2BDTGFOeSTswziD4IiKxg7e4IgYZ24VzahLaFI3khCkWfjhWljDeEarjzd9SFPsAq+3K80N/oDxhsMEpQvugD9E/CjNNepSAcIhPiG302hFPME7Ealz7IKlsiAjBfjBgxIvcX0mNsYi546aWXctliPBM94/LLL884yn5Y8mk293MuHBDoCcMOZ8YQ/Y++GPcAQqDTN6pbAMCtPFi1WxoAGL/UgXmGtKkb9WYbGaJpMM8wjqgjW2Ngkok5CLYYKmAUAnPcq8p7G2YchOQyWgP9l3mlXvsRGYW+xDwRRgT6Mf0VEwH3lDBSVQXeqgGAuYKxwBFlazY+SwMAfRGuCOcclIN+BGfKyX0hTEO0PWODVfabbrppnq/oC5xPuH7OZxX/TTfdVOtjXEu9GNMrr7xy3aI9/PDDtUgZYX5hzHA+8xPzOP2RsjEnUjbmQiKh8JpyxbYsbJECI44wx4QBIwwAEZ4dAwDbwxDth/y4z9NeRACif4RBCr7khQExzESwpu9QdsZpowMTGvmUUW7gRcQLBF3uudwL4Ug/JY/LLrustq0DRgj6EdsuRB0jAgDzQrR75M94IM+YTyPMPvcV7mGUFcMi3xkYb4wz5kbGNn082JA2c2B/GwDo35hlwsxB/ek3pfmkZBmmEcYh231EVCLGKvNZK/NLd+Mh5sY4h+9QRKwIowHzBnkwbzA3MkdiKOIgag33ZeZG+j99gvKFCY3vqxgZI3IE13D/wRQW3zG4BhMafTiiQTCmMTfAiH7B3Mz8wr1dA0Cz2a1nn2sA6Bkvz5aABCTQrgQ0ALRry/Wu3BoAesfNqyQgAQlIQAJDiYAGgK6toQFgKPVOy1IjUD58706sj33kQ4AKASYeYPOAlofWiAr85kF9q0JHK81RzwDAQ1ceyFIHBOuTTjqptq97GR449qLmQT4P0TlipTgrJ9nOoN7R3wYAHpIjoMXD5jJPxE8EhjJEdAj3RDpAAEAYo871HqYjWLIClAPjAA+3WUmMiBThksOUESvWyQ9xIUI3cy1iIavqpp9++i5I4oE2D9pZtUjarEqmTiFuxopZ9uVma4DqUW4BQHoIr1yLkBJtCXNEEEQrBBBW6kU/op0J933AAQfUtiag7ITxRWjt7og9x0mLPGHISm4ECsSUELIRGRGMeOCMuBQGg1iZiSGg3hYOZZ9CxEe0jz24Q8iNsVLPAICoxOpJxlmIqYg7rDRGlCpX1Zahs7mO6AmxJ3zsOY7ZhfSoJ+/19UBMRGiKgzGDgItwFashq3kwV2BGQAiPVduI3ojbVYE++hftyT7miEaElA4BhjZCeEdgiigZEe6ZfozIQxrMQwjH9AfGfRkRoixfGIG4DuGSssacATsEr9jGI+Y+VuUzh5SrdJl3MLzENg9VBvBhvGN0Ic+4FlME/Z4HXbGql88pL+2JWFUelI08EKtYzVwKzrRxlJXV+bAlokgcmFzoc4wpzuPaWB3bqF/Um2OqIhzpMK7Y1z3al7HLmGp2lAaAKHuME+YxIqWE0BYRIuI1v5dccsks6pbmM0TZCEEeYdG5FsbcrxDmWPUb8xXzJJFFuG8gmMc+9iEE0u6cyz2C8sRqd+rKfIFAuuGGG44VPpy6I24zB0adEAsZBz25J5YGAMpCP8UAEPNXmA9YCY25ISKMMEcjeDJmy0guZZuQHuWn/YIh/fAb3/hGw5D53BtKYxGGJMYEJp7qlguUBe6UEfF/8cUXz6H7OY/3ENYZZ3FvomxlBADGVb3oEsz1lLuaX6zEJh3mDu7z1D2iFNBH4VTOBzGGCMWPgYG+Qb+J/kHkFsyOtHXV4BH9i/kZsZxrw1wTkUAaGQB42Im5rTzoH5SZvPipt6Id8Z97FoZG+ihtSP9iGx2uL4++Cu7MaYzD+G5A1AvKR5715tXgxjj52c9+VjOHYqpgq4JGkQOazRPxeTluMKkwx8V3V86BOfMiZYZdNaoPY5dzuHdj3CkPxj2mBUw0Yfoq0+ZczuF+yvwaJk3mOSItwaiMHhD9uD/bo1VOnXqeBoBObVnrJQEJSKArAQ0Aw6tHaAAYXu1tbSUgAQlIoDMJaADo2q4aADqzn7dtrXoiRJSVRLyrt6KL9CKEcG/T7g5mPQMAD7l5AI5ogQAS4YRj73oeypamBlZ/IQIhescqPQQQohbUO/rTAMBDfR6es6qMUMPVB/QYABZYYIHaKjQeOHM+wgnCOUes0gwBqFpmVlUjkkbdEGYQ/qphbLkO0YvVarECmfcQjHjIXwrGVeEjwo2zLQF8EOF4sA7zELsQW0i7epQGAMQSBCQMBAhWPLBnb2ge7IdIE4If6VAnRDzq9Prrr9faFZ6INNVyVvPmwf5hhx2WV3ZzRFl58M8ezXGEyLnLLrskVr0jDEaY/YMPPjivAKctqwIqZSYP3qfdiCzBynSEBN4PztSDNkFsKA/EYCIilIImYYjZEiDElWhX0orQzPQTxK4hue0AACAASURBVF4EoNjOgPISvQCRvrtw3q1OXtQH7qzAjXrQf9ivPfZnr2ce4hzGF4YKBDL6FbwjgkXkH20XXxror9SFukfY6RBACWcfIZ+jDRB96HMhbrMKmVXbtDFHPcEqhGFEHOoRq4/hSPvE3uRcT50pP5+xsj9MR6xiJl/auCpIhqgddaQvkQ+rhGPvdEJsE7Wi5EBeiEpVQwt5InzS/0J8LOcQ2MW2ExgnWC0eAip1ZeU8poMIJ14vRH7ZH1oREEsDQERq6K0BIMxDCI8Iqs3yZ8sR5ivKEJE9EGOZA+MIgZy2YCU84dij/5IfJibmfsZ43LPKfMMAQHrMTZQrQoXzGdtsMKfRv6vzQdUAQCQWIrLUi8bSaByWBgDqQBoYAOLeQB1oW4wBsY8879HO3AeiTrE6umzzmGMJgU5ZY95hdT1jrhrZA5GckP2wDpMSxgjMKvUMRpQrzFacj6GFrXqCP2MTA9mss846VltjoGJclPcmjEOI0Nzn6x0RcYJ24GEi5imE8jiYhxCmy3aCKT+Y8hifIeDTRpjM+D6D+arevSX6CQYx7oEYSSIqCJ/FnI1hgvtLsCctzBkI+eVBpATOizFcb9sd0uU7zGKLLZZNFRy09xFHHJGjlvR0/HY3/8OZuSaY8J2P98JQUh2flJv5Bo4YLZgPaRNMdBhzYi5u9Z7TqI3Jl/sCYynuObDFGMh8TBtQxqoBgDHA+bQ/59LvSYt7A7+5HzNH8jdMq/XjdRgAIvoCRsl6BoC4Z/Rne/SFWydcqwGgE1rROkhAAhJoTkADQHNGnXSGBoBOak3rIgEJSEACw5WABoCuLa8BYLiOhA6pNw+keQiKqMnD6uoDUh648lAWEXsgjnoGAPKZbrrpsmBB1IGq6FaWI1au8VAf0Y4H2xG+mAfy9Y7+NgBQPlbwErq2eoQBgPdD6OWhOoIPqxPhHXu/c07sMVymg+jDyslYGQgbRFsELh58x8o0HoYTtpmQvmGaYEUiIhLXVI9YLc31ITxzHe2N2BQrY0OwabTncmkAoPwhlJAnog8CV6wIjf4Vv6k7Yj9th5hAmYiMwOpHjhAqGvW9WDXOg35CsoeIimBIKObStIKgw9YIYUygflxHdIvIK0ShspykyfuxgpNV34hLIVTECm8EZtq0PFhNj0Ac4axpMyItEP48+i55lfnFynTSod2JEoHoQj4IaNQLnrGXfE/HZQioiE6LLrpoFp3ixo6QTx9qNOYIoYzQj2AefQ+hipXfVUEt+hd1i9WVjE2EI1YdI74jshL2n7GO8FoKlLQXgjcRF0LIZCxgqOBoZEiCFUIcRovYzgQxFPNKzHdhniGqBWM3RHXKwJhtdiD2hzkAsRTRP8oDP6IqMBZ4r7sIAIjdCNiNjuh7EZqd8OgYZmLLCEwyiJplxJcyrXqCV7O69acBgHYjWgRGmDBjdJc/9eV8jADRx4nOwU+I29GG9KNVVlmlNkfAIFY0l9zr5ReGCfojomGsHo6IB4iJ9JdqpIlGBoAYU83Y8nlpAGD+Y07ifkDe0a8Yf9xziWQRojHzCOabiGZCWlVBmTmBfskczjwa8yd9EV6M3fIYM2ZM5h39h/HywAMP5PsFjBDo46jeLygjYxQTURnhhPFDJIAqO8ZuaeQgXbb7YewTzaKe2SjyZq5mbqAfIPjTbtSd9meLCNiVbcB+9RiGog8xDuBBfeNeRH3KFd4xVsq5r9wiJcpCOcMAEEIznyGkV6MOwZI5JQwi1faKeZH3MdlwvwzjHXMkzLobz630t/Ic5hq+68V8iskKno3m0mDBfYEoLXF/p95s3wDjvhwRnYU2ZB7ldWzlwXYQGHTK+2N3edGeGDbYMoK/w0DE/ZN5tmqOirQ0APSlBft2rQaAvvHzaglIQALtQkADQLu0VP+UUwNA/3A0FQlIQAISkMC4JKABoCt9DQDjsjea91gEECFZgc2D9Ubhq8uLGNCsamYFfYQjLz9HgETcQoRjlWt/H1UDQKzq5UE/omK5wq671aNlBAMeoLPisQyXXZZ7XBoAqE+s5AzBgofVsaKclYnlwQNxBBVEIljxDzTti5CBQITYWd0zGk4hrLI6k1C9ZZjvqsgd+cVDc4QWVuzzUJ4jVgEjktEm1aM0ACDiUyYESkQ0BBEEXspTCsTRlnxGCPMQoeHAqlKiP/B3o1DvZRl40I9g+PWvfz2/TdrUAfEMNiHyxGrtEIU5F3EA0SDCSodAU4pB1KkUhV5++eUsPNEuIWqSB2OPVbvlEeHlSYNzSIeIBbFSscoy8kVQox8j5GH2oMwI5kSOQBTvbiw0G6MRDhnxDvYRGpsyYpphLoj9qKtpsTqSFaSx7QRCH8JiiOH1BDXSCEE2RD7EzFNPPTULefS7LbfcsrZtQ5wPK8R0GMRqZARERNBYCVo1HcAFgZyQ8TDkhy0nEOLY274U4KgD4wrDTBzUjxXk9OEIHV8yCHMGfZO/KRcrnikn5og4mHsQ6zli7LHalrm0HItENGCrA9KrF047ok8EN0QyoghEpAvagggC1X4b5RgKBgD2fmelfqwy7q5/xsptjBkhxrP3N3NYucoboRvDFT8ROYX2Yl7EcBT7d1fzqjf3IS4jjBNBBq6kHaH9qwakgTYAxDxDORGsw8xFOdgeIQRs6hxh3Ms5kvbmM+YKQqqHeQZ2zOkI7eXB6mj6EEI/9WY+4D3y56e7bUYoExEEuCbEVuZdxgPGvepBJAe28SiPiC7UncmvFPYZP/SHuCchrt9333157MS8xtilz3HvoQ7xnYK249rSaFBv/ijHJ38zRzAHR56lAYC6sM0IXMmT0PhxcC2mAL5DRWSSehFmwsjFfIzQzncAjCDMH6yKL4++zPukE/fqiMyB+I8BL0yE1fSDPfc62pl6hPGLewXzXl8P6s/3FKIUkR9zO/lwT19kkUXyezHGqyaRMC7Q9hE1hzIxpmN88F3iggsuqPXpsrykpwGgry3Y++s1APSenVdKQAISaCcCGgDaqbX6XlYNAH1naAoSkIAEJCCBcU1AA0DXFtAAMK57pPln4QJRjIfNsWqbFXyIGOzdyipfjkarFFnpyPXlnuaxQoxVXnPPPXe3+273pQmqBoBYEccqLsrf7IF3PKzn4TsiYgggrHxnz/F6x7g0AFA/zArsOV6uuitFh2qZefgeD8LjM4TDaNd4j9XACGI8UOcBPz/sTx17xkd+JdP4O4SQiDLAqvjy4X6E421lCwDKM9dcc2XxqlxBWtYr8mOFIw/oI8oA/RZBefbZZ88iQDzEb9TH6LMIMIgmXMN+ylxH+hgYWEUZqwzpH6yA5BpW0WISYe/feuWK9xqxYtU7JpXob7QrzBAfywMxLITgeJ/8iQyAWFQVKsMMUg1vH2HLyademXoyBkMoi5DcMdYRsegvcIxoFdV0Ma+wup0DriFAx3mlYFqWk/Yow6QzXhHGQuQlbyIj0F+4jnT4HSv0Y4XvjDPOmMU4RP1YYV+WkbphIGGfb/oO9cAYgqjJESYa3iekPquXwwCBiYEyYJwi79LMwLWxEpU0YouEEF8xHJAeAigCJPPuIYcckvMsDQCI9xERgPGLaYSoECFwVXkHsxgvhMNGDKe/Y54Jg08pkpVpjGsDAKYLRGLar9lcHu1DdA229AiWzA+0aSl0w5ixxkpv5jvag/Dw1113Xa5+K3kFJ/oMhhzugSGM0hdYmc69rzwG2gAQ44q6co9gjHIwZ3BvZ1X0oYcemg1+MXaoK+eHOEpfoN/wOlZs15vjok/F7xi7EREmGMacRJq0CefDjPGBqI+oXhprmFOZ/8u+zzUXXXRRvkdHu/I5xhxMRN2Fki/vjYjEmElCjOc+zxzL9WXkFOZWIqXEgSEBo0DVxBh1jPtPtd9QbvoiQnl8twoDAP0toiLwm/sQ7cIR8xXl4p7MNhMxxuP+VG9LnGZ9tyf9ut49AXMU3wfCMMFWKZiKwtDVKArDs88+mw0AGBNijDCXlYaHntyDynN5SIwJCrNKtDV9P6KqlP2oXvtU5zsixBBxhDFMeemLmMi4x1QNPRoAettq/XOdBoD+4WgqEpCABIY6AQ0AQ72F+rd8GgD6l6epSUACEpCABMYFAQ0AXalrABgXvdA8awRYvY/I+dprr9Xei4ekrN7jQTQiGuFlywfkcTKrVllpyIPheHAdoisCPKGJ6+213V9NUDUA8DpEPsTgZg+8o05hAIiVbHPMMceQMACwEpiH26XQjlBc3Su+O56tGgAQY3koH6u3EUe4NsSNyKM7ATmuJcQ77Y/AxtGqAYBz6S+sviSsf6MjRCeiBBCGmAMRifDErMrnaCWsdgixlBsx4vLLL68JyIiwhHdnDPDgnz2WWWWJgIEwQEjjELOjnPVWhPJZVcwmvDyr0RGFEE/CAIAQXB70R4wUtHmIVpEe4jNlZpUnWwIwXkNgCXEbowJpxwr7UrQLQbqnYzFWYmNEYa/j0gCA4QeRrN5KflgzV2A+iRX9iDSINVGnZuOV8xBs6V9EM+Bv2pn6YfyomiUQCDC/wIF2pAys5mwUIQLehP9H8I/oDGeddVYWKeMIsRJBMsrOZwhcbCPRCtdSlKRMBx10UBbmYcvrEOaDE2VBaEPIjvzZG5z+10j8r9cnwwBARA2YDHUDAJEy2M4jBOlmfRVepQGA/sGqcSJplHMo21cwfvgdB/MIJqjqeO0uT/perDZmPghDD/0/omGU1w+0ASDEe4RjDEys2o8V17HKHlMFWx0ghBO5gM85v+QT+9Yzj1SjqFSF/3LOi3sF7RXvx3gIUxDvU062MsCMwBxYCqvccxBdYRhRXPic8YaBIeYb5ju+f1D+6sr4Rm1WzwCAaYe0yvsF9y62vqH+cGOswbMaZaM0ANTLk/HMqnzuSzEnwgEjGWmGASBMZrH1SKSFUQezyrzzzpt22WWXfN/HJIDRKQx58X0rGFTvQWW5Wplfu+vvzKfMc8xR5EubcB9rZICItIh6wzwc7cW1J554Ytptt92aDemmn2PoYp6IeyntyDirl3YrBoCIUhP3WwwnfA/DBFK9XgNA0+YZ0BM0AAwo3o5IvDRKd0SFrERHEbB/tt6cGgBaZ9UJZ2oA6P9WrP6/1v85mKIEhi4B+//QbRtL1tkENAB0bV8NAJ3d34d87cr9ruPBeqzQisLz0JPoAIiNrezLy8N0HprzIDVWhw0UiHoGgIUXXjiLjK087G43AwAiAisRCd9fTxSrV+d6BgDSiKgAsfoTQYyVbiFIIzYgMJZCTvVhRb38eLhPH4r0aPtWDQARQhuRdsMNN6wb1rzsS/QvxD0eDFC2WWedNQsrbAlAP0QA7O5ABCVkMAIyUSP+8Y9/ZGGDaxH0MIZQJlZLk/Z7772XXzNuEBpZyV8eJavy/eAU+4+THgYLBPvuDACkh0mH1aLUEcGBNCgfZSddVrNjdkEQJ/w+Ya1HjhyZzylXzcfK0XKVZitjpFo/ykS6iCysfA6hjjLwQJ62jlXxnMdrfsMWwZG6I9KQN1seTD/99Lmd4Eody3kn/g4hnLQQejiXcOa0VRmxgQgD5QFftgugj0SZEITPO++8nA6r58vj8ccfzyvDKSPlo80RmNg2I0T7EDAxiBx//PG1MrDam3FZ7utd7QMhlJXGE+r04IMP5kgsUU/GHqv7OT9W/EdfD7Ewtldp1oblPzylAYD6s10BxoOhGgEAgwmrjGPc1AvhXe2f1QgApQEgWGEWwYwSZgrSZTU6wjhHM6bVOQXjB30PQ0GsUEfgRLQtj/4wABBpgEgqjAHajdD+GO2YcxlHlD1WxO+55555qwz6AGOLOYG5Kw7GHvMFgje/qQNzYb3tJMqxyN9VI0CMjzBBcA59DLMO44rf3IswCzKnUVa+J5Af82rcW4gAQHSV6kH78B0kxh8mASIAMH/2xQBAmWgzWDJ2KTOCO3NAzG3wPvLII8fqF80MAKTJvMeq+bKvYQBgTucoTQAY5pjDuSaMk2HcCKMGBg7ai3bnZ8SIEXl+Ktuk0T2vp/26mg5GUeZw2pKDORjxvdlBdAPuT8xxYawiAk5EOWl2fXefc49mnog5jH7O+Kac1fo2MwDQD/kewHcPuMd3YkwczBfVfqYBoC8t1/drNQB0z7DR99HqXB6v+zo/9L1F+y+F7oxQg13fZu3Qf7U2pXYjUP5PXe2znTQe+6Nd2t0AoNmjZ71AA0BXXn2ZHwbjftgoD+exnvV7zx44AgNpkB+4UpuyBNqfgAaArm2oAaD9+3Rb1wAxgIeY7GOO+BsiWayqDbGAh87XXHNNFo3Lg5C8rJaNPVRjxR7hUlk1VQ2Z29+w6hkAWAWMAaAVUWCoGwCq+6wjlhAqnDqGaFoy7akBIPaK5zpWuPFgH0ESUYJV0kQEKB+WNTMAkE6EiKdPEVI7Viizor/eqrzYVziiLyB88MC9lSgHrI4n7Dz9Lr7YkU6I9N31N86LVZk8WKiGnydtBA7qhHCBwBtiPflhikGULY9mBgAEa37Il1D5rIjszgBA3vwQTpzVr4hV5VYbVbNOmDkQrolYwMpTjBgIavW++Pb0H7NYJUsdCGvNCt7SAIAAGtEHQqijjJyPsEc0izAERAhyRHhEtwi53MocgZBJOgj8HLQdQjaCdnU8IKSvvfbate0gmMuIVBDbBZTnI5bSR8M8wt9HH310fl0aAPgbAZ5Q0RzNtppoVKdYZVptR8KaI27yftUAQBszxigbInOzo54BANML7Ia6AWC77bbL46zRuKr2aV63YgDgXobYXYaTZx5afvnlM86ejAvyfP311/Ne74Q6j37M/vQRUSDaaKANANW+QBsjstJPot/EOWUI+Zj7mFsYo6xER9hFaK4eVeE/XpMG/ZKV81dffXW+T/EdgDmD+wy/OUJU5e+YA8r3CMmPuM978X2CPBB6MQBEWTHbsE0M83h3hoWy/PUiAJQGAMYjr6k37OJeiPiPmYPX9e633fUXjFrcr9leJvpWGAAiPeoXZinqtNNOO2XjEelSt5hTKVPcE4IDJg5MA7QXET3qHWE86km/rpcO+dPPiZoAd4wcCPuNjvi+wHUYq/g+EwYRtlkhgk9fD9IggkqYxzBD8P2PqDjNHpjW+5ytn+h/Zd8cPXp0Zlvd1kUDQF9br2/XawDonl8z4bnZ+Ohb64zbqz/79LNcgM8+Yzuo8erPi+N9rt8KSX6fq6QXZYhMqp/3W+YmNGgEeiviNrquu+hWfb1fDxqUQcpIA8AggR4i2QxXA0B8X682Q1/u1+X/aZFu1VDf1/mmer/zvjdEBpLF+N/vgp91ec7b3/1fzBKQQGMCGgC6stEA4GgZpwRi9RkP7hE8eXBaFUIpIA8+eSiOcBIPpBGLERr/+5Dls1p0AP6hZcXcscce25II3xcAw80AQEhgVrexWjPE++748YUeEYaoCOU+yxEBIAwQCC0I3KxADFGSB/SscKY/lP8YdPcAhPMiTcRxDATxIJ2Vq6zGrh6lAYC8EFtZJcpe6s2EHcQHhNJYFd2XvsS15BdmgDKkO6sCEQcjjDyMCMdO+OPyaPYPWoi5lBcBi3oytvgiSpj/6hYAZdqIKIjciNS0E+WMVb+cR5lIi/dDbKM94IlYjBgZJgs+b3Vf9bIMCN3B4LDDDssmgNIAQFsgSMUcEvMC19FvMXWE8AiDMAdQzur+ytU+16htQzzcZ5990jHHHNPlNOY16gpXVtWyqpfz2XpgzTXXrK2cjYsi/H/sVc52EiussEJtP3TOi6gKbL2AuaAUL/uj/8GMEP2YFIiqUBoAKHdEyWDLjtNOO61HWXINK+oxXWDuYuXsUI4AwBYLjLNWjzAAINiGEF9GAAgTBxEgMNQwZiJ6CPe+0uDWysOQmAvpZ0SzQLSN/eQRjKsGDQwArMqPKDmIohiYykgd3dWV/JhH2ROesVONABBljnJRX9qZutHO1JvPMIBEyHReV+/5vEcZGTeMc1Y/8175DzOvMaExVjAyMRecc845eS/7cruSmMO5L8CGulJuDDixjUUYo6g70QIQYCPaScxZGADoD1FH7oHw5vNWzH6k3cwAwDnMybHtDgwoN9GMMDtW82m2wjzaEgMAojkH14QBIKKFxH0jDJhEsME8x5zN/TvuofzmGs6nz/G7ZM28wZgeNWpUbr9yvmp1DHV3Hm2HsY9tOZjnMSuwJUGjI8YbfRDjAHWh3ekjbCvF9ip9PX70ox/l+sZ9hS2g6O98f+jN8cwzz+Q5n++3zCGMEyL97L333i1HAMBYFVFeogz15pNW5pje1GG4XKMBoHFL13vgH2dXH3w2SmWo98/P/Vfjr3tQf8T/ekdDQ8Dnem8IiPw+/ez/CvX58T7f7VDsK9/Pel/c4TJF9Fs9y+9WYTjnvUYRv6oZx/es//aT/+sj9cZio/E51veNbvp/KxVvt/4zlA0A8QwinrNEFC7aIfoL39X6OuZbaddOOWe4GADKuYW2CwNA9X+zarv2RMCsl1az7wHN+mp5/405rVvDXeX+2m7zT6eMq+FSj9JIE9sSln26r/1/uHC0nhLoDwIaALpS1ADQH73KNHpNAFGRf05Yqc8qZx58slItHkTHl1F+848uQuJxxx2X80OMqrcCmgfPPLyO1ZS9LlwLF3a6AQAREPE+xBAe8LPqDvEjQhZ3h6mZASBWH5AWIXNZ/cg/qTy8RkhA+Cj/IQmhtrt/DPgnnTTYYxrBpTQAVENikw7CN+aT+LLGQ3dEGFbyVVdcVutKGGVEWPpmrMLmGgROXnf3BQ9xIswN8RCH16UBgNWspEGIbwwwfB4P9k855ZTMKI6q+F+OnTgnuCGI0IasmG/VAEAaiD6cj5h08cUXZ1GdVZWxurSMDlD+DRP6EStzW+HaqE9FKHYYMQ+w2ro7A0CId3AjzD1bE8Sq2kgrVrfS7mFcqLIr/3kl72DGeQg/CJEHHHDAWCGl6QMw32uvvbJxgr8RJFn9zTYTEY6a9xF+EPX5TZ9FtEOcReCMIx7yUGYEQUTJ6N+MzaqJoeRIHtHH6UNRh9jagbKEGI3RB178Jk3y22abbbKAG4IfrxFce3JgAGBFffSN4WYAiLkJYwdhvstV8MxDCN31xm0zxhhLEPNZvU7/Ypwy1/1/9t4EzrKquvdfdauqu4ZuunqAnhi6EWgQmkEBwTECRgVMIuY5vRdB895DIwR9Gk0+6id5Me89x5fIS14wJlH0r9FEwYhTFPwbGpI/czM1NAjdgD3Q9Nw1dU3997vO/d3a99S595xb99Z8zufTXVX3nrPP3muvvfbaa/3WWjjrw2uyAABJ/YV3Maj96Ec/8gwryDScnKwR+FFriTWrdQjvQyOyYMA7cQAA/MwaIRsG2Q/gVWWz4Dme5xmisdesWeOAQZz77DXQi2fIUML61TurZQDgPbpoB9mnkiNpc8T3aQAA+g9NAGepFAyymuw173vf+8ZEgGcBADA2ZD3OSu6HHshh9q40YwR9wGnOnAFCA2BFGn74CzrLmSC5I+MzuhclE8h2wiVHfBYapd1DVhmAoGQMQkYh9yq9Q+9FzwRMwli4n6wIAAyha70XvEm2DeQw6xuZCcCREjvjudCB0IP37NlTAluxjnHqZ80AkAMAxkP52p/JAQCVaRYCAJJ0U8n7alRPcwDUPmONfSILACApMr/RAADRqVDU8RglNB8eGUnMvCUq1Evf3IHSWH7K0poyxyl4Qj/RdyrNpz7XGUDnaPZrOSZ4t/SrHACQPBPTDQDAGkdHExBT5wn0aXQczrTiF809I6t33Wfh09lwz1wBAGiuwn0auZIGFhoPACB8R7yka5xn0vg0BwDMhlU2O8cg3pVNNwTZa8T18v/spFw+qpwCE0OBHABQTtccADAxfJa3mpECijxUpCAOz0svvdQNzCF6TpspxlscZ9RH/83f/E374Q9/WHYfCxznGhFuihbO2JVx3TbXAQBxBSbJIRFmAND3OH/Wr1/vNJcjFif87bffXkqLTT3sb3/7235P2G4lYyL3yTnLPUR3UptaDsukmtgcYLgnrCNMhKAyAKQxBVG8RAjjaMLR8s53vtMjXYkwxEFSDwAAR4IiVnGw47Tat2+fd4n1QtThH/7hH5a6KLpUOzTpO1KG48DCSCCnEJkQqOkcGoLUuMahKFp+sr6I5MVxhmOIlNsAbygXoFT8fAcghznGQUIUJmUNaA96KUo0jc7h90rLTSQ5NeVDAAB8hdMprNlOP+EBHGvQEGeQ5AuyBDnC/Ti2oLmuOM+JvipDoO8FAKDsSPzi3fABQAkAHAKU0GeyKEA/6MB7v/zlLxsp5wVaoLzBJz7xiZJzVI5NRTRTw/qTn/xkyQEJYAAwSqWrVgCASkPIiUbf6KPS1pOSGl6v5cKJS9StxkKbsz0DwFvf+lb7xje+UUqdzjwg55SNQg57Stmwd8XlXRp94UsMVZTcYF3zNzxK6v14jfN6AQDwAnKULAJyeCIzkKGMI81gE44FvmdNIjsAP+DMBXCGjGM9KpOB1h2yhX1fF58jZ6AjoBkunuFzSo4gm0lNz+9Ei8dlCGuRSG1kEoAtyUJKhfBM/MKhTTYHrWHkJ31PA4mF7aQBAOg7YA4AADiAxRukmGetx/e+LAAA5BqygfaqAQDEd2Gb0EQZl5BLyDOcnszXhg0b7Cc/+YnvdZKn3KvyJYBZAImhswlAmGbwSON1vgf49K1vfcsoUwJYQ5fAdGH/4wAAnOvKqoB8ha71XPApWYaQhcqGw1gBAJDBp5b1oH6wjwIA0L7FWoaO6EPx+edd69at8/I28CHPAJoEWKVSP9XkyXj6Vw+9ZtuzOQCg8owKNMlPyR3pkTrbhQ6GJJDQdOfPagCAkZFhq5SSuNDcnFgaoJ7xSjZUyjoQyYHyUgT1vI/2cgDA5Ek0zRXzrHIzYQYfrbNKPQoBOaEOFdpZ4ntFmoOvGv9nocxM45/pBAAQ8EP6J7qI7APos/GzTKPpWwAAIABJREFUtWQtP5nXetd+lvmd6ffMFQCA9mo5/WUrEKgo3K+TggzCfb3SnIdAI90T58E0eRNvOw4AUPR/fA/Uvhd/30yTPzN9Pc3F/sPTCjLCbhpmwq2X/+ciPfMx5xQYLwVyAEA55XIAwHg5KX+uYRQQCEC124l2IoV/GEGsgylOBxzFRJ5iYMXhoShaHXC+9rWveUTgZFxTCQCQoZ00vTiC5ZgMxx1XMASKeNOb3uTgCaWc/4M/+AN3KMcvnDJnn312qR5yPANAIwAAMlTj/CLSUKmziVDE6RMaPuLGinh/FWELLYjsJEWwAABE+8FX4RUHAPA32SgAAPAz7aI9+BW6kKqXFNHwJjydlm5Phy4ZRyu9C6WRtQG/4/BSxDdRh6S95sri/Nca4l4ABWvXri1L1Y9TJ6nmtowFykwQRryK3uoDY+GASIQpkZFEjcYv1ifZGXiWua71UuYJnPes80oAAEWui+dxZgEA4FBPVC0Xc8WccQ/3h0aTrAAA7qtUDkOACWiOo1T8yNh5N07Knp4epwPlHAC8iF8BzqgWOesM/lJENH3H0YNDnYt1zNwBrqh0pQEAKjky4wAArc/xlADAUQaIQGUc5kIGgBAAIAMHjmd4kb+VDp/sCjiYazXMIWuQC8hpnLFc8DGOegAW4RUCAHDAwzNE0GeN0I4DAHh3CACItwPPMtdJpVRYx4w/3EOofw4gBKcqjmvaF7iKqHJASjJ08xM5ctNNN5XKiUA79jIcu4pQV2YW+sFak56AzMYhDHCC92A0xYCatQQAa5M1mjUFL/OQBgDgHmQ9AADAEXLqss8wd3HjWxYAAE5KMgAw36K3SgDEZQXgA94J/9C2jHbQTqAqZe1h3gBTAQK44YYbPKsD7UuO8j6yfcD/45HzleQYMgMQEfsh+gmX6CIZp2elEykDAJlrFEVPiai4PlDrXgRvfe9733PgH/zGe7j+/d//3ddFNQBgpXcJHBSOBdoCUozPfw4AqHXGGnt/DgCoTE/pt9yBzEDn0U/xMWDb8KrVAdDY2ayxtSNmlTLgR7JzyEaGoxIAYwy9EwAA4D379u4tG8SirlFAa9SP2gAAqU7lvARAjUxT3+3sw+wxgPnQZVg/6EfoLnFwWPxNrD/29/BiL2S/V2mhMXwa55dCMOFV+D/rKGeaA26qAQCVAKDYK9DDAA8iYzlbEEiD3ocOji7N3FNmUbySgwDSuXSuAQAELEJvDjOM6NyAvEDvR15oDw/37GpnV50l4nsKn0snr2n/j8mf6Fw3YoVCswG+08WeNzIc/Q3wrlzhyDew9FWQ35GVAvB/mBmXMyF2R8nfU045JVEf1Lqpif+zdiq/L6dATgGnQA4AKGeEHACQL4xpRQEph3KGkS4cZx3GZBlSUD5J54qhlCtM6Y0zhcMQEX9pxotGDHwqAACq/S3HCo5gnB70Ja1GsGhCOmTSHyuKk/Tl1JmNHzCJcCRtuiL4oC8lAIgoDCPMRpXtcoUaxaZaBgAdMmifaOdPf/rTDvxgznEakGJZqXQV4Vdt3hQ1R7+JouPwK4cqKeOJXA0v+heWAODvWgAARP/jxFUddrIakMUiyeGV1G/GKccrPzHuMO7QkaZ07aQMx7Guizkg0jA+5+EcJgFAVIP+/e9/f9m6SgIAJPEU74euGBLSLhxxzCntCLDylre8pZTZIe35+PeK/mdc0Bk5AN2Uxp5I+3PPPdfpx2dyXAkkBA1x2AhIQoQ0tZWVRrqSEU1OQyHklS6fv5VKPym6VWsE/pbDXu8m88DNN9/sfcGRgIMHgwOyjvTkODuTHHz6DGMP4xdQCp4DYIBjTOnM44fzpPGp38rIIEBW6PBTCQDKrjQCACDQBqmqv/jFL5aci2nO77TvpeQxpwB+tPap903GiLTrQx/6kFFag4u5AxzCGq/loiwFwBw59nHqhxkAaAsDLkY65l0ObsAs9FGZF7LsX5orOZZpWxkk7rjjDuej8PrsZz/rYDHxDM5v7gvrhaaNVaUnmAvmkQh6MgCw1pJAaLQneVbJgBl/J3KftarIfn3P+mY/gkaUDNKBWt8zXwAItIeE49JaoC/0U3sTa0jrhf7VUgKAvS1MvRt3QMfHlQYAgF8BAMALABu0755++uku75ChoRM4DQDAfsKeARCEfYT76a8AAPxdKVNSWA5FMiJpP0Hu0CdKnLDuoKFKiQDiwzDdyGxMgAJpE5owLsnmJNozZvpHhDy8riwPPEPGDWRwvReAEdYAbWv9/emf/ql95CMfqQkcon6Q2QVwQqhfbd261TPbjAcAUE1mZpGn9dJnNj+fAwCqzy5yAB5DpgHYZN9DrrBXsHecddZZXqoNOY3sQx+Gx5U5ic+QPTyDfsKeGgK6lOaaZ7hPmbdCh6jAnWGZLvrFvqu+0C9lcJIeNDQ4aM0FIvUjeSYwWk9PtzU3t5R0fPq4c8cOu/e+++zM9esdtNnb1xc5UIaGfOw33XyTdXUttle8/OWe7amltdW/6yiWCtO+yGfNOFkKBRsaHnaHxtDQcGn/RPfq7ekpPYejo7u7xxZ3dfn7b/3pT+2yyy93ABm6RGtLi1162WW2csUK6+nttZbmZhsYHLDWllYvD8B71IfW1hYHLOg+5k0Ok0pyYqY5cGe6LCLgAXAZQEkyiAEAIAPMK17xCudfnXv4yVqB59EZWCesLc4b8Npll13mOhs2AErqAAYnexj3sq+yZz791FP+zIUXXOh66jf+4Rv24tNe7FmYsMvQJvzq+1Rrq5O2o73dunt6bMnixbZ33z5f+6wjzlcLFi4cA0CYafwzlQAAyYhQh0Y/REfGfgNfwAsAQ9BJsEUQHMIZgO/RnQFkJmW3Yu6Ya5WbC8+5OmMkrR3mXt/LDqEIV+RxXO+jXd4jW0AjgaETsbbnCgBA52btcwCjyfClQAn2Z+YK2xjAVkqqiV9ke2EvRS4w5+irgG2xRfAZ88196OO0A3AXexM6LfJEwCbap12dNwrGHlSwocEh/wxAW19vn3X3dNu81nlF2++w/36o+5ANDkYluLAB//AHP3BZdtHFF7uc4mJvLbtCQNNEMFDe5pyiAPIY/lUmQvgQWzRrAR0T2YvtnWANfiLLBZpHbkqPFYiAfZc9mvWGrYN7+Y41hqzWmkLfla7te+7QUCkjnc7FBInQHnv9ypUrfU1Kl55Tk5QPds5SIAcAlE99DgCYs0theg4cx6IcJzhIMNwKfSqjPT1Xalw2Nzl5WNw4eohGk1N1og2cUwEAwDFCDWk5N//8z//cI9lC5KFmNz5+lAzSLONEoe/Qic9w1GK0nmwAgA6L9JO6vhgjUJ50AMU5+K53vausVnY1zsUAiLGBqHycebQjBzHOLxwU8QtHK6mi5SCqBQCAgsezO3bscNrRdxxqOBtquXDUEBlPZDDK2a5du9wJRISusgngGCBLg5x3jO3+++/3uRRwQAe5SvPP5zyH4wPHkJx4jJ0DWbzfRJ2yJrmPfgDMwbjIJeNptXHSL5wjGCToNwonz1MmQI7zWuikLCHQGsMHijQGD9riM9bFG9/4xlKarTiiFsdsmPYZwxnzJWdLmrwgigKjG4Y41gvtH3PMMf7uD37wgyUDisYUGlKYK7KXyGiCUn/bbbe5wRjHOtHxrGkOEJ///OcdrJLk8FHbRAgT4QGNBUD58Y9/7PwIPeIlFgQ8COmtgwKOSejAc7yfDCGvf/3rozqyxWwWV155pfMoB3h4gvILOP1quXD4kwFAkc2MeS4BAKCnjGKqZa71TEpz1iAGk6wAIoywyDvawjEqBzyGFYBa8GZ4Qevf+73fKznr4Ud4kKuaoS9sA6MODnr2aQw6AgCEGSQwJiPP6Rvj5eBL5HYaAEAHUviQjAjs5+GFU5xMMaw7xkuUU3iRcQSHPrwusFD4Pc+FoByyHyADtJdCA2Q6a5I2QuACaecBP0imcA97aVIGgEpyJAsAgHWL3MVoS9v0iTXH2tbYRMc0AABjZ93Sd+aKi/4j+ymRw2f8jTEBgBxGCtqGdjjXiRjjqgQAiAMIKMdAGRZkCG0A3sNZwfMhqK0WmRG/NzRapIEvGB98ieylb6FBk2wpzH29F+NkXti7deHUZL5Y27VkAUCWs+dDMy76iyEfIxJXDgCod7Ya+3wOAKhOT0UU7ty50zPSwN+sOdYEZzv0XHQNHJLKcoTMU5khZbuSE5/9RGBwDJi0w98CK0lO8TdGUZUmke7DZ/RBRlLepTaRe3y3ZMmSKCPU8LD1dPe4U5N13FTAsDrsTnPP7NTe5k7QhQsWujOV7E1ve/vbHYDK/k0GABzt6GlfuP56d0IA1sZB0TpvnjtGaZMyATja582LnKg4M3DS79u7z9+L0wIgAM55gAX0V0AB18+Kxt5bb7vNgYboAhdfdJHxN88j9wQW7++n3FSX95/nBocG3aHSuWCBgwMABSBjooxWrR5NWe2aaQ7cxq7+yW8NPgO8hzNg2bJlnvmJdUS2O9YQvMvFngdvCpQJv3NO4lzBGkEPB0DA8wQUsE4AjLCmyOwF/1//hS/Y8mOOsQ9c9wEHJvNe9IGXv+LlRT2i2XkIpxz8gvMNEMmhQ93W2dEROSD6+62zs8P6+/od0BK/Zhr/TDUAQGBH0ZG5xH6BToyjH4AHsvOv/uqv7Jvf/KYHJ+Cw/f3f/33bu3evn1nhFc6eOGHRK5g7zv04hpAt6ErwA+dcHFeACvgOXRmegUfQ/dH7db6AL9kLCbzh/bSJ3IHvAOqiJ8NDfMb5gUtnl8lfRdnfOJcAANLz4RMyThEogW3p2GOP9TMI8ws4mnODgLPYypAr8KHOQfzNOQ0bD+d7ZZ1QBkn4B7kDz7AXoiuH5Q2xscBH2PKOXrrMAW/aA5Ex7FP8TbabrsWLfZ8CBMcF3yJ7AMMAdrnkda/zvra0NPs+y37LpUw4R/yPsRl6snNIfmdOgXIKKGALmzD2FmQIdkrsBchT5C6yGjs+/K8zuMBQ6LOy/2CTI3Doqquu8v2dtcGezr0qJyCbnQC0yFzWGGtBbaIPA5pnzWEPABhDtkPkeH7lFJgrFMgBAOUznQMA5grnz5BxKkUk3cWBQLRwkuNKw5EDm4XNRkhaexTUrM6MeskyFQAADPOkDxcIQumBk9KQxx0EKAJE+uNIDjMn4BSlJu5kAwCgv5xWKDcYv0Efy6GJsxinDopSNT7QPNJ/nBgccjGMcCnLAVF1OGnjVz0AAJQ1+I1DsxxGKFiAMhhDmiNPzkAcyhyyMUCqvzizOdjLcYKDQdHtAskoajjtPeGYOZjRjoyrHulTKLghAWOBLj6DjmQZYCyMlehaomx1yK+UNl5tcOjDUQy/KjJ5vAAA5lYIWdrHCY3hAoedorm+8IUv2Pve976KkchEyGOAlhOJPqEUky2CK87/cV7ResLxjSMVgwmGDCLZyEiiTAIhP0ID6Me7iAanlrhQv7QDfQTq4TkML6wBnLhhf/RuRebThqKxNZfwC05GOQ7TMgAoug4jD6h9RRyrXyHNOYQIAMCYobOi5bPK0ekGAIjLRwBCGM+gA/K00RkAoJPKZuDgRlYIBMV3ROxcc801mQ9mzA+OTKIouLTGaIO1EOdnDDOkZBfwB+cikR6KLE9zVuI4BgTE4VII8rAEgAyUZE2Ar2X00T1pGWq0BukfEUvUkQ8vHNnoBMgBnB3Qj0t7A2h5IuEkD0OHqcYGvaUffPzjH7dPfepTpfVJf9k3kqKkWLesX8k8AQCSMn9UWg9ZAAD0DUMbsheZK9mLMZd9BYCIxpUGAGDPQLYpNb14RAAAjQV5iFGCjAYyxqEnXHfddT6UNAAA/IDsw3mAwUIRXhMBAIDHwnGHII04PSS/0AspF4GuwWfwCPvgcccdl1V0Vb0PwzrZZHTRD9YA70wrBRQ2rCwxmgO+Yx5C0Fq8I2QCYg8UqIo20BGTAKGV9rOGEGEONpIDAKpPujJwoFuwtyEPyIzBmoVnWSPIFhzj/EROqWwU8hrnAboJ+i5OA5xJPMcFYA6QOA4HdFSAs+iW6NLIPZwTRFnxbnRF5BOf47RizTB3tMnf6JH8xCiK84AzBGvwtHXr7KSTTjYc5w8++JD19vY4CACjLn1bf8YZ1tPbY9/65re87Ve88pXucFi9enUpHTHpX7/0pb+xluYWB8FxlqFtZC4OCRz7j29+3O65O8rwsmLlSm9XzrW77r7LHn3kUd8LcIxgvD1j/Xrbv2+fO9Y2P/GEtwmY4t577nGd5aKLL7Lv3vxdW7xkiV1wwcvs3nvutR07d3qbnLOe37mz5Nzh2S1bt7rOybjIYiCw2KuKenGlWZ5pDtyZLqLIogG4Eh0I8CO8zt/saQCf0X/4B6/Dy/AxZxP2duZdAACyv+HMZc75DjA1IGTOHrQDb958000eeQsA/wSAfFuetsWLl9i5L32p3Vl0BsPn8CG8d9bZZzvfklGC9Xj3XXe5o27ZsqUOMlmzdq2vV+3ffl42d8HNmGs6AABCYrHHAxaEH+AFzmQ45pkX6Ius4MyOHseZEAc8QE9kCVkjkR+SpZzNKGWEjolcFhhdwHZK+vEcIBNkM2elN7/5zfZP//RPrkNznXDCCS5X0a8AsQJSwQmMTg1Pck4H2EpmqLgeNx2ZYK4BAOAZ9kocj5TjvOKKK9xewv7L2QCnOqAyznbMp6KbeY6z5JlnnunyhzM05xjsTAQkQEeAcMowgK0L2cTf8AL7Pm3BO3wG39LW4489Zk9sfsLlBrKFyP+f/OSntnrVKt/rAaI/vnmzgwTIQsKZ7PzzzrOHHn7YvvLlL9trL3qtA+JUBiAHAEzHVTZ7+iQbPPsngRXIRvZp9lT2VnieNYTeiR0FIB82SeQiwRgAvgFaoedh/yNLHfoogC3ux6GPLEU2s+ci07mPtYBMJksg8hnAAe8iCAR7AffwXnRh7NXsA8jqOKB89sxEPpKcAmMpkAMAymmSAwDyVTKtKKDoM35iJMHByaGXjUpGZTosB6g6j/ET4wabKZtdpVTEjR7sZAMAeB+HORxvAgCgKGN88miUGKIvbhDnYM7mH6arhbakrQYUMBUAADnB6Qdj4/DApb6QQp5DKH+nOZwZLwdMDrEyYtUCAOAdKGoYGVGc0i4OxCDtMbgLdUkbKHEcWtIc8+JTjKMY+THGYajhgARalL7roMy9OHhBcnLJ6YUBiEMWh6gsiE7a4BkOWmGa53gJAAyyODCItKUf9AtFlkgQlE0BHqrRiPtwbnOYlOMNYwWKcaUo2YrGxhgAgPESvUIqfA6jOKHgYxwxldY/8/WGN7zBnZ4cZOkTjjacqDyTNl+8A7qRrh9Zw/38zXspYZHEn1KyoQXR7wAHlMILVC/1rDFycyjgeWgM+IN3hf0JAQACQuDYig64TaUsDfAjjkoOE/Hn4+ubvuPYxMin1P7IT6J4xf9JGQCgPc4+sq2IF9PWCt9PBgCA/n74wx/2EgACElUqAZAEAMBwxTxMBABA72P+cQwAeMIQy+esMdY/6w2ZrhIW1ei6fft2N9Jw0Av3xBDUEj4Pn3MghUZKu8zegcEwSxkA+B6gi0AL8HQIAFA6SKHcGRMGJS4cO4w3vJIAatrHcNASHRJeHKrZv1irRKgAZuDSPKv2up6JH3BFU2QZBi2cNTiQWCuSaWQryQoAwGil+pVZ1kEaAIA+MBZ4DzkFCIKxsrew5ogqx2Am2Z8GAMBAC5BS86IDkEoACBTB+zDUAvCBj7ifDCDIBtE3aXySQ8rc9Pa3v92zDWgfo6/wcwjcyiIn4vdoD0QmwlNEKWE0Ec8KUJUEYIFXAYsAYIJe/I0jEpBFFp6v1l+lQWUNAVZRSR/axYjDPsvaSgPW6B3cC/8z14wPOcQ6wLBZCdSaAwDGw1GNeSYHAFSnI+sB3Qxj5Sc/+Uk/o+E8wEHEmgAYyn6CMwl9A1Acei/OfByY6C/oJqxX1hh6o0Bk7KHo3cgrwG7owGQTQK7TDtH+ONw5P+LgxNhKf3CYEYWKLEDnQqYAoMMRiqP81ttuteOPO862bNnqqcx/5z/9J5fJyDXkPdk+aI/o5rdccYU7NtmLHty40ZYuW+Z9Ou20U92xT6Q/zg9lSrrm/e8vAwAQcc++eOcdd7iDHlohi4m8ZG/DAfKdm75je/bsdccrAIgVK1fYW9/6Ntuxfbt95cYbHWhw4toTncY4Aa9+73vdIPwnf/IntnDhAnvnO97pMvjue+6xE9eudZlCO9BAGXau/z/X21NPPW2nrlvnE/rEk0+60/djH/944gRr38kBAI2RI9XOPOF3GPjhQ/ZnHG44BtC/WEusA84D/GN9oZegY7IXAwoBDIPdgM/RCzgDoafxHUAAeITvWAesO/h51/O77I1veIM7FHAgsIbgS/gdXYv9CsfbluKawl7DeuL8gq1h3amnWk93tz3z7LOut/G9slfkAIDaeEfg2vApdALmnvM1AQ4qi4lOQGAI+hgOI4AByAeyCAIIxfnPvfwEBIlsRu6QQQD7AvYI5pqzO20ge5FTnDXQR7DJ8DvtAhpAn8bmgnylxBhnSGQ1keScjTmPMf/cjyxHH5vu6f+h81wFAHB+5NyALGDtw2OARZQlEp7ARoaDUjYG+IfzFHorZ2gc/uzHstGIN7F1ALijLXgB+cOZiz0S/QB5gUz58Ic+5HLlK1/+ioMQsEUBLiCqGoAADtO/vuGGKADjzDO9f+jJV7373V6S54YvfrGoE1yeAwBqEzX53eOkgM6DnIexjZH5Cts18pB1wp6HDom+yrpg72ZPRu9DNrNmAGjBx/C362133+1rivM5+ioylbMlejDrhr0e+Yq+iw2f9YX9jz6gA6JLYkdh/2bNYpfm3azBNHvnOMmQP5ZTYFpSIAcAlE9LDgCYlmw6dzsVd1CxIXJgweAiI7+oIyO4SgBgROIgg7E8izG+EVSeCgAAqSZRwDGqK8UfCjdRn6HjUw5w1egFEYhzkYN5WKdNAAAizaYCABAiwTFgkdZcAAX6yRhRpjAeKBJRadQ5mIgG/MTph8Il3mCO9T2KFWnV4xcHE5UAgBa1AADoOw4knMgoV6IradM45BKlFAIJlN6Jfgv4gCEFZ4/GDD9TvgBlThG9Gg8OMKVm5zv+EenEYY1DkXg/pKkMB9yLEqk642HkMe0nAQC4F4e15oH76Bf949DP+1TPXbzHe6AJ35EZAYcj6dx08TxGgVpTQofjoC3+JpoMw4ccQDjUZSROisyF/ijVrB+tD9riEArvELGgi/lgLhifHPs8T7Qa6Wy5UMx5j4BHlQAYmg/axPCK45bxM2cYRVi7oiV8A0gDJxBKfSjv+F1lBeSwxHjNoQCDCvNEH5AHHALCiz7Qf9V55DuM7dBMKaf5jDWCMYdLoA3GH5YAiAMAssrbiQYAQBuMo+wFGBTEM9CIeRf9BJiIyzv4Gj4QuArjFs6EWi54m1ITcsgzD8yp3ine5Sfvoq/cS1+gK8Y7DKwc7DDe6lJfVR8ZHgKEgcFXGSDgCZDiRHNxf+icph3S0uEcUO1k2uJ+lWWQA5N7Wc/KrEE7vAt5oIu1ggxQCQCBlfietcXhFmeM5AzRIPQVeSj5l7RGlS4e5wR0kOzAWERkiqK24XmMkOozY2EtifbwAu9OKjWCUZS9EEeI5kMgDBzDQseH8he5gvFbDigO6QBl4jQOeSXuoGfvht7SZRgLNGLtekRosaQRc4fRFdpyr9L7YfBnDjCmMj7VuuZ++J6fOJ9Z58hGwHTwFvPNXGKcpz0BAJgnZXLAaM/4+J5/9CeMPpfzPT4+lYJhHBgMMTwoRSFZhVhTSg8a7stZZYbWLE4K5iy80GkwoCCbqoE+r776ao+EE91ZkwClGnkxTnQMrUWMOhhbAFGovnjYx/B39Fsch+giAh8xjxjoyS5Q7coBAI2cxdraygEA1ekl8BIgN6JEMYQC0JWsAuCE8wrdnr0PeYV+y17BmsAZhQxk/8bwj8zDEcCFMZT2kNGsMSLyWUM8h36GM0F7L0ZX9gb0cmQacgCjKW0AwMTJwTv+/m//znVA9jqco0TC/uZv/Iadd+65vkciX3nH8zuft//nG193oBiyB93iBz/8oct2ZHOkP/RZW1u7R9v/9Q1RqSTSqQus2rW4y3bu2OlnG+qmX3bppbZ8xXJ7+KGHPX3/f/yP73T98K677vY9D7nyN1/8okf1A2y4Y8MG19nf9va32WmnnmY3f/e7tuH2243oboy+n/yzT3p5AnSYCABwt9P56GVH2y3fv8WefeZZ++9/+t/dSXzDDV+0U04+2VMm43QBdAA9lTFNKZPHzHZeQ7k2gVHD3dL34lmMcMRy3mA/RL+BN+A5jPxkeAIkyHkUIz96Dvs63/M3gBv2fMBw3MfZEz0Bfv0/119vSxYvccBNT0+36xldXYvt3VddZYd/lfEJp+/JJ59iV111pf3stp/ZAw9udEAnfPLTW39qTz7xpPPeL7f90r7xjX+wSy6+2Nfyhjvu8Hrc7IWcs3gXmQH8zJZnAKiBI6Izb3hmgYbITXQz5pW5BgyMo5SzN2cRHPLILKKlmX9kMbKQM7BsPtyHHEJHoj1kNBH/yDbeR+Qougn6Fjov8gTgOXzEHAN+BDyKfgc/YWNCL6M97kVv07kGGw+8ha443a+5BgCQjYC55qzCmSEE3HGmYy5Zw4BEBMJjP4d/AMfxPVmo4BXOEzgk0bU5H+DUZN4507G3IrvgMUB68O0fffQP/Tt4CQclcuvGr3zFzzMAAm699TY/E3Jm5hxLdhxAd5QB4Hy2e/ceu+73f9/PO/Th4ksusTe9KQcATPd1Nlv6p/T/yFDkH/YWyq8AvmONsJ5YB9jXkJnsiTfeeKMD6dDpomxRX3IdEbsr8lylDtEtCSBA58NeDSiGNUPmVoBa/I2OTQYA9FdssIAKWGPIaQB/2I/RiXm+lvP3bJmffBxzmwI5AKB8/nMAwNxeD9Nu9HG+Ttl0AAAgAElEQVSHDAcbNj2URKWrDjuN8VpppUDKgYqPpxmeyEFONgCAseCsI40Ph7KQXhi9cCRyYRjAEI8zm58o2ygdSpeO4QoDAgdI7iX6HEPzVAAA4vOD4oThicOFSjxgBOHQipFd0aph3XtogoGCg6VS7sI7XAIAMH6lNA7fGQIAoIUAAKEzOI2H4FFSNCu9t4z7HIZR7EBsKgpQTgj6z6EJJyBIUV0YKTHyJEUOcsDGiIdTkt8VtY2xk4M+KeF5F5fQqPyOkogyiBIo56acW3KQoVjGD+X0EUAGimxoiAJIgAGVKAH4S32RUx/a4+wjCoGDoOaEd6LQclBU9EJI22pZAeK8yXMcBlF+w5IRGDoqgQsEusAggkFXwAHawgiMcx/DCO+iDeYRRww/MaqQMpwIHDn+GTt0AHhEW2kZKuSkpA3eoZRh4lXkF3OF41fzI/rIeRYHd2Dc5mCu79Vn1hCHCKWDxFnLwYL7mFeiPeBPDh1cAr9glGde1TdF7yaVAFC2jmrzFs7vRAMAtO6YRwxYocORdYaRnzmAhqwZIg3DC/mCnFC2mUYDAOJyBNpiFGFdcsHH9A0ZgDGV94fzB18wRvgHngMBzqWIa5zrGP4Yl0q8xN8JuASnS5hRh/UMbyM7wogOZCdGYhyRZDWBJznMEk0ED9HfMAOA+IifHEaVupy+sI5wrAMwQVYm7dPwKLKGewTYoC2eZ10CbFCZINYeoACMQ7TNGmJdwvfIuqT22fPYC+Fb3sXFs6oxzdiRKRjQFaEkWZIEAMDQWS0DQK0AAPrDM9CVn+znOL4Yv2QEzmQO+NBIexQ8oXVPnzA6sIcwx6xjRb7zkzmkBADR+XqGMQIoIcMDOgJjZ/+Qww1HPoa8+HhENyKB6CtRuxoDwAOABsh66JqUkj6r3GDOASthMAkvaC8AgGR7+L3kASBS1pic80RDsAc04pIeAliVvQjnTLiv4KREpgC00r7BexkT9IJ27N0YbMKa5WQBYi7SaJQDABoxi+NrIwcAVKebQGg42tkP2JfQCZG5rBFkMVHN7NfobUQeAtZhnQOAAjgH0ArQJDIbwyUOBoBPGPmRK+j+OPFVV5V1yDmAfROjKeAAjK7IJ94vAAB7PXsNQEHSpF/02tfaZz79GR8QbSFPHnrwQY9qfNn559tXb/yqg20BprH/oYPPa5tfAgCg77KPsncwbvaXxUsWO1hAGQD+24f+my1a1OXgAJyrjJFa66f8KgMUuhHy/N/uvNM+9elPuYPtDW94o++/0G/vnj0+ZmiH7Lrn3nvt3/7tTneGnHDCGt+30AvQG4iIxEGzYCEAgHcUI8nusT/48IcdgAdYALq9+91X2bZt211OX3HFm+2Cl13gkZRf/sqXbdXKVaXzpFInj+qihejXHAAwPsGR4SmdQcJzD+dE9jT2Z87/ZMJhv4fX0Ac4y+I0gNcBBMDf6EzsIehPONqqAQCWLlnqmcyefOIJLxcAgB196pGHHrYbvniDg0SuvPIqz2zDe69+79VesgLdCF7mrHvf/ffbTd/5jv2X//pf7dd//XVevgLeXLlqlf0W9bhbW30fzgEAGZggdkscAMDXOIH+8i//0p2lyB/mWkBTZAG6B7IF/Q5HLGcG5CJ2BLLloSOi3xGVihwFQMXcY5vgrKAzLvKNdyCj0Flog0wStIMzlvMkvEmGP2Qn5y3aBMSFcwq7Cs5dZDDnUoAj0/2aawAAdFLmEFsQPAT4DtAxZz/A0pwDcVzyO/soF2AzeA5gCOcx9ibA2YCP4D9kFbYW+A/5gEwBXAdfCjCAXHpm61YHshWamlwXQK7AJ4CHNj36qF1+2eX24x//yJqbW/xzzhf33nefPfmLJ/2cQhmdgYHBHAAw3RfVLO4f5zf0M/ZjHPnIWvRdwCyc9dC9yMLIehCwlfMrdhHsiNjisFuh33ImRJ/jH3sw53X0SHRkAFoq2UewD2sUsA3ynfUGiA/dgGCrEADAGqUtbF8KJJrF05EPLadAGQVyAEA5Q+QAgHyBTCsKxJ18KJYopBw2OICEKcvDjmPgxXEWOscmY2CTDQBQGlgcKxh4FC2pcaOAc/BHoUAJQenGQYjzkntRUKAlkSVESqpGMwjw8WQASHN4Mn8Y30hpTd9lzEYRwdlZ6VI6YhnSMVrQfwzoKFP0H0UHozmHCeae7+XcxoGpes4CAHAYRRmLX/UCABS5SSQ6dGSMHKrhVcaMc05zAjqTPmJk45CkKHP6xFgYE8YUUPUCQIT9pW2MjxhzMJzifGB8itTGOYRDDoMpiihoew5vzIHWFvcCIIFmigiFdvEMAHovCijvk/NEnzMXHP5wVODkoA2c/TiOQJpyeNYlhxLGys9+9rP+MQpo3LmR5uzguVBGoORyiMSYyee8B9riQE2KLuZ55gW64ezCiKXIZckW1hAGaNpg7rgXpyoONfqsrAA4HjGIcFDmvdA7CaQQ5zeimBXhzzPQSxdGafhIB4n4s/H2BTjB4I3TjzHDR6IFPMRBg7XGu7ifQwZGGTnrOJRAR54hQkRRH/FsARiRQObL+A4gh8MHV5Z5476JBgBIPipLCjyqFPS8XxkaoANRhkpLKDrDnxgmeI55mWgAADTHqAs/YEDlUkYb5hKHQzh/GFUwvvKMQDXaI+Fjxo2jUVc8BT7yFIcCRhy+k2OW35EdyCkMNFw4H+kTvMFewnsAjgEaYf/hM9ZMCABQ5Dh9Yf2z1yB/MP4h67TGWFvwJGCC8OJeHL1yWmu9814cq5KtyjqCoRue5e8wowegJfYcxgKfQy9+Mh6tN9YG4AtAAchU2oamGDNZ1/AKhlHxVKUMAKGcSZNnWTIAiB60C+/igAKUI2caP+kTYB54gwM++wr05j72fIEbmG/kHDKR8fMsn+HwYQ8QuIHPmRt4C8eT+JB5FL2YL94XXugVpIRF7nMhG5A/zAcOCZx+SUAvtZFVbtBP5ol9LbxYpwIAqN54+D3jom/MKbSE36ENfADgqxFXGMnPPoGDEn7SfokugOxlLbNfhuuL/QeHpbIrSB/DQMN+w97KZ9VSNeYAgEbM4vjayAEA1ekWBwAg9zHeoy/JcY/MxfiJXoTeSNpgZBNyBYAA+j6yHCAU5xqV8sDxxTpBTgLA5UyA7CLClXsxipItgKho9k2VGVBmLXQtZCLAYWQBEfif/9znbeXKFfZrv/ZaO3BgvzvvcV6tWrHSPve5z9ry5SvcwbHz+Z32ja9/3Z34V15VzADwgx96NP6rX/MaX/ukMqYeepgBAONrCABQZgT0zI9/7GM2ODTkDr3vfPvb9ltv/i2P4P/mr4zArHHADzhADuw/4E42nB/s5Tjx0Ve/9c1v2fd/8H275pprXc782Sc/OQYA8JlPf9r3Ndp84onNfi9nBOoln3nWWXbVlVd6/WT0yZUrVjjNXL+LOfpLGQFyAMD4BEeGpwQACG9F12FvYf5ZE+xlRBByBmYNoSOhYwCiQS/jXpy6ADvRZbmXfRIQCyBQ9K0wA0Db/Pn20Y981Nv9n//rf9mK5cv9+yc2b7a//7u/8wwAnA9GAQDvtWXLlvo6JVPFdR+4zm0N//DNb/oZFqDnj370Q/vuzd+1884/365485s9+l8AoOEjIxkoMX1uYS/GAY7uNdm2JunCITXQn5gL5pPfFWwA2JFzOzYdzoU4k/gMhyy6P/o7ugeyDN5Az+WCv8gmiKMJXiEzIfofzibOgziuAJ4AHMAhhb0DOQrf8R4c/IARkMUArwB+AFQG4AXIijbhW56bCddcBwAAaGUPRU7o7E8WD3RZ7I/o1MgieAidmnMXujYAY/Z3+JF7AfJhdyBAhe8BEKC3wwtkiOR7AACXXHyJnyGee+5ZW7tmrev77NF/+6W/taHBQefFyy6/zPfCRx5+xHl8zdo1zm+ccTY/8YTzYZ4BYCasrtnXR2Vn5DyHox6gFDYVgFLovOh7ysKC7EX3Ze/EvkFpLLIP8j32VPZz9nK+x9YGz6Pn4gdxkOdZZ/ley/38jt0HGze6JDoyezg2/jgAABscejP9iduHZt+M5CPKKTBKgRwAUM4NOQAgXx3TigJxB5ecUBi1MT7z0w0STU0lYza/Y9ThkDHZVyUAAIbgLPV15FwAuYdyrKhfHCNhWm6NS1Fu0AEjGUZxRT/rfRikoQl/ozBjjJITHAMczmAMZETDy8E+HgBAkgM3Tv9aAQCMT5keOFhySNB8K9JS6UP5XPRCkeJZLowLOLPhCRwd4wUA4BhNc1DIuSHFjywM8KHSXuvdGF3kIJajSuANDjw4mVHcOCDj8BESO85DisbmoM3hDCc+fVSaZ9E/7LdKBdAmzyvtFIYA3htmAMBoFF4qWYBBEKOSLvoF74vmmgsplIrI1XzwbvgN57+Qp/QxzWGWtJ5DGcHzrBulc4YPiMzCEMy44iAAxss99J+1A9AEIyqXHDZyivF8fHxKz8z9OHo4FHPAVXaHNACA5BmpMwHB8LdoxKEBhzRzAL3CVP2iQxIAgPXO+zkIcDBgbLSrVN5aP9BKUcTMjyLA+YxncHxz0ODS3Kp8CO1XygCQtkbCOawEANAYRMdKcjztXXJk4oTkUMSBS/MNPTgUSeZhwAIIEV4TBQAgwiHJYAh/IQ9wUmIsJfKBuaPPyDnNl8attRwHwsGDHDYx1AkYIBkU0kxGZQyCRFQKWBWWAwllCM8inzD08G7kKs5m9mIBD8ISADxL36A192NA4wCM0ZBLABreS1/iNdg1Xu1pvINIIeiHIwg6hSVViIwktS0GJY1Bsoc2WMPKEBTnKU8veeON7qiGdloP+sn+CkhrsgAA0CTO/6rjS9o+ARy5R2n+oaH6q70CGvMcfIRBDtlNdAAgCMk2DHSMD16J8yWRX5IDGAmgH+8MgUohLdl7kKuSTbTJXqEyKeIJvSt8Nm09614BAKplAEgCAPA8jkR4kAuawEcYNLVOKsmaWj8XwNEjI6++2o3iXCFIMwTRhb8r8weOBYyZRM9hHKW/6AX8VHmfsF/QHIMqYB3pQESeYFxKyrgQH1NW+tdKi7lyfw4ASJ9peFsZAJAlZBLhM9YrEVIAlACKsU7R3ZAn8DSynn0DcByymjXBuQpDKPs7PH/xRRd7GvKvfe2r9stfbrPzzj/PBgcGfF/HCX7FW97iTigMpRhUWV9hBgAcBTi/AADQh1v++XveLvojEfecwZAdq1autD//3//bTnvxi+09736P72vqawgAeOm5L7VLL7vUgQLNxTJf3KsMAERBl0oAdHV5eTuyDNz2s595f0ll/Pjjm93J+J73vNvHS+aBV77qVbbmhBN8XNAN+bx9x3b72le/5vJizdq1dscdG2zLlq127TXX2Flnn23/43/8mQMI3lEsAXDP3Xd7ZG97R7sblTdtesx+93ffYytXrHTdDyDAGevPsN6eXnfmvOKVr7D3vTfSB3MAQDqfN/qOJAAAxn+cAABCdO5gnwHwzp4Df+h7dEFA4jgV0N3R05hn+AfHHG2xV4UAgMN9/c778BRAZMCf115zrbW3tbljF/Aa/E4JgI0PbvS1AE8rA8DvvOt3bNnRR/u5fXh4yJ14OP7Qz1i3Xv4oBwCMm1WSzpfoXjiKcPYgZ9H9kB847znfItuIKsUeglzF9oP9gPrQ2JHIEsG8Ym/B2QuPAOwmSxJnJHR/HEv8jezmXIqsRhfjDEFbOIM5z2K3oj/oFdyPPs9ZA5Ajz8ELnFHhVfSVSiD9cROowQ/ONQAA+zO6JuBTgclVdgvAENlFOFeT9QGgCMAj9jB4DvAxZwr2MeQQwBTVGudZ9nIik+EhZBLng5e+5CV25VVX2Te9BMDddtkb3+h2GOwgl152mb36Va+ywYFB368Axa1du8auu+4Dtn79GXbbbT+zr9x4o11wwcs8SxD7PAC6HADQ4EWQN5eZApLPyD/4HbskZwSVZ0X+AUblDApoCx0X3lbpR+QNOh9nP2Q3a4z9HFst8hx7FsAqgLDwPGd6dFT2d3QC7KsKTGKN8a54CQD0ZfZi2sivnAJziQI5AKB8tnMAwFzi/hk21tAwzUGCjY+IvzCikyFhDCfKXZFVkzlMHDhs4Byo5VgiaosoxiylCDRGjEmk9eXC0I7hHgclV3jok9Ndji6cwCjLfE5flNKf53AIyNkMjVDUcXjgwKE2G9HwXo+vudnRhxiH4hdgAZQXxoJSQyQnUTp8lnQYjRuUuQcHK+8OnUwoJxgtki4ZPhgThgXACRjwuMI0+vwt54yc2xjrMPDxPg4aGBg1L4xPES3he3EGYITkPg4yvB/FCZRkmoE8nmqeOUCBw6lEJI8bz5qavF0BM7QJyaDP50RLcIhGidOl6O4kGqlfIPE5rPPeJAdNOCbegxLJwZzDt+pcy3FCym0MreEl+tI2YApqHFNqQ5f6wU8O+CiySoWvFPooqhhZMf4oY0ScbvH2alnDOO9A2HJhXOU9GCboU3wNQnutHfoJjTF0YeAII5TD94cOHNYRbSKHMKCkZcCIj0OOdd7H3Kk/zB8RthhRuBRVmsZ/8fYx6JGmD8Mfzm45BQW24HAQpqfmeTIokPaT9Phxg0zokMToTDSRolSReWFN+CxzhozDQQUNaYeDC22E9c+rtZOFHsq8QUQhfWYta1yKUKcdeB0jRXgRncj6kIMCcAnyXes4yxiJ8osMoMP+D4MqhhM5xqu1wVqGL+BFZc2gr5oH2kBu0K7AUhhjKN/CQS+8tFeENGMfVXYS+B5ZyfrH6QK/xGU664m+YOxjDYMyR55j2JE8xyAEv1W6aJ/yAsiOMOJce1+YQp/xwbNam4yNCE1oIWd3+B54iEMzh2nmW2AWgcgEOOAZ0QtAA2uE/Y9xE9UEn6g0hNonEpUIE97BM/CBShHRPvsLhlDxVhJvxj9TZgrGA73JNsI+j+wUCCaUhaIHOg8yDb7CCCC5HgKUeE4ZHfiJwR+jmKLWQrphkGO9C0AXB4kQLQaQTXsYPMMekLS/h6UkiGSAf4kSom/IS57RPhLnryzrmX4zjxhP4iU7eB664PBWJpdwnHwP3yKrBSphb8YgXqvszrL25ajHMIMxhvTLONaYD/oi+U9b9Je1Af0Yn/YV+qvsHKFBKen9AgCg5wh8h3wFaJWUQSjeRlb6Zxn7XLwnBwBUn3XWPbyPzEL2CcCtp4geRA/VuiY9KjoMdEUmkk6fCHzOLPA4gCydi9CV/8NbfttlzKbHNtltt95mPb09nsZ+x47tnioYZ/w/f+97/jr2YeQu64MLAyvOK0VcAZLa9twvXX9HrtPumevXu87c9KsSUUQx8zwRi+w5t952q99zyete5/KN9zz+2GPucMfAKtlMFPY//uO3bN/efd6/8EJX6O/rt40PPmh3bNhg3T3ddsYZ6+01r3m1/9y5Y4fvQRh5KROg9Uq5grUnnuhZCKBpobnZ939ACzj/caz8zZe+ZC3NzQ4oBliIw/Y//+f/4pl+/vmfv+s12/kO8ADZAO7YcIfLI/akO+6801atWmkfuO4Dpe4CAihF/uvTPAPAhIq9OAiAPRiHP/szzgN0M8687OXsvUTSsrejk8GTOF5xNnAPUYXo76xHHLs47zbe/4C9/R1v93PTrT+91Tbcfruf7QHO8Pvdd93lUbjc75nOOhd4ho4Nd2zw/Zi1cWLR+cbZ5S2//RY76aSTfY2ieyxZvNiWr1hhd95xh59teRfrUvaEETsyofRrdONTnQEgPh7ZPTTXADvRK7FBYQPBhoF+AQCD8z1gQmQT2VGwURGlyprn7Inzlou54x+fUUYFOQwfwXPoNej+zD3P4agCmAqIAH2YcwI2Fnjhxz/+sct2SgogU+kDjiyCUPjHlQb4bvT81dreXAQAcNaAN7DzwRPwAfsveixnIGjCXglvwW/hfoysgQ/Yr9i3uMgeSXviHX2PcxSA0GuL9cgBlyOP4KvTTn+xXXLxxS4z+nr7fF9Fnpx66jq75JLXuQwbGBzwTCNkAjj+hON9b+zt6ytlMOP+N//Wb9m6U0+1I7FMI9rHXPo0Zc9gWCv/5PfPHQrorKYgLfYKeB5dEkANf6M/AsgiyEfZq9DNyFKFvog8xdbNXo6eCYgAPgaIh66MLGVdArJhnbLO0OGQ6dhRsM0id/kOACByGxnM/s2+wHkUvQGgF/tDkg1/7sxYPtK5RoEcAFA+4zkAYK6tgBk0XjZSDjYy1GLc58CJoV/RVgyHCBEcLCzuqThQgHzFicBFHzhcYXDW365jNmFCGnvJMM6BCUQs/Se6hU0bh3ClDZr25EzBSQ44AmM9BzM5ElCSaQcwAchbkLxKL40SgbGAwyGKCdGnGAniDkCMbvRLRnz6Q31ljAmVUtTHR4kywjOqX8khFLR5GDmdRBs5iBgPkdYoNmHKXJQp+sshFWUHpQqHkRxIOPy5n4hRaAoNOICGF+MC5IBziragB8/jUMuSwSHebw4vihLnQAOwg4giFDf4F1rwPWPnUIVxE8VOKOt4SqY0Az3fkyKNCCMUTfgIYytzw1h4BwY9FETmFzqp5jXACvqCcwvHBY4R7g2vEIQj5waoVHgOxyrKK2OSMxBDEgYDwB1EG6B4XnHFFaUo0zSFM228SXxCv1Cq4VXGjDEZ45b4IP6M3gGt5YDhUAs4BkdmOF/KjkCKO9YSxi8MySjo9Vwo+awJHJCseeYQOcbBOs6ftbyHuWA+kZFE+GBQVwp0jIesPeYfAxGAKcYDYEKyKpwfgQb0fuQFPC0ABbKYw30tF4d+jPj0A+M7fA+ISVfoDE5qNyt/CBDFmsNAxdpA/rAuFD2PgxQnQHhpjMgMDB6KTtQ9WZyGGEl4J/dCc9pA9iibRjV60TfmkPWFwQ6jGc4Q5Bdri0Mc+wvlC+B5IsOR7wLxpK0vZL0iulkfRPohO+AX3ivDHmsYuUrb8CVrGFlC+0QZ4UCFj5hDIvSpSVfpYty8E3pyAAWsR7pGnuVfeOHEQHbwTmQHf8uxqyjp+PpgjukXOgD8BbiMg7EAcTyHTGDNArRSrWW1g+wiTSmOIZwprEnaIzIOYIwuDF0qD8Ez0Id9rBYAADIK4AX8z1xCZyJbw77wu/hcTnR9jyENwBPrENmLc4m+sm7geeaCsgbs5xgTmCPmlf0MHtIF+CEEm2n9h+uLd7Pn8j72SMYfBxywByNHcDgAqAGIJQBYGi+G40yTIYyN/hPFG17MPaAdQEwCU4Xf0xfmPMz0Ae2UEaCR+iI8IdCeQFbwIfQDaMS+gkFINISvkdXME31kX2GPoR32sbgsrkQjyiyw3+HYQ8YRXQc9BIapRtus8jRtfubq9zkAoPrMw+sCN4W8r6eQodKxdG7BaIlsZP9EZksPh7dZEyothU7W9avU+UODQ7Z/3z7bu2+f8zzyaM/u3V6ffvGSJa4Pc7GX8C7NGbou+zPOK/bW44873tMM79i+3duh79QhJg06WQW2PP20dXYuKGWgYW+e395mK1ausJHhEdv6zDPW19tbeoa1hZNiaGjY3zkyPOyO+vh+10m5ob4+f++h7kPel2VLozTjQ8PDtnXLFgcG8Hd7e4ev8aVLl3gpAcoUUBIA5zz129kPGGehuWBPP73Fn2FPePbZZ2z/vv0OGmhpafZn2McB50JPwL3ce/EllziIAPAA3723mPUr0fnPQHIAwISKvjgAgLXA/POPudZZkrXAd2RKAtwPQJmzLvexxzC36Cmc2dA92Ld5/tCBg3bySSeVSlXsev55B/kTxc8a2LXzed9XFizotG3btvs7Tjxxre3bt99e2P2CHbVokUebw5979uy1xV1druehN3Qt7rLXvPo1ruux/3IGhb9aW1usUGh2HScHANTOPtIL4j/ROWSnkRPKl2ih4C+pBLpH7uqcz70CSaOHIC/DM08IkoUXkB1EXBNEge7HO7DVYNMAuKtsXbSvcwfth3rHdNZB5hoAAF7Q2ZmzoOSKMqlJ9mC/Qk7gTGRf58ImyNkJ+cKZA+el76G/KiWjUpc8wz//fssWO2rhUSXwH2C3g78qPTKvdZ4tWtzl582CRSVg4bWtW7fYkiVLra29rQh0HrL9B/b7/o4Mgo/YPynLw7V//z7/nb0yfuUAgNrlTv5EdQporw7Pbawb9lnsM6wB1gZrhP1Y2RyRh9iH2Tex7WjPZt0gM3H+s15Yc9iEAPixv3Mv6w8dme+ws/A+9Dp+Z/1gX+Fd2Ptol/2fvqDboRfkV06BuUSBHABQPts5AGAucf8MHCuHUEW78RPHCgdJLkVQk5qOCLDpdIX9jjvSKvVTzl+BHvR3tQOSvlPUqwAAfI7SjJKQdNE2ykUYGVsp2kwghRCQEda9zUp3PS+HhQAbWQ6ASg1Nn3HSoOBgxMCIziETR4ecuShLfKeIu7D9UDnjdx1yGUPodKHdSml308Yr2mDEROHjoi0MmyhhtC0AgCIkuUdo/vgBudL74uPib96JsVElBThsYcDhEE/7MhJg+FSKeQ5pWbJV0A/Vpmcu+R2nDGNSzW4521Byk3gkzSmUhRdCesjxSbQq0S1y8uJkBr1e7X16F+Og3wJuoETjNGe+oBNOGZRxaKcxyampmvJpPKHvtZZohzmCD/QZf8eV8lrpwXuYTxnVo4Pwfj+ky+GITOBwIGeV+ELyRjzCs+EcctiAZxQ1HE/fnoUGikrXzyQHXJY5y/KuELyi+/WZwEuSEfpeRqqQBlnexT06AEqmCgwUGuAk8yq1Cb3pg9YmPMF6hg91aCR6BtprbuKpz7PQT5kgFDEO7wsAwHfwNc6ZOCCMd6peOc9kcaBKZog3JWvgJw7H4cXBVN8zZmWokXwM3xfuV9BMcwDvc2hm/UI/Dr/hPqh5EqiCvzl8sw5YK7yDVKZJMhEaQRvJzLQ9utL61ZpP4oM0x6/oz08MlNzPXNAXgA4y/mofoQ8qLxBmYGH8SfKLOVZpCOlYyFXogn4RXjyP8S0udxgfz7D/VLtqkTuD01sAACAASURBVG9JfJ20x4cgOsAmACLgJeYMxziAzTi4NOsaz3pfKHv0OzSNAwCQw5oDGddD4GElnUzrQTJAOiP3C2AQZh3IokNkHVt+3ygFcgBAZW5QqS45kcTLrD1+jxtMVbJJJVtY28o8EpdpkvVNR8yGOce0tFhHe7s7Ir0EUm+fDY+MWFNzoQQgkF4kmYb8pF1kFLLwcH+/AwpYpzj0RwCUF4HbR4ZHXP5xrkCu+fobGbamQsFjmAV6wsmPM5+xsX/wN31zGV38Sbu62G8WdHa6A5aSATj86af3gfabCh7FLzlH+v4jI0esu6fHaUP/eEZnTNKu03cAAIODQ37+ALwALaBTS2ur7984dD3LUOcCNxj/9Q1/bbt37/EIXsACvP/dV73bTll3ir8vBwBMjdQL9zxkvM7O0sFDpy89BMhBMADZucjWxMUegU4Hr7P/o1uyHzpvFpqjzEiFQqTbW6Qr9B3u97MJvMM9rA/Wp/iQUhV9/f3RGivaGtCN4HlKU9xwwxdt584d9rLzX+a6Ff1++zve4WUs4EFdR5LjIqaG2BneOh0yAMT1IP0teVvKrjAyUpp/ySPpgjqH6OwnvVrO/7DckAC2cljpnOwAjpERDzoAsMyZGd5RxgiiwXVJ5sf1Pf1dix6YYZoadstcAgCIjzTPmhOBxuErlabDlqB9PTzfhrq35AL7DLJFGe00Od7+SKQH+IVO4PKkYIND0Tmz66hF/jt70KKuRQ5cAwDQ2tLqvIb8GBoectAAF7JFoHL2dZVYrMgQOYCtYWtlrjckfVZ0EJgqlNdxkJbrfwsW+CNhSTrpxyoHCS+z5pCzZGBkfyfAimcE/hfAS+BzgXkUVKMzokqvSK7P9XnLxz93KMC6ko9iPDbe2UapHAAw22Z0Fo5HEZs6eJCul4h7FEiMz0TVsUGGTs3JIIM2aSnAykoQd4qExuBK/ZIDVUqAomGqHZBoN3QoxvshQzL3yDku50Go3PN7UmRraHwO+8NBX47tLHTW4U/0KRnHisaDSoc/7pNDjnvkrI/fHzq2RWt4AXrgKMMJJCUrVMbUvhw99JNxojDRZlaneCUayPGFgUV9p0+MSYf0+LNJTo5qNNbhLAQShPfzbqW+jt+jw5EciEk1htWWeF1KLvwi+olW4j/eJ4ccnzFWfZc2vloNAYpewBBPVDRj4v3XXXedR9aq3zKQRufMUQMsn6sNrT2NK1wT4RqW0yV0bGZZB+E9coDTBvSHRvFoC+6vlR7hfCU9q7HJmMf91QAgtYBDaqWBskaETuZG8gftSz7KsCVgROiAjfODxhECImoZm/ipkvyoNkbojdyGL+TUDRXVOJiAcYXO/DT6SV6w1gV8UbkDpSKPv0MRGKGzNXJQjJTKEfBdFjAAdKy0T4rG4cFVRuskPgzXJEACUupx6XnJ2HAf4/sQ8MO9jF+HZsalqNWkPVF7iXhLh+tK6zT8XLIzBNTJ2FaJv8JILu0jkmECiYgOcX0klHWiAe/DIEe/9Xz83drroYvkFOOoBoirJgur8eR45VvY5/j8ig7cQ2Yfyj2w/0M/ygWQJUhGkFrWdZZ7Qz6NG1i0vyb1F74ToEqGHOkiaftAJTCm5rHaumwE/bPQZbbekwMAKs+sHJbhPioZGMomZJH0H0Bh+l1AAMlxgeMUVUqkeuS47PQ9E+d3W1u79XR3u1NgYGAQBco6OzvcSc+ZQOcB3o9MoG9hVhMcDbSJA314aNgHhwPezwYDA+4w17Vv/z533M+bP9+j6nG84xSVk17nieZmSotF2YDiMhcayXHnxlyio3Gs/SrTGu2xPskiwO+8o6en18+8GIM7F3RaT3dPCaRHW7Qf6Q3DDgBobmn29ng/DjrAwIDjOjraXe+MgGHN7rQlQwAGaehx5llnehYC+h7Jn+hnmdzl89yBMqGiLdw75VBgH1aAgUCYAvuxfsg6AxCQzA8KDAh5jJITAEBIxT8yPGTd3T2eIrujvSMCl5BFbEGnZ6vgdxYP4FPeybrC+cZ623/ggB216KjSWc/1kAJ6YLODSgBg4vyHX3mezBzwE9/rygEAtbNPXJ/S33Lw0GIc8MlncYChdFjkVHhGlz2An8y5stSFPXXn65EjZTpLeO4J+0L74r+4czkHANQ+/xP5hIBF2heZN/ZMZV/jb75jn0EOKdKYPrGvKCuneCvUPXmOvVSAuMP9AO0IQmrxIZF95+ilyzyK38F6AMzZC4dHHATAfrRn7x7PghPpDyMOfuMdg0NDvldGMrKY8aII4Evau/z54v5VTxGSGYZfmkjWmfNth7qtiKE9m7+lv8rezk/ZSdG78GGodCH3yx4p2zEyF0ASGS8IaGCPZz0BwmNPZu8F1Ifey+8CjiLbWXMAQHuCMn4AZlk/+ZVTYK5QgDWaAwBGZzsHAMwVzp/B44w7DDC6kQWAtDnUrqcu7lQYMkMHRKPIGx7u4obiLO+IHw6T6CIDc7w93ZvmRMrSD+7J0l61eZsI+oZ9n+j2s9Ip6b4sc580T1OxDmoZZ6NprjTH8DSpj6nfzoXRibTVGDxDJ1YtfZ2KextNn3rHUElW1NvudHx+smg/kQ7RqRqD3jvd5U+j+S5tr4wDACLD1ZEyfaXanM01ejZifkJAIGUyiFDjIpPL7bff7pkt5gr6ey7J70bwTq1t5ACA6hQLo5ar6blyDMkgmthq0VIfGt0F7HQZ6sK1+GTT6K/+cfEhgdjU/hj5HfMGlL0r1il3IMRKu6mmMMZXjKtJaf/LziAjld0PgBBwflS65HzHaRu/cPwLwBD/DsdJJadIrffmAIBaJUZ998edDKGDLc7bY+ayGF0LTwvwGN6j9cNP2iplqqjg5RL/l9ksMgwv5NuZxj/TIQNAJdk1mbpiaJ/g9zQ9OM4W8b5OZt8zsGjplrmUAYBBJ9nsdD5pxNmSjD2V5JTLnWAr41cAR1xhaUDxWrjrlfrtgyif4aT9sSSDpC5UKNGaxiv1AgBqXTdp/Zlr39dLv3rlTtL7wywYaeDruvof6MO16HTikSz2+TR+qpd+ae1P9PczDYA40fSY7e2z3nIAwOgs5wCA2c7xs2B8oRFTERNEdv3xH/+xUW+ZutlhROdMHnJdCsEMHPhUKhCNONBMFMmzAAB4d5xfppKeE0WLau0SVcWYia7cuHGj11vHSEOWCmTEBz/4wTGp2aein/k7pz8FJkseTCQAYPpTeXb1MG2/zgIACA1vok5W+T+7qNmY0ShLA2VgLr/8co9u4zMywlA7MV7WojFvzVuZixTIAQDVZz1tT02Tn2Wt4zyIvS6Ur6EDAcNe6CCoZOir+v6E98VHOwYAUKNHoKbxT8ECSwMQzbXzxhRMQemV4pWsDoYxfU3h5xAA4GdLV0zK11Ha+PVMtftCx8NM458cABDNbFxu1SrHcgBA2kqand+HDv4xe2kMAOB8Vqv8Sdh/k3jTQQjFDvCO8cghjaXGLb9cpQmyUc7OGZ/YUdUqd9L0t1p7Ww0AkDUjYq3vHFUIxurD425rnA+OZ92M81UT8lgOAJgQsk7bRnMAQPnU5ACAacuqecdEgbgRyWvU9fXZFVdcYTfddJOnzuFv0tJN+KY7wdNSr0Izwd1rePMzXYFoOEFqbHCuAwBELqVB/uhHP2qf+cxn/EBHysk777zTswGo/utMlw81skd+e06BnAITSIG0/Xq8AIAJ7PKsblop+Pn5+te/3jZs2OAOf8pD3HvvvbZ8+fJZPf58cJNLgRwAUJ3eOQAgnT6Ty7GNfVt+fmssPau1NlsAAOEYZxr/TCcAwORx3tg35QCAqaT+zH33VAAAKlGrlMFknB78HAAw9XyYdv5O62G9+0+970/rX9XvMwBU62o/w8P10i/DKyb0lhwAMKHknXaN5wCA8inJAQDTjkXzDqVRQEalJ5980tO5Uo9KdRzrrdue9u6J/n5KFYqJHlxC+zNdgZgCkpW9cq4DAOTwAQBEmridO3fa+eef7z+RBX//939v73znO70mIrwGSCi/cgrkFMgp0AgKpO3XOQCgEVTO3obS///4xz92gCgXZWKuv/56u/baa7M3lN+ZUyADBXIAQAYiVbklTX6WK7tjI56oERxeMsrLsBdG+SV1Iy0DAM9U8w/M9gwAabObn9/SKNS475XKmnS/urKWcijdX42fYw6FtLWTuJ7SFkzsoZnGP40GAFSSP1npUpP8bBwrlloa7/vj6aezjjc+hEa1U4k0c60EwASwSOL+HMqjpP1bnzUiA0C1MVUuwJONEnH9I9tTo3eNd/3U+p7Zen+99Buv3Cnx51RmcMgBAHWzdQ4AqJuEM6qBHABQPl05AGBGsW/eWSgQbvr8TlQvhl9S44W1ovwsOs7aTjmlcwrkFJi+FAhlAGtcEf4YaD73uc/Zxz/+cZcTJ510kkd+Llq0aNaUCZm+s5L3LKdAToGqBqeYwSDXTxrLLwC9AHmR+p/o/4MHD3pZGMoB5NlfGkvrvDWzHABQHxfUZMBNMHgWrKnMQS9nPYb9MIX5uEoA+GGz+vjqrWFe0/jrI/WEPJ3vX/WRtVpEbFLL9QK+43W24+8I10/JyeGGlNSl4LfPdoN6owAAo/OYFn6cLID0vAAgSXXOfULSGKzOCatXftUtP4rjq9ROve3PdgBAvexR6/Ph/fGSI0UxE8mRovARACBLaZEkeRnv3xh2D3SK8ZQ8SVu99e0O+dNpFJhq+VPv+9PGV/X7HABQF/nmgr5SN4FmWQM5AKB8QnMAwCxj8Nk+nKTUY17PqWhYnym1xWb7POXjyykwkRSolIIQJ09vb6+9/OUvtwcffNCzAHzqU5+yD3zgAzkYaCInJG87p0BOgVQK1GvAT33BHL/h0KFD9vOf/9x+4zd+wylBdqi77rrL1q1bZ62trXOcOvnwG02BmQ4ASIuAG62U22jKRe3VZEBNAgA0NZX5uMoAAMU/HAxQwVJf0/sTSFCvg6ne90ddmio3xJEMOvVU9W1i+LXRraY50OLvq0d/SHP+OycVBUJ8vWSNxK24zioQbqZxR6MBAFEyh7FUKMWtVGCQUYe/z2oFOVqCQVVh2+j5mXmNjq9MDgc13euVz9MfAJC2g1ef2TT5k4YPqfX5MQCAGEal1v07jW9TAQAj5fQbH9Bg/OunXv5MG/90/74+7q1Rf5wi/W283FGJNqX2Em4Y77vGyycznX/T5Nt46ZI/Nz0pkAMAyuclBwBMTz7Ne1WBApUcf7o9BwDkrJNTYPZToJIcYP3z70c/+pFdeumlHvVJ/ecHHnjA6z/PdIV19s9sPsKcArOXAvUY8GcvVRo3MiL+L7zwQtu0aZM3+ulPf9o+8pGP+O+UAmhra2vcy/KW5jwFZjIAIN34Gt0xkSCAWh3gcYP+hJYAyMDd9eqTtY5/bJem0oEnAECaqXqyzdIZJm6a3JLmQIt3sx79YaoAANXlTDmApyhw0lNvTNH8TTQAQCtlNHFl9QwAkfN+dgIAsu1PRyIKxDN9FiJK1iufpzcAoBQnP+7VkCZ/0hxktT4fvz++M9Rawidt4DUDAGrequrbf+vlz7TxT+fv09d3eu9H6kzBX28Jh2rvL8ny9GEk3hFf3fH2kuinrBpZX1kzu8cbRu7W3Uh6bzXWqq8aR0aENPmW3rP8jplEgRwAUD5bOQBgJnFv3tcxSOe0A/FcVrBydskpMFspUC0DAFGgCxcutJtuusm2b99uzc3N9vrXv95OPPHE2UqOfFw5BXIKzAAKpOkrM2AI07qLOGRvueUWB34tW7bMrrjiCi/9QiaY/Mop0GgKzDQAQNxoWBbxVvwyMrKNmh/L/24sBWt1gKcCAIrdKzOeVklfXuv7x9o/67N+1vv+SbG+VpnysRX2xrh0Yk/XR6/Gct8Ut+YG6/IVmUadevWHag67+LvDnmUxlMfXnKhb+txfMPqWqC9xAADfQ5gjbuuZbvabWgAAlbJSunR1x1WTRZH8AU2KorepEPLmWFePno9EdRUAQCYPbRrXTc06Ec/FRz/a2ygDQK0AgHANpfHX9AEARGuhfP3XAgBInuNKDvnyNVt5/mt9vqwXsYmtKH8ylh9J6uUY9o+9JF46I4ucK39POgCA0rTxS+XI0vhvalbexLxVwTnDAT3K9M9xvLZi6ZOMbdVdwimWQSJ8bSIAICvqIeD58JFqe7R218zSPGtfqul/RaBVRnJnvm3MOaU4qKwAoqwvqn29Z205v286UiAHAMR2ryP1n0Cn4zznfZojFEhj37mkYM2RKc+HmVOgRIFK6z88dOngkcuCnHFyCuQUyCmQUyCnQE6BRlBgJgEA4kY1opeOHBkxDLLoS82Fgs1rnWdERQ2PDLtzhc8HBw7byJERO9zfb8NDQ40gW6mN8ehkoYETA3Alg2cWJ8Z43h8SIO38mUaset8ftd8AS25aR2Pfj447cF42FaxQaHb+UW3y5pZma21ptfnz51tzS4uNDI86djG+K4KuXjrW2P0puR1eZb2VHMPFucMZBEDtwIEDdrivv2rfeD68ROfxDCgeLZjoXBiH801Oncg9G/m3S78Hq/XI8IjzSltbuy1cuMB5Z2Bg0IaHh9zZ2dLcbE0FecInn8eTaDpeAABz3t/Xb82FZpvXFoERBw8P2c7nnzf2kB07d1ihqWAD/YdtcHDIDh/ud15paWlxAHvF2gzeUjhz+n2U4tEtRfolejySnq/OUWmZONP4MS1TZ+gYLJ/5UN4fcbnC+jn66KPt2GOPtWVLl9j8+fOsrb3DCs0Fs5Ejvr8hh1xSxiKG0+Tv9AAARBQAbOV81I+MOGLtHe2+TkaGh31+9+zZUwK6ch/yhrEzZImNEnf4h6OzVC6TyneUOMtkARFlBQ9lwqekMVPs+yz90yMOqoi3n9GD6jKqdZ61tLR6eTH4kM/4KQc/8iIJyKTvw37UOMwZd7uvtUJEn+GhYRsaHnL90iVVEeylMm3omUPDwyV9M9JVi/+K+2i0JsqQUjXTJL6f1tpA/P1JrFP6rMhoaeyVpLdm3f3S4SjBmq91sAn3O/2ydi7r+4oECvUHzfX81mitNTe3+K4Hn4h30CXYX6N7o0bS5H0OAMg6KbPjvhwAUD6PeQaA2cHXc3YUaYaDNAV/zhIuH3hOgVlAgbT1P+ZsNzZkaRZQIR9CToGcAjkFcgrkFMgpMJkUmDkAgCOJdjpFkrojYWTYhgaHbGhw0IaGBv3vHTu2u2PhwIH9DhBoNACg3hSsbvyrMOFZ4iPrff9Up6AtOfYmk+nNbKQU+RZ3HkZ/i66LFy+x9o4OO+qoo2xB5wLr6Ox0px0ObxwnXlv+yJE5AASIuBGnd+ScG/Ext7Y2286dO2z79h22d88e6+3tqTqlcX6rl3+zOiNqZS+f1yg4PRp3qYFyFwWZ2o5aeJQtXbrUeaSra4k7/nHeImuampojY36ap7DWDo7z/loAAHrF4BDydNidEwP9A9bT02OPPvKI3b9xoz311FN24OBBo3QRjv4IJHIkGnvBHBSB3K3uwNebQtrGAAClGYjfExIiu/sofu4elQfZCFuIRY6Gdrq4A6zEO3TP5X3ATcXzfEdHhy3o7LTlxxztmf7OOvssO3HtidbZ2en8w7yxUSBzmpsjR23ZyCvYBaYTACAC5ZkDHNibu7u73Rm2a9fztnfvXjt08IC9sHt3aVjRnJA1IPqoqbgYnYyxyGXkSlXuqRCBW4l7xnBfBUETByGVT0rtvsU053/Z+3zAaRKwMj9HMq7J5RYAlEWLFvnajeTYYt/jBgcHxzghadHXtE9K8Ucd/ci24qb+LjKx4dRnzMg6OWsBAgwODLiM7Ovrc1n4wgsv+E++4xoZjkCqrAH97uSrk2612g/jVBwjRwKsVRLFneVSHObaO/V8/O9KMynezsrRIThvPNyRJEfG007SM6UxxwCIixYeVVxvy6xrUZd1tLe7vhABwZp9OVUDM8XnKwcANGrGZkY7OQCgfJ5yAMDM4Nu8lxUokLaB16sg5ITPKZBTYPpSIG39pyns03dkec9yCuQUyCmQUyCnQE6B6UqBmQEAGHWFh7ZHDLBN1mQDAwPW29PrkYVbnn7aKKG0b98eO3TooB06eNBGhomyKUYeF52XjZqP0Qjf8bWIIzUNAFCt5Ua8f3w9j56q7/2NDr3KPpIxqZM9Os9HVDLA4oCCx1paW62tvc1a582zRYu6bOmSpbZy1Upb4k7fRTZv/nw34OKEiqdLnh0G2tH1t7hrsTvqdu/ebQcPHrDNT2y2Xbt22Y7t23wdjvJy8tymRbRln8Fi9fganRFV1xJfRj7HMrBRuQNj1M0YGWNbSgCRjvYOW7tmra1etdqjuefPb/OMAN4sGIAxKdBrGW1j7q0VACDAxuHDh623t9d+/v/+q2184AHbtOkxl7ODw0NWaG52J4YDYYajVO8AIJoLTUX5ELpTqzjp5dGJKFYccMxzO2ZBBYWTS8+nu5DikbO1AqHiwJUwkjZ0TJU7qcqd/wyQdpBF/f191tPd4w6hZcuW2urVq70E1Jsuf5OtO+UUd8aOcdZB35ShTg8AwOh8kslgaHDA5QfZI5555hnbt3ev7du/z8eHA9WlsA+s+I8pJjrdpzpanJUyOIgcoViIs1U1klV7vpKoqWf/Dld1FgdoowEAEbGjXngmimXH2HHHHWcnrFlj7e3ttriry/e/kN6+vkuMF62/2WqnDp3dLr+bSMoRAZygSfehQ7Znz94S0HTbtu2R9Cpmygmj/pWxSp+N8vn4ZXut9sP4m8bIlFgd+jjAJV2yRm+Iy8BKelBaSvw0ytSrQVYD4Ka9u9L3ceAgY4+yaxR83XikfwvAwIKtXrXKwYPHrlptS5Ystvb2Dt9LW5pbypoX/XIAwHhnZXY8lwMAyucxBwDMDr6es6NI28Bni2LVyIP/nGWWWTxwDGfxtGLhcKU0V7tnJpInbf2nKewzccx5n3MKTDcKKA3bdOvXVPZHMhcdZLboIVNJz/zdOQWmGwWmLwAgbtoba+rDeLh923aPtnr2mWdt9wsvuDOS6DScT1F6zxFrbWmxtvb5Nq8lMqrVW3c1nMOJrMGahVdm+vuzjHEi7hkTQeqppolsjwz80ssBBRDZ1z8QpTbHsdnW1uZOXxz/J5+8zlauWuWAAP52w27Q4ZExFvOsJvSJGHXtbUZOa8AzUYQtxulnn33GNm161H8CAiCFd5Tuvdna29p8vbkLIGGocYBEXec5RQZXGFZZ5HWWoSf5kovOjCBmu+QxIxq0//BAKUoWXiFK+aSTTrYXv/jFdvLJp3hUn4NKHCyTVOt+cvmhFgAAfSYFO+O877577daf3moPbnzIDvcfdmrOa5tfBMUsKkYQd9nRRx9jLa0tHuXd2hrJ28i5HnPoJ84Hzt2Yw790X/B8xXuClA0p813JgZyFTbinagR+WDIilkmiKUjhz0i3btni0fDsYdt++Uvbu3tPqQQJ3xOV/ba3vtXOP+88j8oGaOTvd35KDwCfTACAaAKPedmHhItI/82bH7dNmzb5mFn/oW0H0AxlI3TmKBSi3ykv4eP2uZdMGn1BUimdsdk7ovvHrLgKciT+fL3OxjTeUr+y9k98OH6QGSUWhv0fGZOGh0ccgNHR0emAN4Bu55xzjgMCWNNJZ2QSYdSrg6TRZTK/D/UC58Hiy/nJ/AOEOth9yEEr3Ye67cGNGz36v6en12nIRcmgyMEbgXugG3qDSgs5PxczKNRLu3p12fD9EcCm/Ip/lhb9r6eTMugkleKY3N1vLCfVan/NwosluGSwD5QyRQ2POJ8gI8lWBv0pWwbwC9m+7tRTbeWKFbZyxcoICNDSMgpGjAFtSrvqVBMxC1HyexpCgRwAEJdPE7GCGzJVeSM5BeYeBUiThBK5YMGCssEnORNIAca9pJ/iOf6BdM6vuUUBr6Pl0RTJh0aoAW94nVfSK5bqKs4tOuWjzSmQU6BxFIgbNDjcl2qWNu41M7YlyeXQYEFaQ1JElg76xdqHM3aQecdzCsxhCkxPAMBoxDEOKByM2Lhw7BM1Q5rxnu5uI9rq4QcftO6D3f43NYUHBwbtqIULbeGCTlvctchaCk3ukGxvI217q58viNqNjLFRrXf/59GUtVvS6k1hXmvkaZxVZ/r7p2rpxek+mqI34rfIrNRk+/bus96+fjvU0+0ZJnD4AgYg2r1l3nwbPjJiC49aZMced5wdd/xxtmr1Kq8H39rcYr19vXakUHDnSXRVdPFMFRlS31uwKJq7t6fbFnUdZZseedQeeeRhe/bZrTY4cNjmzWuxo45a6GNesfwY1w0WLujw1OU4NuPgwYkIBGhoBG5AkRBAEP0eOR9HswQ02dZnnrV9+/fbtm3brLsbudRrAwNDtnz5Cjtj/Xpbu+ZEW7Jkqc2bN9/pCJ+VdKdSBo3a5U7qxFW4ISsAAKc/Dog9+/bbrbfdZt///vdtz969ZiPmAJjly5fbWWefbStWrrSly5ba0cuXl2Qrrz5S9BSNytRyAECyA71I37K+F90c8jwVHcCjt0we7WqheZg1Ivw97C2/Dw8Nulxh/+rr7bVfPvecbbz/fnts0yYjowSORmTJ6aefbm9/29ts/Zln2sDhw9bZ0ZapO5MJAFANecaDfEQGtLRE6f4pw/OLX/zC7rvvftu/b79RVqLN9+R5LjMAOixYsNDa5rdbW1t7qfRBhB0ZpVqUAaC4dwdSNWnvjjvighUcPZkRQJQ1hXmmCUm5qWwFpPTPhxAASio3HTXkRZRK2U2idTUwOOCZkvbt2+sZPdjrOOMB7OIik8mKlSvs5JNPjiKVVx/r72R+mcOWlvpq2DeCZo1qo+RML2aLUlYPSkphG0B279r9goN24OU9u3db+/w2zxIEAI5yMADgcOR2dkSlgrBtcyFL4dHmlpYIoFoEo45H5wzHm23+K1MofH8OAGgMJ4Vyhww5AEfRGeGhnt4e1xP6+nqtr7/fwSN8z0/Wl3fdiQAAIABJREFUlBWanGfWnbLO1q5Z434U2Vv27tvrPKbzi2ejkFBrTNfzVqY5BXIAQPkE5RkApjnD5t2bOxTAYaADv37nJxsfh8bQyYtDVweGtOjvuUPBuTdS5h6jBI63ao59OaPEM3OPUvmIcwrkFMgpMPkUYN/GqIdBg/0deU3tTj4DkMXv+ZVTIKfAzKPA9AUAFGtJj1B7ukAYqRvIME6TNnjLU0/brueft6HDAza/dZ6nzMT4unjJYluxfLmtXrnSOv3MMeLZAFo9IiuanyjSO2of+zmp3sO0rLXM4nQy4Ia2wKzRio00INdCt6m+N0sEMPtaa+t8542+w/12eGDQ9u7b56mrX9iz2//eR4kJUgKPjFhHZ4ctWbrEXvKSc+xFa0/0yOmRQpM1twJajsDN5ZWqR6kwPd2YHr7t66a1tdkefvghu/OODe74PzzQb0dGhu3CC15mK1YcbcuXH+NR3/PntbpTM6p9XEwHX4zeZbQjKsVRHLoie6eaH/R+zUPl9VOMQC76JUnx39Tc7M6zp5/ear948ik7dKjHHWnIljPOONPOPPNsj4wfBQAEs+1g9smb/TQAAOds6n6j623fudN+8pOf2j9/7xY7eOigpydesniJnXveeXbmmWe603/BwgUR/x/hHD/szgw/q7vDnvlnfJ4aoSh8I/olpbMv5Y0uo4eeDTMAhLM1ebSrhUeTImBD+RztQyNGRoBmooM9a03BhgcHra+nx7Zu2Wr33H23Pbn5CTuwf78tW7LUHUOXX365XXzRRdbanG3ckwkA0Jx6xHOBTCntXppn2/bttnHjA3bP3ffY8uUro0COlqjuNY5lHFyUUoFX5s9rs9bWqNwBDleVZYlo31Rko9EU9GKrxH04FoHrLaSkOC+b44Tna+GB8dxbU/8yAwCinYfB+yoqrs0IARFlAQCkwc/nd71gO3busOd37nSgJUFa7GM4IilFcfY553hpCufVkeHZBwAgdf/IqPTnjMvYX3h+lz366KN2/wMP2DB728gRB6+gey4/5hhbfvQxDmKhZAJ6A7yN07+kbwY6p0oB+FQEe+N4+CVeyqTWNsL3l8AnweYXB6RkkzpFzhLYJMyIEnQw6X219r/e++ulX9L7ozUWpWhhz1cmnSbK4rREpXI4ywwMDtr+/fttHzrljp22f/8+1ysBh5AVYMnixV6K40UvepEdf/zxzm+cf5Ct8Fh8j6mXFvnz058COQCgfI5yAMD059m8h3OEAtrYqBUnhz+KObWkktJHoVxx2JQzAScw91aLBJ8jpJwTwwwjTDFMOMp2ZDRCAkUHpSePyp0T7JAPMqfApFIgvidpP6ITyjTCT/7lafAjxxkZe5Sthwif3Pk/qSybvyynQEMpMJ0BAAyUcwTG5j27X7DnnnvOUwcTeUX64KaRI7asa6ktX3a0Hbf6WOtatMiNrp0dHdbJOaLQ5MZaag7jlEx2didFnWYn8XQCALhxNslPVmU4OQAgZlAqZoZQul4c90eamoqpkke8HrJHevf32u69e23/gYMOCtj1wgt2eHDADbydCxbYiWtPtPPOP8/mdbRZgag/ACildPDkci2+N3BIZTWuZ+fO2u8s44cjUeQijqDdu3fZhg3/atu3PWfDw4N27LGr7Kyz1nu62rb586ylteCfm2dzGy4xolIMh87BsFf1rp/aR1j5iZIzMXYL86IMAKQgV1AykXjUJu/p63c5VSBifs8+u/++jfbUli12+PCgzWtts/Xrz7Kzz3mJLV26zJ3kmnzXP91JNHkznwYAwB6Dww9Hwy0/+IF9/evfsI7OTiu0NNvpp59hF732Ilu1erV1LV5sB4rgF0AdAgAAcPFSB0WKeYaSksOx6Bkhgpvc4cEV8UFQAqDsy1Ky48r3NJIR6mwrTB0fd9KEDl6crmQbYX8jew3ORJz/81pa3ZlIpPz/d+edXnoBh+zw4JCdcfrp9u4rr7TTTj3NOjujcgAu9mOR4FpXkwkA0HkKuw12nP6+fnt6yxa77977bPuOHdEaKbTYqpWrPK38oq5FXnM+AuFFABLaGBlWCZYmxEkp84ZzSNG7VpaeHRka46cSXYpAnbL8E0FkfdrK01rPCqirk3UiSVBL/wJndcV3F9ffaAaAYkYAB2ONOFE9Qr25YJRgOHDwgB08dMD1rMcee8zBa9093V73ntImZ5yx3lauXOGAr8h/PVnUqZe61Z93x38MADA8NGxPPrHZNj26yUtM9VIiob09ivaf32YnHH+C6538I1sOYB4yAnApkxDgQIEKGp0Bp5H6m9ZCaU0kgGVqLgEQJPCIc8mY903s9Ca2Xi/9khrVboVMQhZ6+QcyPvheSDZb1hzldYYdVNd96JBnSDnU3e16JJH+ZJ4CnID9mxJTLzrpJFu37hQvuQNPOmCMNtlr04TYFNA1f+XEUCAHAJTTNQcATAyf5a3mFBgXBd7//vfbd77zHT/AgGz73d/9XfujP/qjsrTBNIwT4aMf/ah99atf9U2Og+c111xjn/jEJ8b13vyhmU0BHEsYeN/4xjeWDeThhx92NG0OCpnZ85v3PqfAdKQASGztPw8++KC94x3vKOvmk08+WTKuTSdj9WTSUjS65ZZb7D3veY8b73bs2GEXXHCB3XzzzZPZlfxdOQVyCjSQAtMNAIDRFIOZjMr9/X0ODH1s06MeEYljyg2wnQuss63DTj/lVFvY3mldC4/yzzFW4/AfGhjANmYtrc1u1D18uN8NsgKTjkY+JUekZiXxZNdwjdv6xkTSFjseN7ZWMhI2soZsVppNh/vSxu0RqJSfGDniEc44R9yQf+SIgwDaOzs8hWtzS6v9ctt22/rMVtu9e7f19PY6EIB7Tli7xs4852xbfPQyN9ZiBMbhq/Y8+h2nQ9GJMx3suOV0wTHUYlu2PGW33/5zO3hgr3V3H7DjjlttL33JWXbqqes8cpSatoOD/TYyMlQs0+F2ab/k2E0GAEQZAqpfad+nOZ9qe77MKeEOkDErLqpBbhbJqaaCDQ4NuXHf0/wXWmz/gUP20MMP2333bbRDh/ps8eKldvbZ59iZZ51tnZ0LXUaVwO84i1Jp0LgVkwQACEvwwd8AAL75rW/ZTTfdZAe7uz1rxWsveq39+utfb8uOPsazGzBv8DiZHuBnHBOQanBopJT9gb+j+R3r+hlbAkCpxCvNV+jCDdAziaRJm/PG0bNaS3Iec0/R5Vqe2yDyfPu3gEcASzQX69tTRxwaHRkesfvuuce+f8v37YWdO62lqeDZRa668ko799yz/fVJTqypAACEtNi7d5/t2L7D7r7nHgcycAGMOuXkU2zFipUOICHCv72twx3/ZNKIMoFGdFC5jdF4EFZiNK8OokDAhOCpCmsoBGP4s7EJS3Noxp+faM6puX81lACIMgCMgmmiskeALaI168E3TU3W2tri5Rlw+u/evceee+5Zj1BG96JkwGmnnmrnnHOOl7shM4yye+CUHG8mpYmma5b24wAA5uK2W2/zshwHDxy0tvnzXYekPvtJL3qRg99w/KOf9vX0OkCCyG10TH5HLra0jGb/weEbp09ZCv5RQZGluxXXfuaHS/vz6BPV+K9WqTpW/o3tWa1t1jK2LPdOBABA0+jlyyiDVGi2eW1R9kTKZvA5gFDPBDESZYCZN3++B1MgC7dt32bPPPus65OsOUpJ8f2pp57qGTi6FndFIADAJsVMAFnGmt8z8ymQAwDK5zAHAMx8ns5HMIsocNVVV9mNN97oTlsUo2uvvdb+4i/+opTeXRsuyuaVV15pX//618sAANdff/0sokY+lKwUAADy+OOP2/nnn++ppblAjG/evNlWr15dKhcRP/CmG5Cy9iC/L6dAToG5RgGAaICL2JfuuOMOe/WrX+1/8zk1Dzdu3OjyR2kt5xp9GC8AAMbPvn711Ve7XEZGI6vvuuuuhpIEnQGZDihDV1L2oIa+NG8sp8AcpcB0AwBgOOXsMK+YSvzxzY/bpk2PGv3s7ekxHCOrVqyw41attpPXnGjzmpqtEAXUBOl9i+mn3XUlg3eyo7BSSvbpyg6hwTTuvIgbUzXiyaxhPF3plr1fSQ7fqAx1yEGl3wsFT+PL+eWF3S/YU089bTt3PW+79u4xay7YkqOPttPOON3OOfdcK8xrscGR4QgIUCi4o6Bp2DyTBdeUG8MVTRqk6ceA/S//8iN7/LFHrb2t1bq6FtgFF5xna9YcawMD/RYFO0arKPopJ11IrTSnbiUnflqMYInDK0zv+J4ffSrIYVx6g5yTET9E0e7RFVEBY367Z4W4/4GHbOPGh62np8+OP36Nnf+yC+yMM87ymVa0c5QOf7SO9kRH8yUBAHTexqFPdOJPfvpT+8d//Efbu3evA1Yued3r7PI3vcnXQP/gYGm2nWe9hMFohoTQ6aMU49XWXjT2MqlWombyc6P0T24//D77qm/0nYkcXZYJIXhjKeI7ikAepac50G1+a6s9cP/9dvM/fdt2PPucOyJPftFJdu0119ixx0Znk1EgWvmb4xkAJtpeQnaUrq7F9tRTT9n3b7nFAVGUhVixfIWdfvrpdtxxxxcHHs1TwZQBIyYjfCGM5YuqMjIABDgVgptD+EjFuc7wfKP5JN5e1vHpufg4K/cvlJWxncxfGulJclJHZV9araWl1Xbv2W3PPvOsAwFIU065k1PWnWIXXXSRdSxo9/Mg5zWeAUwQZvGcaHo1qn13zI+MOOANAMrWLVvsX3/+cwev4GyltM1RCxba6aee5qnZF3ctdpvk0OBgae9OApOEesNYGFTU+2o6XaPGN9526tVJ0uB54+3XTHkuSffWmk3SJ5V5EhDp87t2OYDq8MCA21sA35z4ohfZK1/1Slu2dFlUXsBBduigRQ2s3gmbKYSdo/3MAQDlE58DAOboQsiHPT0pUAkAoBTKnuJrZMQ3rHe96105AGB6TuOk9wq+eOSRRxIBAMcee6z3RwjjsHMTfaCddELkL8wpkFNgUikQRZ4UbMOGDTkAIIHyqgs7GQAAwAZ33nmnfexjH3OnSk9PjyH/ySpELcZc3k/q0shfNsspMN0AAERDd7S32YED+23zE5vtoQc32vPP77S+3j47aiF1aNfZiqOPsZXHLLeFHZ023HfYCkUffyUQwGgN6rEmWEEEZsI0a3xl+m8pLfLYEZQZn2MO7Jkw3snvY3XnYZIxm/IAbsT30gFRBORDjzxiW7c9Z4eHhqz38GGb195mS1cst5e9/EJbedyxdqD7kEdcdrR3WEtTszUVq55Nte2WaDT6ENbFfeqpX9i///udtuv57bboqA57+YXn20knr7X2thbrP9xjTVp8QXruklMjk3dqNCJ17HxnceY2/vnRt8ZT0if0p5jWNzqfkua32YaGR2x4hHJJh+1fN/ybPfnEUx4hv3792fbKV73G2ts7HQCgiOfQBTTZAAD6jXMBxwNOvEc3PW7/96//rz3xxJPuVL7gwgvtLf/ht21RV5cN/iprYx9g0CDaOu7Arx0AEKXLjq5Kzv24I1h/x8FdWfhl8qVK+Rur8avWXiRp+H9ea6s1AzA6fNie2vyk/cPXvmb7XnjBM2q+9jW/5hm5AMyVguZj2RYmGwDQ3NzqaePvuecee/rpp71va9estVNOOdWWr1juztTSXB8pWAH5N4bp04A7ledQTtjxrqN6n59o7oo7mWsbZxXAVAmcEmUEiOrUR/czh5Rz2Llzhz366CMemQxAc+2Ja+1lF77MVqxc4fsf4G0i3mdaSQDZpKlFMTgwYFu3bLUHN260XxbBNqT2P+H44+2MF59uXQsWeop/ynZAIwByYSaKcP5DR2/iPCWk2K/U1kTzVd7+xFAgad7HrMKibu7rbYRsMAVqUHrWKTIAbHr8Mc+OS/kJ1uKixV32qle+ypYuI7NUs98vEEBt8mBixpy3OnEUyAEA5bTNAQATx2t5yzkFaqZADgComWT5A0UKkO4/KQNADgDIWSSnQE6BiaKAIsyrAQAw1s7VMiRkQ+DfV77ylQnPAMAc/+xnP7OLL764lIkBx/+2bdu87mIOAJioVZC3OxcpMB0BAD3dh+yZrVvt3nvvsZ07tltrS7OtOOYYW3vCCXbySSd5jeTW5hYbOjzgEdTNHno2NgtAWfR/YvQld4xG8E73+c8CAChzjQVO/zwLQJbZHY8DMYQFFKNaW+fZ7oP77aFHH7Fnn/ulG3OHC2arjz/OzrvwAuvsOspTLZMBoLXQYoWi1XY6AADKaiA3mf3kJ/9iTz652QYH+mzduhfZ6y75NWtpPmLDwwPG4msi/UbR6aj63FHifKKZs9Cz8Q780Zke3/trAQCE+kihuYVk7nZ4YPD/Z+884Kyszvz/TGWGXgakSG8qvYOiEbBEjUY39mTXmGqSTdu0f9qml02y2WTT3Rg1xU1P7AHUGBFhQFAQBAEpgtKb9Gn3v9/z3t+dc9+5bfoMvIfPfIa59y3nPOc557zv+f2e3+NSQ6AEsGHDZisvX247d+223n362ty5l9rZAwe7KgbqU4VJMaDNvYEfVgBwkv9IVxcXu5QWd99zr/3pT392n40bP86uu/4tNmr0aDt46KCTG6523ep5ap0I/sD6QTsyg90ckZcXIgDIAIn5OhMJg0m/1v/cCtDcBsxlGsl0TDoVgLgXuEjkRBJ4CEU1VnHqlEt3U1pUZAsefsSeWLDQDh86ZGf16WOf+tQnbcyY81yqkiCVQPIs0tIEgIMHD9vCBQtt46aNVlpSaoOHDLYRI0Za/379na+T6jEo9FU6AkD8+wbY2l//GnB6Ihq7rUYuJ4aVTFjvRmZoWcg3IcVTTpw47vywY8eOtnnLZtu0aZPt2rkTsRObOm2qTZs+zUXFkzKgyOU619ivd+Va/ASB/24PwMw2vLTBnn/uOXt1xw73nNmlUycH/A8ZPMQRTUnRkaCnxOfBIGWF0p3E5z+vf/xnrzprvNcduaxWLW6g6IbNYoHwKHQ+EidgOmJJXpBiCOIgKQM2vfyyrVq9yg4dPuw+69Gju82+8EIr693bKXCIBJDIvdQstY4u2toWiAgAyT0QEQBa2yOj+0cW8CwQEQAid2ioBTIRAHwFCf/6ESDUUGtH50UWiCzgtip4+c/LixQA0rgDkfiUu+66y973vvc1awoANghJxXDFFVe4DXJebol2Wrt2rfvtpwaIvDeyQGSBxlmgTREAYsFm8+pVq2ztmhfs0IH9VpSXZ2U9e9qYc8+1seedZ6dOnHRRMi5KGel/MKBYsCmrfedaWN+LEE25KZ2ZAJArIJtuS705zvcjABMb0aFNZLemxUG4RLRRKygANEf7U3l709k/OfI0bf11w7hPCbBzIFws3wo7FFt1ntnho0dt/Usv2bYdO+xkZYWdqKqwsr59be6l82zAoEF25OgR61DUwfJBUtpICgAiGgE0iCgj3/Ev7r7Ljrx+yEpKiuzKKy6xUSOH2sGDe81iVdahpNBiDoCtiY+95DzdyRHd6eappiAAZJoDs3lh6vvHIZ0QoFwXovHfPwnggwCQX1DkpPGrqmrsVEWNLVv+rIusr6ioslnnX2gTJk5y4KjLBewIALW939z4dZgAALGV5yyeq5588km755e/sh07XrUuXbvaNW++xuZdeqlLZwDoUIVyI+my6hAAMtg/S5J1P/1BMmEkaZB5NvL7M6wA0BZGUbb1ODMACwiU4EAQCcroQi2issqKCwqsKGb2q3vusXVr11llxSm78qor7e233eYiQ1kTW5oA4PJaV1Y6MhNl4cLHbd269S4avFfPXnbJJfMsP7/Aqiqr3JxSQNqTuFyBW7dTKgBks2H6788IAoDX/CYnKqQgqDjie17MrQf42cqVK23d+hddarjCokK7YPYFNmHiBCuMp9KrVVxqeD+21Jm0yc8Df9+vf2NHjxy1Yvz0//z5gvPPd9L/HYqK3Tg0cq/n5TkVALcnmY8PpyAAKKo7PiWlms1cG1M8u2VbsVrKNtF9WsYCiVUsTkJx6ht5vObEnApAaWlHO3LsqO14dYetWrXK9h844Nbj7t272/QZM2zQ4EEJEgBzbXM/Q7SMVaK7pHzXicVcYEy/fv2S0iKfqdaKCABnas9H7W6TFshGAHDPPHF5KaTCiOwj1xQPlrxEEAEelTPTAsePH7elS5cmNX7WrFlWWlqa+Mx/WHfP1v5mxJlptqjVkQUiCzTCAiIAILcWzml/4YUXxiU2z9zXcrfRU1hod955pyMAMB8D1M+YMaPOfN2IbnCnsplICgAIAGwiUnr27OmiTlAAOFNVGBpr1+j8yAKpLNDaBAA2YJFCP3z4sNXEagwS6EsvvWT79u+x4rw869+jl40eNtwGDRzoch8jRetgODZf47LjDnbUJqxTAvCBIemsptoqz40AkA7D0kZbNgC6Kc8Pr0JhXoMPgLR2CoBUBAXfB1vDftnvX2vh1PWv/T6Q+PUidvE8BwLnuU1Y931+vksJ8PK2rY4EcKqmxsZPnmRjJ05wm7gdijs4ELitPF1UV1UFAEdBoS15ZrE9u3y5HTl62KZPn2Qzpk+20mKAjyqrrETuGQCkJpEywI3DpN3nOGCecYDkQADIhHJlM1zWc7PcP1V7PCfy3z+R/ScsNi8fYgQR/jHLzy+yrdu229NPL7EDBw/byJHn2Bsunmvdu3VzUfYAokHsqXOmZt+8DxMAaqW7C+0nP/2pPfDAg1baqZONGDXKbn3rW61Ll24uB3F+QUEtAcD31gCjzlAyd5ATEFDJqhhRl4DhWGCnTXFstgQmmHDdWMxFH+fHYtaltKMtXbzYHvzr/fbq9h02avRI++C//quNHXeenTh+0jqUFCdZY9euXe45WtHc+rKp9k14HmffhneClSufs3/8Y5EdPvS6k/uffcFs6961m7QNEikeakkfeW6uScqCHqFXrevNHgFA78WBrwTzZBVqcFVVtv6ldS4imTWsd+8yu+yySx1Bm33c9kQAqDxV4VLLvfbaa/b4Y4/ZkcOH7diRY9b3rLNsyuTJ1q1bNzfbkQaA3wWQTlP0UHg8af0PnhHSdGkoBUCmQ1vXKaK7N6cFkp5A4mk3UAAgmt+pAcRiVlhQ6KL8wUvWrV9nr7620+Eovcp62cVzLrbevXtb5y5dXJoeSjSNNmePtd61IwWAZNtHBIDW88XozpEF6lggFwKAW6Bc/qTg5Y2Hp/ALSmTaM9MCIoeo9b5fhMF/+c6Zaamo1ZEFIgs0hQW00RG+luabptosa4q6tsY12EAkQuynP/2pvf/97281AoDbjIkIX63hAtE9T1MLtDYBoAp1kZoaKykptdUvrLYVK1favv17XSRj3549bdyQ4TZ0wEC3sczGszvevTOwJRsUpwKQX5sGoDasKgBU0uekzU4AyBLAWgv0pvAPERQyuU4maf5U52e7prbq3TtWK6cAyFbXcB3Ddmp759cCtUFdg0itWsguIAAE3+h3np2qrLTNr2y1dRs32sEjRyy/uMiGjxppsy64wEo7drTCoiJvXcuGaDfvRCQCAHf5xz/+Yc+tXGGxWJVdcMF0mzRxjBXmE+3PJjO/Af+r4mMscDilMwiAj2yS7JnIOe4CzbyTXd/7h/s/JPscVwBwQhDBzGR5BUW2a9dee3rRM7Zz514bcPZgm3fJpVbWq5fb2AdY17GtRQCA4Pnyyy87AkD58uU2ctRou/Tyy2zuJZfa668fJStEEqGllrAAKp3NH1OB9jonUN4K5mihFpn8P9W1Ms3v2erWFr+vVQBwLYsF6hoQADBTx+Jie237dvv7Y4/bksWL3fe33nKL3XzLzVZcXGg15GjwFq2WIACcPHnSDh06ZMuXP2svrF5rxcUdbNSo0TZ2zBgHXNXOiAD+pHzwSFZJz/PNPd7bYn+3sTqFHnh88J+aMleUlJbY4cOHbNWq523Xnt1WUXHKJk+e5AjhKLa1GwJAzKyooMD27t1rzzzzjK1ft846diix7t2626iRI23Y0GHumdPNOuxROxJOXNcmy3tofQgArbvitzH/OwOr43MUtefkCABubQyUACj8Zh+Gd7Y1a9fart273Pzat19fu+DCCx0JoLikQ0L96ww05Wnf5IgAkNzFEQHgtHf5qIHtyQIiAPAgyIvBBz/4Qfve974XROykeGgS4IsMHQVGcUQGaE893rR15QVDxBD8QJLPAukiBYCmtXd0tdaxQDrQuXVqE93VX4f0f+YfIt+bEnRuj/3OOs56/pOf/MQRALS2t7QCQEQAiMZpZIGmtUDrEgAQzM6zilMn7cD+A/b3J5+013bvdJEuZWU97Nxhw21034HWubCDVVVXuudCJ5EMKJIUOkqwTHgbNb6tdoYRAOQdYWJBOqIBdtMGY9N6VnyjPItGcX0JEOE6tvz5yX4W8yJ2HYAbam9lZZWVdCy1o8eP2/pNG23Tlq2258B+K+3c2SZOnWwTJ09xm7YFhT4w1oqQQE2QE76issJFRK5du8a6dC6xi+dcYGPOG2nVlScs30VdAwNDAKh2v4NSqwCQngAQDnvMEqJfJ5TNOz9jeGU6b27s/ZP7xp+Hgr5nPClelsCGQnv9yHFb9PQSe3nTNuvWvZddfvkbrV//fom8vQGgHvw0d+ReWAEA1Ssidx977DH72Z132uvHjtuYcWPt+htvsF5lvV3aAnOgbUCycuoWfqb0iADQ1NNmQAiRhHiCABBzuD45yDuWdHAqAL/51a/t2JEjNmP6dPvIRz5sffr0rpUzjwO5zU0A0L4e0tRPPPF3O3LkmA3of7ZNmTLV+vXtZxWnKhLR4zQqIgA0ubs06wUdsTKhqBQQAIqLi6yqusr27Nlt5cuX2f4D+6x//352zTVXu7QP7YkAUFNVZX9//AmXYq6yosL6lPW2MeedZ4POHhikNPCC1BhSYQJApiUoQU3KogDQiqt9s/pOdPHcLaCnoMRoS5FCgr2jTp0727Fjx2zL1q2GgvJmMl5MAAAgAElEQVTBgwedauJEVKXGj7O+/fpFBIDczd7ujowIAMldFhEA2p0LRxVuixZgc60pgPf6EgDqbOjE8zG3RRtlq5NUDZpbppi+SkeoyFbHbN+HAarmbJOunYsCREsRAFIRDJpqbKSyvW/v5gIHm+q6PjEjmx815Hv5tdv/YGO6kXOSzm/sdRrSlmzntMU6tbbCRn381FeP8W2dK1jvR/fX576Z+jWX6/CyRsqbliq51ClbXcIEAEhZbAQ1JwHgjW98o5MupT+VAiBXAkBTtDmbTaLvIwucDhZoOQJAEO1Jjsrq6qog/zWbyzUxO3HiuD3x2GP2wuoXXJqPsl49beTI4TZi4CDrYkVmlVUO9OenuiYgCocJAKnnfR/s87fYansuALSCklLaNQcAO5Mf5KIgUJ/zc90sTooqip+UqilNSQBoD/ar876ZxaD16z+RKWovCmEFsKSANT8/31aRDmDrNjt8NFACeMvNN1r3sl5OBaDWC9NFyDb/jEN7WXdPnDxpCxbOt5fWr7M+vXvavHmzbeTIwVZ56pjlOVCSfzUkKLe8RAR38ijype2DAZbKA7MQAOqMzNDxdRBz2S50nPu4Ce6fdAmCGmoR8FoCQHAQ7c8rKLSKU9X21KKl9uKLG6yktItddtllNmToYPccGMw/ukbLEwBQVKGvf/3rX9sDDz1knbp1s5nnz7I3X3udFRV3sCNHjyUAf9paq1YQt2cCIEzlm5mi/+PennL8pRuUYQUGdUaWSbr5h02T3yGRHsXlFIl7Cf+trrEe3bra5k2b7A+//a2tfHaFDRsyxD728Y/ZueecEw+YqFUBaD4CQNzHYzE7fvyEPfHEE7Z+/QYH8E+eNNXOO+88g/zkzYTORo4A4I3ZAGBWiRQAmtyRGnnBQKEjGOs1NdVWU0MO6nyrrKywY8eP2YrnnrX9B/a7YOWZM2fYtKnTjCkRolFRUWEimKeR1WiS05U2yqVeyYdKY/bimrW2ZMkS27d3r1vRpkyaZGPPG2OdOna0E8eOW0F+MDeLYOrUprzUo+kIW0nPX/6y6H0Rns2apJHRRdq9BRKrmvfcLj8rLe3o3oGOHDlqr7yyzV588UU7dvy4e75k3Z40ZXKCABAm9vp+2+6NdIY2ICIAJHd8RAA4QwdC1OymsQC5fMnfxYY+wDU/Acuz2Pbt2+cejlasWGHPP/+8e2EFDOjTp4+de+65NnHiRAcCsGmHBFj37t3tHe94h919992JKMEPf/jD9l//9V9JUZQCvzZu3GhHjx5NfNe3b1/jxy8oA0BM2Lx5s7sH0Yecf/bZZ1uPHj2M73mw27lzp8vfzIsILz0HDhxwzPYpU6YYeZypK/VT4b7kfqLQpkWLFjnJQ6TwyGnGPWjnyJEj7fLLL3fncx+dlwrAY3Lm4ZI6UU/AHuzbqVMnZ1PyGD/++OOObbphwwZnd+rIfd7whjfYJZdc4tqkvqBuYTKBvsMmbN5SH/5P3YYMGeLuyzG0iR/atHLlSluzZo1rK3UaOHCga8+sWbNswoQJro7Uhe/odxFBBJLxm890Xe7BcQsWLHB+QVuwG5/36tXLXYv+4T60ifbxXRiYkeqDCABcH1ajX8466yznE6kIANr01XdsXCEVS30eeeQRly9px44dzkYU+vv888+38ePHO7/An+lH6ktJBSpSJ9pOP2zdujWR7w6bjRo1ytWLKGHaQjTFU0895ey9evVqdw59z/Wx8/Tp023q1KmBjFrcP3zFCx+U9G1Av3AcubHxU3Lk4kv0AbaVvQcNGmQ33XSTG4/U2SdYiDCSiuCQ60wSJgCEySF///vfnZQa8wa25zfHlJWVOX/gNz5HH9B+8v7i/+79yAP81Z+MQ/yBY/Bl2jlixAhna/q6Y8eOzpbkDb7//vvdeGAe+Nd//Ve76qqr3L2xG/ZT4TrYbdu2bfbkk0+6ftqzZ4+7HnbD14YOHWpvfvObnW0p3I8+birgVnajXsxr+BKF9rFxIjvzGWxf/JmxxhhjHP/zP/+zfeADH0j4rMYr/of/84Pfcw5zIixh2ofNkQkbPny4ax9txYYqqlc6IlgqkIXceU8//bT7wY6MNexEf2PHSy+91PWZxhj3wvbMzy6iMxaz0aNHO9uH51TmcXzIL9Rd6xX10fyYDvjHttiNgq9wLvMkddS49v0NW3NN7MXcw/H4reqGL/A99cI3mVPwp2HDhrnf1EPjG2nBRx991L2kMU8OHjzYvv/978dlEmtbpXmLulIn/JIf5pvdu3e7NQFfZP1i83jcuHGuTjovG5lE8zt3PHLkiJuT8D3WXyK/tB7hH/gE9mGcMkfiLzr/N7/5jb3tbW9ztuP8piIAYCfaid1YP/Hx973vfe5v7Mma8qc//ckGDBjg/Av702djx45Nqc6gZwLNK1yTMfDwww+7NjNPMD5oB7blWYb2MvZYs3IlkeQ6b0bHRRZoqxZoGQJAsKXF3EZ0P/MWYH5pSYmT9F+2dJmVL3nGYpVV1r+sj00YM9YG9OtrNRUV1qmoAwuw1TgCAPkwScIKmaAWNGPHS0BC7f5qfKc2jO77IVt+lI1HAMgG+rbVvkxVL3+DOhVMxkY4kXyHDh92m9zkEeV5izWCebM+JbGhffrhcTmZIbB1LaGEv3xFAAeI5+fb8hUr7YX1L9rxilPWf8hgu2juxTZ46FCrqKqyfOfX6VkJLbE2MT6PHTvunh83b95gvXv3cASAYUPPtqo4ASA/hnYH0DWEnOQOTwY/AgAp+YgwSJ8LCUBdEA45988N260ODBO/SGPunwxY5idp4PspIJByDxQAKqvMFi0qtxdeWG8dSjrb7Atn27nnjnaRtDEjBUAtUN6SCgBOqiAvz7bv2G5333O3PfHkP2zg0CF20y232uhzzrHKqmqrqkbdIahfMvgfN2VWAkDmoZPsz6n8INynmfo4p2Habg5KXroCEkB1ZaV1Lu1oFSdO2L13320vrFptHUtL7J+uu879BIqJzU0AqCVe7N9/wL3Hz5+/0A4eOGRnDxhkM6bPtF69yuzo0WPBO5EXQQ74H2RTD+aEiADQtt0xTABQbWtiwby/47VX7bnnVtrrRw7b8OHD3D5m795l8Xftkno/QzSXNRxwjwqtmXvmrK6qdvL+DzzwgFOfev3wIZs6ZaqNGDbcunXtajUo0jI/KsWUVo6Q0lSy/wYHZaKZZZvNmqv90XXblwVSEUhSPek8t2qVrX3xRSvsUGwFRYX2xiuvtP4Dz7aKqkqnKpWUKi2FCVriebJ9Wb5t1zYiACT3T0QAaNv+GtWunVjAj0zcv3+/y/cLWCEQL10zZs6caR/72Mfs+uuvd4f4BAA2Ej70oQ/VIQAwifFz++232x/+8Ae3oQ/I8PGPf9y++c1v1rkVm/eADWzeUwCLnnvuOQdkATr98pe/dPcAMNKCBmAHMCLw75xzzrHvfve7RmSh2sqxgBr//u//blu2bEnIpwmQFhkCQA3g9tvf/rYDCgARKUG+q9TFv/fvfvc7+9rXvuaAPBXugQ24NnaiAHS85z3vsU984hMOmHAPkykUEQQIA+IDLrFZh/2WLVvmgH2uR9/xA7jiA6Dcl5cy6scGH/32n//5nw6wE8iqOgpI8QFBXvawN9cWsMbxag//BzSj3lwPAOnqq6+2T33qUw4w55rcl2uGAVU2owEN/bJ9+3br379/HQKA+lkEEf4GbPvGN77hQGiBmdgXIImidALYBzDpXe96l0FQAVjjfIHD/v2pJ/fgBx8AnOLatHHhwoV2wQUXuBdg0lzwAwjrA7iyjQDuG2+8MWFvEW38+wF6A8rKRwG87rzzTvvv//5vA2ylPlyfHxEoaBd14hwASUgAn/zkJw1CgO+jYfBfdavvFCUQlPOYH371q185fwDY9dsr//Xvy5jC9tTvne98Z4KA4T+ICtAEFAQcxgbcEyAZfxdpAjLEpz/9aVu+fHkCtOW7//iP/7D3vve9ro+4LnbhfPwNEsW3vvUtRxQS8C6byg4ch92uvfZa11dEIOuYplD38IlCjHmfAABxQpHO69evd0A//kzBP7k/Y4n5hIK/qJ38jX/y3fz58x3oSTsCwCUg8TAemBv5DDD5q1/9qgOUFeUd9oXwCwKEBPyNa3/pS19yvumnb+F8/c3/ARMgYNHf/OZ6jBnapLH5gx/8wAG+FI03fmML+twvgNXMESK0pBpr/vEAvZMnT3btE3iM3wBuYwfdj7HI/Mz8qb5mDuYzwHbNM5ojP/OZzzg/Y+7luj//+c8N9RvVC9vgOwDuahcEAAgnIp5Rd66n8c7xyOzj91oT1BauS30pkIlYI6655prEeoctMxWNWdrJevT1r3/d8K9wwfc5lnYxL7J+v/vd73Y++aMf/ciRa2SfpiAAMDb/7d/+zf7nf/7H+ShrA3YRyUD1k+oAf+s7+gaCXrhobeM4/Iy5k40e9WF4/uR8EWdoK21m7kw1P2c0cvRlZIF2ZoGWIwAE21dEr7DxyuZUSYcOtvaFNbZi+bO2bctm61RcYm+YPstGDB5inSFInjrpJI9d9H9NzGri0uOAZIl1ySFmAG0+zODLhMe3XJPyTNd2ki8h7650GoHXiSjSDD7JmgJp8tUdOxwJgL/79evnflgDUj0zprvc6Wa/hgzl5JQEwTueAH3+V1JSajv37LG169fZxq1brNJiNmXGdPfDd3HMwd2a48NkzJbYsOXZ4/jxQAFg8+aNVlbW1ebMOd+GDRlgNaQA4J00VhCXQ/ZTACQF99bCfgmiTWMjuDnfJ0iEI8D9iHO+awoCgO8F/vVdwgOXwsQnbIjwEbNaAkBFZcwWLVpma9ZssI4du9iMWTNtzJggWjsgAHgqAum5Hw1xxzrnJFIAdOkasFPy8uzlTZvs5/f8wp4pL7eR55xjN9x0kw0bPsJOVQZKLUHEdnI7ExdOiuCufxXr+nNyDvvae9f/2qfXGQEBoKaq2kqKiiwvFrMF8/9mf3vkURel/JbrrrVbbr7Z8gtI11Cra9M8CgC1Y4so8JfWb7ClS5fZ8aMnbNzYCXbeuWPdXMa7KSSXoARpQvJiIQJPpADQpt3UJwAEKkwoAQQkTPzs4KGDtvqF1bbj1e3WvXs3R/gfOmSIVVQGARr1JRE2lzEUuQ+wj4oGY4bAtkVPPeVUqXr3KrNpU6daWa9eKcF/Zj+3krNv683R6dbjlLzT9LNoczU7uu5pYIHEbOvxFvXfU5WV9kz5Utv6yjarrKm2Cy680CZPnWInKk5Zl25xIoueUEhhEVe0kFla4nnyNOiCNtOEiACQ3BURAaDNuGZUkfZmAW2Uswg4ObpYzAFIt912mwPYfVBXC4WiJv3v2Cj/p3/6J/v973/vwIJ77703Ae4AGIQVAARyAgD+4he/cNGNAPnkFwZkCBeOJ3oa8If7sllPzjHAs4svvtjVmXqxYSXARYCJgFKBzQAst956q7sFIM6Pf/zjBOiQ9KoftwmAGyCNorz//Oc/u+jZdAVbKG80bQLQB5gG6ACoE9in8wW4+EAW4NT//u//JsCvMDgqMAdgCztQaD+R0AAXAENLly5NqCOEQTLdW8QAwP/77rvPAXTpCr4BmAYoCvDCJhHXpS8UyauHfQGS9JvAQPoYcsctt9zifI1jfdCKa9AWCBZ+IUI6TADw7UHfALpDHgHYEtiv/N3+Cwj3AJDkeOWxJvoTH8C/6DeBbKqDonk5B19jXAggJqoXMBLWM6AiGzq0N/GSFH9h4J7cW75JlCn9CxCaqoh4ASkFMB/QkL6S+oVAMp3Lixbtxd7YFB8jkhcSD4QX2TmVwkFjHgCJLicanT6iMFZkb5F8wmNKDzD8JpoYtRAAVGwksov8iQjoSZMmJexGXz377LPuxRISCnON+tsfT5ARGHfyMV0X4Bzwn4JNsKk/NhQNjx1V6CvuRR9TGmMv3xbUm3sz9gDVKcxfEBwAnv/2t785++B3Knp4px0AuGqXwHsITv/v//2/BHlE4xu/EWiLb+lzEQI0Jwp4TdVnfrv/8pe/ONAW4IBrCfT2gX+tDwL5uRdrAXMAtoSsJFD3Zz/7mesvET+YWzie6xON7hfOAwDXehUGKML9g1LG7Nmz3foishXrBWQkzb3cCx9kQwC1F/6WAgBjDxKTCDmae1mr7rnnHtcH/EAGgEyE77z1rW91BAzNkSLo4EvMHxDYRAjiXEgpH/nIR9x3UkqhzSIBUB+uQX3xFd2TuYHxw7WykdE4hvnnX/7lX9x6hP/J3/2x6vuHrgnIjroHKhus2U1JAIBs+LnPfc7ZUs8jqQgA/vMGtoGUwfyD8kK6AjkIf2Ne4pq6hnxGfstvjuE3/cz4Yw6hH6MSWeB0tkBLEgAA/7VmVVdXWsXJU/b0oqdt3Zo1VnnypA0bOMguv3iuFeXlW0EsZkX5BUH0v4tCDXaxiDxLIgDEvyB6PXmjLA68arf2DCEApIogTsdpcESouG2RqWe9QWUNoinfnXPuuY74VUh++hyIEREBIMBKk2DnOAGgJh456FJg1NTY7n377IUX19q2V3dYz969bezECTZp8hRDtjW4RuDPrbFhe5IUACdO2vwF823Llo3WqxcEgJk2fKgIAGb5NRAAgMCJBI2PT0ASDxzxx2MtZNiYCO5UQHQ4Ls6P7g8TAGrJGLVzeg6OnTg4TABAGjo/qcMTBIA8KABm+aQAqEABYHmIAIACAASAwlYnAKxa9bz94p577Pk1L9jkadPs2uuvt4EDB9lRlBCdefIsL0ECCK2GzU0A4HYZZRGamTHRRhZ/ZgM3I9TEHAGnY2mprV61yu7+xS9cCh2i/9/9jrcb07lWQizT3AQAnpfnz19g69a9ZJ07dbVZMy5wKgBIxZ88ecKKIC27LooIAG3ElepVjVQEgOACNVCcXHqb51c9Z+tfWu+Ac4IKxk8Y71IC8NxQHwJhvSpWz4NFACD6v7io2LZve8X+8eST9sq2be59fNKEiTZp4kQ7wd5PKPLfX1FSEQBSriBxxoB/bvwRNoO+Tz0bFR1+RlggEwGgY6dOtuHlTbZ8xQrbu3+flfXtY5dd8Ubr0Yu0UkHAiPyO5aM1nifPiE5qoUZGBIBkQ0cEgBZyvOg2p6cFBGgwsSDjjHQ2IIOi7ATKAE4JSAQ8YLMoDKARrQoAAgFAIC9ACZHR2mwH0CICkoUI8JDcc1yX+wMQEQUZLtwL2XY2pvg/G/ScR+Q+oIkfLQnwCSBGGwR0cX1AaepGVCMgIgAa0as+AMiDoFirtJHzFT1MnWgTG2KZgAcBRYC3RL4DQFE/2gwwSzupj+xJlKtboOOKAIpuph3IM0tm3r0Hx6N4BfgBzHB96kzbIEh88YtftIceesjZgOOps38/QDUBrLoefwO0AWITne0XRUEC/kMs4B5sXEhWn2NFvhDYFwYtOV52oU2S36etfjQ5fTlt2rSk+7NBnYkAgCrEDTfc4EggIiRwAak0qM/4DABMBA3qIzILoD/+BLHDBxDVJwIIiXgF7ObaANbI/QPGAo75QDT3FChP3wNEC7THFvxf9qZtqQqqAvPmzXPt8scZdeIa+JMiuTnWf9GSAgPfQ+zgpUyAd5jg0FBAGyAW9QgUGjRXiEjEPRRpTp9Qf+yjhxfai79iVyLDiVjHJlJo0LjFtyFmcC5+gooH9sBPSS2hccN91d98xnzzwQ9+0I07bIE/4iOk36Cu3IfPBEAD8FJfPuNa+q25gWtA/IFMQfFVJxq6KqhNjHOfAKA0BpBxUFcQ+KvxQ5tkM6Um4BjASvqaonaJcMScRftEllGdRYri2nfddZebjyWv7vs+fSO/Aahlnmcu45oCsrkG/cu4UBoSpWzhc+rNtT/72c+6qGwUGDiXNvzwhz9MpDSgblI4wbfCEd6cC/GJc6lDGPgO+zPR9ET1k3KA72gL8zdzkMgLsgM+DQGJttI/+AWkKlIBhAkAgMuAxCJ0oQAAOM6cz/wr22u8cl/GOtfDRrIbqUogpDE3cT/qqTUA+9I+bCQVDL3Aac1jvWa9ZV3LpE7BvAVhgPGj9UgErXTzN58zj3FvyEpz5861r3zlKwkCAGMTWzamMMZQ68B+3Iu2Uj/NKX7kv+4jQgXpbUQYE7DIMdSX8S4fU1oena/20s98pzk6TJT7whe+YPw0dI5sjF2icyMLtIQFWpIAQHvYlGKsHjp00Ha+9pot/sdTdvzIEevepYtNmTDRzhk2wo4dOhyAHKQIOFWR2DBlI8xJz/oKAHEj1SUAuKcDDzzyY7JqQaNYHKiLH93uFQDCAHQ2H2L94r2HTfHjJwLiI5+x9vLMP/r/CLKQd4vZTAR/IvrPT5cQlsStD56arXLt8PtMBAC3kUvKsKIiB65ufeUVK392uZ2qqrKhI0bYJZdd5qK28iDS1gQAMsXftG2JtQgCwPETJ23Bgvm2ectGK+vVxebOmWnDhva3msqTVlADAaDQEQAsrzYFQBwrrht3H0q1UZ9urQvvJn8SyOf7JQy5+CoBjXXOVAQAn/HhpQDIAyCLEwAqzRY9BQFgo5WUdnG5sseMHW1FLmUUaQBaVwEABbW77v6Frdu4wWbOvtCuu/4tVta7j/OBWgKAP+o9e7cEASCdw6QjJdTHwdrJsY4AALvEqW+YlZZ0sPXr1tldd/3cDh86ZNe++Rp7/3shUdOggCzQEgSAnbt22mMLH7fXXttlfXr3s/NnzraePcocsSx4jgeEiqs6OGGe0HhN5JgX0ePMIHS0E7cL3n1cl0B0DxQAguI0Tgz+04vrX7T1615077AuxeMF51tRUQD+t8R6lYstfQWAjqUd7aEHH7SXN25yaY969ehh06dNd6SadOB/0OK6CgCO6ZDOZT0hKtUx8u5ceis6xreA/wSjVVh+VFBUZKcqK+zZFSts05bNVlFTbeeNH2tzL7nEPc9rjy4+hCMCQDt3rYgAEHraj7UVilk7d6yo+memBZTTHnCdhzc2fgT0AxghW8wGPVGbgNF6oCMyEkANEB2ZeUWZCqwUuBsmAAhIYdgSDU7Utjb0UxEABB4BQHBPNkMAUNiUIgczdQXgoo6AgkhGA4YAeAAQAAYiVa+HUeqPlDvR2+6hLhZzpAdAGHIKI/cNEEGUO+37zne+k2ifJOIBF5GaV6R/2HOQxwa85R46hvtiX+pJJDNgJiATsulIyROFy/+Vp9pF4JxzjosEBiTkc2yqtATYbMyYMS4tAsfSZgAaUiqIfAEgheQ8YLMijSEAEH1OVDPRlwJOsSOpHABjRfrgNy9x9C3pGgCa/EIkLpG7/KYuFPqXaFskl7kPgJef5gA/Ir81LwvK+8159CvkAkAlRWCrHyAl+HXiWAHuSI4BxKsoghawlghx/FdyzvgL4Nxvf/tbJy/ukw/4/4MPPmhvetOb3KX8iFGfAMD4UO5t+pj+wYYitBC1jSoAdWYjlfsAHkNsEdDEvagn0doATH7bBISjwkEf+ZGvgKFEGRMVDyFG/YN/Q95BRhu/9UEzfA7AHL8RsOr3YfgFLdcXNkBY/FsKEPQHn9F+wFXGmNQAmFs4lnQb2J9+x2bUh7GMj+Dj+K2AUexJNDzjXmkV8A0AaIgokAOwoQg6qIEgW8v4RQ2CMa0xc/PNNxtR64x12YZ836QrwU/cBnhc1p45BjCSsS+JePoNX2SjjPN88khjVg1tvis9AfMYbUZlg2h0kSe4B3Yi5Ql1RWqe8YhdIBJBCABEF8DNefjKHXfc4cgfXFfqKCtXrjQi7vFbig9U4//YTQoUGpfYkb7hHOYTn/xD/zO+NP8yz+BrANmMFeYBlChEpgqD1NQViXbWCUWW677M4YD3Us7gc8hb+L78WaSRdP3A+GO8MNfJt0UAoF85XxvsROKjFqC1C5/CHwDutW5prDJXoriAbbEHYxXAhDGtdQXbYjd+E6nOfE4/aa3kftgbAo/6gbqwFtG/KAYoPQljhHmTdYL1loJP4qOMB8ZFOgIA9kOhB/IV/sPfUivR2j5nzhznY5BO6Dd8nWsq5Qn3o618L/s0BQEA2z388MNurZbKAWsaayJFYw+yEbaB+MRn+CRqHpAB+ZyxTd9QN8D/P/7xj+58+lxpMFgfWa/oB8YSxBvWXOxKWyHtsfb4xDTUYThHz0mNGe/RuZEF2poFWpoAIALkvv377LH582371q3Wq1t3O2fUSBs1dLh1LCxy0uJWVe1A56qKyiQCAOiHoFEHx8Xzuro5V6LfiV1WnwAgy/sgnqKtgy22VBHs2TZss0GKjT2/vv5SXwJAVWVVUqTQsaPHHBHt6LGj7pnt+KmTbv3s0rmLxWoCNQZtJrp1OkQACNe3se1vb+entj+ywUFcLtH/7pk+z+z1Y8ec7Pq2HTusS/fuNmXaNJsxc6bF8vOtkrRj8WN9m7ZEBJdPAEABAALAnDkzbPiQ/harPOnGZ0F1kQPzSMwRjMnaUif1RAMJAOr7JB/wboRNg3GfAYGJH+HNDvUdUt7x2QkAwSzCvBL85OcXWoUjADzrCAAdSjobaRPHjB3VZggA5UuXOQLASy9vslkXXWTX33yTdena1U6eInVekHIhXWqUjMH5iVk1vcmDZ/KQUkOueVjONAIAflUTs+rqKuvWpau9sHq13Xv33bZ/31578zVX2/vvuMMKUbLyRkU4nViu7/eZB0mtnseGjRvsqX8sst2799rIEaNt1vTZ1qFDR5djvaqq2goK8izgiKReKZPrI9pCI4ZodGqTWsAnAAQkgOAn6NGYFZcU2fbt22zZ8mVOiQKyPHt8Awb0S+yhNWmFGngxTSnsOx08cMAeX7jQqQCcVdbbLpp9oQ0ZPNj27dkbAKZx4D68qjSUAKAZTsPAv272+bOBDY5OO60sENY50nRaWVXlSKPbtm+3Z5Yttd3791m3Xj1szrx5Tonj4KFDLt1FRAA4PdwhIgAk92OkAHB6+HXUila0AJvbAI4AlRRtmAMKINEPqCNZZD/ikqv7wbEAACAASURBVI14AAFABOXUBvDwAU1yO/sKANqkbygBQDLTPKhxLzbyAZoBeiVpTBsE7iIrDzGAegIWEJWqB1g2IwH7AC35THLvAsBoM8AEUZ1BPrNiB1wCSgGkpcqbjU0++tGPOqCG4wVQkW6AaHGuyfUlFQ+AA+AAaE5UKZHoqgfXB/AlhYKAeNoGGMV5gJHkceaaijTlOMAm2sWDeCJiJ64wwHGcD8AI0AgwJkUAAB3aqwhU3ROgEWIFx6oApvz1r39NgKTUQRH1HMM1AViIKgY4FGCPnQFXOV92VnvZcCTKXsdiOwBtADhF9/ugPUAvwDrAFCAaBSCZtgN8Yj8ALxX5JaAgUcwAniK70GauQ+oE7icw0m0w5+W5/sc+1Ie//Yh/bCN7CxzWRp1ecBkf1113nQNt9R1AFKoHAu6wt3wDf+ZYgVGkHwBMDUc8q5785ngAWuyrcQzIDDkAIN1/eZNN6ksAoH2QTADPBaBiC0BoZNBVNE65vr9pSaQ650MO0DiEBIQvUkQG4jwRABizFOyFfzDe1e4rr7wyAepBvKC9gKmq269+9SsHmFMADwE/kVunrlKm4Dv5vMYX0d2QM5RWAd9h405kE99HGzp1c21AZhFI8FXmUsY79gG0p98YQ4xl5mEV2sH8hyw7BAe/PwGE8UeBo9Sd/uA353BfCBGMH4HJnA+QDyjNfXz2vtRE8EGi5JU+gz4iqhyAn7Gj/pRPKdULxBuk5wHv0xEAWCc4T+Ob/oXkAakkTAAYN26ca0cuJRMBgD7005CkIgAwJ0HmoT/8tU0EABFg3vWudznQGXtSd8hyrKkA/PglvocdxcjGPwFWsI3mGIAX0uhcdNFFSekwNH6oL+sE5ADAfIoA/T/96U9ufgmPZ/ocGXyUYUQAwsbMcdyLOS2dLakvaxn9S1FUvuYkSD4QBRpbRK5gnEN4oG3M3/IniAkQ15RaRvfTuBFRh88Zt4xvkc6wHf+HeMGc5aep4P9an3k++PznP++UMDQH8Bt78gzB3CMbNLa90fmRBdqKBVqaAMB4Ytxu2brFli5ebAf37LOhAwfa+LFjrHePngasSIQxUAAqAG4dcsrHwa5sADXWbocBQGtDNTsBIBnAow8CBYDMBIBMeFQmwD0VoSCp3xsIjGbynfoSAPxrCcyviqddOFlxypavfNaGDBlqw4YMdcCTIuTYUvQ3stMBS5lskEtd29v5aQkATrYi8Fxf5n/l6lW2acsWO3GqwoYMH2bzLr3UOnXt4hQAXP71UNqpFicAbN5oZWUoAAQEgJrKE1ZQwxgtCtQ1iHRPQQAIw3259HXYr7OOH2aJOLEi/ZjQrJA8bzRs/q0PAQC7QGwvsIrKvDgBYJMVd+gUVwCAAFBk+fkdWl0BYFl5oACwftMmm3nhbLvx1lustFMnYx6I1QRtbhwBID1BIyIA5OaJkvVnPUTGvGePnrb6/1IQ3vuLXzgCwNVvusrueO97rQRVCXfJgBbT3AQA3tEXLXra9u7db+PGTrRpU2ZavhU638FnAJ8SCgApSAARASC3/m+to7IRADqUFttrO1+1JUuesddfP+zeK9/whovs7LMHtBn5f7eGxhck3qGXL1tmK1essKL8QhvQt69NnzLVjSeIAcUEocSPbUoCgPovPI9GBIDW8uz2fV/5Ec+ShR2K7dDhw/bihvX2wvoXLa+o0CZMmmSzL5ztGukwF+bhKAVA++70eMAq+28Euwn3afeNakQDIgJAI4wXnRpZgM13AEOANApABcAtwACfC1QHYAXk0YLCbyYggTxETrNx78vo8v8wAUCy8/wm0pFo7EwpABTlLAUANu2pI6QFgHiimwXCCIBWhDiAKLmCicr89re/ncjxzjXZhPzqV7/qJKkFOvEZk6sAEQH8AAdEeArkBqQACAMwCxc+B6RU4XqQAZSvXAQIAY7cm4dSXfsTn/iEAzEoqgdRmIDM2vwRkE3UPS9g6gs+B0QCbIYEQN8BNIlkwHH0Fw/1gCmA54CAypFMnxCFD7GA/wOmcg3yWUv+XD4C4AQg6CQt4yQGtVmRy9SXHHSA/QBXIgUAFgNKNZQAwHUB5vAJ6oidaANAHSAcpBBASh9slO3Up/g9QBoAKtcQMISyA/nNAYYU6U+7OIYxQV/opZW2c08IDqhHUATMCqhX/2Jv1BWQ0FZkPLaFcBC2N+MIZQM/kl9y19hQgJf/8iygmhd+wGKikWkrx5AqAwBQYzdTFEAuEQKSm/eJQuQVVwQ/9wnLv0muHRIJChiMX6lPMDbxQ0XZ6lx8+/zzz3fkDq4NEAhIiE0BqQHKiQz2/c7fIAXcQEqf3wKtAQfpY4GY6ic/glipOiDjMH9hc/UFwLnICg1ZPXy70F7agc9wD+qCn6AgQlupJ5HxYXvqGvgwPgkJiPOZRwD/8WnJqGu+TdWv+BnzNsfqYZJxSV+oKAUIhALqwj2pI58D6kMQo+g4KbZoTPKdFAMuv/zyOpLxUgAQAcCvL8oWEACUUoQ2QCLwCQACidP1RWMJABB06CMRAGR7EQAEIDOW8Wd+WNcgvTEXa16Rv8nOEFBYl+RXEH4gVNE2AdMiZml90nwGWP2Wt7zFkVGkHMCYYi2EUOIXovlRAVGqGb6jrswnKLdoffCVENRnGs9f+tKXXMocpRGR+kJTEQBE2pFiB4Ql1hYVlBAgGsieWuflcyIQoDTCeN+6dWviOYS6QhhCFUDzOOfTXn9MyI9Ym1D9UcoebK8x1ZDxHp0TWaAtW6ClCQCMVeZz5vH1a9darKLSJo0bZ1MmTbR8Jy1ek5IA4NbAPMBTQNHWIwAkRW/FOzbdJm66jWT5g4MkQznjG+srjb1eaUmJixqiEAW8uHyJVVfX2AWzZlnFyVNJ0UQRAaBuXGs2AoDz4zgJoCYvz/YeOGArnn8+oQIwZ95cGzl6tFMBAEQLA/4RAcAfIW2PABAExxL9HxAACgpQAIgIAKnnNUmERwoA2eZ9EQA4rrKios0QAHg/Wrq03A4dfN0mTZpqUyaSsg9yv1lhQaEj8sUgMrnFsK4KQEQAyNbzrft9KgJA7fMLKQBidujwIVuy9BnbtXOnU627+OI32MBBQbBCtvfzlmqdnsVIPfXA/Q/Y7l27rF+fs2z0iFE2avgIl6qiEsWTOOE0k6ZM0vNeDikAkp6TQkMgIgC0lAecXvdJvFuQRhdlrjyzV3fvssXlS23foYM2cPAgu+LKK6xXWZmd+j+sA2WYiADQ/n0gUgBI7sOIAND+fTpqQStagAmFDW6kuQEG2IxnkwEgG2BSAJkPhvrVFTEA2V7kkwGvKIrmDBMA/HMbQgAQKAIYAUAHAOhH4gsM0H34m2h9wCflawYUAHAB7PZJDH7dBNxyHyLFia70H2jZwETqPFwABwHgBMwQkQ0AwfW4lwBrP/JUkYwCIa+44goH5gjAB5AGgKFwDYFQgM60gfYInAHAI0WBHrx9UJbzZSvqAxiLVDgAJNHG9DHAPqCg/2IGqA6AIuIFbSPvPUQHpUXQxpSiTPlbwBX1QXZc8s2A26hNKPJVQA4y1wCaAobxvZdeesm9VIg4IfID6Q0AH32QnL8BJQHDFfkvgkqqIcZ9icIFaOY62JHzeKmFySxgSnajbtibenMs5wMWEbVN2yh8pu/VXxo7yE1DzKANilIHUGb8+QVSDGNDfQiohw/K3hAABDwKNPf9HslqbAFRhfqg5IFPct9sAH+277kPEuyAzhxLHZHJZpwr/Ud4HOHH6mO+g0wCSYXjKUTefvnLX04oh/gEAMBLAAORfEReoT3YQ+MJ+8vf1OdE8HNdtYm+XrJkSWJu4nP5rR6sBLLKnpB/7rvvPldP+hEpdcYD5/r+kesUHiYAkJ6DOdNXTeFaRGcz5qgH4DP+Ql9jS9WVlA8A0Yxfxgq+i7IHvqs2hzeMuTbXVD2QsQeIVl8y1vBT3w+oG2AvkdDYmf4AjEUen3mD+qE2oMLxSmXhz8OMKwgdGhciwpACoL0SAGiLIuOxGXMnQD5Fcz7/98lIkHMgRbFmyu4/+MEPjBQ4fmHM0E/htQL7ci6KFFo7qAPKGqjV+AWZfBENuBbXRO4eVQnGieYtnaO5Cl+jziJ7sCYxZgW+40NNRQDg3vJ//o/8P+u15j9kJVkHICD684jvW7RfpArqLPITBD/mAKUK0XqotUdzu9LmYOs3v/nNBqFJY4VjIUxALohKZIHTyQItRwAIovpPHD8RSLA+8bjt2LbN+paVuQis4UMGW+XJUwZkUEcBwIMOAgJAbQlL0Lv9VV8SIDlOPX5i7QHBBmztrqwfoaWjUn2mGjQkBUBYLj3bNerjb02xoax5N68g317bs9vWrF1rs2ed74CnLp06J+REsxEAUtnPb0suZIV0G/GNsX9SHbIYt773T2V/SdS73x7ho5r3scpKe2HdOqcCgOLCeePG2bSZM6wjz7M1scRzQ1CPQI3ML3mNzMGeqvmkADhx4qQtWDDfNocUAGKVJyy/Js/ya2pTAKAA4EaRV7WMKQEy2Dxs77qR58lHBOM9xY2TxnVTRP+r0sn3z3cS+bWl7RMAql1QRFeU8ZymtVnjFQDU26lGS7JqQrjrk925If2UbYTWZ/Zsu8cmxPFjIgD0sFXPP2f33o0CwD67+k1XBgoAcQnzllIAYJ8Qcu6R14/Z1CkzbNyYiVZVFbP8PFQp0YkJcscnp+Co7bPwfJY+nUfb7ZvTuWbJBAAB+vH53iWAqXLS/0uXLrGt27ba4EGDHHl70OCBwZoQTxfQmjaqRr2vEMWamEsN+8jDD1vFqVPWq3tPu2j2bOvepavzV54lOVYpAFLVObyuuff3NI1LPP9430cKAK3pCafPvfEj1IV45jpVWeF8sDJWY0tXLrcNL2+ybj26u3RSSs0bq65JBBkmPT9mSeF1+ljs9GhJRABI7seIAHB6+HXUilayAFGWo0ePdouDADlAL8n+AjYG79jpX7S0KQ/4zGY7kxQ/XI+oUT8FgIgBgAu33HJLVgUAQBRACSkAUB/ux0MmIHS2wvnIBwNWEB2tSExF/2d7QKW+AMSAnr6sOQQAolMpAh4BF5EuVsQroByfEWkp+8nGAub4rehSkQ4eeeQRR2zgfNoKoAewBxCsaH3OY3EHiAW8wEaAdwAVRKULhE4FAPo2A0TlJU6ACEA9ctYUgTK+AoDsR3QywJKOUY5vABSBXQKnIWDw4E3fATpBLEG9QUVgK9H1gOwiagDkIJENWcMvXBdJZvpVihMAsxAtwnLW2QBtfBOZa0WIcx+UESBd+OkGpACALLmirQHzAeLSjQ+Be37dAUCJ+tf9AOMgLYjgwLHYGxAKuyh3O+MKoFz9olQDvnS9xiH+yrjGJ7AhaRFSkVWyjZ1U3xNJjHICyg70NQQgAHLGQtjXJDuvOUR2ggBA3m0BnAD1Uijw74lvU2+RTASokr4B1YB0vi07MK8RDYwNAMmRAQdozqXIr+krwEjJ0DNf8Bl+ilJKGEDNdm1dl+vgx/gQEd0q9Cdj/957700oo4R9H6Bf0f74CnbguqQZQWUi18I1APOJOj9w4ICbA/AZSCkAvowlro3Chf7m2vgewCo/PjidbZ3ge9IxoKYi0JzPIADccccdif5UlHwuCgDZ2ppNAcAnSEG6Qj0Df6WNbJRKAUBzgUg0EC9QoKBoLHM8qgrYU+tKOOUB14GcA0lH/Ua6ANYyZL1EiqBe+Bz21b2VsoI68D1qFhAH8EH6knEFMcafV0knUF5enqgP92ItkaqFn1JEpBB/TdQcRrtIZyDVFn4zBrh2UxeUDVjfuTf17NOnjyMAQGhKVTSmOIf1T4XUC1wrnNLCv0Z4/eee+AF24/8iBkBi4/kmnIKlqdseXS+yQEtaoEUIAGxWIUkcM2MjavWqVbZkyWI7eeKYnTt6tI0571zr2rmzxchHDwEAtX82jmuS4YCmAcpTCbvWWrwOAMlXTXNjd5MwQJxKKt3v/1zTYTeHzxBVBAHgxfXrbNrUaa6PrLrGEQDiWUXr3LY+9suFANAc7WrpawbtDCxT2+Y8QwEgv7jIXt25055ctMgOHD5kZ/UfYG++7lqXBqAGCW0XRRsUki4Aqqk4/DYzvpq1qeH1j2cSngGPHz9pCxbOty0iAFw8w4YP7W9VJ49ZQSzP8kgBQM3yA9A2XV/K33MZQtkII4EFvEEUSj0gKwW/dcc0es5ZLZPmgKSGpIJ4gntLASBIAWC26KkVtmbNRisp7eqlAECFqKiFUwBAAOhtXbt0TpiovHxZihQAnV0Od0cwob995opMk0jJkjRjeX/U1zkbQgBoaEe2j/MSZCyXASdYQyFi9erZ3Z6HAHDP3WkIAAEPrnlTAMRsWXm5LV+23I4ePW5Tp850BIDqKpQdCkJMPJ+4d2aQNtqHhzWglu6hpCZInZRXYycrTjgCAHt8vGvNnTvH7UWm2v9qwN0afIreH0+dPGWdO3eymqpq+9sjj9jGDRutMD/fzj3nXBs/dmwC8IcEUBNPXZHOQ/39RJFNM61tkac3uPuiEzNYIPFekJ9vFVWVZvl5FsvPs03bttry51baUd6tzjvPKcmWFHdwxBbtRfnBFomlPCICtAt/iwgAyd0UEQDahdtGlWyrFgBAQv5fIDIb3Mg9I/PtRwynA1IBAgAtACqIHAX8EHCRjgAgwLchBAClKAAM5ScbwB0mACjHuCLds/WLCABED/uRs6kIAOQbB8ylsNgC/AO2hEvYrj4oyP+JEAX4JEKf69Bm8r9DgpD8MiAVQDo21/WQhQZcyhX8p17pCAAC1ulbXiK5l4gNao9IAAKowioRgItImQu4VRQmbfBzvWdSACDiHpCU4hMSACQpaivgP+1PBehk6mNsjK2xuRZXVBtQlxBZg7FBW7CVCBfUhdzrgJmqR9I2SPyBKlwfEQAEgIoA4Ocjh1QAUCfFBa7L8fg7KSIEQsm+ui9/Aw5rrCpCXfbPRobINhbUB9Q1rAziR7brOuHP+JuXRPxYuef5DAIAP+GyYcMGp9Cg+vOb9kGqUfqNMADNNbgmpBairCXnLzWJVGk7UrVbdeeeAKsAoCK/oPoAICgVhlzspmPCBABASnxQL8v8RgmDehLtH57fIB3wOcA2cy0EDPkHcw2f5VpE2oHw9fDDDztCA+0mBQAEC/mP8qrTfo2RZ555xpGqNE/ontl8DICW9UYkH85rzwQAxqVsgE9AHtKYF5Eh3B+sEawVylMPSe5HP/pREuGIczSf+kQkX9GENQFlGpHi2HTBB1BnoLA2MGcxf1MXyES33Xabs7f6NlV/hecs/ua+KPzgmyLxNScBACKGCBKZCABaOyBmKaWBSAqkLmDOTDU3+XOU3z8cy31RTYGkxLzB9aZNm+ZIGg0Z87mOx+i4yAItbYGWIAAoogqs8ND+A1a+dImte3GNk12dOXO6DTx7gBUXFlo+USqAnm5/OQA7tIGaC4DYFLZr7g3bTO0Ig6UOPmuphqcwniMA7N1tL66rJQC4SKIsBIBc63ymEADcM6ki/+NkAAgBEACQ+j9RccrKly+3l7dttYLiDvaGORfb8FEjrYho3jjVQsB3QACIe6kGSCOcNh0B4EScAJBQALh4ho2IEwDyQwQAFADSuWl9+ji7v5OLPk4CUExxkrS4Dzi3BJicDuBuywSAGivrVWZduzYhAUAD3k1gvjPWlwDgRkrTMq6aYlFoxWskEwACvk1lxSnr2aO7rVq10u695x7bt2+vXf2mq0IKAC1FAFgaJwCcsKlTptv48VMCAoDxrph4ynZAsStNIVHTiv0R3VoPJaQ4QVEyZidOBQSArVu3OBI7704E7bQ2AYC+4t2tsqLSOnXsaK8fPmyPzV9g27ZssU4dO9nECRNt+LChtc+ZbupJfu4M93cdxYpGrL2RL0UWaKgFtOTWEGxJarT4z56DBxwBYPurO2zA2We7NAA9e/RwChcuFUu8tEQqqYa2LTovvQUiAkCybSICQDRaIgs0wgJEjH7uc59zG90ADoAEgHSACNkIAExGfsQiIAEb94DjipwjWjesACBgw88lzrWQQAZc80tYAUB5wAHwiZIOR1iGTUEbfAUAHuAATACikFDOVQEgEwGAa/BDRCbKCQA7ACyALch0izjgy40r4p76Sy6b4xQtTTTj4sWLE1LzyBsTqY5dAT04jrzPbOBiT+5PmgDAOz8qPJtr5EIAoK5E6AJa+RGgXJtIfOTqicBHqcCXAvfvTZ35oT/wtcYQAIgWB9yhYFMAUeyA79ZXAYBrEHFN1LPyQiPLThS9XiCwJ6QWbIUiAX9jf/rkQx/6kDsuHfBZXwIANqLgO7/73e9c+6iXAFP8EJlxfJ/+p+1+8QFmCAFEv8sfsoGz2XwlPC7Vbvkyf0v+nc+oO+2RfD3R1B/+8IddVLVfUJJAkQPfwq5SxEBiHmUBzUPYEolzpM45LtXYF1h65513uvmEY1AQABzkvoyVdP2ldmheU6oF6oeUOuOazwCw6ZuGFD+SXAoAPgGA9qIwID8O+4/IU0TlUw+lwEDlAXJKKkIE9Qz7ANcF8Gc+JZIdxQsKfYU6BwC/wFXk4iHECJCF5U9ueaX78O2QzccgfpC6hN/MA1zDTwHgX4sxjT3wY46jrawt9SE5tIQCgJQSiDaX0ob8P+wj2BRfpK+UdgTSgJQpRCZQahr6k/Egfxdpg3G/ZcsWpwLD9yIrsWYozQJS+ijSqN8gFJFehEj+dCl9qK/vcz6ZCBUSiCGaF9sCAUApbfw0NcyVjDNSFkhJIN1YDY8vKbH8+7//u2sr32Nb0g+gUMMaF5XIAqeLBVqaALDjle32+MIFtm3rZjvnnNE2a+b0IPqfFFmxWBD9Xx3ES7cGAaBOv3qS7S3V576gdq5genPUzeUVhQCwfp1NnxIoAOTFVRnS1Ss7iFtb0/qAw83Rvpa8ZnJbg9z1aCmQBqBj1y62ctXz9uxzz9nrx4/Z2AkTbM68uda5a1erOFUZjAW3MEsBICIAOHM4k/iAcesTANxeQDwylpoVoFjYphQAIgJAS477xt6rPRMARAZxKQAiAkBjXaHtnC8FgBQEANK1EXjBHpreO1uz4krJWVxYZNu3bbO/P/6E7d65y87q08dmTJ9ufXr3TiIAaAXJ9bkr4rO0Zu+eufdORwCoiNXYkuXltnrNGuvWvZtT7mQslnYocXvIwhciAkD79J2IAJDcbxEBoH36cVTrNmIBJJmRm1auX3LCA36y8c/Dk4CoTMCONsnZPAcQveuuuxy4wSY8wLFPAKDZAh/e9ra32W9+8xsHBOVKAAD4ADiDAADonK2ECQCKBiTilcWxKQgA1AGQQLmDFflJFPfw4cMdQEM9Ei9zebW5HDkWOylvMccBZD/99NMuNzgLNvYiSvcnP/mJsyt/iwBAtLiAUIAkolCzqSL4NstGAOBa2Jv7AL4CqOnB3pfx5pqQAXjYAECcN2+eS0UASK2HcEXLivAgYFfR7+QYV15rrodfpFIAANhFpUIS8twXcEYRyn77sgGSHAsBBiKM/BBQlPsqklY+KwUA6k1/Q4iAxEJpKgIAfYt9kdgHYOO3Is+pFw9x/M1xtBsfIz0FQBfs6xEjRjjfUJSuzs1GlMk2jvS9T+Lw84VLCh8fB5gkUhj5faTl6Rsik/fs2ePqpah8XRMpeQgAIi8IJOc8AGD8ReNEqRAUwZyq3tQLAA/QXhLv2ISIdUXwpuovnwAgoJ3rE0EN8UPjHB9dsGCBA9vDhJNsdsxGAEBa3idBpYrGxhbMqZ/+9KcduQG/5QdgPBMBwCdqKKqbz0hBACBN3bgOEdeQLwA9Kfg9eR45lj6C5AW4nCrCPdt4w67kUkehQfMHbQEA17kiKxDVTf8r/QJ1EQEgl3WJ41H2gDQjkgWfIVsPUC+Cg+7bkBQArEf0AXMFPg4RIx34z70hToTHNf0GsMwawJxP8VMAiACAvbV+iShAehW+17j6/e9/bzfccIO7Bus66zt1hJxHef755x0BIVNJRQDgeNINQEKjNHcKgFwVALADdfnxj3/sUmDQTpHCWLPoj1zbqnmc9vN8gR211mFDFADou6hEFjhdLNCcBADNq8iqFhUUOpB/1fPP23PPPmv79u6x8WPG2ORJE130f14NBABwgljwOx4+2NIKAG5+RU4z3sH8rqquDt5naoBrA4JUtnUum38EgG7mo+oDpme7X0O+hwCwQwSAqdOsmwgArn/qXjG7hHvyOWcaASBovXwrUAAgb2vP3mW2bsMGW75yhb22Z48NGDTI5l4yz8r69LFYPOK9VQkAvbrYvDkzbPiQ/lZ16pglKwAEIHwqV26IRHIm4CVhA29s4oi1dw+HYza3fEbdCPfUBIA8W/TUs7ZmzSYrKe3i3nHHjB1lRcVFrZACIBUBYHk8BcBGm3nhbLvxlluttHOn3FMARAoADZleczonmQAQRCdXVVRYzx7dbNWq5wwFwf379tnVb7qyzSkAJBEAHCmGHEBRyHROHd+WD0qkAKgxBGlOnDqeUABg7wACAMqGbYUAUJCfb/l5ebb+xfX2jyeesGNHj1n/fv3s4je8wUpLSiICQFv2tahuKS2QjgBQZTGnAPDSpo1W3KGDzTp/lo0bO9alAWAfX/uDEQGgfTpWRABI7reIANA+/TiqdRuxANHERJMKjAEcAOzRAiGgIbzhFf5bMt1E+AIUCGgD2CHC1D8+HFlaHwKAouuRfEeCPVthwkQBAAlfwFSBzigAAETlUgD/pAAgkBIgis9UAIG4HiC2ojFpczaCQS735xjk7YlypIQJALItagPvfOc7c72kOy4bAcBtWcXl7A8dOuQAJcgT9Dc+Q3/QXuzikxw4D1AYwISI1He/+90uPxhF/S81AUnKA07NmjXLAWqUVAQA6kIE66OPPprwWV44Hn/8cXdO2N65bNSSNgG7KZKXaxAtTtoDXZM6Yiv6V0QDomkFtuVqla00TAAAIABJREFU9EwpADRmnGxZZaWzA3Lh2BvbhgkX6htFBwMgcn18/fbbb0/I5GeK9s213joO24ikoP4DzIWwwryBPD+AOUW+IRv6fUPf0ibsClgvRQeO1RiDhCECgJQyiLxnLGCfVGC3gPubbrrJpc2QOoYi5evbXoGuUt7gfKTW8YN0aheZ7pGNAIByAb6ol+ew/2JDviNi/4c//KGzQyq/CNchPBeF7aFr8DkEJEU7cz+IE4wHkTDwScBlXyEmV7tSD4hEDz30kBtHXMNXAJB9uFd7IAConyAUsCZkK6w7kHUoIjpIpSLbuT4BIN08R9Q6ID1+wbqLeoVSieCvAH4i62S7n/89/YTyhghPbYUAoLX2k5/8pCMBaH2BUAEBSWSoXNuq8aR+ks0ZF5ACWHuiElngdLFASxAAWOM7dSx1EpRPPP64IwAU5eXbrOnTbfjgIe7/PgGgTv7uFjQ2mW3dnB6L2QMPPWhHjx2zq950lfUqK7NnV6xwxNBrr7vWNmzY6FRygueVaqekM2fOXPfMBamZwlxZVVXpnnHyDSWnIiMneEFBfgDkVFe7nLPuOc5ro8gBPgFAuEmukWlNYbIwAUAKABA0XOr3FCUXYoNOO5MIALSZqH/3O97btL/SYlZZXW1HTxy351avtpe3bbOuPXrYvEsvtUFDhjgZbUfcDC5gLZoCYMF827Jlo5X16mJz58ywERAATsYJALGigMyQH4xWfCXJieOdnDU/spfmIzEOPJwwE9EkuHYyG0W2zcquaYoBUqvNkLhaXQJAkVVUZiIAFDLj1J7fzPhoVVWIABAzK1/2bAoCQMeIANAkPtK4iyQIAMwaEM8INnEEgO6OTEcKgNQEgOBY3sWleufGV5PkepbqRsyWladPAVBLAAhyxkelHVsgaSIO+p9/efleCoAtW1zwwNx5EADahgKAe76KqxYtfnqxPbtsmRXkF9jUKVPsnNGjk5Wm4mtRfYiXEZ+lHft0O666PxxdCgBmWJ7FCgtsyyvbbEl5uR05dtQmuGC8uVZcVGwn4woAWgNSBfC0Y5OcEVWPCADJ3RwRAM4It48a2VwWgABANCuLAZGEF110kZPOldSwcn2nIwCEgQiiqYlglew90drhFACKWlUKAEWGK4ey31auwwsMecMBpQRcKfo62wtNmACglyCi+ZqCAKBoICKSsR0gkKKuc+0zgW+p2iL7XnPNNUZ0J6CnnwKAPOkU+g8CAEoB9Sm5EAB0PUUAA8LCPCcKmCIgS5LgAIj0GT8CHjnmPe95j33qU59y+cEoHE+9JRMPyAiAnYkAAPAkpQXl0OZvbKO0An77s/kHx4oAQF3oC58AIAIMbYHMgA+KHNNcBADVn7ZSsPfdd9/t8tBTJB2O3RS1Lb/GD2kzIN973/teBwY2pWy1yBvYCIDxZz/7meGDGsMiAikvuXyTOvMZfYUNAdCZW+jrMAEgkwIAm+74rO4TVjYQeQDZenxCKRUaykZX1DwRwPgr10NpgWhvXnbro7aBLbIRACA2QV7gvmqj788iADCOUPzg/gJBM417kVY0X0lJRPML/qL0DfQLYxGiA2sChBKADxXmaeb4VOMt29wTJgBwvE8AUP/xOalolAJA7WZ+RfEiV0ULIu7DCgCkWIDUIOWRxigAaO4G1GdNyVYgy+C/lDBxw38hE+HEbSgjjV0AcERezSD6VKl3dD/1I0D4N7/5Tad4ACDO2JJKAYoOKCKE04ZkqrPUTphrISJJdQefox0Qfpq6kEohVwUArTkoZ6QjANR3PeCaKJgonYPmsD//+c9u/opKZIHTxQItRgDoVGqHDx+yxxc+bi9v2GBdSzvajClTbMiAsy2/BkA5Znk1QX55ShDV29wRvHV7sSpWExDTLCAArN+wwd5+++129sCB9tcH7ncKKu941ztdCrGX1q+3eZdc4tbghQsWWL/+/d3afZ9HAEACnOibqspKl8pG83fH0lLr2rmLVfCMHAJB3bOcNqPjJmgVAkC+2XYvBYAUAEQAyEpGyCF9Qsv3cGuOXKL/8xJAOZu21fnmCACnKits1dq1tn7TJissKbE58+bZyNGjXWUB/RPqCnkFtcMioVfc8DaF39/xZd51Thw/aQuyEQBi+RZz1Yk5AkB9wZBUQEtSMLnSTYeaV6sKEvcezxFb1p8SvZKoYUoCQEWeLVq0wtas2WglpV1t5swZngLA6U4AcB6co4P6uis5nnKaHxaMT2aN2tzkvLf0qkMAuCpQACguFr2ojREAWmc9P83do+Wal5RqRU9oEADMTpw8YUvLl9jWJALA4DahAEC1q1HIMzMIAMvLy92+08TxE2zMuec58mbi+SsiALScP0V3apQFkggAATfUqnFyCADbt9kz5eV29NhRGzl6lL3xjVc4pQveNXi3iQgAjTJ9q54cEQCSzR8RAFrVHaObt3cLnO4EAPqHyH8AH35rA665CACkT+AeALGAakhDp0sB4INxgA6pwGo+Y0OGfN+kVqBwLGAqEepId3OMCABEften1IcAwHUFeCInhD0BpQFLII2gtHD48GF3jAArRWAHG1l5LiUCQBKpJpQagN+AUiIACLQFYAR4RNZeUs/8BoSZP39+AkA7XQkAfj/K3kS1I8+O/yKpD4DuA4moAAjIBUAG/PzlL3/pbCgyT338I9WxXJ8o/Pvvvz+huOAD7ACN9DMycOSEg/ABaMtvUkK88Y1vNOTWNU6+8IUv2Be/+MXErTIpAGzbts0pSWgMpALglXoEYgdF4H2vXr2S7uG3TdHsIqz4edflexp7jGmICERU5wpE617ZCACosVx++eUJokC6SG+A3a985SvustQZH4CYEAaGdd9UBADmKOwoUpUi8plbAMmxF9cWAUC2iQgAeQbgDAGGMcUcd91117kI+WyEENRkAJaVygN/YLxgcz9aXSkAIFOlSgGQzi9Qj2A8USCIfPzjH08iADB+6O90qSLC4z0iAAQWoV8jAkBjV47o/LZmgeYkANBWARiFRYUuB+tjCxfaoX377ayyMps+cbL17dXb8gH+ATpqyIqu0jqAgSMAFBZYdVwBYPXaNfa22/7FxowZa7/9w+/spQ0b7PZ3vMOeWvSUSwv0yU980gH7v/71r62ktMRuvPHGhALA2976Vhd506VLF7c5Dllq67Zt1qVzFzvnnNE2Yex4696xU8po+jABoDX8BnCaFABr16+zGVNqUwDkSgAQINyyoGxrWCrXewaIvaTxHQEA+DyfdABma19ab6tfXGfHILxfeKGNHU9Kp5JaBQD3rFeQfDMienPFV1NUMyMBYOF827w5UABInQIg32DsZCYApO/9gACQXPm6BACB/PHKe2SZwI6p0w/k2iONPy65/nUJAMVW0ZYJAC4lVnOlAHAdFDJxtjQN0WzhGywiADR+hEZXaAILtGMCACoAqE89s/gZpwAAGDpp4iQ7Z9TorAQArdVNYMHoEpEFmswCmQgA217bYUvKl9rh11+3/gMGOAWzbl27WnVVdVLazkgBoMm6o8UuFBEAQq8/sfAbTIt1RXSjyALt3wI+AYDNfvIR1ycFgCIUJZXrpwDgu/e///1ZUwAARnAsagGAFn6RAsDs2bMd8MmxgJ7IbN566605dUBzEgBUAUBrVAqkAACYQ/1+9KMfNYoAAChHXmOAXUVuCiAdM2aMQTgQ2I4CAPLc9SnZCABh6XD1M30AkETdVC9yLgMwEcH517/+1eWCV5Q6dZIyAvXGTgKkFVVOdBU2VL5qrkv7pBigdgH4IyGuKHOlABAo7Le/sQoAisKXAgCEBF3TVwDI5T7UK5cUAKn6D8AQewMGarwgkY59AKOxB5v5EAVUIKBwHqA7Ev3K6V4f/9CxGufcn7QHANX0pyKVqROg6CWXXOLA/7KyMjdOw9HG+O68efNcnUVu+fznP29f/vKXE+ScTAoAtBECANdmTKQqfKeIYMmfE1EMYUHy51J20PnpCADUkXbu3bvX/cZnaVM2oDedjbMRABYvXux8RMelAnqp69e+9jUX3Q24wHiBUEMfK41E+P6MFa6luYN+4zz507Fjx9y5fC6ygEBpyFMoNmgueNvb3tboFACQgLgfYzaVAgD3evnllxMKALSHz1ibJk6cmCA9ZfJl2kvEO2saxCSN0aZUAFB0PTaBcJKNEMKcCCmH+sjOpFPgfFKsqI4iACAtnYoAoHQr+Anfcx79KbUPvkedg/WXccI8AGEFwhh/48dSbsk2HyjVh1IAyI9QRCkvL892er2/r68CAGMRogMKACLb+SkA/DlMih7pKqXxQYQv85TszPwWpQCod1dGJ7RxCzQXAUAwDtFXhYVEnZitX7fOHpu/wKorK23owIE2dcIk69axkxU4hWCi/4Mox6C0AgEASfbqaisoKnQKAPc/9KDLzf7Pb/8XGzhosD348EO27qX1dv2NN7i2PL14sfXs0dOOnzju1jLW7enTpttv7ounALj1rTAgnAIAc9o999xtEydMdMS6vmedZePHjLWenbvWIQDIBvWRom0ON4MAIAWAehEAvMj/CM5LehtJAKLOu/PMqvD7ogLLKyq0DZs32/Lnnrf9hw/Z9FkzbfLUKdaxYyePAKAUAN4182vl4xviA+kIAMdRAFg437ZAACjrYnMvnmHDhwYpAApIRVBDCoCAAFATB+HrKgDUjegOwf3x8V77aWL8J+WSqAX5s8HHDbFBU57j3pOUI9u9O0AAyLdFTz1ra9ZuspKSLjZz1sy4AkCh5eW1tAJAtZWV9bauXTonlCTKy5fFUwBsspkXzrYbb73FSjt1zj0FQB0DpmOkhBUTooj/bL4XEQCyWSj6vkUs0B4JAHGyGASA6soqK19KuoqAADBt6jQbMWx4dgJAfMpK9xzTCO5di3RbdJPT0wL+O4JSMDkVpsIC277zVXumfKkdOnzYynr3NjCesrJeVlNdEzxLxtPARASA9ucbEQEguc8iBYD258NRjduQBYi8JZKUiYUFAXANcBYALxW3JhXQ6cs2K78zG2IAB4D6REr65wnwRaabyJm2TgAANAG0AawSMIeNAKJUsAHkB3J4S9r+7W9/u/385z93hxw5csQBLoq8DAOIvn18kBBAg34Q+AswpO9RACAKSRH3EABuu+22enlXNgKA24qNxRy4JEBQwJGiWH0SiGTBkaBG6p085URO0j5sBPDE/7/61a+6POYU36YAtdkIAIC73//+9931KGyoIkPfvXv3BIgsI+QCzL/vfe+zn/70pwm79e3b1wFlAObZUgAQCU/RfbLdL1cCAIQD7K384NhNfqU6+QAe/vXSSy/ZZz/7WZfSI1yQBcfe+E9DCn3ED2oCd9xxh/s/4CRgO2Me8JNr0/9SpND84c8j+DMEDggEijynzviD5pFMBABA4WHDhrn7plM04DqAqqTDEPiJ3VFNoI7p5jA9HFNf5QIX6C3/1Typ3/W1ZTYCwCOPPGJXXHFFwhaprs+9UcBAjl0EG8Dd1157LW3/hhUA1B7ayZwEcURkiXCO+FtuucWNYfmAgN9UhJts9oBoMHPmTDdeJTcLAQCf0pyoF5NUBACiKFEkUL0z3Y/6ok7CHOcrrABaE4WvdUj+gCoF8w/jjuNZA1ElYU30+43jpQAAAYOxB9mLtSzb+Oc6o0aNcukNpNyBsovIbOHI/HTXk//7KTmwhf7GzhBC8BGO1RhkDECy0rzL/bLVWese5DzUBUSKagsEANqLbzPe8SHNkbQXEF9pfrRGZSMAYBeRUiAVaPyztpC+AaJNVCILnC4WaA4CgL9ZWlVdZYUFBZafZ05+tfyZJRarqrZRw4bZ9MlTrDgv3wHgQX7jWpnjAETzCQGBxZsTAATArKiqsqLiIouh+HH/X2zzK9vs7e94hw0dMcx+9Zvf2MubN9sNN95gzy5fbs+vWuUIai/EickoAwwYMMC+9a1vufn24x/7mFVVVllRQYEdPHDQFv5tvsvXXHHylPXr19euuPwK61BYmJQCIB34n26juTkB9oYSAFJF/qeTh8+aRuB0GWgJ703WuKiCcNKh2GIFebbt1R22qLzcEQAGDRlsV1x1lXXt2i1hAVIB1CmOANBwGCItAeBEbQqAXr262Nw5M2z4kP5WffKY5UMAiBWZxeIKACkJAGFwN8hJTl2T+zysAFAr8B+cIPC/rUAwdSQIkrokFquJEwAgAvgEAFIAbLKS0i7u+XfMuFFWVCwCgOcTDe/KnEZKVRUEgDLr2qVLFgJAJ8M38wzFiTx1RfI96qT4SNVH9VUAyKkZZ8xBEQHgjOnqtt3QdkIASPU8AQGgsqLS7v/LX2znq69aaYdSmzljug0aNNgpAwS6PAHnNPF/rzfS0ZTCdKa23YFR7U4nC/hpK3BawH/3U5Bvr+3Z5QgA+w4ccAqsKIqyh6WUvBEBoP16QkQACD2CRgoA7deZo5q3vgXIL37zzTcnVQSQACBEIJj/pQ8WMBnpb0ABgBCiu5GCV45p5KK/973vJTHPWIgAHoh6JJJfoHEmBQBAC8Ac5X0HbHnrW9+akwEbqwCQiQCgtmArNv4+97nPBTlEa2ocQWDlypVu4RXYk016WQCOACc/Eti3NfdoCQIAdedeInQowlX1ogMEDPJ/qRGoY7AD4PoHPvAB95GA7Guvvdbuu+++xHUB/QDmiOaHWEABvCXiHil593zu8uGZux6RrQJn+OzJJ5+0iy66qN4EAOyNJD0RWkTzAoSyQUOEul84DiARH5QNyNeunNg5OWIOCgDK+y6Aluv6ZBEBWYrCpb74FlLhAmS/+93vGrnAOQZ/o+7YBhuliijPpe4CARmzRMLqusjOMz50/2z+zb1gpAJ0C2j9zGc+kyAASCWC3xBI2GCHNIANsI0IALQpHZjPPQD/yMuuwqYXagn8ri8BAEIKfsv9uadSLHCdXKOoVY9cCQD+3BruH+4PgDx27FhXF/oG0B6AEnA5VUlFAPCP0zzmk7n0/Uc/+lE3h2sOg3DDWEXpIRVJLJM/QVIBOMamiiz3FQB8gJZoefofiWXqRRtQSGAcZiKA6P7YZcWKFTZr1qwEyYzvUACA0OWPNT5vCAEAEgz1A8BnLctWsBdzBgopmkc+8YlP2De+8Q039zCO/JLKV1P5PooC9A8/Giv4COsxthPZ5ktf+pJTjqCo/ZnuJ7IR12SeJOWLCAD0A7Zs6lIfBQCtC/QzxBD5KO2FJAYpgKJ25EIA4HhSKUBqYj7DjyAdoUCUTnWkqW0QXS+yQEtYoDkJAC4vZVWVFeTnOxC8fMkS95NXXeMIADOmTHXR/8FmFmB/rDYaPgMBwJcJb0oA3NW3psZtpBUWF9vK55+zRx9bYJOmTLbBQ4fan//6F+tQWuKIhY8++qh7FoEItn79S/bXv/7FpkyZahecf779/ve/d8/8V1/9JkcA6FBUbDVVVbZi+bPWt3cflw5gxyvb7aqrrrIJ48fXIQCkivxP9Rn1bcr2h/2tMQQAv17p6pnYQG/ORrTEIMr5HnXhBRQnCjsUu/yt23e9ZouXLbMDrx+2swb0tyuuvMJ69OiZAPhrnwU8ULWOAkD9EOR0BIBjHgGAFACOABBXAIAAkI8CQFYCgA+dBAQAByWnY4M4ckAcbAb4T8j7xyeJOnbWAKhfm3PurlQHJgFh4fvHrC4BgPcvFABEAOhqM2fOCBQAOkBGLnAZ3lXSmqZRla49mXepgADQ1amT0CO1CgAb4woAt1ppp45WRcRgvQgA7mksmNCTGtSC/dNEdmorl4kIAG2lJ87werRzAsCpkyftwfsfcASAjiUd7fxZsxxZMxsBILGCpZrCPC6YvCOa6c7wcdJCza9DAGCPAzWm/HzbuW+3PVNebnv373NpQS+99FIbNGiQ21f39z8iBYAW6qwmvE1EAEg2ZqQA0ITOFV3qzLMAkZgAydrUZ1Fg0xzAB4AiDECE/xZQxSY5UXjvfve7k3KSA/yiAKDFht8sRABqgCbIqAucgiyQLgUABADAYG3wE4kMASAXKe7mJAAoAhH7oQqABDr/53PAAiSrAcoEfOcagf31r3/dkQcAhLA5IBFgDqUlUwBwP0Cj7du3u0h7CoQRImh9sFBR0wI4JUUu/wDYByziHDZHBw4c6CTr/fYAKs6ZMycjAQBbAMIT2QnoBWjPNYnix3fCwGm26FbuCeBPoX1EzmJrJOl9kgP+DeAFKC2fw3chMtSnZFMAoC3Ym1QKPXv2tN27dzswH2DXB59EAODe4Qc5vrvyyitdlD3fcU1k3AHFwwBWNvuobbSf6+DLr776qvNnQFjGLACuUhRkk0BHGQJpbdmR6zYlAUD9v2/fPgc0AyKrQBpizqkPAYA23n333bZw4ULr06ePcd2bbrrJRelzLwDg+pSmIACIJMQYZCxApGBMIfl+++23p6xOOgUAwGtAXXy5d+/e7jr4KNfBTvjPAw884FQbpEKCH3z729+2D33oQ/VWlECJgv5W4fphAoC+YwwA1FNHkS+IaqdfRVjIZHvs9J3vfMepYggY53jmIchZtMN/IWoJAgD3RxWFccO9qRdtRNGBsRleH1L5qtpOyhXah49CqMA/sS/nSMWBa5NaRcQ5CBX0N4oRlFwJQaSAgBQISUGy+G2FAEA7WAukLEH9aC/Ej7/85S9OGUZjJttYxR6kjcBOShvBuYx5CGu5PG9ku0f0fWSBtmKBliAAMGYgACxbusQpAFhVtZ03cpRNnzzZrEZR/4ECgFMDCGamtAoAzUUAyMsP8rOfqqy0kk4d7fCR1+2xvz9hG17eZHkF+VYdi9kll15iY8eNs0cfecSlBXrL9de757Rf3nuv7dy1y9505ZW2bNly92zbuVMny8/Ls7KevWzokKF29PXXHfB/8vhx69mrl1115ZXWtXOXBPwnkD9VFFt7JQAkgf80wsMGU22Wn96KAHUJAKQAKCguspqCPHttz25bumKF7d6/z3qd1dsuufRS69u3nxsNyeC/TwDwrVj/mMRcCAAJBYAwAQD9/7hjKqVB7bymFB7x33ka554NnC8k178uASAAlNMlARBdIDFlNEINIac5uQ4Q5tc/TgCIg+DMaAUFJW2cAGBWviyeAmCjTwBAAaAJCABuKs8Ei0WQWSa/iwgAOY3K6KDmtkA7JgBAdDp+7Jg99MCDtuu1ndaxtNRmX3CB9T2rryNs+WCqv0L74L/+X2e2SvE8E81oze2M0fXTEQBIAbBn/z5bXL7Udu/dY6jZRgSA08dfIgJAcl9GBIDTx7ejlrSCBQAOAK0BmwXiIhuD9DGLRzaAAABPUbCA9EROC2yiOQAd4RQA9VEAgLHO8bNnz3YReGzsA3gQbSnZ5Gxma04CAPYBoJIcOlGI5GZX5DxA8qc//enE39kIAIAXRPJedtllTlFBhAflBud+ujbEDe5FYZOVFABEJ9WnZEsBwHXVr4BGBw8edPmWAQAVwStQxAelfSAYH0PinShXSWaToxlgSqQCrkG7idrOpACgjTBA5CeeeMI1VZGv+AdqAT5olg3gRsKf3PDUHVAbfyM/OWNC0fbcA5sDPAJc65qAptdff31ogy6wfrr7ZiMAcE+ALGwBiIftADABTQGiIISkA9l9cBkSA0oAkskHHCT6OleJ8bAPMc6pG6xpQHwpFEBUwb8ZA5nqpuuhQgA5QYQB2oSsOKlIwoWIfUBu+Rl9Q1Tz4MGDk8gZ4fOwGf4EGQnQXyQI+orovPoQALg2PsWGPu3DD8g1/q53vas+wyxxbGMJAJyPHejHT33qUy7KGT+hT/AbAPJUJVMKAMYS8z0F2zFncW3sJHIBBJQ9e/Y4kJr5F4CUcaPxm6sx6E/uJfUOfvsEAM1l/KavpQCA79GPvgJAtmhsfAubkCaFOnM814EAMGHChMTaJn9oKQKAItzVVuoEWYc5P9t666tRMN+jzkA78QcIYpB88AfGKz+QiVCmwXZS5aHfSNuRiwIAdeQ4SEjMJ1K3oZ7NSQBgHZAtNHcB5Kca6yIjQUiBrCPFA85HzQgfwBbpUoaEr0lKJFQSpHzDePvJT37i1tZs60mu4yA6LrJAW7BAcxIAaB8pAFAAIA1AOQSAp58xq6yy8eeca1MnTTaLb8A6uf8cCQBhuzVVAHkSAaBjqQP8jxw7asdPnrADhw5ar95l1rVbN6uoqLR9+/dZp44d3fMsc+/Onbsc9Eh+WeYa5mk2ndlsLiwotL5nnWXHXj9i+/butSOHX3ekL73LqD3a1AuD4Oki5VNJ7TelTzWFAkCCAKBGZOisVCSHpmxP618rNQEgv6jAYgUFtmv/Xlu2cqXt2r/PuvbobnPmzXVEafc+QaR/AjBPRwBwR9YrJUA2AsDmLRutrKyLzQmlAHAKAJZvpJOtjdSPW9hVry4BIJBY9uruHLj2b6kDiAAUXLeWABD4e63sRd2WZlIXaKLerxcBIN8KCqQAsDI5BYBTACAFQGsrAEQEgCbyjGa5TJgAwE0qKyqsZ4/utvr55+3ee+5xaWWuftNVdsd732slpOBzNQl0JQgg4J01scbE8z83rrK1Y3tZOXnVl9vRoyds6pTpNn78FKuuctSXxNhWG5pXr6ZxLYrOzmKBdkoAcJzDGlKY1iUAnHVWX6KpEiumn37JX8G8JSczvSxNCoHItyILNLUF/HcFkS9RkbLCAtt9YJ9LAbBr7x7r17evI5JGCgBN3QOtc72IAJBs94gA0Dp+GN31NLHAoUOHHOBJxCcb/YBcAM833nijkR6AzxTp7cu/C5QT+A/IT45xIrIB9wTYpCIASL6ZCH6i6iSrnUoBgPu0ZQJA2A0AQwHHAc4ogDOAcgC/2JUNQ4F4tMuPIAbEA1AjFcKdd97pACvABwCMxx9/PHitS0EAANyhHwCEbrvttnp5ZjYCABcDgCayVIVockCsdAAcbVZ0K/4FcHPDDTfYH//4x4R/AMBBFgGUUgQ7Ms4QPfAPCoANqg/IL1N8xQEAjDD4AAAgAElEQVTUJt7+9rcnJJr5DoD3D3/4Q6KebMRiP64j4EYkF35THyTtu3Xr5vqE6FbyJTEeUAKgb6SMIQIA9VGBhEJkKMWPJM4EEmUjAHAtxgGAE30qEBPgXOC9InA1HkVUwI4QNCBqYAuk+gXYAbwCcEqZQW3IpvAhn+Oe/AwZMsRFvmFX7vuRj3zEEXxyibBlU5x5BfsyT6h/IADwQ/HTjpBaAABYKSb4DSgMIJ8qPYnv+NQHAgFjRwQA2gpg/p73vCdpjCh1gkgN3AdCA2OR/OyA/die9kNcgWgivw3bM9vgawoCgOTMAW8AffFNxhjzC3YEvKde+DN2DheROZh3AYMhwQhExVaQwRifmq84n/HP3KYUDXz2ta99zRFTwv6o+7EOcDxzIe3+/Oc/7yLWFc2vfO0+AQCf8n0SkhN+QF3xOYBo6uKrc+h+8kHuy9wEkQF7iGzAZ9S1tRUAqC8KEoD+IlmQWx7wHnlW1V+/NQY1z/AbJYprrrnGlixZkpg/sa/6XjahrZCZuJZUAEaMGOGAcfLCUVLZkn5gDoRMwLzBvZiXpQTSnAQA1Dawj+ZefBsSB4REf55RvQViQHAaP358wh70NesbChaMAx2ncY4/4ZtK70HbsOd1113nov9lb/oGQhbrRFQiC5xOFmgOAoCbr+JGIgVAfkFAAEABYMmixRY7VWlTxo23KRMnWU1VZVwxOiAAFGiLNU0KAN/2qSKtmoIMgCw7oCzpACyuCuBHsru87f+fvXMBkKuq7/9vZh/JJtmQdwIqJKCgQqISIEECkgSsRbBqlYrWRx8W7csqVq36b2tbn/VZta31AWhrW62PirUFHy2vPMEkGB6aSEJRIS9QSHazu7Mz/37Ovd+ZM3dn5s7szs7O7p6L62Zn7j2P3/mdc+893+/v+xshvR61zAfviwClNoY9yViUAfy2uudHLxdt8fks/kcRU00YINnfZvRfVTSVAFDHpJmuBADUJTJdnXb454/a5ju220OHDtncBfPs4g3r7UknnxyB/8VJlYC9s8lZ0HoCALN9ZJC3pOB9IoCbISVPcHL/IwkBlQkAcSB5IuKyvPetJgCkpQCohwCQDSkA6lgbpuspPgFA9xeegRcumG+7duy0zzsCwKFAAJiuDtKqfo8gALhV3zLZgvUf77ctWze71EaQtTds3GArVpxS3HdpVRMrPX/xkMUcEgHgIU8B4ESfABDfV/z7ie5cdYvKBAJAK4d6WteVJAu79GUZc8+RPgGAYM5AAJg6rhIIAOVjGQgAU8e3Q08mwALaUAd4JbpSIAmb4eRZJ8IX0FqHD7yxwc71AKlE2wq45VxFrgsg9LvWCAFAgDdR6FIAAMwg/zpS9PUc46kAkKyfvKDkSiYyH8AFkAFpbaLFASMB5gSmCpjEVgAOAAzktydtgp+3GWCfnMQAfYAV2Bzg4mlPe5qRwmE8CQCUTRQ1vqDIavrEuBLR70eUi2mejDKHLIAMkUBjbPC2t73NRX374CvAI+NciwDggzeUSYoFRcYDWALuvv/973d2oh34j4AeAeSQXD7zmc84QBOQC58HLOV8cruShoBDubb5twgASK7rwAcBtN2LBxu4dbDr0wgA1AMw+KpXvcrZgTZwAHyiosC40yfALwFa+I/swrmQRfBBAcX0C6CWqFZ9pj6kEQBUh0gG5J0HkFVOccB4xkCR4H60AXXIF4geRzniC1/4QtF+KgNfwJfoL+erTcwhAD36KtCa+QUhpFIe9ORc5JzLL7/cyfcz9tiOz8jtDeHJB5srgaCAp6R4gFRBm/Ap1jkiqjWH0xQ9km2qlwDgk12SZcin+Zx0LdhUADnlA7IzPzk4119v+F6kBcaE+YbUvkB8IsMh0TBnfIIPayj3CAgY2BFAlTWLVDFveMMbXF0ii6mPso1UHnwSkYhiXFctBQDfMQ9YfwCimaP8hkBCuyEX4Bd+fVKXoQ8i50DkgdBBu+kX4wqJSZHzrVQAEKkC9RLWL8aHuQOgT9Q7fWUTRWt6NWIN6zEkId1ruXfcdNNNjhAi8hnfsWYz91GtoC6lQkAenzQ6KHroEDFNPsMYQcoi/QNpPzhaoQCAbVCl0DME9bIWkH5EPq11yVef4TuIZqzh9FsHay5kKF6GGX+lNmLc9SzCMwXKFKgKMR/oO75EPZDNWOeZI/WqCCTnbPg7WKAdLTBeBAD1lfkmAgAKAJtvuc3yxwftvGeebatXPcPyuZwD/hUxDAHARW3VQQCgDh80rpZrvl67a02pBvynbgRXygnrfVaU7fQUogSc6h5UKfq/Xln8sfZ/xLNK1uzBQwfsnvvutTWrz7UT5syxTD5K0+BSNVRhG/jtaKRN05UAAMkk291ljzz2C7t929aIAIACwCUb7IlPelJbEwDgH7g4/RFsnJL0f0kNQDM29rSYAFDyI5+8QJm+AsDI+OGJVwAYSThAUlprl4uD7qyRAqC7041tFKsdHTXV8utdyGqcx3oMyXRu71xeDtwKunVrnAJg715be+E6u/LlV1nP7FljTwGQUHhoQvOnXRFJAgAGiBQAFthdO3YEAsC084gJ6vAkJQDQbJHZv3nDDeYTAEgBkEEBoApwHwgAE+RrodpUC8hneQ7nyGeiH4MAcOSwbdoWKQAEAkCqKSfVCYEAUD5cgQAwqdw3NLYdLQAoQYQxkaACaSVpD9Dyzne+00WwK5qTzSqACUABon8//vGPFwFQKQgoohSJYqSD/aORFACVCABs7gOoC+BJs2krCQC0BVUDooYVdele7AsFB4AC5BPJqMhcAX1sxJLDG5BMn2Fn7P/Nb36zjISh/gKOIkkP4KMUAK985SvTzFH2fT0KAABDyFPjIwBNio4EGALEJyqcKM0kaEmkOKDUNddcY4888khRuhzQBRAOGVQpBdAoABj8LE0BQCQU7PLiF7/Y1Ssb0FaAIlQYSMdANLyilvG7hx56yAHpRO8rwlS5zSEEKBKd73ywh/EjBQBtVOQ9BAAAYo5mEQCoh/5TF1GvAOICswC38CEiUpXDW4NJe3/2s585sJsoYABFtYsyZW8fHNT3vkMkCQHaFNc5qFMAJmp+Qw5i/AHJGM/kQT7tb33rW4asNusFoB5rB/5KGcwRQF4UL/xoeupFbQE7jJYAIJ/CD3zwk/pRfkDZAgAUoJt+C0imzQCxrFsoWOBvHJAd8Dmi0kd7aI7wG0AbMoNSKtBGbEX0cy0CgNYT1mqAbdYB/Jq1lzI58EvW3gsvvLBIqJAiAIQG1ijWbvwE/5K/Q+aA5MGhdZp/cw6KMEox4oOz2BKfQ67Wj5LGbhBmyHmPNDvXiMAi4JWxSKYA8G0LcIvfcwD+0yZSQDC/iWxXrnu+1z2JNZRUD4wdig3YCbKDCFlbt251qSWSJJJ6UgBoPrCmYT+RCwCOWVPqOWTXq6++ukiIoY3Yi3mNPSAHsKbymfrIWD344IMO0IckxCESDWoHKADgN77aCfMMGVDIGwDbImng8/g+BD/siO9o/lEGfgVRBmIO9VJmMtXLeKUAYI1lzkoZiHHCnyHGYQvaTvtQqWD98fu7f/9+e85znuPs5KtV4AfYh2cGfFR9Yf1h7rB+sUb5pCpsDyEGBQEOpfqpZ4zDOcECk8ECrSIAdHR22LbNm23TLbfZcP+AXbD6XDt75SrL/V+aknYjALj7q3s4Kocu6yUAVMRCfXF2L6GsNplRBKh0NAKKNwK21+ObQQGgHis1cs5IyDoPQTNj1jGj235x7KjdvOn2MgLAySefUgKF2zAFQCAAlM/bQADwmEGBANDI4lDx3EAAGLMJQwHNsMAkJQAg/0+aqWPH+gwCAO/CpGVad8EFBgHAcsOBANAM/whltNQC1QgAme6uMgUAgkl8BQD2PbT3UU/AWks7FSpLtUAgAJSbKBAAUl0mnBAsUN0CApoAZIgIJI8uAIWi03WzQDYY4PHEE090G+5E4hKxDciig+8BtyU1zmJFpCJRov4h4AXQBCBf+amRPk+SBUQAABiWAgBtBWzh+nqOVhIAsCfAAYAMQA4HNgQ84ACwIEoTkBrQhf4R3YgtAegAaACVGANFuwK0+Icil1euXOkIAKoDpQABdPXYhXNqEQA09rQJuX7k8QGqAGb8CEvygwNk4huS8wdsok/0Q/moJQUO8Cqgnb7omnoJAJSp6GIk2iXp7suYMw5PfepTHSiJ1DXXoJaAD9EHwC5FD2MHIsVRshBALpBfdpQUP22UXfBdSDP1gv+UlaYAgK2xLeMq0g19VXQ87WYuAt4p6p727Nu3r2hv+kc5kj4HMMQfOS8J6NerACA7QDBAXQA7YT+BbLQRAgDgrH8gqQ3wL5+FkQpgTVoMKV/QBtI5QCxBvYH+MX67du1yBJixEAAYd8Bg1jWtVT6QCYiIjxAVQ50AIoDWkjuXogFzkYhrwO609AO15p7WW+zBfIdUUIkAUEmRIFmuyCJEPBOhLIIWbZfSA33TegPRi3nJ2s2LMHbw13rWXhQOOAQ6Uw7+xA+kJUWeK0KdOrVWsaZBBsGWkAyYa4w9/qx0JhA6IAOx5mkdYZ1EycB/OVFf6SNgPWNCXVp/mI/PfOYzjbXHr4+0D1wjP//Qhz7kiEs33nijmw9cLwKACEBaf1pFAFDfuCdAoqI9HLI1/0Y1BiIG84X7BCA8yhtKh6A20wfIAhA6ODjXn9NSOQDEhmiDz4kMw3f8mzoA3AHJmYP4BoQh3XuxO2PPevSd73ynqCoxHgQA6oTIRN+Zr1rDZDN8hj6z/uAT5LbzVUOUcueqq64qkj6kHkLZ3AtQztE6hb9QjpQBIARQNj7N/YNUCTzTiMyntaPe+2s4L1ignS3QSgLA1s1bbPMtt5YRAIaHUDiKYHCgtKxTAFBEcaFqlLlsmoTNxyKBn3w2oo5GI3LTovXLvi+lM6+qHqX+6Xda/9K+b8QX0wgAtcpSO5ptv0ba337nBgJAkVXjCDFJ705MuKICQKQyEB0jRP9Lw1wkSIznyHuSHhXqa38CwHCsANBblFSorAAw20h1olzu9aUgqbT6VEpR4Y9PM1es8Rz3iSlb9yTuiRmn2CAFgPm2aycpAK61I4cP2xWXX2avu/pqm4mCnjstup/yLO+r8jUH9Ckp9mzbusW2b9tuR4/22zmrz7NVq1bbcI66SYHptHyMOREdYawnxouaUGvZg0s0jsUUAAN9tmVLMgXA8tanAEgoMDnvy0f+15cgALCv5FIApBAAil5bxwNYhbtZEwwfiggWGGmBQACYnl4RCADl4x4IANNzHoReN8kCxReMOAKFqD/kowUUUA2b7n40HZvgAhkBtAF4ACaJSrzhhhsM0EWS5JUUAEQAAJBQ1CSb+EQXAwD6B3Wx+U4kK3LEABHUR2Qo4EkSqK1kFhEAAKMkJU1kOsBJPcfOnTtdlCT1Sn6fdAkAU8kDewp0IbpSUZkiVHC+CA8C6fgO+wlw4RzANMbioosuqlgH9gXIIO8xEY285AHgAaQ1cgiQxi7I4ROtS2SqH1XJv/mO8X3FK15R7J+iTQFkBKapbkWMJuXpUUD45Cc/WYwuFuhF/wGdkv0FKATk4RB4mgRHAbcoV1Hv2ENRzdhawLfaKIBQvo+E+bve9a5i9LJfvoB07EtqAMA6+TyEC4DrRl6qefGgn7I3kafYVG2hj7QZEJf87Cg6KAIdG/h+JFtL/t0fM5WHqgF+KNDaTwFQqd1pfaGcj33sYy4KmX9zvogdftmMpyTXmduAz4BvkCyIxn7JS15STG+gfnEeYC0gMQd5t/FP/9izZ48DzdWfNEKDriV6HRIAdUsGne9Yx3xQPpkigbEgEpu5RfSw1CIalf5XO/y6GGOASJQytL5KAUCR2vXUI0UNQE9AUxEmkuCp2uDLuPMZdsdH3vSmNxWJA/IDpQ/w5fyJfCdtA2sxdYt4QFnME9lQ3yv1AtHt5LlHNQQZf+oFBIcg9vrXv975UnI9x9/vuOMORzqBKMH3jIE/L9UvSAYipuAf3MdQ+0BRAb8C6Gb8IZ/gV1oHKIv+QQBgndf843x8EL8V8YC6uA6yGkoYrAX0WakTGll7OZe6GTeUJbAl7Vc6Bt1DfR/XfUJtph+kMwGk5lp9r3boXoQ9AO+5xxIlz+FH/CvViO5P2J1rtN5wT2ceQBBhXHk+YD1Ern88DtKVoPIgNRg9g9Am6qevqFVAcNE9RuPJWEHUYl2F7KI+4W8io/FZcm4p7QXl4DPcp7ArR7VUDOPR91BmsECrLNA6AkCnlQgAx+2C1ec4BQAIACUFADNSAETHxIEFyWeKeltSKYY/2Rvto2eyUa/rOZpJckjWl3z/0/dOESlr9pNDB+xuUgCcc66dMLvXCqR08IJ8054X3UgmOpBGkqjHJpPznBIBwN2r4k6gAEAKgF8ce9xu3rTJHjp00Ob+37PS+o0bbPmKFeX286OqPQJJyR4jSQa1bJX0dZFCj/Uft5tuutHu37fHFi3qtfXr19hpy0+y4ePHLFvIWDbf5eg6jSoAZEYwQkrzIHKTWFbfgf86krk1YoeqdwK10FmicY0mSJQCYIYNDmbt1lvutN2799rMnrm2du0aO/Os061rQlIAQABYbHN756QQAOZYDnDMDTBUjQrOFqd/GGneymomJfJGclVsw4Fsoc/UMz8jwCcixJECYOGCebZz5w67vioBILL2hBAAhlBE7Iz3AHMTfj9vk6GcOs1wN/C8W+eynWb9x2MCwP59tmjhItuwcYPbo/H3qqoFmlQiXTZiqLRnCVd+PiIAsDctBYALIQAsWWYFSE5VUgD4T6GV6Wf1r3yN9CmcGyyQZoFiOjEULuK3JZ7XeY70UwAkFQC0H+6etOpIWZvWjvB9ay0QCADl9g4EgNb6X6htCluAxYWbAoALQIEiEyvdLPwHt7PPPtvlnQaMYNMdcF4HQAkAjx8lrVzORKtDAACIAGAGVESG1z+4DoAF4BSwWxLX9aYAAEyBAECEIw9/AoEBD8gDnXbQT6TYiW5WhCrgMgADALyf755zBfBBWgCoAOzFlpAXkuCtD9iqHdiCaF6IEERk1jqQIicilHoBMwDvFQ2f1i99LxIB9WJnQA/AdPql6GABJdgeaWXAPyJqpXZQqy6uBZijL4wtwK9/AKxQDtH7RHzjS/6BPDPRsNiqUuS1PsMOgFSoWIhgQjm+5DpjD2AHGE19RNFjZ9II+ABfJfl1xhwZbcZdx3XXXeeiaht5kGLM8GPsDbjll+GDTCKDQIDAf/BX2uBHr2teKhe6AF/6KJl0gFP6K7UJtbVam9P6InvjJ8xX5q38GrspFYPmu/JoY2Ok2YnuJ488QCuqBRwC8Og/tiGqmwPFBqJw/QNAr1ECAHamDuojnQmKACKFCDCl7QLdfeAc+wFEQshhTPDl5PpU71zz/ZGy8DlUM3wFAF5SUaMQ6SONAOCfB7gN4QNSiQBinzyidvr9I4qecQHMxRYC72u9sPMdAD7pKCBk+OQff43zo9QBVJn/Z5xxhlsDWD9E5qpFAMAnmKvckwCfWSM4sJ8AbLVV6xXkGoB/5g3frV271t3LGDvWZdRMWGfwVREv+A05YcOGDe5z6mXdoV4RAHzA/C1veYtbb3RARvv617/eiCu4c0Wg+MIXvuDarDmR9DEpLsgezHHWYVLNoBije7dso+v5XGsGvkCEP/dkCAciv/jgf7IDrCPUwzqH2gokGtkMBRpUHpp5aH1hzeJe9rWvfa0YwSSFF60XqIso7Yh8WqQkzoEMg/IJ6Twg2TB+/OgZIrmWYivIZpD2UPoQMa+Z/QtlBQu0kwVaQwDoMFIAQAAgBUC+/7itW73azl650oZdeh0pABScAsBEH2PdlC5bu+M/RmwgN7j5Nl60iNESABzG2cAmonDftA37iR778a0/EAAgAPi+XBZEL6C5Ev1HjtOopMT4DuiI0ovEDhEAOrptcKidCAB5B9LNndtEAkDZ2NRavyuRUxRN3uKBmiTVFdfneL2FfDU0OGAL5s+zXbu+b9dfd50dPnzIrrj8+QkFgHYgAGQtn9f9fZIYPDQz3QIiAGTylu2AANAfKQBAAFi0yL1DtxMBoJDPW3+sAPBwnAKgjADAc0yCg+SvYv4K1Ri9Lt2U4YxggdFYIBAARmO1yX9NIACUj2EgAEx+nw49aDMLSNqb6L6vfvWrDvQEeFM0KAAAQB7gEcAR4IeiaolaR1YXABlgCLAnCbQDwgDGAP4jEw/gwob/C17wAiczX7aBFgO/EAzYuKce5Q1H2rregwhXgA7lWgbkBmhMiyAGoAFYQqYauxCxivQ6kfZERFYD6ChX0Ze0EcCLSHXAJ0BTgBgAXfoOYIUtzz//fAf+E9WI/QAGJfOufmJTAWsAUJzDudSFHH0SQE+zD2XQFoH5jAER2LIzZftAic6DFAHghUQyNgFgAXCRXDRR+PQL8I0xBQAUsEaZfiQ0bQTAgaChtAlqN7nFledZkbHVVB+wDaDxl7/8ZUOhAaAZVQABVnwPYMTLCRG7l112mfND9UmAoA+mqR2MFRLwyJcDIuGDr371qx0JpJGDSHLsLf9g7iClLUBaQJZATeoFKAXA/O53v+tYzFyPvbE7dpaiBP2CpAC4zo/AXPqlciv1LTnfavVHkdfMBcggRB9DbsEfmCf4Nm3iRZDfz33uc93400eRGgDyIMYAogIg0w9JngOEEinOgYw84Lt/oNTAIZ9MEhoqERjUZtYPwFLqRjYfUgXy38wd5jm/AeSJ+mVdo+3MSeVZFwDsrxlphIlKtvQ33T/wgQ84v5eyAP7OePOjo1p9/lgqrzzXoFhC/wBIWYvVP86hHr9/+AnjweFHnlciAIgk4asBcH8AOCfCnnHExtTB+LN2QXjRui4QG5UPpYmhbdUIABpjKXIwF5jbqEgQxU46AxGXqAv/Zz6h7MK9QYQafBRfpTzKuOaaawxmtK/0gT+zdlx77bVuncIfUACA5OAf9B27A6BjY6UfIO88JJdGJeJ90g9ENRQgWLtQKaANzAH6yBjxG9WZjRs3OjUK5gntZi1KkgB836nko/gF91/GATuyTlIe9uG+BmEO1R0USJjHHMxz7E8faTfpHiBZNPvwCQmsD6RDgQjF57r/0W/SyPgEPN1H+M3zBN9hM+4DqKkwL7ArNhUpiD77/X3hC1/oyFKsqdTH73pUhpptg1BesEArLNAqAkAWAsAWUgDcZvm+9iYAtMLu7VJHIAC0ciQCASAQACZaASAQAFo548daVyAAjNWC4fqmW2ASEQDy+WGzfKGYAoB9s1k9PXbhBets2ZKlNpzLRURGjBSTAJJS/oEA0HQPCgWO0QKjJQAoeEJ7Jc0kO4+xS+HyOiwQCADlRgoEgDqcJpwSLFCvBZJR1gJqAQbIzQuYAEgGQCXglI12NtQFJPllVLrB6DoBQgKeBFT64IUiGCWN7vdDm/jVNugdGz+OgPQBMsrw21sNYFO7RHygvbUicgW4cp6ACsrWv/medlA3oI1ysxEdL8BPoJ5IGD6gpKhh2q928BnlKXrXl/ipd8wrnefnx5YdIU8IsOIzjTf1i9BAe/kcYJ0f2llJPpnrk2OaBKf5XiQK/M63L232//ZzNGM7XUubIUlgH9oD0OwfqpPzfZWKpE38PlB+0lfHYutq1/qpFXwgCnsDtir6HqIFIJaIDsxVPhPwp/kIyJcklCTrrhfQTtpA6hBcjy8DGmJvgeYCKvEPADb+xva8kNEfzmdsfPWFSmQF+aLaXS1SvdZ4UIcir7Ex9gIwxIeYi9iSgz7RF+yMbfFrETWq1V+PHyTXG+oVAYC1VPMc3+Vzfw3w+5vms7SFvql/9Jlodgg1HKw/+DV/a/7Usiv10SbNRRFmtP4wz5QmhbHEjkmSAn9DOoB8wUF5kH6UAsC3jR+5zufyJa6DbMT4aA0FiGesfHKC73v+uihVCq1f6jO2oG8iAIgc5Nuk2vyoZyyS6w5/+wCM7CrSD36HqgPtZIwETPtzROtcsi/JuqiHOYfNFixYUFRTwf6QmlhP+J46IEfQd615zA3q15yVDdLUKeqZC5XO8e8xPiHKv2cLnE8Sgfyx1P1FY0/fmV/0l39rraK//hxjLnAk1T5G259wXbBAu1pgvAkAboO1I2vZzk5HANh0y62OAHDh6nNs9VkrLUcaoVgym1/ZYmR8kIVuhc8EAkArrFx8gijmsHfPsfHH9acAkAx7KT6xPCC+8SzEyfdz7oOOyBunANi3b48tXNhrG0gBsOIky3kpADKFrGWy7ikm0vAoC/4u5Ql3yEomki8HailXAMiUlOFdlHP07cjZX68IcyvHM+rPiGctPwXApFAA2G6fvfZzdt/ePbb2wnV25VUvt545s+tPAVBTASCpCJCW0CSs+5XeE/wUALnBQVsw/wTbtWuHUxA8cviwXXH5ZUEBoNVTf7rWV0wBkLdsZ6atUwBAACjkC0UFABEA1l2wzk5cutSGh+ojAPhDPfEaVdPV8UK/i0+SyorUYAqAQACY3D4UCADl4xcIAJPbn0PrJ4EF/E2CaoyxWkBcpWsEICa775dTaXOqUln+NcnrfbDEva43IL0pUKcaQSBZlg9qV7q2kaGu1CeVTzmK+m7EHpXqr3a9T2AoPnR4tqtmx2R5lWzkR6NXiphN+puAeR9M1DmVQGJ/nKv5a7WxqNRetyEVp8doxH9q2Xus5TTiS377G72umecLvK/ls7VIGKNpSzWfUVlp/prcjEn661jHMVk/f1OHCED6u9IcHI095AuVyktbSzR+1aLc/TlZrb3YC5UKpPU5n3WmGgGg7KU7Zd2uBmSM1kZJ/0gb5/Gov9Z88e2rtlVqY3KdbMTf67Fdml3qKSM5x5I+32gZyfKSY5m8n9fqQ7P7N5a+hGuDBZptgfEiAAgTyg3nLNuRtUysAOAIAP3H7cKzz7XVZ61KpAAQAUDgqJcFvMqu6/SWlB+7N1S7b7Hukef0+jMAACAASURBVFP0J4cO2N333WtrzjnXTpjda4VczpChbjQFwNhbOhVKGI0CwKkJMDwBOI94LmoMnkg+D1QiACyqRQBwKeJLeWiLo+Q+0/wtl3kvEQAc9WcEiD55Rnok4cI9s5URALraOwVAwWzrtjsqEABmNYEA0CghxfeXyeMF49nS4vpsEGgKjm4y5AgA82zXzp0uBUBlAkB0LupyIkm7mdbA/lf1fpXIPdu2brHt27bb0aP9ds7q82zVqtU2PEQ9qA6GFADj6RstLbvsQSsaf/7LdmSsf6CvlAJg4SLbsHGDrVi+3D33KUin2v5wo/tzyT6nPf+JAACpHvXMogLAsyMCQEEEgBopANyeSVxxY3fXlo5QqGwaWSAoAEyjwfa6ynoJ9kMQrpSgp6clol4HAsB0Hv3Q95ZYIAnIVqq0FgFA51cCiEY80NUJ9Oi6tHrHAnjUC2j5fagE6I1mkOp9YE7rX9oLX9oDeK0Nwkr9SmtPPUBZEqDhbz8S1D2QF2pHCqjfaeel+V9afxod23r632iZk/n8Ztu3li3qWX/SbJm23qRdn/w+bb0Y7/qShKm0+dCofSu1HwIAaRikWFEPAaBeu6atd/WWk7xnpZXbqnnd6HxpdP1r1D5pdmm0vGafP9b+t3v/mm2vUN70ssB4EwCcAkBn1jJdHW6TePPNt40gALhN3BgwzCoCuAxAjKKLk098Dk4NAaNjcthAABiT+Rq8uFECwEY7ZcUK0LSq9UQw3+hhiVoEgG/fdKOVKQAsP8lyA8esI5+xTKHLnAJArJ1cHv3v3tBiILz4JFUhrh8CwOjb3qDxx+H0dAJAtrPLhgazdsstd9ru3Xutp2eurVm7xs4663TrmhGBpL4NRtqxuc3O5RIpAAIBoLkGbnJp0fzEQyIFDTwO9auFIwgAz48UALq7ixoagQDQ5MGYzsUlnsfKCQD9EQFg3z6XEm/DxvWThgCQH8pZLGJTdieazHel6eym06XvgQAwXUa6vJ+BAFBuj0AAmJ7zIPS6hRYIBIDSLmMaIJcG6NU7bIEAEFmqGgCTBuwEAkC9nja9zhvr/Eyb/41aM609411fsvxGAWa/v/USpgIBoFEvGf35aevk6EuuvT6PtdxmXT/W/gcCQLNGIpTTjhZoFQHARAC45TYr9B23i551rq1euSpKARAIABPmGoEA0ErTN0gAuCQiANQGyduYAFCmDFCuAhA/PYyJvNDKkateV+0UANnO7kgB4OaIADCzZ66tPX+NnQkBoDsiAPgEjpYTAMxs69aQAqA9fGlkKwIBoF1HZpq1a7ITAI712TdvuMEOHzpks3p6jBQAy0gBAEE1JpIW6Vzxdm8gAUwzH59E3Q0EgEk0WE1saiAAlBszEACa6FyhqGCBShYIBIBAAKgXiEwDEOuJlE0qAKT5ZKXvAwEgrGX1+E2jAGG986Be6wcCQH0pAOq1Z7MB23rWK9pW73n19qNZ5zXq343W22x7N1p/2vlj7X+79y+t/+H7YIFaFggEgOntH4EA0MrxTyMAHLWbN91uDx06ZHPnz7OLYwIAAHFloYtMHLU4eqiimgJAX/9xu6mCAsDw8WOWLWQsm+8ys8oKAMWEAE61Q2hKFamO8Ua8Wzm88XMgKRHcf5mMZTtmlKUAkAIABIDuCSEADNuiRYttbu+coqTK1q3b4hQAe23thevsypdfZT2z59SfAmCEjav5Y1IxIUj+p7lnIACkWSh83xILTHICQP+xKAWACAAXXrDOlsYEAOxXRgKIlTZGf1dtyYiESqaxBQIBYHoOfiAAlI97IABMz3kQej1BFkjbUE/bME+7fqzdSqu/0fLT2ptWX9r1ae0Za/lp16fVnwbop10/3t+3e/vGu/+h/MYtMNY56dc41vmVbH1a25pdX+PWq31FPe2vpQDQ7PaE8oIFggWCBYIFKlsgEACmt2cEAkArxz+FAHAUAsAme+jwIeudP8/WFxUA/CDxZC4MkQBG14+qBIC+43bTt2+0fffvsUWLem3DxWvstBUnWe74MesoZCyTj1IASD/Zx/EdrOuD/w4Mr9y+yZfCI0aH6I466nUtb/kY/HeyJpbtmFmTAGAoADQlL3t945/LQQBYZHN7e1MIALMtNzxsGetw/YgzPSR2X5NpWSqRPJIDn/w75HCpNXKBAFCfX4ezxtkCgQAwzgYOxQcL1G+BQACo31ZT6cxAAEg8ghbSdpyn0uiHvgQLTLAF0qZbGkCVdv1Yu5dWf6Plp7U3rb6069PaM9by065Pq7/dAfZ2b1+afcP3rbfAWOek3+Kxzq9k79Pa1uz6mm39etofCADNtnooL1ggWCBYoHELBAJA4zabSlcEAkArR7MeAsBme+jwQetdMN8u3rjBlpMCoAzz9yT/PSxavWg0arEaAaA/JgDc7xEAnhwTAIoKAIWsw6+jaPeSHZ3Yf/FvvivqAJQZOym53MqRGHVdZUCYBibuSaZg+UI+7i99zlpH5wwbHOywW2/xUgCs9VIAZMtTAIy6XXVemMvlYgLAXGSrHLhfUgDYEysAvNx6Zs+y3HC+QQIAjcApPVDfOUKjXllnZ6bBaYEAMA0GeTJ0MRAAJsMohTZOEwsEAsA0GehENwMBoNwgQQFges6D0OsJskA9AE+tpqVdP9ZuNRsgS2tvWn1p16f1d6zlp12fVn+7A+zt3r40+4bvJ9YC4z0/G+1dWnvGOp8bbU+j59fT/kAAaNSq4fxggWCBYIHmWyAQAJpv08lUYiAAtHK0GicAnJIgAESx2DGgWiVXcSNw63gTACSHj5XBgpMR/yPiw9s9IHwEEOb3IEEAyGQjBQCPAFCWAmBGp2VgULQQIB9JADDbui1OAbDHJwCgANAEAoAGvuo0a8RbWzlX26OuQABoj3GY9q0IBIBp7wLBAO1jgUAAaJ+xaGVLAgGg3NqBANBK7wt1TXsL1APw1DJS2vVjNXCzAbK09qbVl3Z9Wn/HWn7a9Wn1tzvA3u7tS7Nv+H5iLTDe87PR3qW1Z6zzudH2NHp+Pe2vRAC4+uqrraMDudFwBAsECwQLBAu0wgITTgAYHIrgr3iDORuDYQCHvsB0eRR0ZBnlbW2FnaZqHYEA0MqRHSsBAPg/kQLAw08FrjcCqdZFAFjYaxvXr7HTlp9kuYFj1pHPWKZACoCMSwGguelj95ECQKQM4CsE1JL8nxTzeUoSALbaZ6/9nN23d6+tXbfOrnz5VdYze06CAJBMPZFM86B5lFAAqLkZFNQB0lafJAGA84cGB23B/Hl2186ddv1119mRw4ftisufb6+7+mqb2d2tO6j7feDAARsYGChW05z3R92bC7Zt6xbbvm27HT3ab+esPs9WrVptw0NktYjILfn8UNl9PK2/4fs2tcAUIwCsu2CdLVu61IZzubJnSaU6CStTm/phaFbkr1J/ykdPXfz/MBmZurvswJHDtmnbFnv40EFbsmSJXXLppXbyySdbf3+/dXV1me4B/E7brwvmbi8LBAJA+XgEAkB7+WdoTbBAsECwQLBAsECwQLBARQts3rzZfvGLX9jg4KDl83l79rOfbfPmzbPu7u5gsWCBYIFggWCBFllg4ggA59nqs1ZZbmgwEABaNNaVqgkEgFYafzQEgFO9FAAVCABOcj3qQ9MJADfdaPv27bFFC3ttw/o19mQIAMePWTEFABVnzfJI/FfAh93GdCz/r5QAU4sAMBVSAKAAkEYAyMa+laSWKPVDGfVjpMxDtSkW0gOkLj4+AUBznPemhQvm264dO+3zjgBwKBAAUi0ZThiTBUYQACJiV7bDrH+g37Zs2Wz79+1z6UU2bFxvK5Yvt2wHBJB8dG/KlK8d+nusAGSt+wn15vPDVsgXrP9Yn91www126NAhm9XTYyIA5AMBYExuES6eGAsEAsDE2H2iaw0EgPIRCASAifbIUH+wQLBAsECwQLBAsECwQJ0WGBoiMsRc1H82mzX+hp0cjmCBYIFggWCB1lhgYggAA3bRs86NCQAoAChqlKzZ0UZxUABozfgHAkBr7BzV0igBYKNFKQDcDIlKKANN40jcFhAANl68xk5bEREAOgoZy+R5VoMAUEghAETRaVOXAOBLMJjlC/mY9AA8lrEOUgAMZe3WW+603bv3WlkKgO5Os2w7pACohwBQWVciuU670U5D5TTlAgEgdfFJEgC4IFIAWGB37dgRCACpFgwnNMUCU5QAgAKA7spFUDXm1DWipNMUG4dCggXqtEAgANRpqCl2WiAAlA9oIABMMQcP3QkWCBYIFggWCBYIFpjaFuBhVpEARApABAhHsECwQLBAsEBrLBAIAI3ZudqmMFFmI44qUdH+edlEZFyyjPFOiR4IAI2N/9jODgSAqacAEAgAfqqWQAAY2woxYv0vRCSfEgUoEACaa+FQWl0WCASAuswUTgoWaIUFAgGgFVZuvzoCAaB8TAIBoP18NLQoWCBYIFggWCBYIFggWKCqBYaHh42fzk7yRUYbqc3JURmMHiwQLBAsECyQZoHWEgC22OZbbrVCn6cAkCMFgHIKoyjOfWCktHQlifGJyBlerc68A2oSxygIAIITVVogAKR58GT6fnoRABT1X0sBIEmoqTd4fOJGvZRyIZJlKO9B3vJOGjuKjM9YNk0BIJPlobdl3cnlck6me27vXLN4zaovBUBQAGjZIHkVFQlakADi8YoUAObbrp2kALjWjhw+bFdcfpm97uqrbeaMGbEAA6QBswMHDtjAwECxxOa8X+l+XbBtW7fY9m3b7ejRfjtn9Xm2atVqGx7CpXmnQwIepbfxvotNxMhMszrLFmblHVcKgL4oBcD+fbZoISkANkyKFAAnLl1qUgBQJh23ygUFgGnm3JOvu4EAMPnGrBktDgSAcisGAkAzvCqUESwQLBAsECww6SygDQI/kqs5L/mTzhShwZPYAtUiESdxl5rW9P7+fldWT0+PPf7449bb2+v+nuqqCX7/8A/9Hda3prlW2xXEOPvKIGpgGPPxGarWEQA6bcsWEQCO20XPOsdWr1xluaEEASAGwwDR/KNVBICRWa4TGw5xrvWKgL9/agL8r1sC3QMDyzJrV8EIxxMwHc6aPXjogN1z3722ZvW5dsKcOZbJF1B9r1vle3y8drKWOrUIAA5i7ChEkHfCP33wv9po6ZLx9OFWe4q7f2UcBcClbsh2zKiZAgCQ1CcRJO3Y7PYHAkBzLTpW6kYaNF58L3KgJCSASAFg4YJ5tnPnDru+KgEg8qpAAGjueIfS4gegmOiU7TTrP16BALBihVP0453NP5Iqf/Lv0dpVKaO4PrkXpjIL+bz1H+uzb95wg5sPs3p6bN0FF9iypcusMDw8EvAPBIDRDke4rkUWCASAFhm6zaoJBIDE+3hhrHeQNhvg0JxggWCBYIFggWCBWhYQUKIXH71o8YLFTwBMgv9MJgsEAkB9o4ViQkdHh9tYGRoacuoJ/D0ZDtrMBjS/BfJ2dXXV3f5KwPBk6HdoY30WEMnDv5dxH9NPfaWEsxqxQGsIAB1mXR0xAeA2K/RBAFhtq1eutNzQkKcAUDBJ4ieBkXYiAPibzZVsXdQziNGhkr6BnwW+wpUFK/bf1eGhS9WAoiKI6i5oZOTTzw0EgHQbNXbG1CAAZAsZyxS6nIMWOgR4l1ui0nxN2moiFDwaG6/Gz3bvZVyWgRiRsWxndyAAVDOjW+DGCqE3PkbNvEIRw6Mqsw6FmHICgDny1dDggC2YP8927fq+XX/ddXb48CG74vLnJxQAAgFgVGMSLkq3gGNs5a2QyVu2AwJAf0kBYNEi27Bhg61oZwLAzIgAcOLSZZbPDztSTdkqFAgA6T4QzphQCwQCwISaf8IqDwSActMHBYAJc8VQcbBAsECwQLBAO1kgAKntNBqhLcECY7MA0f9E/vuHSABjK7n1VycBfAG+ALzJyBBaNzg46BoJyaHS963vQagxWGBqWSAQAGqPZ7WI3GTcQSFfQt8rSZ/r2yTc5Uew8Z1PgKgVRZ0E/sdDSj0QAJo91wMBwLdoIABEMulBAaDZ86x15QUCQEgB0Dpva5OaAgGgTQYiNGO6WiAQAKbnyAcCQPm4BwLA9JwHodfBAsECwQItsUA7RZ4m23Lo0KEyGyxcuND9HQCzlrhGqCRYoCUWYJ4/8MADds8997joefK4nnzyybZy5cpi/e20TlUyCsSFu+66q+yr0047zREcUDFgzQL07+7utr6+Prv33ntd9DcqATNmzHC/iSwJx9S1QPJ+tnjx4qK0Z1C1af64t4YAkDXrqpQCIKkA4APgE5MCwFk4jszE34Trj5A4j/Mxa0TKpG69yE5FQldKAeAD/q4cpwAAIBgdtaKoS+BplOsZAoLIA80CVgMBoNnzbXwIACPIHw00O0lk4R5MzvD+vuN200032r59e2zRwl7bePEaO23FSZY7fsyqKgB4ihexO9dsSbP8tIHujsOp5daPFACiHBnMzKICwM132u7de21mz1xbe/4aO/Os062ru10IANvss9d+zu7bs8fWXrjOrnz5y61n9mzLDaNhgLpU1jJVmFCkOyiXHmkgP0hQAEgVbamUAiA3OGgL5p9gu3btsOuuu86OHD5sV1x+WVAAGIfZHYqsYAERACxv2c7M5EsBECsAuBQA+ZACIPj45LNAIABMvjFrRosDAaDcioEA0AyvCmUECwQLBAsECzgLAFQhVQ3oxNGqXNt+ZO/Ro0dtzpw5I0aEtkgSee/evfbc5z7Xjh075s6bPXu2fe1rX3OgYCAABGcOFph8FmANEAgOKA5A9+53v9u++tWv2uHDh0d0aMeOHfbMZz7TgaT8tPO8B1hYsmSJPf74425tPX78uL3nPe+xN7/5zSMIAPT1iU98ogMjlEvywx/+sL3xjW+cfIMaWly3BdavX2/f//73bdasWY4E8t73vtde//rXt71v193BNjuxdQQApQC4NU4BcK6tXrkqkQLAQU0OUIrwpvKo+qTC/XgAiGVR9y6dUoflhodtOD9ss+fMsWxH1nK54SIpRcOZTxACfPDe/7cPF5LTWf2NysnEIH50loPWKihka/NvOJez3OCAdWSyRp5bkQAgAjQjr3ogADR7sjZOAFi+YoUDkot+UAaaum/KGtmooPqYCADUnkUKumD5RMWlVlVv0XjM32aPWO3yynQ4ojk7ggDQZUODWbvllogA0NMz19asXWNnQQCYEREAIgpPdFRTHGlWv3ivhTw6t3cujXVrztatMQFgr08AmBUIAHUYvWUKAHhJIfKUIUcAmGe7du50KQAqEwCic8l5zjO0juaQKEX6KNi2rUEBoA43mfynlD1QROPPf9mOjPUP9JVSACxcZBs2brAVy5e7Z6UyYmSFwJSxZnD2FZRU1kh1prz1H+uzb95wg5sPszwCgEsBED9sFe/OIQXA5PfXKd6DQACY4gNcpXuBAFBumEAAmJ7zIPQ6WCBYIFig6RbghYUXZkB1IlFnzpzpfguUa3qFsdQ1wB9AF7+pf/78+RWr4ntJZkMAWLVqlSETzkEk7ebNmwMBYDwGKZQZLNACCwwNDblakL0nWv7FL36xHTx40CAEcbBGsCZxAKDfeeedjgDAulWJANCcDb/mdJx1atmyZSMIAG95y1uKa5rIVmzUnHLKKYEA0BzTT5pSVq9ebZBauJfhL5/4xCfsda97nfNtCDHhaK4FWksA2Gybb7ltBAEg6lEEZroNXRdBXx5ZWikafjwARD9inxb1DQzYgYMHbSg3ZLl83jq7uqLWFvJlA+FvOgv8jMqKIVphfDGIo4uzHj7qFAEskgQvtsOrRRvU2vwDEJrR3WUL5s+3eb1z7ehjj1vPzJluQzsQAJo7T5pTWqMEgA22fMWpRYi/kMGhSg4jmkijoL/fl3oJABvWr7EnL08oABQJAHlHAEgSdCJp+0AAmDwEgL2xAsBV1jM7SQDAa5JjOZKo5byg7sUn8ueRfjOa2VZcYOOLIyJZM49qnlzX/KvUlIpzprzF0fyM7iJa99mLWDiCAPD8SAGguzsepUAAaObYT/uyKih9lAgA/REBYN8+Ry7asHH95CAALFtm+eFhN7R6ZhpBBpj2Ax8M0I4WSBIAeP7iJ9vdZQceOWybtm6xhw8ddAEXl1x6qVOL5H0aFUXtCfF7rAScdrTNVG5TIACUj24gAExlbw99CxYIFggWaKEFPvKRj9j73vc+9yJDpOoVV1xhn/zkJ8dVBeBnP/uZXX755U514LHHHnOR/1/60pfsKU95intg8w8AQsllQwB4+tOfbgINOXf79u2BANBCfwlVBQs02wKS8r/ooovs1ltvtd7eXvfSxsYfBCB/vm/btq2oAFBJqaSdCACQGJ7whCcEAkCzHWYKlYd6ze7du919Dz/n3hsIAOM3wO1EAADokIy9pKWFJY0XASAJ3mgjLQI0M7Zj1y772cMP28Ilix0JoKNIAEikKEgqAMRDpuhtne2AHG84S4L/8Sa0nwLARQRHZxc3/LCRItQKZgcPHnDg//nnrbEZXd3IVRXBorF6TVAAGKsFk9ePhgCAAoDSUsTXx840Mv688fbWJAB8+0a7//44BcD6NXYaBICBOAVAnvcSdpxRAJiuBABBRyW7T74UAL4CQDUCQMb4bwSeXiRq+X7XGAGgfDWs5L9pIH5tkolZOVGr8RlSfodIchs0N1258bpcadbr+7LvAgGg8eEIV0yMBQIBYGLsHmoNFqhgAZ8AIKWw4SoEgEsDAWDK+FAgAJQPZSAATBnXDh0JFggWCBaYWAsgMf3Rj360GIEIAeAb3/jGuDbq7rvvtmc84xkO3AOwI/oX4O9Zz3qWUx/wjyQBgOuQSuZANvn22293BIAQLTmuQxYKDxYYFwtIAYT5z9oDEMr8JiIa8PylL32pnXnmma5u1o0rr7wyEADGZSRCoRNhgbPPPrtMASAQAMZ3FCaaACAyUxQ1Kkl8hbAnQPaEKcYa6e4i7jMZyw/nraOz03L5YQe4s5EmIsDmbdvs2PF+e/a6dTZr9iwbzOVcK0bKzFZoa0wicBH90VWJGNoS4YFvXX9iwD86u/hp9K+iekApGvSB/fvtp//7oJ2/+hw7YXavSwkQgVRpwFm6XwUCQLqNGjujHgLAJnvo8CHrnT/P1l+y0U5xKQD84Oskauig2VEf1QgAfX3H7aZv32j7IAAs6rUNF6+x01ZECgAdhYxlPAJAPgMJwPdXvznJ1pUrGODTU+lwBIBMJI/NWpLtmGGDQ1m7NZEC4MyzTrfu7igFgB9ZP/4pAIbjFAC9xSWilALAJwDMdqlPMobqTuxjFXKwjFj16oj+L08PUUsBoODWw6TaSslfipooNVwIAsBYfKycYDBSA6G86uL3CTKA/3nxikAAmEpTf2r3JRAApvb4ht5NKguIAEDaLz178bzuFACOHLZN27Y45TIUAAIBYFINbc3GBgJA4nmrEDQspo53h54ECwQLBAtMgAV0G0GO+kMf+pCLuiUaHwnur3zlK+PaogceeMDOOOMMF/FIFC+g39atWx2wl4zgVaoAPv/xj39sZ511lpMC50AaXCkAAgFgXIcsFB4sMG4WYD6/4x3vMHLeK/3I0qVLbdeuXW7zlsOXcVNDKqUAGLdGjqLgoAAwCqNNs0sCAaC1Az7RBIDBXJTyJM547wB5SZsngZsK+FP9atMJs1JHR7bDRcwPDg5Zz5xZdnxoyIaGh61jRrfbSBvIDdmWO7Zb54xuW79xg3V1d0dps93668fulwP3rjdFxCcCkIoKAImQ0YzLARDTA/KR1HMURayjXNo6m+2wvr5j9sijj9iSRYtt91132Y9232PPWbPWemf0WCYXAV75eIeweJ8YBQYWCADNnospBIBjR+3mTbfbQ4cO2dz58+zimADg+095izRXRk8BqEoA6D9uN910o+3bt8cWLuw1UgCgADB8PFYAKHRFTt4RKQBIqDyeHVUMV65ZIFnzsQG0zR6jtPI8ZLecmeEuzBu2iEgAjFu2Y2ZNAoCxjnikn7Tax/p9LgcBYLHN7Z2TQgCYY5zr1icIH/UoADQE/rtVdCQlKl5gI9A/IgCUkaKK35evjwAhIw7nbiIAlH+ffK8u9jOxrru1uEhS0Tpe3ibXE+Vy8dwjSVAbQQIIBICxunO4vlUWCASAVlk61BMskGqBojJafG8SYTnT3WUH4xQAEAAWL11il15yqZ0SUgCk2nQynBAIAIk3oEAAmAxuG9oYLBAsECzQfhbQy71+v/Wtb20pAYB62YSvRABAASB5pBEANm3a5EgBqAi0k/x3+418aFGwQHtaABLQG97wBpf/XMfLXvYy++IXv+gIQm7DUdLQic3jdp7zgQDQnv7WTq3inrdz505HZoMIExQAxnd0JpIAcPbKVU5WvxQd70fER5BirWMsCgCK/qeKwaEhl/P6sWPHbDA/bAPDORtCSr+rw+66927LdnbaWatWWmdHp0U4U6aYqkDtGxG579Cecsn2SjnRfbyp4NZ2AKdojS/L+U5Ucb7gyKFzenttcGjATjjhBLt71122Z/c9tn7N+daT7bSumD4BAYAfB6BJUKFBVwoEgAYNlnp6GgHgcbt50yZ76NBBmzt/vq2/ZIOdsuLUxCyoHlEfVd8YGaAaAeCYRwBYJAJArACQLWQsm0gBUCIA1Kp/ZDR1pAAwCnZKqq3H6YQyIEwIbtxn5lwBQkSsAGBZ6+icYYODHUUFgJk9c23t2jWGAkAXCgDZcgWAcWp1sdhcLm+LFi6yuXMbIQDEGgBJeYLYFnWPXkXAOyJSsbbxbIv9+F0oRLm5s9msdXZ2xEoABRse5ruIXOE/B2czWcsXyQG+T8X/TpATRBgorrVxmRCs+OnoyLq6oraUeghFizETMQEiWOnfcZtia1dad/3PxB+pZb+o7ogYpqhPUoEtnD/Pdu3caddfd50dOXzYrrj8+fa6q6+2md3dRQIddR04cMAGBgaK49+cVq5/xgAAIABJREFU9wPZt2Dbtm6x7du229Gj/XbO6vNs1arVNjzE+0mkbpHPQ/Cr20PG2/1D+aO1QCAAjNZy4bpggaZbwCcAsLoWCQAzuuzgkcO2eesWexgFAAgAl15qpzzpZOvv73fvD/7eUYifbvrQjGuBgQBQbt6QAmBc3S0UHiwQLBAsMHUtMNkIAGxIaMMBBYBVq1YVUwAAmgQCwNT11dCzqW8B1iPm92tf+1r77Gc/60Cen//85+7vT33qU1UJAM3Z2Btf+wYCwPjadyqUHggArR3FiSYAoAAQ4UoRyIECgMMLAK/5Rw3sYLTAtgOOYjMr2r6ju8v2/e//2o4f3GWdM2c68P94bsj6hwZdTO/cuXMjEMph87UiQAUGkiagHPCsBM66/hbbUiIARN32r48+WbBgga1a9Qyb3TvLuru67J4f/MApAGxYc77NggAQg3TD2UAAaO1Mqqe20RAA4hQARX/wvTdZZ3mEfT0tqocAUFQAqEIAsDIFgOlEAEiORYIAkMlGCgAeAaCnZ66tiQkA3TNGpgCoZ8zGcs7oCQCV/K7y4qxn2PJ2xjQvjwQQLftZJRgoAu2QAEpEKEXgQ37qtO6uGZbtIC1BdAjI9yP4+XdpWVUbCc0vtddfd13PMllX/9BQzv0Mx+oH+eF4TAu8d2cjxQL+5yooEbyKCgAVtFv0ke5XxXuPksJ4UyZp0UAAGIu3h2ubZoFAAGiaKUNBwQJjtYBuZZDeeOQXAcClAHjksG3essUOHCqlAAgEgLFavD2uDwSA8nEIBID28MvQimCBYIFggYYtUGmzAJAb5n8rjmoEADZ8f/GLXzQ9BUCyv1IAeNrTnuYYmhz0/Y477rBKCgB+BPD999/v0gQArHEgF75ly5ZxVwBo5fi0wgcq1VF5E2uiWhPqnSgLSAK0VesRCh+k73j1q19t//RP/+T+TWqQV73qVXbdddcZ30cbltGuIe0aq6+O9fp6xyYQAOq1VHuc1yq/UG+pjxQAQQGgdeM/HQkA+JkAICf539XlNtDu/uF9duDIETvzGavshIXz7eCRI07+H1Cmv78vkqx2EgBVCAAVAf/aEdnl8tZx5H+sABB5gQ8XmW3fdof90i8/z5YsWeyUAu7+wQ9sz+67bcN559tsCACxpEAgALRuDtVf01gJAPKH+kH2tLalEQDu37fHFi3qtfWJFABSAMhkFfGumupQKPBQzpEZ4Ns8WngEEOb3twoBYKjDbr35Ttu9e685BYDzIwWAbhQA3HxtTLUhbUxrfT82AkDtmllTASTyw3kXQV86oohxP+I9Av8zlilE/e/IQpbIurQs2WzGXc/6NjQ0aES8D+UGXXH79+234fxwFJmfRxFgOFINGM67SPf+/uOWy+Vik/q+VPq36sL2nR2oC0R1E/m/YP4CmzV7ts2ZPcdyw8O2dMlSp6aHCoFIWdwC8rSB306RQH+XIuOTlpJmQQf3kLKUAh4BrIJCQpIAQLlDg4O2YP48uysoAIxlKoRrG7FAQwSADbZi+XLLdmSKhHVVlXyPHmsEMvQh//3BLSueYof7O5+3/mN99s0bbnCKGLN6emzdBRfYsqXLLK/36VglKeaillEvGzFTODdYoBUWCASAVli5/eoIBIDyMQkEgPbz0dCiSWoBPThpU0obwD7gJwACYMKXI1eXdS6b/XPmzHEf6zNe0HgARIaGA8Czp6cnFcBIgrTVwBj3Mpjn5ZOXyOgFFPBEf/NvjmT9tYZLdatcvz/Jh01ePFV2rc1ztUN52tVWrvHrwV4zZsxwUriAu/WAUFxPOxhDjZHalOxnEsilXdXOrWQj2utetj2bUqbG3m8v5/Iiz2f0C9+oBq6pHZLfox99fX02a9asYjMef/xxmz17tisTG9Ffxp8fbCX/4uWdevhd6eXD93XO+5M/+RP74Ac/6Nr32GOP2eWXX25f+tKXKvppowBJ0l76e//+/bZ69WqjTxz0d/fu3S4tgCL+1U//5YbrIADoOsZu69atjjgg3/HHLdog6bd58+aVDSc2w+YoCNRz0BbZOG3uuM32JoCU9bSr0nyUj2vs+S1f0fyrZCtfacGv258z2MGX1OJvyuazWnNJ82O0RAqtwU4yM5939dEv6leZ9I0f7M+Y+2vNaNJD+HOR+uknc19+kPTt0fSN+QbxRusCNqStars/Dv480Bz2yTHNiIjXeiwba+1XvzUPZHfqZC0azcEc7u3tLV569dVX26c//enivfE1r3mN/f3f/33R3twT6p2vae1JrmP6W2Pq3091j8XfNC6ME+1hPa51j2onAgBzXr7ViK8y1vzo/qU1h35XWzN8+0MqQ9WB+rEl9zT/fpfMecs5/v1c65d8Uf3QfZvzme969ko+06X5gr6X7/v3Uz230Aa/Hcky/bXP/zdt1VqVvC9p3nAf/P73v+/swj3/7/7u7+x1r3tdzWdEfI9ysRPt1vMAdTBWWgv9vul+Wq89pup5E0cAOM+iFACD45oCQKrV2Rj/QT6f+4zzxe5uJ/U/q7fX+gcH7NYtm2zOvHl2/oXrrLO72x4/dsydwzpBPmwHEsUgVzLndDTPKkX810j07CJJyz1rxoxuty7wXvTggw/aCSfMt+FczmbOnGF79+61O+680zZs3GCLFy9yINQ9u3e7FAAiAHS64goWEQAioljZpnYD+cZDCoBmz/rREQDKW1HuYyPh8qQP1u5DEizR+5lSAKQSAJwueQncLVfsaFSRwIvWbrbpm1VeIykAHLA8wwYnJQFgtgPAHUHBy2tfy4wA6xxOcr6Qd8+nrF3uvT/ek8kA8gvotwj8Hzw+YH3H+twzJM9HRx9/zB595BF7/Ohj1tXZ5da5CPTP2ZEjR4xoe4gCrG16DtEzauV3m/JZ4p5tiJzMoy4QAYbRs+6w5Yai/QzIADxTsP53OQJAp1us582fb3N659qC+fPd83pX9wzrmdnj1mueOyAjHOs7Zv0D/cU6WM87uzrd99yHSveOjEvzUvT6FAIA7cL9XAqABfNt146d9nmXAuBQSAHQrPkdyqlsgREEgIjSk+0w5+sEnuzft88WLVpkGzZssBUrYgIAALv3jDORBIAbKhAACoEAEDx+ElogpACYhIPWhCbznMKzzoknnlhzD6YJVU2KIgIBYFIMU2hkO1vg4MGDtm/fPreBykvbk5/8ZLdJLYCDFzp+/uVf/sXuvPNO++EPf+jOu/76623p0qXFrvmArjaQv/71r7uHw+3bt7uXLMrkZQnp8vPOO8+e+9znuofGJHjrtrFiOWQBO/z9gx/8oAho8fcpp5xiy5YtK7Zh27Ztdvvtt7vzAEh5cQNcecITnmDnnHOO+1m7dm3ZBnkaWMSGNDLM2IQX1HPPPdddL0CbF8V7773XvvWtb9l///d/20MPPeQA3X/4h38YMexszgt4eOCBB1ykN9cA+HJgG98+F198cbGt9fgQtsKWtIn28dCL/bEHL9jHjh1z5S1cuNABNhs3bnQP7E984hOrAvJp9WqT/5ZbbrHvfve7zj+Qp6d8vjvttNPsOc95jq1Zs8ZFp3Ngh0qkBtpI/2k7Nn300Ufdebxs45d8JzLAoUOH7Hvf+577kf0ADjhn5cqVrj7yH/E3RyVQdvPmze5z2sqN9aMf/aj98z//c7HLF1xwgX3sYx9zPsT84DzG7+lPf7qzc6MgHPOIDWg23gHE6Bes5CuvvNL9TV9pB3VeeOGFzo7IvlI3YD/1a15UIgAQPfnUpz7VPRzQvl27dtm3v/1tN/7UI7LAihUr7BnPeIatX7/e/VbO5Xr7w/i5DY1s1tnvO9/5jt1zzz3O3/zj5JNPdoSEX/u1X7OTTjqp2Hb6IF9M8696v0+CXfQVv6D/2OGRRx5x/oT/Y1Nsj62e//znuzayDggsZxx88pDfBmzJWOFrnM+4yG74L3WxZtx88832s5/9zM1FbMVvbE19rEOMs1+fgPU0oo/Gn74w5+666y43vmyOsT7RLvyE35BILrroIjf/OETGoL0C2P2+VVoLqQ+fpR7WK+rih/bz+fLly916zm/Wk6c85SlureH7WoQif7x80Jm5j+0APL7xjW+4OjggB3C/oa4XvehFbt33SUE+sSrZj7Q1vpKPCezWWipghjUW9Q3INvwwDwFr8BnWBnyKewy25x4nAgH2qNQOPsNfWBvoA375R3/0R27dxhYcL3jBC+xP//RPi2sja9/pp59uzK/R9E33VxF0fKCUfu7Zs8dYG2kDvs7cYT7RF+7X3E+5h1x22WVuTWdsROirNl/bhQDAOsVaiJ11LznzzDPdHE6zJXbivk1fBL7jg/g8tkwjRjEvmEdci820rieBf9lQ93PK5ZqvfOUrrn7KwO9YV7A767l8jmcG7nn1EhtYo7AJZeGjPOegSCNSEXUz9jfddJP7wTew3xe/+EW3nvmH1jD8mDnCsxi+zTOB1C2o5/zzz7df/uVfdvdp/hYJi3WR81m/uD9Aevmd3/mdum4B//Ef/2G33nqrs8/DDz/s5hJjwjqBffjNPGLepPlqXRVOgZMmhgAwYBc961xbvXKVkQIg0vmPfkrSzPqsupElqVxrGJIEgOF8FGXfyT25Z6Y91tdv3bNm2lAhb3fu3GmPH++3884/32bPjchYAEGdHREBAODKpQGIASO/3rxTBuCoQgKo2Ej1N44tBazPRrvlAF+PP360KE0NMWDv3j2OAHDJJRtt/sIFVnAEgLuLCgCkAOh2AH8gALTn1GyQALBxgy1fsSJOkRH3yFeZqMgtaS0BIAv4LwLACKM31pbo8vR5P6FjO4IA4KFbSPEWpIgAPJaxbOdMGxzKTkIFgFkxAaCjKgEgqVvgIvIdKXnYOrMZB5y7QITOTvds1d3dZb9w4P6jdvDhA/bzR39uhw4esv6+fjt29JgN9B93JCvy2PfE58+aPcvmzJ5tCxcusNlzeK+Z5Z5LIgJq1jo6CfbocAoCbk2P30lLPlJqpf4l4jRrtmuvi+KP5P8HBgbjnwHLDQ2555LHjz4eP/8etWN9fTaUy9nx/uM2ODhkJ5wwzz1H8j45e85sm3vCXDvxCSfawkWLnCejMEAdff390fMiATCdXcUo5YJl3fwu3gETRo3ekeJ0OHGnIgWABXbXjh2BADChi8E0qrwuAsD+mACwftIQAFAA0F3KcdniW9Bo7lzTyBtCVyfYAkkCAPeQ4YwZKQAOPnLYNm3dYgcOHrTFS5e4PfCQAmCCB6xJ1QcCQLkhAwGgSY4VipmeFuCl5F3vepe9973vdcAYG9vvf//77Q/+4A/cJjLkAKKw2IhlU5XP2DzlpQdwcvHixWWGY4ECLPjABz7gCAP+BiMbyWx4C9DnQjZmf/d3f9d+//d/vwh+qEAfFNJLG+AKG8u0g7LYhAYMAvinH4Dpiszl+yh6J4oM08Gm9Tve8Q4n785RKcLUb8Mv/dIvORCRDXs2wqkDcJaXUOxDWeRrpg5F/3LNf/3Xf41wKjal77vvPvv4xz9uX/7ylx2xQIfAOb+tAM1/8Rd/4SLRK0XPVfJaxukTn/iEI2j85Cc/KV7n214kBEWSAtwx7gBKaZGcfp305/Of/7yrD+CzUkSJxpsx+/Vf/3X7q7/6K2fLSv1hw0DRxgCX5LQHYKHtgIGXXHKJGwP69md/9mfOXwU6UB71C7ijnQC7+C7AQiWQBftCNNC4Je2pSFfsJSUGAF+AsdEc+CZ2fve73x1vOkQghX+onf5GM3MHYgK+rvMBgOifAFLOATgFCLr77rvtTW96kwPxBPpXai8bJsiL0x6An1oAltQl+M2GDn1BlhyyAj6NDV30R4WDcl/2spe5eiCbJNVARmPLWtf827/9m5uXgEHUpY17/xrNN9qN9DTqD4BSvooH5/ugIKD7qaeeWpy3fAcoBsCOrwLcAqYpahefZ474duEayClvf/vbHRkgDfD324ztmdOsH9dee60D/bXphX9Wmn/YHrCW+l75yldGkSoxEJKcg0kAlLZD6vnIRz7i1j0RPvw13G8f94Xf/M3fdKAdhJ00QJRr/fUatY0Pf/jDbi2R0oHsQ526/9CHl770pW4tgQQmsFPtasSmab7nK15wz8MWyPNjb39cfdtjR/rOXOTe9pKXvMRVkxwf/IT7Jf7HPGY989ei5D2BvymXcn7rt37LrbtpoHUj/cN3P/ShD7n+0TapyPhrrMZM906IDjw/+HOnUp2sQ8x9fkvZ5j3veY+95S1vKUZzaRwBmBlXrRN8jl+88Y1vTOtO6vfU+c53vtPdgyDM4LM33nijA6XTjh/96EeOgEK7ZBvuIay39Rzcw37lV37F9R/70gaeXZ70pCeVqYmoLMYWgP6Tn/yku+f99Kc/LVaje5Oeb/ALxonxeOtb3+rmh8hv8r2kr+BHPEP93u/9nnuuo6xXvOIVTn2C8vFF6uaexbojlQv6T7shOvoH6wWkK8aK+5X8vdJ6wX0dosHb3vY293zDPYX7WSMpAJibej6FxKpx4X6tdd+fd9iDZx1UBfDXZq4T9Yx/u50z3QgARLUSyTmUG7K+gQHryw1ZHtC9s8N+vH+/5TMZO+PpT7OumTPcHB0eyjsgi3kB0IQ8NcBRch1Hrroi+C8GQpWBjxX7y7516joxEayjI3qmjRQA9jgC9sZLNtqChQtseDhn9959T0wAeLbNhqwQ3WWCAkC7TTTXnkAASB+WQABIt9Hoz6g/BUCdBABPHQCgm7WqZ+YM6+7qct4OUfWxx35hRx454p5veb4ErHcy/JmsPeW0021WzyzrndPrfgPwz5nF33Ns1qweVw6kgM5OQP9E6pUMkfykxIrWY5d+IG6DW4/d2lueYsGBfLEKCmQroPUoDUOkVJkfJsKOaP1O4+PcEMSAIcsN55w6AED+0aPHXF94XhoczNnhw4ftpz/5iR06ctg6u7ssl88ZSjNLliyxU5af4p7xFi9Z4p5vjj5+1KkjcC+hvbTPwfsiASRIPYEAMHpfD1c20QKBANBEY4aiggXGZoFAABib/Sbr1YEAUD5ygQAwWT05tLstLMCC8pd/+ZcOTEUaHEAaUAXwDLDr5S9/uYuwVlS55MKJ5mWjNkkAABj97d/+bRclJqlkAZnaqJZMmyTz2aglao0NYz+aXxHb7uUujmwHUNmxY4d7qeI6Nu55GfvVX/1V96ImcIR/SwqW8wTOa2OY89ggB8CsFn2nAYJBR4SzgBn6TdQjUXiUwcY4dbC5DCgAiENkNcBZcsMdRYTXv/717hyiDxVdKrIDdUquXvL6bFL/xm/8hgN7fKlfERf8a9mUB2RHhYA6OIfysB82oT0qX+CSxhR7/eM//qNBXqiXBACYQeSdovskO04/FJGryFhsRDsABhlrRV27rbE4ssq31wtf+EJHvJDf8G+AVhQL/ud//ifabOjpcbb3ox3Vv2S/BML5E48IRAAL/ElS1mqP2iIgUgALUb2AvaM9AMyvueYa56uAiLRXvquIX4FL8mHOo8+QIjTeAB5+CgDOxSf5nEhHbVJTFtfrwIfkEwIwiYokulQKDW4bOVbgqNRP1gnylANocUAewE5EbeoQQCUAlXFkfgMuMt/rTSWQZmf5HuexFgBm4ceK0Gfjhc0axrMUPdJR3Czy7cO1rIeshZWAVTZ7AK34LZ9lPeKHdU/zl98aS7/9XKM5z+cQBiAu4X/1HNibegBRnbRkZ2dR+l/kGX5rLaINIv4wnlwLIUb+lQTAkn2GRALgrShdSW0m54ai2/kcX8P2kMCwZ61DPsa4MSe+8IUvFIFR5gTj5s8/2uv7MuAt/nTFFVcUVRnS1vN67Oyfo2jhr371q4Y0P/dF2iTihWTaffKBfI0+MLasZQDrEDH8g7GBRMZ9jfuIVBPURxFtKE8gvOb1m9/8ZmfjsRIANH8Aehlv+a3USEoRU1F6Ha0N/MaXuY/RBkB1yGo6kutHuxAAUK9gHWUN072JOU/fk0dS1h9S41VXXVVUYsB2jCnPPRCDKgHKvh3wH5SBFG3PcwJzWmocyet1P4cEgJ25Ts9Tpc3uKMUNvsL6K9INJEXmLuoGWo8qEXL+9V//1ZGzpArC8wNtpHwIF6wXUniQKgBtAIyEuOIfkJIgvHBf8UkjDtTM5YpzWb6j5zQIp/iyFADqTQHAfQTSGwd94wcb+ACtnoF0P+J7nm8gglDvdD5aSwDYYptvudUKfb4CAAonJdAPBQBPFLlsaJJy540pAEShlTN7euxof5898JMH7f7/fcAyM7ttkLRRM2fYwwcPEfJvi5cttf4BFGw6bWhgsKQAEKcP8omZRflmL69zeU7vxlIAIJlNxGx/f5896Ukn25rz1kSkm5koAOy1O+8QAWC+RwAIKQAmxxyeDgSAZFx48u+aT4PxlyMTG7TP+HqIt5Laq3FSAACQdqoI9SoAjKV3jdjXnJLJokWLbW7vnGjZNbOtW7fZZ6/9nN23d6+tvXCdXfnyq6xntggApACI0ogglw3Ij/y+nlOStc874QR3/92/f5/9eO8egzDJM8ucObNdVD8KXpyzdMkSmzd3ni1evNRmds+0mVHWvugYNoOnxbMBJCca2tGZNUB9qfpwWpSdIO9+u7/jPYRSQay9JQJAKbo3anWsu1KU4I9SBUGhyrjUBRyQD1jvc06pJnreRWmgEzWYuN7j/cOO6PCLxx6zg4cP2tFjR130JT+PPvqIey9ZtGSxnXXWSvfuyHMWagmkRcjHih7uDuiam4mJAfFdkXdw16KCZeJ7TKQAMN927SQFwLV25PBhu+Lyy+x1V19tM0mH6DoWXQeRNkk+H4u3RdeWFHu2bd1i27dtt6NH++2c1efZqlWrbXiIsUD9gbRYUvgZe62hhAm0gBDHYhNY3/DhjPUf77ctW/0UAFIAyFrezd+Y+xYrEPq9SBIpG+1h1ssvoLJGkDPzees/1ufUKZkPs3p6bN0FF9iypcvcmjYi6j9e4htbWRtteTg/WGD0FvAJAJRCui+X8quSAsAll9opJ5/s9tL8lKUj75ejb0+4sjUWCASAcjsHAkBr/C7UMoUtQAQWEV6Krvzrv/5rFyHFRvC///u/u5uGAHhe/NhsZgOVlzvkgFmUAA0AgiEMuPyaXV1FiXQ2rtkkhyzApjsAiiRftaCxWczL0W233ebAIwE9ktbWix+ALfVy8ML2x3/8xw5MBkQRCMyNDkCSl03K5zvAB84XqUDABUAA7VadyWHmeqLOIUEINGOznwhegGwiQrWZr+hYERqImFU/KffP//zPHdinTXjKk4ww0Y70lbbykMo5AmKkzAAJ4HOf+5xrosr1I6nZzCW6DTnqZCQ25WETAFjAJQBMxkFRfow9Y8NGP1G4kABqAcCAKJAuIHpwSEKef0MOwT+wC1HqvABzUBdjRFsAWL/2ta854Av/UM5i3/60AeKFQE4IAIDnkD5ELuB8mPa6nghJRQHqRYA68VNAexQOFPVM/wFJiN70I6H93N7+y4Qkohl3gPbRHgAdRGgKkPCly32QT6CrfB0/hYwigBMljCQBgMhLfAw/0vXUQ84ggSPYm0NgESAq/gBpAIKKHgw1n3yAEdsAVEL8IJqDc/x24mPIg3MwFv68ox7qxAcBU5nvjNtYozD9fOhEdTJXOWg3tlU/qBf/pv8AzrRFAFS0yZNz6wARyRCgVIY/ziIAEHnPQfsB9SDn4HeUT9n4kxQV6B92INpYc0BrKmVATAH4riWXz3nMBVKmiMwku1EvtmV9dbkqYyIE6wjto26tx5wHUAt4XC0FgEgDIuD4a5F8g/mLPSmDCHbWDtql/lEvdkfxATUAP9d5ct7gJ6gGoFYhMJqx4XrKUZoZ+uOvJawxInfxcs/c0P1ktHMzeZ3IB9wjmVs++KM1DdsS2Y7/0D7GH7sIxJQcO+lEAFtZizjkl4wP9yGIZRonAc8iAKgd8knKRDmHe/VYDtUD+P+GN7yhqAzhz2nsr9QjtAM/VjoArU2697Gm4zc6/HsIdiHS3VcAwD+4h2st1PmsX5UUAGhjpXnZiA38e7pIfc973vPcc0ByLdKzDOPK3EZ1gfsj927soAPCEffDSilUfIIS6YNIo6H7Jf4AiVBqRT4RDlUhCDT4EvX5SkaMDz7HGsPmMz9aB5mvtJeykKZlbvC8wlHpng7xizVIzzcoANAf1kCeC2m/vwaoz6S/oD8ir+m+Rt+0DvEsRp20l3sQ6wZkBtZPkWh0z6M+VJO4r0gZ6VOf+lRZCgDOZUxYwyH98CxGmRxcQ59pK36m/ib91bcjRIfXvva1jbjPlDq3dQSATjdWEQHguF30rHNcCoChocEosXEMw5SnACg39egJABmXezmCUcyGOzL2P5s32clPPtUWL1vigBcU/F0EqfuJ/02kP394Ck0u0N9XBYrx/dIzUuVtY0dscDnBozQCySNSEOA5uscBXXdsv8P9vX79Bgc0Maf27PlRpACwcaMtWDTfgVT33XOv7dl9j21Yc77NznRaZ7whPpwtWD5TiJ4V49zRmg+VHDjZJkc4y5r95NABu/u+e23NOefaCbN7rYASQjxcrtwKfZlSE6SpnZnqBAD5dSPQSXJWtzP4n+4MeQeL+QSAGSkpABqxVbL+xu0dEQAW2dze3joJAKwfGbdEs94M5/KOoNSFtP1w3kXGA+hzj7//xz+2Xbvucs8ejz56xJYtXWpPeNIT7IknneSeVVgDF86f7whVSONH0vtR2fHN2q237hlF8HzRPPFJcYqUIghdvHdUUo5gcY7aX1LfKCdklYOFJTUAGaf0PWMapXgorf8Zp2JA2Y7wG6/tw/lhG0A1IJdzCpg8m/3vgw+6d/Ijjz7q7H/G6WfY0qXL7KlPe7odPXbMHuMdbUY3dAYbdh4UNdnVX4h1DLBLwQwCwMIF82znzh12fVUCQNTjQABIn7PhjAYtEE/YEgGgrwYBAIWOiKzjH3puGCsBYAQvIdEV0pGwpogAcPjQoZgGaHnyAAAgAElEQVQAsM6tTygtSfpfRIB46tVllNLzal2nh5OCBZpiAfmsu1/GtzSe10kBcODIYdu0LUoBwN44+2LsewcCQFNMP6GFBAJA4j5SGOsdZEKHM1QeLDCxFmD6IH0tAgAvLeRBZwMXgGH+/PnuhY7NZUB8NpS5qZDv+TOf+UxRChxAlE10NnbZSAZYoAxyfxN1Cigo6W82gAEa2fxG6llReGwkExH3rW99y5XhRwgLyEN+1ycACNCmXgAXwHoAJ1ILANTSHwAHosS++c1vOqCNQxvabPgji40SAP1MAtGVCABE9rOpDmhCH7mxcgCU0E/KIDINIFYHACGgm2SsBYZgY+Rv2cgHOCdyH2AXCXPayqa2SBfYACCKyDU/Z7M29QEgAFYB+ST7TrQ69gfoJsqbPlIeUeLk2gVAYsPdB+9IkQAY5QMX6geb77QDsBjAjv6IqACIRRTlaaed5vyDjXdsQxQj9VCmXp6xG1LFjDUb+GxwihyglwNsCGgvoAzfgFQBaAOgQBsgqmA3bI9N8VMk2QE5eeFWCggALEBGonA5FMmKlDo2l78ytrRX0fn0BSIMfaaNjAe+pcjmRjdAKQe7QWLQQTuZS7INY4EPS12DtjKegF8AGz4BgLESKEr7sCV2Z5zwf0gjECmYt5RHPyFlAPowz+kP5eOzXMccYYNZAHUSlKYuyiPi3VcvYKywCaoO1MUBMExf8X3OZ8ywK58zXowt88VnpY5mNVQkLL7PXJbaBWXRZ+YdfRJghp+wKUPfP/jBD7q1iEOgJ9fgB5CNko8XSQIAc03KEQLQiKbF10hXImUEJxP50586pRWAEJ99y/xJi+ZmfYPsQduV8oH2QgiAgABYyng7ucpczvUPogZjzHygbSJ+sGaiesF6nuwfPoAPAYoprYnWH9oJwQvf5IUCe+IDzHHmJWsWY6B5LJl35jjrcqVDawnAny/vj18DDANcYkMO2gYAguT3Lbfc4uqmrVJKoQ34H+1tdF7W8jvmpkBCRRMzv1DLABDmvicCBnYnpQhR08wxHeobxBnWdc7XusacYo4wxxkP5iLzkHtjFAU1bKzjAJ4QI5jn2AKfhvAy1oP7AMoqvtoCNnzNa17jUlSwBpLjXkoA1A1YDkhMG2m/5g7lMA6cKzUYjUU7EQBQKoCQp4NnGuwg8pI+T+aKJ0IdHxSAr+cI1h1S4VTzcdY4nltYEzTn8AnuNaQQ8FUrsCdzlrkm1R6B8LSP+cf9nMh+PQfw/MU95W/+5m/cvFAd1MtcZR3W+p8kOfgEANpPvRACSJGktZW20mfWdtYP1m8Af3yDQ8oIuq9KLYc1i7lDegXOlUoG7UXRhnlCmhYR8GgbNpc//e3f/q27x+v5RPbl2cofPz7HtigW6P5FW/FVbMR6QT9ZZ3Qvx07+WtgsRZqxzsdWXt8aAkCHWVdHTAC4LSYArLbVK1dGRM4YxAH0UUSXlPOLkS4VAunrVwCAABAVQJTMcEfW/nvLJnvSk1fYymeuiuIZwVnyxJPGoH8MGmleRhu9mYgLQIRYDEQJu9Lf1cZOMtPV7kuar4D/tGP7HXc4n1+1cqXLcz1jRneCALAgIgDce6/t+UFMAMh2WmdsuEAAaOUsqreu6UAAaBTQbnPJ/3qHNj4vIgCAO0sBoHscCQBUWvKpeprKs3JEAJgbE5syKQoAJQJRltU5k3VS+CyEpEY5Yf58u2vXLvdD4AHv2bzXP/3pT7PFSxbZkiWLjaWyg2hwwvoBLGIlgQiaZ8WPI/JZXGMJf/Ul4hd5pBCPAICNS9+N9KOoVAgGHgGg+O+oBhGvor8SBABuGXGqNHeuB3zqfN/m7vl4OO8i+zu7Oq2ru9ulOhgayjlVgIGBQbvr7t22b99+23f/PveMs3zFqbbqmc+0ZctOtOODAzZAukrSIDqyQaxRUCQAmCNfDQ0O2IL582zXru/b9dddZ4cPH7IrLn9+QgEgEADqmQ/hnFFawK1vvgLAZtu/b59bWzZsiBUA4oAfp0bRZgSACy9YZ8uWxASA2AQ+maDeu1ggAIzSf8JlY7KATwCgoKICwIwuO3jksN0eCABjsm+7XhwIAOUjExQA2tVTQ7smhQVYUIi8IoevNl2RRQW0YXOQlxoAT4AOAAj+rYh3RXexOQ3Aw8a4IhUBmwF9AWn9QxtdkoMFLANsY/NVUuiAIYDW/ka1gBCAIZ8AoPo4l+h4wFrKpo2VDiRqle9W3+taJM2TRyUCAKA9oJCAbyI7kfV/9rOf7TbIBVhRFucA6AOMAPRyUB+ADtLVgNf8rdQF7jU0lrIDpGcTnvzqiiilb4ADAGPYSzcEbII0PiCjFAMAm4jIpDw/Sto9MOTzxc85j+h6DsnoovxAf5J2BPgCiMaOtFupDyAlIGeuCFkf0KAuou3Z7EdqWbl52fS/7LLLXBt1KNqRcrAZYKmiSzkHgAEQBNUH2icQzR83fAIgDvABBryAWQBLgE9/fHSdFBUgw7zvfe8ryiG/6EUvcjmS+V5jxG+fwVwv2OinJOAaADGiSpOR/Nhl+/bthq9zyF7U6/eX6wCpJcHtpAX/j9Djp9QA9NFY8B3XM2/xEcBaSCOyK+3DFwSIV5o/+LlUKBQ9D4jO+qD6k7YB2IR4gV0VUcu1RL4SgYkNRqsC4IM2koMWAQZAHOIPc0yH/N4fM9oGAM+hiGvAZ9qbBMgB4pMpAATuQpaiP4BnPrgrUpFUOaiPNCvMST8dAOAU5Irkesl4IeX9p3/6p0VyFWMFaUkgIeQn6uRzkTawDe1nXYNs5StCIDsOuJvsH3YB2H3Vq15V/A6/Y2OPMmATJ9snW+KHAHYoKHCN+su9gfUE2/rjTFtZN+iXlAMom79FnvJJSPybPmFv6mG9UfQxc5z5AghKWwVEVrwJNPAh6wXEIwgclKn1kShpxsSfk7I3dqZdjCfgJYQ3xoQf1m/6DFDJ+b7CjZ9GQVLxWruYd9yjGS9FPDfQjZqnQlZhPZd/YF8ICNzXqt1HtaYjh697B5Uwl1m7uP/rPsPY0m7WO8DoiVQA0LxkXFk7tTbyOQQWrYcymOYH50GogQjBvJUUP5/j5/QLJZlKSjaKcGdtYBw5hzmN+s2tt95aBm4D/vMdRMeHH364mHaI9kA0Yd5WUwqhD0r/AqlPzxGcz3MYygWaZ/48TCoAcA/A31EqwEdZT5lrPIvQf9YaDvWLc5kj1CnyjQgkPMuJTOe3W2QS7mHcOyAocGgtxUaQXbheBADNadYZnn8YQx2kIuC5yE+xwThhA/kwfYE0ANlV9wHGF5LUH/7hH7pxpf7pdEw3AgASy7lsxhEATn7KqXbaGU+JhzsiCERAfhQ56p6XYkKANoSjANBSLuoiUaGOSHhXXiGKcC0HniLygfP/eG5t37bN/Y1fQwCYOXNGiQBwyUZbsDAiAPzw3nvtRz+4xzauOd9mZTutI1YoCASAdpzFgQAwclQCAWBsnto6AkA+N2zDw4UoBQApff4vYIP3q33799sJvXPtgmc/261XPbN6bEan2eBwwQaHBtw6VcgPGxhgJ9cC+3fEkfOeRL971vIA98guCf/wgMQSIF98WovJZNHfAkmKKVmcGkCU0kBH3uIFM7rCERxK9foEgWh9jmPzy4csRg4B//NI+2cjAgB24hCQT/mdM1B2HLKfPvhT++GPfmQ33nSTDQwO2i8973m26lnPsqHhnOUdAaCUCoDinbX4HQgAY5su4ermWCAQAJwdAwGgOe4USmnMAoEA0Ji9psrZgQCQfPRK7mBPlZEO/QgWaIEFmD5ESwNKSH6YDVOACjZx2Qwm0p1NYEV0KrpPUVuKxlJUHAArG9t+BK0PQguoom42ZZVqQMAqdbG5K+lnzhNhoBoB4NOf/rQjDbB5LqAmCQ7r7y9/+csuQleR02xoAw4ja58EWSsRADQs9BcpdzaVBSALsOI6J6M5POzANMAzkRWIHGXDW/LctFeb6gKauZb2skEOoEikpXvgzGYdCAdYISCBTWs28QFU+UyRvkRYQzQAeMGm2JDoa6IdBVzQTj5jQ51IeM4jMpo+Ea3sAyD8WzLktEWAEYAwfVSUIt8pElny15JBJ0qSHME6sDdgk+S7NUbUBaCLHymXO+fybz4jatIHcyuB8IzzlVdeWcz9TvuIBCR6UsAxYBR9xhcADpkLAghog0+iSN5qsCdj1wh4LRBeYIZAGyKXpdpAecgr4yf02S+/GgGAcxRJz1hiU4FRItfQXuzEecwTrmEsILMIQMY3mHu61rcrEbKrV68uW5WIOIVQozQOIupwklJuqGz8BDCHcZA8OhtIAGFR/sVow6SRQ+NIFClrg+T3IccA6rM26RyiQUX+8P2T+gDmIKiI5AH5BJWPJABaiQDA9VzHnARU1zxN9kNEDewO+Qfgi0MgsNRP+EzriNYViCgQMwB/KYe5TiS5+os9/XQgAmghJZA7GJ+QrDZtBVhj3WV+aq3iN3bB7yASAYhRDmUz74ni9Q/sin9InhyfAgAmchwSAf2iTf6843rVx3oLaYn+qC6IEZAv8NUkYYBrOVcKM8xvkbboB2UQmY4qwmh8SX3z5xg2Yqzol9ISQABDOURzQ6kU6CttBhCVzD/R8JA6RGzCFpByWP8hMmnslaZBgCXrKVHVnE97IF1JvUTAa1rKiHrmEf4DUYa+YVvsyBqI0oxSqdAmSbrr3k/ZjD9R3EnSyn/+5386sFrR4xqvJAGA8ludAkBjRdtYc1FDUUQ4vgQYrEN+yvf8QFRE0YhrsRMgvQB81ksIkBAffNKKnnWY8xArUa/QOs3aBFkmuV7wOXZR9D/nM0+wK4eUilQ2Y8O/GT/uZZABWS8gDirFAXOYZyQIl/59jLH175N8x5qnNRMSHfcH7rcicujZQWsjzwnMW9qgw09XJKKb5j6/RQCgfaypRO3rGYfv1W6ePX0CALaF5MAaRRkugtzMrTeQclS27pkaQ62p+DlzWoojtI1nBD2fjWXdqGe+tds5rSEAZM26KqUAWOlApAh5j6WOYyBd4M6YFACKqgEZyxIiQ03ZjA1lzL635XZbfvpT7IynPzWS0MR18wWX4zrymSjaFUKAu8dlI+AomjvlBAA+SdsIFvAvSVp/rjif9dMMFAp2x/btrr3ct7u6UbzyFAACAaDdplGd7RkrAUAOXQIwPSyzlGjZy4uc1rDkO41I3cf6UVK70fbt22MLF/bahvVr7LQVJ1nu+DGnppHNd7nI6ggvLcnQFsHWtIpLd9nyCO+6r2uXE8tjRUemAADwzdqtt9xpu3fvtZ6eubZm7Ro786zTrXsGedLrjTWt1t/WEQAY76HBIZs3b7797Kc/dWsUQQ28p68++2ybOaPbZnaYDeTNjh9HKTBK79KRRSqfSPyCdSCV79bWiGTlKxgk061EPa5AAIhNVswckPSlIlsroY+QJADEkv4lfQFJ+pfqjdblkTUVqyxLXxPdM7hEez3RebFyDIEdGfZGcjZ3zlx3r0Gm+Y4777Tbbt9kpz/tqfacDesd+F/IZi1HfnJnt/IUALnBQVsw/wTbtWuHI4EfOXzYrrj8sqAA0C5LwlRvx4gUAP0uUGf/fhQAFrp3lRUrlls2G+1htq0CQJwCwD1+6u4ZT/V6V+W0576p7gqhfxNjgSK5DUUdp05jNpyJUwA8ctg2bd1iDx8KKQAmZnTGr9ZAACi3bVAAGD9fCyVPEwuw4c+Gs6LDJLFOBCAbpbUOQBcABAAjDq6FTHDNNdeUyVyrjEobDpTBxjkScgIyyf3KRq02nfVCxaY7G9s+KMGmNsByMsq9WrsBHoimZKMdYAfwhU10RdRq8zuK1Ck4dQOAHG0qcy7t+X//7/85sMS94iVe5HUuUXFI9epgg1mS2JQhYKWWfYiwJK8yG/wiCvAZEfCAboBIRPdhB7UFkI+6keKXTLA21WUnH0AiIhVwQhuTROZXigSHjEDkOHVSN0Akthd5JA2U4hrKkOoD5yMRDJAM6CdSiQgAt912WxEMoG2AYKQZYOMeAKJahCp2APAEwAAcFtBG1C6AggDH5PVvf/vbXWSv8gQnCQC+/wpc8Me+0Q0dygDQAIyiT/gNPoI0NASaJCCBzyjK8sc//rHrH4CQIoWJgGTOIlXtgx9uSyPeZPb7ABAJ2E25gFr8BohRBK/6gz0AyZGF14FP+uoN9SyXXEM0OEAVYAz+A8AqYDFpvzR7SqJ7z549jpzAXBZpArUJRfYLlAMwov/MOx/QYj4R/SsSBiAt4GAypzdKFigAoDDB9ZRDffgU64nmZzVbKIqd6wD/ABxFnOIa/J0oGvqtuiEuIG9NRLCIE9dff32RdOPXlQQWNC9RbwFA1PyEAICUePJgHQHk5JAvss4xL6qBY75f4Se0E4AOW8ovP/zhDzv/oU9K50JUMaCk1nY2Er/3ve9VXE+r2RPpdcA/kaFYq1lfGyHlJO1HH/Ar5iVzAz8VcYfyicLmHHw4eT9L/k3fAFAhyWg+0lb+RoY+aVPKxZ8AoyEAiJQB6QAwtNkHZB/uqbSJtnKPYU2AlJN2KP0Dvil1G/wLEgaELj9NDX7ZDgQArQO0B4UiiA46mNfcM0UAwU/pj/5mvuCvfEbKDZRPiIoX0Un55H1VEpEgUKKBeAahTwcR9qzfWuP4zT2L8UBtgL/xY+7hrAvI1SeP5JrO+fguxAxIACKo8cwDyM7YcI7WQfriPzvIH1mfiPb3QflKzzn4AOfx/AfZiPURxRWe0ZgflY4kAYH2QlLinlW+cW7uucAnAHAuRDQ2GUVEoD+QywDyNWa6B0gFQe3gb9ZOSEocnMe4Uybt0r01zfenyvetIwAoBcCtcQqAc231ylUlAgAysUUgXXGWJWhGeS59u6elANA1Lu4zHwtNd3TY8cKwIwCc+tQz7PSnneEklyEAsJkLCHWsr89mzJhp/X391tnV5dYt8i4vWLjQembOtM7OLpdaoq+/3waHIkUaUjM98uij7nmUZ4MoDUfeZs+a7e55/FAWB34G8WEoNxRFi3rEx6GY+HbHHdtd/eetWWPdSQLAxo22YFGkAPCj++4LCgCTZjKOhgBwqi+A7oH8Uafx3fKjXugivt4jnuiZj3uFTwBYVIsAIBx3lDB+uYz7pBnIuKGytRdRzp5BHB3L2HR0dEUpAGICwMyeubY2JgB0dXcWU4mMvuetJQAg/98zs8f+/WtfcwA2RNX58+Zabigi/znSYkzoyrjo+ljGPhOBbESwu5z2jlDFmltO+nY5jT2fLHv/i+0qfoujYpX5fwmsL6WQUYKBCCVxfxW/LCdeRWPgsQeS5IMRU6ucnODAeo8AUHr/9saIfrto/uiz2bO7jSzpW7btsE9/7rN24cXPsfWXXmL9xwdsMJcrtigLKY0fbOwIAPNs186dLgVAZQJAdC7PnVJiq/T8Njq/U78Ltm3rFtu+bbsdPdpv56w+z1atWm3DZPXJQG7JWj4fE/xGV1G4qt0sUNTJj57RUPLoP348IgDsuz9KAbBRKQAgAODd7ZkCgACziIBaUgtxUzwmBNRj+kAAqMdK4ZxmW8AnAFC2UgBku7vsQIIAcMmllzqFQt6dFXyge0Fyv6rZ7QzlNdcCgQCQeNspBA9uroeF0qadBZBcBizzDzasiNAE3K91EDkFCMMBeHHiiSe6HMiSA2eD1T8qASSSgianLBtobLgRbQro7kce8tIIsOQTAPj+9ttvdwAqm89sQtc6eBmiDWy0A7ASrSniA4QDNvjZBNfGvwgAbKj7m8lsehNpl9yw1o1VL6YQIQCUFQVJlC/RtIAEkhGuZZ/opTLjNvMB5CUvjVQ9wJwilvkOAFMAOmMB+Mm48m9ezNmQpyz+LRKA0ggA4GBHAGTaih0Bgf3xA2Rlk16KAvQByW1AMvfcnNhMqjQO1I8tidKlHRAwAEnICUx6Cf/gHIBZ2YDodCL4UWug3fykAcSQJAC0BEQSuUvUu9I3JAE4gE4/0rYWAUBj7bc5rT1JmyQJAIqERwGgHgKAlANE7gB4QwqZI5nTuBIBYOfOnbZu3boikUQEAPI4+oAIQJAIJ/gg/SQNA/Zp5GD8yFsulQpeGBkfrTNJH0qzJw+1+AEkCKXToD2UT2QyoHeyDLcBjyxl4f+z9y5Qdpbl+fc9e89MZiaZkBMk4RQCJBwTUAgJAgoJeAK/Wg9U6be0tlpttba2XdVVda122dV/a/1q7Wqr/VvBAyr+W2u16PeJgooQEg4CcsoJEg6ScwIkc8gc9nz93e977f3sZ959mpkkM2G/C9bO7P0ensP93M/zPtd1X/dIUfEDsBrShVQlaM9Xv/rVo67NIgBgl9i08mFXaw+eqUhx2p42DXN2Q27B/hgb+CXqxfmAW4rwp18h3QBcxf4nJgAoOhi7AEQUMK40KyFJhPsD0gOQQTTg2dQNUFRpGrJIAKFdCYBkjAHEc9BmlF850qkbqiP4QuYKDgBogHyljKnV72pj2pB+ov90Df2InxrrIcCXeZE0ENSZPuJQmoaQJFbNf9MezDWUkXbErrgX4xYiTJxzPiYACOQ8XAQAVGJQF1C/opCBeojIH3Eb0jZKdYBtURfAL8abbJE5AaLEZCQAqG+xWXwR44I2pv58AspDaOAIQXLaQ3MJv0GSgZDBGFSeeQh4+ETNhVprABDSzvg97JRncy98E6ozOng+qiPM9diJ0pFAqGRccsSEpNinSzGE8pKeAbIe/pqxjHoIG3XM66ob83tI+qEd6Ffuw5oC4lC1+Q1Cgc6RCgdrExSEKpEBQx+vOYZnoIiC7wmPmADAb8yNkIWwPc3rEMmoh8YpbSmSV3g/xhfrF9aQ+CWuh2BBn2t9V6/vGat/mUzXHVkCwD12z513jSIA+J5yGkmJPLSPn7L8zglmE2SC9nPqJQC49HKqANDS1mq9QwN2x7q1dua559iSs8/y6PvhIeSbC4nKWR8pPjoc0GeMa75mTF111WpbvnyZffObt9jOnTusnbVQrsX9+Zo1V9uBl17ydCpPPvWk+0V8w2uvea1H8nOuVLOGh1FjIlq0UJT/d5/TJABMpuExwWVplACwxhbxTlQlSjyB+RoD/WutV0QA+FGsAHDaiTZ0qMfykGlGUAAg4tlHa6iqXrx9PF5HNaYDusn1U/NonABQpgDQ3goCPs6qN9b/zH+8c83snskLu9vO+vX32pduutE2bNliq6643K6/4Z3WOb3LBhWBngL3gNZE7z/6y0ds/T3rPEDjrLOXeFqAgf5DwTqGu7qkSmqaI6kCQPHPgABQnhyc9YDSobiPD23f54AQnUtUFsuPUkSkX5+C/klNAxJAelGovJJ8lUEACJODj+qtrFmpdBIpAUIdgpaU+JDQElrshRdfsOndMy3f3mZ33nWX/fTuu+z1b3yjHb9ggc9L/j5KrnUnACR3Yl09dxQB4NpEAYD0hOmYahIAxjm0mpePboFgXTaaAJAqAExhAkDiM+qfUZsEgOYgORot0CQAHI1WP/rPbBIAyvugqQBw9G2yWYIp3AI4FCJXiUbUxiwbt0RIEYVfazOUSEUieLVpTJQc14Ub7WHzxAAfG7aATQA5bKJpE5aXVIAE5UHXPWICgIgCuk+trhBIAXBI1DvRmQJPAbkAoonu45D8MiABUuUckotHLQD2ewy4+TtmCoRTFzbbidTWQdvQRpyj6OVq7cM9qBvRoETCSfKWdkFyWIAeAC3y40TfCvQDXEB2GFCRzf/weZJAl+JCGDEryXhNNpSPegJukDqBg+uRBQYwCXO/1yIBKNKbzVFyY9P33IvoSdpTUtncB2IBpAQO+ggABdAMsClLHjyr76+77joH7RQ5D8mE9hDwEPcf4MVUJgBgzxByYuKN2ibuHyJSifYFkKWN2SBiDEAAUF9hGwAzyDrrvowREXFqjbnwdzbEITag9sFmuO4NgBOOHV1Ty/8IkOReRIViLwL3AaQgAZDSAcJO1r2wCylxaAyEqQJi+1A0vhQAaE82wrDfamoUqo/8D8AT4xHSDkCggCzahvYP+0t57gXaUSYBgbUIAFxDHxP9S9lDAgBjWRGz3IcUIKi+AApJaYAxia+r1Q+yK4El+CHGKTYlCXDIRVJIwLcznkXw4jcAcuW3r/W8sH1QWIFIoNQ1RHajLlDvPbLsl3YBpCUymDLiE1GYQPKdI/R51fw37YEd4lPwLfLfXHPfffeNSqmhvpYCwOEmAGjMqa1EgOFvpRqQzWisiEVOWbHdmASEv4W8xbzFtfgMzpUCgNL0cL8jmQKAuvFMAdOUCd/H2gPboVxE9UPa07iSD0QNYsWKFQ6kc53mccB6FCGwf8gcjz32mJNlsBfdg/5HcejjH/94cR5mDmLNpfWObAjiDKlIuIbyEPVPezLXZgHqsT9XeUVwACiXX8IWWatJKUjzO6lL8L8iQlIWroOAWWs+R/ofogzrIqWxoD0pb6UjvGc4RiETxLYEYU8KALJD6sH9paage6AkhCITbaa2isuvVFKMX6lB6DMeC43Ma1P13JcbAYAImZ7BQ04AWHr+ubZ4yRKXWkb+X9u+ROUT5frsc8/Zp//u79xHQDrF1zEuGT+shwojBbv2jdfaho0bbNPGTUakDURGSAP4gDWrVzt5gGtRDwDs379vv/uGWbNn2SmnnGp9vb1lptMkAEzVkVRPuRskAFydEAASkL/S0RgAHN8l9o/42AklABRB/oqzQT0NN4nPKe+bOAVAPt9epgAwVQgAHdO7Egl6CAqSyB5psemdXfblL91k848/wd76679uM2ZMt0OH+m1kuGCteSka4EsV/Z8A5NwmaankflIAKF+jl1KsJB2O5ZcD7P5XsclFABh9TqgAEMJ5iryXQVVe3wTR/REZrRFjTLIilcaop5XxqiXfoSBD43QfN92eeuZX9r/+7tN29etfbxe+8hU2OET6r6QNmgSARlq9ee5ha4FRBICWkgJAMQVAqAAweVMAZMa9gZYAACAASURBVCkA+GhtEgAOm/k0bzwxLdBMATAx7TjV7tIkAJT3WJMAMNUsuFneSdUCbBhDACBSXM4FMIpN7Ti3b/jSpBc3QBIiLjnYSGWD+YYbbvDN4HokktlMV9Q/0rfItStKhg03wPfwiAkAlJvoOEWS15J+poyAnQBO1JHI1DDCE8AHIgLtoijckADABiB1B3BC7aBaRCzlBhSQPDJACPcHXNV18Qto/DebhWxWsxkPwMl1tA8b3IANiiClrMgRE73JIQCBfxNZDxAO2MjGOfLmHAL/+LeiFflOOdv5PgQdlOtX0XVs1qMAQRkFStYCDCTzT77eb3zjGx75C6gitQJJ93IfQAiiNHke5YDMAJBCH3OfegBX6g2wwPWcDwhDjnFJ/R4rBACBN0R5A+LSn1KDCMdP3D+AvgBbSAVKGhrlD0WXq+0BVoiGFhhKjm9FeDfi0Bh/jCfsWZLRRItyfwBj7CE86gFxRTb6l3/5F5dW18G11AkiDEAdgDMAO1HtytGO7WHv8hsegZJKQXOfWgQA2gP/+dGPfnSU4kJWu4iI4i+aLS0OFqjujCPKxbiWWoeAfqLIAcdpI/kAfGycciAuL1H1lA9AXjndeTYKAABrimTnExlubIFnMA75TqkGsshKWXYlAgBtqL4LATb5HEgZgL+S2ydCHpJVSJ6qx664N5HDEKQoL34P0gLtqrmlnvvoHJUPCXYISJCUuC9jiZQNgLYhSF7Lf3NfbAviAIoHlFfzG2ozlD08pAxDHagTbch3zHHY90QfsneVM5wL4mjz8Nmo36A0AvgLsUR2RztB7lBd5We5Nk4BgE0dTQIAdYcESMQudovN4yM0p8n3UXaiy+kTyami+IF9AFB/+MMfdvvAF6BmAjkvnFvpP9Le4C9FlGReQ3kl9jF8B7EPG8FWSBGAekCloxIBgHJiuxB/IC+EvhblIOqm8YlKgNSDVB5UB7D3WvM5aw76W/4B5Q3qpvuE6zH5hEoEANSYAO/lz/lkHMcEAO7NPE4ZOeSr+De+nXUr8z5rnTD9ksgWUg5QefBBtVK3TPS4myz3e7kTABadcbpLWQsYQla/s7PLFQCe3LrVVWle/ZrXuC1961u32I6dO+2tb4G09wObPXuOfeiDH7St27ba5z73j74WB/QnHcWSpUvs4otX2JzZs31O55zbf3y7dU3vcqAMu1y5alVRgrY4/zQVACbL0DgM5ahFADhoP1t7t23fvdtmzp5lV6YEAM8hnlkayZuPPYq8EgGgt6/fbstQABju77EckeAF0llkKwAUyxpH+I8O1j4MbXx0bxkSAOi3XH7aJCMADKcKAN1F4YUsBYCOGSUFAFrU89CPmE3vnG7fuPnrNvu44+z/vuEGa4Uw0n/II/xnzuyygwf6Ug3tQP4fID/NZS8yi9YF8fsdqVjKj3ISQNk4gFSQYfqlc0oKDfouSAjgj0FtIHv0gAKGTxubSkWJAADOn6gdEB+Ss+Tf/QOHXBlm+vRptm37Lvvb/+czdvmVr7GLL7nEU8xgQ5SvSQA4uuO6+XSpNLkFJ3YMMcVTAPQlKQBiAkA+ZwXIlVxaLvRRfPeo9X5Rq92rinP4/s2wj/G+nl5XV9uze7d1dXbaFZddbk0CQK3Wbf4+WVtABABPmZOqow3nzDwFwN49tvbedbZz1y5/H2a/tZkCYLL2ZGPlahIAyturSQBozH6aZzdboKwF2KgmigsgXRukimQDTMmKOhMAQt5X5FPDAxDfF3zRm5n+jhd8gAIAW9yTjWo2rgW8E8nJ5m94QAAAfOAACGNjnk1ogUzx/bMARAAu6saiFalirtXGPlHuRPhQBsnkhwQA7oecJxv9HDHgpjbkBZcFJ5LWYd0vueSSsvrE18fllzQxm+NETUu6HnAGoECRdmzA8xvkhb1793p9+Bvwk3sA0nAg8YzcLcoJgLzUDSID91PErvIGh8Ad1yrCWpMQZVd/x8SLSsCtZMwB2CBGKPIZGWEIGeEBiATQIjlqAGgAG+4dAizVhjTtTz/Q35QXEgPAhoCpuL2J0iVfOQfAgFIA6Bm1XljqAazD8nI/7J5+YyzEKQDidqVM6h8AW6KSuU4HNkEOeYEoWW0T1oExDGiDffE91wE4YR/Yj0AwyV8LvIRwQ7RbmF8wa9zHz6fskA0ApLk396OPAN0AtMdCAAifgTQ3PkER7DxPICeffE9EHvUD7MafQMhRfm3OIec7oFJWFGmsAACgB+lirJLztDWEDaUDoc0hR9CvyqGtcRj3KX9jD4wlbIF2hZjE3xs3bvRPlAoEIstn8ikCgFROqCvpNhiH8kn8xneM+zidRCW7qmX/Grf4WPpc6iv0O/2gqOlK80f8XMYHJBbsmIO/8bGQCehHKQrounrLx/UQkJQKhnIBBkFc4ggJDvF4Dv/W8/DJ+FuIHNwTX4sfwqeFx5EmAPDs0M8znimz5h1sCFIedsUnbQ1BiDlY6Tf41MF1EAOwGam50Ce0V0wAYH49kgQAyhiPIcBq9TNtTxoPVG2YNzlXPgBiEZH5HPQjpEdsljWEUoVwPUogKILQDlJLEbEG30E7xCofaifal3mA8zQv8lzmo0qKLrXmJZQYSDnEOKBvBdCH9ovUPwQpKTXwGzL7jKNa6ympb2hMQCRAUUB2VYuQGY9n5i4UBERog/QSEgBUbsYPikesw0RsCiP6uS+kB9Y6lBFiBf0GoUKEHvVtSIbI8mvH8ncvdwLAaWeeYcOAQGnIKDlhp3V0OgHgqa1b7fOf/7y1tbd7xD4+/NJLX2XnnHO2E53nzJljH/z9D9pLL77ooH++tdXe9Kbr7MYbb3Jft2D+fF93XvqqS+2F/S/Yt//z23b++cucrHzB8uU+1geHkhy0OgYHh3wtjg9CHYB3jbZ2yKvttnnzJl/zr7l6jc2ZO8cgK2x84gnb9MjjtmblpdaVa7V8CqAN50as0JICb8HefaX1a9Z8y4bic7t32mMbnrCVF6+w46Z328jQUDGPt8PZVeTpj+VxM7a61SAAHIQAsNa279lt3bNn2VVFBYAw6jnOhRFDmo2VrCIBoLffbvvRD23rU5tt3rxuW33lSjtj8Yk21N9jeWTVC0kKgATHLE8BkERpl8v7Jyk9Rh8ad42V+mieHYSHloeje6E8pUeaq34EAnK+oyoBwMdPgEA3DjM3pgAxNAQB4Hib2T2jLgIAyJ0/AVK0mU1rbbevfeWr9tSWzfbHf/QRu2jZeTZUMDt4sMdaW/PW1tpmpDcZdr+G9H9xhZKA2SCBgc8Y5T+KofuJXSVH6bPMjDLSwqgxQxJApTYdncAhtqv4+fXYXTmdwMdXWick/SEB+BpmpMXyrXnD3+faWq2zs92+8/3/1/73jTfa+37vA3bOeefawOCQP7BIAEhTGgwODNicNAXAl2+6yfbu2WNvuq6ZAqCe3mmeM8YWKA680pgopQCAAHBPSgCYZ6tXpwoATgBIbThKdVJpP7jR0jUJAI22WPP8Y6EFZPdav5HhjP9b2tts1749tnZ9QgA4fv4Jds3V19iiU0/1/RqpN/q80iLFnWOhRV4edWgSAMr7uUkAeHnYfbOWh6kF2AyFAMD/bLqyiaoN7jAyNny8olizCACakOIXO20Ex4C3JHkljcwExXfch+hCIr3CIyYAAFABFGtjuNaGNffSBjCS02xyA6IJWFfEq0gBAHOQBACitVEMSMamOUdcH21chwQATbZZn3F5w79VJ0BGyZqrLbj/7bff7lGIAgL5BEQlUpGovPBcATrUQTK4/E4foxBAhCJqCMrFLsBB4CnPA+gAGBBQHAKr9ZhnvOiXBDwLE6L2Qql+7g0wI8lt7k/E38c+9rGyR9XagBQBgHryHO4RKgDE5eb+U5UAQFuwcQyIUu3IIgAAFMueRQAQEQfbEQGADW3GhsZL/Jxa/cHv2LNARoAcQCrsNYyO131r3S9+PqAioCoR5jyHCH8O5bam7tgd5ZdKAuA/igaQPQCVNO4oT/z8mADAvdmUj1OV1DMeOCcmANDmjAPGGuWUpLeAc+pHnfBHEAUAwCBvEO0r8Dz0M2FfSyKf30MCAHVkfH/729/2vOHhQd0ALGMyUFb9KoHi4bkCYEUAiJUX6m23aucBciKvz1HPfBDeS+0sAoCkwvkeglKcEz0uRxbAQvvil5m7ANSxRe4HUPzVr3617BbK4Y4Ph4wmVQ5AUMCoRutTb3tyX2yLdDWkk7njjjv8c/Pmzf59ON41R8s2qY9+n+wEgLg9GM+QgSA0yP8wrviOg7rSNpCFGAsc2C5pMRhPEJkg4TEmaQ8ISICDIsxwLRH2pGVh/sEWmH9QkpBCSzUCwJe+9CW/NouIGdalErCHP0NJCdARQgxy5hCWQiJEqABAWTiX8UP6olr2FhMAKKtsmjZQio96/blUf3R+TADge/kiAFl8Pb4MG5USQEhk0H34jrKcfvrpvuajnDyL+mnMNzrX1Du2JvN5L3cCACkAUABwxWpIn4OD1j6tw//fum2bpwgjav/sc85xYB6bwe74fsmZZ9q73/Vu/xtlKtbOzNsouyxcsMB+/S2/bqQTQAFg+/PP+1y9fcd2/275smX2qsteNUrFqkkAmMyjZbxlq4cAcI9t37PLuufMtivXrLbTSAFQBnQGgG+GVHGjWgCVCAB9KQHgqYAAcGZKACgqAIzkPLITqF+4ra+5XOG8JKEuQLwsvXoxtlkxzgHOO95mPpzXl8nBq2PU6qiHJQQAWqHQkksVAPL28zsfsEcf3WJxCoCyOScT0K5VmUYJAAWbN3eezZxZmwAw4O8/eS+AR6DbiOWtxW6/7Uf2wx/8wJaff75d/7br7dyzz3bCB6Snrg6CRlqdBAD4h32VsD8QCmgEaXt5BH/y79FR+8k3Je2LpE0T+fy0Tby9YosPxphOraI8MfrqmC7QKCWjvD+I0NRBSoXhoYKTJGijwnDBBmmjFrN773/AbvzqV6yQb7G3/cZv2HnLltkg+2CpQkHS/jRzizUJALXGRPP3CW+BUWkw3OuXFADW32Pbtm71tQ7k78WLT7NcviVRAAjGefweUOm9pd7yNwkA9bZU87zxtEAtElmlewdTVTTPJVc0ul4rjp/0xr4HDw4hAsC0Ntu1d4/ds36d7UABAALANdfYItKNNQkA4zGBSXFtkwBQ3g1NAsCkMMtmIaZqC4gAQCSe5L0B+wAAKkmsZxEAGgWDw/ZSFKgYaYp+Q/aYzd0QcAaMChUAyPlNlAwHG7n1bjhzTwgMRJ2GBADl9uV+UjqAAEB7KPKaqDxyOiuyMayL6sCnFAAmwjZ4lsAoAfgADUTu8Rv15pNNfuoGgPXZz37WN/IBWUNwkPIo4lgR5Wo3AANkd5EO4j4iHvC75InHSgCI24H60GeSOgbsDyPAeZEAjFEUN6Au+Znj9q7WvscaAUDADfYFWEekuNQdaCciU2sRAML2ApAEMD0SBAC97FF2+p66AHhCYiFquFaUayPjCLAO8Ag1AGxYdsY9IDHwLJ4tOWjsm/IRlffpT3/aN/KzAKyYAIDtEm2PxFY1yfRKZY8JAJSBCFrsVsCUwFWezdj8x3/8Ry837cc5IiHJR8h38T2AF+OW1CMQnuQH8Ku/+7u/620gP0/0MjnIwwOASOoIjbR/pXNjAkAIsI/1/iKViEQGEAMRBrWTWgBm/MyYAIAKA+Au9xExplo54+f5Bmgu531E9DHR8/7i19LipCfA2fAICQBZKQAarU+tNlV/AGQDpgLeUgbmjFrHkiVLXGIeokLogyazAkBcJ8YWNg9oB/DNuEIFhrQk6gvGAHXlXPqScfLbv/3b7lc4IA4pPzhRwY8++miZ8gT3Z9xyYO/MzYDQUhgS0ShLAYDIYlIq1ZPuhvvH9gGxD4BfiigQG1gzKRUP1+Bv3v72txftFBUE1g1E0Nc6YgIAayN8i1KVxMSFWiA75YBcqTYhxQLkF6kxZKUiYd3wmc98xsmC+/fvL6ZzCcmZIoBJsQbfABkClSnWlC/Xo0kASAgAJQWAIY/4FwHgn/75n+11r3+dvfZ1r/NofeT7N23c6GlDGOtXXH6Fbdy00e6+625P5zKtvc2++L+/aMuWL/d0RBAKAH64Zv296z1tAHPxqaecYu+84QZrb0dKvXQ0CQDH8khsnACwKCIAJPH+6bZxugmcBYHW24qHmwBQAv+TjWovf7CbHusXTHpFgFFAWNj6KQGACraMWAGhd1cAmFoEgLff8E5TCgDLlQgAgNAQAP7rP75tx82YYZ0dHbbj+eftvHPPswsvvMDmzZubEKg8HVLeSQAjqQR4Yo+JAkARtE+BwfI4+xKZQuA/n8m/YximdEbJ3rMJAGVATAU0J3xeveNn9HkxASA8o8V6enpt3rw5zoMYHijYExs32IMPP+TpZlCjuf/hh+xVV1xhF61Y4ekBSInQVAAYe280r5ygFqhIAGixvkOpAoAIAGtW2+LTUgJAkgOjbkXYRkvbJAA02mLN8xttgUo6MLUUZCqRBmJSwFhIALJ7VGUgkIkA4CkA9u2xe9ats527SykAmgSARnt9cp7fJACU90uTADA57bRZqinSAmxqkyOayGhFUAFMAF5XijrT5ixRp6QAUOQnm+NKCVCvAgDXsBnLPQEhKQPyu0RMssnOZjwbuVIFQHI+JACgAEBUDs9THt+yV64MiUqBHoCfEADEjKMt2HAOQTDqFhMAiN5Dil4geqXnxQQAygiQEB5ZgFH4O23DpjbAFOA4G/mUH8AFSWI29Okn2o37A1YJROeaDRs2eCQnAAXSuqQR4Hvqqg1y6sEGOX8DShD5B6hDVDPf6wDsAQRT+/FJuohqC/ywLiIq6HzKDGGBcqNCENscz4N4IaIFAJUIALKv+DMedk0CQHVHhD2EBIAQ6MxSABA5BxtrNAUA9xZ5SGoa2Ctg2L//+7+PyWPK9+higKcwnzOS64BZ5N/mE7Ce8RQqj4i0wz2kSsHYQu5d0fEChiXljq8SsAsRA+Y7AGKjR0wA4HlIzQPcSaGA5/A8xgMAspRZ8FtqzxNPPNHBfvwvKQ6QvuaTscwYlZqGfDog3Xvf+95i7m7GMsoXf/7nf15GKBABIG7nRuup8+VzADWVAgAwEqB90aJFDaUAUN9ofhAhgvreeuutfs9GAfOYAID/ZS7i+OUvf1nMKR5GUNfy51I5AHCEoCP1C8hW3/nOd8qa8kgTAHg4cwNzLSkkNBbUbtj18ccf7wQXPvHT/BuSEZHvtBffMaZ0oObBnMkco5QmtFecAoC6HukUAFl2i+IG84TIMfgjonWlAgSwjEKI5nvGLMQrpT5AmYF5CWIR38VEEchEUrKh7fBB3ItzGctZBAD1A5HG+CGIA/WMQZ0j8iJqBQD8zLXM7VIAkP+jPSBJcZ4O+hZfWY98PwQAiEVaP6BuwDzN+oQyx6SueF0YriV4HiCqFBS4J2QnpQDQ3BOuSRT5T71JT8EahzGGTTO3YdM6NOfgA7E9+osyfu1rX3PlF6WGqkVSGKvvm4zXHXUCwMBgAmemG8yJ4HR5BHHydxb8E6Vpjhq4dE2LtbJDRiRre5v1DB6yO9attaXnn2uLl5yZpABIgcnBoSGP0Gxta7Nnnn3Ofvij25wgcjGATH+/y+4Dcv3Hf3zbfvX8r9y+sSPm2Te8/g22c+cOu+Wbt/hcjKJWz8GDTih46MEH7dbv32qdnV3uYy+5ZIUTwML0TZSvSQCYjKNkoso0XgIAVtpSTE1e3GBWQHUFQkC10tdFAJjbbWuuWmlnnHaiDR3qsXyBMpRSAEgBINzw9ij4ohR+Ei3qwzwiAIRlS2s3eqBPVPNPxH0aIAAgml9KAfALVwDo6Oi2VZeusvPOX2pt7flEEj84QiWF+oo7EQoA99mXbrrRNmzZbKuuuNwSAsB0cwWAXFI+UgDkIbOOmH3zazfbOUuW2Oorr7Kf33mn/eynP7GTTjrRVgP8LTrNOjs7PMK9rbXVo9VLR5oCIIjrb8nF0H6JAOCGMFLws/0souDT8uieaVx82TPCNABudcHcUaYgMKqBk+eMBZAJ6xjGdQLgh393dXX4qVufesYeeeSX9osHf+Fz2+vf+AY7fuECu/FrX7Nzly2zSy97lfX6+11SHikAcDJtOnf2bHv4oQetmQKgvlHSPGucLdAQAeCqlACQEN99BNSZErbRUo6VAHD5ZZd7iibWcol/K43S8N+1ypNrpkCq1URT/vci9SxjYqhmKyFlrTirRfdoxNbK1krpYqtJAJjy5tVQBZoEgPLmahIAGjKf5snNFihvATbwyYuOhKXye7MZDjARbwBrs0Cby/wNyET0oORs2bAmIk6AtJ4WgjVhCZR2QBvUiqpjg5rNceVg5nueCwEAWWIOrmWzGNldDhEAwsVm1mauombZLGZDnANAEzCSzXCi0MKNdMAMItF5HvcLCQCxPYVtxsY4G+Q62LgmMpXv+LeieMN7xBsyRCZzHu1AGQXc0xaKWlbbcx/qBqgO+JW1gc/GPJv7bJBTFjbLuRd9zwa4FuxseiIVHIKab37zmz1Sm4PzyPdL++/atcvLRh/FCgxx++h3Nj65d5hbPAYLSO2g1Au0C8DCH//xHxf7PnyxqEQEmGgCwET7D+q1detWjzynTQSYkWqBPojtVxHFlRQAuA5wqt4DACAkAHAd4BfjQsAUdqR2VHl+67d+y1DLaBRgpX4Aqoq8Z4xjswCtjR7yQ3EbcW+OMCKfcykrNgohhvEMoAuBSOoHIkAxniRlfsUVV/i9FK3LuaRIgQjAwbnYKKopYzkAwQHfBG5xD8YmgCOH/BB9hKoBY0ZRrACwv//7v+9gbCXVBwFskAeIPBZ4BgHgfe97nz9D/Qzx4N3vfndxfHEtdUOhQWO+HlCQc0VEEiEjBPqo04c//GEnMAno5Bnf//73i/4jfk6WH9e18qMCaPVMKbaMBdBjbmBMcsguiI5HOpz7izSlPqrW9zwfgBwbAfzF1iGm/OEf/qGrtIQHY4Hn0Q9SAKC/6WdFkYdjbix1U19ynyeeeMLna6LP9XLBPSkrKQouu+wyJ7fwf9ZzGcsQN6QAwL2nGgGA/lR6BurO3Em7QHjg+NSnPuXpiDggOzCv41tkZ/gT/KV8BNHoANn05VNPPeUkPcB+bIY+Zx7jUN/Jj+n+rKeYF2lvUiD92Z/9mY97kVOq2RrPkd/j/qh/EPGv9ReqOhAewtQbMQEAkiJrhHoUNJhriGjGZvGtjA+UV6TsUW09wPlaU+GD+F8qQ6wnqIsUADTvhXXXGkL+MFRJEBkIMkZIAKPPRNySL0TpgHUN470eksVY/PxkveboEQAusYvOX25DgwNHiQBwty1xAsASG05zMiO3nMxTCTAHGaAwUjDfZCOXMwTB9nbHpTgPOf/umTPd9rE9H2MtJYA2q88ff+JxVwFg83n2nDn2QkCc4nyeydi5//77rK+3zy5ZudJVAqZNa7fNmzf5GoC5fM7cuR5hu2nDE7bpkcdtzcpLrSvXavk0lcFwDgnykSRtmfgVGQohKmPWBv1wzuy53TvtsQ1P2MqLV9hx07tthDGb7mz6fZsb4A0M7cYJAKctPj2V1PcZo6hUoYc6sH64CAC3/dC2bt1s8+Z22+qrVtqZEAD6e6yYAoCs8DmizxJ4vxy8fjkQAKqnABjBH+Sn2eBAzu68MyEAdHZ228pVq+z8ZRAASIUWRMSPakNfXdawr3ESAEbM1t97fxUCQGJcIgC0teTs/3zjFjt5wUK7/m1vo/tt166dtm79PfboI49Yx7RpdtbSpXbKolMMJaETTphvw/h42qK13QpDQ3bgwEH3XRCjVLt8W5s5GaBQ8rWkU/D0AZAA3AcXimkYvUxOBhCpIGkmAHep7icEsLT8qZ8q7hP4teWqAi5XTgqHBLUvO/K5vM8Bw4XhsrWb5gV+Z12Ry7Um5fD5Iumb4aFhfx86cPCgPf/8dnvwgV/4ntnMmd12+hmn26suv8xOOmmhPfnss7UJANbia0MnADz4kH3lppts757d9qbrrrUPvP/91kEgSFIC/4QAqfVRuOZswGllnKp2G7F716+z++69zw4e7LOLL7rEli+/yIYHmRcS2y4UAFhr2fD4StO8+gi0wCgCQJL6BYGQ0QoAk5cAwP5NV2enhQQArY+KEd0ZqXUqtXCTAHAEbO8oPyIkAISeLLabuJiVCAChAsB4CQDMM9yvmQLgKBvJEXp8kwBQ3tBNAsARMrzmY47NFmDT9ROf+IRvSkuSXZGJWQQAn3DSzTBahA3lO++804EwXq7YsEVamoMXj+SlKPlfgE3YknohExAcSrwq1yvPE/BNVHpIAPiHf/gH+4M/+AO/pTbZaxEAtMkL4ISEPpt5lJ8NfEAyIvZ0DmWAACAgWgQAIv5U57A+ajPuyWITsB+wR45bObUV6RkDqOHfcfuH7QHIz8ajAGNeMJUznDKyuU5kUtYGnTbHuR9qCkgak2sYgCHsI9Ic/NEf/VGSxy+Xs49+9KMutcuG+b59+7ztyBuucglklVpD1ohRGfmNMgO20O6UVdF8ivgnahkSAvUUAYDyZB1qt7i+TQJAdb8F8Ae4TB55HSEBQOMW4gVjjXbGT5ALHeAozA1ea4Mh9B1KWYHNyG70XaOeVoQe+l730tjgmXoG94/tg+h91AfwWyiahFGmb3nLW1wJQ2Qd6h0TACgrEaSApTH4Vk89eC6+RPL1lI8of/yGAEYASFRaJOPN+AJoA8QPCTpZ4JWAd0BIgDqNE6UAkJ/Gl61bt84BXw7+pr0Y30QqKpq7Vi7ysM5hdCNlxm+IYIT0NuAmz8AXAiRCSFI71EMACM/R/EC/10tSyOof+TJsAXUYfJRyitMPlFlAb+y7s+4nqXXsDIARv40P5B6A/xAhwuNIEQD0TIgGytmuVDwAzijvzJo1y0/TGJIviOspEqAi6CEAkHdO87/aTwoA2LWedbQVWQqXSgAAIABJREFUAKSiwbzCHKgofnwb4586Y/8QhThQ5oCYIZ9A3SB3oBoA2M9B5C/EHmwd/0Ebi2BHND73A+CGPMFnOG6xEQgFnI9NQ7KTOkqWvWXN7yFRgMjkLVu2uJ+ApMHajLEfjmMk95nLNc+iHgJoXkvhiLpCXqKu6mOII6gdqFzVxki49qM81Be/x1jB1/I3ZZUCAH0hXy+CKW3MeQJgKZPWN9xfygRKA4MfZb3DOBSZirFIu6A2EJIp6/HfU/2co0MAOGSvfsWKlACAAkACFrKlfOQUAFICwFJSABBdClo04gBUcqRxp1HEjpcvff8R6Ck71mZwpai0XD4BiTiIPMsiMNZHALja5sydkxIANtimRx5rEgCmxEBslACwxk4jBUBZTHKJBKBc8wLeZXeNRDDH/hn7ZN7u6+232wICwJorV9oZixMCQH6kxVoKpK5oEgAi1oODx6V+Yf5pt4GBnP38zgcSBYDOmbZq1cpEAWAaeyb5sv4dRaKoCZ5OJAFgS6AA0JUqAJQTADrybXbLzV+3kxecaG9/61tt4FC/g/T51ry9+OIL9sjDD9umzZtt/wv7rDWfd8Lk6YtPd4WAtrZ265jW6eSlBNk3j2YfQuHRCdoJ+SqXz/maaIToYcB4SFikE0j3nvz71EcnCgq0c0oGYAbh3hArigSA5FmFwrAVAoKBA9OBs8bjc+9w/PT09lh7W0LwYm3A+wCf/N3a1uqELwhihWHICTlfbwwNDfu726H+Q/b89u22b99+Y57duWOnvfTSATvllFPtFRdcaEvPWup50vNtrV7W/sFB+4d//mc7d/n5dulll1lPX19ZCgDVmTabM3uO/fKhh+wrN97YJABMCd8/xQvZJAAUfU7oknOpH5vo3m2EMqPUJf6uXqEgjawJJrouU/l+Rfn/lOsnRRl/QxhBmSXUdymvaUiK5FwpkoXrtWrXV2s3TVsiAHDP4ZZE4WzXvj22dv0627lrlx0//wTfi2mmAJjKVlgqe5MAUN6PTQLAsWHXzVocpRZgEwpQAwIAm99splYjAPgiIyAAIPkKMCjgmMg3Nlg5QrlvVS8LpFI0sCLR/cVwcLBsk5pyKVd8mAIAIJJNdV68uIbPagQAATw8g7Kz6auNZTaE2Xw/5ZRTiuXnXqECAD8ABP3pn/5pUcpZdQuBJ+rCswCxAd64D3WgbYieZkO6Vs5zAS+K0NWmPX9zvSLewij62IwEACYvwEmZKKei33gGGz6QIQAx6QvuS1u+8Y1v9Hy8IkgARABuYCdcA7hAxHkIQgrgq2TOYb1VboAQiADxQRQ0YJJsq6kAkLSQ7AzACeAUYId+xD4A7xtRAKhFAJCdfOMb3yhK4tP/SM1DZskCauNxEI6PUL5Z39cT2ZplT9oQygJ8+S0E1QVeekRcFLWGLbNBw1gF+OXAphkHgPHz588v+iPAPgAypQBgPMnnicjiLwfBM7J8nurzrne9y1U0NG6IpiaHOMAg5eL7UHmD61jQk9ebfhDAJb+s+un5XM9mFBHKEKdiAoCAcwA3SCDUDXUDrqcM+EjSAkgyPG67uG7yN4CpqMqI4AOYji/R+YxrIs/5mzKQwgBFBvmSeggA4VjQfMOn2kREotB2akUsioDGJwok+Dfahr4A3CR6OkyxUkvxRAQAckZjJ5RJ6jYoPUhhQmXU+cwRUgDArpRbPZ5/a9Wn2nzAZib9IpvH3ukTygrZBOKalGQqPYd74AsghIV9GxIA8EvUWQQAkSro96NNABBxDoLfa1/7Wm8u5mXGJQonpAm68MIL3cfSBnxHP1JXRbDTpxByGMccECLwG0TQ63vG6gknnODrC77HvrCd2H54Lkoc2BxjibUIfjYrGj/2M+prrXFYdzDu5Qf5HcIR6R7Un5RL87rmWRROUAYSOaHa+IEkiI+gHjwHkg9R9/iR2FazfDjPVKoZCEjM+fQJY5g2jgkAWfcIv5N/45N2kD/S2glfSN0Y2yJ7UAYUICCy4n/GQyCqVb7J9nuTAFBOAHCbdRLAaAIAdqIIf1+b8x6UK60nwgiyrH4uElNyLZ5mIJO8U5cCQJMAMNnGUX3laRIAjq0UAKAC5dDKy5EA0Nqac4USf/cYMXvhhf22b/8+e+TRR2zzxk3+N75vxoxuW7z4dDv11EV24sKF1tHZYbPnznXAvyUF/vMpQSrZ+xh2QH4k/SwDuop7UGEKBaxrbAQALzvv1t6diXKKv0u4GgxKDqXnaB7g94GBQd8z6evvs8GBQduxY5dH3aPqt2vXbv+duiw6dZGTG88+51zr6uyyaW0ENRRsqDBsg0MDNgT5ob3N/u6zn7VzghQAKAp4uYr1TVIANAkA9Xnc5lkT1AJNAkCQS6Tk8w+HAoCmlDIwPysFloPPadoSAGalysqQmfd3xQkyhal8m1opI1S3MOVYEbhPG7FIER4xy6cEgPi+IdhfnhqpRNLgGl3faJs2CQCNttixcX6TAFDej00CwLFh181aHKUWGC8BgA1xIvAFYCEfy0YuG9aVgLlw40uSrIAByBzj4AAK5s6d67K75NJMXrSyCQBsPANsAdKxca+oGjVnFtjHZjDPBdBho16R/GwCA6AKmOeZ3D+LAMCmt78g5vPFnouBTwAC8vcCGnEeIAIRhERcsvmsDeqsDWx9p7IAmEG0mD59uoMDbFSz+a77ELVJu/EyygY6wAoS4fG91R4CT9l8F5FAcsG6ZuXKlcXcxbQR4AURiioToBhkDPo8K/1ClklLjo60EwCdAE2U+SMf+YhvyoeHUgAoDcTf/u3fFlMAVBoucX83qgBAv9KukjSGYBLn6Z7ooUqEJu2KTVJ+bBjwJisFAM8+GgQAQBPsQWOFsfHggw+OsrEY4I8JIdgdKTQAW7AbwEfUBQAMx3pg99/73vc8Eh9/ATgPmAdQFx5h2Sg/tsj45t/UC3AMnxOqGiDZjpSlxjqgqAgA3I/rAEBRDsFnZfmdagQAwLYNGzYUAT/G4O23314ErvBtqKwARPIsfMpf//Vfe5uFhAPVTfYfEgAA9FEAICc213OuFAAAIrEnfADkBp712GOPFdVAkBtW9HNW/whwC8cdfo20LKgHKLUKUdBf/vKXi0QKxj5pC0JwEkCc54U2HranyA2hTVH2v//7v/cyItlOOzGPKHo7jnCrBZgLMKRdfu/3fs9tCh+FT8XX4gMBeBWhHJO44r7W85gH8COaxwBKmXsgPoTH4SYACBymPvQzpBf6gO+xAcBn5ijqEdpXpbHJPZg3fVM03bz98Y9/7PeVIoAIGSIAQPhSuiF8AXMX18vPcz4SqZBhaC8B0/hl5gmOWv1Yry+RLUF+YYOWT/r01FNP9XUFdsUcIp8AGA8hIKwb//785z9fVCLCNlCuYf5lfEOy4njPe95jN954Y9HvCOQOy4oyBoQbDvXJrbfe6qpEIUFSwHmsyCH7w7d9+tOf9vRO2C1zC88j9UlMOoFASdojEWYoMwoA2H2t8fPd737XxxrlUZuQAoDxLhWRWn3BtZSPNQu+LSTuhAQA+ThSYVAPFCrwbdir0k5lkSq11lFdGNukYqAvRHbET9G3zB9NAkCtHqv9uzaohoeGrKU1Z9aW9/eCe+78uY30BgoAQ6QAKIllJgoAIymuVto6CzfkinNCIG2fOTcVN01brDXNxZxrb7WewQG7Y50UAJZ69CkPBGMBcEpUgNJnp/eQvxEBwOWqU/nN8NkpfjSqOB6VGhxEunIkIFepntUVADYHKQCkAPCEbXr0MVtzCSkA2tIUACOWpAAA0FIEb/LweDxnrVfkX5spAGrbeWNnNEAAmD3brrp6jS2qQwEgLkMjG/2xPdSnAGCBAkCL2xlCtHH0eikS3n9N5u0wIfsoUGJ0ioPG2vdInB2E/IXhgOmjaxMAup2Ud14xBUBruQJA0ki6W/SZVb8jqQBg1pFvTRUAFroCQGuOaP2Cg9j4egD8BCwf8XXHwQMH7WDPQdv+/PO2Y+dOe/aZ55wsynzf2tZmJ8w/wWZ0d9vsObOte0a3zV+wIKjkiJ3qwRgj1uaBHWat+VZDSQXCAA2FAkGxtXDjpGcJFFq4CIis5L+TsxPlgJICgN4tcNPu41O/yfhgLYUSAJ9E8PPZ25P8vX3HDk/VcuDgAevv6/f0BrNnzbYFCxf6+oRo/wXzFziRlvNnzTrODhzotYFDhxKiAQSyfM5yrXnrOdRv//gv/2LnLltmqy5/lfX29aFtUCQAJHMLBIBBm0MKgIcetK/chALAHnvTdW9MUgCQisbtspkC4Eh4g5fNM8oQzsSXl1IA9Nq6dffYtm1bbd7cebZ6zWpbfNpp7gf0fhW/r4XjazxtWAvQ1fqqr6fX/vu//9v3hpQCYOH8+a7E5P6gCOSm66WSVykVzye4aB13GFIgxWvdTEJAWhKIQe7hogjzUGZeWYIaWReMp08m87W17CWx6xLXIyYC6He3hEABoBIBIFkblcymLIVAhoJAvX0UEgC4fTEFQJYCwNXX2KJTT/Wgg1C1WPsqk7m/mmUrb4EmAaC8PZoEgOYIabbAOFqgEQKAT35RCgA26s8880yfXKQgQJQ7UWZhZLqu04sW9wJ4EHCM5C5RjzoAPxU5z3eVCABMaB/72Mf8f44wD2wMTimSnvN4HgBhmKOaTWGiVn2+Tje02RCBAHDHHXcUwX5ACySSsyKXQ+CNf7PoZINapANeCpHIBWwAENEmuSZmyqiNdMBJQBg24pEJVw5o2gyVBoAB1RFQEjBewDVAJkAC5ypiVYSDEAjlO0mjA64AgnIP+pNIcggRHJyDrQBEsJHLv5Wrmv5WRGSWzLqUBwRWkF8ZwFsRUfQZEZg8L7weEAlgNUwBAPDZyNEoAQBlB4AmRWBzPQCJbF+20UgZap1LvwEqKe8z7QIYoRzksjPZpPrvSCgACNijbPQ9EdGKnCRa9Ytf/KL3mUCTGPDXIpPfIcAA+CMzj10DdnI+fcymWKhqUavNwt+xYWwdggxlUfQ2QDpgI3anvNhZ9+V66sdYRQVDpBjGDrYKUUF+i80rADIpAFB++gMA8H3ve9+o28cbrJRNxAHGDSAzh+T9qQN+SCAp/pUobdoLUhVt+G//9m8eWYyMtYhWIfAc+z38BHasXPb8TnnDSGCNTXwAZZCd46+wf8YibRS2o3y6/BVtwXfYJeSdXbt2+TjiGsBIQEEtYLk/oCP3ls+kjJAGQjsI7SmcOzQeAWyZfygbbcSBr4ZIIb9VzZaygGTVh1zvy5cv98uxX8oC2Y32oR8A8TWnhH5fwC79Q/0hu1A3ruHgd+yM/o8jwKWQQltJAQA7hNSA/4/n30obK5XqzPVKMwBQL+KNFDJQgkGiXkcWAIxtYq8cSuUge6E9IHIQyc0hwgFtl0UA+Ku/+iuPIA8JAJSFKCoIAEojwPUQPZDqnyjwX3UU6YM+IYqf/qEMEHMAs5kPGB8o3kBcke1p7NNGECFYs3BwLn0FmYZrZMP4lze84Q3e/vE4UlmIHGNtIFvmewB7bIjvuJfaXopHKg+fjAP8M5Hd2K5sjjYjfRJrqvDg+2oEgCx/Hl7P70oBofGJf4SwCEkxVPYJ14Bx2+NPIUxAQlJ9uF+WAoD6Sek+WAtpjq5m9zyfMUn/Av6TfkOkKr5jboLENdH2Vc3/HO3fjpwCQGtAAOi3V7/iYrto2XIbIj90SAAQ8BKJmY6PAGDWyg4ZfjwlANy+bq0tOf88O33pUpegbgkIANhJR2dn4vOHkzlNktUQFHzzD2DJc0KPzhddq0/lU5VrWgQA3Q/fQDqcvt7ehHTZjgR1uxOSIGJeffUamz2XuWfItmzcMJoA0DJiQ7lk41GEhWr+vFJ5IQA8u3unPb7hCVt50Qo7bsYMaymMJLKnjWjU1mqQl83vdRIAdu+ymXNm25VrEgJAAmImB3ZaAiEA3cs7ot4N5Er2UDcBYKTVRkbyPi58kztivhTB/yC9R1qDYghcUTGj2P+jI+qnmmn4HOd9QiqAMAXA/fboY1uso6PbVl26KkkB0I4KCASAUnR5CSwoig+nTVBN3Ln+Xh8aKjhIN3PmjDRk1Gz9vffbl2660TZsqZYCIIlWLBEAFtjb3/oWyzthfcgKw8NOBAjnbrdX/Dn/iYjUkrwHsm5/4cUXbdOmjdbX3289Bw9aT2+vDQ5CIshbvjXnZIJTF53qEvz4xK6uTuvqmuEAXtf06b7XE6b+8QelaFlLSkYtvjP4387wKtrf0PCQR9P7O0lrsubbt3ev9fX1OmkBYH/vvr02NDjkEf587t27L1VuavO0A6Q1YJ0DkWHWcQngD5EBUgP+mXQApXezREHG56H001Mf2IhNm95lLxx4yf7pC1+wc5cvs1WXQQDod3KY6xqkPpfxT5nnzpllD0EA+PJNFQgAiZdgHa2gi2J/jHtQibA3YveuX2f33XufHTzYZxdfdIktX36RDQ/S36Tb450JgLU5WVRs8qM9kUYKJnWZhvwbnqvVrK8/gwCweHHxnTm8Z0yurURIrKscnoSm5PtK66pye4PUCQHg1v/+bx8PCQHgMifmjOC3fIxpbvVRUiTRJLdP73cUCABh94h2obZJlEESFYDifN6SUO3KCAABwWF0u9Y/d9TbJ0fzvCwgPiyPEyXSlC1KO5PMN/j/vA0Xhq1/AHKW2bTODus/dMjmzZvnv+1/YX+ZKrGT0kbMyVzMW0pLJ9yDe/YNHLKBoSHvD/5ub21LUtEMFxKyHKlq0neI0euhyi0pwgq2q3cj1uuoyOzcu8fW3pukAEB1kD0eAhqaBICjaZkT8+wmAaC8HZsEgImxq+ZdXqYtMF4CAJvQgCJf+cpXfOOZlzvyvgFyM3EKkBZQEuZu5VoAEH4TuKiXFABvQCO9OFYiAEhO+Qc/+IFvlIcLzBgU04Y9AAab1ABUikBloqTMgH3xkUUAAHBU5HDZAiPdGNSzaQ+UBgASeVmlDIBTbJBnRe8BAOla/Q4QASig9AY8lw1v8gNL8QDwkWhVAEGiOwGPeYZkfNXWMesvlOSX5L6idgHx4uhfQCnAKZQIlOMbwI1zBVqGLEPaRn1HX/M8+pYNeDbbATjp+9tuu21UewCgQAwICQCKAK13uDZKAPjoRz/qdgdwAViA/Dq2LRKFAKm47+otT9Z5bOxCAGCB5gvP/5HiJroe8EgTPv0sssyRJADouYBO2Nf73//+4oYC/ULkvQDDkEyjemo8CgjEVwDq6GBscQ98x1gO5RMHdCQKlH5RBCnjmdzc2D52l/UMRT+zwQSZgVzQ3EMgKSCwFAAoHy+QkG1QAuAQKA8Ihg3jV3QISA59EmMTW8IfXHfddbZt27aifDYbSRA/uJfqASjF4l1AHPeCfARwKoUS1VcAm9Kh8DflhHBBpCx/015cR10hEWBr6hvKzfNJ/cEGndQR8KsAwwItQ9sXuUftS7spn7oILUS5A1ww3rmW7ykj7YXChg7ahZQsREqHh+ouwgj1FUnps5/9rH3yk5/0vwFIAREhqXCvLP8c21glsM9fEgsFW7FihYO+Alt5Dgou5EzH3+EHBZ6HvpXveL5UXwBwdXAPyf/HihmHmwAQkvLw7fh8zSGUn1QfqDfQlvR3FgEAe6GcjI3XvOY13g4cSeTssCtY4LvjA9vHliW7zyeqLigAxAdAcBYBACLERAO0sn/8vEiI9NFnPvMZJydBSmGcQFjBB+oQ4YV6s5aAwLZ9+3Zvg/e+970+jv/iL/7CbROyCHYkwo76PW5ffDzANCk0qCfn8T/tRBoIEVFCIk3cdoxxyD2QHDmPZ2OHWSSl8RIAuB7yJeOWelNX+pV5FDJlmCYha+xprQMZk7aVz9S5MQGANv/c5z7nCigC7/EvKAKwdovJhuEz9SzOoY1FqOQc1EPwxSJXjGUumorXHBkCQD5QALjLRnohAFxkFy1b5hFYJQLASBEYiSGD8RMAkt5hgwwFgNvX3ZMQAJYssSEP/U+AfaT5AX1+9atf2Z49e629rTW50CNGg4j6dJ3PZt54jpWXrCy7nE3JbALANNu8eZPde+99dvXVq1MCwKBt2bgxIAC0JgoALeYEAP4JQBduimb580rlbxIAxtOzWdc2RgC4KiUAACQXj4gAMF4mRmwP9RAAEjCScZG3EeVajySiAcGLUETZbyUt49HxlMcIAcBJDyEBoMV+/vMH7NFHN1tH50xbtWplSgBANr9tNAEgyk1fROozzfFIKQCIANBmt9x8s528YIFd/9a3WGFIAO9Ica2YBephtqwV2kl71Nbm/2NrgOSS0WdtumPnLjt44ICrBBw4mCgaemT9wQPW2wNBIElhqPcjrcESoD/n/wOqOFkedZU0YIUoeyezpxH+WkexPuFQ4AFkBg7AGnf7LS3W2dFpM7ohHnTZzJnH+f+sF1jLsd5hfcb6EJAIkgAqLgAzlK0wkhDItGalbOE8QhkhoE2f2W37X3qxJgEglxIA5syeZQ8//Av7ype/bHv27LY3XXdtpADQJABMtPc+LPfLkNY/LM+p5DvGQwBoKRhCHJBjigoA8+b5ux97wBpj4aMnBQGgIyEALJy/wMFYSxWYEnKdj/qUVhBC6apFOWA+0e+iekqR/pU+LqA5BGuBLFn/gJ0ZLKKzYf7G5o4jZ5djf1LZWjfpyiIZAtAdiRj56zDojvdu3wvEZ6crF+YM1uKQACCos1eN8kt6W/885aSTHeeYPWtWss8NQR/Fvb4+2/b007Zj546AIAlhJWdLzjzTlW2YIyBzFd8hAnGhWrSMkABAOYoKANPabNfePXZ3kwAwdiOaxFc2CQDlndMkAExiY20WbfK3QKMEAGoUvuDxAoW0NBLTgEwC5NmMBSxGUlURwrqORROTLf+z4Qroxua7yAB8/9BDDxUj6nimgDqAbQBx7qEcugCn5MoFmCFSVUcImimynkmaiHxA6zBH+Ic+9CGPZowlZHkODDqiJSVR/KlPfcpBOAGy1XqZ65Vjl/N8QdHfbzfccINvyAtUUxtJapi/AVYALQFYAcIlmwwgRzQhbUeZuB85wZGZ5hCATyQxkrqcp431eMEq8BCyAICkNvFpm7/5m78xIuLjBTygjwAt7rdw4UIHLACTVP5wcUU/8DfAAGAK/Y0tKFqbawEs4oN2Z2M/JABQp0aORgkAKCfQv4pyJwKLugqMmWh5YNoZ2XLsWnmmaRskpAGUlAs6jLDXv4kWRUad67iGNkaxgevqPZCnvvjiix3w1cE9iMgXMMb92ewQUYdc7ZAjKAe2Rv9BRskCDRmb1IFzia4lepP+lJ0B5kBe0bX1ljs+j7YArAXwnjNnjm8gEQGLvSHRL+Aztn/KQRkBzSCxAGpqnGHPALXhwYsAID++ToeAX77/1re+VfRbEGREHNG5tAOgPu0F2K4NLD4BHCHHUJ5kQynn9aGPqR8H30NAAJA/6aSTiqkC4vagXvQpBBYUO3zzK5X6p64A5wD18udhu6BK8IUvfMF/k7+CXPHNb37T76ENOG2uhbaJT2OMhsQPIrzxJfhLEQC4lnuLXCUfRT+RViZWU5Av53cRqQCaAav5jufhXwBckT3nO+oJqSI84v6v9gJPGfGz73jHO4qS+DwHIgPR+5AXRAwQCUAbinzSzwCN2JA2LGkDxgBgp9ovLF8tAoD6q9I4qbUhoTHNs5988kknp2En/E27Mn9CptO8ED9H92d+xrcClNGPtLUOxgAECepcSwEA2Xfsg+dJOYFnAKhXUgAYq4/Iuk6AMc+mHRhbkA8oO2QS/BwpWvBZ9DnkNx2x/UOoIYUCB6oUkMhQBtCag3YJCXdZG+XUnecxx0M20njh+SggfOADHyhLOxQT0lgzMHZ4Fv2pscH9SEUUKiSpHo2kAMiyh9hHcQ71YCwC1IuESN1jxQvOww8B9GMr8fyapQCA32STkbqqDVEBYA2kKAfqGZJrwr7Cx5MiBtuV76bvSFEy0fP7RNrq4bhXkwDQJABUsqsmAWCiR1yTABDuyDcJAC8/AgCR7wAxg8PlwDtAeGF4xMEU1mRDQ0laKr4nQjMB+FtsYGDI15qsOVibAcpwONju1yWfPKMWAYDrpJDIOyPrtTlzZvlajzWtSABSgXECQ3sC9Gs9IaJw8n6SqMJIhUDnQALQ0SQATLRPneL3axIAxtWBY1IAqEgA8DeXoDwpASAAkSu9D4+rEunFWaCvAO0iNSFixoa55rlNQs5LNWWitACjy3jsEQDiOoYUDieG5Vo8VQ1+XwEqkNHw975njQrM/v3uwklLQ4qXzVu2uBoXpK/Ojo7iI+ibbVu32dy5c+y0RafZ4jT9KO/vAP8dnR027/jj/XxxS/bu3uskZ/alSJNBAEkiTJMSieskATQJABMx4qbePZoEgPI+axIApp4NN0s8iVoAh0I0OwCNJPzZTP2v//ovL2UWoBBuXLPhysYum+Ns5DOxKTKcSRX5XMBEQCwdvCwBnLA5/olPfKIIsimCENCZiLdwM1ZR5NwnJgAoEoz7A6ABCsFAVTSXXtKIDGVDmuhqDuStARogKwAmEbGXtcCrRACoN8KUugL6EOnMS62IB4ANRD9yf0AltT9tTp3oAzbRyTvN37QPQCnR8wB7bKyH0bi0DeAs7SZgiuh6ovGIAo43xakrm+EAPgCCgJsiFHBvfgNkDA/aEvIEG+gcipamr4mQxJYgfeg3PgFWAJGRUwYsxj6kDAH4TL+I4KG6UwfKThS3wKiQkFAvkNcoAQDwX1GbtDVtDogHOKxcytgWfTcRKgBsZgBWQwAQCE8/IddMW6JMQb9gH0hMS1KZ+gPeoxyQRQCQ4kYtQKMeAkAYIQxRBNujbQSU00ZEzgIcU54wtzULbQhCpJYA2BUQj8+ANEQUsmQca4GXWW5TyhY8h7GPjQnU4Xz6CUAaO2ABH/cZIBD2DPkHfySVED65F4oHYbkAB7mnUgCIyEC9RMiBHPTOd77TFixYMArwAmS+quN1AAAgAElEQVQiWpZoYK4VSMo4WLt2bdHnUh/sjU8IS8j4Q8LQ2EHZABUA1ETCPuae+Aui6/G9gGS0EfWhfNyPf+MHIRzoUJQK/UoUMyQf+g17k+Q79of8PbYqEoC/3IyMuK/Ah0DykHw55wCEEkU9f/78YiQM7Uk9+B1/BRlCG3ncj++pM5HF+GaRKCg37UyfQfZCqSN8FkoNgINZsuOqZ71+I7Q1bADFBF7WIBlwYONELaNoQR0lGy8iAu2AL4EEwIGNY/OUEXlnzqc/RGzQ89TvlVIAqL2zxkKl+brSuXyPrwYExG6wN8rIWIE4JgWS8HpsCxuGDCLCn9qDe9D2RH4Trc6h8Y4NKgWAVDv4jnQ6zIHy+3zSJiIAcL3GM/bcaAqYrLpr/RJ+iiDH2gGynUee9fcXo1gYp/fdd5/75figvPQ7ayAUCuhb5kMpHXAfyJDXX399mdpGJQIA50OMwv7pk2RjO1EGIoUA8zlrKvky2oj2wq4gsD3yyCPFIjJ2aD+ILPiMLBWU8RAAVAcIQ/S5/IXWMvhBSAvnn39+GRmHMqF8w2/4Xw75u7B9IQAw/vTiK6IY/gFyFwdtTf9B2KD+a9as8XKEflGb8ShcQBAiTQnXYYOcx/cQerIIEtXGz1T/7cgQAHKE1mekAIgVAEoR9soZXpyfMjZhE9nWyj0QqgaMTgGQKgAsXeIRmOzQeeroNI3NtM5Ol+gsgj+EjnomgGQrVj5pvCkAJP8vv15ZASArBUCsANCWKgAkKQCaCgCTbXSOkwBQ1IcXHDD+XAzxHIQvZA3S19tvt932Q9u6dbPNm9tta65caWcsPtGG+ntSkKGyAkBSzEABoCyiPVYACNUN/MIKnVYrJu5w93XQ5v6o2PEkv/s8IwUAjyRvt4GBGgoAI2kKgNDHlQGDWZGoqm9jIM6YUgDg91iXF8w6Wlvtlq993U5eON+uR4FwaKio4KIUAAV3pOVHMbjWJZiJjE8i5GV/TlBG7YiQYjMnAOi9E8Aduf3ks7W41i49odT2+Ovw+Q64Qx7Af9MzI4WiheldgDKwfkhIBEMJWTpVDHA836P5EzWB4eHkXNZjIiyyDmPd0Nra5nOIR5oG6TJrEQDw+dO7u20fCgD/+gU7d9kyu5QUAJ7yaXQKgKGBAZsz+zh7+OEHfS2+d88ee9N1b2wqABxuF3A47p+Oc1JFJGp8CTFG9iMbDfc0Jq4YJcUVxh7AaHxk7skUUwAULNfaMvVSAKQEAE8BwLhWCoBiwyey+ox3dxtlvj5KuROq80xAx5R58xQMljKB1rvhTIRfJfp7OJ9zv0fXkKoFJSjOU2R4loJWcsbRnlfra7RqCXCCbiu7mZZL4bU/+9md7tt9v0aEgNT344dR2j0JHKDF7NnnnrMHH37I964WnbrI5s2bazO7u8vMASLagw/8wvc2zl92vm3b9rT/+/gTjrdzzj3X5syenVhP2sykmHn+ueftyZRUQNDSCcefkPRVRAKo1jMiAKBe4asDbAB1G1IA7Ntja9evsx27mykA6rOuqXNWkwBQ3ldNAsDUsd1mSSdpCwBUACbx8s8G61ve8hbfXBUoVE+x2UgFAATglWytJJvZ2GViVa5mAE82YAHTeJ6AB4ABNmG/853vjIreEkBMdDPy2ZSVaDKAdUBJQCGRDwBWyJuNNCybvAAV5FkHYFXeWIgLLG4hAQCoQ3oIpbDDOgPOEfEodQAAC0DiUE65WhtxXxYKPIPNeeoseW2uowyUl4UGLwGAi9SRCMAwupZz2WQHrJREeZgDD/CLsirXd/jSAJBGJDRywHxPeQCnNm7cWIza5zfahQ0gwFrAkBBM4/nKa02bEWnIS7OihLkvIBkgF20vcJPnEG2q/LuyM86BfACgTt/xXClI8Cw28gEHBCr85V/+pSsv6FA0ctj28QsLkcsQL9Qm9BsgAefRhjEgTD8DcMYvXJwnxQKIFnfffXfVvPL1jBnOob2xf5FMBKrzm/peZf/ud7/rKg0CnNi8J+pcahpcAxCLLYmcEkuMx+Wib4iUZ4zwPO5NnmjaQOM/3CSkXchBjx3yDPqG52PTtBEgMdEUsglsGCCZRTG2IRuA2EC/AAxJLaLeNovPE7iD7dA32Bp9JeAbPwQYj/+hDAKnqDPqC5RPh2wWH4hyh+6t3yFbhAQA+gafhdw2B75HqRBoV5RJaFMAbsgWAHWKylXkNFEvAPYxuKj+kFS7CFKh/fMM/Ab9wPhBxpo64VsFOtOXAL34VcpC/bkXgCBthvoKY5FDADS2RlSs5N3D9mG8Kk0B38u/0sdhGWlLoo4hHykCPquPmWsAR2k71RnwlPbBb0HcoN8oG8/S3KG+ok7UnwhgIoOzgD89t1ECgAhbAI7URUot8uE8G3ugfSkv/csYxIfroE1ocwGxqIooFU7cHtSR+0A6AlSljtgTQCnqChNxhOOaZxCBLZ8stRXqCZmHtpcaDXXTfEFfKdUMbQ/4rBz12CO2jO1DouGeIgAwNyhVDL6PdQeEv5AAQJvTz9yHg/ZgzLBOgRQ1EUcMfOAj6Cc2VAHxRVLUPIDNQ9rJkohXezK3M9Y4+E4R+Mzv2AQ+L1xTVSIACJSGAABJh/soxQXlpEyMP3w/98bH8mypkmgMyvffdNNNPpYrHShUkPZDRDvuC9mhXjl8+X76BlKO5i4RMykHRELWgIxjfBN2RLlFbuATpSPmIwie2ADtA6mCdApamzEWGEus9zifdg0P2on5h/bBr2Kb+CXGI59EZ4Tl47mMLUhZ41WhmQi7PNL3OHIEgHxEAFhhFy1bHqUAUE7XJK9luNM2vhQALdbqmEyL5dpb0xQAa5MUAEvPTAgAbPnyMQKZh1ygybZhMQILECkjBcBYCABhH8dKK9kEgARgSlIA3GtXX73GZs+bY8NDEAA2BSkAUgKAjdhQfqRJADjSg6nm88ZGACjfpA837QU213xwxRMmigBQCAFrB7JD0LoUSRliKYyoZJhX3upOfhJQlYC4Rcwi+KcqmGRzrnaM5fr4nqArSZ0S/6DfkwjwcgIAKa+qEACsvTwFQPFRIneoHatBILXqXGqPhgkA8nuAYSNmHflWu+VmCACkAHirjQB2u/9MygtgrbzZYYnVxYAcyPTrCMHx5LsQ3sInc5dS/bR+9zU+j0rvlQD87r6Tz4CEUCpH2mcVm2s00SIsa+m+6Q0A+/05pBYIy1iqXzy+ioBu2gAFyAT/o/42Y+ZoAkBPX38C6nF//0zylCMb7SkAHnrIUwBkEwCS81lj8U6hYywk+9GjqWST965fZ/fde58dPNhnF190iS1ffpEND9Ivrd43hYJSRIzdRx1LV5a1P+Dt8LAd7DlgHR2dNn16VzE4SLYGMUDvil1dncXgqonoTwgr+Vyrv1sR+cx7hwNMjK1RR7oeSok0iYcfsVy+xfoO9ZZSAMydZ6vXrPboZoDWmOAeB6RkvQM10t/jUQCAACBijwBVgP9iBH2hYC2FYeton+aEgHwuIQaVj/X6fW899QoJrcVZxYmp7tQSchE+0d0uvmPYch3t1msFG87n3Ze0FEasbTj1mhDqsbPEXUbH1CAAqNx8hvvhTiAbLpHIIHrB2BB5i8p2Tp9ue/buseef325Pbn3Kps+Y7nsavIuT0gWVmAMHDtr+/ft8XwJ/ecGFF/pzNmzc6CoAF1xwoZ1w/PHWc/DgqIDIDkg7hYL95I6f2M6dO/w99+xzzrETF55oA4MDZeOZ8gwPDVv39OketLWBPf7tO1yxdd6cuT6220g5JuJHFYMJCQCcJqJHFgHg6muu8dSLUsc7vKSieqy8ec5YW6BJAChvuSYBYKyW1Lyu2QJpC7BxS9SegFaAaiJO6znYmGVTlk1egAIi94nUxlGxoRqCDVks1lAxADligDQmUSYr5VfjHlIAAOAOCQCAiEzcRJ+HG9/aMBZLW0AeUbSK4mSDmMg8ol0pGy9KcQQYi2LAWWTROSiHpLob3TBmgx6pe4Ak7qPyql20uBF4KWev6ESk8wFUOE+AhV4UtNmP9C/P4BqBSbpeygNcU4lRzPfIMgM+VHpZFHAOCYBoRDb0fXEznMgYCeyTxJLsSAQKvgcIAmAVYMI5kj7n/pKjJnpYABA5eyUNTtmyyhd/J2BdwCzkCQAn2lbge2jntCv2wEarbIZ7CvijTbFTUkIofUM946TWOco/r5c91UM2xieRqZRNNg3QS9SjCAAsiImoBoQXSaDWcwFc6AMIIUrfAAkCEkGlHODckwhsQEoWrZQ1fNGTLxAAL3BPygAsvom4BBiuRLqpVe5KvwOyo1BAHUQSCiM8uC4G0vkOIA0/pghoygfQFL+g0k4hAYBnEBWNPdAeuhfn6RB5hLqKNMR9aR8W5ih90Ac8P7Yp+QSIKxBgpASi8asIeD2LcRPK0kN6wEcyjjR2GAsC9vH5kFmwmdD/8W/8FMAhZVXZ+KRMtGHoT8K6Ygv4dUA1/HI18F/zAykN8FuAzBrbPEP/li3Jd+l5XM8LHX4PlY7wiDcf4muz/o7tCvumLrywERUPwKm2F9GNT+xG7SF/wacitxlP9AOgeCXwPyzPu971Lk8TIFsFlA5zlo91fHBdaNOUmXQ0YTS1iE7y5wKpuE7EHr5j/GIjn/zkJz1infP1O8+BvIGqhlRimHf5TgQAPiEAoBwkHyG/RbvjJzSH8Tvtr7QV46l/3Abh3xBokMvHL9JPtAU2D7mRubfaAciMMg6+h0MAOFHw9KXmtaznx7aIvRG9z1zMekN+g89wLHCd1HRoO9Y3tCv/htCHUgNpNmg/5mmUZOKDNRBlVCQ9/g0CQL3R8JSVg/Ki0gBJj+dju7pHmCIitCfVm3HBGgvCHuQApdKAoMJY0BpQ/o22JbUJtku7a02nuslvxgSusO6Uj3GFn6p3vhyv3U22648sAeAeu+fOu2ykt99e/YoSASBpEwALpEtJFh0DiAlGmBVzW58CAASAZDuVDbKewUN2+zoIAOfa6VIAcAJAApokIF6yOXq4CQDxerUyAQAFAAgA9wUEgCHbsnGjbXrkcVuz8lLryrUmCgBE0DoBYMTyrJODhqsESGXZZTMFwESP1kYJAKtt0eJETS05Rm/YJ2Dz2MtZLwFg9VUr7czTKisAQAAYKRuMMZiaAa5GY0y1SDD1FNAt1jtFMIJnjB77Dt9UaYxyxYT6ry8nXTj60kIkuUgAxwoBYLOtuuJye/sN77SOGdNtcBiwPvWbTgAYsY58m91y88128sKFowkAABEA4kX1h1JXiADQOOBXBaQqki8q9XkWaSIcLxV+D0ecEwxK9y8rvxMAkpMl7V8cqbLfQP4/MevkXrpjkqqgYNNndtt+FAC+8AU7Z3miAAABQM8LCQADA4M2dxQB4NpEAaC9vZi/vEkAGLtfnOgrIajoXZbPxF5GXCactStgLuoWxShgBzsT5YuEEJwv7s/kUrJLaE9jKe8wahmFEWvNJyQApNA9RUdAnimB3cm4Lq1XQgJAX0IA2LrVSber11w1NQgACxY4AcP3IIpuIfFzOStYa2HEphXMXtyzxwYO9Vtfb5+1tobkCNojiywxlt4ozfD8S57J/YT8nJyNR/dDCjKblstZS8c06zxpvhU6p1kfPpt3z+EkHQCAOEvfqaYAEHtmLz/95Kks8w6UKzWMVLRY7wLoM2/5OGrJWU9vj+3as9uDYk7+nzTBp595hnV2dlnX9C6/nyvGFEg1k6SNgVD++BOP+5hj/2HFJZdYV2dnsUND8gdf9vX3O27CuyvkctKGMgba29rtYE9CGChS2tL3i2lt7T7O2Nv46R0/ccLNiosvLgYwqs/DWS2e4WICAO3Fet0JAHv32Np7SwoATQLA2MfjZLuySQAo75EmAWCyWWizPFOqBdj4BFgCtGdzlc1jNoyJAK03AowKc52ixZGbBRgmUlOgkqQFFc0cEgMAwdhgR6qbiZcosTiKMyYACHwB+CESjA1rQDJktCXPRrlC2WueqQjT97znPR5RSP76mJUadiBAHlHXivgGcKNubMwTzRznmA6vFYAicF5gJ7K2EC4kD83voRye7qGyIsUMsYIoPbWf8qgL5BIox7VEA3784x+3n/zkJ8WNcYHo/K5rQiAU4IBobAByIj+5P+fFEfKhpDO/8SzaEYBRKQQEJAvU0d8AEoAQH/rQhxz0od/jI7QLAD3uK0CNOgE26Zx6CABIpLM4Y1EGAYOUEygACICNQQ7uCcGEqEDSD9BuiTRgoSgTSCQj0aATfVAubEOEipikgVoCEtCSRiQKEkBN6hiUBzuFoFDvAWBORDLMV0XqQjQgOjyLACCgE3AcCWcAubvuuquoAsB4UyRwcbOjpSWVSEwUO+gDIs5Vj0pEk3rrEJ5HW9DPgGYQVNSWGoPhOAvVFrgHOcdR91AEMOM1zlkdEwA4hwhafBAgKvZJmypynGfEID3PYrwR2UpbQD7QUY0xTw5wgFZFdajdtEkU2gvPRZ4euWuAOV6AIE9xbXgQKUt/Q8jJIsQAEDE3QMyiXQXmZvWN/AmkAUBAQG8O+VfaJHmBK700y59Qb5QY8CWQL6TQEtZNBKLwO9IHMH9BdAiPLPCf32Nbq2V7/pKYgplcD4hPGQEpmfPw/8kGTinPZ1gOxgn9gO/iXNl8Jdvmd+ZM5ifaXHV+xzve4UoNE3GEm5jUn+fRx5Ab+HeonhE+T3MPtkv/Cri/88477corryyeKhIAqghEc0upAVAfFRoRABgXzINKASD75ZMxBBCtVCOM68OpAFDcaM3lPAUCaxjVl4oBpNMHtQ6ULLiWduR6qelA3tO8xT3qAeJEtMOn41cYp/SN5GqzysJY53f8LDYHsK51hDYg4+tYQ2FvjDkO2h0CXKz+U63ukADwOfxPOiXKC0DPgT3wPffXWkD3oky0GalFUGmBiMT8Kz+Nz/vIRz7ipzPOqF+o3IM/Y96ETIivF8ms0ngUERDCFX4eHyzwX7ZfSzWnlg1Mpd8nEwGAnU5tsCVgoiJsJwEBIN10V8SZfFUlO6vXBpoEgHpb6lg4bywEgMVBgHx6fbg7Pg7wP2se0nu6pwD40Q/tqafSFABXrbQzIAAcSlMAFJIUAGyyJzLEjRMAEhhjdAUE4ouEExIfiM4sPwJwtqqkcQpgjel6npGsWVs8FJP/ARgkJx9EqbskL88CjpgCKQDMbP36++xLN91oG7ZkEQCSejsoVoEAkEj/J/2SkKdKtiCSxdEjAET2UmZuo0kpsZdJAL6xEgCSlAPh4UoFRbCxxUGnJgHgWPDtFeqQDgDmedatqHSGB+/dxx8/z4Fk5P/jvcitW7d5OoyzzjrbP0fb59gnAJ6JeQ4ODVl7W5t/uo8L1CxejgQAfDy+btrwsL247Vl7btMWmzF9hkdv51uTFCXyd7X2D2pbdnn/OQHVRXHSJFgp8TX2QznLW1vBrLXnkCtanbzyFTbtxBPspeEBv57fnABAX2aQZ5NyVSFX1S74YTujGPGfNo3+BvgnZQNEDN43AdgPDaBaUfKxs0ml29VpHV1JdP/DD//ShoaH7MJXvsIWnniiDQ4nqfT8fxEqfJ7OO7FgxozpTrJlz5j9ZwKsenhO+j4fj0/IBET+P/LLR6ytvd0DtDhQaUEBgGe4IkGaPozPwlBC0uCdmH05AgYWn7bYFi5Y4IQf75mAp1YkIQct3iQAHDbzm9Q3bhIAyrunSQCY1ObaLNxUaAGATiL+Ad5Z0JCXhsjpRjZCBW4L0GGTn9zuyE6zmc+mrmSTuS/AO7K6bLYTSUjUvyKZ2aQNN3kV/cUzkMsBfBEwd/PNN3uUKZvL/E80LpLZSMcD1pFugOuJfAPsQt0AmWiksxVFr3qGG/RhvwHEQGagbagfBAly8MaL5bivBR6FQLraibJRRsq6detWZx4KUKL+tA0AGpvjEAAAjwBSWPgAwOgoLmbSjQ3qxMKCZz744IMOoNO/PIM2JcKWMiCTy4Y7oCeANnUC9FW780kbxwtc2pj2AtxgQ15y4gA9SHAjH48EO+A09wB4Z9EEqMD9iTQEGBIQFoJr1EnS9XwPMEFEO3WnnkQHsiCr1u5xebkHNoG9IcPO87lHGCEY9puuJ2IRO6MNKRMLQNqWOnM9kuD8HRMkxjreJW3MhjzkAsaM2lrR+ZASIE2EBACIOrSzSC9EUWPrAn2qkVsoK6AcYwjwRBL9RFwCHPlrTrRhpjpTJvqF+7OAZYxABqHcjDlF7hKdzbgjnQM2xjjnGvVprTHUaHtSLgB1bJxyEF2PPDltCmEHkoqUJjQG8AUs3Cmf7DlM7xG2AfdEIpv7qI0ZY4DrXIt98Dz6BVISY5oxyz2oM0A14BMgOe0iyXUBCbH9hv2HjWzfvt19BmlPGHPcX6kYkEzn/hA6fvM3f7MoQS5/Qf8A3FIunguYRrQzpJMwbYhsOiQEYJdEMTMm8IW8uGAL+Aj8FWMaPwXQid8SsCyCjUgqWaoZlF8+Et8CEYBxC7BMRDbEA/qOe2H/+C3669WvfrX78fie1UCZRgkAsj/5RYGvgJtEv+MfaBtJ/mMD9DP2ABEH8hjlDX1bNZtW+VCUoJ/pO56p+jY6HrLOj8e0xir9SnoP5mpsRXOq0rpANqJOzNmAwyIncB7lBYil77Ar2oDo7D/5kz8pEgDoQ6WVENkQEgF+XYfAWMbMu9/9brcvykv6HlRpIEBNxBG3QUgAYPwCYsvX0f7Mw2zW1Tq4lnQemh/5ZM5hPg/n7Pg+Ifkh/E12h19BTQGlDPwtY59+07iBUEX5WLvha/FR8u9a1ym9R3h/vqPP8Fe0AWONa5kD6jmyVJO4jvkfO0JdgDmB8jLOGav8j7/AT2AjPE/qA5AnlAKA+2AvaneNa/qD/2lbbApbxF5I38BaR6ldsBn8CfbInMinxhF2LLIaz65Uj3raYCqfc7QJAEUVmRTwL0q6luXATlr4cCoAAERqQzDxBRHYKgKAImJbErlvoujGvgVfIsfJ/zQVAKbyaKpV9noIAGtt+57dNnP2LLvy6jW2KJ03SrYfAwbjsb7R63sRAHpTAsBWCADzum31lSvtjMWJAgA5hltGkKrNY8CJOnEmASActZWA+1GxbelYVzS/ANggcro4PsPsAUIL4vuVR3wn0XUlwL6UfaDS9VyQEADcJTnoD/gPWIbinUDkhMqQjGP+L9hIS4vl8+02MJCzn995vz362Bbr6Oi2VZeusvPOX2pt7W0ulU68aXFtoMcVvV0RDqlgXI2BOEiKz5t3vM3snlF0qOvX35sSALYECgBdqQJA4pEhXtDvUgA4KVUAAMCOCQCu3yLgMy11sRajCBj1j5nMSSATxAptrVz1YfTTslQASmeNIgAEoBFnZSsAlCKlvW1C1QoIBYFJJgSAEZs+c4btf+klVwA4d/kyW3XZq6w3TQHAc5oKALXsZBL+nvY7NoBfZf+T1JrhMW1ahwcPJHtiJcUNnYMyJO+A73jHO/1z7949ZdePD4Busfvuu996e3pducwDN6Lx+XIlAEAC6Bwathce32zPP7XNzn3lK63ruOOS91HvgWRcj27/WvNx9HtW+htSqRRVsJI5Dj/kwRNFVUSzjiGzlzY/Y489scFOeOX51rXoJOttGbHhXIu1Daf0uYDMMXqENDZ3HIkRVjbbpcSFsIk2btjo72qQAAD4Ua3QfhXX7tq107qPm2kzj5vlRIDNW7bYZZdfZgsA/4cGnWylQ8EoyTo+eafkHZH9a/ZzwBq0LueTMcx4CPcOOru6fJ8RIjr7jrxniuQe4gnMoq2oNbDH3Z+kZOFZ+/btt0cffcTH4CWXrCiT/8d9+D0ikacimSCYgJoKAEfCOo/+M5oEgPI+aBIAjr5NNkvQbIGKLSB5WH+vTaM/mbCrAafaDA9BWgFIRKcjtaNIuK9//eueqx7HyDnhgkxRZJqINXGrHGwO84zwmkokgLF2sSLHRViIF4yhVDjPUP7wMCq41rNFAlC7qQ6xDC6ABmBNKN3NIkSy4jEooj4Lnx8TDvSbNufZkA8XWJI/D+tf7aVFAFClfpiI/qn3HqpTJRD9cESw1+prfq9V/tDex/eCWF4a9X21MioPNefQbooKFZAXX6uo1Fp1qqdd4nM0/tWP2L+IHDxXEtWUsRZRQvcWQCYCAN8D1MIWzho/ktrXWAK04v9aNhWOIf07fBnRdxA3dC/qxL2z/KuuDaWyOZ9+UcqG0J6znsUzeUkK/Yj8RzVZe10XEqHiOlXq39Cewv5SpG/WdY3Y0njHR6X5LfZ3433OWOy/3ms0rkUiKoJRLqVXKCqwaExLbSacO7lGc518uOZZzuN3Ee5Cgobm4NAejmRbZY3ZSu12uMsVrk/iMqj9REAJ1YU0fsNrKhFdDncd4nKH65tw/SfyiMpTb7lkq1n+M/T3Oi+eA2RvsmE9V2SmestR79ia7OcdbQLAQDGqLQHO2GBLtkhHR2dOJAHgjjQFwOKlS5JNwZE0f7fnwEV6t9U3W9kQD+cT2UdxI3AMCuy6Z2KjhTLiQZMAMNlHzHjKV4MA0HPQfrb2btu+e7d1z5llV61JCAC+lZ+FK6Q741lR9PWWMp7/igSAvn677bYf2tatm23u3G4jBQAKAMP9qQJAQABI5IVjBQCNYX2WRnWpMi1GDl02v/G/+KKnn3nW5i9YYP2HBiyXazVy1nO+1ABKEv8iBJQA+FKdIwDYf9Dz1ZD1XZ+0T4sRcQkI09nZbi0tw3bGGSdbZ1ebjYwkae8SYoHrFLvvSlQAQgLAA/boo1uso7PbgwfOWwYBAII9gFKpc73kxT9rgf86uRboVGqZhAAwz2Z2d1ckAFzvKQC6bCBV7HL6Q0AA+ObNX7eTFyy0t7/trR7BLgJACaipHFlfe72VTQgp1mAUYJY5MNQh6WX1tKOe0NjzZR/Fqx1w06RQ4bkjyYjl/5ICwAzb/+JL9k//+q92zrJlturyEgEgAYDSEfxg7YcAACAASURBVDBCEEozBUC9/u2onVckfSTrByJ7Dxw8YF/9yledpP+qy15lv/rV8/af3/5PV9yE6ErkMeTe2bNn2aWXXupS5Sh/nnXWUnvnO2+wu+76uW3b9rRNn97limvkNYeID+Gfg4ArAiyIYr7rrrs9cplnXX75Ffb009ts29NPW2dHhz399DPug3hH/ff/8x+2/4UX7Npr32gXXnBhGUDq73tFAPnlkgIgUXlpsSGbPjhsBx7fbE9v3WYrfu1ay8+eZZbLexsdGiQ9x5Dl8tF8kiqGlN4jwvD78nMT28wgICWTiTRVktOKZJKEXMb/nUMFG9622x598FGbu/RM6z7lJOtvzTl5IO/AcXjvLD85uQgAWeA/BEMI2gD5257e5m0/Z+5cl+efPWuWk2LCmj373HN2aOCQPfnUU/ar55+3xacvttdcdaW1T5tmQ2la3Eo+QXtKUsKb3tXlp2oPJLzOycJB18bzmt4Ziu+3qQIA90BJggOfQHoBgv8ee/QxD5I7lRSRbe22Z/dua29tszYIH76UKK3yRAgIiQFNAsBR8/RH9MHJXJIE0MbY1REtyCR5WJMAMEk6olmMZgvU0wL1gIi6TxYB4IILLvAIVMkUIxcdEgBCYkG4CexLqnRBpPQB9ZR3vOdkLR7qAcAbfW7WAiRchFR7ptop65yYHBG2Y1jGLMAhBhHrBVmr1b0RcK/SfSbiHo32z0Sef7TKXwkU9vcT5TbMYBwLhKllX+F9JrK96rlXvW1KVCkRq3wK0CLiNyYAVALgapUlHseVxm2ljbT4/Gp9Vqss8e8ia+ilSCBkllJI2ctS8CJaqXxZz6o2fuvtr1p1nGjAT76Uz6m2QA9tKgZQ9Rt1qtTfYd3V7qHNTHRb1+rben6vvSFdfpfJVId4bId1mSwEgNgPxGuNRgkA1fo0Bvuz7FH2G69F1HaTqX/rsd/xnnM0CQCvXLbco3KSjT8AjlIKgCwCwKg5orQvmtkMpbynLdbKrigb2u1t1jN4yLIIAIB3RO8QXXSwp9d6e/usf+BQJgEAO/E5KHry6Lzi1XtIilY6a7IRAJ7bvdMe2/CErbxohR03Y4a1IGlaK6h2vEZ5zF5fiwBwwH62dq1t373LuufMtivXrLbTFp8e5e8tt7iWCBBtlAwQz38iAJB/XASAeSIApAoA9H+OFACpAkBlAkAyrpOjHIAn6t2h0kKyoYkS2d13r3XQ/IT5Cz23bj7fZn19RMsl8GdypxIZQH+F90/AER0hEF0CX0qpBZK7Vbpe0sL5XKu15tqttTVvKPQ+8+yTdvY5p9mFF55ng4P9DvoL0k1URDRAIABMSxUARACYaatWrUwUAKZBAMiXEwBG4TTVI9QblXGGaJEQAGYWlRBKCgBJCoCEADDdFQDojzICQK7Nbrn564YCQEgAKEpWp7488eejj9rrrRqglNt7LcJD6KBCWCmrLbMA/yr3j56f/b5W6fmlcSDwRgSAGd3dtg8FgH/9Vzt32TJbmRIA/P5NAsDUmxECBSMildvb22z/vn32zVtucUDzrKVLnQCwadMmu+a1r7WFCxa64h1R+IODQ3bBBcvtla+8yP7t377oaowXX7zCfvCD79usWaTR3OepHwH7Ue669trrvH2+//1bnRiAKtHGjRtc0nzHju2uHvDMM087KWDJkjN974JzUHm99dbv24svvuSKlihtxevilzcBYMh6HttiT23bZhe85TqzubNt/wsHbHhkxNo7Wq2tLWd5APdCQpSHR5rzSH0pusS+Kv27bMrJ8kkxgU3+RIoDqA8MW9dgwUa27rTHH3zMFiw9y2aedJL15VqcAIAuT5KuJiWmZfrMenzpkRt6PnOmrlctMHveXHvs8cddWXbJ0iW25KyzrKOz0zo6OxxIHx5KJP11KPjgpYMH7KmnttrWbVvtpJNPtgsuvNCviVPQhbXTu58AeuZ77L+Qgv2c6+MhjcwXWc/LXUHZpgjcVyAKQ4Bk7fPd//quKxbMOW62nXzySXbyiSdZz8GeRDUgIA94jwXpBDRTNQkAR85Oj+aTsLMmAaDUA00CwNG0xuazmy3QYAvEE2W1F8JKBABkoXGCTOZIzJICgPvEcvINFu2wnJ5VvyNBAMiqTBYYGAI0WdfUSwDwdWbaB2GdjyTZ4rB0YPOmZS1QbfzqtzDCtxYIOlagfCzdMhb7j59TLwFgrGSX7A2lxmtbTQa/8bul75Gpygp/heoptXxINWCymv+fiP6qVdfxAn5hGUOQfLz3rVXuI/X7sQ6M1t6QLm/pydSvjaylJhJoH6vtCZDn+sPh9+XzHJgVQCvJ9lxJZrna2mgy9e9Y27mR6442AQAFgGTTLyAAeNBtCvlVwb+0GVapvo0SALgfEbKkyXrmmWdtx46dviknCVbZrT83kgL1MoxBDWDN6tVlxZ9MBIBCzuzZ3Tvt8Q1P2CVNAkAjw6rCuY0TABadjgKANsZb0kDAiASgp41BEaAeAkBRASBIATA2AkACtyeS90lbMN7YVH/ppQN2zz3rbPkFF9r8+Qusr/+QEwA6O6cnoL9yIntd1Y4hqcCTeHhkZKl1yiPRS66k3uuThi0Mj9jQYMEKw8MO+vzkp7fZ3HnT7dJVr7SBwd6EkpACw0l76n8IAIAOpACoRgAomUuWInR1w2sMxBlNADBbf2+aAmBzFgEgIWoUFQACAsDbpABAuoMwkjUAP2NCVO311kQSAGLwP55MSqSQUhs39vzqBIAs8kHyzIQA0FJUAGgSACbAvU6mWxTHwIhLlYsAcMu3vmU7tu/wtFWk3vq1X3uzXXPN1XbbbT+yn/70p3bllVd5VD/gPZLgP/7x7Z72buHCBfa9733PLrvscgf1sburr77GUwESDc3BuuXd736Xy4pv2LjBdu3c5Snqfud3fscVAHjGRz/6Zy5XTsrX66//Dbvzzp+77yV1JGnbQsVC7vlyJwD0Pv6kbXUCwP9lNmeOjeTarKe3xwkAufyIFUZQRBxMxzHvHcjEB+8aowhLWf6lEgkgBv7T80hD01KwriEIANvt8QcfdQLAcSeebP25nA3n8C3kmZ+aBACtd/jcsXOn/fKRR+ycc862xaefbh1dXa44w7rBwX4Yeek7HmQq7NXTzHV22IsvvWSbN292hQtINItOW+Tk3orvCwoQbM37KRABPMiHtX56kcZDcd8n/b4aAUArlqzn6l0V8k9nR6eTSQ68+JItXbLESQCHevvS1U5JNaZJAJhMjv7IlqVJAChv7yYB4MjaX/NpzRYYVws0smmdRQAg5zP57IlChABA7nHYq7Xk2sdV6HFcPJkIAGOpRr0EgMkAMIylfs1rGmuBRsZvPXc+HEBQPc8d6zn1EgDGWq96CQAT3Q/1tAfPlFQ2BAAdeomp9WLlL0KRQkTtDcF6Sjb2c15ugN/YW+rYvLJR+5tM9tKID5gM8/ORJgDI39TTZ8c60aXS6H3ZEwCWnOkRXYqkJoKXd4nBweEkH26uJZmzcglw4xFeE0AAkE1qQ7EYfVQo+Abm/fffb329vS7vS67wadPabfPmTS4TfPXVa2z23Dk2PDxkWzZutE2PPG5rVl5qXblWy6d7vkNsTtuI5YngDfaX611fUFciyVAAcALAxStsZlMBYJyT4HgJAACHbAQL+I42w/gz+L2ewo6PAJAjz1eqUJDFfikZnkD/hNbD/6wfW3yDvqen1zfbId1Mn97tKQBEACAVBxv8ZQCzVyxpyzCaP/k2BP3LCQCjW6vW9eYpw2YdN8uOn7fQjuueaf2HDtq69XfaiQtn2cpVr7De3pcSyehMAkAuUAD4RXkKAFcASNIKFGPlQ7XoejovaId6T58YAsA37KSFC9J9F/wkTocUEMU3grRkil4vla76eisLkA9rRgNVic73UwWShUSM2nZQeko1AoA6KKCYRJGfiR8vAXfZSjaJT+ZMyCWQvuolAFD/wYFBmzN7lv3yoYfsK1/+su3ds8fedN219oH3v9862tvLtDYAe7FhHfWshWrbUqlt712/zu679z47eLDPLr7oElu+/CIbHmTIom5BdPRgtsx57YdM7TMiAkBbGyonB+xLX7rRVq1c5dL8APpEGb/5zW+2Bx54wMF+ovlJ0UmfveIVr/AIf8gCixYtsp/97E573ete579BErjuumsdHP3+rbd6W1173bW24uIVTgpgn2LRaafZ2rvX2jve8RueOuCee+6xD37wg54a4D//8zt23XXX2QP3/8JeePFF+4MPfcjvAVgaHsckAaCz0y6/7DJbMH+Bk7p8/yKYvkopAIYsIQA8XSQAPP3sdtuzb6/19L1kw4UBO+XUk627e4Z1z5iZSsXj00M/VisFQJaZV/dhpB0YGuq3GcNmI9uet8cffMQWLD27RADwjEGA11OPAIDqTK4NVZzEc/5/t/3Qlp51lqenwLH19fd5ei5PIZdr8bESzin824kAEAMA8QsFa83n/ZzWtrZRigFh63sqMDMn63CQaoW+zAfkcfVtve/e1fytlzWdP3oOHvR0BkT9b9qwwUgtefppp9ncWXOSlc6IJeVIbdVTpQU2y1rdlR/a22znvj22dv0627F7l5ODrr7mGicRkdoAheRwL6DR/Y+p7ZSnfumbBIBoFT/StOCpb9XNGrysWuD/Z+89wKM6z7zv/1T1DkgIMBIgugAjQPTuFGMnMbinOcWbstlstuT79tp3d99stuT93t29kt04WcfexHbilmLHBXewDZiiQu9VooMkEEJlpKnf9b+f88ycOZpRAYHBPseXL0CaOXPO/ZTzzPP/3f+7r0PW/PDkg56W0+Xl5XEAwO9//3usXLlS0YC0y0lgQf6xCu41vtne2s6O/zVugBvg9L31gau5xBu9/7AmPUsANDY2ynxDIZxfuK0lAAZ2wyV5RBO1RW+C/JW2D897pc4GV/qZ9vvsCNgR6D0Ceh7oTci+EebX/pZF6v3u1Ss0YKDnvxsBeujrtX9Yr/vwAIBZUCUA/B9SCYCNGDt5IkrLyhAKKwtviv/sM9wIVNbcgMNpZP/wT2Pzraf1j3lT7kratM8OAAUFBgBw4LoBALoEgNxjD84MV3LfH4/39B8AKCktjSsBIOK/SQQ166EiO1wDACBZCQBHxAAARPxN3iFi4r8TbR0dcLm9yMzMQUNDk9hep6amISsrG15PqmyIczxGhX0j8z/x2c1irVUYNmdfS2CMLpZMZOa4D4l4wIPADQGbVG8KTp48jcyMXCxcsACpKW6sWbsapaMKMWnSGHR2tinoQGd6imW7HiB9BQBil9b/YXW1DgAO9K0EAAQuSnXFSgCoxItgAgBAxVv1x94N++PHvrUdTf9OaP9vipip7rqxIoi5MSTrn71m6FquxwIgJH4WWAGA7v3vSgAAnoXj398VQEF+HnZu34FfCwDQaAMA1+oB0tuDLhmQwnlLwBjI+HA5HWLv/9hj/4PZs2eLkL9+w3r89vnnMb1iOqZNnYpXX12NoUOL4fN1orh4KCZNmoynn34apaUlmDlzlsAAubm5IuSNHz9O9hwaGxvw+OOPy+c8/PDDIvQ98sgjUlopOytHsv3vvPNOHDlyBAcOHMRXv/oV+TvLAXDflD+rrqrGgoULQTeiDl98hnRyAEBVqXe6AF+XD1u2bEZ9XZ2UF1m6bAlKS0pEhLU6ESYrvXWlzadwzNj6X38PMJ8vEg7D196BV199VeLBuusaAIj0AgD4DhxDXV0MANi5ez9+9eQTyMhilrkHXV0+TJ8+HZ/61KcVfhahcOxHenqG7A3xuUBgw+P1IhgISB36/Lx8NF1oEtAzKzNLxF7Giu8jCOfxuJGVnS2gBrezKUifPXcGa9eswbjx4zF1ajkCwU7k8PPqz2L/tl0oHDsBOcUj4OP6VQCA4E0JAPj8XcjOzQX32fbu34fMnGyMHTdWSl+w78RKhpmemVJ2J74PXEl/0oI8gQEebCsR2k2awrVIYInTOfx+sCzAttqtOF5/HJMnTMTo0lJ0tHfA6/EIsKKfHRoM0I4JbPdEAABLfdgAwJX0iBvvPTYAYFkt2gDAjddJ7SuyI9BTBPoqIFoBAC4mJ02aFAcAvPDCC0LQEg4g3ZboMH/ejbABfjP3jt7azo7vzdy6fbv23vpA386S+FU3ev+5GQCAq4l/b/O2DQBcq+ja57UjcOURsAGA5AAAo3qjP1euvOWv7p0fDgDQhYW3zkRF+RSwBEAsSzISbzlrtpVOcJt6AyxZBHouAWABACJK4Ochf940AAAdAPZeMweA06YSANoBoLe4X12P/Ci/+8oBgGhUrA4ApgTDgQYA3nn7LdTVHUa0BEBJMYJd7SIEOyNuQAAAI+feZPsea0F9v3wNM92dcKekoK29Ey6nB+cbGnHq1GmUlpRiUMEQ+P1BRCTbX2f3G3mAPWbGWwVwLQiZpXRzBnhywZzwATOy+aygsJ2ZmSkAwKZNm3Gh6TIWLlwAjwsmAGC0ZDjHAABR+9TtMx4RB1zu3koAxOyFhe3od/cfSADgCGYvmI97H3wAqZnpYDYmFSh+gpMZiHEAQDGkBAChiUjI4gAQC4GEot/3ZH6DNevffL+WzP5ufdDkAnA1AEAPrgN9BwDig3ClAACjqRwA8rFr+3YbALiqvtWHNyec1/T7enCkMAMAkpwEBAJBHD16TOaVsrIycdOrra1BdnYWSktLUVdXjyNHjsr8M3z4cIwZU4YDBw4gLy8Xt9wyEocOHcSOHTtEZOf76QpAkfj4ieNyQSNvuQVpaWkypx6rOybistPlwuhRY3D27Bmx9x8/frzYp58+fVo+8/y5Bhw+ckTOSdtxCtXm46MOAFBQ1VnVMTSMZWSCyAgEYQUANlXV4ne//z3uWvUZFAzKw+uvvyoC/0Nf+QqaL16SNuzs7MKyZUvR0eHDa6tfQ1paOubMmQPCfIQkjtXVyXso7NMJ4tDBQyL+L1y4EC63C7t37YavsxMXL16Q0g/z5s3F6tWv4q233hTYgPNuRlYaskIRRI6fxr5tdABQAEALE+VucgAgPTMTh48ewZmzZ1A5Zw4yMjOlSxKScDidBnCmeimhXfNxtXuT1vdbvzcONABgPZ+UGwiFQUeALZs3Iz8nD+PGjoXH5QZBlm591bh97QDgSPGg4UITNlZvwfkG5QBgAwB9mOdvkpfYAIB1HXW1I/4maXj7Mu0IfBQj0GM2jYm8o8DP/ydOnBgHALz00ktCuNoAwPXpHb1Nt/ZG+/VphxvlU3rrD/29zhu9/3ycAQDZzLMdVvrbpe3X2xG4bhHobT6+EcbvtQIy+7qWvG6NcRN8kA0AGA4ANgDQrbdyU/EMAYD9+8Va2AYArnZAf4QAgLAbDor6/QQATpw+g/MNTXA6vWhr68Dx4ycwYsQt4gDQ0e6Dy+1JAAB0LwAQa4mBAwB4zq4uPzIyMgUAYLLB0MJCrF+/EQ3nL+JTn/wkIhE/1qx5DSNLBmHSpNEIhfw2AGADAJaJIZEDgHXjuv8lANQZbh4AQAQ6o29c7cz5ob1/gAAAAkFusS5PEcCQ4jAFYLfbKSBAGmubhyNiO845iMlOLA/ALHGWSMnISBdxv7m5GSkpKRIOisj8Op6ekS7/Zskg7YTK8/D9Hk+KfCZBgVCIzkYOOJ2qTrr0QANuaWtvF6t0HtqWnH//uAMAXQcp2BsOAAX5WLd+M377+9/jcyvvQMHgPKx+9WVkZmVi+bLbxMGhoaFRhHwCHJs3bUaHr1My/AnsMFGtuqYG27dvR9mYMQJhELyg6H/sWB0WzJ+P8ilT8Pxzz4nFPX/e1NSIz37uMzh58gTWvPMOZsyYEQ8A1J82SgAoAOBSlx8hp3IAAIwSAHxSO5QlvmUWumo8ayDHJbXsoFFKpqqmBrl5uZhZWRm1+Rdbf3Z4synMRwwA4K35O7uQlpqKE/XHsXvnTsyYPgNDBg8WKIBlAOLKVdgAwEB2wRv+XDYAYF1H9bbjdcM3qX2BdgQ+vhHo66YtBX4ubmm/XVdXB7fbLdSkDQBc377T23R7IwgM1zciH+9P660/9Dc6N3r/6QkAUBse8UTytb6fgY5/b+11re+nt8+3f29HwI5A8gj0Nh/cCOPXBgBunB58fQGALdi8fgMiHWYHAL/JAUBtOMdyYi3ZPYm2L3tImY13AOCbHXB63WgP+PHuFu0AMFZZ/gsAoD5AMoBV+eobqARACg4fPoTq6mosX74ceQX5sRIAe/Zi2aw5SHd6JEuXVx50qprculaoDl1/1icCADScx74D3QEAiVP/05VvnI4fvZKry0/uX852/wCAJcuWYqRRAiB6uQkcAGK/A0JBCkfubnFmn+b/bH9zH7D2Bzo8UViicPF2AgeAUGe7ZIM7+wwA8FJU9n8ELmzcXIXzDReQkZUj4hTr+dIpWzvnU6QSK+Vos+jyAhoCSGQRb7WJN3dOaymAHizm5UqdYv1bX38MEydMwIIFC7C1djuaL1yWcRcK+KIOABMnjUEo2GXMV5y3jDIiYo4ts0cPDgDj4PG6ENNljFmvDy4AzLqXuMmE1Q8HgAgkUYKiE+uKa7uBWAmAeAcAP+2GzQ4AEVUC4LnfPIPhQ2MOABR5De+U7v3uqka80VZxGfjW9rPWI0lU+sHkymC+noT2/+o5ETt6KwGgRTbrw8nsTtB9olQijkNKTrDkRUZ2JppbLuORX/wCE8rLMXv+XBmDFGP5bNK+GBwYAb8f+Xl52LmDJQCewIWmJtx5x+345je+IfbRal5WPhq0POd41sfArP9izgrVVVtQU12DtjYfZlTMwpQpFQgF+AxVc5ACANT13HRHt5IS1jtI1D+N19ABgBm7rM1t/BkKBhEOR+B2e2Tvkpn/gYAfHq9H2jRkuI/o+ZuZ+nQ1vXy5RVwDODdT/GcJAJYroRgYDAWjn0OAgPbxrHVOy3CK/A6H05hbI1KCwOPxirgcDAZkDpG51hBR/QFV89zcR+IAAGM9pNsyVgKgQ5UAqK/DoAKWAFh605YAUC0acwCwAgAbPqiKKwHgcjvxxS9+UeCOn//8vzFt2q2477778Ic/vIBDhw7h8w9+XlwYnn32WYwfN17OXldfjxW3345XXnkF/oAfq1auwvvvvy/jlOd68qmncOut0yTZ7fHHH8OoUaUoL1flIO5/4H75nc/XhjwCG8fjSwC0h5EAAOA6kABA97WOUajliofm1a6e9AdrG3uH243TZ89g9949WLxkCQoGDVK2/3rdwv7pjH3qR8kBQOaJcETGNcdvVkYG3n7rLRQXDsXECePh6/BF1/NRtwqj+hDjR/BDSgBcaMIm2wHgivv0jfxGGwCIbx2HXQLgRu6u9rXZEbj6COiHP7+80sKKAAAXxlxEr169GitWrJAvtlJzyT7sCNgRsCNwjSJAAp8QEjdW+IWcX6aff/55fPazn1VfHbmINx29WYhdo8u0T2tHwI6AHYGPZQS4XhyYje6PfviuHwDgxpYtGgDoxMJbZ0gJAG6AK8VCCQTWDWdzC1glBLGmZkZQEm0hbMhwsmkie/FmAGATyiZNwqixZWrj3RDSdL/xpqTA5XbH1V/ntWhBzCqcyr/7UO9aizG6PrDewNTnI4zAjfva2lrJ6KusrBRbXtYkP3z4sAEALENeQV6PAAA3Ayng63hqLaMbIGTaTLX2dupjAgDs349ZhgMANygHatNX4vmh6kJaaL7SO6I4x7vo6030HQDIzsvD4uUKADBbw1MMNG/kWz+Z9uDMGGXWIe1feVA0oqiUCACwtrkCAPxSC5olAI7VHcGggkwsXVKJ0SXF0ACAwygBoCGbiCVTNhZRlWVK8T8MF6pqtuFyuw+Lly5HkLCCBQCQDD/pGLGoipge7Sim+5eb70kAN4mw+oK6NZUlnpIlC9TUVMuYmzdvPqqranCh8RKWLlmCcLALa9a+htJRhZgoDgAUVzkmnHKfarypz+VPXe4U+P1ObFi/DXv2HIE3JQOzZ1di0mQzAGAS8i0Zjtb2oWU15wh+72i+2CwicXZWttiEE56wfv+Imz8jEbH/JgDA94gy6HTACgDcYyoBQAFRIsQ5VAAAL55/+hkMKxqKe+5ehZAWZ7oNZBXo3kZW9+d0D4K7/MragInGnhUCSDZGE/Wdnq7YIvj2KhCbP1dfkzqHVIiIIB4AuHwZjzz6KCZOKcfseTEAQMA1Ywhw/FMsLsjPxY4d2/FUUgBAxb4vAAD3zo4ePYphw4bJs6f3fbQYAFC1ZXMUAKiomIWp5dMRCioAQInPYfk/2Rx5w67TurVtfPvFxlVP/TUGAejXEwDQh4uW5lJuJCzir4q9AntaWi5JHXkeBH6Y/cxHNcc+D5WtH5E1CoXBtPQ0EDDo7PTJekEcBAyBnx+pM8D5+XQAUHHvXsKA54+twbqvf+V9Ehu1unK6AV9nAgCgtFT2R8zAmRUukNFhSZjo/ok9/0TNTrHDCrjJZ4TD8LV3YPWrr8p4SE9Lw/x581BUWIRIKCQARHQmkKk4OQCwpWobXnzpj5gx61aUjR2F3Nwcec7u27cfL7zwIubNm4e77lqJXzz6KA4cPICvfe3rSE9Px89//nPMmjULTU0XcKn5Eu5/4AE8+8wzcuHf+c538IvHHsPFCxdw3/33yZ72okWLMG5cGX784x9j/PgJAgFwn+nzn38Q026dCl9nK/KdLgSPnTJKAEwUBwAfnAkBAOtzUqzmjbD1dfVibYmoCN3fRrOs+7T4z7WEO8WLnbt3ozPgx/QZFcrtwgAXZd7sYb2q2vpK70bdRG/98VrOVxyzHFrSNgJ+Afv37MW5M2cwb+5cGc+c+9nnrU8prvXpxuTwetBwsQmbqowSAIVDsPy226Q8iAAETmd0ftfrwStoPvstH1IEbAAgPvA2APAhdUT7Y+0IXK8I6EUd/6ypqcGlS5fkARkIBKS+Db+w8AuxfdgRsCNgR+BaR2Dbtm1ST48L9ra2NixZsgQZGerLZBEungAAIABJREFUem8ZdtfyC8S1vm/7/HYE7AjYEbjRI2ADAH1voesDALjA4tkKAPgAkQ4CABWoKC+XNbwGAFSlcLW1pZM+o8J1Ap2//wCAypARB4DNm1A2eTJGlRklALipxo23cARd/i60d3Sgs6tLMu10nXNeFzfSo6K6kS2nn+nKvSD5wXNbN6i1SKvflRwA0A4ANVi+fKkBAARw5OBBHIo6ALgNBwCVDcRNQQ0sJAIAZK/bsHBPdNVsg7Pnz2O/yQEgWuO8710s6SuVsDgAJ7riUxAAMNVg7+d5tDB6rQCAJQYAEE2A7lXwBpxON06dOoW3334b48aNQ3l5uWSPUuTT82JPAp8GALhZ/PY7JgBgcSXGlBYjaDgA9AUAiPY5I/ufEMCWmu0CACxauky5Fbg8UQcAyXY2Z/dp2TBO+DVPBD2J/7oxTRBAt/bt/n7W3+UlVFsAgKaGZixZtBiRMEsArMaoMUMhDgChTgUARNS2vMxfcokaAPAmAABmCwDg9bKmscx2CpLQLg099ENm7vJgJu/Jkyex5p21Ulua9tF0LtD24AnHcyQiMWeWbla24QDgAKqqq/HLJ36FA0eUA0A8AKCSKpyRiIjQdAAgADDcAgDEf541Kz/5DSUEAOIy/k3v7dGO3fwZPbW59Vr60ofM7zGJpld0PerzFAAQQTgUEVE3IzsLzZdbBACYMKUcc+bNRbuvM+ryoAEAZ9QBIBc7d27DU08+KTbhd96xwuIA0DcAgE4QrDO/ceNGFBcXS4JNXl5eLxBAXwAAlwEAaMeRxG1yw34f7ta2yQCAJH3D+LHAD6aHnBkA4Eto7c/9TI5bAgDcx7x8+bLY/RMG4N8VAOAQ0Z99hmsSzlHM9G9tbUNBQYG4BDCWdAAIBIJSXoB/Ul8niOF0GPb+vQAAfRJANQDgCMPpIgDgizkADBqEpUuXovRGBgBSFQAwtLBIYqvXNDHGLDkA8O77H+DV1a/hSw89iOkV09DQcA6DBg9GTXUtnnzyKcyZMwcPP/x1rF+/Hs8++xxKSkZKSZm6umNYtepu7Nq1GyeOn8BDX/mKWP1zzv7617+OR//7v6UP3HPPPXjs8cdQXDwUWVmZOHLkCFasuANFRYX46U8fwbBhxXjwwfuRk5uODD7T6+kAsAeFYxUA0EGXF1n3xZcAsKJYGgCILin6ufZRi/R++c/EfYJ53acBAK5XXV4ParZuRUpaKsqnToXbE+9m9FEGAGR9xigZEANjVHfkKI4dPYpZM2YgKzMLXZ2d3QCAaPycDjhTPGigA4ABAAwuHCIaiQ0AXEkHv/HeYwMA8W1iAwA3Xh+1r8iOwIBFwLwgpeCmNy/ky5Pp39zgYC2tnr4AD9hF2SeyI2BH4GMbAU3s80u6fA8yMk4T0ee2A8DHtpvYN25HwI6AHYEbOgI2ABADALihyay88w0NqD9+XP6MlRFQzSjPcyNrTX8H0d9RdNZOTxBARmZmXH9YtnRp3L97AwBqa2qxeOli5BfkAZEQDh04cM0AAO5GnjEAADoAZPHarzLDynyzNgCgoiFODV4PWtpbsW7TJpxtbAAdAAgAjCgpiYnifQAAJHu/w4cXX3xRvitPmzYNI0eOFAiA/bM3UL6vAABLANAwXzLPBNiJF/jMbavt/60AQDAUgdvpURbVBhzzYQMA7N8UR6qqt4iINn/+AnEAsAIApaOKMHHyaITDqoTJ9QIAaOPNPQ4Ki3v37sPW2m0yJ9GVbOy4scjNzUv6vBHx0AYALPH5eAMA3DOjq93atWsFEhozZgxGjx7dCwTQNwBAi47q+WgDADLXW56fWvAnCHDw4CEcOLAfly61iKMH556cnJwoACDW/YGAwAEXLjaJOFyQP0j6885dOyQRgcAA5wi2o3IbUv1bAwC68ydzALABgJ4dAPYfOIoNGz/AgkVzUTR0CFwuB9LS0lFXV48tW6pE8J8xY6bM0VVVVaiq2iJOtYQiJk2ajM2bt4gLwOLFi1FbWwOn04XZs2fjvffeRXZ2NkpLSuMAALY13QB4vjfffBMsQWkGADoPHjcAgAkCALSHIwkBAEIg5uNKAQA+p1nSgM8fwrB0V9DuEtrVqi9feJIBABGnEx9s3ojiEcMxYeLEbqf6uAEATecbsH3rNkwpL8dglkNI4ADwYQEANmjfl54+sK+xAYD4eNoAwMD2L/tsdgRuqAhYF6TMvOVCSVvdJbKVuqFuwL4YOwJ2BD5SEeBGCecf/skNU5Yj4cHNFP7bLPrbAMBHquntm7EjYEfAjsBHJgLXBwBwAp5EJQDKZUNbpRIpC32dXa8ExVjynFWIl99dTQkA7QAgJQCY8aWy//lMpytBp9+PAL2MtXRhqPq65ACf8+ZDP+d7y2iXDRynU9YJ3Ejlxi7fK+4BDodkg5pLAMycNUuESL6OJQC21m7FoiWLBABwIGwBADyGA0BkQBwAeH9nG85j//79mCkAQEbfk937MEJ6AwDUBmN8nJn9qH8mdbG1ZXzSz0uOYyg9/cNzANB9qycAYNiIW+By69J2vZnuOiRrlP1k79698j25oaEBw4cNx4QJ4zF48GAEgqpPy2fT+thiqdsNADh2BIMGZWLZ4kqMNhwAaAXvMACAmH2vrntvSE4mZwcrANAiJQCWIRCKwEWrcI49Av2s8xuOSF1rDSpET2O2AumpRnu3ftCbxUSsf5j745aqzQkBAEQC4gCgAIAxCIdVffU4AIDZ/6wBLiUABtYBoKOjXTJKWTqlurpGsnwJdzCrlBbusyork46E5ABAjeEAcNjkAJCBQCg21pI7ADDLOL7sWawWSm+xN4Cq6BVbLPYtd6KzqXsSHmLTQe+frU5/BQBA3HX15XOsr7lyBwCWAAj6/cjPy8HOndvx5JNP4kJTE+684/ZuDgAU5xobGw0h2Lhby3zJ76y0Rd++fTuGDx+Oc+fOifhvhQBYekIfMRv4CKqrtiQpAcA5y3DzudkAgIT2/2YHgGTPlO6W+taxEbaMFY5jt5sQVASPPvqoiPdTppRLpnhpaQk++9nPyQqEDgCcE7n/yWzeXbt34qmnnsJn7vyMtNuatWtw223LRXTmwaxfHiyzcs0AAIThdDsGtASAhipZsqY3GMG8Xow+03SteNMY7VYCwHAAkBIA4f6VAPB1hcQdKjXdA7fXKWWauBfEPaCMjCzo+ZkgBtds586dlVIOfBbzfi5euIjU1DRkZGbIuOTczfWmLgVBqEOVAFiIcePGyntSvCkIBNVrCAyw+oPDGUQa33ei4boCAOFQWJXGirBUDm2mjD8lEYbr6L4dyQCAQCSM9zesx4RJEzFm7Fjl0KAXSh/xEgD6aRQKhiSOHqcLl1tasGHdekybMhVDuH7roQRAeIAdACShiUmWlrEofTVkPPMNl7G+tbr9qquNgA0AxEfQBgCutkfZ77cjcBNFwLoo7H0D6Ca6OftS7QjYEbgpImCdh2RzzQACbADgpmhC+yLtCNgRsCPwsY7A9QMAdAmADUYJgJmoKJ8SAwBELtMAgFT9jqsbfPUAAGVGB5xet6kEwESMIgAgtTcNEZIwACE+p8vIbDb2HzUA0MMWZ1SeTaAJUWiVetqGAKPrbyoAIiaEcTOZAEBNbS18vg7JJlMAgFcBAFu3YsHCBQIAECQ4sH8/Du/ei6WVc5DhdMMdoWBOACBy1SUAeF3NLZdQU1MrFuNpqakDOlZ6AgC0m1IopJzedPK7doDTpQ2sJWHjvw/GBPOerG77IuEluvGeSgAkdjGn8GdcEzPejVIXSQGAZUsxbMQIsXr2erzwB/yxjVej8jzFHfP1UyQ6ffq0WHqzZv3ZM2dFFJo0aRJmzpwRrcstdvsCnTjj3IEVANAFX0cn3n77LdTVHcaggiwsXVKJMSXdSwBIeQzDot8K7ejoawAgxBIAtUYJgCXLQAcAAgD6BngfHIvMmGT75+bmorOzy7jOxPCDeR1ubnudIGAeW8naUH8+P4Fjiu/dXLUZHrcbCxcuRPWWGjQ2qhIADgSxds1rKBldKCUAwkEFANANgW2rACYrAODAhvXbsGfPEXhTMiTjM1EJAAEgHBChLxhUwkei/Q2WAWBmMDNOz59rwMSJE0WUYomVESNGoLKyUgAjt9slgpE+kgMAtT0AACrutKAnBKBKADyN4UXFuOfuVaBYES9y6t7Yt1HVLaMzmf2/ITDxs8wiqgaxVJz699kqLv0FAK50CjSANgNo6n8JAKNOubkEwI4dUgLADACkeLzRPshnCwXjDkOkTNSfNACwe/ducZFg39u8eTNKSkowbepU+TfbmCIlx4XuVzqjn04ZNdU1aGvzoaJiFqaWTwe5OYdYzl8FANAbSRft1BbJsZf3da8Rrt4ffS4bvJnuT7Rh7+rqlGcxwSSWLImH0syf3x0AsPaW+H2DCNo72mWea2trxU9+8hOBeO64404cP14vAvKIEbdg3769OFZ3VOAA1q+/a+Vd0tcfeeSnmF05G7eMvAXHjh1DQUE+tm6txaFDh/HQQw/J63ft2gu6wgwtKsaCBQuRnq5cC7UDQDd2J1n3jourcnPgfwQTfF2cezajvr5OyossXbYUpSUlcLqccSWPEiVrJdpH0c6ufOaxD/M+VHkDxl6t0/TRp/3fSAQd7e1Y/cqrArswhgvmzUdhYSFCQQJMqt56bCZIXgKgwxcEVyMRRxAREKZT4Jp6CBogp7Eo0X1Nfq+fEr0Ai2fPnUPzxYvIyc0By0MlduzhFXQhg2vVAQYAepu1ORfwmtg3+ZyOe85Gp18rENa9U0m8jbmQcEOQazyXQ9as77y7FlNvnYayceNUCS49k/A91gXflU7HSd7XfX4Y4A/o4XRc21Jw93d1SX9MT0tHw7lzMr/OrKhAbnZO9Hfm7xrseowbSz/QSarhYoISACNugc/nE1co8xq6J8iG0JcCllli2SPrQgKmPNjufA7Ld5pr3CbXrwVu/E+yAYD4NrIBgBu/z9pXaEdgwCJgAwADFkr7RHYE7AhcYQQSfXFNdCrbAeAKA2y/zY6AHQE7AnYErmkEri8AsBmb13/QDQCQvWXDQlxqaCewFL86AABwhSn/qw2y9kAX3hUHAAIAYxBiJnSc8CS55QMOAPTUkNHNYhMA0OHrQEVFhbHhSgDgELZv24b5C+YjvyBfagIf3Lcfh/cQAJiLdAEAlBA2UAAAT/f++++LNe2Y0aPF5Wigjp4AAPUZjmjFAWl/2WiPlVwS63VD9NNAQHcAIL4de7r2qJTT2y543Eli16B/nKivqruJBwD4M27cJgcAlqGouBgpqano9HWita01LptXxolFwGTmZH19vdT1Xr58OQoHDwHH+AcbNohQXFZWhty8PBFtKUyIQGzSsPoLAHDzV91vvMW3WRYjABCGC2GHC5trFACweOlyyU51IiYUinuW0ymb/tx05uH3B8ShQ4s/1vazrsOZUcmNaoqeOsOyxzY3hB/9GrfLjVAoiE2bN0k97YULWAKgFo0NzViyeDGcjhDWrHkNpUkAgKgQbTgAON1eBPwOrF+/DXstAIDHy/tVrSh9PRRGh8+HSy0tyhGBcXC5pSyJPljegb+jkEfLcNpJz5s7T8SiAwcPYMeOnWL/PW/uXPg6O+MEpKsHAIBUlwvPP/1MLwCAeQD1nBOaVMBLIORSkKDokMgBwGmIEL0agnTrDNcLADBmNA2AGfNYOMSa7mFkZGeh+XILHnn0UUyYUo458+ai3dcZFTsJX6j50iFjoiAvFzvjAIAV4gCgAADVp5gtyoxiCj+E02UOsgSIYh5fQ2ho1qxZ0o/oAlBdXS1zftmYMchIT486dBCQUYKPGu/VNVUDAwB0a+++TsLW/pX4fTqzXB4hkiWuMuP1ocRI7SijnVEiRuZ2WMYi+x/FdJnJJY5WKMn4d48Qi/n6IkhPS5U6561tbVI3fs+ePdIfcnNyxDae9vIEsS5evIDJkyeBoAZLfVTOmoX//K//FNt/woG7d+/C3LlzUVVNKOg8PvWpT4ndfGtrO8aNHS/z/IIFC+R+Yn3AENN7uN5YgOLn93gAwKcAgLo6DBpEAGDJFQEAei6PPYN8MgdnZmQKzMRnIA86J8Xaref5RV7XDwDAWHUI6JURCKLrYB2O1R3H1JWfAQrycbUAQE/PIv6Ozx4trrPtCXt1P8KIOAJIDwajAEDRWFUCoC2swE84uE7TQrwB+pl7rHY+Mkr4RNcuKgCJjwgQCgQFUOW8IQCAAUBEAQrpJn0DAHRbpmeko7mlBfUnT6Dp0kXsO3gQMysrUTGjQqCbaFt/xAEAGZdSpsdwAHC7sXPHTjRfuIDKGbNkvU/3Fx1raSqDPbkWAIBcTzgiAA4BmsysrGiJZfZTvX68sQGA3p4jfZg/jA5o9oCJo277forehn+vv7cBgPgQ2QBAr13GfoEdgY9OBGwA4KPTlvad2BG4WSOQjJztbX7qE7F+swbFvm47AnYE7AjYEbhpImADANcHAGCH0GuDRAKWXhcws4aCLx0ABACYMT2acXXk0CHs2L4Nc+fNRV5BPlI8Hhzcu08AgCWz5iLN5YHKz1GbwPw/Kowbu1fm9YnIjhRwe+itKWmpqK2tFTG1vLw8TlA0dKYr7us9AgCGYwKkpJISQCmQKiFGbzAbogQznwxhSwMk6qIMkEPrMpYrte7b6fvp636echWwCiOGNGbZWNfiHQU8Ob9RC7pHAGD5MowsLRWR/+jRo2LTnQhwMN8WN+e12EeRKCsrC9mZWTh46BA2rF8vdXXHjR0bhQBEgU4GALzzFo4dUw4Ay5ZUYjQdALrapcyEI8LMfSUG9gQAqOg4EXG4QAeAeABAlXiQiFBcCIVE/Oc9ZKRnqDZnSQBTBrKE3CRiWrNBdYaouEZEXQ6St6h5M53n9ro9Ijps3LQRbrcTixYuigIArNvschoAwCjlABAKKVGKJQB0BqgWx+TfLAEQcCoHgN1HkGJyALACAGznvXv34MCBgwI8dHb6ohn8vC+K3DqLloIebaaZITxt2q0i7DHb+8SJ41EIYNq0aRJLfWgAgKUgCEoY3AGqqvtSAkC5AHQHACwlAOLGgx4EPcQ/kWLfzYLdmNM49o0yEd1KV5icVfo3IX10AQBmkj7zzDNxAIC1dA3/ffHiRZknCJuxb1DcO3v2LGpranDLiBECAjBLnVbQUUvugQIAogCMauPej74J/snOY0rGNl6inRnUeTXAoyEHis/674T0KIZdDQRgdQAIdPqQnZ2F1o52nDp9WjK/d+/ajV2792BoUZG4hbz99tsoKMjDl7/8ZYHxCPpUVs7CK6+8goULF0h7bdiwHitX3oUPPtgo9/HAA/cLALB27fvIysyW+vOjR4/BsGHFcfNBN7U3GQzQ7TlndgAYGACAF8ZnAPsiIZQdO3bIs4sQSsGgQRJ769Gn/ZSbCADIzMyQ5xbXW3qdY57rlOAbRsgZFADAeZwlAHZDAIBhI9BOoEgeRQoA0C4/CppQ83HcGlCvjQzRvqcRyJcG/AFkZmQImMbnZJCulwTUIkA4GJJnRH8AAK5/GhobcfL0aTRdvICcgjwpOzWqbAymTJ0q2epRzOYjDgBIu4QjArvwCAaCePXlV1BUWIgZFRUS33AgKDE2x+RaOQCo9ZAbLZdasGPnTnFEIkSalp4mpZoEAHCpUmZXeli5L4W5DdARnbOS9WozwKX/Hv9aozKd4XIVuy7dBlHTiwG87J7u3gYA4qNjAwADNFbs09gRuBki0JvAdjPcg32NdgTsCNzcEbABgJu7/eyrtyNgR8COwMc9AjYA0B0AoLhGVwDZy7Qk9cULzJbNCOOfyVyIlW1mvB2seQObf48CAFtrBACYPqMCHq8Hqd4UHDl8CNtqlR1/QUEBUgUA2ItDe/Zh4czZyE5N5w56FADgtUetja8QAKDoc/bcWRGgWReaApH5iJZmtygrfdmYTwwAaEt5JQedOnMm7vNYt5dH7PxKYlZCcgwE4GsMaSe+HUUUjmVUO4zMWv0h/YIadOa7ZHvHH5KFZzoYJyevkeyCOE6oX4YMWIPOFC1trVi3aRPONjUiOy8Xi5cvQ8moUfB4U0TYpcX77Nlz4k9sEWza29qRm5cr1sYUhigi0PKYZQSY6ct2ZBtGIQDdZ002riqDvhNvv/MW6ggADMrC0sWVGF2qSgC4xA7eQ3k7dt+xkBpnjOVLRdivoQAAVQKgE4uWLEeQFsZQG/w67rxm9rmWlhacO3sOra1tYnfPa6bIzexn82Gtsd3c3Iz09HR5bUZGhoibyQ7dX8y2v70BAE4TADBp0miEQiwBwPZUAEA3BwBXCgIBpzgAsARAije+BABMDgB8/65dO3H8+AnMmFFhWIO3Ry+f98rvHZyfmBnK2uEpKakQ1wLDOYS/p1MInQBYK3zBwoXR9/PaKOAMHjxEAADaDdNxoaq62igBcASzF8zHPQ8+gNTMdARCoei4Yn9lu6e63OIAMKxoKO65+26EggFDUDLau9uOvnmTvXtLJJwn4sTG6Ba7gn+MGt/W93Fsxc8LfX2yX3sAwAqpcNDoqCRyAJg4pRyz581Fh68z+ry4EgeArs5OsYbvyQGA18ZMXo4ZwiK0XOefnC8uXriAHdt3YNCgAowdOw75eXnyWh4ul0NgnZqaKlT3WgKAk1585nt0vo32/76I/3GzdJKSDz0rMcyq7jYxG88Pc/9xcT40nUrZZjskPpwfu0MA5s9NXgogri8gghSXC2npqVi3aSM+2LwJy29bjgnjxuPF378gzi33PXA/Xn/jdSm/s3LVShH92T7Tpk3FCy+8gFtvvVVE/TfffAN33LFCxj3BoPsfuB/79u3H5ctt4ghwqv4kyqdMwdJP3Ca37wzRBUE9t2ICcw8lDK4TAECXhfyCAnlWvfnGm/B1tGPmzFmy9mAM2C8ZaV0mQNZM3akOyzOy7yUApA9QOO/VASAAZzgAD8tiCJAYA0iUG4lRGoDeOL1dn35ics1p2Kqz3E+nrwt5eYMFoJMMb6eCOoPOMEKuINKCQbiON+DAtt0oNBwA2sMRsYInAEBQQMAxlyoFw3WPcr9QThf6unT85FnawzDkafn8zc7KVM8gIws8Cq8yc51gI58rlumXp9XlAjTExpe0trejuqZazsc5j04oJ8+elssYNmK4ZL2rNlHDvb/Z5ny2C6Ro/Gm+LL0ONK8h+DpCDXSe6KkcAGPKvjqQh5RYcTiiWfYE+l556WUMLRqKypkzBQCAAVnErZ0N+38BfhOVAFh+m6wF+BwgWKjnOXMfSHgfsmZ1CHjz+9//HmdOn8ay5cvUWDTmUW9KSkLHCGs3MgMLiT5LjRjV0hoC6KsxiQAQ0U6iIBeuTLm2h0N9H0psaxFbm8TAA+NvFmcoxlZfj6yFCMEa3w/N3xMHsj8kOpcNAFgf332dXa91y9jntyNgR8COgB0BOwJ2BD52EejrMqQvG+Mfu+DZN2xHwI6AHQE7Atc9AjYAEAMAzM/wlNR0yW5hbVKKa/rQmebJnvda/+ouUMVvifL3PC9tms2vFQAgjQ4ANWjXAEAKAQCvAABbNm7E0CGFyPCmIt2bgubGJvjbO7Cgcg6y0tJF+KW63Fc5JZldvZEsJplel1svY/ee3ZKRxCzRvNxc2cylGES7Uh46C8y68dvTeqc7AKDFf3UW3sOvn3kadfX1KMjPR1tbO4qKCrFixR1igZ6Wpv7nBiWFY/4Z6PLLtWTn5ogFOq+ZcWYNU13l10ObbKcDXawvj4gIKvz/woUmpHhT5LO5UdrW1iabfFoQo/DDf0st5vR0ATP4WS0tl5CRmYmTp05h584dmHbrrSgtLZWMbJZM0DVUg10BhINhZeFqACZioesAXCletLS1KQCgsRFZ+QoAKB01Ci63C0eOHsWuXbtQUTFDxG25RrdHbegbbgLdNt3Dkagzgu6/rIFMJ4GioUMxduxYiSct9mnpyrbm9XR2dcHn6xTraXEAIACgHQAMAMARdgsAEN1EN/qcGh/xvY9G/2EH/9cOADEAwOlwxSxtIxBBu6GhAS+88CKamy/KNbGfLVu2TCyuvV4K6kGxJb/YfFGy5WiL/fLLL+NrX/sadu7ciVOnTuGBBx6Q+2Q70vqaNcwZL2bV68zKtLRUZWNsOEqwrxIAYCzoAMC4L1q0CFVVNWhqaMbiRYtBAOCdtasxynAACAY61Za1UQNa+rvEgjFgdlyKOADoEgAEACpnz8bkyePgSWH8dE9XQnRNTTUuXmzGnDlzkJGRHrW9Nj8YeF2MAcs96KxO/Xv2B2boEfSoralFYVEh5s6dJ6ICM/goXBKmYH8NM4PU5e4GANxrAAB+AQCM0imsBSwAgBfPSQmAIgMAUA4A0uJJ668ndwKg/fOl5kt477335LpmzJwhcxhro69b9z7GjStD6ahSEYJYh52v58H3pKWny5yQn5cvWcPNl5pFnOXfeeh2ZRuzH7APMGa8J8JVymXCITFhfFSNY5fMKSwhoWslM0ue7+fveQ6+n3NCe3u7jG/OPZwPOC9wXuRr+G+zG0Vc5r0hrIiQqUsA8PpZAuAXj2JCeTlmz48BAMqlom8lANh/KV6zTXwdHQLA8F7M4pv0OIsoqf9tbUKOhXfXvisZ2HNmz5a5Ji01RYxDKACyBEDfAACTLbhJTCbco8sJ9L74sagyiZ5yxjhMfK6+vj/Wl2PPr5jAy2ce+wzHoIqbFSLpTUhXV0eBKkSRtyAfh8+cwG9f/AMCAT+c4QhcXUGMHzcOs+bPxZtr3kbdsWNir89SDStXrULhkMF49tnnMHPWTBQOGYJ33nkHt69YIXPfu++uxYL5C9De0YGjdceQ5klFoLUDCxctwrgZ0+gyjlQ/kSwngoaDi3FFMZXLGsABAgB6a2NajRfkF8gzoKqqSmqec9yVlJZK9nFWRoaMeT5ntPhoBgASrjcG2AEgwvnd6UdaKIADa9chLagBl5jo7xSwJeYHnGTpAAAgAElEQVRUZGIOk4aAz2GOWz1HsXQMkIlgxI3BJcNRdms5zna0oMsdRsCtAADPiUYc2GoBALQDgKQpOwSoc7k9IrITotLPbD23RyFRY67vafHI/i5CtcsZdWPRAjo/LhIIyXPF7KyjBVIK62wrlrzweL0yL61ds0bWItNZ4z4/Dx1dnYajEGTdxs+JPiLjYJXeehKNCGLrEF4z+wv/bG9TUCGvhwfnfv6Mz1W+h/AFf6ZhAPY1gaN4/aEQAjLne+T5MpD7eYytfk7RCWPNmjXIysgEQa5hxcUYO3oMAlyzcl3HpjWmM4ErDECEIOn5C03YVL0F5xsapKTLbbfdhlsMAIDPKn6Ofo51G+Z6OWL8IjUlRYAiupBw3Ukwc9KkSRhZUoKsLFVuSeBbw4En6fcJrobkmg0HLOP8HEtyRJuK3wGI4HSHr41FRvSS9fcHgWJcQMi4Borz7jCBxRCcUACAWp/EVsgxwT+xA5qOrzx5BbCIRAEA/o7n59kI2/QFVOi9t/btFTYAEB8n2wGgb/3GfpUdATsCdgTsCNgRsCNwDSJgAwDXIKj2Ke0I2BGwI2BH4JpFwAYAYgCAFm+4sc/NProAMMvRnOHBzUBztqk5m0kJOipLt9vGmsXqmufhhmNqapoIc/pQAEBKFAC4dWaFbDayzu9R2ri/+x5Kho+Alzku/iBS3G4U5ORiTMkoBLv8hn3o1QMAelOLcaDIxX/v2b1Hsoa5GTls2DDZFBWrWsPZIK42aR8suRMDALENOUbxqd/8GmfPn8eqVStFcHnjzTcwZEih/JsiJgWR48ePo7CwEEVDizBi2HCcPnMG+/bvF5Fv+PDhuGXELZIJy03dkpGlIqbzmktKRuLE8ePw+7vQ5e9Cbm4eaMFbX39cNk6Li4tFaN63dy/OnT8vGdlTy8tlE7T++HHZqG9oPI+ioiIUDxuG1a+txsEDB2TDlQLu7j17cPbMGcm+YhZXRmo6IqEwnJKypPqItm91et241NaO9RYAYNTo0UzDQl1dHXZGAQCKZgoAoN2ueaO7e0zjeyJF0927dsm1jS0rkwxS9mG2s2wOE3Dwd0n2MQEA7QCwxFICwAVPNOtdZ5Gy12lAJrrpKhuo3NB1IkQAgA4AbZ1YvHQ5gkFmvJkBAOWAsWbNWvzhD3/AHXfcgRkzZog4PHToUInp5ZZW2YCnQMRxMXr0KInN66+/ji9+8YugA8DJkydlk/rRRx+VTPevfvWr0ka878bGRrE0HzNmjGTE6QxDtT+cHABobGjGksWL4RAHgNUoHVUIOgAEg50q00wKGcQcAAQBcDjhchEycGL9hsQOAAMNALAdWaedfzY0nJcsYPZlxk7Em1BIAQBZWQj5A3B5PKiq0g4Ah8UBQAEAGeIAwE1z9ilmoAsA4PQoB4ChdABYJWK9yiQ2FInuM5/6SRJhlmLQwQMH8a//+q8yvv793/8defk5+PGPf4xf/eqX+D//34+w4vY70dB4RkQbfh7BHnEwoFV2px/pGRnSlj/9r/+Skgj33ntvVPCmeJFfkC8gEEUPLYBwXpfxw/4ZgcxxFO3PnDmDp59+Wt7/9a9/XX4mUEVamryfP+ecRzGEoj7/52fz9wSGxHXDeM2FCxfkmnXf0qGReFI0ETtumraEkZmdhYsGADCxvByVBgAgz5IrBAAopnI89BcAMINEzLi+1Nwscw+dRCqmT5c5keI/+27N1uq+AwBxdIESR/sFAJiVQNWpEqyLrGK8+SXyJO9hLWV+r3qtErZiP9f/1hCAckRIDgDoTzNLTzo9muEIdnYhKzcHAY8L9adPiNtOoL0D6WEn5s6ZgwutLXj08ceQn58vIAxF3PLyydL/CDhR2GNW9qVLzRgxYoSUSzl8+DCKi4cKtLFh40ZxBZo+diKKhw9Hq5MiLOT8HM80io8KWEolSxyfAQAAeGJdnkYy05VKHi1roudfjqGTJ09ga+1WjBs/HufOnZW1B59VkydNktcTnGQsXB63uJhEx1aikiLXEABo2LEXqQJBGs9zsdJn1rnua+pP0yUm7X+MDce7GQBI8eTBH3Ehc0gBsocVoTnShU53GEGXKgHgOd6Ig1YHAHHkD6prcLsUAODRAIAad1HR3xhGkllvCMpJeoAacbR+lxcqBwFxYGDGP7OiCbX6AwIBmF0A9PqZ/YxALecUzvt87rRevizP+BG3jEBbRwecFOENXkyf3xyw/jgA8Fp5DoIEfM4TiFm3bp30ocmTJ+PSpUsCBRzYv1/WDDNnzZLyBvqorqmR9SXLoBDaIzzJEhycs+bNnStz/kAf0lZOJ2q3bpW15Cc+8Qkcr6uXObh84iSkp6QKIJQIABAHgBQPGi40YWMSAIDtxetmH+Pcpdfv0fFjmR455xNkXbd+HYYPGy4Q0oYPPsCoUaWYMH6CwIaqPykIoCcAQK1NHfGcoDGvqEeDWmtQnI/2AUsprbi51uivvG+/ixCE6rmMjTfE9Qr7Oscm1Xpzr9bfMeJ7ehTlisIVal5XrhsWAIBLIwO8sAGAgR4FfT+fDQD0PVb2K+0I2BGwI2BHwI6AHYFrFIHeQICBJIav0S3Yp7UjYEfAjoAdgY9BBGwAIL4EADczKRKePHUaDY1NkoFkBQC04KrtVM3PfG40xkTQWAcy286rDTO1+bRs6dJYFhF14VAIqelpYova2t6GGZUzROikAwABgB01WzF7xkwUDy4U61mPwwlfa5t8pkssXhMDCMm6crINO72p5Q8GEY6ERWynJfupkycQ6AogLy9XBDsKcbQil4woYyPY/Fn9dwAwAQAO4Mlf/1oEv2/96beRkZmBl195Bfv278OXvvwQ6o/X4501a0SY40YkM53LxpbhvXffw5FjR0UsHDJosAgpe3fvkXtYvHgJ3njzLfg6fZg3fx5efeVlyUYjHHCp5RIGDRks98nz3XnHnbjc0oL169aJWMjz3f7p22Xj9I03XpeN4KYLjfLeBQsXiGBBm1RmKjIu+/btA2tIcxN18oSJqJh2K/yd/v4BAGVjpP/V1ddh585dmFExAzk5uRJiWr+b21sDGEkTsWnhG/AjLy8fO3fskOsbUzYG48eNl3thnLk5bwYAjtUdxqCCLAgAUFqMUGe7bLC6WQLAsL3vEQAQ8Z+bqAYAUKNKACxmCYBgGC4LAMAMuL179wkAwExuij6ML90K+LtHHvm5iKf8GWN///33S8Y+M9Tuu+8+HDp0CNu2bcP8+fPx2muvSR+trKyUDX7CHmyP3JwcyZalEC6OGcbRGwCweLFyADADAIGgL84BQDsgSJaoOACkwh9wJS0BoCovxLKI++oAQAHSXNdZ5hTD6piCNOEc9uFDBw9hz969GDVqlIgeFBcIBKTTASAQgNNtcgA4nAgAMEpr9AgAhKEy+aziqt5g12ly3aWlQDCArMws/PCffojnn3sejz3+GGbNmok/+ZOH0dZ2GT/5yY+xc9cOcdZgO9IJgmNx/YYN2Lxps4hbD9x/v7T5n333uwJ3PPHEkyJUsA/RCYEuDqylTiFj06ZNktFI4YPiSk3NVhw4cEBAIbYv+893vvMd6RvPPPOMgEUvvviijBUKVZ/+9KcFANq8ebPAAhRm582bJ3btFJcInnzmM58RoZPCe6L573oBAMxqpch1NQAAhf5BBYPk/hmnwYMGY9LECRg8eBACQT82V22+SgCAbiY9ifKmp0m37iO5r5ZHW28AQE+Lut4BAPXsVoIzxyBFRbo4xAvnqr/H6elR84HYTejMdXeKF/C44KDLRYcPg3Pzcel8o9h9t3a04YU//hEEwVbdfbe4nvA5y3mL18ExTjcMln1hn+aziRn07OMEDCle+VrbMSgjG5fbLiOS7kXEyKo2ZxLHopKkLQYAAOCYENcgk3W6dXyEAgERmQl4HTp8GFOnTsHIkSX44IMNOHXyFCaMH49RpaPECYRAYEpqSlzvuT4OAGzegGQXe8KA09QF1VrQAgA4CMbpeT55/6NQTc2S4ixn3TCdIBxehNiXXA64UlNwydehSgA4g8gMBOHVAEDZBOQMGwFdAiDiCErNFs7vFP89KXTtUA4A5vWqubU1PNgbACBrRpMwq98nzEMwLFnqyQAA9nmutxqaGmXe4FxPiIX37g8G5Hc9isimUkV9+XrGMco+l5mVJWUlHn/8cXz2s5/F8mXLZJ3PchMv/OEPqKquwte++jV5DvCZwhj9+qmnZJ7nnP71h78u6y9a4ROu+epXvirvZUmQgT44p+zctVOeZbTbP33qFKo2b0HZqNEYPnQoHCEFAEi8jYPjvC8AAOcOAelCIXk2cO0cXf8kwH/4rOVcwmcbYRyOR64ptm7bJuvc0tKSqCOVzItG+1hnkaigr9dahskKv13FytskcAgw2eyrt8bmaPUZSqCX8hjGv3lOF+EUgomO+LVJ1KHNAjrF/dw0V8valW43RvkNfkTUAYBsXk+DZaA7huHcQ2ciArEEqD7u+8k2AHANOpl9SjsCdgTsCNgRsCNgR6B/EbABgP7Fy361HQE7AnYE7Ah8OBH40AEAf0BtxRgbzIbhZzdBKdGmoBJSuqWIxDbFDOtH7sm6wkYmq9eD9kAX3t28EWXlkzCqjAAAM5jUxhIFMm7ANV9qQSszOlOVJbza6BHTc7XNZMk0k8wkbTlqsh7VFxOXuWSqZcpM+tgRkUxUWn9X1VTjUksLZs+dDa/XjTRvigAAWzdXYf7sOSjIyUP7pRYEOzvhcblE1NSWpIkyp5L1rp4AAMkMlzrhDqnVSjGd9q7bt23D4UOHJQuUWYeFhUWyKUpBmvEzHwMBADBL69N33I6hw4bh9TfewLYd23H7ituxbt162TR+6CtfwZq1a3D23DnJ7N60caNk4VMoOHn8BPJycmQDMz0tHZ//whfw8iuvorWtFfMXzMcrr7ws4srEyZPw5FNP4o4775SMXtqvrly5Ert27sT+vftE+P9g/XrJ5mc97K1bt2LOnNkihP3ud78VcVKEyXXrcPfdd+PQ4UMCBNwyciTysnMwuqQEZaVj+u0AUDp6tPQ9lkHgBvTMGTORawAAOoNSW/D2BQCgbXlGRoaI6dXV1ZLZe/unPy2bu8xg5uZ3V8AvDgDvvPM2jh47JACAlAAoLUbQKAHgZAmACDcgVY1eJXjrjFn5ifFzZV7eKwBgqGVsI2b479+/X9qMoi2FrYULFwoM8POf/7dsjBPe+O3zvxUoZMaMCrz77rvSXnwfbbA/+clPigDMzW7+nRv3nT4fpk+fjhSPV95PiEDbxPNiOZcI6GGUAGB5AYIdVVW1aGq8JAKx0xHCmrWrUVI6BJMnj8GHAQCI/TKdJIy65GYFTM8zFMc4Fil8bFi/XsSPu1aulAxHcQBIzxAx6MoAgGcxbChLANABIKAglKQCl7Fhn2SnvK29HcOHF+O1197Ad//sz6SMA23Nv/a1r+B73/suSkpL8A//8PdiN8y+8OMf/0QEh7/7X/9L5keOVUI9/P3jj/0PBg8egkcf/QVef/01vPjiH+VeCb1878//HOPHj8e3vv1tsVNftmy5lEfYvGmLuJlQDFq1apXAEQQA+DO6EdCGnH2HIAlhgh/84Acy5/3Lv/yLiuldd6GsrCwKrFAs+fKXv4wvfelLMp50zeW4OfEqHAAY6IA/gPy8XOzasQNPPfkkLjQ14c47VuCb3/iGlLDQJQAGAgDoIEySkiJOCIQAtmzeLNmv06ffKu44Gzd9AGbKtrf5UDF9FqZMmY4Qq9DIvKCelWp+YhamWRZSQmlOTgIAoM+iigYAusmYV7GY0h9uyEsWB4Do89yAADrafZKBnxAAsNyHznLVsyPHMWErZrDzuc+1BUX5DG8aOlouIzc7R+ANOkl4UlOQl58n8xOhGY5/zosEzbR7BV/Lgxn0FD3dXOv4fGKb742oWt5IcUu2bJdDuRt5I06wmIt5DZIweP0CAJaitKQETpfKDtflJ/hnbW2tiI/aSl4ytE3/Zv/lc43XevHCBYGWCH9RqNy7dy+OHTkqgiz/T01LFQiAl89z6Mx5c0kAowOCbhirX3lVsrgJ5M2fNx9FhYVRB5M49yJB1oLICATRdbAOx+qOY+rKzwAF+ejwBSUDPuKgkwLnPYda9kUIX6qM80QOAKq79Ay6sE15Lq6j+CwSlw2XU0AOrlHZXpJpzQx/hwIAUuoNBwArAOAMilKpAQA3AQCjbr3eozKDrWp1G7OVT7peZFa9ITbru5F1ONfYROECIQjEwbI6Ruks/Tl8X5dfwZpc37L/LlmyVERjOgLw3sL8TxxlEh/9cQDgGcTNKxCQZwaz6p984gkBtD59++1i+88xRceXN15/A9/98z/HhAnjpewOYdEnfvUrfLBxo6xtH374T/DWW2+JixDhsj/90z+NurtcxWTT7a28v/b2Dim7xWeR1+OVMhgfbNiAvOxclI0aJXME3TukzxqBUjb1gJQAuNiETVVbcK6xewkAfiAdACj+0xWLDjHRw1ohhfHz+5GRkYn6+jop/8XnKcFMApUbNmzA5PLJAinoslTsY+ow1n/6X7w+fpcgfGRcM4V/p3z3Un2KfZ5wgwcOuJm4L5n3QFeYEDJLR3iNsxnPlahTQHfnAYVfaet/4+8ROk7FnC6ic7lxucY3O+XMww+XlzqUh0C0VIpyMBAHBv5cnm3qkPHTl1ofV9Fh7BIA8cGzAYCr6Ez2W+0I2BGwI2BHwI6AHQE7AnYE7AjYEbAjYEfg4xOBDw8AmIWKyVMQDPg/HABgy0aUTZ6YEACQTCzDulxn8UU3O2lhabK3p95tFrmVrXP37cuYlbCyfRa7TMnWj20g8X3czKcN/ZYtmyXbb2TJLYYFNyGGCLZW1aByegUKBw1WGUDMBARE7NOfG3c9iSxxTd27NwCA3rXMludHMfP6RH09zp89J5aqrN3Kgxbbqd4Ulbk2kAAAgCeeegrBSAjf+6u/ks3hR372M9kMnDNvLl5kZuSoUSLqvfTyS2KJXDZ2rGRtfeWhh8Tq9dCBgyJ6rnlnjYihq1auwq9/8xuBGubOnydZvgQBSkeNwk8feQT33nevZE+/8MILWLpkKQ4fPoTDBw9h/rx5OH/uPIYNLUZ+Xp5Ywd618i4MHVqEn/3sEamvTMGGYutDDz2Ec+fPYf36DZItzI1mOgAsW7gYLlZeFt1KVSGVv7IPeT1oaWvDumgJgDwsXr4UpaNGGw4ACgCYNXOWAABsa4k1hXdjoz26CWnqflYtjcIKM67Zt3bs2CnW41OnTJHYUPimukD7eAIf7733Lo4cOYhBBZlxAIBknwkAoEQ+tcHPTVydkxXTOlT/UgAAq05bSwAwHjHxxSFW7QcOHMT5xgbJ2uZm9f/8z/9IhvX3v/99PP/88xg3brxACz/+yY9F+CF8sXHjRnzuc5+TTHBmZtMG/rnnnhPrf/6dmd8UbBvOnUdHR7uIANOmTpMNYT1uOIbMAACFl7lz56KmZhsuNF3CkiVL4HEDb775Em4pHYyxY2+By6Uyza5XCQD2W7FdZv1hyQATv2c5ZP4w6hRTbMvKzpaNelocM0N46pSpkjnLjG6CFtKH6ADQpxIAnH+AVJe1BIAGAKxznlkeSq7o8l4oHjDjlxmYvL9x48ZJ3/uXf/kngXLOnj2DT9x2m4x3tjHFi5deegn/9//+m5TW4HglDPGtb34L9957n8A/BAlWrbobc+bOwY/+9UfS5n/919/HP/3TD0XI+Na3voXVq1/Db37zG8n6HDlyJD7/+c/LmPre976HmTNnSnuzzzFj9Lvf/S5+8pOf4OLFi7j99tsFBCBY8rd/+7f4x3/8R7zxxhv4m7/5GwFROIez/AT7Hq+VR9y8qK22+1kCQI1vB/xdARTk52Hn9h34tQAAjf0GAPQjwPqsMguhfA3HBMvUEDKgKw37HUWfUaNKxK2mqnpLnANA3wEA6bEmAMA6afUslho93phorK8197d4QT+pxX2SJZ+1BIC0Ad1MgiH4OrskY9uc0a5OYzgAxEEx2vpaiV1aFPX5OpCVlo40pxvhTj8yPSki7kk9da5DjLWEuHsYz2B9qSJAUzwzrM7FgYdlTAwAgNnUDo9LrjXk61LliVwOIDMNze4gQi4n4AvIuNZHUgErgcOHeJy4AF+XD1u2bEF9XZ2Io0uXLpXMYAIAUj7IWOMQ1nn55ZfFVUNnITObNfrZGuiU8eKS940dMzYOTzhw8IAAPAT9SkpL5Vwd7Qp84P3yxVYAgHH0tXfg1VfNAMA8FBUWKQcYyRZWVyEiZC8AgCppEzSmXSr7nIPVn6q/KAeASMSoP26UBejft4oIws4IuhxhWR/IOdkvRKRnOweRxRJQdADYuhuFJgCAoqk4AGgAwOuBx6sAAEIE5vjo9a16gHQvZpHommXNYkAAEjMtiLIfBoIIEcqQPmla2xoQrXYAWLN2rQjc02dUiO0/528R/iMDCwCw7/O8hD5Y9ujZZ56RtRrdXwjA8XnP0k1cqz344AMoL58iYALXSewvhE4GDSrAnDlzRfy/2Nwsv/+Lv/gLWQeqEiADc+ixzu8f+vBwwREBttbW4tKFZsytrBQAQMdcuwDo9kgEACy/7TZxWeD443iT0lUNDbKGJQTJsSQQDmEdghvGwZ7MtStdk7jGp/DPeImzSDgspbJ27NyBqdOmCfBD9yj+jmCT6k7GoDLmQYIY4UBY2sJL0LTTJy5m7NQBTnqElzg5tnfBcblD3D26MjzolLEEgVP5HGWZE1r6i1uEAQs5oZ5ThKM454TYj0IhAaRaWy8jJztLSn3xecbXEGrz+TrlM9PT02QOZbsyNjy/PxAQZzOX26OgG37vk69bKj4Ew1l+pLPTFxcv6wga6Ax9GwCIH2s2ADAwc499FjsCdgTsCNgRsCNgR8COgB0BOwJ2BOwI2BH4iEfgwwEAurDw1pkGAEAHAJ3KQtNsI7vDsuF8NQ4APD0dAHhwg6wt0IX3tnxgAgAoUZqdBFTdcpU3Yuzny7u5iR8vZpmtXaNiSlIHAG2FbUADUYEgJmAw043ZrNxQb2pskA1RyZThPbC2pdONCWVjkZOZJRlX4aByUOjmSGCCFHrqwj0BALwqbrpx05ggwLbaWrS2XEZ+bh4mjqdtfC7ONpwTMZEbawntrnsAEHTGWez6YnHXP3vq6d+InX/l3Dlwe73Y8MEG3PaJT2D+ggUiDjLbe/78Bdi7by/y8vJEuHvjjTcFoigeWowd27dj5V134VhdHQ4fOoSpU6eKJTo3nylk/fZ3v8PiJUtQWFSEX/3qV7jv3ntlE/OFP7yAe+65B6dPnsLu3bsweeIkyRJmDWyKE3/844t48POfx5Ahg/Hv//5vuG35conHSy/9EZ/61KckS3D/gYMYUjgEe3btQvHgIqz63F1I86R2BwCY/ZTiwaUEAEBJySjpi7oEwOxZs0U8iQIA3GY1Ntp1zzQn2lqlV7YVXQAoWFIUnjJ1KgoGFUimnNQ0dzkRCkcEAHj//fdw5PABAQB0CQCzAwCSAAAyUrQobQAAHNkhhwubdQmApcsRCobhNAEAHIOZmVl488238OIfX8T0igpMmTJFrPzZXsy2fvPNN1FXVyfCPH9OMba4uFgysJl5XVNTI1blX/ziF/G73/1OMmjZjsw8HTJ4sGxwv/P221iwcCHuuftuEcd0SQ8BADyq1MPGzR9IP5hdORs7duxCa6sPn/zEJ9DW2oy333kVJaOGYOKk0QgFCTDF5g8ZA3LP4ocAlzsVfr8zVgIgJUPOOWnyOHhTOGYYLQUQ8P/eSgDoDEhesxUA4JkoXHDMso8cOnhQHB6YwUjnA/ZbCgq0COcmvDiaxAEARzB7wXzc++ADSM1MR4BW3SKIGRmecQBAMe65e2XMAcCYJ9W4jc6ccZa9ieYhChK6jjTtmf/5n/9ZNuSX37Yc3/2z7+AHP/jfksFPEZ4ZizMqKqTsB7MxX3nlFXjcXlW6wuXGX/7lX+LLX/6KjHGWg/j7v/97afuHH35Y+gTF/Mceeyyaob9z507J7mcWJPvV8uXL8c1vflOyO2n3T0jkgQcewN/93d8JMPAf//Ef4gKwYMECPPLII3jwwQcFNPj2t78t/e6v//qvsWPHDoEJ+Lk6K1KeO2Yw6ioAALaZcgDIx67t23sEAJj1zHtLVAJAt0VvAACdIi63XMLGTZtknDDzuqioUJw3Ojs7sG3bVgEAxAGgYhbK++wAoK4g5gBgFvFNqa09rr90P0sGC6gxFeuTcZ3UdOaeARX1QnUu9lUl/nciyFrnFivp6Gtp227MA7F3q7Eh/xnrGz6/CzIzkdIVhq+pGaG2dhHFVO1y1lKPiFCpRVtdXqibyG1kn7OfcQ4TBwDOZbwGCtzBENEzmRtSiwrQWZiFM60tyHRlwBU2ifDJMlj7BADUGwDAkigAwPWMfj7RwYOg1oQJE0SQ5GEVUEWAp6Css9WNWOjGItywa/cugZqUE8BkKT/E5xfbhhnGyhkldlwrAECJ8jI7GhCAAYc66ITDuLN/GA4YCUukJOrcsf4ackQQcDGzOwbWKUCH51cAgLf+fFIAgBAC53f+70lNNQCAGFSiBdpuqFYv7I3ONleYrHrWS0a0CQBgzM0jT6+jWYaAa4y1a9ZicOEQzJw9S0oThCIJwIQE4emvA4CUynGqfk8Hk1//+te4Y8UKLFu+XODMYcOKxQGAAADncQrZ/DlfzzXFubNnUVBQIMAkBWb2taamC/KMYDY859iBOrSDhHlsWwGAObNmqVgbMTd0c3ni0gZfAIALTdhUHXMAMAMAnBs4TriWJQDAMUQHG11WhECAXrtFS40YQA7jSFCAzjYch2zHU6dPo6a2FmPLysRFSyAAlwsulwZD1ZxHS34EQnD4Q/CwNFI4jGAoAKfHibDbiS636nTpTjdcbZ3Y+/4mNF+8iFkrlsGTkylrl87OLmlLivrseQRm/QghLS0dLM5s+D4AACAASURBVJoR6OSc55Y1C0EnAV4IgITCSPG61VwTCcsaiH+X+SIC+bfLReE/oCAYpwP+YAidXX443R6keFLgCEbkXFxvuLwecSagFwgd0sSZw3hGEJI2PxNsAGCgRkfi89gAwLWNr312OwJ2BOwI2BGwI2BHwI6AHQE7AnYE7AjYEfiIROCjDACorXbZ84HLEO6Zac0SAFYAQG/aaJteKwCgdnIphilQQFu96t0ynYkX3fC19I9YZp0SEpRVPkU8I2PMEMrpiEDhiFnsDefOoXzSRFUj0wAAAh2dGJxXIJlqzKIJdnUpW8sktVF724DqDQDgZnpnVxcuXLyAY0ePYuzoMVIKgJ8pGUUeZdmrhQnrsLiaEgA81ztr16L+eL2I/7T8LR42TDYamfl/8sRJrH13rWQz5eXmifBO4XPPnj1i3c+MHroULF22FCdPnRIROC0lVTb+RpaMlI1d2sKyliktrqu2bEHlzFmSOcRM8rlz50mmEAXjlsuXZcOXTgAUf7jpOW/+XAENVq9eLaIG2+2999+XTcgpt07D3v370Nx8CTlZWZg0bjymTiqXDChz/VZu9pJN6Q8AQDvyWJmH/gEAzLBndjWzp2hpn56RIWOEseKmLrNKewUAmLQVUQ4AKrvfyPYykQdXCgBwI5ZjhSUd9u7bJ9lcrLPOjD3Gl5nV3GDm39nvVqxYIa/heKGAS4H2+PHjUjKAZRoIiDDjmyIo+wTbnv2X5+NmNzdsdaKijCmvNwYAuFyYO28Oamu24sKFFixdsgRpqW6sfv1FFA3Nwegxw5Ge5v1QAAA1zig4xRwA+BOOyYJBg3D+/DkpkcG+smDBfHkd75dinAYAJLPN5TI5AHw4AACFQWYOs3zDF77wBRw6dBCPP/4YPnfX5/D//j/flyzDylmV2L1nN7761a9GxX6KOMeO1UkGPwX6H/zvf5SYUPj/6U9/Kq4RdIdgqYv7779fMvqZucm/M9ufwM/bb78tThO//e1vZQwzs5+/4/j60Y9+hBdffFH6EOeItWvXCljCjEkNCvCz6ADAcxEYYMYooRR+DseUucZydG68xgCAYlAi6OrsRFNT01UBAJ0dPsn8pxU050Nmw1LkobjJe6utrR4gAMD85DCE/eS6vPFiyUVWkJzTKSJW/POmLwCA+TXdF3XR8xklgijGK/E/2APcEnMA0EK/yiBV1wvWpZYs8xDckRAyOQc1Xcal+lNoOXkamampwlapx7pD/c9Ue8PlQ0a+tQSR4WRiBgC4JggZWbi01k9xuXGirh7BnDQMXTYTbR4vPMiBM6yttbufNxqRAQIACJ5xTHIMcXx0AwDUCkvERclGNsGUkv3qdglwWFNbI04AtB9nCR+WQGLmLsseWPXrawMAELyk8EcLczUXm9vF6YwY0EasLEBvJQCi2cPGWlXWZsy0N1md03JBASQhKQHgqT+Hg9t2oahsArKHjUBbKKygDykBQDHTJWK2Ny1NwIiQCajQfTMOAEhgA28dFexTESfvPKLax8hIF8t/ljEQqK5vAADBTgqokvVuWsMmRXqSrHMTfR0jsKTnBMaAz5df/vKXsjbgs4D9Ly01VaBSAgArbr9dygxRHOfziO5QfB9LvhA4Y3kAQqV0oXjoyw+J+wTPMVBHtDSDyUGM/d3sADBbAwCEc+V7jfr0KwUAWBaHJTYo7PN/f2dXFNwQcMJJzJjNGpK/c+3F6+R9002In3vo0CGBaqdNm4ahxUMFDuN1E8bh2pAOSd5wBClBINUfweVzjbh8vhFtXe0YM2sKOr1AF28zEkYqnLh07CTO1u5B68VmjJs5FSPHjkFqWprAGLym1tY2GW9pOVnILhokgODlhou4cL5RQNH07Cx0OkLwh8LIyMxCW2urPL+GDBokjgYsYybQkN+vylWEI0hLTZG+EPIHBH7tDAQAgpSD6JaUgUC7HxcamsTRJzMvB9lFg5GWm4O2zk65R70eM2oh9csJrT/9x3YAiI+WDQD0p/fYr7UjYEfAjoAdATsCdgTsCNgRsCNgR8COgB2Bj20Eri8AsAWb129ApMPkAGBk0OrNUeUAoGxyzRumyRwAJIsj4e6fIdJzM1Q2KI08XY8LHUE/3tuyEWMnTcSosWMkiyOa4RfdUOPOldqyNx/aASAmeKsdU7H0Nzark5cA4JniN4rNNqm8X25IZWdnRQGA5YuXiHCg7P7DYrFKdIB2msx6jdC2nZ97jQAAT4oXp0+fxo6dOzFxwgSMKR2FcCCE1suXZZNP23KatsDi49VLCQJztrrIVhIeFSPeMoUAitUUXfhZFMx1jWAl4AKsu8267ty0JQwgVsCUWsJhEeMpWLFeOA/GjJbhFHoZQ248e9xu+R3/LZ9stCPf7/V4xBa0+dIluR5mTtNCVDIpU1PkemjjTDGMgIII+pGIZE9zA5R15GlP6jLqm0ZCht2wUQJApCD2n0QlAJYtxZiysXIuZr0zm5sOAFcDAKxbt04yqKZMmSoientHu8RL20aresMRsDb7exYHgDElxQh2tcNpAABUqaKgjEUgMie2CyQAF8LiALANl9s7sWjJcoRC9AVQNWG1DMcsO1prZ2RkSL1mitkBY8O2+WIz/vM//1MEpEWLFsk182BGGvsE74ebumw3lg5gO9EeWoENEamlqzZ7UwV88HX4RI+L9l2K5F6vtOXGjRvg8XqwaNECvP/+OtTVHUdl5SykeJ3YtPl9TLt1AmbOnIKWS02GPbO6AykpYDiayN25UuAPKAeAvXuOIMWbgcrZszF58jh4rsIBQF1zdwCAfZ1W3ByvtCim0wH7LNuYG+EUgWIAgEMEoqrqavzyiV/hwJF4AMDPPmx2AIioEgDP/eYZDB9KB4BV4oAgpUziJmE9a2png+SPVwqbhDPYJ9mOdAFgu3/xS1/AjIrpOHT4EH7x6KMi+E0pn4K//v73Max4GJ548gk89+xzkv33jW9+AytuX4Gf/exneOaZ5/Bv//Zv4grBvsKyIHPmzME//MM/CBDA8xMUoujPkhAU/g8fPizCAR0k6B5AeIDuEj/84Q8xdOhQPPnkk1JCgv3ur/7qr6SsAp0EKPRT9D979qyUEqC4yex/lhCgcwXvhxmX3Q4tshk6N+egjKwsNF9uwSO/eBQTyssxe/5cdPg6pd9q8ViNKToA+KVtd+5gCYAnxJ7/zjtuxze/8Q1Q6FVtpvo7xay+OgDoMWtuyvXr1ongM3PmLKmZLvXnKQYZWZ4sVUMHgDbDAaDHEgDRQMRURuUAoGd7c6QSSYCWn8mcowEA2lKrGunxh/EsEdv0+OxMPYa6PeRNKwoB9EwCb3tHhzwnYlmeOlqWVYjhABA25kWuPzQA4HSE4Qh1ISUSQqTtMlK6Amg/dR7nj9YjLQIMLRwCbwafJWH13DBum/OasvtX5T9kBjA5/bCvECzkHCAOAPJMaZV5LCMtFRkpqfA6PKg6egDZ86bCn5MHRzgLjj4DAPHto0oAOKRE0JYqcwkA7QDgRCCg5gceBH00cENRleU0WErIfOh1lSoBoO4nCpNFIjKPsZ35ezrzHD50GGPHjcXkyeXIyDBcSyw9oCcAgGKguKkYLao+n+J1EBmBILoO1uFY3XFMXfkZoCAfHb6gIcr74Y4EkRIKwW0uwWM4wLDb6PrgUVi0e0ezOEiIcm/pWwTsHAiwBATrwXON6GB5AAIAAbiPn8OBrbtRNHYCcoqHozUUkUxwVQJAOSlwjtclAHSWeaxUgfG80ivgXrL/1fLIAAB0iQqp4y50iqxR6aBjRW+iQ8gYn++te1/mXDoA6DWTfobIWjrJI6M/DgBmAIDrSJYWeu7ZZ2XtprP3CXbxdwQACHMSQGSf+/TtnxaXAq61yqdMwZtvvoHSklKBAQh/slwAYYCeSgDoWPNWuK7S3w+SPQ0TAQBc1zAeUgLgYjNmz5xllIFQAICuRX+lAADF/zKWADDs/2W8mS5QwUdOWTdLaTRjHuUY5L+Va5QLJ0+ekOcAXbUYo8ysTIGYAk7A63AivSuEjABwfNd++C5eku85nqw0jJk9VQAAvwtwhiJI8wWwa90mjC4oQmZKCvYeOYCKyplIz8rEscOH5Vmr1n0O+IJ+TJo5HY1NjWhtuCjiPb8QZOXmSIZ+m8+HiRMm48iRo2htacGc2bPReP48zp45gzGjR+HsuXMGzBVAXkaGlFXr8nVi/9HDaIsEUTjyFowYMwZZOblob2nHqboTOFV3HBnp6cjOzYUnKwNDykaj0xGReYwAktOlSjY45ftYLJK9gdjJV0jxv7EBAMvTPZLo23Zfo2m/zo6AHQE7AnYE7AjYEbAjYEfAjoAdATsCdgTsCHxMInD9AAC32NorAKATC2+dgYryKWDGu8lsP5pJHq0fabRDTwCAtalk60UL+YY1rvybWYJOB4KOCNZsWI+JU6egbMI4BKO1SmMW/eqc3bMDk29NGu/otnNpxRPiXxAPAEA2xgry80HhhRkvM6dXwEkLTYqLuhSAsTkuYACjZ8oY0rHo64ZTMgcAyep2qBIAzJxva21D5cyZSDMsQs0Z3t3i34dN5OTDS0MA2kjctIkWh4TEMIGEAEj0tT1sJlsuIoYdxH7R032qV6mb1RvcPd8621AJOrrNtAOAK8UrlqbrNm3G2cYGZOfnYfGyZSgbNw6dfj+OHDmMmuoaFBUVW6463gGA2ZGsS8o673Q/4MYkQQlmdzFLng4JpaWlImxyU7rLH0AwxIwoBUSIpBYOo62tQ0oAHD68H4MGZWHp4kqMLi0GSwAoC1pCE0xTdZqsrmN3r3AbJViyl0ZYNxtubNEAwNLlCAYjInCJXq5Hm0nAU2eLWcky65Z1eSeMHy914in4U1SSV0VBIPUublxrK10V69jn6LFNQTA6diIU752yuUughIJWbm4OpldMRXXVFmzfvgMZGanIy8uEyxXG+PGjUVo6HOEQMwDZoModRIs9KkvTEQUANqzfij17jiA9NTsGAHgJUFAc00K5AwcPHpCMdQoUbCtaW+uDMAnvk4IuAQfWsB06tBgjRtwibUywhWLwu++9J5ADnS/4c30wo5Y1bc0AACEnKwBwj6kEgLgEyHxKG18CAF48//QzGFY01AAADIvveJLHNFJ7GhFqxHHjnEJ5bB4zlHHT+IrBYGaBLNG5u8/Zyeeaq/+NzjxPdCaCJD0CABxrFOwIAGQbAMCjj2LilHLMnhcDAAQsMWyfCQMQACjIz8WOHdvxVBIAgGIcx/P69esFimI/4Lhm34k+I2TcOMXlhHPGjBkz5Ve0RCYcQ4tozgsUyZhpzRrQzIBU810YLqcD1TVVcQ4AU6ZUIBSU4hcxkEvGn5m0MQMi6mxRQVIL2kkzfc1tzgzfoAh3FIQpSpkPMwzAPsb5g2wXL4cuL+Ki4iREExeRuHNkZWbJvxk77egQe9xaxH9LeSDJ3qYdPOcjI02UtePT3IDH14aU9nYMDgGn9+3H2ZMnMbSwUMYw3yMirn7uG+sZjl9es0AhRnyiz3lmZBv1u2VepzhM8K31MgYNysf5sycxecJERLoiqK2rx+Al8xEZNAQdbSFxcolGoBdgT022+pmnAYCOHgAAXQIgInP1e++9J+VIKBKyXEkUFDMuIAoASKYxxeT4NqXbi+qjHunTtHXftWuXlP5hPyWgYj0ovPraO+TZ0XD+PNJT08TJp6iwSOyhzACAimcMAOjYf1TgLwEA8vPR0UkAgAK4H2nBAM7U7ESomXBhRDKipa/8/+y9aZMUV5YtuiI8IjIiciAnIEFMySgEiUQhBgEaQFLfa11V/dqqutqs+w9U/6B+ZqoP3a2+t+rettf2PtxWvVfVt1VdJSExC0iEJBBjggQk5EhmzOHu1/Y+57gf9/CYMhMQcBxLSzLDx+1nyr3WXovfgz8v+wQAbWGqbjIA+NMv5fjGISbVljTmKhV0rhnC0NbNyJHsuEVzS5kJCtbtcXyjCAAvrUHOBip0fzGybaJ+JVReEBP9kUdH7R0rmwLxXptrFFAfoD5BcxH1J7apkBsD7vS+ZPW/6h3eaC7tKAgkJVun8YcP8MbBgx7Jk8ZBIk02VI1agAIAR5K8422bCSg0LnJfrlZ5XCM1ikuXvmSyVLlc4Xa1c+dOHk+IQEhqUaTssm7dev6MbF5IVaevrx82EXDrbNQOGCRXIHoyyeMIEU5pHO0fGECp4HvIR1kAUF9OJVM4cfw47n73PY6+/Y6nIKWUpCjOypahbQuA7a/w8zOgb/uqDVGPpNvYKDsAigetl2gtduXbb3mNuW/fXry8/WVU4y7yloPOeAKlq9/h1pkLqM7MY/ee3Vi5dRj5mI1EVxoFp8yAfQ+S6H5UxWf/7//C+u1bsHbjevz23/4Xdo3sxLqRHTjz8ceYnpnmvl4ql/DJsU9x5N13ceXyFTyanGKi3/T8I/QN9OP723dQzBexd88+nDlxGvfu3sNf/OVf4psvv+R3RmS2S1e+wdbduzieN85/iY0vrUVPXy/+94lPsWH/a1iz82XkyGKgZxni8QQqcwWs6l2Bqcs3cePMRVwZu4UN772BFds287hN6zFFPn5cSgCGABBsmUYBoO7wYz4wETARMBEwETARMBEwETARMBEwETARMBEwEfAj8GQIABaQtCQB4DNJANiDPSMjsupapQhdjQAQfEv1gOp60vNcMS8lc73KG0oeJizMFws4duIEOrqyWLdpo0YAkFlQVaXPwKQv58tARd3aJJ90EASkI2uhvIfT/T5pz3QqxcnJby9f5kThwf0H+JoKTvGqpVVl7mMmAJD8P0mpU8Xpzh07garwuwzjfV711qLAf/+di/cdqqKJOLdOHqnt1x4MXbfL15IHdPCx9ZEihP0E4uO3XQL/RRKek72qmo6IFhEEAEpubtyyhZPIBJ5QX52YmArdlA800AdUATw5OYnvv/sO5P26amiIE99kaUCgF1VoEQBMVW9U7cbSu1oQiChQjwCwWSMAwE2IVkmAvfK8D3gVS/heeiT7CgDnWQHgHSYAiOR4kADg34x6//xGlJe1S8qsCb5HBQapKjlF4BAeyT4xhgEYKeHtBy8MFAv/5kpJVDhTvKg6+Z0jb+Kzzz7B999/h5GR7Uil4ujt7WT551RSgEUUVwWueGMNVWkScJtIsQIAEQC++vIaMpkerj7fQQoAKYofaUD4BICpqUmWnKfKwny+wGCsvhEgm5OqBiTvTtc9dPAQkz1I4pgq3jdsWM/evlQdHwBFqe3F4mx9QUQRBlpiaEIAEOCgIh+RAgARANY0JQDw6Bui7ET1pyjAPnyc+pmhVK2yLur8T5YA0PoIoe2pyWxHEQC27xrBG4cOIlcoSlKETwAgApFQAOjF6Og5/POHH2Ji4iF++pMfCwUA8njmDkmexdUaAkC4YpUkn6kvkd/ywUMHMTS0ipUDPvv8c1YwOPjGG1ypS22FxhG/PYrYKwsAUgB4fc8+1CcAhN5VjaR8s4mjljQglHcgCQDCAkDf1BhAwFa1QhWrLoOztJ+Yd8V6o75tAJiEQ31IgP9VjaSizxxh4qBce0gCAP1kOdSPXNhuBVnLRWc5j+r3dzF56TLihSJyxRxWvrQaFqnKxIk4IM5B9Btu8UxaEBW4igBAT8AWJvQ5yf1LMJZIe6VymeeCRDyOtauHMH7/NlJxC9lkF87euI3lR96GM7Ac1TIpTPiqCa0SB+mGggoAJ1h5hFR4jh6VCgDxOAPyCgCfm3sEUqAhqXCPABCSnFfXp6piflZNsl6tlZRnN71HsnUh25eRXSNMAIjaAgSA++OsiKITAJTiD6+tGGBunQBw++Q5JAplj8TC8yfNBzT+1yhCSRaPuklvTgq1JbnmpH5MwKOdTKBrzSqs2DyMcjKOKknwxCrorFYQHxvHN+e/ZAuAZUQAcACi8REBQAheCJWXqi3mmNrR0e+Xap5tNKbR+yAiUNKyhIQ6VYWrkZ7IKVT9rxH6ArOAfMzunh58f+8eTpw6iQ3Dw3j1tVeFQk+14gOodW5iIQoAvKqX/ZxIMdTnueJdKkkQgWhycorJf6QMlM/lxLpIbkR2oP7PFjqOC1IBIWKlsmFqdE9EYCFweHZ2lq2s6BybN28RUvaPHvE11dtnZQVW+FAKaOB40Hh8+tQpVMsV7Nm9W9iByep/7+8cHmuAxRAAFIGo0fsPjw80JyiyJfX/y1euYMeOV/Dyy9vgJuOYQwXpeBzudxOYujYG+1GO5fa7Vgygc7APyZ4s0JHge0/nKsDXd3DlwkV0rF2OTF83vvziHF4aGsKe13fj+vVrvA5+fe/rKFdKOHbsGF7ZuZPVv+6O3WbyNCkPEGn2wdQEHk3NIoskynMF5HMFnsemp6fQ3dXF7/fKretYtW0zkyUnrtzE8Etr+W/C0VtXMfzmHnSsHsQcqXx0dgJlB+WZHOa/ewhnOgd7Yg5TxTyWH9iFzOoVYOUqJgCQ4o8/H+ikCdUOF7RmkAcZAkAweoYAsJjWZI41ETARMBEwETARMBEwETARMBEwETARMBF4YSLwvBIAVBKSk2qyZI8SdZTWy5dKuHnnNh5OTXG1lK8AIJBG3VRASP77tUwLUwCoqYXy2lewep9km8lfuMJJLfK23rJpsyAACKzOA5Y9ae6AYGf7zbaZAgBJ35Nyw97XX8fal9agUih6CV79agqwqCkEbv+W+IgwAUC9z9rTNQIZFwIGtgJatvlQXmWdIADw80kCAP1fJW7DCgBEAFg/PMwWFVTxSNVp1JSDSdggAYCSmbdu3sJnx46xPLkC/ylxSh72Xd3dnPjmZG9ceksvkAAQVgAQnsKqnS49AYDjZjss0U8xUBYAXiJeRJb7Sw0BQDWqQH+ppX+Ui2UmGJC0OZ1r48b1uHzla8TiDo4cOcwEANcpI5+bQyIRR9KKS79XSexQntULIACoCkDl00zPFyYAUKUzVbARuES2EN9+exV7frSHLS4I/Kf3T/7GL730EianJoMN1RAA2uy4j2n3x0wAUIQakj7P5XKeAgCBk/pGrZ+knW/fHsOFC6NcQUlgGFVxjt8fxzvvvIN169fxWEGgFwGyRBoiQEyRO5aOANAo1hHgPw80op93dQrPaQKbw4RAIgkxAYClyQV4rsYLcUVxbnGc/iU+JTueWvA/fK/1CQAk104jg0WoPnlpuxWk3AoGYjbuXLyIiWvXsXHtWlStGLK9PZjNz3vgP90NKf+ouU9IcMv1jKaUwNCuBDXpGhSLcqWCTNzCg2s3sX5oBbJpK5IAUCmRAsDjIwCQuoxOACBViXYJAIE2G4uxsgGBp3fv3mWrEyI77RoZ4d+HVSD4DesKAEtCAKD1SQVxp4o0gA5L2HwQIYHl0tlSSIC5aq5vPJLUzkNMdYqx7hPIiqVEVhdJC2UmgJDVhVAAiN++zwSAlVtfxrLVazFP8yMPAIIAwCS6WByOXMfWrs+CpISmNBzXRWe2k+clIgCQsoYOWLs0xjQgAFBMupf1IF8s4thnn2E+n8PbR95Bb1+vR4hsFKt2CAAK0FZrbOo/RIpiEDVh8dhH4wFbP8ViTGygjfo7tSV6RlpzkToKAff0e9q6Ort4XaXWGGEVL/3+wwSAsVtjGN64Edu3b2eyFoH7OgFAtRf1Hog8QBZcoxdGsXpoCOvWrg0oAJAqjxQgeioEACLqkBrRhfPncfaLL7B792688sp2lsB34y63WWqHdqmE6nweHSUbE9fGULo/iURHCmtf34nMij4OWXl8GmN/PI3eTCdSLw2g6FYwdf8BZicnsXNkB2ynysoJr7/+OkqlIj79/BjWbhzmmBRnHwGFEq6PfoWSa+PVP3ubx4b8zQc4sHM3v+tz584zCWDb9pcxdvMW7jy8j7U7t6GzqwsTN25j49p1mCsWMDb1AMMHXkO1J435mM3925opovhgBl99MYqBweVYsX4tsisHkaOunu6AResyjzTC1J1AM1ZEgJYJVnU6gSEABANjCACNZxbzqYmAiYCJgImAiYCJgImAiYCJgImAiYCJgIkAR+DJEADiQDLKAiCsAKAS8UL+Vt/asQAIHKcRAFQFmU2VSpToq1ZQsqsoU5Kas3A+QCt/8gBbPicnNqW0uXeRRinTetWt/h0qn1j6DVUVEbhCSVRKONLPCvRXyqcqWfgkCQBUDX1g33709fbCKVc831H1ivjdSJB7KQkAus9y9HnDwFC4U3vRarG3Nztfi6eJ2C3cvtohABSKJU5GE/hLXzohhSsxlSa1CywjKdbLl5m0QdX+16/fYCWJvfv28fujyn+qZKVEOMvTEoCt+TBHKgAMdOPdI/uxacNqVEu+BYBLwBFVd3kKAOLBuY/IUArCQ5wEw+HELJw8IxQA3j7yHqq2wxWuXi8h71QJbKl4ify2bwuRSiS8CjyS4FWS5OI41TdDBAAFynvvpRZwUR8lycMVwL//++8xPT2Jnp4ulCsFrFjZj8OHD6BSziMed5BKJuA6BH44nroAWwDwtQSoQnfjKQB8IiwAohQAlAUAC6fLqtlEQsgFe4Cf1qao71Ml96VLl/Bg/CFL+FKym/yKSZpYVf4rAMoDTeoSAM7gH/7pH3H52lUcePMwhAVAJwNPygKgvgIAASrSxoDDqo+HrfSneu8i6jx0/igLALXvQgg/C+/TCz5yEQQA6k9VVgBYhtHR8/jwww/Z9uGnP/lzoQCQEGAk9wYp+a8sAKhvC3DS3+YfzWF8fBzXrl3jdkTV1ASIvb53L1vRUDU5jRV8zoD8tmjniyMABGbqJuEME7NEH2tGACAAj8B/oQDgV/WGgZggAUCOY5JkRISjWpudULsNS8AoWe44+aMTAUB4Q1ecEjpQwWDcwVcnT6A/k8W+/fuRQxVz1RIyywQI6VX4SqUfenrfAsBBjMZdXc6dyI3y+YS1SxndMQu3Tp1FdWYamY4YujOdiFXiOHvzDpa/8zZbALBdQ7sEgBoLgALPN7dukQLAfmfRfwAAIABJREFUAI4ePYrh4Q0MAhJQqsYHUgBYCAFAb4O0LqJzXv32W5y/cB7bX96Ordu2sVIDtVuaz8JbMwJA+xYANOTT/Fnl61HVOE2CZK9B7USBfarN1LadFkcOSfazqNqcSYOi/caZEVJBJz1vgACwRhIAqGHQ2C0UAAQljtgAOrVV3UOwX0U048DN0hqaCAA0DxMgLt6vtlrn+TAgKsTHsx2GrHCnmNlwmbQ2evEievv72BaCJPFz+Zw3gzBhV9paqJsI99tGhIAoAgCpM1B7UutrGhMIhCfAv5DPS6JlmQkJZINCn9O+hUKeq7zpHczP51hFgtfgDSwJqF2pCnkmhiSTGL1wAXfu3MHWbVuxZfMWHqM9ejArFYk48bO7Lrq6unD5m2/w1aWvMLJzJ3qXLeO1FVX+E/ivrGGE3UhrCgA0TpBKFKlx7NAsABaiAMCWCKMXcOnLS9j28svYuWMHOrtIIcllkD7VkYJDRICUhQ5aM80XEZ/No2O2yLZUE/Ey+tcM8XPM3LmP0d99grcPH0b/5rXIV8uYn5rBmVMnsWbNalZLIHWkvfv28rk/+fwYXn1jH+ZmZvDozj2sH1iJiTt3UU4AI//1bVz+9irO//sx/PTIn6GnZxnbP/T29uHoX/4lJq5fx407t5HoEaoPD8e+w6bhjSi7Nm5PjGPLvteQ7O9BHlXESdBjKofZuw/Q19OHeKYD6O0COjtgx2IoMalE2OlwW3eE9Ya+GQJAi2Nem7sZAkCbATO7mwiYCJgImAiYCJgImAiYCJgImAiYCJgIvJgReHIEAGUBcExaAOzFnpFdIQsAIXnL8H8ITGpEAAhDSF5Kk4BJkv31AFJf8peSopQwU173fgV7EEQSku3yCpIAEGwpzWqmwqBUiNggk7rinH4FtQekyaS+Dvx7yVApEbyYlltPAUD9/uHkBFcf7d+3DwPkeUpJZ+VHrepAW/COXcg9KhCYjq1PLGgl/u1cvdn52jmXv+9CCQBULZYvFFlGVlScCQ9r1V7Cls1UNX7jxg0c+/RTBidIRYJAEqp8Is9bvVqNKmNpHwKT1KYTAD750x9x9eo3GBzoxtEj+7GZCABFQQAgCwAGY+Nx9qwWnvfiLIK0wvCUJNAQWGUxCUARAN6RBABFZGFMw5Ng9mFklwEM3wKAq91chxOs9J0ksP3+QDCHAMLCCgA0BghpZoeJNSStq8gGSk2AqpuVd/rHf/gPVCtlvPrqCJLJGLJdHchkk3DtMuxqUciHc9xIEYDuQFAZagkASVTKcXxKFgCXriGtWQCkUhbcmATPJQ2C71trYv67Fr8kMFL5uRMBgIABAmDoPROIkslmvKM5Ea0DFHUJAGfrEwDoeAIapA0AWwD8919jzarV+MXPf86ez36b0gB/r8O2QgJopU+J9uR/+X3AP1p+3k4XXirGUiuPoN2yV/VpuwwydfZ0Y/rRLP7+gw8QbQEgDTF0C4ALF9gCIJoAQBXIDoOSJD9N/VpZZQRu1XEZVCHSEH0nEgBV/a9cOcQKG/WrWxdJANBvoqatRAUzmgDQkepAKpXkdl57rzGUiiRTTlW+0uNa+nGHr1CvMlMfR4LtTA5KDd47KaLY5MPOBACLBzEiAGTiDnqdEi5/cRZxJ4Z9bx5CMWOx3zQpEtH42uHEGOBTG43TgWYt7Tvoc6+HsSWCBKEArhB/eOY8MDONGMro6exEyk3j7E1hAUAEgLYtALR3Rdel+yoUi4IAcPOGsAB4V1kA0FhsQ5AcXczPz+EPf/gDVwlv27aN1SnYM17biKymlF3yBWGBQsAk+YwTUEdt+MsvL+LbK9+y7P/OnSP+3FUlQF5Ylugb9YNCLo/ffvQRk12yad8CgO6PFSEkaC3mhGYWAPTgDuj9ilYZ52p92nRLp3aGhPC+PKd6a2DRJmIOzaD0kunaygJAKAAMsQLAGsyR2oVSAJCqFmLkoPZTSwDQLZRaHanZNkPdsGyHOgWLP9Ibq1wfKiIEV8/L9kzry6+++orViEiBhEgANA9Tf9aJNzXAf3jhI+9Hn+88OX05idK7IYLdUm6NCAn8t4dGyqGfqQ1/e+UKk/e2bhUkALmAEGFzXFbxoT5VLBZZlYCAeiI6/tn7f8ZEBEUAUCQA+rlVAgCTSVwXU1NTOHH8BPbv34eVK1YwmYPiTmsLtVGsaG4qFAre72gNRetIZYFAtkNjt2976w8iMLNFAVmSVCqskET9hIc/8YDUdZCUXKwyEaRi4udkBbg5ehk9PT3oXD2Izt5uVOYLmHzwAPl8jokFM9Oz2LJ1Czewb65/i8HhtSjMPIJz+wGK07NsLZBd3of0yn64sTguX7iE7Zu28brh26tXsX7deia20brx/r17PO+lOzow1DeIZb3LhH1GKgE3nRBjcTLJ74PWPWS/Q32IyCu0n7BqkT2IxhDhuRFo+8YCYCl7W+25DAHg8cbXnN1EwETARMBEwETARMBEwETARMBEwETAROA5icCTJQCcwIlPP6shAIhQqjoloXWvUqsqzPUIAMpDXH8dekU6Jbu4okYmJS1KXsqEmQIWmQTAJxAAkpfc9CqmdAKAXt3ULGXarAKd7i3oW6xi4WWRQgignnAUad361cytNNFmBID74+O4eHEUBw+8wd7xVH36pAgA/MoUqNwOqNfKgz/hfRZGADiK4Y2bUCyVGBQRoLewD1BbOA9OSdubt27it7/9/1gG/s3Dh1n2nywEKGmrvG/9E8QD5XrtEwBEdb4iAXi9iG8xTABI4NSZc3g0X8Q7R9/jylxO2KtKNq2iVbVLIgDIruuBKwroEwWOfn8VCXcbJLurZH0JEKekNj0/VaQ6TgWVapmlfamKnhLq9J39jKs2cvPznAy/f/8uhofXY2TnK6jaZa74pOLpOEh+nyqiJcGBgB+uoI0z0Oe9GwkOxRNEAIjh00/PSQJANw4cOIAdO7fBJwBoY08kAcDv45SAJ5CLEss3b9zA//Ov/4q9e/di3/59SJLnN8uz19kWSgCQBBwCJNOWhX/59W+wZkgQAChmPiNFgbQhr2vPJXopOl2TKn8pdd3alcL32dpRi96rbQUAqvT0CQDUdgf6erma1CcA/FhTABBzKbUVAm8aEQAIDL1x/Tr+/9/9jseHI0ePtAD+qx65CAWAcBAbEjEiwH85Y2c7sww2RTPEYiiXqqw0QgQAss2gMUAH9cOVmi2/22al0mztQiARze8xJGwiF8VQtovoTsbQWcnjyrlzXH2/561DyHUmMBezYcdEZW+2QqQBOkSuhEIkO29eVIB/+HOSKq9UMfvFKOLTkyQkzwSAdDzDCgArpAJAqdimBQC/JzH/1BIApAJAEwIAkdmIKMAAY9X2VjDqvZCVA4GRBP4TEYXIa4rUdenSl/j662+wadMm7NmzJwBY8j2FGVNSCSOSADA0xH1kMQQAMe9Rm2ow7vqTbUTzCi9sBKBIVdNqLUj/TTiuIITw2tWBY1WQpTiN3cflc8oCIEIBQK5pWQEgYq2oEwDUzTVaarHCgb7oqEcACD0pP5N8N8oygH7X3dPDKgDXblwHgdP9rDpiYeXQEK9fqFqftrC1h1oHNwPglYKOaluLlWCvGbZCC7CwIoBS4VHH0fPQOEtV8zdv3MR7777LALPaqD+UCkXQuEZKC6TI8vXXX7OiBvUFstRYDAGArkNryYcPH4qK+J5lPgEgkaghSChFDeqzRDJUVgjZbCfGxm5hdPQi39uWLVtZFYEJpazkJCgnNG/RPyIA0N9ZBJ77VD7x90/CAVI2EK84iFVpORVDJW0RiwAJJ4bc3Byfu3+gHxMTkwzYU0cghYBi3OW+0ZO3Ydkuqh0Wqqk4W6qUiZxou0glaf8YSqUytyM6Fyk9VQol7lMOERpiFuJkIxNzUYbD90nEWHqf3HakgoUnJuVI1QueezTMPzQvGAJAyzPqgnY0BIAFhc0cZCJgImAiYCJgImAiYCJgImAiYCJgImAi8KJF4IdEAOBaKk8CXGQ7FS6wUAKA8vyl98qVKZIAIHQGfAUARQBgOFHLgIZrpiI9VBs2msYAfW3VopIPFyf1isAiquxfBALA89UfffCyNQuAoxjevImrwXQCQLB9BiNEct3k100ys5SwpWonqtii36tkeqDNEYCkNdF2LAAY+KbK2wYEAK4dd4UCgAudAPCuIABIAMsDODULAAFjChlj2jwAQZPy1gv6hJSzqMwn8Iil8itlzM89Yrnh3PwcCoV5lCslri60bQIHRWyqFfqqcOKdyACZTBobNw5j86ZhuG4VsYQL2y5Rtpg0BmTQKTlMwF4jAkAC5UoMxz49JywA0j4BINmhvNRFTxdAUnC8EJiJ/zt6NrpPSsRPTk1hcmoSK1euZB9bAhaUT7FqFYGzLcQCQAaYx05DAFia4egHRADoSKYwNzfHIBMBbiSlrir/axQkAk8v5ucFWwC0E0kNdBaH+USTnp5uAcC4wUpyNXvWIwBos6vPMmvnnlrYl8BhmypcydrDTjBBKEwAiDsW9rx1GLPdCTwiAkA8hqQdQ1c5xsCYzSSCsCGSb7mjbkPHndTyhRQA5s4LAoCFEnqyggDwxQ0iALzDCgClIpGZNBWVOpXV3uPWEABivgKAZwHgKwAIAFYoAMzNz+HUqVPc3ghQJFIWkzE10J4Jm47N8utU9U/WNVu2bGEiCylUXBwdxfoNG7Bv716+JZJV17cnSgCIV+EQGB8LKtHUbxphQqhGmPJWe0qyX+xruaIdMEDqEoAah205KEsCQGLsPq4sMQGghabt76IpUTQ6rh4BoFQp48zZsxgYHMTQqiEmtZHEfqYzi9dee43Ji7QtlADAo0UEKaStZ2ywczNLgjABgNZiVOFOfeDj//gPbN2yBVu3bPXUSxQBgJ6blF2I5EV9Zf/+/dwHaH3G635JmmzXAoCtCBIJVoY598UXuH/vPhNsaN1A5MGwDQCRccgyiu5318gItmzdytG4c+c2Tp06zYoxr7zyCs8b83NzngKRwMXp7zeXiVDVhPxbiwgkrqj4p89IrYIJT3YMCTcOJkzGwdL7VVJscGJceU/kEDEvkbVAiWOQSCZYYYW2jpiFBF3RdVEmazdHqExYcbKwIZJTjI9/9GiOnzGdTGFZdw/sUlmolADIFQtIdXcyAYE28bejg6rrePYxetz5yqwC4M9K4aZiCABL1dOiz2MIAI83vubsJgImAiYCJgImAiYCJgImAiYCJgImAiYCz0kEnjYBgIA43mRi2ator0n6Rwc8SgGAskOccla+ozIBGCYAcJInAKwHE7S+EoB/7cXV29c+QzA5KRLCAcxPZfOfAgGA7pYUAEZHR3HwjVoFAPHefDjmOekSj/ExWiEAHMe9iYfo6evFO++9i42bBAFASdaHc9mU2NQ3SkgTQJzOpPFg/AF6+/oYGCbZXepr1F8CPsmtEAAGu3H0nf3YNCwsAChhGyMLAEUAkNWuehWuIMoIigpcAv/FF1kAzM0X8M6Rd7kyV3nMUzJYVfTTkYLwo6r/5XevglD38tb7psse1LOzM5w8n5mdwb1737NfLFX6U+V+Op1COtOBVDLJlYbLly9nsgBJTxMgRVWpFMNMNs1VbAIPI6UCBy7BLww0+p1SEAAIyBdqB6I/k3yz6MeU0BYEAGEBkMl0Y/+BA9i5YxuSHQnV2331kQAAp84nnp/VDojUUBbvl4gLlOSmjVQMKMFNlbIEEqjo69/5HmNxVvJQHsb0gKdOn5YWANdw4M3D+MXf/g3SXVmUKYkuZW0FAcBF2kq0qADAb1G+nPD3xXSx518B4JVdIzhw6CBbfyjSy+NQAOD2JAFYaktc3RvhoR79tp4gAUBbH/j3Iq7f3d0p2lmkgoBUAKi6qFZJuYMIhqKq09taqORfaGtl6Wu2+KBqfqpkpqpUoQDQXfYVAH7EBIAk5kjaHXEk7JhQAHCBalwAaGqeVcRF/Z7UUKsqa30CQAWzFy4gxgoAJSzr7EQ2lsW567ex8m1BACiWaKzw49GwQjpk1UAjnLAAKAgLgDABgOS/HccbE/NSbYXAvGw2y+MUj2GhknMiM33/3XdMFiBwkYhsV779lkkqr732KjZv3sJzGl07Hg9W3j85AkCV1WASbhVxsqSRHAqPsBnZaOQ4HvhMV4AS86WcCXkSjBMoSsQtnkwslGNAxXIFAcCuIHErmgAQi9HYLUZ/3QIgsFbgHxQJYYGtfJEEgEtffYW79+7iv/75n2PdunXI5eaZrPdobg5dRGqTBI/nhQDAAHW5zAQ+ks9/MD7O1geeCoDjoquzC/O5eXzyxz/hwYMHOHrkCPr7+vk4VjaSfy4pMJrHBKqup6r7VBLjkxM4fvok7j98wOD+e++/z7ElAgFdl85Da50izS+OjYSV4PMSQZQAb50EQOQDss24cOECtm8XVlKkMHX2zFnsHNmJXbte5TUlEQWoL/L6KR5jpRWl6saV/6wAIPyrmNRChBYIAgA9R9qOwbUdlGhMsGJwO5JsL2XBIoMNHkOIpEmKAamEIP3wvSdJlonG1Qr3kVSMQH8LtktjKUA2V6SMRHdTLJaQSgoSABHB+5b1olQs8poqnkigZFc4hooAoBZRiijOvdMRREhlGUJLYLXW44uExjJDAFjguNLiYYYA0GKgzG4mAiYCJgImAiYCJgImAiYCJgImAiYCJgIvdgSeNgGAEjdiE4lI31+0fmJSTxjXVOCos0lgmr2/CZSTyRmlAKC/9aC6gJYM59uq9U0NtphQxqemOTWjDISPFz8rXEIltD3IUQMIVSJwMS24kQUAnZctAEZHOUmpLABU8ktdt1kEFnN/z9exTQgAlPQ9/jnuPXyI7v5eHHmXCACbBQGggywAfMBOxEUAut57YICLZO6DthKUhKR2RGALbbpPcoBswglTksp2MDefx58++SOuXf0GAwPdOHpkPzZtWA27mJMWEFTRKhUAuL1G9ddaAsCZL0YxNTOH99/7L6hWyZdbeJMnEuI57KoT8FGOIsPQM1Kymr7bMoFNVWEzM1O4P34Xc49mMTk1wcB+R0cSg4P9GBzsY69wqhhWgD/7P0vJfVWtJsPqjUeUEOcvHpuUJoHOyhHgv1dFS9KwDP5TiRsRAFIol4kAcFYoAGQ0BYCUkDdW7zL8Pv3f+3vRHdD7UV6+9Pwq66ySzfr7D9FDOGY+AYDUH5oRAESb9QkAyRYIAGo8V8Qu7eeaDt3u6PH8EADoSRzb5erCzu5uTD+axd//6gNsHxnBgcM+AUCMt4/HAgCepnFoViNQUxtbauc80d/PnDmF06fPYH6+gNf37MOuXXtgV+leVb9QFbiLBRrDx4ufO7uyTNSpJQAIOJwk7isVm9VGGPxvVuG+pBMOG7fLydwnACxLxrCsSASAL3j82f3WYcx1pZBzSc46Dssh0JfgMbCCAANnmklR+Bb1HqT3d5KInxq9AGd2gj3je7Od6HYzGL1+G6veegcYXIFCicWu/VGoXnxC4L8iKvoEgBOSADCIo0elAoAVh2OLOYcuwdXL4fVLRLxJ/p+sWD759BOsX7+B/39rbAxr165l+5S2N9dFPpfDb//tIwYzifz05qHDrJyiiC9qTSOAZlJtqIIUFPLfXMfNm2N49Wd/AfT3I1+sivE9XkbarmDuynVM3/mOVWOIfFYqiupkfVT3fpD9uPb+1RGMPnpkMH4vcQtz5TK6Vg9h3fZtKMRcJgBUQxYAQ1tfxrLVazBHdhfSqVzIlytCASOVEZdebL8UEujNNnUVbz0r1+cnT53kKv/Db73F8xqB0zxbRBBe6ff1iABevJ9o/44Ip04uiggKKQIQGZO2melpnD93Dtu2bmNLC1qPUFX65MQkzpw+jXt37+L1Pa9jaOVKsdZhSXuqZhch19fhYqxoTgAgkiARQYkAoOwv9JiGFQto/++//x7nL5zHjh07MDM9gxMnTuDgwYOsBkCEArXpylLiNYj1qLBk81VMiCgpCvdpleR4lgZMQIsn4NCz8pJKrFtFu/XtlZRlBxMMFNFAWkF5/ThucTy9xqnZM4lzBputWmcqsF9vf0wlkO2KFRfkA4shUbZs2V7lY3sxMQSAZiPD4j43BIDFxc8cbSJgImAiYCJgImAiYCJgImAiYCJgImAi8IJE4GkSAH40sosrRyTkLeS7vQRebWIyKs8fTijrr42TOZRkYh9KCdNJEDWwn8zohKEoZQdQnwKgjqgHYmmJ3cj2FH28B/5HyJfWJNDbxc9C99GMAEAJc1IACBMAXpDuscSP2YwAMIdPjh/HvYcP0N3fh3fePYqNmyUBICUJANRLNNCOQC0/AUuSq5oPfQt3X5cAkMvjT3/6I65e/QaDigAgFQC48owqWl1R7cU9tS4BgD6XCgCuhRMnz/LPhw6+iXyhwBVjBGaT/Kxo2z6aIO5N2gDQ/x0hDy1+HeexgqRo7927j6mpSVQqZaQzSSzr7UZvby+SSQtr1qxCqiOBdAdJwVY4+U6Jb7AsNT2CiJ9/lWCfVBX9IpSeKYH8Ud2vege6AoCoQLM8BQBBAEhrBICUIgB4vvWK0FEfUVHVocJCwq98rrUSkS9fGx84p84KAP3IZrIi3vE4S/n+wz/9Iy5fu6opAHRKBQBxL74FQKsEABGv6Mpsr8XWlsw1bbPPIQHAdtDV040pSQB4ZWQE+yUBwAcrniwBoPFr8OC8p04AyHZmYLFUhz4RqvuLI5+vMCGBKkGfBgEgzlpEZBpCah9UKVvEskQMfUwAOMug3e63DmG+swMFqmCtWoi7FhzEhWe2JSTmFdAUHhkiwX/5S0EAOA93dooBbUUAuEAEgLffhjuwAoUy1+B6r7suQSLChiGgAHDqBG7dvInBQSIAHGVf8LgVE2OtdtNhclL4eWhcp+p+kv//9NinIDIAVS6TUsv+ffs8G5umw0Rggfd4CACZagX3vriI/PhDBlW7ujq5illtCgwMEgK0da037utHiPGN53FqLy5QSVjoXDuElZuH4XakhCpEvAJ6v9bt+/jm3JfQCQBE6SCzACYMEojK8hGKWBCOXLMxukmk21AA4CdXKj4SMP38+HFsGB7Gaz/ajWKxwHLzPHM8xwQAJmM6Dlef/+mPf8KOV7bj5e3bUcwXcPf773Fx9CKvbQ7sP4DOTIb/TxX6tP5Rkv86CK1i1QoBQAekxXog2APDBABa3+VzefznH//IxMmpqWls3LgRL2/bhr7+/jr2Cn4bF+OJhpoHFpwkse+PYN7Yw6SBOJOjlAIOj6FqXw3AV7fvE8dFe1VKcv75/XVzM0sIYWnlS/vLlYxcJ/r9wSfmaeQGfWfmMPhjK6+jFklQoXun9fKqVav43Is9X1vj6A9wZ0MA+AG+FHNLJgImAiYCJgImAiYCJgImAiYCJgImAiYCP7wIPG0CACkACMBb+ndTgoTRegm2hQCssFxsFAFAppw42KwAoAlthxNe+hupJQBwyqbJS2uGwC/8+FbOHKl83EYza5cAQJVuUUSMNi75Au+6EALAJuQ9BYC4rPry25T+/lnoQqistryFCQB0IFXmP5qf9wgAngJAiAAQozSrBOijCQCUyGdaj2cDcPLUOVy+fBWrVq3B6tWrUS4V0d3dhf6BfnR2dSJh6Z7OCpb3n5dApmKxyJ609L2Yz3NimjyEV65cge6eLMv3ZzIdXH1L3uC2XYHrVDWQH0w84FFHntqr5gqVcPkJaBHUsOWCVg8mzse7kQqAIACQtKywAPAVAMgCYMfObSACgCAZqXaxMAKAAFaCqg+qAeiPE00A0BQArkYRACRBgi0AgLRlCAAtd656O6oKTqUAYAgAzUMaAUBTP2tGAJifK6FaldL/iwRfmt9keA8a+RoQAM6fhR1zsPttSQBgr/ck4k4UAUCQAMJF3OGhXv+8s0IWAOdhTU2hw3bQl+5G2srgixtjWPnOYTjLl6NQErYD3njRUAEgSLIQBIAYCiWyANAIAO8exfAGSQAIqdE0IwD09fVzNf13332H3/3+98jnc3j/vffZBoA2JQnf1rtYcgUAGrIrSMQcpGxH+IhL4N8DZrWKZP1ew+pJtc+hCFdC5cZKplB2HZTJazwRZ8KaAyJVVEDvN0YEgPM+ASBHFeZ8UlLWUavqHy4B4I+f/Al79+3D1q1bMTU97QGaqh3786+I1LOuAEAEFyLFEBGR3vRnx44xoXNZ7zIG2memptDd1Y2RnTvR39sHp1r1wH+vul12Q7X2e5wEAKrwJzLOv/7rv2JicgJ79ryOw4cONSHihAkAYk0kthDhgBdMwtrI24eXRGECgDia2kPU3x/NCQDi+DD4HyY88D4S/OenkLcbXCf6T+KrAGhPpw2ThgDQ1kjd9s6GANB2yMwBJgImAiYCJgImAiYCJgImAiYCJgImAiYCL2IEnjcCgAd4RVgAcKqpbRCgGYDfrNU0Q2Obnb/+8UsBxNcjACjP4bACgCEANHvfjT5vnwAwvHkTCqUikkoBQKsaDFcYCmlUqkJv/R7DBADqH1SFRwSAP/znx7h+/VsMDnbjSMgCIO4KCwDVn4TEa+jCUvZVUHmECsCj2TyufHsdpWKFPetJrp+q+knKno4mP9qgr3MoZq6LZCIB8qal49etXcPV/ulMmhUAOtJJ2E6VQX/HqZKCMqu3Ug2ugENkolbeag0BQKSJvWyuUg9Rv6glAOixVrEPEwCAY59+gUuXriKT6UEtAcCvzhSy6/XGBJ8QoRQABPEinNjWquqCjxOhALBUBAB1zdD3hgyl8DGttFu/PUTuXVNV2+ici6x+beV2o/ZZBAGAEIlKuYL+vl5cvHAB//zhh5icmMBPf/Jj/N0vfyn9kUWPI6CJqqdnZ2c9q42a+a+OBUDjR1MAz9O3ACCyT8IiK4saKJzrQH0CgAKZFvrSFnIcQetCbtqJkQIAUKmWfAUAjwBwUCgAeASARIQCQPsEgK5KGbMXvkBychrZSgzLMstcCNqcAAAgAElEQVQQT2Zx5tZNrHx7P2LLV6BQpLsiuwY5wi0JAeCIJADEa+xomhEAyMolk8kyuev48c/ZD53GS+WdTmN+21sEAeDwocMsrb4wCwACBmluibEHOQH15E9O82YibnlVv6pJ6qN5O4TNql1FuUqWAxp8yrL+DuJxmy0KYrfvCQLAlpex7KU1yDlgCwCdAMDzSQMFADWHtB1XOqANBQA1T+nA6umzZ7F121Zs2rwZc/PzTMwLAK+hxUyN5Veovba/vl/QU9c9SEjSR2/KUoXaHFlnUJv5/LPP8P1332FoaBWP3WRz0d/bi85sllcBlWKJK/851KS8pMn/q6s8bgJAuVJm2X/qiyO7Rnh9Rv2UiJfRNjFRBIComCjFpHoEAAH465sC8EM8Tc06TuxdqwAgfl9DAIggTqr2x5RK2fd0+kLgDYesBGruyygALG0HC53NEAAea3jNyU0ETARMBEwETARMBEwETARMBEwETARMBJ6XCDw9AsA+CAuA8pJaAKgqGS+JQwoAXBothQXaIgB4cOECX3czgKvZ+Rsf/1gJAPKJ75MFwEVjAbDABhBOV3ngrgBwxUZyo/FUErO5WguAdggA4mQya9niDYcrShUBYGb2kSAA3PiWLQCYACAVAKgSPOYkEOc0q/AAFk+jPFnlz0QA4Ep4qQJAJACXrAMIcBJA99itm5zZJhIAKQ+Qzy3L9FPlqMdO8FOuq1av4kR0d3c3H0OV7371u7gH4QlOgSAfc077yp99nFCdUU/sishJQF3RAAJSxKJaX08ABxPUtQQAAofKFZ8AkM70sI+1UgAQwIzyaQZLNnsbD1uhijndIoEq1WoS2MGEeQAuJwAhFhMWANms9LWNLYEFgFIf0MarcCa8bnuMAm4bNd4XlwAg2mcM5VIFA/19GD1/Af+NCQAPF0wAaAeQDDRM2d9Pnz6J06fPYH6+gNf37MOuXXtYcj/GoLJou76NRvhdtzhI8YP7oJJ+H5lsRx0CAPt7YH6+COkasgDyXxv3V2fXOPfPGBzpxb5YAkB47FGWKATKcRWstr7pqpQwfe4UeoplVGbKuH9/Cp1DQ3CW9yM2vBKx3j5UihZAY7LcWrcAEGM8EaxqFQB8AkAt4Ka1gRB4pu6BxvNoYHEhBE4hy5LP5fDbjz7C/fvjyGYyUAQAqrBWnuIUW1Fh7rBlAgHs+W+u4+bNMbz6s78A+vuRL0pAPmZ7vuaCVkbqPOLt1AP8W12vKc/0KjmkyzHeomnWcWDRCEAWALEqOqtVWGNkAXARQ1u3MwEg7wr/9BipBNDM69nqRBPLdBuZdlu71yPrY96Rp9SPO/b559j28stYt24dBd+3CGjhZihOzQgBLZxmSXdphQBQLpe5DZKs/5/+849MZNyxYwf/rlwqSZUnMeSpv2fUdMpvUfUbbfGiJOtjqSTGpyZw/NRJ3H/4ACtWrMB777/P8SUyWK0FQFCiPqwkROMKr1XrKQxpFlTB+UH81JyQEWw8vD+1ea363h8X5NpMWgDw+YkQI+PA/UuOf1Hzmmc/0YQhq/52VMtPfeapWX2EprQmq5MW4tG4ORoLgGB8DAFgSYcvczITARMBEwETARMBEwETARMBEwETARMBE4HnNQJPhwBQwlu792LPyC6QBYDytxXgnQ7NRYBZ4YSLlvDmNKz8vB4BoJEFQO07Fukclp1sizignykKuJDJMSFm6Zd3hW/AA9HqAycLA3C0VF2Dy9NehgCwlD3fTw/+UAkAlCAulysgAsDHf/gP3Lh5tT4BwI17/VUpAFD/EhVpAnRXUvgCJBFgUyxGgJNSD1B9S3wP5maj06kkt+wnpYngI/y9leCxICJoZADlQSvlY+u90QBmrVd+eUNS7f20SwAIKgAkvcpMjk8IwBO3HbymPhKwVG0gYLVjTSQBYKCfq2wVOHTq1Gn8wz/9Iy5fu4YDbx7GL/72b5DuyqLsCB9pTrQ3tABQHuVeqj6iIruVflR/rPSPfrEJANQihAJAPy6eP9+QAOA6DnK5HEs42zZJgtd6Bi9s/lDvycXTJgCk0ykkkyTzETFHunHkcmXYVUFQWfgc3krbjd4nLvunIACQAkA5pADgSguAlFAAqCYRd+tbACiCErUDGuJyj+aQTqaY0ENy3eQrrrbOahHFq1/i1rkLKMy56Fu1DitHdiKXsVDojKFKditOJ2D/sAgAjaK9oHcoCQAfffQRxkMEAKrGpknHk1dviwAgAHrR8gTAHpb415ulml+a4eVCgtwFaeIQmA/XQdKNweL7FKQ6O+EiW6kgcfs+Ln+hCABrkXcBm+0HiABARAo1Xv5wCAAULbU+/+LcOSZ7vHHoIDLZDIqFoi+73kq3C1XcL6h9tHKdFvdpRAAQYxCtrwQBYGZmBic/P47BgQG8vO1lvgK1R/XG9Ip//pAIfE+YANDssesRddRx7b4PtT/3q1BH8QB8TbXmsRMA+KWFDAwa8NgMAaBZi1nazw0BYGnjac5mImAiYCJgImAiYCJgImAiYCJgImAiYCLwnEbgRSIAiAScXzHS7JWKPJMANNtNZPnnbkIAYMl2nfgQvqtWQLFmT1L/87oWAPKQegQAnaax8Ku/aEf+8AkAiUQCpXIZ09OzS0QAUJWSotKdq//duAT6a1sRJZS5j1JiP0LOnZQB/KrScN8QWgN+5aNSA5DZ8zoVp16yWu7GPxsCgCEAPK7haYEWAOJ2GhMAOpIkke5bABABQFkAWJZVWzHbAMxoMGt4pD1DAGjcSBoSAM59ATsO7H7rEOY7Uyi4RABISAIAqQYAtkUgs1Az4S/N+LsDFrpjSWTiSZYUJ4IH2UGoLWMXMH7xc9y7eQvJzpVYsX0X4hvWYN6yYds5oYxgdyPm+rL6PwQFgEYRbXcdxkQxx0EhlwcTAMaVAsAhDK0cYpuMhREASAnAhh2n76ITMVkrLAmuoZgtKwBw9bMgnjJRznbRQXY7/GMMdtxFxbKRqVaQHAsSAAoE/WsEADVmKIJC7epy4TYo3uzbjNEQ8UIVAeDe/fv45vJl7Hr1VWwYHoZtCwMDNRWHFSRqTvUDJABE+corYoD6LJFM4vatW7h08UtsGt6ITZs2se0FtdVGBAD9M25zFCzpWU/jRTMFAFrfeVuT9dBSTH/t9tdGBABuExHV+60qAEQdH3U+1Ta9qdEQAJaiKTyWcxgCwGMJqzmpiYCJgImAiYCJgImAiYCJgImAiYCJgInA8xaBJ0sAOIkTnx6Dm9cVAMqaAoCQYPWr3KLRiUBVVUgBwKvilUkbSqIqCwB6d8obsv579LOZIgErErGUYBdbq9lOPY2p0pnB48W9hgkAYVA0fJ7wnbd6P7VPLHLTNc7tgR3vPxjH6GitBYAhACxkJHgMBACtafE7WaQFQKsEgLiTQCykAMCtm/sjVSlK+X+SSmZUhHo1dUpf/t+X+BexjJZojW7f6jpB+QxFAPAJO0LxQ2bJZe/VMLSalxj+rHYECt5POB9NSrlCDYHAOiAesgDwFQC2IpUiBQBLxCVSAUAZAPjXDN+PA7JY0Df/J3WUd7SyABgYQCaT8WS2F6YAsAq/+PlfccWiYHOExqm6peXhJ9Dj2epY12DMC5cNNuumCyuBb3bWxp+HCQCOg87ubkw/msXf/+oDbB8ZwYHDB5EvFIX6DNtOiFZC80WlXEZ/Xx9GL5AFwD8x6PvTn/w5/u6Xv4QgAEgrC9fl6n+lALDkBICYi1OnTuJMpAUAAU1yLPDkoxfENpDTrn6s306aKwCU2JLAH5sW9+raPVrU/dOwLNYP1UoJyxIWekpFXD53Dk7cxY/eOoR8NokCrTMcMT4SiCuqYOl4B5arvmwkHJer/5MO0JPIoJzPY/bRHHL5PG7fueN5xifcMqbGrmDjhmGs3bYbdk8fruUfwe6IIx23kSBBeTcL12lVAUA9vXgm3wIgj5MnT+DWrZsYHBjE0XePYnjDBl4zNbMAEG219a1dQLEZAcC1yUZmIQoAFcRRQdKtwHKJSRHRTD1SgL9aqn1Wf7UbHMVpXUhkVUvwPmIWEI+jEgeqloOyZSNbrSLBBIAvMbT1ZSxbvRaFGLUd3wJA3pVUKKiN82ItAEQ7aGHTHtzrvXKNfvzECcQtC4cOHUJHukO2LXFOvf1EXucHQgCgdknkxHrtUymPkb1RMpHkZ/vm66/x3e072LljB1a/tBqz0zOwSKVFBpW+K0Uzby7X5P/91aSwkVoIAaDd/tfCmw7s0m5/ZRUoBbhHqJNxe5ANIdyXOB4NLADC7SnqZ9WeA8ToFgkANeutiGC1G4/wKYwFQDAihgDQbo80+5sImAiYCJgImAiYCJgImAiYCJgImAiYCLyQEXhyBIAETp5UBIAi3tr9OlsAVCrlgL9v0AKg+Svh/bXMYBhOooRJ6wQAP4WjpLXVsbbtcFUyeWKqKmU9gaQkyUmenAkDcZGMErLLwqsSDnmdO9ArhOhcui2BkDJXWz0SgfpcJMvaS6HrMRXy6XyGkMUB3S9dXSgAXMTBA29gsL+fJYaVNykfGErANn9jL/IeS0sAiHzz7RIAQgg2EwBKZUzPzODjP3yMW2PXMTjYjSNH9mPThtWwizlOSltOkgkA4fS/aDdS/p/AaSYC0G8UCM9pbVliH5UyjUrr1gLDwpNWA7u9bqP9jv9L4Kk8JwOpwa0V8CKMKfuYce39i3FDkR98AsCnn36BS5eugggABw7sxys7twkCANsi0GAhwN0YDRyBmxLXiAbJ6DqNKTw10YzFMdA/wBLEEp9FYwKACCxJT1sukLaS+Jdf/wZrhoYEAcCu8rgmtrA5cbivh99j1Ptv9kbagQt/oGONVnnp2C5sIgD0SALABx/glV0jOHDIJwAouXcx7goCwEB/Ly5cOI9/DhMAUintNQQJAP58tNgYKsKHi9NRBIAKzSdk9UGgWNVvG0v1OiQoTg+ayaaRTBKAre7JB1tpnJmfK/gEAE9VZKlupPl5FLzr0FrABUqP5jCQzqLbcfHVhXMgN5Q9hw9gopxHR28PSq6LKgO9MUHtcVykXKATMXS74OPs6RnM3r2LwvwcJmdnUKxUMF8sIl8uY3DVSlYVYPUABo3TWL1uIzqy3chXbJQt8OdCHp5UA2gMarM9yPjTmG4lYygU8zh18iRu3rqBwcFBHD16FMPDw7z2aUgAaB6+xnu0UMGsEwB+G6EAwGsy2/arrluyAHDhxsvIVssoXL2JjmIZ5XIJjrRM0WXRgzOORraUpdsuz6G0QPQ/k3QVMb86FpxEEqnl/ehatQJFCyiTKkSiimzFhjU2jm/OXcLQ1u1YtnoNEwCohj4G6nf6nFt3BlmgXYs34rf0FuVUHJjaaO4iK5obt27iyuUrTBh558gRdHZ1sZ1FuUJxLfOaedmyZZifnwcB6PpatUZyf8FWXS09RmAnJo4ASKfTKJVKwpbIIfuhWF2lFdqP1ljVSgXnz5/n59+4cRjdnV2Ym5tDQs7/3kpRa+P8uxABgNqvAqupX8dTSYxPTuD46ZO4//ABVqxYgffefx/r1q1DoVBAMinIB2oLr/uj1AsaRaaZ5UH7UfWPUCN61KItapW4mGtFHVv3+mrniPGnzZG07Vs2BIBgyAwBoO0mZA4wETARMBEwETARMBEwETARMBEwETARMBF4ESPwZAgAFpC0JAHgM7h5IgDswZ6REVQqhBaIVAsly1WFvgLd9IrcMDTEUGKIAKAni5TPuu63roPtte/bN56k5DvflSQQ+F7blNzTZMrVPWgnUyAgQ3NedSxVrlCCUPl6a1XKMlFO4D/9E5uXfhI/yhiF0h+q1nPBTVcBqTWVKRLYb0YAUESBBd/AC3Xg0hMA9PAxhqy1r1ZCGwZoWiMAxEIEAA10Z7aLAPzJq1hUsCoSADdk/6tG4t+PT+29B/tDNAEgOEIw9K+uIQcUlUTnHhZRYVYvZuHxSHbKGvBMjDWCAEEgnFIAqCEAjJACAIG1BF7KPs9CCdFezfXhmxZQMO2h6PwD/YPIZtItEgCoIlkRAFxJAPg11gytwi/+6uewq3aIANAIwA+NaeLM7QOQrTTsH/I+TQgA23eNsCd2jvywpQoNgcfCE1opAPRidPQc/vnDDzEx8RA//cmPhQKARgCgyE5PTzNwZkvgTBDSFgtTtEoAiMNxKq3WCLf+xuoSAFR7UvNnTBAAbEVyI3LNYp+99dsUdyPXETQWuECH4yLtAIlSBVcujiIRd7Hz1R1wknGke3tQjhMBgL6o4DvOpBu7UEJp9hGqj+YxOfY9ClPTqOZy6F3WA9uykMpm0dXXx9+zvT0M8NNXJZbETDGOVHaZBFJtxC1JSaA1h9b1vMrZVuq5FQEg5sBKxCUB4ARukgLAkyQAqGVRg1cSSQBIZ3D40CGsWjkkQFuyAVDgKq97SIa9is5KFflvruPmzTG8+rO/APr7kS8KyX83XkK2WsGdz04jlS+hUi2DyJ8C/NVInKGJwxsdeY4UK16xiU+85snV/3EUciUku7rQt2k9lm/agGIixgoAiFdZASA+9kAjAKxFAXFUY+L+nwQBoJXeoAOpgRmASCqOA5LDfzD+AF99/RU60mls3bYVa9euZbKt2ubn5tA/0M8qF/oMExjLuD0/2f5dpTaSyyGdSSMl1Ve4LWnEWA+0lw+TzWRx+tQp3LhxA6/t3s0gPUn/k5oOK6CFp3RNMSYgd0+BWGoCQITEfqN3vPi5pP7ZPbpg6JXqMWil/S10n3rXV+d7Uveh378hAATfpiEALLR1m+NMBEwETARMBEwETARMBEwETARMBEwETAReqAg8VwSAEKCnwHs9YRjnKsB6r1hkxLluivYjQN6KIybl/0Whq5DsD281FfSctFIEAD6VtO8VSgD8KZELbPI0F77mBN4SCUDku8Jg2eMBz5aCAKDu9oXqOAt62BeFAECtV1b/MxgeQQBQJYGB8q7WCQCB/iH7Wo0agSEARIxThgCwoK67lAc9RgJAuqPDs4knwhkRAMgCgKpoCVA2BIAnCxAKOQZRiR13HWSsGGKlEtKI4f7V63h47ToGuruRSFlIZzvQkU6CcE83VoVrV1Ep5FEoljBfqSBXdWB19sLKdqN/aDWW9Q6gw0rDdWIgoxWq/GbbAEvYB9hUDe5aKFZsrk5neXH6nCqXlVS2DAevi+heuW02IvEo1J3G9x8+AYCem6qaC7k8PvroIzy4P87qJ0QAGFo5JERQFkQAqCDhVJEsVRArV7hanQkAkhwqhova+cwnnYUAf2XGJOcyIq4lYhYS8QTKtgO7I4FkZxZOwoLtVhFDhQkK8dsP8LWnAPDsEQCqVRsdmTSPT3fv3mULi5mZGVgJC8uXL2e5fLYwcRy89tqr6B8Y+EERAMqlEqsXEGGBgHyq8Oc3H7ImU8RjUgu4du0aTp04iV27dmH1Sy+xElCxUJT2Z1qVv5pzNAKA+tPAUwNokwDApMNnZDMEgNoXZQgAwZgYAsAz0pnNbZoImAiYCJgImAiYCJgImAiYCJgImAiYCDzdCDwZAkAcSEZZAIywFKaXJJce1RQRUTnsq5NGVeuKgh8BmHOKXfpHcgU+SbsSqK7l+z1gv1HIZVmc7diwXQdVqsxxbJYe5fM54GpKqiqk5DIlLun/ygKAqpYsi4AWIQNK/+fvCSH1TxX+Vtxiz1P6PUl+0neWZ65RAPAzgPWS8lzh3AIhod4jNyIAULzuPxjHxdGLeOMNYQFQzhdFzZrMztEztVNJ/XRb+9O++mIJAHGfRBLxKOwUThK0bUg6N1MAGBu7joGBbhwlC4Dh1agWc7DcGOIBCwAfMOLEt5Sl96T/PUUAVeKog3Dh/wcBOomd1SXEeDwC2SADR3PiXKl6+FHRVUW0ptywcSxEAYCOIQWAUgVQCgDZTA/2H9iPHTu3ItkhFQBYBlpsT0cB4Az+4Z/+EZevXcWBNw/jF3/7N0h3daJMVeMkSdySAoBsA54/Qj0QMfx7owAQtgBopABA4321XEZ/3zKMjp7Hhx9+iMmJCfz0J3/OCgA6AYAiOzk5ydLSzzUBIJHQZMzVCCBA9xoFALG4eOwTgT4uKX5SnMzcKyXE7Cr6urqQm5iElcujODML266gUizAoc+dKtVxg/a3yxVkenrQuXwQid5+lFJZJHoHYHdkuBo96SbgVsFrlQoRBipVOMI8gO15YpbF6xaLYiRrzpVMudyF5/IFEQDgwEoqBYCnYAHQggJAKwSA9i0AqAlVkEjEkE6SFQ5QqVY1AoBu4xQc3/x2Ia1bNOl/pZTD4y1cBr+TVgL5fAGlShlWKineoCvaBxEAYrcfBi0AWAFAWQCQ8oW6fnSbF2o1TQgfi+wtOpAbIOPKtkkqYES07cx2Yj6fw8TkBGamZ3jNXSjkcePGTezYsYPXoBSH8MbrfhE08TdAaIdqtcqy+0u18TWk/H8+l8fx48f5/oY3bGCZfTGPB+OtCABXv72KW7duoq+3D3v37kWxWBR/Q8jqf+Wi4x0dsgDw1gnq94pMDKH60cwC4FkkANR7b497FG+1Vzzu+9Cf3xAAgq3BEACWalQz5zERMBEwETARMBEwETARMBEwETARMBEwEXiuI/DkCADKAuCYtADYiz0ju3wCAKc2paS/lM3VK3qjCQC+3CrXx3NxvQD+yZuaqouokj/V0YFsZ5YTirwf+exWqwzkk8coJeEIJKHvZarmKldQKBY52UjgjCIOiOouBdhLYEyT+gwmahz2lq3aVSYKcPKdAX8C/sU5KCnISV7yeE0lkbASWD64HB2pDmSyGXR0pNizU9jSEtGgyvdLG5MIyGOZ5I0dV1ghaJv6qZlEZysEgNHRizgoCQCVfDGQLzYEgHaGh4UQADZzWySwmIkiNeCV/959AkDr99QKAWAwRACIO1TNSsAHERJkhb+8ZC0BQKA0Uhi/ieR7ECwJSqxqChgSUVOuyV7yX2HQej8IKw1oCXUdjFGHtJr0FftHVHhqFgB0Ls8C4NgXuHTpKrLpHux/Yz9eIQIAV+MlgRoCQO37qw/fLNICwAFOnT7bgAAgrkzv2XLrWQCw74Qm9e5BPi00REMAaI0AIOZH6v8VJgD0YvTCBbYAiCYAiP2fGwJAAKRUY4HL82RSgttRXtHz83lpAaB8uUM96TGQAaLGFZL/jxNoKNcC1OWJIEVwJQvB09hOVfq2g7jtcF8T5D4i2MVhx2LyKw47HodDXyQr5JJMuloH0Tn82Ij1EFXqS7BZI0nVKhbJfl6v+j8i/jT+1hAABgZx9N2jGB7ewGoT4fklSj2phUGi7i7NsOtmBAA+McWIiXNq/dnMAkAoNAirANEnfeKWjCOvxyLmB+1JRNMT6jje/OOR5cTvJJ+Ox1/end4vW+tUkK04sMYe4vK5S1i5dTuWrV6LvAtWgojJ+6s3T/nz3eMnAARmBtn9lKUWEWbF+lhucj2tbBRyuRzufHcHs48e4cCBA9ymyDKAxkxaW9P6mH7H15AEAP16BK4Tybinp4fXypUqEY79rdl8H553Vb+hdtzR0YHbt8bwn3/4A3bv3o0f/ehHNe2U/uag609MTOD+vfu4/M03ePnll7Fu3Tpe75MqB90jr8PrVPqrlYZ+cs8m4DkmAOjvMRzYJwW6t9s+FjOWtXKsIQAEo2QIAK20GrOPiYCJgImAiYCJgImAiYCJgImAiYCJgInACx+BJ0sAOIETn35WQwAQVb4ice0J4Ic876OrzGWCVWZJKwToVyucwqaKn4RlcRUcJeEoYVgslZDL55AvFECJRarW8QB1rtSPI5FIcWKvq6cb6UyGQTr2dbUs9iRV1fsq6VgPYFeKAJyAJiUBqhCj/9tC9p/uh6p+SJqWZEPpPsqlMkuB0pZMJvgrS/6+XV3s90vStQR2MHFAVp4RiYESjF5CUCYRFSFgsQSAew/GMXrxIg4eeAPL+/tBBAACM9SmVBeaJcpe+I7GAWiXAPAuhjeHCQBRqVAF0kp55zaC3YwAcFtXANiwGtVSDpZDRIT6BAAd2FBgWJAAUO8GPdqKHy2vYWkEAA6l+Fn/bQ3c4mHj2ic/SAKA73Vc218lEFQnZKKCs/UXTmPcQP8gspm0OG7JCAD6CBB6Vw1vzxAAmhMAJHgswUYiqA3UEAB+LBQAaL7ieD+PBIDaNpahOTGZ9FWE9LbmAvO5POwqAYyCdBfclDpI6/2nlT39MU/szcAy2fsw1uqwPH+VvNzjLmy+BUkAsF1JACCyDZGs6MO4eJOasgb1eZb6JwJgTHzOIDTJxrPVgKggp/sgP3hHjZV0IwpkZJ96P55sedRoKAmtx8TYqwgABZw6eQI3b93EoEcAWP/MEAAYfK1LALiGmzfH8OrPfgoM9LPqAo9uBLDHBAGAkOeFEgDCFfgcVdkm1OxGxJGE68r2Q5dzULFsZKsOErce4soXX2Foy3b0vLQGeVIICSgABNcd4fb7JBQA1DW9WYGeTwLX3mdMnKsV56C1+NT0NM6cPcMg/pEjR3i/QqkIqmanPs3KXPIxPYBenrhaqSKTTjMAT2udgYF+3l+/p0Z9ut7USn8HFPJ5nD93Djdu3MDAwAD/3bB+/frA6WhsejD+gG0NaP2/fGAQmzdvRldnFysd0HciCke+pTAhQDvzi0IAaGW8fZH2MQSA0AzuLjWl7EVqTeZZTQRMBEwETARMBEwETARMBEwETARMBEwEXpgIPOsEAEqCU5mUUO6PI5aICxUACfpPz8xgemYa9J0q+suVClIdKZYbpYTd0KohTiRmMln+uSOd4WQupxVIPYCSjJY4J/3OtsV3lXZoFWBXDYor/eQPnDR2XAYoSEKWCAFEBiBZ0ZnZaeRy85iamhZqBpUye9WSb21PVxcG+vrR3d3tPatLlYMSF2WrAZnjbPX+avaLCylVQwBYyqHg+SMACBApIgEvKxlVZrs1AoBKg4uYq+pK8dMCCADqMEm88Pqd7Buq+Hfh5JWICp/KNXMAACAASURBVE9dAaCZBYCnAFCPACARAFX9GdEUFfDRaiutIQC4wKlTi7UAIAUAQwBo9R3oQKtju0wG6+zpxvSjWfz9Bx+g1gLAEAAU4cePsRgPagkAwd48P1944gQAb7SS/ALqGhYrAAjg04lLAoAEepkgQCA+gaKk5kP7s8oKYcwEMqtnEtXiBOiLL1IF4FmfwX8iDSRs+i6uRySBkuWiymoDckyV/xGAtVAfoM1TEKpHAniRCQC3buLVn/0EGOhDvigIpm7MBuhLqSqEKv7FemoBCgAeCE4KEKLNEPiftEW7oPUuEUeKySoyFRepm5NMAFglCQA5AHSHbDfBX95MGjk8/dAJAEpFgki8v/v977Fx4zBe270bvX19mJmdYTUAnTjgEQBke889mmNblCtXvsX4+DgTCMhuQG3N5v4oAgCRCjq7OnHj2nV8/dVXWL1qNSuM3blzB/Pz9Ab8qBeLBf5bY82aNVz1T2SEkiT5Kjl+IgdHviVDAGh5Sn1RdjQEgOCbNgoAL0rLN89pImAiYCJgImAiYCJgImAiYCJgImAiYCKwqAg8ewQAPyVHuexytQqLZfKJBEAVccCj+TkGzuk7Af8EEvQs6+GK/nXr13ElfyKZYJUAiyr7LarsFwoAbB/gOCzLqf6vJwlDhUsh6X3/3kQi0pdX9RQDvAR8jK/BlWexuFfNRGA/KQQwN8C2WbGAlAryuXmWfr4zdpuJAEQaoGTQ9le2s58oqIqIpIMZDCBDUEfICsuveo2kmQVAPQKA96SSfNEskbqoRvrcHNyMADCPT45/jnsPH6K7vxfvvNtMASAIMNB7V960rYasXQUAu5jjylSlAOARAEQBqVdl68sai4pGjyTgpbqj7zCYcJdt2duVr+BXrob8k/XEu392eWOSdhNO6C+u3dYnAFCVJj23ZwHwqbAAyGR6cOCAsABgAMCl6uUoAoAP+glwIPpOmQDVxiYIAAOsJqJCeerUaWkBcA0H3jyMX/zt3yDdlUXZsWVlq7IAANJWEv/y619jzdAq/OKvfi7AVRrHDAGg9beggaxRBIBXdo3gwKGDyBeKXrUqy8cbBQAZY58MFLQACJGEEANbAFQJCH1yCgCqIbAEvxyuEnIpQOMt/c62xFpFyXdYNI9KAgATAiT4C+qDHlCvEwCEAD31f2oZNCbTV8LxyQNMAEhAEADkTbFSAI/TQQIArxO8fSKa8gtFAKCIVtFZqSD/zTWM3byBvf/Xj2H1LUOBCABM3BAKAGr+8wmUYk4I/hw9NAjyljKyEfvohC5FACAyR0ISQ4jmSQSAUsJBhw1YYxP4+txXWLHtZXSuXo0cKV4RAYAUAzwrrdp5ymuj2hq19QFsYXvqM1qUNYR6dn2mI3ss27HRke7A/fFxnDx5Et09Pdi950fYMDzM1l26OphvQSTusa9nGebn5jE+fh/HPz+Offv3Y/XqVS2pAIRnVrmMYaswqvg/ffo06O+nva+/jrVr12Ls1hgSCX8up+vn5nPo6+1FNtvJBN9iocDKZGJdTkRjRdIQ96uu4Y8MEQI/ihjABCGpGEFL/jgQTyUxPjmB46dP4v7DB1ixYgXee/99Jh/Q3xGKdLCwN2iOetoRMASA4BswBICn3SLN9U0ETARMBEwETARMBEwETARMBEwETARMBJ6JCDxbBAAvRc2xpQR3sVxikI2k+h9OTuDB5CSmZmdQrJSxdt16TvZlOzvRmc1KkoAASWljuEDKh7KXvZ+C4+p/3odAVe1NimPDQL/+qtVnQQBPS+9RelgeQOB/CPIM4HwuEwG8PVyAKoqoAun+/Xu4PXYbc3OPkE2nsWXjJmxctx6FuRzKhQIsxJkAQMSGwN2FrmcIAE+ymzYhAMwTAeA47k3oBIBNKBSLSHYIuVv2hfa22razVAQAkqz9+OOPMTZ2HYOD3Tj6zn5sGl6NajHHlaYxh4BrASJ5ssUswqHfUxj8bwy3iyPDoL/en/T+r/UvCT4HoRR5Lu7E7YHkrbeIWmCFlUIY1CFQ3CcAHNMIAPsP7McOjQDg1hAAwpX/UWOJeD7xaK0/H7UhnwAgyBGNCQDyrbgkS64IAL8xBIDWG0ntnlplp0cA6JYKAL/6ANtHRnDgsE8AEHLPhgDgq4BEEABqAGrRL542AUD1XOo7giElvinw368Ul3wcAvRcKS0v3zkvQvhx+EgJEnstwp8NmJjl150TtEigoLiWf4p66w9DAFBKCNTXbCYAlK6N4cq589i1by8qvBaU5goxm8f5ILHNX1t6o7IkXIjo118T6oOEDoQrQFjSNnjOpdZB7zRlu6jen8LMfA5d2zeja8NaFBNxUD25IgxoI0fkiPUkFQD0CKib0eX45fQfWG+T1D4RAFRMZh89wrXr1zExOYmNmzZheOMwr9VpjU9V+JaVEIpZVZu/zz/yibNXr13l/d57712k0xlWBqPqfCsE2tcb2klliwi7pLx16+ZNnDp1CmvWrWXwn4B1XUVDvX9ej2nLHtXHaF96du8YrX/q168hIaihwBsODAFgMVPxs3asIQAE35ghADxrLdjcr4mAiYCJgImAiYCJgImAiYCJgImAiYCJwFOJwLNHAJDAvMT1KBFK4P/d+/dx6uwZdPf2YuPWLXhp/Tp0pNOcBKQkIknskvSnkvLXE5AEokVJ4HPCkgt0/DRcuHIp0lc4kOyNSueFCQB+hjCY8AtWNNK1LCvOSc5yuYxCIY9yqYjLX32Ne999j+V9A9i8fgP6untEZZCmAqDuIny/hgDwJLtdKwSAE7g38QDd/X14592jGN4cRQCIBnyXUgEgigCwWRIAWAFAJwCQHLXsj3pC269wDFBoAt7Twd4hoam6gH0t4O6BghoYo66mQJNAcfqSvu4GBABSAKDa/kQC5QqgCABpqQCgEwBIAcC755BySMzzK9YQRO0ZahUAGpMBGhMArmoKAJ1SASCaAPDSqlX4658bBYAFNacwAcB20NXTjSmyAPjVB3hlZAT7JQGA5xtDAJDgt+oD8nssZAFQo5LxlAkA2tJBAfNBCpSqFA+uL9ScXNu2fEUh6XnUsPlxlJQAitwzPDqEAUjdniJw8hdOAcBB2raRmJrFg1u3US1XhWqCJygj5P8VMO2tJzWJqJrZQevHfmxrx2tv1SevJd6hPJvrWz4kHaA6O4dEVxbZreuRfmkl8rIPJG1SkVB3oMgiUS1Ka1MLGswWfhDTWbz5rf55dKse+j9V4M/MzuLGrZuYnJpCb28vlq9cgf6BAXR3dQsbrXyOv9+7ew+zszMM9K9ftw6379zh/fbt3cvKX0SoJUUwIgEoskXUnZBaF82dSSuBudlHOHfuHBzXwY6dO/gZ6LOOVApWzPKq+ul8pOqhv+HwWiRAmGwg+a/+pPDeqBpIjALAwhvgM3ikIQAEX5ohADyDjdjcsomAiYCJgImAiYCJgImAiYCJgImAiYCJwJOPwLNOAEh3deL7e3dx+uxZbNi0EZu3bcOygX5YHSlOElL1HEluJmJCmjOMLYqKXU26XCXKlQLAogkANTU8wby6Avy839YHSykJScB/pVpBKplCZ2eW7QCIBHD3zndMBEghjr2796C/ZxnI/7SmwsgoADz5TuZd8fkjAIjqfyFrTVuAYMLARZDE4lfx1r4GER2tv4TRlQhP5UYEAHG2JoB4EJFrs200JwAoC4CAAsAbUgEgmWIrhfoEAFU9qADPkEZ0zXjm1fDWfY5aAoCLU6elBcDVKAKAUBAhIoJSAPifv/4N1qxahV/8/OdwjAVAm21GOsNIWhkrABgCQPMYegC0RgKIJADoHZoIAIWnZgHA640m+hxCit/ffIKheI4w4VAT828aMy8S+hAYGu+iAMjIE79QBACKgAPYVcQrNizXRblc4epxRSJV76GWAOBLukcTAJrrtdQSAHQDGKHyQGOxW6ogXrWRzKaRS8ZQtmKokOqMS+oAwgpCMBZogavuOEwxfbYIAJVqlQF/eg9T09N4+PAh22Q9nJhEMpXEgwcP0NHRgc7OTqQ6Ovj/A/39WLliBVfuk43A6VOnMDS0Cq+99ipilgXHsYUtmCX+RgivGMgSjOZNsuCqlMo4feo0EwzeOHiQlZloTZ5MJgXJWLPSkBJj/upPs37xfynejejsvnpHZB8kWxBZ+a/ICqxgJt+tsQBoOiQ+8zsYAkDwFRoCwDPfpM0DmAiYCJgImAiYCJgImAiYCJgImAiYCJgIPIkIPHUCQLki8l8ywUxJNM6FhRLOgSooJd8fAyqugz8dO4YNm4axa/du2LEYCuUSYFlIpTsYIHeoEl5JZ8ZFMlVJ/osKpJgnXR6sxFUJ+GCFnv5e6isAqL2aV+T65wuDpX5c1D70LHnpI7ps2TLMTE+yvUEm1YGZyWn87t8+wraNmzGy/RXkH82xBQBXhnOMa5UOGioAxIB74+MYvXgRBw+8geX9/ajkixxL76nIOiFUZfgk2u2zeY1FEABSKcT4XdZvT49NAWCgG+8e2Y9NG1ajWsoh7hAIISwAdAIA96SABYDMagdNNBooAISS714Fo96Xws+vA4JR9IIG8VLda8GNqRZw9ywAWAHARTyRRLkSw7FPz+LSpWvIZLqx/8AB7BjZilQyqcVR3IQ/nghgRoxW+rgQhJVq+Qu1pITweBW0AKhPAKg4Nr1QPpw9paUFwP/89f/AS6uG8Nc//ys41SrgkN1BmLik3n2j4DYnLCz41fyQD9QVAKouiNjV2SMtAD74ANt3jeDAoYPIFYvCF55pLLKS1BVAVH9fHy5eOI9//vBDTE5M4Kc/+TH+7pe/RJrGCTGD8vfJyUn2yaZrxONx/qqds9oNlt8mT586iTOnzzDQ/vqefdi1aw/sCrXjBFdMO06lbn9v66pRBAAAmWwGyWRC6yM/LAJAs2esVeQJ9uhaAkCzM7b3ecttoR4BIBFHoVTAqZMncPPWTQwODOIoKdcMr+e2FuX13t4dNt67mboLgbvUhwq5PD766CM8GB9HNp3B4UOHMLRySPQUknmSldpxj5AhrBgqVZv7TldXF4qlEhQYrO4qilAamK3ChIsW5hx9PaX+L9bDco6QBICY7SARj8FKJVBNxHjty9XojusRAJgA9wMmACgLrmZtguNAYLfjMvhPwD29Hwbuk6SIVcHc/ByfhkB/y7K4wh+xGOK05neIxFHmYwv5As6fP8/n27P3dfT193skgKQkAaj7ofU29ZFypYyH4w/wzddfY34+hzfeeIMJuNTGlYoBz7wE0usk25AiRPg56dze3xzq/dYJhmfvodbftK43BIBmTee5+twQAIKv0xAAnqvmbR7GRMBEwETARMBEwETARMBEwETARMBEwETgcUXg6REA9mHPzl2oVsqLIADEMD33COdGR/HGm4ewas0aPCrkQVW3rqrgpwQZJfEU6GLpFXcq+aaBhJEAph/91iwAdNCxMQHAr+ija0QQAPjSIkVIALBjk/Ss2Ch5SLdbrVRY6SAZi+PL8+fxaGIK24Y3oTvbiYRWYRhldeATALQWxplMAezfG39gCABL1vkWQgDYjEKxyDYXBKiJhL7+roLAAHvOtnG/4facSCRQKpVBFgB/+PhjjI1dx+BAN44e2Y/NRAAo5lhaOO4kCd6GQ373UgHgcRAAghX8EszQni9AFFKSyS0+v0rYt7h7nd2C0RawP8VEWQCkAgSAdKYbB4gAsHMrUqkk4FLVoT8mBQE5EdtGBIDam2qXAACcOiUVAK4JBYC//tu/ASmrlG1bEDq0ysMOKwmlACAIAJUIAoA/ZjWPbTuttfnZnok91FxEAI4tCQDdmgWAIgAUihJc8nsBEYAIyBro68PohfP4b0wAePgCEQD0edLVCABR8+fTtQBopS02A+AfNwGglXsUi43atQmNcxYTAPLPDAFgnAgAGZ8AIEhzigBA66l4YH4V8ffHKA3P9aZhnQQgCDtyfRb6XtdeIeIlcLTlZQUJQLd/YNt7eRFS33HhMNYtK9BtF2QPwFY99OXTh2quFDhvy41h6XasJbDVPze9CwLbFXmXe3xo+tAtBfT1iLpOKiUq9kk54NbYGMrVCnr7+rBmzUvo6elhqwCdVELroEI+D/o7aXZ2Fi+tWg0i3tIXk2tlzFU/pZ8Dq/8IAoj+hOHnD8+GUQSXwLrFWAAsXWN8Bs5kCADBl2QIAM9AozW3aCJgImAiYCJgImAiYCJgImAiYCJgImAi8PQj8HQIACW8tXuvJACQAoBKbhKk2I4CQAy3797Fl19/hd17X8embdvQ0ZlFya6iVC6jalc5wJTU9RQAtIobP01bjwAQkfQOeZZGKwCECQD1QK7w+esRAPx2EgQERIWwXa1yUpSqlz7+3e+RcIC9r+5GVzqDSrHkHdycACDTkR4BIGYIAEvaRdslALyL4c06AUBK2ntZ76B871IrAOgEgHff2Y9Nw4IAYBGo4AgFAAYfHjMBwE+C11a/RyuFtPbSloYAELxWkAAQg5UgwIEUAL7ApUtXkcn0YL+yAPjBEQCuaQSALCpENpLVjDR+Ek0hRQSA3/wGa4ZW46/ZAkASAHRWyguI6Ue2uDrolobdMQGAqop1BYBXGhAACPGqlCvo7+/FxfMvKgGAoT/+ymTTSCZIAUDhtEG1jPn5/FO1AGg2EhkCQLMINf68XQWAGgIA+7RHEwCon/oKHOI+wgSAMAAtCJX+pt9fO/ONX/mv1JuEmY7aJC+LCWL0JdqR+E7jtMWiLGK9IFSDogflp00AaPft6wQLjyChnUStjzlWUvFKkSmomp/GWlorWwkL87kc8sUCbty6xSoqg4ODbK0ViJTjIjc/j86uLmxYv55tBAj4p8p/It3yZbQXE2WpsZjpsB4BwCOTGAJAu03omd7fEACCr88QAJ7p5mxu3kTARMBEwETARMBEwETARMBEwETARMBE4ElF4FknADycmsL//s8/YOVLq/HW0SPo6utjP3LKydlatfzzSgAgiwOqRsrl5nFnbAznTp3GQHcPDr2+H6lYHKVC0WtKhgDwpHpVvesYAkB9lYsI/1sPwFDxNASAJi7BEuipDzkQQBS0ANAVAFonALwkCQBg9RECvULS5YtBPZ52N13E9RmA0nhUXssl4pmsXtVD5TiSANAtLQB+9QFeGRnBG2QBEKEAYAgAKqKGALCIZtr+oc+rAkCAACDIogJclUo60hqAA6YNcQJ412YzVa0fUgDgX+sAcTsWAN75xbX0zb9P8VulZeUpX0njEDqQ/qn1b5gI8CwSAFQodJWEqAatwq7eE1k5EAGAAHwiAFiWUAqzXQcz09P47rvvmRzghdoFurs60dvbx+oATO6Qsvsi5jL2hgDQ/nhijlhQBAwBIBg2QwBYUDMyB5kImAiYCJgImAiYCJgImAiYCJgImAiYCLxoEXiyBICTOPHpMbh5TQGgShYAftWeUABQCU8/syaSeBqAyvKfMdx9MI6vLl9GxXXQv2I5egcHMbBiOQZXLEc6k0WxWOSjogkAXgrPf+1NPMwbWwBEVFo18GwXmdtwmWhjFQD9+hQ3ql67du0qS5RWy2U4pQoGenqwb9duVAslJOIWx1ddhSvFtAynI8E7VUEms8nSAoAUAMY1C4ABVPJFjqV3CmkV0I6U64vWx/znfRYJADcwONCFKAUAZQEgbAAEzhGogPNFkmUIvJS8F5KgYG4InuB2piMfyv5A/o6uy2cKjhPttK9mFaTtnIv21RUA6O7jrAAQx7FPz+LSpWvIaBYAyRRVLtezAJBPJoE3VdEoHtWPSRAXihjPQg+wEAKAqlylytKORAr/49e/Zinkv/7Zz8l/RFgAhN9D8DbbDeMzu7+qUA20WmrH0oea5yLpjU7zWdUVoBQrAMzO4v/+4FdMANj3f9h7E3i5yvr+/3vnLrn3ZiG5WYlskUXWCAaSAAFJArZFsGgtCFpbsQq1LW4/cd9qrdra2qqtrdQCWpe6VcW2VFBL2JKwJTEIEiRByL6Q5S65y8z8/+/nnM/Mc87M3Jm5M3fNOb7i5d455znP832+zzLP5/P9fJcutr7+AUuHgGJu5nAKAH3WccSnAAjGfXEFgLz7dHb2WHqAtDkNLoVK9CpMKTLSjje+FABkHc26WWtsbrCew6QAWG2bt7BWzLIVK1fYggUn5Pzct2m9UxqUm78zmbSL4u/p6rY77rjDiqUAgMDEPW5sAgDHCACFhJ5wvcutP/kVKJ6Cp2QEd8GMGfU8TfORFTPYGof1DH3ZSycSfJAyR8fSeuwUAIJtZrCWRleMuILOSPt/te9TP/mrfrkttogCjLXGpianmDWQTlt/f7+zEynDpkyZnPOBnIoA0fUhaWtgYMApr3ClGlOORJBb4nwCQKiY4y9/tXDhEgWAaj1kYt+fEABiK3i23ivKxPafpHWJBRILJBZILJBYILFAYoHEAokFEgskFkgscIRaYOQIAE22erUIAIft4nPOtUVnLbSB/hgBIDxAiwqe6kCzkACwc+9ee/xXT9ppZ57hpP/X//KXNuWoaTZn3lybd/TRNm/uXGub1GoD/QP2wr591tY+OdfT6XQmB1jmc4cCFORjjBobgzyf+lP8uCGaM7byo754OcHvQTSon0/UHUgj60q+UUCkUGK28+Ah27t3jz3//HO2c+cOJ1G6dPFi27Lp19Z7sNPOO+ts6+85bE2Nje7wNzjoDfLEBlfwvnzK22iYmg5N8wSAC2x2x0xLH+6LEAB0X0IAqGQCGS8EgF4j922QAmCzzZo51VZesjiXAiDILdxsIgC4aMjQo/IEgDjYXxr8z4H8FTlRfIxV9FAlnVPhPR77JQbGu1EFmBTKMgMp5QkAj9jjIQFgydKlduaZpxgEAGwYiOsHl4g4Aajh0RtySIDX/vD9xUkAxZsDCJpXAAhesWbNWvvKrf9mTz5dqAAg0LQBICRr1tzYbA+tXmO/fHyj/f5rXmNnn3mG7du91zoPHQrkkZlvmKdCpErVLgfSVGj8gttqPf4tB8BWU6+cPHU2kwObA+AtnHEzWSMKNQUpqzFlvf39NpBN26T2dheJeuddd9l99z9gv3/NNTZn7jyX71oZZxoskwPx+nv7bGbHDFu37jG7/bbbnHz1lVe80m684QZrbZGEdQBo7t271w4dOuTeS1ubJJdfTcMKrZ5bP9auWW0PrX3IANrPXbTYFi5cZOl+/LjJ2SCTATSr0xh1zhQlm7S1t4UpAHxWWn6J6+wiBQAEAOrEOIsTiipfs2sy2UR6OOwHxngBAWDWLFuxAgLAgjFHAPjxHXfYrh07rb2tzZZdeKHNmzsvF9WtlTk/XrMhNzNKQctLzEd9OkewLNPPkafEZ6vCN7QsBFyAvM+zT5RugfZkuTUld1vshTnXr9P4rKIdw3Vrfh/vr6f6b8gRwdzs1umQKDFoXaLb4mAecakgQoWI8HO37ykyBdV1dhHZI9wauLKTFADD5UpjstyEABDtlkQBYEy6aVKpxAKJBRILJBZILJBYILFAYoHEAokFEgskFhhrFhgZAkAjyFFIALjPst0QABbZorPOsoH+fk8BIOsisMLzrYipSikAkALgiU1P2SWXrrTJR02z53futE3P/Nq27dxhkyZNsqlTplh7W7vNnTPHph813aZMmWrNzS3uMw4Be/v6LZ1JO+CKA7yBdMYyLvd1CL6FwLzyq8b7L+XAu8qO+XKHxxwehu3UT9oN+E/EGgeU5DUmWolII6KVent7HVli67attmfPbjt04KB7a1Nzo82ePduOO+F4mzN7tt3383vs8IFOW3zWSy3TN2AoKuQUFsKcqEEbOD4WASB2ACzp2QbzFAASAkDtY3e8EgCm2cpLzosQACwkAAB2owCgMRslAPh+JYpA3ophhuK64YO1908FJUSksAsjiEUAoFEZiDuNLdbXjwJASABonWZLly6xMyAATGp24H8IJbiX5wkAeduJZxCHaQIwKLBipVdAAJhl7W2twbRVjgBgKIiE0BJEonTG/eU73/4P6+vpsete9zpbcPzxTomkp7vHUqmArMS0GAGrKq9ipU0JfE4IeVVPeT7oRWwOsYjcY4pOxQfyxIkoAaAP0H8gbY0tzdbS1mpNk1psIJO2n93zf/bj//4fe8Vv/Y6d9dKXuof6+wfy5TgCACQMFAD6rWPGdFu/bp3dfvtttueIIwDkR0JbW5s1NzOOCucXjEie74QAUKtnx54XAaAhY41NqVAB4EHbvGWzy6M+1gkAk1tDAsC8eQExRjs4D2BlrAVXdOKqdb6Jg87loPcIXSUCMIdrbrhX0745nwwgv6yqjGGaguvsXLUVFycA5O1SmK6h2PeMcm/3yVz+vT4BYDjtnCOoyBcSAkC5LptQnycEgGh3JgSACeXeSWMSCyQWSCyQWCCxQGKBxAKJBRILJBZILJBYYLgsMN4JAFt37rAnNz1tL1+53KUAeKHzkDW3tlrvQL9t27bNnn/uOdv/wn4nAQtQ3jGjw6ZMneaiwADY2ya3GyAC/8gJClgAEK/jQg5cnIxsGHkfjxitlACgg0inJpDKyxGrXPrXRYY2NLi0BQcOHLDuri7r6u52Pw8ePGhd3V126NBBa2tttfnz59sx8+fbjI7p1tzSgnatHe7usSc3brTD+1EAeKllEwLAcA2bIZabEAAih+YOuh5CGOQQrV+Xx45gAoBL/ZFtsNbmZpcz+e67fmI7d2y3i5YtswvOP99mz5ppBw4csv6BfmuECODnU66L8QsLqRWQq7sCgOTElUomFyGacsA/AFXzpEnWMmmS+++t27fZQ488bA8/+oi9fPlyO+30M21Sa7v19vdZX1+fUwBwa0ZCAAhJeVqbA19ICADDNLAGK/aIIAAMj119JZQcZaUUYuxHfIfViUvCl1JWKUoWG54mjZtSC+xdTDSkFvS+SH/V2zgJAaDeFh1f5SUEgGh/JQSA8eW/4662wQFQJogQGeTiPpf/J5RsHHcNBCWgmwAAIABJREFUTSqcWCCxQGKBxAJ1sUAg9RjPOViXossWwru5Ruv9ZSuY3JBYwLOA9k2ljBLJe13HiK2kExILHOkWGBkCQMqsuVgKgLgCQJCDlavSFADPbt0aKACsXGEz586xrt5eSzeYtba3OYCl9/Bh6+7qtj27d7sI1Z27drt0AN093dbc1Gztkyc7+fypU6dYa2ubA+GDKzhC7eiYYa2tk6y1tdURAeJXpQSAdHrAkQsG0gPW19cfgjtZl4+U+c1F/6fTtu+FF1y0f09Pj/uJfPO0adMceWHatKk2f/7RNmXyZKcMQC5o1AsA3JCQbp00ydY//KgdPnDIzjtjoVl/OozfDY8+EwWAUR7uE4sAQJg30f+lUwAIhoj/DLphoisAZCMKAI/aRlIAtE61pUuXhgoATWGEaV71RIC0UnbkZqIiPAmRJ2pXAHgoTAGwyZZetMyuvu5aa5082SmPKJI9FeZCRnIYohE5kyEm3bvqHnvyV7+yo+fNszNOP93OO+88R65C2aXJz5Pszan+IHQpVPy9YDjvloq0dH4jcJ1ZOlMuhnbwIe+XVcnkMBiwRl38c8BIeS4tglljU7NNam21zVu22IOrV9v6DRtsUlurLV++3E5+yakkmLZ9+16w9qnkpM4rHPgpAAZ6+6xjxgxbv/4xu+2ISwEQjfQPCACMo+J+kCgAVOLVVd6TSwGQscZmKQCsts1bnhmzCgDsAeMpAI6eO88sVACQfLuvWlKlVSq6PU4AyO80Y4+H6iz5HUO4ZsbcfLhSq1TUmHF2UykCQG6t0SwyGAlgkOVmJJQWRABxfkFdEgWAceaFtVU3IQBE7ZcQAGrzp+TpEhbQRl6HzyIApNNp4x8X+bQEsgC6cK/L1TjEQ2qRDQYGBpxEZXIlFkgskFggscD4sQAH9xxKEL3BmsG6QEQf+THLAZ21trKzs9OmTJni1ifeG0gjJtdYsoB8gJ/9/f3OR3yixlD3DmOpjdXWpdS4EJFlMJscifaq1r7J/YkFSllg5AgASgFwb5gC4DxbdNbCWAoAIMXg5NPPge0OSR0A5gGo7m8NBgHgl0/9ypZfutIRAA51dzvpbQBx/2KeaHTgfoMD1gEGIATs3bfPDvccdr/zE9CL+5C2BWRvakpZU2OjtbQ026RJQeqApnBdBRwjIjYn5x97J4AQ5QHUA9I7YL+7x/1NF886AsAAcs8N1trWalMmT3Ggf/vkdgf8NzU2uXdKiYCvl7nc2hDPG8wyzmxZe3zdekcAWHzGQmvoS4dRuIHcP+bLz5dJCoCRnxUmDgGgwU8BEI5XzqMLUwAUB/+x/ZFBAJhk/X0pW7XqUXt849PW2pYnALS0NEbk/zU+ozLRAXCsOTAyp4W5AaoJWixIAZAxW7P24SgB4NprrW3KZOt3BICAXhBEHoZBLqE8Nn9HNWXXrl22Yf0G27J5szE3nXLyye7fSSeeaLM6Otz3H0hXfBZRPCFHvEu5QuoTcjJnrbGp0RobUw7P9VOmqN3Myc53RBSrcwqAuKKAv790a1A26yL5IXJRl5aWFjfHItfPZ6RuSTUGSi78Q52FMXGoq9P27NtnzzzzjG159lnbvmO79fen7WXnnmvz5h1tR8+fb70uPUBA3oYAErw76F1sH/RBg/VDAOiYYevXPWa3OwLAbrvyilfajTfcYK28LyjB/dy7d68jkTmp84YGd2ZZ+yUoLWtr16y2h9Y+ZJ2dPXbuosW2cOEiS/fTP02OPJLJ9JcE54dUj4bAPuGICBUASreJ78Q6rw3ILBFR9WBjkVzlLRAJPQ/6343XOAFg5ixbsXKFLVhwgvteGx9PtSp2xCsaj4iPf+72TJmsdXd32x133GE7d+x0BKULl11o8+fMs1Q6Y07ZRIBqeUvUdEfc3UrhyX4CgojHJgSAIdu/ZgJAEcWAAn8ccu2qeNDz14aEAFCF4cb/rQkBINqHCQFg/Pv0mG2BNo4c0uu/SwH89VQA4F0ASYA5utjA8/c4YDBmjZdULLFAYoHEAkeoBQB3BcAL4Kx3ZD7vgCxGdKLeJ0CB3x3o4R1GHaFdMaabzZpOX2lf4f8c0xUvUzmfQOn7vQ5GSwH3PMeBMQeVGje++lL8uYQAMP68xD/YF+lVrUj2tyPbnyNLAHjQHlx1XwEBIGgxgEU2IAA4sD8a6TcYAcApAFy6wmbO8QgARSJmA78L5PeZZ1mfm5paQpJejx3u6bXuMPK+t/ewEbWfGRhwkfn9A4EkM//4uwPtHXCVdQCWovj93gMgAgACJOIf4BBAvlQOALsmt092IAbEAuozc9asMIo0AMYgC0AOQCGA8oKA2QAMcv8VEgBQPeCgeOO6dda7vxQBAFCJAvIH+IBTcbUFqbJj8+07d7oo1QuWXmCzO2Za+nBf7sA8qInIGSPrt+PzbdUSAFbYgpNOsp7DhwMgEcJJXDLfQ0D4T7dmVmGcOCDDugtRZf/+/fbTu++2Z5/dbLNmTrOVl5xnJy6YbwOHu1wecggAgGeBAkBAQOGncthrTBfPzR18mhAAGkP8Md9jbv8embsc9BuM9VjH+tGAlXZ5NQQAgG4/t3Ew3wTkJarC/JTOZN18hnJK56GDtmnTU7b5mWfs4P4DTpEEZYAXL3ixHXfssdbaMslmz55lYPhKd4IP8J5AzSRjmWxAOlD6gBy5yvk+AY95ABj1AP/3Sm3g3ycFAspxe5FwLg/StOT/AeozD/c5xRbU3QKQPyCJNbnvYG49aWywzu7Dtu+FfQb4fKiz07Y8u8Wefe456+zqtN27d9uLjjnGXnr22faSU0+z5pZWpwiD5D92wLKOEBx2rhQYfAIAa9BMFACOSAJAXAEAuycEgKH4flXPRFKfBCt/ngDQY2tWP2ibt7BWiABw/JgiAJBKyREAdoYEgAsvNBQAmgYy1hh1qarWz6psWGQOL/a8Xx3tGIKda7Dh8peBhL9SeQ/EqYjxiP3SVEXtV6I/K39z/e/MpQIIFXCoe5p1taXZdu7dYw+sXW07du+yOXPm2KWXXWbHHXecw5T4HpJc49cCCQEg2ncJAWD8+vK4qbmA93iF/cPLcikCKmmsVATcF6AU7NmAtStQR78n0s6VWDO5J7FAYoHEAiNnAeZnAHkX+eEi9oJDJSkBDNe8rXQD/nrkrx/D9d6Rs+zEeZMf7V5MAWA0U0fUy8pDUboQYYA6KHJEh78iELiD55i6UkIAqFevjY1yBEgl/Toy/TGWCACcbuZSAIQHzjmgu4gCAJH+z27bak88lScAdEoBIATRfD/qB0gfSDvwJp87GBVYyNVBFCrHqxySEe0PuOPAf4D//l63thdGtJXuJ0lCNzY1OfCfn359mppQf0ElKO1AIN7FPbwDEBbAKdWYcqkK3HM6AS5BAKAmjgBw4JAtOR0FgIG8AoDs6RMAwijTgii00HYJAaDeY3AoBIAT8wQACCCDnPiPCgEglQkIACG44StMBNaLoSueSY8MAkCL9fWn7N5VxVIABIokgnQcyBOO8/yYHGYCQNZszZrCFABtfgoAD3QCoA9FWtx8mUlnXcS7Izc1NToS18EDB63z0CF76skn7TfP/salYGluarTp046y6UdNszmzZ9lxxx3vwIlp045yc15LcxApP5DuD9RQQteJExCCd0I8CIgItUYUl9pnNBC97Puq+07X5IhazNmOHJbNWlNTsx3qPGQv7Ntnhw512v79LzhVma3btrl0LkT6k2LmmOOOteNPON5OWLAgR/gCu0lnzHrDlDCOmAbRwZEPgpfnCQCZMEq5wZHQogSAPUeQAkApAkDxWOokBUCd1rAJSgBoFAEgZqZiYHsxS4YiLMWNPMQc83ECgF94NeS+OvX8hComPkvE7VlKkUFGGCv2TwgAE8otK25MQgCImiohAFTsOsmNQ7UAG24OhX74wx/ao48+Ginm2muvtRNPPLHmyHxFcG7cuNG+9a1v2fTp0x2DmHcvWbLE5QhDFnIwibKhti95LrFAYoHxY4FyAJv/ebl7x0+rx0dNfbLYvffea9/+9rft6KOPdgd78+bNsze96U11bQjlr1692pX93HPPGesR64UIaUn/19XcNRdGdDvRQgA8Tz/9tH3ve9+LlPm+973P7TXGa78JyBfp5JOf/GSkfe9///sjKQ+wA4eqmzZtcrbYs2ePTSbHdWOjveMd74ioIAUHotGv4BMJKB6vfV7NoIi3Me4fb3jDG+zYY491RSbEpWosO7R7R5sAwPced4UHzEGcZ/53v1WRFAAu6jhIAeAUAFYGCgCDEQCCuSkoUSQjoi75O78TydnUGKTNSWcgCwRAFCkAmpoDgEugfr5eeYCuWA84ZYCBAQvIBwNB08I5DKAHeX/eDQjm3jsw4KL+RYTIR8AOTgAYCM32eEgAWHz6Qkv1D1ggehzkaY/On0HktiOXu0+8o8+EADC0wVT2qUoIAA/Y9j27bWrHdLtk5UpbcFJIAJiEAgCR9zEJa++do0cAyAYKAAXrs3+c7osah0M8VAEokb67rDVH5wYP1SmC/hAdzlhz/4jmbmqxvj4IAI+4FABtbVNtydKlduaZp1hzS1MkrYk/PoNuDiP/y8SkVgNKBAoAM50MtoD8NWvWhikAnralFy2zq6+71tomt7t5yAHQKD6EcwSgt6LTAcLd7BLK4kNkIgtKc2Ojc4a21jbLptN24MAB27Z1q+3YvsOef+431tvTY0TkshdmrZ8xo8Pmz5/vzryOOeZFbr5S64mWz4EdzFIorkACCBUx60UAkPIQhCvahf2VSs29KyQcoMYBuWHfvhcc8M/PPXv32NatW23vnj02qbXVph01zWbNnm3Tph9lJ598inXM7LAp06Y6wkBXV7dL88K+d+/efTZ12vRwXg5SG6jPC+Z/EwHAPALAujAFgEcAYJ5w5puAKQAiIHTgI21tUgAohraadXZ1O9JfMLaSFABDnjPHOQEglwJg505HwFkWKgAoBUDcLppzyqUYKBeBH39+UMJAWIliIHTh6unPFkPu1eTBcWqBhAAwTjuuxmonBICoARMCQI0OlTxe3gICdb74xS/ae97zHvdFnGgQDq+uueYa++Y3v5k7RCpfWvE7BAzcdNNN9oUvfCF3E4fjn//85+2tb32r+8LE7/41UQ7AkadxB3CxKJmE8DBUj0qem6gWKKVIogh0os81LyTjZ+S9gP7B/p/5zGfsQx/6UA7wvfTSS+3OO++sa4Wuvvpq+853vmPt7e3uUOmDH/ygfexjH0v6v65Wrl9hfoTzj370I7vqqqvcms7YfdGLXmQQAOnL8aoEoINZ5qCHH37YLr74Yic9FxzWtdkTTzxhxx9/fM6gIlfef//9tmzZMgf8M36mTp1qTz31lIsS01VsrzNR9j+0MU6e8H+fKOQAvx3PP/+8nXPOOY70gb+wp37kkUfspS99qdtbx/e69RuFSUmywGgTAPoGQgJAGCks6edikcMiAHAYCuAIAeA3IQFgeYwAEJfSjs4TpUFUCyU18x4SpCZQbnMRFILykOuOE5IE5AT5rkUYKCAugZTFLu7VPFB0ziuiAODuB6wKseUgBcBBW3JGoACQy91dQAAIAdtICoDwmDlHAGjwUgCcn6QAqHnaKEMA6Oq0ex6437bv9gkAYQqAHAEg8u0/ktN6xAkARgqAtAO78wQA+f9gsXSB7ztrlAu5q9nmI1tAkMkeAkCgJpInADxsG0MCwNKlS+2MkABgIUUnP97z80cwtgW95+6INEhgeaWtZB7KEwCCgT44ASDw2Wg/5ecuAHOAbbdXYf7KBhH6vAcFFRfRnqtc1tpaW+3gwYNOCp+fO3fscOda5KnvIuClt9cRrtra250qALnu+QlhAWLsjOnT3U9Sp0CkDSLyAe2j82kuxUCooEkVgr3pgFN70T6EevJ39qED6QH3Haqn97AdPHTI1Yt/kBX2HzhgXd1dgTKLUyFIu5+kOYDAcPTR86yjY6bNP2a+q9Ok1rZA1p90MaGz55NzeBZxc75nzxxI7RO28isf/dDX12szZ3R4KQB8AsAkawhZbpS6d+9eZ1uph3K+VvulGOWsrV2z2h5a+5B1dvbYuYsW28KFiyzdD9iO2g0qpqzvdRjkOQDaj4/OWlt7m1OfyE0osXdRr4AAEKT+iV5h3pLaDTLxSxjvBICubvvxHXfYjjAFgAgADajsxtxT61JuVA7O+aq876tQBCigzqkyUZ5m3u0rr0Vy5wSwQEIAmACdOIQmJASA2AqerZUCOoROSB45ciygg3gOpX/961/bypUrbfv27bn8zkTl//KXv7SZM2fWZBTlAj7vvPMcCMCXHA5EOzo67Mknn3SgAF9WlMNlokTC8YXqG9/4hvuCwkEw9rz88stt7ty5zsbxKLCJdOBfk8MkDx+xFhABgLHz9a9/3c0TilZ47Wtf68aOOzxSuJtnqWT8DL/b0C/M05/+9KdHhQDw8Y9/3PkDVzJ/Dn9/V/OGcgSAdevWuTWwFMmnmneNxr3Um3/4fyUEAO2vihEA2PegbMFVUqo1BsCNRpvr+U72fnfddVeQjzaTsRNOOMFe/epXOxIFygjjff72iS2DEQA4kOeAP7mG1wKjSQB42VkLrX+gPxeBDpilyMfi0uEh6A6YkwL0DgkATz1lyy9dYbNmBwoADjSL5dJ20dOA3QUAfx6UdfNMBJTMR7sGG6po/lX3WwGoEO0vf773PxGhwP/b8BMAshEQxEFPjgAQNk7gSZwAsH6DXXB+QgCofSSWIwAcsnseeMC2795lUztmOFWLBSfFCQBx4kj+d+K08aFqIsLj3xEACNm/7t+/335699327LPkdZ5mKy85z05cMN8GDndZiojwbKCUUZoAIGvFkQu/vhObAMC4amyaZH39DXbvqoAA0No21UQAaGlpMssCSuaByXiUckGEqfuDZ9MqGRSDEwA2eQoAk0MFgJCskQtdLUJcCrs6Vyv2Lmjbaz4VicGRBDKOFCBFFUgC/f19Dmgn1cq+vfusp7vHOrs6rbury5Bw7+nuts5DATmAKQopfpHcRTyIz6fx7z2NTq0gf7kgnhDw569S3ep1RABSsTQ6VRZIq+4fhIRJk2zylMlOlcpF9U+e4gJWAKB53qVds6wjE/QNBCkCInMsBor0HwMoij7S/9JbcFH8oVG18gHu51MArLPbb7/N9u4upgAQeMnEJQAEa7Ofyqdwz9BgnZ0oAOCLqSJ754QAUPGaNs4JAD1d3XbHHXfYTo8AMG/uPFhBBeulA1fDvZ7mND8VVWTPVsaABat1jGwwmIJAjupSakEvQiioZu2vuO+TG8ecBRICwJjrkhGpUEIAiJo5UQAYEbc7Ml9SLAJLEZds+IlWYzPOxoLoTr6UDOVSFNzdd99tl112mduo8sWCKKjrr7/evvKVr7hikTHSoehEIQDAAj/jjDPcxoz20j7seeGFF7rNfRLBPBSPSp6ZqBbwD5R37dplCxYscAQA5hAuACTGk+auiTJPjKf+HAsEAOVNT/p/bHlOnAAAuMtegv465phjXAQ0UqjjmQDAfEQUVL0IAIOB3uMdEI9752c/+1m7+eabc/u/888/39gXcrg8EQDxhAAwtuaj0SYAoAAQHIIGkfaOAOBQk+D3aEBfIQFAKQBQAJhFCoCubgf+iwAgBEUAUSEBQDBV0C9ROkD8tLaQAFAp3Dp6CgCBHYMUADECgDOTcl17kZUJAWCYBulQCAAnuojk5hZSAKTCaMXix/x5AkDlMEDtBICBIgoADumMjaZCEeMo2WaYTD7CxfoKAMxrqcaWCAFAKQDOOOsUa2lusgZDLn80CQBZW7M2TAGwqRgBIKhbAIBFZ8dypnVR9n7EaqgK4FIG9A847hREAOZGJPaZ+5sbScPS6GT4AdCJ2Fe0Pp/3He61zs4uO3Bgv3V1dbnvvS7NSpq0AOkwyj/4b/m2H+3vlAFSDTmiGWd4nNs1NTXbpNZJ7szJKQu0tbp9eWNjk7tfqVKcBahnqLKHCgAkNuoB6SFQQ8jAvI6A/wL6ghQe+fHpjz8H6pQkAIRKNBAMevtsZscMW/+YCAB77corXmk33nCDteZSABxpBIC8KkHeLyEAoACQEADKjdWyn09gAkC87YzOlMf99NcpH7DX1FZK3yJHHvBeUJASYJCl2icAFK6eYaGJIkBZ152INyQEgInYq+XblBAAojZKCADlfSa5Y4gWUBQWjyun8re+9S2XZxkWcGdnpyv5jW98o91yyy256PxqXgfzmS8TlP+ud73LPve5z7kvILwbIOm73/2uvepVr3JfbCQV7L6KTZBcuAD/HHLzU0DmD37wA6cCEEi7RWW7JtqBfzW+ktybWMAHUDZv3uwklCHOOGnCdNqIpL3gggvcfMEckoyfkfeZhAAw8jYfL28sRgCA7MfYRRo/IQBEUwBIzaRU/060/cCXvvQle9vb3uYOoon6hwi5atUqN5drDzpefL1YPRMCwNjqvXFLAED2PtVgcQIAOZalAOAsHUa4D04A8CGDOMgfVTCOnte65AAVdejoEAD6nRx0ngAQ/d6InaIEgLApOQKA2fadu2z9+vWJAkBFvVzuploJAETelwZhHeyecWLX5SqS+3woBIBGFAAyzQ7gzKRKEQD0ilxceN65wvoFwEod5MErbu1w3Bi1dZQAkA0JAGb3rnrENm7cZG1t02zJ+UtcCoAWQOQIAaBQprzQOrG+rVkBoB4EgMr8zQFrzEZhn2dIF5DNOCKAUz7g9/4wX3tjKgD2M4GSAN9jFW1PNL8/n7rvuY2kGwiA+uAfz0MECEH5MNLeVwqAaKCgHRe1T/R/fyDZz32OgDAAUaHBmpqbHcDPd7tsOm0pR1JIufWFv1NP3sd7qYsjDARsAbegBP2o8Zv3w8j4y0JMiKZMyCsAhIQ4yzqlhI4ZM2zDunV2+20oAByhBADSipECoJkUAD4BQKMmFRIAAjJSYQoAKTIMx7wwwcosRQBoSllPb4+tWf2gbd6CWswsW4FyzYLj3fiIry/FVClrsVS56c8RgTJZ8xUA+G5FCoCSCgAh4clXASimAFBphL4/OxYQAIJpoehVEQHAfzKmWlCLXZNnx7YFEgLA2O6f4apdQgCIWjYhAAyXpyXlRhjEAtJ27NjhcpSSw0ybmWOPPdYee+yxIaUB4AsFwD4AwGmnnWbPPvusKxdQj99/9rOfuTy4ev9Ei+wE+F+0aJFt3bo153E/+clPnBICNhiqqkLivokFJqoFNO8wZs4991xHnlHKEAgASExyJeNndDxgJAkAAIY//OEP3dqDQsyb3/xmu+KKK3Jr00QDSEenR+v31jgB4DWveY1b21n/UfOAAHDUUUe5g8s4ead+tRi+kmhHNQoAECAhPD733HP2qU99yvbt2+cOT0l5BBmSdAhH0vV3f/d39u53v9vN5xxIM78/9NBDuSi48W6LhAAwtnpw9AgAiy1IAdBXdQoALEjOcVIAbNm21Z7Y9JRJAQACgDtR9YB/d/wvQGYQ8+twdrAD29jxQ8HpbTk4s5j0f+QMtyBFgfdpqJTgIvm9FwE0pUNceOO6dda7/6AtOWOhNfRVQwCItowyecX2XTsTAkDdhuzEIgC4cZhKW6Yh68ZjMM4g7A8GCOdt4Ogzzo/LjZq6dUCdCyqM8XQR4A38C6gAjU3N1tefJwC0tk2zpUtDAkBLs1kW8FIqHD5ImYOMwzoXt1GEgJSbH0o3s/4pAEqToHJeEFa90CuCMNtcy2CvIPribBhCuiKIhEC60rBUSuiqtMNdeZ6kdhwslp4F5QVEG8e0Keq5rv4htpyL3HVIfiF5J04AgLwT2CmA//wUAFLJ8VMAfNURAI6kFAB522CP8gSAw5YewKlKEAAqdZAj/b4CAgDWZ36DANA9/ggAyy60eXPmOdJRDkwN+zj3uweoDxcBoJRb5eY/TTiV+F9CAKjEShPinoQAMCG6sepGJASA2DfwbL0pZVV3SfLAkWYBIv6/9rWvuYgs5VomUv/KK68sAKwrBWCI8lq+fHlOuhub/r//9//sM5/5TAH47/YEE0QBYM+ePXb22WcXJQCMVxnkI208JO0dWQuIBLRt27ZBCQBKLTKytUveNpIEAKzNPOnyT5LPrqEhwryvdP1Jem1kLBAnALz2ta8NopQyGTvxxBOdbP6RRADA6sxTRHeNR8JDvb2mHAEg/nVnvI3vhABQb4+prbzRIQD02sXnnGeLzlpopADwo/dcCgB35eKfvAbmAZSiBIDZcxwJDlDMj8DkMDUhAISAove9MaoAEPWjhABQ27gq/vREIwA0hASATEgAKAeyRQHQvALAeCYAxBQAIgQAc3nkfQKAUwDIEQBaYgQAESjCEFQH6MQVFGLjNAIqe7rVJdx3cALA07b0omV29XXXWtvkdhtIp3PnTMVTAJRXQCnLSfCAxbwyQOAPbgUQASAkdKlZw0EA8IFAf1/lExlyvVFGuUIEAAgh0fO66BiIEgCC/h6MAIBVAgWADtuw7jE7MgkA+f1BW3vr4AoAhyAAuB4oODMdjhl+wpY5EQkAc+eZcWYi4o9HVNK8laPthJ/FUwC4P5fiuxUB5MspFsh/EgLAhB1JdWlYQgCoixnHXSEJASDaZYkCwLhz4fFdYQ4wyVF/1VVXucg1Iti43vKWt9jf//3fO+lW/yp3QKv8ZID9n//85x2pgANxfhLZ+Tu/8zvBl6Hwi4QPIFTznrFq9WoJAOP9AHys9kNSr/FjgTgBYNeuXQ5AUwoAKQAkBIDR6dORJgBI6YGfgKgTQSp8dHpu+N9ajADAuGVMn3TSSS7ae/r06W4sj8d+rFYBAIvTdlQDcoe7YY7V4e+NsfeGI40A8LKXvcypaUnBBgUMFLZYu1DGSq7htUBCAMjbN1EAyNsiIQAMx7hLCAA+WpIQABICQCABEQL+YeS8O+8KQTUB6Ci6uL8Px7D0ygx8MiCM+bieDwj653ElqxPfTzqBAAAgAElEQVQqzkgNwFtlSiKGwTuiBIB88gC1PiEABLYM/KYcAaCrq88G+kgjkRAAaho6CQEg8DpvUqhHCoBSfZIQAGry1gn/cEIAmPBdXLSBCQEgapaEAHBkjoNRbTUHlkuWLHFy/ZAAiDo57rjjbOPGjTZlypRc3VxuslgO+2IVP3TokC1evNiefPLJnPTrGWec4dIKIIHvg94JASD6FbAcwaIejjKYHPN4lWouZheRUephs2rLr/TdAEyKch6ueo61cgF2Afjl60MhAFRq31raXmpuqqXM8fisCACot3zwgx90awR/u/TSS+3OO++se5ME/LPWuEhH8v7GFGLGwzw1Ej5aD+PXYssjiQAAmHvRRRe5XPZckCPZ47BX8i/sybyepPsxGwsEgOEch3EFgIQAUI8ZaehljCwBYLU9uOpey3b7CgB9kWh/l8c5B/NE9/qB3HVwAlsvBYB4RFY8mGvwiK0iks5luiJJATB0Xx3/T04sAgDjUSkABFgU5tkuGFG5bpzQBAALJOJTFSgAZI20CcGVsx/GYR9fkQKAHubn4BD50BQAyF2fq6E3DCtUAPAHbrx63gSbzZI2IWxBPAXACBIAqG4q7BN5byEBAFB5kItUGA1mmbBNYe8GQHSpx8Jw4ijVIUwF4J4M/lsKAOsfe8y+enuSAqC5mTQa8hxfOShlCQGgTqtmZCMkhY6sNTY3WM9hUgCsts1bnrFZM2fZipUrbMGCEyJKhKpFvQWby0XUZzJpy2ay1t3VbT++4w7bsXOntbe12TKlACDVXjhtxgk/PiG0VAqAwWbcyNyhKbpCBpPW01z5gwvBBGuHvwzUqduTYsamBRICwNjsl+GuVUIAiFo4IQAMt8eNQPmAI4AXOgDWgbBAL3/TMBKAbyVNfv/7329//dd/7epM/Tnc/ta3vmWvetWrrLOz0xEBKgEKOPi+9957nfw/F1FPlPfpT3/a3vve9w5aFYgDU6dOdSoE27dvtwcffDBnw9mzZ9uxxx7rZIVlTwojqrAcKYHoK9rl2xqSg8gOGzZssOeff96RFaj/CSecYC9+8YttxowZrr4HDhxw7eA93ONfBw8edLaiT+nfvXv3uhQAyJnrAiT7rd/6rdzvqn9XV1ckJ3C8HQKHNUk+/fTT9qtf/SryfuqKXZRbGNsVq6cewhaUR3vUr3ym6GreCQDH5/wNm9F/kEFoG/ZGxYG/FYto4++US//xD3IJEtD0H3U8/vjjc6oS2EFtcxvDIkBfJb5b6h4fnPL/m74hzzx9xz//Wrhwoc2bN8+1DaAHHxHxBZ/xFTH4uyJb+Un/8zeiPxXtij3I/4xN+BwQiX48+eST7YILLnB29OeKOOhMuU888YRt3rw5J42OX9LvL3rRi3JfSoZzHqFO+BVtkv/Td+vWrYv4OXaknxk7/ORSTmw9r/lFEZJxn+fvsjc/H3jgAUdOwvbYkffKP+P+wu8aWxrL2IV379ixw9VX4J3mk6OPPtr1C2X7dZH8fNy3fDsrUl1t5F7NkfqMej/zzDP2y1/+0mbNmmUrVqyIFKn743MrPsIzlCO7Ms7Jq85FO6hvJVGl8ehrfI42UzZjgXzlKJdwYQ/GKL4Vv8hp/oEPfCBCAPjJT35SyxAt+azs59vUnyM0bvBJF90SEgU09hRxSznYEXKborlf8pKXuPGDL3LfcEWo+2PZ7wOtc/v373frDnMQ9tc6w/zDOkdfKBUCbS+3zg21I+Tr8m3N7dSfurE+bt261dlr8uTJdsoppzgfwfZaRxkDd911l/3e7/2eGwM8SxtQAGC+8vtT9fTt469F2AdbMOcxdlg/Zs6c6fqJebPU+lZsTaL+1FlkEs1D2jcwjvz1n/n9mGOOcf7B3E+/cQ/7n7Vr19rFF1/s5mwuxh7rMbbQpfQV/O7PFUqtpHoM1le8j3rIZoCa+C+2Zh5jHqGO/PTHaXw+LLVGx+dzzT344lNPPeXGBHbi/cyL9OP8+fNdlbGJ1oBSqg56nntRkXrf+97n1n4RQ++//37nV/Sn1KG0XsYP1HiGZ/m7iGP8jf/WHMnn2l+cdtppOf+QPURgKrZGqu3cy36Mfua/9Y/55NFHH3V+yPPY49RTT3X+QZ01j2IT5plLLrkkUQAY6kRUh+dGjgDQZKtXiwBw2C4+51yXAqC/vy8IuQyBq2gKgGgDRQDgbkcASDXYlm1b7YmnnnKHzrOqTAFQDvwvb15QqpJwTtHHyxEAyr8ztFUmf5JMFfpD+z2+bp31Hjhoi89YaKm+fmtyBHSy9YZAUgikBe9pMIrhk4KxHkpub9+109Zv2GAXLD3fZnd0WH/3YUt5ubJJUu0fVpev/5F8x8QgAKSIUs42u1QbGXLdu5z3xfxocEhiIhIA3DrI/5xd8gSAVasesY0bNxkpAJYuXWKnn3lKuC9oNssWIQDESFCDqEyXlqAuMtQgGMzsmOlAsCCZvdmaNWvtK7f+mz35dLEUACkvKj0oMD/zFBKgBhvduTaogPAPcUxMRAD3rljDc4+GgTXZTBkgvsLppgHydKwiOe+tELQr9aqCJcIrL75/K97PjLSsNThCSEAAmDmjw9ate8xuv+0227tnj115xSvtxhtusNZJLbl2UBZnUOz/9J2F/VftVx5sX7tmtT209iHr7OyxcxcttoULF1m6n/WEgAXS0inFT41vze0RfKDfrK29LZYCQB7KfSnr6uy39ECwPx3OM58aWze+Hnd9AVmnCAEgPLPh3IXvbnH/jv9ea8MrJgB0dzvlXs4xHQHgggvt6FgKgAgBIByj5XZ35aaGcs+Xa7/Kj02ZJR+r9X3l6pN8PjYskBAAxkY/jHQthP/orPNIX9MSAsBIe+AwvI/DSR0s+gC1H9mo144Vh7/77rvtyiuvdIfbqtMf//Ef27/8y7/kwOFKCAC0EZDos5/9rGuigGQORzk4jV8qk8NkDu+IGAP049CVS0AhG30OlInA+/3f/317zWte48gCcfAiXr6AbR8Yp43f/va37etf/7qtX7/ekBynHAH5PEPZTEo33HCDXX311e4AnENrAe16D3UFGKPd2I12AIT4/QuAyWE9G0iREUiRAJig6Gful9/QTpUFYPwf//Ef9qMf/cjVMw5Y41/U7bLLLrPf/u3ftt/93d91QI0Ozou5t8DUf/qnf3IkD8AVDr//7M/+zBE+dG3atMn++Z//2f793//dATLY7ayzznIEDw7KBSRSV/rnu9/9rqsrB/wAFRzwA3Lpov0AFuedd55de+21dsUVV7g+Hc6LtmIjbEJbb7vtNgfa6KA4DqrRH3PnznX+RT7rl7/85TmAUSCjX1/+Rv8zfgC66B+INMj+ahwBHH3xi180wNIXXnjBtRlZ+//93/8tyBet8bBmzRr7zne+42y6b98+15/4J/6FDwGKAXZcf/31rp68W8BRve3pg3NEvH7ta1+z73//+w48FkCtd+ITtA8SDP795je/2UmBx8EoFn5sxnj3L2zkEwCwE2ALduOijX/5l39pF154obMJ49S/BMZjI4C9L33pS24u+cUvfuHmIj6XjaknwNGiRYvsxhtvdGOIiz6k7yi74EAjjET/3Oc+56Lf8R/a9slPftLOPffcnMIJgCl+8Y1vfMPVmXvwCUgI/sX4oF+p2+OPP27/+q//6ohP1BfbAkDpy77syhh9+9vf7ubGcrLqkmPn/YxZysSfGNf//d//7UArxgg2oSyRKFBwYZ594xvf6OYHyvmbv/kb+9CHPuTaSDmQvH72s5/V1d2wGeMCoI13XnPNNfYHf/AHOWKaCA/0PevMli1bnB0AefELorFpC75JWXxJxnfwYT/FDWQKonVpzznnnOPsXAmZotrGat3Bn7Ab8w7j+nvf+54jVdGO+IU/4Hv8ZB76wz/8Qzv99NPrHlHuE7BEqKD/8QfG+E9/+lMH4HPIQF/QJ3yGz+PrrMVvfetbHSEAf/i///s/Rw6rhgDAOOXC9rybtEGU8/Of/9yNVYHtAlsBvlnjWJeZV6gX98XnAdnUJ2j5Y+Xf/u3f3JrK+g1JjUvANm2BJLJs2TJ7xzve4eZZ2sy6B8CrNZu/AZgzP/kXnwNOv+c973H1o+87OjrcGsCaWMnF/MF6xdqLL7P24w/MJZSHvagv4xSbM0aYywS+x/cp/jv9+Zw5hzHCOsO6qPmC8aC9FT/nzJljkOMuv/zy3JxQjNTxJ3/yJ44swjP4+69//WtHMNI+gDGIT4uISP8yFv/qr/7KtSm+HxCRRwQA6sn4YY7gHXxOP7D/ECGK9fCmm26yM88809lK+7ZSh6b+32mT9nCMAdZurXNaz7kf0gfrBu9hj0BdaCvrUpICoBIPH557RoYA0GjW3BgSAO6zbDcEgEW26Kyzgv1QeLgPuJFSBuTwJNOPvIoQAFJm6YaQALDpKVu+YoXNHiIBYOiHpiEAVu4U2Ou6hAAwPH48PkqdOAQACwkAAN2Z8DS6kEgyOEA8kQkA5uwyCAHgrJAAkIUA0Jhz3+j5FkybYHIpBXRVyT9yoOzMjlnW3tZaIQGg0SH+kQDU3C/VEQBcO/g/D80qNnXqO2TusyITtL+3qMfYL3WuWA5grOTdrh2eAf3mVAaI5gkAKQgAvX3WMaPD1q8PCACQoY9IAkBD1u3xg8AxP/JfTgYBoC8hAFTipNXcIwJAQ8Yam1KhAsCDtnnL5lzQxlgjAHTFCAAXhQSAhkwmSPnhtz/8fej7wmqMWf5e37Orn3HLl5/cMf4skBAAxl+f1aPGCQEgasWEAFAPrxqlMvyD4cGq4G+SR5sAoANyDlI51BdQxsEsB8pEPikqqpK6YgMAXoAlgR8ciq5atapo1DiAAhte1AEAv3ivQAEB4XzOgTSH3wA9HGAjP/2P//iPLhJO9xWrH7YWKMl/A84D9hFd6EdXAg4AcAhopf8ULczh97vf/W532Bs/oAbwBqBRlBnl+Pl/+W/ew8aeeksR4fbbb7c3vOENBQCjSAIcJALIAyAqqtl97wrBdv5b/ibQjr+98pWvdOQLP9I+7osCSQGPb731Vgee0A+A49SJcjn8/vM//3NnD9qsw3ZAM0AhP+Kd39/1rnc5MMW/sAX/uNePgBTZAmCRw/zhzvEOWPDOd77T+bIAJYEGAjzcV6xs/uu71DtuvvlmBywK1IoTBuiPlStXOiAUUB6iBO/jb7zrlltucSAjfe9fkG0AAQW6ivBBv+NrEG9UHz/CGf9RX6g8gAiAomIEm1qnQoEntAVA6wtf+EKuTylbEa38xJYC79Xv/CQC9OMf/7irig+2UBZt9X1Z9fXbDtCFz/I32s+YuOqqq4pGRFNP6gzBhrEpUg3l4m/4M2ARdZUv8BnlosjAnAL4x7gtJuGtOYaxwxjWGASYIvqZizEFQB8Hd+mnhx9+ONIlsgfy+oBgIh8w5rAdcxD1kDKHHialyle+8hUHDJcCP3Wv5h3KwU/wRyKKVS7vwibMuwIsNWYBEgEuARhRcUEpxk8BUG8FAOYfiFnynz/90z9175ed9BM70U8QjbhYoyB6ECH+1a9+1c3VjEVdcfKOxjH9x9yA7YeTjIQffvnLX7ZPfOITrl5aG0VGUSSLgFffSZhXWBsBNut9YU8/PznzGOMcW/pR2YwP1kcicBQJwbOsa9zP+Aa4h4Sm9QqAnrVBEdzF1mcRiAChGTOQDXxSEc+qPJGfBIBDHoIIgC35rNg40NpIG6kr4w/fANilHXoXcwzt42ItlPoN7aZepL5gbwRJyE8BAAHAj8JnzOOLEH1YKymT+rFvAZyshADAmgG5hYNQ2Vr+SxupM3OXAHrqyD/GJ3sbxjufFSMBxOdz5irIf+pLtS2uVOCvf8w5EIj4KZUk+SWkCQhMjCXKEPFGwLq/ZkgtgbkMe/l+6I9b/pvPIQ1CQGPekk/go6qbPzZEzMM3ZS+RJnw/9Ncj2s68yPzI2syFzzAmte/CN9QGnsVvXv3qVzviCs+z94WsIQUaCJwQv0RErff4TcqLWiAhAFQVQBtzn4QAkCgAVDOjJASAyJrjgO04cFeNPUf73kI4hjXOqW0kBICinVMJASD+YBX8qro6RL0AwMEIAOUqHHyvTwgAeZUgTwGgAgJAd1e/DfQHCmuVnMeW64/kc7GRUDhJCAAj4Q8JAWAkrDy+3pEQAMZXf9WrtgkBIGrJhABQL88axXI4AOQg/b777ssBn0ROEz1GNNlg10hv6gRAcEgK0AkQJWlfDnCJxAOgVYRVObP+8Ic/dECYLw9LRDRATrEIS4B4DvGJrhMIoohUvYvnOPQVkAUgokPWb37zmw50GIwEoKh72veRj3wk1wQO6ilTYLDAAoFglKkIMx4iGhVg3L8AsFEI4FLUqg8schAsQgP3KAqVegNi0i7eL6IA9wIqcNiN9DsH0JQnYNV9IfeAamzml6FoSA7or7vuuqLdpcg9gNl/+Id/cIfVlEkUM6A/QBVAAn/DRgJLATGIsAVEkTzyPffc4+yvvhOAUOzFsjPP0l76GZCCw3YIHaUkhcv53GCf44/YEhsBfghw5xmBt/HnuVfAAv0B+APA5T+rZxivtJ/xLoUPyC5EFQP2AcrgF7TXBwFICUEEqupBv3EPY01EBYGg3CMlEUWE8zcRDvhv/IS2Kopd5dZDNpx2EbUJsUER7+XmMPxBRBjGL8AugB0AlvqZ6HzmBf8S2ScXNeH5ukAw/KUUAQASCuA/PirihEA+bMh/SxECm/M+fJwocWyIb0KEgaBRDLShTOaMt7zlLS5CV2OPiGIAWtpE1LDmFkhUijDGJ6iX3yfMY6gk/PjHP87JZFMm7Ve9uV+pE7CVyhagTwRwORIAz2GXv/3bv80pSTDuFQ0skMwHyhXxTf8h5Q1QCFFLqiyQXP7nf/6nluFZ8CxzKbbgYi756Ec/6v758x91BGhlPZVSDEDkY4895sYUAC/28AkYAjQ1t2vO09qA2g2KKPUcN2oc7wDQhcggohg2xZ6l5iDVV8Qx2oxfosigNaAeY5s60veMV8gv+K5Aa411zdvcKzBUhC58kGchxLziFa9wY0BzlAgAfooF7Tf8jmcdYt/hXxq7Ark1zuLkJ3ya/UUpwo5fJms18w0KGKxllBVf/33ygUBf/kbbIL8QAe8TAIiaJ4Jdl9rHfgYFFF3YgPWc9A6DXfQvBCfay/ykS2QM2V1/FxlH45Y6so5r7vL3CjzDff58rvaqH9U23/5+fUVgRCUHhQjAe/8ixQl7Rvmm5lz/Hq2jUodCWQDSAO8UuK/n+RtqK/iIv4+K21DPykel5vD617/e7WeKjRVsI9l/2s3cDJkTVRGB+yKCxO2oNug9rNus9aizMKeLXMX8lBAA6rpEDFrYyBAAUmbNxVIAnGUDLmVPGOmaNVMKAGTF3fgL0Z9AYjwA3JwAra8AUGMKgMGBnnIwUKh9XmGXjYoCAN+BZM9ICgByVCcpACrsujrcVisBQDLlxX2S7OLkOx4ky3hBG+LzNHsT9lwo0Pz07rvt2Wc326yZ02zlJefZiQvm28DhLiMFAAoALoVEKHVfPAVAmPF8EARXec3rYNxRKGJwAoBLAdDYZL0DDbZq1cO2cePT1t421ZYsXWpnnHmKNbv0iPEUAJH4cE8BoLgRs6HCWqWNL64A8FCYAmCTLb1omV193bXWNnmyDTg1JlIAlFAAYD7OBj1Y7CrmpUMhAFTatrF8n5QaqlUUiBIAgtVvoLfXKWStX/eY+44TTQEwKSTVBH12RKQAIK1BQY76IAVAd9dAGQLAaNFLxrK3lqlbLgVAxhqbpQCw2jZveWbMKgBwdupSAOwIUgBcdOGFNq9UCoAxqADg90i5Hek49qyk6hVaICEAVGioCXZbQgCIdmhCABinDi5QCxCOQ2lkTwXqKkKJnxxkIk3MpcPtyGJY5RegepoL4BGCAgezbDBoE0AXwEUpAoAvJwvACsjHQagkvwFiALQBaPzcwvw30qocmCI1D+ggmVieAdw5//zz3XMchBNJiGQ4h6u6OHzlAJwDZ6Lt/LrE7aL81fydMgH8OMTliwcS/TyP5D9l8BkS58r7Sl0BqmmfgCLsQb3ob8BybCWwPi7Tr3pSNoAgh81EeEMoEHAh4IAoQ4A1gYYC4TjgRu4XNQVyrHNRP2TOARt8iXXVl4NvotN0SM0zAsA4EEeuF6KASAkAq0T1iaSidwsQ53lAHUBW+ogIRX6nXSJPUBaR1shDI42MegK2o66QBUgPIFKEflIGkXKDyRZX4+cai+RoxYfoF0U3A5rzXupHxDdtJCJXObiVasGXC+fd9AuSwsUAFZ8AgK0gAFAeEur4iMAJqUPwk77EHrqoA+UzJvAF2Z70DkQV8g/wCL8gbQV+x6V28d/4FvWXokI9WOLUBXUHiCK6fAl47IhNuWgD0te0CxloX2GDZwDHAbtFQCFCn8hyxqDAUMYV/63oUPpK0te8hzmC9B1+qgr8nfIBgFHAIIpYQJWAXqLFAeSIEOdvEI+YUwCeBCz5wDr2BcyKz3sapxAaAOpEEvqv//ov5+tE+ccJJNgGWzC26DuBUfgI7Yc8IqIR5ZMuhD4EXINwgw8RsQzgpqhgEQLwJcYt8wLPFfNP3k8kLMog8bQclI/yCyAV/kNEPfMfwD5gigBo/BHbMQ5EUmOeIo1APS8AUEhWAqFR4GDu9gkh2A9wnzmbeQWboXgCkQygXfbGNhBtsCNzDL6DTDeR6vQ/nyslBM/gD9iimLT5UNtI+cz1AOtcAmqZ6/AX1jkAZPqOiwhkop2Z07lYKzSOaCPzJOOFNpciJFVTV81PgOP4ouYdlcFayTzJfMX7sTt1hNzI/Mql+YB1FBBV+x1yx2NTypBNNX70821ve5sbR6yZ6mPGIeNI6z9gPZHfjBN+8qwi6elTCCIf+9jHiq7/lAngT31FTKQPKFNkINpH3Zl/t2/f7sYA9mduUPt4J/cwx/gEAOrDGNKlORc7cL/IGqyJrNXM5/7lz9HYgjmSS2sjdWW9Zy5iDpOSAQpLzAf4PxdzI/Vi3kNVhXEgIpH/PspjXWJ+E4lPagL0Mf5Pe9gLYTf6Gjsw/8TJKszB//mf/xkB11kL2aexP8A/ObDVeJQqgfYq/E5fYxvmRanxSPWAtqDMAXGTdsuvlAqFNRFpTuYoiBjsA0mrwaX9GDaBCImqSHxc+7ZnXwKpDP/GRiJfMB6wP+3C/ymXNpGih32Q9pz8hOTL+/Wllp8JAaCa2aj2e0eOAKAUAPeGKQDOs0VnLcwTAEJ4PyAABBnr/WzTpQgAz27dak+QAmDlCptV9xQAOmod5Mi1SvxgZAkAA9YEgOdykoeECv/7cgMEgMDWBUT6VADsbd+109Zv2GAXLD3fZnd0WH/3YUv5krkNDbn877V740QvYSgEgJOsB+Itub0bGqyhQPM975t5AkDldhwqAaAhlwIg66TuXZRiQ9SPBPYODlhMXAUAB0E2NVtff0gAePxpa28NCACnnxUSAByRgjEaXPlxGNpF6VHc8I1PNsHYq0bDpIAAkDFbs/bhKAHg2mutbcpkGxhIm5uvBiEABKSs0lcc8D5SCQCVj8jonYUEALP+vl7rmDHD1q9b51IARAkALSEWHvTMxCMAaBwEY6Gtvc2aIQD4Tqp0ANmUdXcPRgDQeKpyER9qZ47n54oQLNg5FBAAZs6yFStX2IIFJ+TU2Pxmx9ebWk1SjlCTyaQdKa67q9t+DAFgp0cAmDPPstlMLi1JbnUeYwQAf+ZPwP9aPWZiPJ8QACZGP1bbioQAELVYQgCo1oNG+X6BT/wkcpGcuBxKcwDK34pJ+r7pTW8yIka5dKgaP7AYaSUAmZFDaw6qFRVIOwBLlH/cB5N903MwSrsBXAApFCVK5DCHr8VAaAA5Dl456BVZgggsCATKO40NJc0L+EUEKgAR9pFMNQf3lMOBN/WMXwCGHAJTBz9CHWlfCBkAX35+YPULbGQiBv1IPMrg8JyIQAFRAvEpG4IC0exszKgLRAoihRVRLOKAAB/eJcCaZwGEIEwAEHGoTNkA6YBg2FKRaTzHoTj1BnAGpKXfqJ/AQeoHEMEBtuwSJwAgly1pZUBegCCAHfqfsjj0pu6AaKRboC78jT77i7/4C3c4LyCNOqEgQLS88o1LCljt5KAfoE5AqOoKcYSUB7Ve2ASb4TPkigYQF5gCEPXhD3/YgdD5XGuBLL3GKT6GLRnL9J3SHwCoEF1Jff0rrgDAZ/gbZTz//PM58BqAlfoAigH4AbJIOpp3XHHFFQ7gwm6A/JQLaIs9GQvyJY0FQCragjS4yCn0N6AIsuz1IlMAeDEnCHyhXrSFiHAAI/zZj04FQMGejGFyxusLEvUhAh7wVf4O0Ex5+BJlQB5AQhowUAQAUnYQISogn/kA4FRjVBsI5h4AQwA5ES7wBXyfqHfmpWJzA/6BwoOAI+zPOGZ8Uleep42aj+MEAPkC8znzBWORi3fxLIQEQCqANfyP/hcQBeAEi9sH4l73utc52xJhSz3wQQBf/JM5hTHKP1+qn/EIQIdd4iAdPiGiBb6D/TSfAa7j1yJw+IAYdYRYwPwICKhLka3013AoAJQiALgvjaH6iU8AwGeoC/5B+6krtv+jP/ojp8CB7TS+JcUOwQSQlLEj0hbPQ8iiD3Up2jq+NlQzR0EEZLwIaKdPmUOZ7wAVNVfRJimt0E8AhwDCAI2KxqYepJoQ+QWfV9+pTtXuG+hnwGTWYsaLv9YRPQ2wzjyFnbCjZNpZmwBdqSO+x8XY0Z6He4spAPi2I4UFhDqpm/AZICpEFfKqYxNIRdhDkeEQ85gTOQik7owd3sWeAGC72MW6ylyFb4iAwX3Lly935EbmYindqK9pB3MCcz7zgMgCIkfyPPUiqt8nAGhuK0YAePzxx9249i+NY0girBl6Xml6WEshYVI/rZW+khK2YgzjR8xTmlvoE/wufkAFYQeVDeYJ7V2xA+Vg+7iFoo0AACAASURBVFIqPKxp9LUAfdrAXEZ5+DN2EyGFurMOQNJgLkN1ib7E95mjAepZ4/Bd5nrmRc2BIpPQFhRnIG1Idp930ibUIiBt6J2+PVi3qSfjjktjBzIk675/yQbMByjnQLzRRX2Yt/FR6oy/098ib9E+5mP8gzlcqk/yL5EYWD8TBYBqZsza7h1ZAsCD9uCq+woIAO4QNwS6UiGgFADW+YP50SMAVBfhX643RocAADgbSknHCPOZkGyREADK9Vw9Pq+WALDSFpwUJwDE65Evky52e9IqqloLAcCyKcs0BOQSkQB8/y7IrVxQr/EOwBUShNyeO0wBECUAPGIbN26y9rZptmTpksoIALk5MJuL6o6bMFAAqLzH60kA8BVZirlcMQJIQgCoYnDm0iwqBUDQ03ynmDljenECQEuLVtAJTADAhsF6lj+X8vYLcrJsQ0IAqM7dSt8d248FJE0RAHpszeoHbfMW1GJEADh+TBEAeroCBYBdoQLAslABAAKA+94TbkH9OavyWbVeRk7KSSxQmQXiBAD2X/xLtTTbzn177IE1q23H7l3ujO/Syy5zZy6cJ5TCoyp7a3LXaFsgIQBEeyAhAIy2Rw7h/RwkEolF1CZRU1wcZBaTLNUBIbmYOcgnEs0t2LGDjGoP8odQ7aKPIKdLDlSBuhyu/uAHP3AAAZvTweqliGsK1oEu7dSBsw5POdClTKJodTGRA0YjIcwhNPZTRJueE5DDoSwADofdOvAGFADoK3YRHUu0lqIbeRdlABgIaBTAIICPd3EITTQzh8PcpwhhAHEi33w5cUnucjBMpC9+QFkchgPsUgdF5El6XGCyDt052AZwU12oJ2VhK0BgbC+70k5JxPOTA2jIE4B9PIfNeA9t5PAeWyoqjnJ8BQAO6nkekB/yBm0HqAD8AXygfNlF9gUIAKQBAFH+cEBOIj59NQLuV/SefIrDf8BPgCdJxQOOK+9uLb6segKAABLQTvwWoAGQBRv5gIH63/drDvsB5Ol7+QykDsDo+AFTnAAAmEGkPnbhOvXUUx1Rgn5QigAfMAe4IZc8pAjNA7wD0ohk7n2AzLcNbaVNjAU/UhjJZEUc12JLnqUsgCldkGUgwACK6BL4IUln+a+km2kPfksdiSbFz2iTAHk+5zOibyEwAPqpHxk7zD3F5h2fzAIIhoS7JNYpj6hZfF85yEVqoX95FnIT/gERAftDfvGl4/EVwHbGveagYgQAxhtgJ2sAY47xhAw3ZcbHjsY6X96Y63yJacBIAFGNU0mpa5OrOUZpR6grf6PNEJV4XqC13zeoNEgqX3/HbwDbJTWvuYTPNSb5CQgKKYGx6gPhPMeYGCkFAOpVigDgz4XyWchd+Ax+IEII9ccHlCaF8YUvY1/+Tr+hEKC85gJhaxlDPsjNe1jveSd+ziXAE7+S2oR8HfAQkgX+KUUSAEeiorX21CMNAJH/+JRsTD3xXfYCXP478DURo0RKIgUF8z6+Rx8pkrsYAUA+DHiKggNEJpFWAHsB8n2iDu8TGREbcEH6gDxBX2l+Zp4lIj4eYc/9EMtIb+D7OOsaY7sYKUhkDeYz1nMAZdZV+Zk+59laCQCUyXqo1C8iq9EulBFoJ/bXnCr7yqd5/tZbb3VqPtoHYH/2VtgyTghiTmNPJtLY2Wef7SL28Xn6lblOF8+K8AFIzliHJCNwm7rgy+xj4+Qh+g1fR2EI+0nRgz0C6gpa09S38jF+F8kRYieELhE3IV1CgGHe8/dpGgvqX9Z6yJIQN7joJ4hAEA9QMfHbx3shq4ncx++UB2EMu/qEDerFe7V/UjnYnnvpI+zk2yIhANQye1b/bEIAGAw+C8G1OgYIJgSA6n104jxxhBEAHKhSbvCU+3ys934UJooQAFwKgBbrRQHg3pAA0DrNlpy/JJ8CIEv0chEFgAjgNowEgKzZmjVDSwGQEACG3zeD85OEACCCYN7ilRIA+pMUAPVw04QAUA8rJmUkFqiLBXwCgNSX0iUIAOAxCQGgLmYf9UISAkC0CxICwKi7ZHUVECAIaM7BPJcvfV2qNKJqARgFAo8VAgAHaEjAcxisA1UOjQGXOByOA6C0T8DaO9/5ThfxJVCJ+4kS5BCV8vg7h/gc/gMg8i6BeICYRAwD2PjR6sojrkgu3ofNAPyJ4NTfOdDmsFgRkTog5uAfAEB14n1IBhP1S70VUe33E3+nHhw0Uz7gGuCi7AEICpBJhBjl0jaVQ5sAnpFApy7YiwN3wDIOsinDzy2u9vJODqeJGqeO2InnAbJZ7ARs+s9KNcEH5ojmI2pU6gj8JCpOcuY6wKYugCDYULbBBtwP2QBJcw7rKVuKFgLQsD8RdryLdgoog7yAbVVHH6CVffkMoIsDc8BOKUvwk9y7knaubhTm76Z92AXgDeBBwBlAB9HZ+CSH9IA7tNsHHgS8UhpjmehLkXggcCCL7gMk3BcnAPgRpowjngGUwmYAE4Aifn8BdmNnQC3qim0AI0gjQp8rt7si8P0IVY0F7sU/eQfgNpGZRJv6RIeh2hNgHYBEkd/4PCk7pD4hUgflC+SnDfg97UXKG5/GLtzL/AC4KIKKQD2exwZE6gJ4yraMMyJTKZNLSgACtiiT5xg7AsqwG1HLqIKgtiBCEZHAjF1/rtXYpR9IlwFIxIXd+QwCAuCcVADiBAABkCIO8D4iV5VGQznm9U6Rf5gjGNvYlbJRKFGuan+M+2CS34eQc/BP+lj3EMEqgEt+yDhjrhSYx5yCAg3kjPiltmEv2o6vUg79jY8K3KK+3AsgN9oEANRpRHqg/yFVQJ4BuNV48gFsRf3yGUAkJCali2BsQxTD3+p1oUQAwUdzLPUD2NU+Qeun9gEiT2ld4H6IUQJQIWOwnqh/h0oUVF8rV73GDusQexPsoDVHxAt/Dfbfy3hF3YO1T7amT0oRAPiM/RIqCFpTAXsZD6wDWk/iRDL1Hffg67zTv1BvYK/iX+wJmPsFErM2QKqDsKC1QW2PkylE2GIsQE6AACbChvYy9SAAMI4ZzyIYUq/Pf/7zdu2117qmaM1hPvWVXbAPYxFfAfCGAMHn2I/5D9IPv/skAOYHiEpKU0IfAGBrHtQ6o59SLGKMsLYwb2FTkf4A5CFEipCgPtPaj7IAewJ8iHmNuZR0DL6tfWl+EaS+8IUv2E033ZRT0GENZS1gL0Q9mJtEENWa6M+brDmQbCCY6KIu7DN10UZsqjZJBQKboVCECgz1VJ38empepw6MTcYp6hRcCQGgXrNn9eUcSQQASzVYqiFl6Uw62C+F2GMUwvMk1cPoWiRk81eDG7vBHJENvk+lGiw9kI6MUc0hmvcLvq8irT2kK4x09OqEOkJ/qJbw+Lp11nvgoC0+Y6Gl+pQCQAoAhcT5jKEBkKQAGFJXVP1QOQJAp93zwP22ffdum9ox3S5ZWU4BIBr9PRYUAIIUHmFIZU6NYLyD/JV3tNv7oYrAuCJwoKnF+vpStureh23jxqetrXWqLT1/qZ1+5inW0tJslm0sJABEwuTD1B0liBRDUwCY6fJgu7BXRwBYG6YAeNqWXrTMrr7uWmub3G4D6bShGECeAc1WrjbhLwkBoHK/GOqdCQEgtFxO6z2qGhIoAIQpAKQYFFEAgAAQEK2H+t1vqH03oZ5LCAATqjuTxoxvC4gAwHeTQB3NLJ0KFQD27rEH1q62nbsCBYCEADC++9qvfUIAiPZlQgAYZ76tw0EAQg4oiwHkfpN04A2QRVQl8qn+ocpob+qoP8AOwJei0ZCyJhJUYFN8AFNnDkcBvZSTlnuIQuNQns91YEr7yXMLOKvyAc2Qrwf8VfSgABHZU3ZRtDGHwICFvE8ADgAaoDaHuhyiUz6H00S4UQ7PnnLKKQ7kI8ctB+XFIgB1iOu+GzY0uCg/opb9vkWtgPbF+5vIf+5FSl6AOdG+SIFzb7GITWzHQTwAuqJRuRfSBeQDXXqX/864vwDosEBSDjbCNkSfY3Paqohj7IMkLlGCXAKEqAvRjjwTj/pXPXgnpAAiOAHt+Z33AEIAOIoA48vlU5ai7bELaQ6QuFdUHfXCpkTP13JRHuAfB/3IsnM4jx1oK2QH33YCtnwChNqsyF0BPrQVdYRiFxGwyuPO5wJX6Is4SCWfUAQk9rr++utzNgN8xD8V9S3SjcYFtta4AYTh7/QFYAcAt6JTifCGYFHrJVKPxhhANwAQgIzq5Evk8z6ffAKpByCeOgMU4uOoK/i+rP+GGITcP+oSAjghszDO49HYIrJwn8Bw2R4fhhABsFXu4FpjHWBQ6Q58mzH+AOPwT6WDwF8Y+6Q20XzO3EU/QLbR+Cs1fkg7gOKFyA+AdSKnSEVByjAar/44x5YQFiAVITUuW0FagTziE2+IziUlhA4MqCdzLRtpH1CMz2N+/1A+5SqlA+/nHWOBAADgI5IOUcwA1+RKH2wdpW34CH3OeAMsVAoQ1FboG63rtY4ffIHxzLiBQEFENOM9vobyfhG/tFbi88xjjGV8BZAW1QatqbXUTT4CyMq6KQl5/o4NIQH466A/9/vvFeDLXHvjjTdGwFLAZoB2SCf++sI4FzgL2EoZkCSILi93aR1hjmVuwp6a87A15Bv/Isqf+7g0b2p98wHjUu9VvbEJ6XmkysG4pzz2BqTg0KWIdtoN2K1xhG+y34unABCozv5Kcwm2VxqeeMqZeD2Vgx4fY48BIC0SAL7M2iSgG/8jjY9/MX8w52ru1Gci0tFGX+EFQpdPALjllltcv9FO7vXJBpTF3IkPa45in0xkvuajAiAxBCMZw0rvwb4FkgSqHlzMvz6xSn0iBQ18GLvgGxA9tSZB/IA4gk1FeED5gnUSu8m3SK2Dak8lF8/Rb6SXoN9YAxICQCWWG557jjQCAFbMpDPO5xzhM0t+2C7ny5lM1pqbW6y5qTnIfQ0+lslaY0imZOw1NTY5YGygfyAkEmStqbHR/S2YE5qsr68/t54KEC1FBKiqV12OdVcrs0EJAIds8ekLLdUPASBsh3DZiHIeMGVCAKiqD2q6uQwBoBMCwAO2fY9PADjReg4ftuZJLQHZJEj6Hl4x6soopwCgUq6OwcgJ6xj9Gae9VJewoCbj1+nhMEF0ronRFgXjKSABgJSLAHDvKhQAnra2tqm2ZOlSpwDQMqnJEQB8G0QVQoj8921Z2ITqCQANNrNDBIAAORicABD4rPBXV9eEAFAnXypfTEIA8Ke7wjllRseMSKogpQYInmqwA/s73bpe8orMp+X744i9IyEAHLFdnzR87Fkgtx6HxEClAGhoabZdYQoACACz586xyy69zI5PUgCMvU4cQo0SAkDUaAkBYAhONJqPcODLYSIgFZGS5QgA1JUDSA4tAWaIoh5LBADqB3jGobmibjlgB7QC8PGjl7mXzwBZAeqIMscWHPgDUBGpSMSif3E4S2Qb0VKKwCMXNSAeNlGEr3L7SgFAIK0mDMp873vf62SKiVgHNCTVwDe/+U1XJw7DiP7i0BegS0AuagCkChCIFW+P6qp+FNBIRBr9C/AJuA9AjopB/MC7WgKAIhMpj7QCSh1B1CJR+L6kcSUEAHxJUaMCbSE90D+Af74MPZHYAND+hfQthAVFKscJCyIx0I+AZwAgilwkuppDd/wEnxAYEhxGBoeU6tdiAF084nMo41qgDmA9h/IC2vEDIuNLkSdoD/WlfpTxqU99yoEOPgEAsKTY5RMA5NOAz4wjRSfznHzNB7EYC8jU6zmk+/FPbKHIVL3TB70FMvA36guwDtilcgBlIDzEFQuqtSlACGNTUWL8hFQDcYR38btsHB/nAlGlekFd+W/NK9wvEgb/7RMARCIpRQDwxyk+S3SuLgg4gNy+Eku5A2vqwVxz+eWXO8BW/YbfAMZhR8oQiQUCAJHc+Dl9xd+JEuZvAsLc4WEstQt1fOtb32oAZ1INoK8gE1CGCEDlgD/uZe6jb5T7G7l4ReRja+YpIvelwEAbAZABW7n8iNZSBADmAcpH8QPwj3mdeUUy2aOtAOATABiHSJLT7+XmdQGSRKlrnmAciQBQCThcyViC/AKQyRqFjckHDuFDfV2sDH8eJKIdYpTm8te//vXu92JEskrq44851kUk5hlj2pOQbgMQnf4tpvgT92dF5dMeyE7I8msNK0YA4P0oGqB4IeUg1iUAcKW58cliGnNa9/1+pZ7UX8A5ZfN+CItc1AlQnPuYq7CrVAmk8FFuftRegrmBVBrYikvKHbUSACiPcas89/QrkeoiLZTrU43hbdu2ubWX/YdUdZhnSI2A7QCq8WlIqv7FGg4podgcLl/RWsTz9DH+rIt1QMQNpSnwyxcBQOsfpIjBCADUFZCeeUtzEqRA9sqoRGgN8ceI9ha0QSk/6G9UcFD4AJTXvA0xAzKfFDaYD1EMkZIC4wxSIwQp7UcH6wPsz0UdUPuAXJIQAMp57fB9fiQRAPohjWXS1tLckk/b41StgpRgAWHbXDQ/F6A+OWIB/ZkjIAIQTTgwkLZMJh2m6uLerLVPnmwZImZTpB1rs57ubuN9bhynUgX7msEIdyV7u1oCAAoAKeTFgyghroL1KAQsC+qTanAQ7vZdO239hg12wdLzbXZHh/V3H7aUh4HCSFAE0vB56UQpuRICwIO2fc8um9oxwy5ZucIWnFSMAFBcPWK0FQDopZwCQJijO+g5HAZ2QphrOezOQNjceeX46eAIEBaG3qn+DVnLZIn8D/JjA843Nk5yCgAiALS2TbOlS4MUAAEBgPEZ2sGN7zipY3D1hPoSADZ5CgCTQwWAoD4B4EA9EwLASDprQgDwrF2gAmA2eUq7d0OojpP7S4N1d/W4Nb34JSbLOJp/RtL5/HclBIDRsnzy3sQCBRbwCQBMbzkCwKRm27V3jz24ZrXtQAEAAsBll9nxxx7nvsMrUC4x6fi0QEIAiPZbQgAYZ37MoSgT0UQhADAgAdM5GPblU4nuA5j0JbvpKh2SIkPO5wLdJEPug33cj62I+OdQlovykEknug5AQgQADqgUhea+qoV56wUAcDCP5C3RxBzic4AOgAAAwMEX5QBkE83pyxLfeeedLr9ruUuHz0TNCQjRl1kdJsejiymzWgIAZfAMwBCH+Go/kcdIr/sy7pUQACgPEgR5nam3wEnAaw7vfRAZFQZAYv8CQANI0yF2MUKLSABE9qFcEL8gYkDO4KBdtoofBFCG8v0CHNQCaPH+eD2JAMRX8C+/7FLtUQQw9wI24O+kNxC4hO0gFRQ76ASEQgGAMvBbfvI7Ua5x/1dd8F+UCoi+ZJwJ+IX0gf19cJb2xRUUBK6rnxhDgNeSpEe+mMPwUgoX5fxfnwOiAMaIzKFoUOYHSAfUlWh11d8HknhGYwQ7aOyWAptRMKBcgGsRLwBseH8pcohIPox/gTFEijIXibSg+cP/Waz91AtwFSBH91IPon8Bv/1LwKwiu2knJCnIEf4YK/YeIoYFVNA/kItQqBDoHO97vwy1kXohmQ6BjDlVigH0l1KGSA2E56X+AUAFUSGuTlCqTzSf49NXXXWVm6tFkqHvUTyo5wUgB6goyXvIYZBxNMY19zB2mF+Y79XP3EdEu3ytHAmAMiFHkUZAyhxImqNkMlgfVNveYlL2aoe/pjCmlfaDz1EhYR4SwMl7Ac7xUerrA43V1Eltg9AmMFT9zJrDWs5VKQlCUvSA1qjWKGq8FAEAEh6peUQcg9QAWVBzmuYNEWjUfurof+Gj/YDCgPD8N36JzbAR1+7dux0BkPlEhDQUgkhDIrC63LqjcUIbqbMk5KkHflZrCgBIW5C+NN9Rb1SNSLVSyVVqXvRVQFSO1pBi5cYJR9hTcze+JjUKSG3+hS/K3txXSgGAZ/i8HAGA55m72T/oQjWAtAE+0K/0FCKI8Fk8TQv+y16P+Zv5EQUayn7Xu97lxhnPst6gRiTiHIcL7BG5yvmG6ie/Zd5SCgoRjFCVYW9X6ViqpM+Te0pb4EgiAABU42fMRayDa9estT27druofVRAXvGK37I5c+Y638Pf+4mgb2x0n7Fn2LZtuwP6Z82c7Qx6qPOgzZs71w4dOmh9/X22du1DjqS4+LzzHPhPGYD/XAXAXhGiY1k/TQgAZU00tm84EgkAIfgvqD8mJ+8DysEtYxyMKwDC/PoWEgBSja3W158nALS1TbMlIgC0NIWKDgGJpug8USZ7Qu0EgKytWRumANhUjAAQzl8JAWBUppaEABCaPQb+59fTAPR3v+dSZwSDxgH/2YYYASA+v8R+TxQBivt5QgAYlfGfvDSxQDELaDrMuJRDeQJAqqXZdu7bYw+uXm07d+dTACQEgInhRwkBINqPCQFgnPm1pKnjKQD8qDS/Sfr7WE0BQIQnEfxE7gNoUV/AVCKiAEp8AoAGLwegRKwTxaeDbEAEJKP9CGjswGEroAN244CVMj7ykY+43NWKHORvcQKAFAAk90tZgPPkt9ZhN4dVirbkfg76/Ug6ZHgBzYgCLHXFgTBFKfqAOAdq1EPSxn5Z1RIAeJZ8swDMvEPABCA+8t3VEgCo2y9+8QuX11ZRbXyZIDKZPo0rAEAAkJQ8NsN+AIg6sI7bQ19UOHAH/Fi2bJkjbvA7dcVfFM0IuEYb+AkYzk8BMQKKuZe+ptx6gW6STceWyhOMnZW33gflOdTcvn27U3cA8AcgFZiv/qBeg6UAAGSAjCLgl3YCvnLQGicACNTCf3gf0eoC1bENgCegloBefFtgjMgUGmMiONBG+u2Tn/xkDmTns3h06lCmVurJGEKGXL5AG6gDv9NGpOhRfYDYgx9DPtCl+VFsTYEq2EqgjcodCgGA6Hx8kProXfg0ygqAxMwJ/kFUuUg1ov8BuukTybKLFIOfE62sFACMKQFHkI8Yx6QWKRX5Tz04qEcqGpKVQFf6jfmP+pZLAUAdmMfwK+ZjAEQi/HmO8gDKBOpSPz8NBHVlbmD+q4YAoLkAOW3SDKiOEF9GWwEAvxfpBQAOcgO+r/mlWH/7RCoipOkTrcsiSND35VQYqhlP2FAqI34ed8rA1wCr6VtIYKSD4N8999wTaQf9i18jt1/LJdAYUphk6vEH9iT4OvMZa6uLEm0kp+vgl+ZtItCV2od34NOst0rtIyUQSHmArJTPvECUPoopkAKlZuGTaHwCAP1JeexJ6PcPfOADLtKbsikPcBflFi7GB2MN29KXfA6wzDPFAPJirfQJN6hDiDzD+xgHtRIAAP8hTdC3/EOiH/USKYv463+x+vmguP+5UgPEn1G6DP0de8aj/2mz/BF1DPqQ/civfvWrAoCfdBSooXDViwDAng6VEsYp/sHekn6jz7AHY5N/spmfloFnaCPkEv5BUCQFFGOO8fWmN73JjR+BohC7mEME2OM/KDBUA9hrb6h9nNYb+gY1g4QAUG4Gqd/no04AQC7fOUBwkJ+SgHjswDmIMg8AVEW8pFMN9uzWrfbEpqds+coVNmv2HLeX5j7nn+724Kd+P9xz2Nra2xz4j7LK7FmzHIgPiWjq1Gn2h3/4RzZ79hzr6ux00uszpk+3eUcf7dKRkP7i5JNfYssvucTNjRClKItc3j3dPfalf/6STW5vd+Nbak/FSM/+/qpcTxZ8n3B4nKTBQ0WoBrOBEMd4fN066z0QpgDIKQCEguwNhXmQC1MAhIhjogBQrmuG8HkNBICWFmtASWIQgGqkFAAaAfEzzW60Zoh2J/I99L9CBYA8ASDA52L55CMC3nn7DMG4I/NIVQSAlKVQAHAEgEeDFACtU23J+WEKgJbG8gSAMq3SnFhp45kHoykAEgJApbYbjfviBADq0N/XZx0zptuGdevs9ttus7179tiVV7zSbrzhBmtlnnAVDTyD7818T9b3g/j5ytDapEj7rK1ds9oeWvuQdXb22LmLFtvChYss3c9622QNDSnLZFB8KsNiCSvhzm2yWWtqanSpd3JXkch/2YX7ncJNLszfIwSQgqPBJ+ANPr+k0xlLNUS/v5U7/xia/cbhU6UIAE0p6+ntsTWrH3TfHznLWoFyzYITLMUeIia/EP+9VkvkXKNEQSg14Us9Xd0uwG3Xzp3W3tpmyy680ObNnecUntx+LNyCikMyDlaiWk2XPD+OLZAQAMZx59VQ9YQAEDVeQgCowZlG41FF/yiSS3UQSBffcCk6jkgjIo39A5WxsjmjTcii6mCXNnEABMCCvDwbcA5XqTuHvkRYQYBQjl0OZokUBRiMX5AKXv3qV+cOXCXfr4NdEQYk0a/fBarxUyCi5PP9d2BT1AS4B+ASCVrlTwbsefTRR3NR0T6gqTKKbfD8fim34StHACgWOcNBHFGQIkTQZqSjlYfZb1+59/M5kW4A7mxgBSAANBAhi80E4EqKXBG9gLcAoETLUQcBYP47fQIA/42kMBGAHLzqXSJyCNgWqQHpa9Im0D/8A+zgM8rBlzjILyfJXG6MlwJE+DsAMZLLRJVzAAp4AwgP6QXAxG2cOWD1NvlxBYD4+7mfsQwBQGAKEcSMFYFq8f5TewEb6fdarjhAJNAaX0JqGdnqWi590cZXfLWIuJ30DnwJVQMi05kTsI38i7Kk9qB6BjK1wZfjoRAAsCHEFs091AuQG2KFQD71q2+HUnMth+AQMEhHIL9F6eATn/hEmFc3mPPoN+ZI+Qf+zNgRGFTK5gC7mp+on9IAcL9k3vlvAa8+gUp1jvunD9IC1OF/XERzv//9788BcxB7AKQAUEvVsxjhhzrQXwBnALxjjQAgIJkUKqgS4PuKBi7WD/68T65xyD9aU0jFQDoWf/6rZfzwLO8TuYMxALjI2GQughAHAQkQEv+XH9OntMFFXTY25oh0AjBrqZMAe6ldaD7iPfgH/l/Oj/33i1AAGUf7ABEAlHpG+yQAXaKuWS/4G/YQOMt4kxJDMQKA3inAWnsn32dR70AFgAsSFikN/Hkd4gH7EhEKy9lRvo/P00fMK1pDmddqJQCQNol5Q+sg/B80AAAAIABJREFU6QBQ1ag0+rxc/fW5bCRFI/0dG7JPgDhEXz355JPODwH+tSZSF/WLxpaIBNhaUe/1IABQT/oHm/hEKggR1MdXSijVdu1vpDDk3wcxkr0VF+Oe8a8xStuY41BP0hfTSuyrPQf3otwAIYuy8J2EAFCJBet3z+gRABbbojMX2kB/X9UEAFoP4JhuaLAt26ojAADUA9rzveb73/ueXXLxyx2Bi/3td7/7Pbto2cW26NxF9oP//IHt+/8VMKZOmWbLVyy3A/sPuHmSPTmkJoAVCGfTZ0y30049zSnaffmWL9vBgwccoYD5HHUjSF13//SntmH9ereOnXHmGXbxRRfbU5s22S9+scG6u7pt1uzZtmL5cqcuQPqVp5/eZPOPnm/LLrrIlaX5OPgPl+g9J7XOuAMTLk4ASIcpAATBZF2KAh+QUQRRsFfyciwnBID6DbJcSUMhAJzkiCjNAHsN0GMkOx8W6iEgI00AsJAAAAmgFAEgoOv40tyFBIC8oUOJ+WGwfN2KrCYFgKWssUkpAAICQGvbVEcidSkAWgQ25qOQg/GZv8pDp9VBVYUEALM1a0IFgKeTFAB185M6FeQTADT9s47M7Jhh6x9bZ191BIDdE4IAkA7TXqK6k2pscOo7kJ5oL0BtEACQdml8SMvDGtvV3W2zZs4Kz4Wz1tjUaJ2HDtlAOlCXnDSp1Z1jpQcGXAqfpsZm95y+N0qJMfiJ4k/zoD03Vs6c6+RelRdTQABwtAtrdASAbluzenWUAHDCCa4PBbDrReXOYyuvUHBntQQAzqna2/IEAMskBIBqbZ7cP/oWSFIAjH4fjEYNEgJA1OoJAWA0vLAO7+TQD7CLA1SBY5JzVx57XoPDs/HjkBewYqwSAGgPADRgMvWnTcjffuYzn8ltOEUAINqfSCs2qESscMCP9GmxA2ERABT9yiE6B7UcsCtyHDvp82Jd4wNh8ZQEgBoAONgZKfrvf//7DoAEeOCwlwN7LtndbbqqkK8st+GrlQBAfbD3cBEAFDlH39xwww325S9/OQfQki+XiF78Vofv5drLfUTWEVVJBKgPWKqc4AtPXt2AezjQR575wx/+sDvw53eBRLUMR0V9K8IZn6JNRBQC/LNh1lXMx/BD6oKdKEsXPk0KgGIR/YA2qAZgU9qJnDsR88WiiOV3vJsIbYDkOLnF/90diGazObCMz3yQ0Acf4n5Nu5ljar2kPAA4Ss55RUzTXtVV0ZgC9UT+AHQmUpx+hvChi3r76hr8vRYCgEDS4SYAaG6CHEX/CZBC6YLo6XLAaZwAoDEiAkw5BQDaKcl15rR4hDZjkKh/6kEkLbLlmofpC9Yn5sNKCQACoCkDcgHtVjoBfAsWej2valMAAMpqPEAAAKQoB+76BADmINYEPYMUPeuHyCq1to05RISqW265xUVpEikM4MKllCGKNPfBfnwBQpQUVhhbgK233nprbh9Rbf1ou+ZGSEpKd6FyiD6vhQAAwCoiC0oTgMooVoh0UIwAoPmWOtB+kYNE9pMKiuo4GLkDdYFvf/vbbr6EDEhaFP8SAaASZQM9p3UJchCAmfqKvqsXAYD68G84CAD+Gq49G8QT5nP2ocznkODkj/SR9kUih9Cn6kf2hFrH8GlIKaX2URAwlTaB9pVLAUA52EAEAL/u2uthf61J1M8niWodkqqRv/embNLJQFjlwgYQOvyLsQUBoBIChtZmv44JAaDaGam+948OAaDXLj7nvJAAgAJAPkq4EgUALDBUAgDrc3tbuz308EOOAPC6a15nK1essBde2O/SXRx33PGOBPrzn/3c+vr7HTi2fPkKI0UbxOPjjzvOpUljb9vd02P79u51RJvfufxyB/I/s/nXLv3Rk0884fZ67C0g/bImbd221Z7d8qxde9119sgjD9tzzz3nyAMoo521cKFt2vSU3XvvfXbySSfZ5i2bra2t3Uht5vZQOYA+gATzkdYuqLpCAoBZEBCZhxWjBAB9luUF7q7tu3ba+g0b7IKl59vsjg7r7z5sqTCXeziJufeXByrr67fjs7RqCQArbcFJPgEA8BxjCyTWuAmsMVYJAHkSgKtlya4jZjmIWx7DVwEBwKsvUrzZjFNECP6HWtDgKQDiLY2crVQ0rupJAHjall60zK6+7lprm9xuA+l07qwnABzC/gmb7CuyFOsxP5pWn+dU2kNXSOaNwX09TgDg7kABoMM2PPbYhCIAyBIA/O3tbQ48hpjHd3BAfBQTX/ayc2zatKnu7BNCFLEQAwPpUGk169LyoMID2M8zRH+T4gc79vX1W1NTs0cUb8oFWLCHD85mWCDzY9pfZ53LVnH2OYZnseqrVpYAsCZPAFiBAsDxlmqkf9KRd5U7H622YrUSALKZTKgrFayfiQJAtT2Q3D8aFogTANgSphvMSAGwa98ee2DNatu5a5fNnjvH4WxJCoDR6KX6vzMhAERtmhAA6u9jw1qiL0+L1CjRl4qcUgSpDzbj8IBoH/3oR91Bsg+iDWtFqyhcEX0CYyRzzaGR5GkVocfBMdHmHLzRFtpMjl9krf0IXL1eBAAf6NBn/t8qVQDwcwJTDoA2EenUA3ADkCNOAPD7I/dFrsKNcLENn7+JLkcAKPYF2VcA4PN6EQC2bNmSy5ksBYA4AYAoIIEhSJ8D8nFJjaCc2/htJwoJgAXQhwN8wK84yC7wUQAx5RMRDUAPQFnrRf9IIhgSC4f5ikJFYprLB9ABn2gDKS6IjAYgwH9IZ0G0s8g8yPhySBoHBvjcj+JkTBN1jVR6MZBVoIFPABiszXqf77NxdZG4T8rm9CXR8UO9fLKC0irwxZIxTGQXB8EoKGgOFNhCHyv9AnWhr2fPnm2f+9znnIKIVAtkH9VfBADkp8Vkh7TBAXQpSWYpAIwWAUBzI6QPXyGhlM3jBAD/Pvkaf6tUASD+HtKe3HTTTc5vUS6AsOUTAJgTBrvivjTeCACAGdUcagB2IyHPM4CGSJozZrQxHerY8Z9jLnz729/ulCmUrkCqBYqoxt/pJ+bA0047zZFlrr/+eicPD6lDYDgEjFoIAP5+ZbgIAJpfKyEAYHNflt4fA+VsL5sI9OV+vhyKlALZgvnGv4ZCABBhgvmJ/mFM8E7GPod5HOTp0r2sFRAoRbhAShI/Y53xL60dI0UAwGbMw6iDMM/K3vJDX4UI8gl7vhe/+MVO0QX1HghrtENrEAQA5j6uYnsjlLFEAKBsCCKoX2juLzZWfQKA1jIpZ7F2sMbGFSJkUxF5qJ9PRtTnkEAhAPB+yEOs9/5VDQGA5+IEPAgArIkiJiQKAOVGcX0/P9IJANe+7lpbfN5i27//BfuXf/myveQlp9r5S8+3++6/343Zn/305454e/nlr3QEgNNOO9WNa8gw7JdRA4Hgwxq46t5VDlwHtGfM/OAH/2nXXPM659uMnd/85lkH+vM33rdq1b0uGu2EBQvs5S+/2O78nztt3fr1Lg3YLzZscKSB99x8s+vwhABQX78fndISAkBCAJhmS5YuCRUAmgrcMCEAjM7IHKtvPdIIACnU20gn19LkzpRYc5GThxSAMs65ixbZ7732tZZJp62f+5pacukMGTsQB7q7uww1AZfmr6EhCMhKpay5ibSHpCoMCAPp9EAuJSH939vbZ42NjMmEAFA4MfkqLsGnUQWAhAAwVueQpF4TzwIJAWDi9WklLUoIAFErJQSASrxmDN2jnOpUiUNcwEYAGICrYnKlHOgTRSGAa6wRAAD4BDoS0QoYyu+KeqNdREPzN9oH6MsBEptVERqIcOTwXwQIv7viKQAAXQGnOWSG4apocQASRcXyvA77FXHM35CzjUdkc3iM1D+MWqIlpQDA7/ydw2s20Ni/nAqAvrz6B9v+fxcDyWshAFAfyT4jp1xrCgBkfBUtKQKADs6pO3mXlU+atgKWE7kuG5ciOxSL1BdpRH3NYR+HhgAkHIJLdl8kEepBXyuqj4NzwFGAEh8YrgbM04E8beMgmMN9QA58iTLxLy4kT4n8A9zgZ0dHh82fP999wSIyl7QURALjPxrD5FWnDXGbFCMAkGoB8LVaAgBloaShC1up/7CX+s4nMMSnQtquCFzkr/H5ai+1kfoI0FKf6yf9DcGDXLNIKZNPnENhom7jUZu0A3/g75ASIJqIBED5KnPHjh0ufQB9IECf+RQ5WvourvZBu+IEAP7GF21FdmqMx/3I/93vJ6UAwG8EnCsFgAgO/F0pAKgTtmB8+X1XyuYiALgvnNms83eIVpCoUKcgJQDjgqhxLhEvVF9fAYA5LZ6nHqIK8waf3XzzzQUKANUSAPRe2qgUAPI/FABQmajnVasCAL5VzcVahr9ofWHcoxxTLwLAXXfd5SIs8UOf9MQcgzIG5BbmHuaiefPmRVQyqAPgC3My0deMC6UAKDa3VNLuUgQA2o9vsZ5Diqjm8lMAsBeQigVtIn98MQUAgCaNL/wI4qTmAT+NiYBUf07xFQDi8zEA/Ste8QpXfWTtS6UA0LvLRXr7dsb+Rx99tNvnDAcBgDJRw6l3CgDfRqxNH//4x13aBfYqWjMhnSxbtszOPvtsR2gAKIeEQl+KjMTeEIIF6kQiPkEghKiiK06urJYAQF2VAkDgP2MUBZn/j703j5Lrus57v5p6bkyNGSQxkQBIAiBBgAQ4WSRADZQoS7LzZFN/xFkvccgVOy9xlrOysuKVlcT+I8vJXxmdKM+SrJdYsf0UObJiP5sUKVIC0ABIAiRIECSIgZjnqeeaXn7n3l116nZVV1dP6Abu5QK7u+oO5+xzzj7nnu/b38b+tH01BQCuMyIIfcYIAFEFAOsf+DDAy+XLl5dSEHFdowQA6u0TDWICQCOeY+LPnVoCwG7teuNNFfs8BYAcKQDKm8uBAkAga+/HlQdR5mUAdawKAKwPGKMQjr7//37fpQBgvBBpuHPnLrfWBdj/8as/1td+4RecAkB7W7u+9gtf0zf/8zddeoA1993n0gUg78+BlP/Xv/5Lbj0+lB108yGKbnyO3P+rP/6xli5dopUrVuq//9Ef6W//6q9qXleXW3OfOH5chz/6yBGGzpw+rQ8Pf+gUB2z9xvzAERMAJr7vT/0d70wCQDQFQG27zwAFAKdWEtYgjIr361NQIYj+dzv0CSWjCgAts7Tt8YAAAMgZPWoRAGpFygcJFUavmsD9u+Z1OeKRCOIo+ikAaikAJDyp7cBbB0dCxTqBINEI3WhJYwWAkb1QaW+B2S9M/RcoAMzVgf2kAPiWLl+6pC+/8EW9/NJLamluDtsqmC1ZA7LvYHsh0f2/sfnAclqPPd27tXfPXvX09GvL5se0ceNm5bN0rXS4Tsz5g6Xu4wDum5oyymWz+k//+ffcuvlXfuWvq6OzwxGV93R3OwItEv9HjnziyHsXLlx0ymKQ6FANgDB77fp1bVi/3u1p8Y4W7O0h/z/kovyff/4Lrnzsl6AMgJpnsGdbOZ5iBQAb6tGRGmicBCkA+itTAFQoACCxX7622h5p3U4xwgnjVQAgBcCwqP/QxY/eq46nBvG1sQUat4BPAOBq3of4l6imAPDcZ51yGfsR0QDQxp8cX3ErLRATACqtHxMAbmVvnKBnExUP0ExORX6nk7Mpw6YIG684LQOgq0UUT1Axxnwby3tLuQE+iQ6xTU5AY6JM+Rtg9V/8i3/hNpRZ2AI6kQMYOXQ2YKuBFABQAAwm948dALv5zKK3fJCfe4wULUYlo+CzXQMo92//7b8tRV0Cuhw+fNjJKlvKgSio6L+w2u8spPnHuQaK+hLC/iKwHgGgGqANYYKNdw4DnIleBBjBxo0cvBgh6QuwhI3NwSIF/qu/+qsl8ILykwKADXx7JnneOa8a8aH0ihwSPbjGNvUM2Irmo/fLTfQkbU8EJiAbdjIZbMpCZCyKDUgGR4kZjZAADETCdow/kzOmvC+++GKJ8ODXxy+npRD4D//hP+i3fuu3XN+i7bEnL1fVDksBYMCoEQCqRa37/RkfwXgBHOfADoyFaFQi9jDQiXPMZ3Avk3T2y2XKG/XArVr9qt71taLxuR+gCrm36UcQQBgzBtpwHeASZAEUATh4Fv+wHQQA/CQgvPVJSBfYIzrGrez4GuxvgB42+fM//3MHVPFZNcJGtL1NsYDPidKGhGA+GjUXxiLPYCwaUGoEACNbANQCdplf8EkU/vPYjGcTnJ/ci2cDouNnuVd0QRv1fYxpS5eB3bALpAG3aA5BZtsUITr3H/7Df+jKRL/mWSi4AIJZ6oHR+BbGEHVnPKDsYm3zpS99yYGVE3mMlwAwGgUAv09AmIAAYH4S3/RLv/RLVdN3jLaeNi7px6ib4PewGW3A/P/yyy87BSDasR5BxezBnEVfHG8KAOsn/KQvbNq0yVWLvke5If2RQ9oIfVGCSTUb0Ae5FlUQCBj0LYBXwFB8JgQrS/fB9aRpoN/Y2GFNAXnGn4vNLrXGkc0J0bnB94nMq8hfY3dLx8R8ZzneDTQeqV1tPsH2+CLAafO53JP1xHgUAADXiAoywBriEu0ylsMn5lmaENrB+jbAPeQInsX3nE/ZUash7cVI87et/4jgx0ear4EUZCkAKHPU37JW9BUAmO98BYBoPeknrNv+43/8jyUCKeQQUjsFUU7BfOH7RVs3VrOZpZeyfm9zIvdg/YE9qA/3g3RFKqN/9I/+kSOXml+t1xbM35QN0BWymqXMwkaxAkA9603s91NHAEi7tVpAABjQz23aos0bNiqXjRAAQkCJzWX/8AkAfOMIAMmEjp85rUMffaTtO7Zr/oKFwRoeofQE4JRjQruf9neOPL+ZtANPAPmvX7/hIgMZ46wpWGvs27tPf/XKX2nNmrW6euWqm4MY77//rd/X9WvX9cSTT7j3VcZGK+nSBgYcgMCaHZUnVEuI9ude3JM5sqWlVfPnd+n06TNujsPHkjKgta1N169fcz6e6MNX/uqv3HtCR2enIw08/3w5JQvpwV2O8GJZKN3qhfwnO9kH9+/X4LWb2vrARiWy+ZKsbWDNYnB9aFsHUZqdSsYOwB2T9XcpAA4c0BOPkwKgS/mBoYoUAO7sUUmVT2y/nZl3G04AsBQMSLde7+nRT3bu1NmLF9U5b66eeW67Vq6+V/2Dg8pYmrmgU4fVD4G48E/bFG4EuIjOP0aoR/3t1Vde0YkTxzS/a5Z2PPOoVq9cqtxAr1LFhBKFjIpKqoDcvfsXFKm8viiDhAEiaeN5pM7SGJg9HfuAe1+1FAAJCADNGsom9eYbb+n9946otTVQAFgPAaA5PSx1RmkvwWvEKjyDoOrhFwEJYHQH4GeZABDcA5LT//2t39eHR6oRAJJugFd/QkDYqE1OGF2Z4rNqW6C0nnegJCSAIAVA17w52r//HX2nJgEg8BK3hACQo1dYJD37kUGe9dEkiqH/855AKp3/+l//H23d+ph2PLdDc+fM0b633tI3v/mf3DtTdijrSHZ/7a/9Hw7gf+/gQUe8e+/d91wqHcjUJz791AUeEHRBup/16zfovvvW6PXXf6Knn37KKceRlhCFH9a1fX2k8ir7oCj4X+nf7uBeG040JQLAQL+6u3fVSAHgzQM1VM/GY8lGCQAXzp9XW0urnnrySS1etFiib0YB/5gAMJ4mia+dAgtYugpSnNj6O58MUgCcv3xJO/cEKQB4F2Fvlz3MmAAwBQ0zyY+ICQCVBo4JAJPc4abi9lGAzCRjbTO91qb/dFuQUU4AJD+ylUUmC1U2i3DARNixoWLRWv/6X/9r/cZv/EawPA6jsnybcw2LWcA+u4aoYQA2H/j3r/GJBAZGQawg1yQH9sW2FtlvG+GA/6gxmGwsm7Rs9gJMWGRzPYDQ6gC4YRLOtC/ACZtkVk8rb6MEAMoBUMSi3QfEIVawGW3lbKTfAnyzKecrULz66qsObDZbYhOUKABEDIjhb1IouE20kJ3tP9cnBlQD5X1ZXrsuCtxyDpua/+pf/Sv99m//tjuNcmJTwA/AAQAjmxgaqbedi+Q20sqAZgAA3It86AAdPnGj2nizPkQeaYAi/qbMEDSqpQDgHj4BgOfxHKLGq0Wt+3ZlgxUAkshvNmU5HzAIyVTsZu3AOPGB/+jYMH8SBUIMtInWuZ5NLSo/yq73298nMlQjGlAXgCykZIn25VrqCJBGRDOgDpHBPMtsjh0gADSSAoCXYXySjUPsj7w1II7lia7Wh/nMnk3ZLKr4T/7kTxwAbN/zk01wcldbnakvUuzk0LaxQ/8C7DIfVgu4pHz4DpPRpu6kDiCKFttY5L+V2Qe6jAhi/s1AW2sXfKNJiXMO0ecvvPBCSU2B80hTw9ho9OB+qMHQP43Qwb1Nbr3R+9U6f7wEAMZOrXnEt6n9TlvQT83Ps4HCxgvtMlKu+VrltzFPOyPdz/xj5BTmH/IyQ7SyMVmPAMBcCimKOtEG+CSilLluNOB8tXJaP8b/ENHOAdgJiEPKCJQj/Dl3tG3LfAX5yQgAK1ascAoAUQIAawrWCZbmB9IGJBvfFlFfEy3DSG1scybzzKJFi9y4MgIF4DIS+KM9TDGB9oJQQ9tx8PdEEADwU7/7u79bGqP4RAgj+AEjRtUrqykv4bvOnj3rfBL9kLUZgB1tyd/4NdYBfI/MNyQs5kpTSzE72fMMbKefWXtAjkLVBx/IHEXKDEgp1cYWn42FAAD4TzvxXMYgwCPlNqKhtf1IwL9vM1NqwgZGqMRm3J/6sK4zRS6AUVRlqqkc1RpL+AruBbnxi18MAE7KGBMA6vXcif9+aggAKSkTkDV3vfHTkACwWZs3bHCRfmUFgGIpt/2weDNPAcARAJLkvAwJAB9/pGe3b9eCURIA6NOsmY4fO67enl41NTW7dFZE9re1tztA/sCBd10fZ+zzj3ew48eOOVCB8c/Y4m8i+Tmva9485zP4d+XqVdef161dq7nz5rnzIHo6QnQyoY72DgfwY3ueddeyu7Rm7Vr3PaoB58+dd8SAVStXuvJwAEY4nxIkei8BcjEBYOLHxOTd8fYgACQBhIsZqegRAJwTr0IAKIH/HgGgpoEZ5KMHsyevncZ+Z7dWdLYoitjSZLppGAFgW5gCAAIAh+/rgjFe+ZkRAKI+MYhcBZwfvc0CAsB8tbW2BFhnXQJAqgSQDbfKTFBsGHtbTocrKwkAcuSr7NCg5s2dowMH3tZ3vv1tXbp0UV9+4UsRBYBbTQBIlYhKQR2GS8hXs+9QdsjNxUePfqJ//+//nb74xecdASCdSmn/gf367nf/wK3LWXujWPZ3/+7/5RQISNnz3I4d2rN3ryPl3f+/0/agFsA+xNVr1/ThoUP6yle+qgceeFDf+95/d2kCUOw6fPgj7dix3aX+YU3Q3NxSKndMABhhBIQkJ6cAMBIBoACaXm77avuk4xlnDRMAzp136ic+AcDA1PJLWVQHYjwljK+NLTDxFvAJANy9pADQnNGFy5f0s5gAMPFGnwZ3jAkAlY0QEwCmQaccbxHYPATQZPPS36Q3QM7fuKwHQI+3LOO9nohAGKpEKwIw8UJHhC0MU5iqgEmA8RzUFbBv2bJlIwLsbPiTCsAIAIClAAe1jlpgBAAG+VYpFxu6SCkjY2mbuwB3ROyxiWVRb5ACfv3Xf72UUzwqWRsFtg0MBVDnfiZ9C0CPLG30YGPdwHxLnUC0IxHp1Q5TWyBihk1uiy4k4pxIavpQo5HcbJ4TjWz2RVoa0gZtaJG/tQgAgBzuPbwKAcBNzIWCAyuwOzJkgAgG4AImmWx9VCGBNjHg0EBTgCDawyccEDHHprxtqjfaf7EnQBQgD/c1iVTKC8hVjwBg4AL2A3yzMgOkQACodjRCALDrjSyBDDgEGMpG1CE2YSwY2EF7jab9iXBBNs7IFABIkAvGejBmKM+ZM2cqboE0tPk0XxLfTqKspqJAWxDtz0urkXCwL+MP0MtFhnV0NEQAiPZL2teiUg0I43mQYLBxLRKDXykb4/wE4APYN18NgAhAbLm77RmmAGAkGxQA6HOjeR5gPyCugU6QCYhwxR7RKFyfAFDN16D2YWVifKOkYkQBI1QQoWpqCBAV6F+WYmU0fcuiZRkD9IfblQBA3/ze977nCADmr6oRneqNKVPrgCABKGh+mPGIf6OdbQ1g/ij6HPubvgHpgn7OMREEAPPj/ITYZMQ2AHNUiiC70ebVUm7Uqjt9DD/IeLdo9moEAPwa64e/Rt7LQsE9gyh0wDQIQlH/bGSFWs/Fnv5ByhNTVsDG1AdSGZ9RPwgfgN7429H0ffM3tCngMOsWW+tQVtSRxqMAQDQtbeqTvUz9x+zD8+r1Q8YlqT9QFqGu2Jk5jHtjVwA7CIusz+xgnQDhw19jRNda5su5hg1F0gSQ8gX/gU0gL0HasSPqn/GJvgIA14+kAMCcwrqS9SXzD32JNCm0GRucRoSrZw8rDwQx6sAakbIh+c99jKSL/CoqBtyXPs/alXUXJNHRHD5BE7IPKb78g3UX434k1ZzRPCc+Z3QWuJMIAC7aulhUa1ur8rm8M1AqmXYkBFQAkB++euWKA/U5r1DIq5AvBAS5ZELJZKCQRI5iW5NzTSaTdjLCSBcTxZ9Op9Ta2qbenh719PZozpy57r74Fe7T19vnCAB8z/X4VvwP5cDHAvqnIIyT4m1wUJQ7JgCMrj9P77NiAsDIcvUxASAmAEzvETzVpbvTCADBfNihixcv6I//+I+Uz+f03Gef09kzp3Xw4HuOXMca/erVK/qff/pD/dIv/7JOHD+hA+++64J4fvrmm26eXblqlc6fO6ctjz7qUi2yrvyVv/4rjgDAejpIG5bSQw9t1Be+8Lybw69evVYiAFQD/0fzXjHV/eOWPS8mANwy08cPji0QEwDuzD4QEwAq2z0mANyG48AiTf1IqlobpqPd2JwqM7EpumrVKhfdYWDXP/gH/8BFOVs+WT5no4cFK4AHm50WiUo5/U1hvmOT9Dd/8zdLVWCDlAUkanrNAAAgAElEQVRtrbr7m9KQDdh8BjxDZhxAy3K/kkcbmVsjALBhTXQwkfUGABBNxjk8y4Az35bRMrAhTVQdG8d2AFoQIY4EdhREsGh+AFnb1IdEUYsAwD3ZnIZMQHSoEQy4FkIAAEYjKgAG+lFnA5m5B5G/BnRyb9oMsBPA355JigAUAEZitZrdfud3fseBB7Qzm33YgghEn1ABsMD3tvlOGwB+GahNmZDzsRcRygQ4BKmkkTpHx4LJKhvwRpsjR89hwK5dE23vYKO04GSNAQNtY5S+BQGk2jEWAoDZGClwU0Lg3oA0SMLTJqMBqLgGmwLE/ON//I9dn6Y9IL4QAd4owcjGGvekL61Zs6aiypAgGFOjzaHNxZBZGN8GHNM+AF8cBhZyP8Yr0WiMIYtiBVDkegNQShsIobQu7QmhAFUBv65+1P5I49u+w2Y8g/qiTsLBRjZRtLxcW0ToeAkAlBHwH+DJxiHEGeSjq6X7qEYAMID/Bz/4gVNY4EANBSDS5KxNcp3xRZoEBxS0too0KIBpSGiZ/UeaS8zukCJMOt3anmjX6ZYCoFEFAEgNKNhY38GvA/RaO492DJoN8btEfBDRgZQ+Evj4PQ7uiyqAtQWf1VMAQBEDYo/5JcBW+o8tnEdqu5G+M2CduZx0JxzUmT5C1D4RovTPeiQA/AT9gT71ta99zYHsNqaZM5HN9xUAmAsgjhkoyjinj/3oRz+qOkfWIwBECTeAx9zbxg1zKlH2ZmvagjYmNQAba/UOm4dQ7MAPGTHLotMhAAAo22HPpRwQkbief4DY3MNSn9j5rEUAxe2gfETUA95zLyNb1Vob0Wa0AfdBVQX7Ui9siu0hYTDf4ssBtU0SmefhM03RAP9G29WSvee+RP4zXuygTPRnfJnZN9oeRgCwcVSLAGBrFerM2GEewA9bv2edAnGq0YPxAzkCggq2xGdCusM+lB9CByQbI4liT1SR+Kzaer3a8ykjyk+sEVBv8I+YANBoi43v/KkhACSlTLUUAFEFAMt170ToKyo2LAWArwAwyhQAAOkcjO/evl4XOdva3Kr+vn7NmTvXReMboZBIWXwXQHwqnXIEgb7//d4B+E9UP/2fMcHf9GfWE7l83pEGOAD5kW0HSADUANznPtyXOaMnTLPC75evXHHP5Vk2r5hfTEFotuh/vowVAMbX4W/p1ZNDAIjGf48+Hnw4cX00KQB8BQDk7l0aANc3R5kCoKINRqN1f0sbrc7DK63t1l9OU5r/ewoAP3lLBw8GKQBKCgBN6Qo+hKXkmHoFgL1hCoCPte3pp/T1b7yo1vZ258/wVyaRXY28UdYimc5tNHPLVkkACFIA5IaGNG/ubB048I5TlLp86ZK+/MIXb5ECQLeLwO/p6dOWzY9p48bNyrsUAGNTAHCBDzmIcAkdPnxIf/EXf+5IdNnskJtv582b69bPqOT84fe+pxXLVzjHwxr4K1/9ig4d+lDvvfuum6Mh7z3/xeddyjreL1DsRPa9vx8lrm+5/ZOvfvVrLgDJAtDyedIVJEpKRNGeM932m29Jz65IAZCKKAB0uf3IlStXKJlKCIny6a4AEKcAuCW9KH7oOCxQUq0gBUCYhos0YC4FwJVL2tm9W+cuxikAxmHiaXlpTACobJaYADAtu+mdWyg2RInQtxy9bBTde++9DtADWGYhyks2Gz/khyafr4FP1RaXbELBYGUjmfM4cAImmw7gHs1zHr2PAfwszIj0NZAAUPqf/JN/UgEeUx42j4k0NqUCAAAiEO2+dr1JhvvgJp/9vb/39xzZwPIIozTA5jpgWhQgQpWAzWs2hC2qDCCf3LBs7vMsi0qn7gYAEWVMrnOusWhPwEeAFZ5hcrzRHOHWM/me+lBWCBaAUJAQaBckdQFdTVI4SgCw3PW8iAAk1yMA0IYQPZAEp+3ZXAfsAewiYprrrQ9Y+fiM6yyPL+0MmEwdDZRnw51+ZZLEYx11RGcDolN/Dou8tU1IPjPAF8CD51Neixinbenb1j9pEyJHIRFUk90eiQAwUl5lykEEK6A/0Y7WF5BNhthCGauBwmYXP7UIY4EoWlOUYMwyHkdqS7fHFQLpfjvxmQFCRJSzqW5ECMpGHzNgzLdptfaijNSPvmGEGAB7lB/8vmsEAHyLSeETuYksHgQOqwfnobKBVDYH/ggfRHoLxjgH10OAQFnB73M2tvwxZL6E+0OAAfzh3tyD8/EVqHNY6hEjN9HHkIq2Mf53/s7fGZUCANfjh+iTAFw29iCCoFzB3z5Jxo8ctbJSR9qHMf3973+/ZEdfScXaB+Ae0NiUObCH9Q2TN8e/MB6N5GBR2EagoZyoLACkWXQ7bUmULuNsIo+JSgFgZfL7t/Uhf0wYAcDOp01HIgCMdsOEvgshDmIH7ckBqYhoY/P75tcBXhlf1i/pa/hJAFrGij9OsA+f03b4htGWp1YbEe1sJCzbNIK4gCIF85XNFUY6oW+YDzSSBNe9+OKLDlzlMGl/5gQIPIwn67uWEgbZSyOMUVdUX4hkoR/ik30FBvPP3NuURIwAiH04HxsypvDd5mfMv1qOaktz4JMAKY+p4th4sP5Pu9FXaCfGN21ncvLMe/wbLwGAZwBI4+d4lgHo2A37mWw3dfF9FeXw0yFhfwh15qcZr5DpbP4AvMeXY0tTXYHsRzuYAgB91ohnLko4TAWEbSkH6wNSZPhzhaUvMSJIdH6EgAHZ08oFKQKygr9uMvDfV/2xdZutDSCksDbg8PsHNqD8vk+3VAYQ+PDTqOHwGWQI1AvM3/ETxQTzbUaE5FnYn7+5P9fb/bGFEXpsTPAd5DvWyFGCIfM7JATfd0+kv4zvVWmBqSMAWAqAN8MUAI9q84aNkRQAUjLUpQ6UwMskgFoEgBOnT+sQKQB2bNf8OikAjABAFL7bmHYUAOTMa/eKRucLf6603+25I/W9aMSh/65VUYaYADCDh/DYCQA25wYS+QY6D8/A3gj470ZYRLluLASAIOd9oN5f7qu+5LeBQNGmM637Rks9XbqAlbtc/uEEgIyyQ0m98cZbev/gEbV4BICmpnSJOOGvvy2nb2ndwC+RtADhR+NPAVCQuvfsqyQAvPiiWjvalcvlnWJJAJBVUWeoUqbp0jK3SzlKBADoJGHql6wjAMzRgf37XQqA6gSAgJoBwZp1qq0Zo4TTsdmpPLaR2Q8IAL3jJgCU58uClACIL+rEiWOO0M17x6pVKx0pmPXmo48+pr1796i3t88RptlHmzd3nhsorHtduralS/Xoli06+P77rprrH3xQ6XSTbt7s0f/6Xz9yKl9/+2+/5Nat2CdIxZZXEtJLjaPR9cDY7DuNryotlgKfD6kRpaLu3bt17PgxzZ8PAeDZgADAOqtIW07fFACUz5aapZnV+buRtWqmcQvFRbsDLOATAKiupQCoRgB47rOfdQFMvJvXwkPuAJPdFlWMCQCVzRgTAG6Lbn17VQJgkU1zUwDA6SKBD8DIYpyDTX5AbKJZWVTWi5xELhUQkA1qHDnXA74ARlg0FsCCLaK5H89nYcsGPZFlyKXbSz9lIpITCWD/IJqRqDM2YG2DlyhfwAc2xA1EtYnEIs4oEweRxKRA4Pk8F/CODW1y2FcDPwEn2fBFct7Awf/xP/6Hu4e/CWy5om0Tn2e99NJLLgLfNt5Npp+6Und7nhEEDCy0KE3yKgPuGdDP8wCu2XDn4DyLfPMVAKxdibBjQ3+kg+uxBdLj3Ntk3KnHb/3WbzkQk3JSdj+K3ydZGEgAqAI5wdqFSEoAHF5+TGmgGuBeb3SZHTkPG/GPaHgi9ADaDVSxlx8D+ukLfE9/gaRC+xFNCZEAUgKEBa7xCSo8AyAUkodJukNmIY82tqpXfuwHiPXd737X2YHxBHkDYBcSgh1+m7tIrXy+lIea/kEkr734AZAAzEIoiR7RF76RXgBpM6J6qRsACgd2AFiHBEPZAW1o62r1xJ4ATxAAGDdmHyKYiXK1sWdy4wDMtBHRqi6qrKfHyZFDEqHP2cu+LRr8uhl4b6A1ZaIfQFiIqknwPD6zMvM3ChwoWlg/xS6maGKApo1nnkGEKGCYAfi0Ic+qZ18j/+BDAMf84w//8A8dqG++05fftvY2QgBEBSIAOGysAaACZvkHfRdyiIFndj5gJgQeDttMsd9Nnp7PIfcQ+U+kv9WVOtIWEF8AGSfyuB0IAEbGAtRmg8fmOOT2IRGZfDp9zWzK7+bj8aVcZzLovn0BNGm70cyxo2kXfB/9CMDfIvdpd/w48zuHD8b7fcTAc8grjB3Oszphg1oEAPoXcxJqDbZ+4L74TO5jJAEbi9G1BH4HlRDIG/Rv89+M4X/2z/5ZRbX5DgUASzXDOoM5GjAbIoVfH6srz8cWRt6iTMyrNp/g84wYMd4UANgakhH+xMB52h/fjXIQcyGHEQBtY8+3CdcD5FMmI9jhi/B/BuSzHqE9uI+l/0A9hIgr8ylRgpH5SfwevgqQO9oW9BvIBzwHfx1VEDACgJE0GBPM8dFUD9YO2BbfwmYm6zTzl3zOGgpCk/kwv6FN3cj6MGVnfQfgH2yE5pyNjYDjX8u66Z/+039amtuxA2MPlRrmYiubtYORoOgf3Jd2Yu1Ev4wJAKPxOpN3ztQSAHZp1xs/HUYACGoXgJmOAOCApcqcwRNJAChbc/oTAIa1/JgIAGU9BR/bcBQINulLD7Hfig7M5a+zF86798QnHn9cC+Z1KT8w5PJQlyHoAPgdgUMxeZ13xt25OgGAzdtUU0bXenr0xs6dOnPpombNnatnntuulavvVf/ggJoyTUqgEBEwY9wR/Da+GOwJIQAwWkN8uDoBIFSuGNZLZrrk/+1KAPiGWjvaPAJA4CerNt+MG4Mzq8DB+AzmRgN9WON1DSMAfClQAGhqqvALk00AIFABAkBvT682b35MD6EAkC0qkahUAAhUMQJOXy26T5kAgIpOABw3Nzc5VR3WjqzDeX8B3F+2dJmGskPq7OgsKeygWAHezJqeNfGVq1ecco/t97HevHHjpiNOQ2Tl/fKxx7aWAP8g1Q7gf21CUvX9H382tP51m86IPph/mxAAbC4tgaoxAWBmOck7sLQxAeAObPSQsMteELih7TvfmZYI34GK9UI272TrxHWfcguw4CbSnQ1pAFCTvmVDl014DjZfAfQA9qpFfvuLTNvIZoOXqF024w3c5J7//J//c7388stugWxqADwDJwFYQDQWYCkbrkYGYJOWfMtsZlc7DGjmOwP9Fi9e7EAPADMDXgC7uJdthCMPi0QuC3Tb8CcXOIQIrq9GcmBRjlQwkZ/2LMBJFAQsYtKuM1DPbMgmPeVhMW8Rc3xHhCCSwLDeKIeRFWxzHMACQsV3vvOdUv5vswMvBwCwBqoY2Md9ogA85TRQpFZHs4hqvv/FX/xFJ91sRA3aCAUGcv6avLJPOPCj54iW4zzqgj2w21e+8hWR/9gi8d1CNhKhXm8A4D4BR6kLh5EeiAgnlzb9xw7uzXOJ6KOckEIglVjeewNPKA+kDqI0Ld2FEUL4aXmmDSAGOAMw4t4jRfBb/QApALl5GcS+1AHJaIArgGV74fP7C9cCFEGgAJgx4IR6MH74nO+jCgT1AOqofWkPU8vgXpQBWzB2IAMY+Gb2MLCdurMZz7iELIJtbFwBgjJGomXBF/C5n6caQA+A0QfDKaPdywAXxhvtYKoXgFHcnz4K+Md45bBxwO9cC9mA+/vEF9qM8qJywXg0P+NH5gMmAUbZOEWxoRoBIGpPqzO+k3FJuY20gO+hzRkXRsqhXaN9CIUPxhn+yhQsLHVE9Hn0JYAsgHUif7GbyZhD4uI+fjSx2ZWxSuoT6gXIb0C19Vn+xt4xAWC4RzJA9W/8jb/hfLLZjp9ENtNPODiPvkUfMsITbYMkP33SCDL+E2hnyEy0ma8OUc8vjvQ9ZAMIfgbGGwHtN37jN1yaH8oNMYr+Y76eMjO+8XWQ1jgswn4kBQDGHPegT0MsgfRi8x99FZAX+1jKHb+O9HfmFcgD2JHnm6oP0vqQtkwFxOqLnfDnjGNSDzCu+IdtUfZg3EMK4N74WT/lAc+mfowTA9bNNhatDgHATw9kZAlAbqLdbTnPMxjrBuj7cxA2Ye5jLjUAm+sgINEXmPctyt0nDHIOay7mcVPwoP6QIJmrfDIUbUsb09ZGYONcAHFsHj3Mr1I/bMT6g8+iax6IkPgII35E78P9IVswx3I99YNABnnDUsLYHO0TrRgX+ELAeQ6T46f/4/8sNY2V0/wq5WMdxdijn2AvvqOuqF0wd/mH2cjIOuZ3+QkZjfFLahXqF02HQVtjf4gW5hejc5opAETn7vGM1/ja2haYTgQA0AGLhCeq2AEf4T76RBAA3D1c5H/Jm0yqAgBPiW5P1FIDqKUAMKzlGiYABOCR1dpF9IZHQACI4nrBmTEBYDK8RhUCgJDQl5KZjK71BgSAsxcvqnPeXKdqsfLe1S7CMlAACMGpsDGHw8+NlzkmADRus8orbsMUAC9CAPAVAGICwHh7yVivn84EANxQ955u7dmzV30oADzymB7eEKQAkEcAYM7zeEslIkMpmDzkllQjAPT19qqtvS1UEy0onQrS6BB5fv3adQ2RWieZUjqdUTqdUiqVLq1hWauyf2WKcrZuRq2K96kHHnjQpQkA8C8UCx74X5sAUFqflBrUI2W5CgXKBcFxG5IAqhIA+qsrAMyAFABOoSCkfMQEgLF6qfi6qbZAnAJgqi0+PZ4XKwBEVt8xAWB6dMy4FIEFTNqVqGY2ww3wMzDANvMBmYgWZkDbJrEtgGuBuBa5xnNYwLKJzT82XskvTUQ48lhsxrJBTxQr0VZE9XOwAObebP6T55pzqx3kxmLjGClrNoRNUphnAm4iz8+GNH8DKAAkAAYTfWyb5fzkWf/m3/wbB6ZxVJOfwT5EkFNG29DmeeRNt7zbgGtEnAGg2Qa0AQoAroCL2NUi4zkHAAGbfOlLX3JSthzkm8UmgChsfPob/nwPcAGYaNHOFtlowPZYCAB++5J+AYCX+vAMNvn5/b777nOABpvqq1atKsk2Q/o4fPiwsyvKCgam08cAP6m7Se/XAhTqjUvKwTMAkk3Fwa4BBAZQB7imjIAiALEQWwDVkJLnemwP0MTvBorRN4hmpE7chwh47A0QRnubygLPArRGDaGehL9FuNK3AHp+7dd+raJ62JM+TQQ3dgGIANimr/A8CCq8/HEYMYdzGAv0F8oX7aONEgAoI9GQvrw0z6PejHfqDgC2bNkyZ29SX0AaAuShfKYcQPvSNwCLDNTh3gao8RMCAAog5LGnjvY9Y4cxznhgfAJKMp65ny+DbnL37gUoVCHBBuSzJT82ZaWc/A3JABsC8FBm7sP9uI66QUQiIpnDB28sKhYfgMS0AUa0HUoM9SQJub+BmowDyD0mz29APPUFnCSClfak7pCQ8CmoiRClYG3O/SCL0H/J/VfrMFUMI2pgXw6eQTvSrwHVaEN8CRH/AJKMDwO+kCYETDUS0lQTACivEUwYl/hsfLUB7NiGqHK/j/u/23zkbxJPVgoAfBrtS2S2ES4oP/Mm7USaAWwOoYxzAacBWyG3HT16tEJm329TfA/kHu5D3yBlxngO+iL9D4CXucIOSyHD/Skr0SX0D+yJzSGWMcYps41hvudvnwCATzVfalHfRgKkbzF/MIfZPMt3+C7akTG+du1aV1fmcNREIJww77AesPnO/CdkPfqHfxjJgr4BSdFAaOZpyk09iYRnzcFcxT3xWTzjhz/8oWsLDtoIX8zY4DpTAaC+K1euLD3SCDSMUQB3O/A5gO8wnf3D5mLug6IG4DVloI9SF67D/tiCeYu+hA+ERIVPxnaMWeYKfnId7QLhzWxh8z8kwd/7vd8rERENPMeX4eNpa2xNGSBtkWsUohd1or7YCh/tH5A4IQ3SPqyjooQzxgD+xdqBayGU8iyT2GccsK6i3rYm4HzGOIoozGfm76z9IHZRZuZxbIhdIHPRzqjfQFjBF9M3sAvrLchOUf9MvXgWhA1by5hP55nUmTJAIOFZ3JeDeZe+CKnADvoPazL/iAkA4/FOjV97qwkA9n5kMrFBCoDqEcNBrHMQsV5ISvlEQo2kALijCAAPblRiKFeSjQ5ytLN+LMsbuyzlTgFgOFAREwAaH0v1rxhOAMgbAaApo+vMoyEBYNa8OXp2xw5HAHAKfxC/Hbk7GontYrPHfEwuAYBieWBYtKBBpxxz2afjhe4d1aVE4GdCyVSzhrJJvUkKgPeOqLV1lrZu26r169co0xymAPAqYutvHzCtaabwi0Z6AOO/a16X2lpbSxHZ3d17whQAR7Tt6af09W+8qNb2jhoKAF57lZRapmNL3B5lmo4EgCDdRzBr7N6DAsAe9d/s06OPPKqHNzyifE4qolZi8zVjImwO58HCjCDDVGQKwQzvQNmkHCjf3tGunps3lR0adAB/Nptz62DGR7Bvisx8sC/Cwdodkp97HwjBXesJ9H3W221trcrnC4ECVQ61gSB9VzCOgvWFP/5KOeKLUir0wUF9kkoUnTZDac1STHC/YPz7uYVGSjM0Y3qqJ/8fePZimAIgSgDYrpUrlyuZCt7LgjkgJBZGUs6Mt+717Ip6BP2hv7fPvZ9eOHfe+b6nnnxSixctDvpaTAAYbzPE10+xBYwA4HxduCTMJyWXAuDyJe3cs1vnL1xw+2XsEccpAKa4gSbpcTEBoNKwcQqASepo8W3HZwE2PIlS9sEM7sjilU1jQFc2oRvNyQLw+ff//t93m8wGJFgktV9iA8NZ8PIPAICDqEOAKgAKk3b3r6O8LKLZ0GYjF/DCnuWWvMnkMNlWux7gwp5DHcl9/ju/8zsjGpLnAbwDUlrEtIGGXGh1I6qOnNAGJhg4gkMkao7oN4AIX4Y3Ki/rF8SABK6nrACtJuHsn2epB7AJUfJ+XmMi9Syas1YlowAyoCv18Oto19I2ltue+hnIY3W2tAycTyQdQAyHe+kpFqvKBNfrxRb1jmwzMta0Ae0IyMvGvrGnrS1of9u0tbahL3E9cttcZ0CKtRHRuchNm6IB4AyqEPQ/2oz253tTfIi2k/0dBSchGAA6G8mC59KWBqIbeGs28m3F7wArgB+AWdybNqkFhlYrQy3bAvpCPLHcdaZsYbLLI/UV6kI/AGQBEAO0snFn9TQiBJ9D0ADgNNn0aoQFgHdAMQ7/Wv6GDAMYTz8wZRHKC9BjuaA5zwgC1AHfYiQjPv/t3/7tUt5qe4aVgzblGmTTIT3Rv3gOPgxVi+gGZLT8UVtRF4g4gHrWz0xVwABOK29pMy3MFW7jB2ULy+NejfCBT+JaykyaFbOLlcWicy3iPNrfOQ/ADbIAtgFE45znn3/eAW4TeVgueZ5Bv0fdAvKZ3w48m+8A7/HrRjyiPSytgdksWrZo+5A3nrnLSBncA1JYVK2lkfHiP5N7mY3oZ/gMO8zf+POMtTn9EdIK5B/6B+1qOc8oK+e98cYbTkVnvIeB1hbtzv2NUGQR59YeNqeZzzTyBQpBjAHIa5zD54C8RKIzln3imF9e2u/zn/+8A9r9trHxGfXZXGukH2zJ96i2APBaKgz//kZGZHxBajESAOfYOPMBX/9af76C/PK7v/u7LtqbOYSy0p70HSP2WR/lJwQJ2s4OgHwUAEyJxO9P1BV7AnQTuQ5REfthc7+/cA3P5FxbC1A/rqestBskJNYplp7BiAS2qQhIjT83RQPzZ1Ye/3Pf7zDmuDdEFcB6I/xxX54FsQpSH8Q4/0CRBb/BM7Ez19n8budBHIHIwDiOEjiYfyFDMb/aGodz+N2X+zcfT3lMwQUfgV1Qi7J1TfT+1j9oU0hUkCEoM4f5FUtdY4Q6I5BG+ytkMkgGECg4eBYkCogbsQLAeL3U6K6/1QSAoVw2LGiwSQzIadLmw2PTx08A8K3C5r3b/J+kQL1qBLp6rVJv/eMKG+aCNn9DNfIhNnxw/34NXruhrSUCQIjzmaJCVQLA8FLFBIB6LTWW78sEAIuK5adTACAFQO/NMgFgbkAAgETXPzAYKgBEwXIbK2MH0SePAOBmd29sj8Ve0/GaSP6LCIGhoEII/jt9DSVTLSUCwMGDR9TaMkvbHt+qByEANKWHVbBi/Htcj1ouykDL0VqK+5cJAMEDqhMA2oWkekKBlLvrYSVUtAzdBh9NkgMdbaVu4/OmHwEg4WLcAZsgAezu7ta+PXs0cKNPjzkCwCbl8gUVk6kyMI6af9hNHMxelEsjY0euWJBbBxSKahLR/WnlkkUV+OfmuqKSASfAHY4A6LKHlIF/u1e1/QS350GZw30y0gLwjLwj9SeCNYcb1oF/5t7Mp9bd+S7N8yEABJpBUjHlwH8rVUBKBIzLqZDw896XqQ+Ttc6Yku4fAf8tSRNKDP0D/eru3uWCRAiu4D2uTADwFRGGKyKNt+z1bBoTAMZr4fj66WiBkjJaSKjBZ/Ev0ZTRhSuXtLM7IAAsWLRQn33us1p+zz2l/bDpWJ+4TKOzQEwAqLRTTAAYXb+Jz5oiC9gClKheQECLOLbHs8kJQIHEvc9cHW3x2BgFyACwZoPcwEIDatl8tfv6wBXAKBvL3/zmN91P2xQeacOJKFoAVkA3i4YvRex4MrP+c9hMZvMe4Mtybo9UN64lGg5ZXZPmoo4AkP7mM+oHgJjRDWnOo86ArYApRFD66QB8Cd4o+Ml5qCYAUHNtLVsYCQDAhshPO9j8rpVGoVadKb9FV1qbWZ0MKPbTQlhb8pPPAa15JmBitbzAo+1H/nlmb/oUEYwGgGKPaAQgZbA+DviBLDUR/AAZLPxpQ1MBMEAAEgjkAktRQbTla6+9VooG53uAAPpC9Hm1AHmewfOJ7ETCn2hXA5dNHcPKip34jHsbWAGIBjBjEZHRvlGrL9TboLVxRVoKwCmLxsTelI+y+KAOtvdfWu13onP/5b/8l6XUENZeFj3JXaoAACAASURBVO1qf0O42bp1q4sk5t7RF2CehVIE4CgRxABz/sH9iJRHIpyx44N7lNcAVu7jj31sz/cAwESCWp+JAupcwz0gE0E8wn70e3wgBIB6igvV+jPRwrQ50aJGgrLzLJraQDNfZp0IcPwfkfgG1FazF/ein3AtfQSCiqVU4Ke1o40bAxeNdIXf/2//7b85kg4+g76HfZAof/XVV8cyRGteg99E5YWDukMIod9YfzZfyPOR8/YBH/wQyiN2VOvbUfsAzuFrra5GLrF2Hmn8jqbi2BL7mZqMyajTngbeQkwxohn3xL6/+Zu/6fw4gCv+hc0IUxzhWurPWKTtJ+IweX3qT/oSnuuPUQPXsSnP9+cziBjf//73Xb51iChWLyLjiXrHhv68FS0vawvGD3Oi5bsEvGXzhZ+ML55rKh1cz/3oz6iJMI8yR9ucHr2/TwLAv+LjLVUIBDXzCwaWW/0M5Kd9AIdZc9DnjARJ/4ymAODZXA+gjR/j2dgKPwUY7KcAiPZP+hzgP+sMovg5bE40m/LT/hlxAPtQfyLxIZwYGcDmWiNTcD/6OmMEwoX5EpsX7VnR9qXMzKNE3NPOrC1MXYc2YZ5j3YGiSlThgLKSggX1Af/AdkaYQ/EEX03bR9dDRjBg/WUEK5+wZ/bmXpYGwZ7DfI0SD2s+A+CrEcrsM+xIfnAIA6xFbe1pKTr8/mEqFpQX8gN+lfZmLLDOtHkmJgBMhHca/T1uBQGg0Degn3vkUW1ev1HZXNZiw4KN/lIKq3LUWLk2MQFgbASAICrZpVSoIACQAiCIeIweMQFg9GNo9GfWJgCwcWsEgHMXL2hWmAJg9ap73XwepAAoX185JvwSNEYGmFwCAOWqNo5Hb7Fpd6YngV1WYyhHABN1XFIAcGAmhOeUUwCAANDSOkvbtgUEgKYGCAC17VCtT4xw9ogEgI9DBYBvqLW9zQG5wwkAlf3L/Mq0a6fbpEDTjgBQBCBPOAJAIVHUnhIBoDdQANi4SdlcQQXk3wHXiwklCkUHnvO7r2ACwYT5H+C/OZlSykXUS3kVlEsnVUgZCB+kAooqBgTzmdMMKLV2LQIAJ0AAKOSLLjIdRRVLx+NgfBewX50AwHcVBIAi7AfoCME/n5AAAaB42xIA/JVCoHJQJgDs1rFjRwMCAKlrVqxQkj4QUWGIts94h2lMABivBePrZ6IFfAKA+R9HAGjO6MLlS9rVvVvnUACAAPDZz2r53TEBYCa287D3sjDQk30j2+O6Heo11jrEBICxWi6+btIsYBGCgE0AExWv54mE27gnuhewLZontV6hiHBj45lNAeSPiShnE8+i1NhgtYhEysFmLBHXAAYGNoz0TNv4JQKQDW+cDBvVgEqAV7ZpHN145lwWfwBSRNSxwd0IQI0cLaQINvIBMZDONdCNv1E+AESsBjBhE4sW/cEPfuBy2iNTT/39CHZsa9GjAFlErAMeIBlei4xh9cQOSD6TT5cNfkAYQFNy+jZy2OY57QVASIQxKgsABH70ut2TPsLGPBvlKEpgW86z6ECL8mukDP65Buzy0/K4Y2uAH+wfBaKwP20NgI5cN0QE7MzngPq0EYCPRQRzXwBUQDK7F1GljAEDoYikpX9yRPuVD0AYuG4qBNiAvsE/AFei2d99992SxLFfT5ONJ8807UY5LY2EARXW90cC30YiAPh9yADLv/iLv3D9ESCIz4ywE1UGoU0Bh5B/xhZEWlezR7SdKSsAClLVtBnpAPwD4A7bAGKZ/fzvLecz9eI8QDHAHGzqR9YbKEm7ovgA6APBwaS0baxHAX3uQ90AtOjvAHuAp4w7VCNGsnW1Pm1Rqvg41DjwgchIR6W2TUGD8gLEUV5SglBe2skAp+j4sfY1cN/IRYwJgHbsaSk8eAbtyWdIX9NmEDcYF9ga3wCxBRCUMgI2UuaJPKgX/R4fBsED/4CaCgf1tD5OO9O3IOjwGf4SVRXAdo5a/Tr6wg64DkhN3yByl/kHQDlKAKhHlKlnA8qGrYiS9hVurL9QLurM3AZgSUQ9vp5yEXluaiZGtuEeqGlMhAKAld18HOAwZYVowzxG//DJMpQZmX76Hn6QfsBciSQ6vpCxRZswZwLsWp802/u25P7MP9SL+ZjxSvQ8/T+qmIA/4eC+zHVE4yMJZzaM5oM3MpKNHasncx1rGcg+kBaiihichy/nefgulHIgquFHSE3gpDbzeVd/JOBJgRI9iFiHSMQ9OB8SAaQAxtVI/ZPvmKcgHACc0ze53khoRpgyW65bt06oZti8T7kMsMam0chzk9aH+If/whY+4cHqQf3xc9yXMYnKgREs8JOkd7G1GWUCBIeQwk//sLbBTvh0yFn0Je5FH8GGpDSiL/vrq2pEOdZt9EvSM5jyB/fBFkaU4t70J+sfqAtwUE/a0B///ljy/TYkDOqHj4TgYWQHIwlxP9oR+7A+hBQF2YVnkCoAAijtzQHxB4JqrABQz0NOzPdTTQDY/ebPVBwY1BMbN2nzxoeVq0YAcMGzQeRfJTo9swgANgf7LVVvA7zuvNmwAkBgx6oEADYMEwGAET1iAsDEjK/KuwwnAOSJTk0lXOTW5evX9NPu3ToLAWDuXAekoAAw0G8EAIuBrQXy2+ejJwHEBIAG27mCAOBWJt4NAtnxcgqAZKAA4BEALAWAIwA0p4epj1SM/2i2h6pFHS8BoKjuPWEKgI99AgAKADEBoMHeMeGnT0cCAKktAJuYnI0A0HezV1seeVQbH9qkbD6vQgqQXEoD/OeLIYAekAJKEfbJhBKplDK5otr7ckpkCxpMS4PJoovAz/PTpfoBZzeimiUCChT2kxFXZ4Czpc1wAQIhAQHlHFIIFIpSpq3FEQFcLcLvg8j+RElS241unmFpCyAYk3bABbWnVEgkHRnC/QtPTgjVjErZe7vPhHeOqbzhML/nEQAG+9S9O0IAWLlCSdosIvlfb/3TaJViAkCjFovPvx0sYP2+pCQVKgC4FABXLmnX7t06f7GcAiAmANwOrR7s6bLvExMAgvaMCQC3R7++7WphoLTJkVsFLV96o9L/tQzEhi5gMtK6tvnNM5DOBXSAaGAb7jgPIvjYRB4JeGPzlftyHodFUgMysCkPgAfYZDLcPAtQEFDdIojZ/LV8ybWIAAaS8gyTxLdc5ha1h52wJfdiE9lfQNrLchR4pbyUj+g9ItT8A5llckpjE8oFUGD3rbb5xma2RZLSlgAUyOxyDdfX3bCLNJyBj/YxNmDTnAj2kydPuk1+bG9RltiUvM5EL9thUvqTOWgoEyCERczbswDQmHz4Z32YtsOO/M35SEcTAQ8oAviJxD590b1sseEV/uM6+hBAnvWBahGHfj2NsGDggpFZDHAj8hdADqAKO/EPkAVgA5UCNtRM6j8qzW+T61gJANaHAfSsHgb6MO4AXwFLKBP2Aqii7tiScjGO+Nvan3pHCRHRNjewsBZgYiQau64aQ57v/D6FDfElEFMoL6QZysVPiCioJvhj18pZzW5ma8YvbYRPYfxwP1PWGEs/ttQVPBMgGr8E+YP+5JcXMIl/dkCWAAStZQ/LD272NJAXO/MdoBrjFNCKzxintB3jlHY0FQr6loFtJstuqRPGUt9q1/hAJGWj3tE28PsFfQH/YgoGln+8FvnJxqvvq0wCHd9n+ccnqj7mA2y+wN8SWQ8oTtmZ5/C/2Bkgl3GNH7c6WqQcNsDvA5IyZwGA4/MhUI33sMj/WvcBsMX/4P/o8wCblJHnAwrjIykTxBGLSKe8+AcAVyPp8F0tP2+qCNQXezDXoYaBz/NT8OBzAYvxwTzPJwdyHoCsPzeb/+LZ5httvuInz2Oewi/wLPsOmXzIL/zkGdTRfBjn0De5d/R51r94Ht9jL7OJP1ZG6p+WisJIl/SXs2fPujbAd9l4xw4A3cxfvtKMjRf6mpGD/DnIH0/UA7IFPgabY0N8Pe3K+Oenra3MrmYHgG1Le0N/2LRpk4jk9/27+XI+Mz9tJA0jYPFMzqM9zbdiRyuzrx5kfRSgnfkcm2AP7m3pAJib8Y/M1VxrfsRvP3/8W3ls7rfzjGyJ/XmW3z98++CjjKiDbfmd+YDPsZlPTm10bTXesX0nXn8rCAAazOqxBzdqy0MPK0/C4GBlWFYAGA0BwAEECZ04fVqHPv5Iz+zYrgULF6q3l5QxaKpbVG6woe+AAPdRGTEINtEmLwVAdP6s9ne19dyI/bAhAkCWDRKPAFBJ9APIiQkAUznqKwkATrYVsAggKpPWhatXtGvfXp29cN4RAJ7d/qxLC1RJAKgH7jcGCI+FAJByUb2ZIPo1UQxE70PJ7OE++3ZWAKj0J/iwqgSAbEpv/sRTAAhTAKAAEAWwovaryEVetas21t7cvzIFQKMEAL/OQbtXHnE6gIn0KFECAPfODg1p3tw5enf/fn3n29/W5UuX9OUXvqSXX3pJLSiFlObTgMjJu5O9V0QDaBouaxglb6kfjADQe7NXmzdDAHhYQ0NZFxleipwn6j7sFnn2+piPM4ESYjJXVPbKDQ2euaTeq9c1b+kiNc/qUNOsDg0lisqlE8olpWyK61yYvrtXJh9E7ZcVg4I1hE8ACBT6cbJFdz5KBBAAskSlN2eUaW5ykv58b5L/fJVKJJUK0xY4rD8E1wD/XT2yBWUUEACGUpQvIDYEIyMkLobkxXreumH736oLahIAkuof7Ff37l06dvyY5neFCgArl7u9iGlHADh/Xm0trXrqySe1eNHiUn9xXtRUJsKft03b3ao+Ez930iwQEwAmzbTT+sYxAaCyeWICwLTurndm4fxFTzSKbyo3Ne3ZI7EuJ7s8UcB72OsiG1Ql2c/h/SUK+NcCMMfa06oRCuxevv3qAdOjef5IQMZorp+qc8bK0q3W3wzU8G1arb2j46RWXe08i+B2L11e/xlr/zAgJlreaDnq9dV6/b3RNjSyhF033n44Wjs3Ws6Zcn6t+tfq89V8uQ/aNSrDNN72a9TOfn1HM65r9e+xjqtGy+ufP1p/Uu2aiRovjZY/Ol4bvd73Z9H5graJEoImql0cQOZFa/jAd7QdonNmI2sIOzd6j1pEp+gmUiPPatT21eb7keaq6NzT6PM4v96YrNW+1l7V+ki1NdZYylbtPkYAMIKD2cfvm1ESUrU61ptHo/1xMtt9ImwzU+8xVQQANvx3796l3T/dqcRQTpvWPqBHH35ExUJAAHAb5yjzjCIFAOe7KMJkQsfOBASAZ3ds1/wFZQIA0vbBjX0CgIXU2mZ9eMoUYlb1xnvdfhQTAOqaaPqeUAZrHSyekMh/ncxknGT2ucsX1f322yUCgFMA8FIAJEnfEEFcA2UH/2gMEI72RwBCSF0QuV995RWdOAGoM0s7nnlUq1cuVW6gVzEBoJzXO5DPMF9TjQDQrKFxEABC51izS5fjoUfX64cTAKTu7lAB4Ei9FABeXcPHVZKqzC5T6FBHV+0Ze1YwPg1UDkBKCKxd8+bqwDv79QeOAHBxygkA1hMgAEB67umFALBFGzdsVH4gq3S+oLZ0Rs1KKZfNqmegT8qklGpt1mA+q7b2dqWHCho6eVFH3/tAC7rma/6sObp08oyyhbzmLl+mBavu1lA6of5UUTeKQ1JzOgD5B4bUXkypiXQEhUIpkOL69Wvu+3ld8xxBP93cpGImrYHeXh078IHWrrxXTZkmXbp5Q60L57oydCbS6h8YUH9TQv2sRYoJtaeb1VlIqZDLqy9VUKElo56hIK1aC3oAvUNK3BxQa1ub8p2t6slnnVqGkkklkukKoiGqAiN55BkzUoYRAFxLKJWGAIACwMwgAKCg19ZaJgCo4LQbgjaKCQAz1k/eaQWPUwDcaS0e1Jf1QKwAUG77mABwZ46DaVvr6At1FHCayo3MagBK1HCTXZ6Jvv9EAR5mh5HuVw0QsOsmul7TqUOPe5NyEisz0e3faFGnut2jgOJ4AeRaAHijdpip5zfatxs9v55dxtt+9e4f/b7R8tfr39Ot/0x0/Rq1bzV7N1qmkZ4ZbY+JvLf/XB/IHW8fGk19aq2T6q1P6vXP8bTfaAkA43lGo7ZtdL6rR1gYb9lHKs9IRLzRPncy23e0ZbiTzpsSAkAq6SL+dncHBIBkrqANq9do66bN6O864L9CASDY6qjI7Ru0iRdBDQEgkdCxs6f1gUcAQDXFRfUbkWAYAcBTAAgbup6M7ET2h3H775gAMJHNMcX3qk4ASDU3uQjU0xfOq/vtt3T+0kXN7erSDnK33rNcg4NDas40hX3ah5MstUPFTB6RpR+5ijEBoMEuUAGEhbIHdgsXTOylACAHerpFQ9nkmBUA6pUOFY/KNAQjXzEyAeCItj39lL7+jRfV2t5WJQXAsNWZguf7x22m+FCvASb5+ygBgMcFCgDz9O4779wyAoC1ejcEgL17dLO3V1s2b9GGdQ+opZBURz6h1GBOl0+f1ZWb19SbLqi5a7YWr7hbA4ODmtXapuyl6zq+8x0tX7REy++/T5l0RuoZ0N7d3erLDemp557V+RtXlW1OqTCnVTeyA7p48YLW3LNCmZuDunr6nK5cverUrFCZQsXq0qWLTqHr6tUrap89S5nZHRrq7dOn+w/pgRWrNXv2HF0d6NP8tSs0lM/pzIefBCTcjhYtXX6PU8S5fvGKhq5cdy3LM2fftVjtSxaqd2hA7U0tSvYP6canZ3Tu1GktXbVCs7q61NrZqd6hnHLJpHJhagDGJaStAFiuDvXHBIDxDaB6a7dCIe9SPPT39umHP/yhS9HnEwCKBdKcxASA8bVCfPVUWyBKAICIxxqSFAAXrlzSzu7dOn/hghYsWuhSP8cpAKa6hSbneTEBoNKuMQFgcvpZfNcxWqDeBs9UbnDWK8sYq9jQZVNZ34YKFp48GgJAtftO93qNxRZ2zXToN7XK3yggMh47TJd2H6k9bud+ONFtx/2mW9+e7PZrtL71yhMTAEbulfUIO4326akiAFi5JhtAtvs32i9HKl+jNh3p/Knu32O1Q7QO9SLqJ9JGt/Je9fzTrSzbTHz2ZBMA2IAlCt8IAHt+tsvlBF63YrUe37xFCTZgQ5l6QP+GFABiAkAptYHLk5yQDu7fr8FrN7T1wY1KDMUpAKbXmKxOAEi3NLvN20/PntFPu3fr8rVrWrR0sT7/hee1aOEiJ1vdlM7EBIDp0JgxAcBrBdRVYgLAZHbL6UoAcO/SCWn3nm517w0UAB7dtEUPr7lfnYW00ld61HfmgvouX1W2Kan+hW3S/E51LJznAPHZyujSkRO6euS4Ht+6VYm5HbrYc11t7W26cua8zr1/ROvvXaPLV66o2N6keetW6Oj50/rkkyP6zJatGjx5QVdOnVUqmXLv9EEqvlUu7Se/k6Lq9MXzWrZmtbK9fTr1ziE9uHy1S5l29sZVLd10v46dOaVrFy6rq3O2Bm72atmiJY4g8NEnR9Qz1K+lS5fo9LFPleps011bN6m/KaVEOqliNqteiAanzqm5L6/mVLOaZnVq1uLFyre3azCVVCGVEtByknQpLhMB/x8O98cEgPGNnpgAMD77xVfPTAvEBICZ2W7jLXVMAKi0YEwAGG+Piq+fUAvU29Cdyg3MemWZ0IrXuNlU1ncs9YkJAMOtNh36Ta22jAkAkQlwhPQZYxkPt/s1061vT7Z/bLS+9coz1QBpvf440fWr97zRfN9omUa6Z0wAmFp/N9X9e6L6SkwAGM3IjM+JWmBKCADJhBJpUgDsVvfOXSoOZbV2+Uo99dhWpZD9DxUAKBsb5eVoucrtcV/uupwC4FSoALBD8xcsUF9ff0kBgKsZF0GuewOqKgErtz3f0C585OR6iWIjpwfj3S5q6MFh05laQhi1RlqYMPonJgBM9/E9nACQzeeVbm1WMZ3U0U9P6Cc7d+pGb6+W3n2Xfv7nf14dnbOUz+VHIAA4KC6sePU+PpJVovNP9RQAndrxzGNVUwAUEoEKgaU0qJyHbkdJeNOJNrN7DsAUABDHdjaZyQoA7crl80ooFfhTv5tZh8K3ut+j/mwsfm26j91bU77SejRMkUMpAgWAuTqwnxQA39LlS5f05Re+qJdfekktzc0OYA8UdaTLly/r5s2bTiqfscn4Htfhcj4E7c2vuxwBYK96env02KYtemTderUM5HX1k5M6vv+g1ixcpuVrV6u4vEvnC33qT+QdON8yVNSJA+/r+ief6smnnlBvZ0ZDmYRTOsld69Gnb72nbQ9s1IfvHlTTrHat2PaQ9n/yoY4e/URPbHxEVz44qnQ2rwcffsilTDl+7Jjuvudul76kt7dPq1atklJJtc2brcGePp185wOnAEB6qo9OndDCB1Zr13vvaNW6dbr37hX6ZM9+DVy9qXvuukcfnTymzKI5evzJJ3TgtZ/q+NmzWr39KSUXztVQoqjsQL/mpFJa2jZL5w8d03tvv6srA/1a+8gmdS5bpsFUSrlUKlh3+ASAirk/MGPgOWfAUYG0B2V2KQAyCfUPkAJgt44dP6r5XfNF6pqVK1c4W0fnl4l63ym5oDrmy+dyrt8P9PfrT3/wpzp16pRmdXbqySee0LKly1R0Pi7w5aWe7f8+A5omLuKdZwGfAEDteQfgXzGd0sWrl50CwNnz57V4yWJ99rnP6u677nKpY1BLiY+Za4GYAFDZdjEBYOb25Tui5FO9oVzNqHEE8fi6GvarB4yN7wnx1aO1wIS/QMQA+mhNf0eeF/e3O7LZJ6zS4+0/U0UAuNXzWy073epyTVhHGOONbjXhLVrsuJ3G2JDT9LLJIgC4PdVCUUUniS0l02mdOX1ab77xhk4c+USrlt2lZ5980uUJhgBgUFKlAkCl0YwAwJ5vQACQjp8hBcBhPbtjh+YvXKi+3oAAgOoAB5K+DsBKDhfhLYP/9VB8K0cE0KyKikUb2icYRAHaoEaNMRDKBAB7UkwAmKaDa1ixhhMABnM5pZszSrY06b1Dh7Rz715l8wU989x2rV+/XulMRoV8QelkUslkAMb6ku8AzZEtsYaMUZ0AMKRr167p1Vde0YkTgDod2vHM1mEEgKKSDuh2JAA32ALCTXBEwX8POK8YTqMdew1V65adXHCwmE8AaL6lKQAq2pcmSCbVNa/LyWA7clRB6t7Trf/yrd/X4SMfa9vTT+vrL76o1o525XIFJVNJh/RWJUo511ZNAeCWmf+2fbAb9eEQyg4OqmveHB3Y/46+8+1v69Lli/rylyAAvKyWpqYKDwEBoKenR3mAzkTCgbJjXlO751f6sN179jgCwE0IAI9s0eYHNqg4lJNQLenPafDYWQ329SnfkdGC1feo0JpWqqVZuVxWV4+f0s0PjurhTQ9raOks3Rzs18r2eTp56GOdOXlS969YpRunzkrppJZve1iHTx/X6dOntHLBYl378ISakik1LZyr3vyQWlpaNGfOHAdwnT592qUGSCWTWrpkqTpbWnXywyN64L61GhrK6tL1a1J7s073XtOi9Wu0sGuBkmeu6viBQ5o7Z67O37yqWWvv1sLFC3XloxM6f/GyujY+oObFC5RPJzR47bpyJ89q4PI1DRWKau7oVFP4L9XeoaxLAwAxjxQAkADK3dLWI8HixOD/GUICsGq4CgWebhgBYP58bd8OAWDltCEAQHoZGhjUj/7sz3T4ww81a9Ysl65i7Zo1ymezleB/OHVVzrK3rVuJKzZDLWBzgVtmheA/7wFDxUJIAOjW2fPntHzFCj23Y4cWLlzoajou/z9DbXU7FTsmAETedorj3WG9nXpHXJdpZ4GYADDtmqThAsUEgIZNNmkXTLS7H/PL8KTVML7xdLJA3N+mU2vMvLKMt//EBIDbCyBotAfPBAJAPIc22qrT5/xJJQAUiy7yMMAMkurt7dHrr72uDw8e1OJ58/SZbdu0YNacEgEAiD7pRReGe+TOWJAIKggAySDn5fEzpgCwPSQADEQIAICmPjDp234s27xejusSAaDWBn54/9LXw58X0BIaAQACskQpAijc/ItTAEyfMVW7JNUJAABc5G7dd2C/DnxwSOnmJv3cM89o3QP3B32/UByBADC+etcnAHyi+V0oAJQJAE7WupiRiskA/K9JAPCRr2r9nEF9e83vASxGtUwBoGl6EQASSXV1QQBocxypmgSA9g6nAFCfADC+/hdfPToLGAEgWUQBYFBdc+do/4G3PQLAlwIFgKbmKSMAUPLd3XvLKQAe2axHNjyk/FBW2VxOqcGcFiVa1Hv5qi7euKrrQ31aveF+FTJJZRMFDV68ovO739HcznYt3fKg+np6dPPQCeV7+9W5bKEe2rhRu//8rxyI/tjnd+it99/TqVMn9cgD63XzxDllc1ndu+UhnbtySb19vUqn0o7ckEqnHJBPaoKWtlatWbVah/Yd0OaND2tgYFAfHz+qVevv1wenjqtt2UI9sGadTu09qEvHT+vhhx/WgSMfqn31Eq19YJ3e+2m3rl67oRWbH1HbogUuwrbv0hUNnTitm5cva97ddynT0aGWjlnKFliTpJRPJhwBwBEfISB6839AACgfAYGrkfl/dP1lUs8yAkCioFQ6GSoA7NKx48c0f5oRANzeLXSFfF4/fvXHeu/AATVlmrRxw0Y9/NBG5bKkSfIpdRE1gEk1ZHzz2AJjs8AwAgB9PCnlVNSp8+ecAsDlq1e0du1aPfvss5o9e/b4CWBjK2p81QRaICYAVBozVgCYwM4V3yq2QGyB2ALT2QLjBdSidYvBi+nc2nHZYgvEFogtEFsgtkBsgcmwwGQTACizixcrFtwG/euvv679+/apo6lJjz70kO69e7lLA+BA7ZgAMIomjgkAozDSND1lOAEgVywoWygolyho1759OnrylGbNnavPPPuM7l5+jwP/AcDcv6oKAOOrakwAGJ/9olfHBICJtWd8t8AC05UA0N29V3v27FFPb6+2bN6sRzZuUi6bc5HVhaGsOjMtruyo9Vy8ftVJS0s5BQAAIABJREFU8vcXcko0pdWaHdLg4Y907cRxtc/q1OCVG0pd7HEg1qz1q7R01UrdPH1R5z49raXLlunEpyddhP/Wx7aqv7dPx08cVyKTVjafU0d7h7q65qmvt08nPv1Ud911l85evaR5q+/Wgq75+uDNbs1Kt2rZsmX65MwprXrsYR0/fVJXTp3XnOY23bx4RWvvXaOFS5fonQ/fV/vieVqx9l4XMX7+0mWtfOBBdcyZq97+fpFEoa0o9zNHSoZ8QbkCfKiUCglIUQkVURxyDJug9YJ9Jn7GBICJHNPDBHAiN0+nUi4tRCaV1r69e/XWW2+5vnP/unXa+uhjyudzMQFgIhskvteUWKAWASDRlNHHRz/Rz/bs1sDgoDZu3Kinn35ara2tTgUmlUqNXQFmSmoWP2QkC8QEgErrxASAeLzEFogtEFvgDrFATAC4Qxo6rmZsgdgCsQViC8QWiC0waRaYGgJAUYViAGTu27tP3Tt3KqOiHrr/AW1cu06pQlEFpNBTKXcOh0mbs9EVRP8HG+kO/vai3k+cOaUPP/5Iz+7YrvkLFqq3dyBQCkhaCoCoAkA04rjRCOTppQBAPQGRC2F939+/X4PXb2jbhoelwSyhb85qJXt6Ka9cjuJEsmr8odmc/MoHDhzQE48/rgXzupQfGBJRqL7Qe7l9Jq2b3iY3DkAgk8svhKksBnJD6s9m9dPu3Tp36bIWLF6sZ7Y/q8VLliiXy7koUiclnUC+OwIgGTo4RguNlwAwcgoALw1A1XQZt4MCQKX/GJ4CoElDQ0m9+cZbOnjwiFpbZ2nrtq16cP0aNTWnK+TBXVM2mJLOgYzDZPjLnWFYCoCaCgDfClMAPKWvv/gNtba3xwoAYxxTk3FZlAAwr5QC4Fu6dPnSLUkBgCMD/N+zZ696eiAAbNGmhx4OCQC5IHUJc3oKUJzo+IQGizkNoA7Q0qSOhNTZ16PmoUGd+/SU2pXWwnS7rg/06XJbQu0LuzSvfbYunTqn9lST2jItymazamprVVNnm06cPKme6zecbyTif/GiRU5x6MSJE8pmh9Q0q0OZxfNcGZp6hnTp1FktWbLMpQxou2uRUxC48el5FfuGlGnKaNbsOcq0tOjk2dOa1TVXrbM7VUwndfTEp1q0ZKlSmYx7vsP1vdzxzqfzYZhuyNYftmbhe8rI57cVAUAFpTKmALBbx44fnXYKAJlMWv19/WpKZxyZo3v3bl2+dEn3rb5PTzzxhIqFfJwCYDIcVnzPSbWAEQDc+1GokIYKWKatVe9+8L5+1r1TiVRKmzdvdv2cNBj4Ln42usaY1IrEN2/IAjEBoNJcMQGgoe4TnxxbILZAbIHYArEFYgvEFogtEFsgtkBsgdgCd6oFpooAYBC+24TduUtXLlzQmhUr9cTmR9VMZHM+5zZpydtbLAKjcYT/DwH/kk6A/Z2QLl66pPfeP6hnt+9Q14L5utnT7yLwABySLtqlUoI3aOdGQX+/d0wfAkCCKEOiK1V0uT8BGY5++KEGr93QI+seUHEQeVtg5iAveVRqOCYATPWoD0Ag6360jNIptXa2661392v33n2OALBl61Y9+fRTmr9ggctZDQHAAYAhwFRibBj2O47uPBEEAEsBABGkvLls/c3YItVkrmc6AcAMX24AiE6BPfiZUCqVCVIAhASAltZZ2mYEgCZiiCMbmreEALBH/+VbPgHgxZgAMNWuoc7zLO0LPY0UAPPmztGB/ftdCgAAzS+/8EW9/NLLamnKTF0KAEcA6PYIAI/qkYdRAMg7EoAKQaoaB36HKXyI7oewlkqnlU4k1IQzK+SD+bqYUFM28BP9qYKyKZdlRKmC1JqTMtwvkVA2WVR/uuiuSee5rjyr8z1+kmcyLwKKsZ7gHO6fL+CPEso5HlVC6TDpkPPFnFNIKOHKHZAIeUawlkg6FSP8pUu7nUoHRMRi3l3oPAD3Jj2Kt75IJAICopVwGOEukgJg2iYDqAi1D3w7/w0jAHTN1/Yd27Vy5QqXbzw6v0x4AE8dg7n+MjTk1pWXL13Wj/7sz3Th3HktWbzYKUmQssDlQQmnKeOpjSU51DRzGXFxbmML+AQA57ocwSogAPzlj1/R4U+OaNac2frc5z+vFStWOL8JmRQCQHzMXAvEBIDIerk40TPKzO0bccljC8QWiC0QWyC2QGyB2AITaIGRchxP4GNu21vF9rttmzauWGyBGWyBqSAAhDEqDgy4cOG89u3Zo08++khz2jv05Jat6po1Wy2ZjNiTd/vybofdQOvy5haAWkkBgPMS0tmz53T02FFt2LBBK1avVk/vQCDBm3JoZBk09TbhowSAqHeujadGQfSRwM2wgBbuXeX5YSx4AzmAyxHVlBF5eEgAqUzaSSznc3m99hf/n2Y3t2jLgxvVBCaRQ6Q4JgBMjyEaRIpaKwIsKZPWYD6rtw/s16GPP3ZS0k8+/bTuX/+g2js6lMsVyoAe4JKRAFz38lGLsdVwtASA7c9u1b0rlio30OuAtEQx4wamA7tDhY4yAcCP/B8px/WdRwCoUAAYLQFgBIJHAD2O4LGKnndz2GdSXV1damttCyKZC1L3npgAMLbRM3VXWYochjyAZpkA8B1dvnRRX37hS3r5pZemlgAgaU83BIA9oQIABIBHHAEgCwGA/hYSAMxSAYkvOJzfAKhPyAHyfJ5yvsWIf0XlU3xWVItPAEgV1Z8KwP2UA/bL1DZTSnGkA7tPIfSh+CsvYtbWEm78cB+eX0g4EgDl4HNHn3N+NgD6g+UJxIBA1YCLigkIBhAZCkopVVrDBESAUNHIXVlFcWdGEQD8lZJPAOhX9+5dOnb8mOaXCADLbzkBwG//YqHglAB++D//py6cO6fOjk6XsuLuu+9xBBFT2PAJAOEKbuoGefyk2AKjtEAtAsDN/j79ZOfPdOb8WS1cskRf/vILmj1njlNGgZATR/+P0sDT9LSYAFDZMLECwDTtqHGxYgvEFogtEFsgtkBsgZlngfKrfrCBW32L8dbz5K2c0fKNHtSZ3LaxyMta9jPLjiOIb3IrEN89tkBsgdvWAlNCACgG2/5s1Bfyeb21b692/exnLkfwloc26cF16zSns1MDfX1BpF64zR4A1yMTAADB9+3b587b/txzyuaJDAQZSIZpAMINeHOw4ca+Naj7s8oRzS1b3saPziz1YvaiD4jOmcOvr/zE09sP7WJl407Ys6mlSWz8nT93Tu+/vV+r77pHa+9Z4VIrxAoA02folggsYZ8GQCKH9amzZ/T2u/t15dp1dcyeo+c+93ktXrZUeQdchdH/VGOKCQCvvPKKTpz4RPO7OrXj2a1aDQFgsNeBZGUCQMEBYTaOKhUAQpJC1SQTIbxSawBOn2arU5LK8R1NAZBKNVUoADRKAKhvnokgAHRHFADiFADTrfv5BIBcNqu5c2brnbff1nf/4Ls1CQCABdeuXdONGzdc/mfG5rhAIDcV+f2tGBAA9hoBYIs2bdzsouwhABRcRHygAGCHP1qc31BRBchrLtI+IAfwjHQhWC9wLQoAwd8A6IDvCQ0lC8qFfsdPQROkSQkk91EAcNH7+aKa89wjILxAlhtCdAj/W0y45/BdoCRg9cPH2dqhoGIi74D+4OC7VJDWIMl3gcoOJIDAN5athAKAT9ubsSkAIkSFSgWA6UsAANxPJVPK53KOjPKT11/X4Q8Pq6+3V+sffFBbtjzqCACllvc4ndZX43fz6eYN4/LUSgFw+OgRvf3uAfUNDereNffphRdecMaCAJBK+WoksQ1nogViAkBlq8UEgJnYi+MyxxaILRBbILZAbIHYAtPSAhbrwAaN/wLsgxPBVkllTtqpqowXY1Z+eQ8fHo05u3U0hVAK1ovxxFqUp1zGQDIy3mSYqp4TPye2QGwBs8BUEwCQYn3n7becfHHvjRtasmChtmx6RAu7upQdGHCb/c5Huui9ILrYZHiDiL0AJPA3/a9euar3D32gpcuW6f71G1wu3iIEgFB6mLpW0Ng8QKIanD9s47eEwUdnnUb7Uf0t5VJ5LBTNPaJcSh/8x0ZO3jiV1PFPP9XBgwc1r2OW1q1arbmt7coPDipN1E8DCgAOOCnQCIGdz144rwMHDujJJ57U3FmzpWzOASUlPkWkLRq1yJ10vot2DVSiy9LSTRm9/+EhvXNgv/vunhWr9NRnfk5d8+drYBDp4mDTNugOU6sAUCIAzO/U9me2avXKQAHARekWkBoHjAMAC4g6rpwVEvbhpxV92VvplAC326cX+AQAtzpONVcSAFpmadvjW/Xg+jXK1FMACJUVKj1Apa0qAdnhdqxQeGDcJpPqmocCQKtrq0ABAALA7+vwkY+17emn9fUXX1RrR7tTn8C3lGTNo+0VAri3T+tN35oYAQCZecBMCAB79+zRn/zxH+vsmTP64vNf0K//2q+pOROkAHBzRrGo69evTwIBoNwjywSAHm1+ZIs2rn9YiQT5pnOB3D5B8j4BIJw7ynO4P8cHkvsA6ADyRPenGENhlL8DvZjbkbNWQDwCzA+IBOZ/AgIAyjik43D3KwQKAo4AUAyUA4wA4FSHHMEgSBFQWl+4WTN8L3MqJ7kSASBRTIp/fA8BAB+oUAXAJwAE/jDw30H5zH9bYUsUx+nb8axkNQgAyVRCQ9lB7d69S5988okWLlqo7dtJAbA8IGuwlpjEI0rU9B/l0jV48v78/eEHh/Teu+/q4oWLTv7/c5/7nFNusDnWgFVrtGr0zUmsTnzr2AKjskCpn4Zzej70hzv37tGhjw8rmclo/cYNenb79kDhIkyLMqqbxydNWwvEBIDKpokJANO2q8YFiy0QWyC2wNRY4ObNm2pvb3cM9/i4wyzgI76hlGAMqI63D3gSzOEGNK/JCCFyGJCdDCPUxvu0Rq635raftLWVh/vweTlWoxzT0cgzxn9uCGCFNkOImQNZZspqgpLAMzEBYPzWHusdeKFio6qnp0fNzc3KZDJjvVV8XWyBGWeBKSEAGPzOhn465SL9//RPf6CjH3+s9kyztm151KkAAC5DAGDj36dIWYRxECFYjsXn19b2djd2z1+8oGMnTjjQ6u7ly130S+esWRrK5R2gnc0DSABWks83VVonus/I7etyAwOQpQIAIWxJfx0RbDZXowyM1OzDt5BLUb1VAFA2zPOFvAN5DNxnTQtxgtpnUmm1Nre48hHFdvToUZ08eVL9gwOaN3eu7l+7ztmwyakW59zsHFImhpUdsCOakxiwBuDESACHDn+oy1eu6NEtW9TZ3qHiYDYmAIxilEdb3ZFYUMBwJIBiCbi60XPTgf8QONo6O/X4E09p3f0PqKm5WdlcrkQAcI+cQgLA1WvX9Mqrr+jTE5+oq6tTpABAASAfpgBIFpgnAcyIjPUJAPb+FRknPmNkRtMdI+yXSF2cLwnTlzC+kqmWEgHg/feOyBQA1kMAaE4P8yZGoPAj/2vyJMIvRqKPRlM8cP8yASDI0d3dTQqAagQAosYBMIlqDjp9RQqKkKA13CeOYoDEpzRkAZ8AgOrL7Fmd6t692+U0P3H8uL7w+c/p7/76r6s5wxtGKLRfLDrwf2IVAPy5uai33npb3d3djmjw8EOb9NCGTUqnm5XN5p3cfkARr/U2HqYDqCC6BOcGJMCwz3lDLhgf+J3wPc+NN+uXZZP644j7sKYICHNlwkGJNMDzPHcVSPz7K4AgBUDRvVWGb2vFUKfIkQP4HLWWopKFcm0DBYEyYXEYASBw6g2kAGqoy0zsyTUIAGSkGRgacASAY0eP6u6779Yzz3xGd99zl3t+PQLAeCXJRyIAOOuGJADntwoFXb50WX/5l3+pSxcvujXftm3btHHDBkeWYT0VrJe8pCpev6hP35xYk8d3iy1QywLW7zvaO9zan/ebT0+f0o/ffEPZYl4ds2fpc5//vO5Zvjyct+Mgk9uhN8UEgMpWjAkAt0OvjusQWyC2QGyBcVhgcHDQATjxcQdaIEIAuAMtMAlVrtzANRMHYoc+AWDqqRajJQD45ZzyUlruVTb+JQ2FLdQS7vk4QMDZsV4M1yQ0bXzL0uaUA/vCzT7Lk8eX2WxW6XQ6zpkX95Xb2gJTSQAwQwKS7du7R/vfels9V69r3erVenDtOi2cN0/pfLAZXwatyxHTAazBbn9wJ4DqnAHm7mfByaifPnNG165f14KFC7Vy9Wq1tLU6MkBLW5uLbM/lc8rlACiKLsI1ny9oYKDf/Z1palI6kylLmtfAMYMS2JdRUoDVdPiWsX9m8G1ZP71QyJc2zFOppJJEMSLjr6JSyUDWODswqDOnT+v8ufMuFzQb2gsWLNCiRYvU0dHhInsDSeNAkph/oyUAGBkKEhTlZFPxp7t2uki5dWvXqb21VQM3emICwCg8ggMRwsYOIv5D4F9STkEUajKT1gcfHhIki77+fi29+25HAFi8ZEkQnR1GvJYedwsIAJYCwBEAVi5zCgAuIhcCAPWrRQAoAf7hL74xRmG/aXtKBRBmyGWZ3WAEAIxDnvAyAeBtvf/ex2pt7XSgk1MAaE5XeBHnDViLRCP/vb+jdjGQMepxyr620jcFBIB5amttK/UxANz/8q1vhQoAT1UoAAwnAFTKCLv86DVTPEzbVpxxBTMCQCFfcEAmBICf/fSn+tGf/UinT50sKQBAEDMCAHnPIcdNGAGg5NNCinWiqPfefU8/+9nPdPnyFW3c8JAefmizmptaQwJAKIdfoQpSLaZ69G9nUcDYCC7Rz2sBy4Hce635OpzV3XgL1AACdgHnG/U9OqcH/T/h3uaYb/0AlDIBIFgtRBQAyvSA6d8faxAAsM3N3pvq3r1Ln578VGvuW6Onnn5KS5cuVi5ntPdy9aIBOlNBACj5QpdSR/rxqz/W4cMfirF0z913a8vmzZozZ676IQC4Nq8RNFDr8+nfenEJZ7gFhr03hH0RkmhzS4sjAXx45GO9/d4BDWSHHAH6C1/8onuf4aBfj97LznBj3cbFjwkAlY0bEwBu484eVy22QGyB2AK1LMBkaKBNsGEWLJPG+1IRWzy2wB1vgSi2YbT46H7fLRDc8IvgR3H4QWbRz6f05cdnKDiHFEhVchCdWcGguOM72q03AGB/HPl/69shLsHUW2CqCQDBWEvryuVLev3Hr+mTjz7SvFmztWHd/Xr4wfXSUC6I1mO7PIzWc+7UNuUjBAAXqe4ibZNKpFJKZ5rU19evc+fO6tSZMxoYHHSbYM2tLQ7YX7xsidra2jV7zmy1trZKyaSIqOQ+rCXdvIH8fQ0Qbvg8MjKYYGyFapFqgYxnMLEG8sZGCSgq70gKOUFs7evrVW/PTaecAODPT6Thif5ZsniJFi1c6AC9/r4+V4cg4rFxAgBV53qItD19vTp3/ryOHj+mx7ZudeSCpmRK2b6BmAAwimFaSQBIOMAfCAmZfwgAiUzabdS+/sbrOnn6lCOp/NxnntH9D6xXpqlZkEEqo61vjQIABIBAAWBbBQEgUUwHuFgCkCeIqg3evfwkR2VySwUbYhT2m7anDAPCfI8QSE47PYQE8cIQAFo1lE3pzTfe0vsHP1ZrCwQAUgCsrUsAcJ4l9EP+erbCNi7feKVXqiiREVHDi4YTAFAAKBMAHn8aAsA3nLJKNo90cFQBICYA3Iq+aQSAfC7P9KRZHR1684039Ed/9Efq6+nRz3/5y/rVv/U3nUKMEQCY13p7e110fj6PP0k45Zvx7I+UVXCYd4v66PBH+slPfqIzZ8/owfvX69HN29TW2lFWAHCkpSho7vfQinjruqadcAJAjRDyYM1hikP+G2c4R5cGpBEAgvVKQI23w1MsCtcvSecfw8Pdwwh6dat+a08YQQHg7LkzTgHg2rVrWr9+vR5/YpsjGQ0ODQ57r7qVBABarq2lVYcOHdLrr7+uc+fOuXH09FNPa/Xq1ert6SkDpdXA/pgAcGv74B369FpbcZijt6/PpYs6f+GC/uq1V3XlxnUlmzLa/tkdemTzFvf+YClYpnQP7A5tq8mudkwAqLRwTACY7B4X3/+OtYBFhEQNwMtEKlX5IjhdjVRNAm+6ljUuV+MWGBgY0A9/+ENduHDBXfzVr35Vy5Yta/xG8RWjsEB0s3v6LCndXuQoahCfMkoL+E3NHi/GJYw9GwLYuH/2mhDduIUkAIrFlutI/ObGtphGaZ+RTvMJANgGm3FgR/sd22FDlHRnxlQ6AYaZfrcwAhmbQcwjgG6sbX75l3/ZbVx2dnZOv0LHJYotMEEWmGoCwNAQk0hRTU0Z7d65SwfeeUe9N25q1T336PEtj2p2S7sDrwu5nNLhO0YALgKrVSoAJJOpALB38uqBAoBT8k8kHbjP32fPnVVPb48uXbnioiH7hwbV3NLsvgfoXrBokfu9vaPD/YQs4MD/ME978OTg7/EcPs4QVicQE3YAXjlaHLCGdFbXrlzWzZ6bOn/unJqamtTW2qKmTNpds2zpUgf6Z9IZdz2gAmBPLkvagACIIEOxi/53CgClWlRUoVoKAKeKkEzqxMlP9d7Bgy6SaONDD+nm9RsO+IcE4MsluzuPEKE83GZRQ9YjUIzH6rfiWiNxlNvU5apGASCM/lcqpYHckK733NQrr72q/oEBLVm6RJ955lktXrI0SMvgUtP4iY2Cju4+m0B2Y/T9GNWbwcEhWQqAgAAwyxEAVpUUAOhXAQEgUZUAYHavRQCoBM1vRSuN6Zk2cEeIIPYJAEWlAgLAUEpvvLFP778PAaBDW7dt0/qQADDsjcpTABgVAcATrC5JpnuVq54CoKwAAHkK8M6lAPj4Yz3+9NP6pRdfVOecOerrH1AiGaR6KKcAqEYA8K15u43nMfWUCb3I/De+PAeBLpVSR0e7IwD8wbe/7XzFL/7C1/S3/ub/GeY+m6QUAFUUAJB9//Frr7k0NGvvW6cntj2t1tYO5bIBgSmPEo1PALBOXbJQYxNr4BPLRxDRXzsFQGVDhDnh/Q9HJAAE8HxwVFJwyrniywSA4LxKckNJf2cYQSpUOSqpHU1ol5n4m41AADh+4pjzIf39/dq0aZMef3ybOjo7HHGxDdUl77iVBADXOkXU/gt67bXXtG/vPmXSaf3/7L0JnFxVmTb+1F7VVb3v2Tvp7BtZCJtA2DdRQRER9RsXFJfh85vx93f5dGZcZkbh58yoMzo6LogiKgiyKIsIhLAECEtIAmTvTtKdpPfu2vf/97znnqpbt6u3pJM0UFdDd1fde88573nP9j7P+77Lly3H4sWLZJ9VEJHPCvgfAwFgpFlxYto/+d1aeuPUlIBVXwqmTVNKFEZBI7GZkaQ2Pf8c4HJiZstsnHfBBfCS9Ox0lQgAU7OLj6pWJQJAodhKBICjUqPSQ1NJAv/8z/+M3t5eEMykgez666/H+vXrDSOAYVAoCKN1YmrPyYYGcXrHiXeM8Tc3cVPFY47y+trXvibyowGvr68PX//619Ha2przCB9NWsfChj4xvVAqZTQJ/PCHP8RnP/tZuWXJkiXYtGlTCbQ5LipjZsHrAk44tFrQMhr4mS+XRn+HzYVUOg2Xx5HLB186XB2DIki+WmVPchK0DgPBhzahfDADBEPoTIUw7T0XAnMrVGL7k3hRM0kCoHHM4XDCaTfyM04VUkgwA0RsSG18Gc4jQ0B5OQ6FutD87guBepciAZSU9SRqkCr6vPPOE88QXt/5zndw0003KaOQoU8nvYKlCpQkMMkSONEEAJXfXnkj0uNq48YnsW/PXrjtdsxobMJpq9egoboWwYF+ATpo8Cfsr7KMMxyvvWCuJAmAF9/LiwYxbbSXqAD05jdkxp/MuU6Avb+/H0PBoIRe13Mv60RjmsvrEY9s5mF3ez1GWgCnEAZIEKD3ff4aeeJmnQQQFCBeFXP4cFcOsmMI2ng0LoBrPBpDIh4XIgPzOAcCZfB43KitrRFZuVwOIUS4adCz2w2jngL/hURghPhU5WgSgMp7LFfRUN022TuZjY08T7322ms40t2FWbNmYd78+XA4HUglknDY7HA7nSoCgPHQ0YH/VlDlrQIa6nYZER0MJeE+KsUUxDaVW7q8qhI79uzGc5tfwIHODrg9blzxzndi6bJlSDNEQO6y7q/N3rTGTQZgfLTTwkgEAHpzPvroo2jfrwgA5513hoUA4DAIABx3anTK8LSG+zaYM3kCjalNBeSU0VswEgFnrBzQ+q2T93zhOWgYnUXmH3WPIgCUSQSAJ598Adu27xRwVKUAWAiXW6UAMF/mFABmAsDI0snL86gIAHabeHH/9Oc/w3MvbkbrwoX45I2fFmLU4FAQdnqU54SnQ5ibWk139Nxl9VU8Wq18+z5XdDXRczqykvaF64Pb7cS99/wR9993H/xlZbj2A+/Hhz9wrUQYyRG+slnx/j8+KQCUjjN1zv0P3C86VFlZg9WrTsXsWS2w251IpxhBwsoOL2zheMev1ojh7ysyfkZVHxN6Nsp9ZtLfMJKOnnplS2IQAIouYUbcBqPJ6pZ8+/PEjjeBvhfZP3CG8/rceO75Tdiy5RWU+ctwzjnnGGC6S6JPeL2S9E6uYueoY7W/TlR/SEZhnRgF4IH775fxwehJtLfPa2mRPVjBPGoG/Y+SADDSrJjfLbwJ+r9UxRMmgaL6YiiL0+EUjIi2Ll6B8nLsa2vDS1teQSgaRigWxfkXXoily5cJAZpnGD3ryE7hJOBIJ0xwb4OCSgQAy3qftZ5g3gZKUGriW0sCp556KjZv3iyeZwTaf/CDH+DGG2+U37Wn/XhzXB0PyZgjAWiPuakSBYCe36tXr0ZHRweqq6vFsHfvvffiyiuvVOEwLQveWH8fD/mV3nl8JPDKK6/IgYOeXdTRO+64A1dffbWANlPpspr0plLdxleXYuC/fvL4kACKnadzR2cDCxB0Opqme5XyrPbbAa/6VQWuHC+uOtIRf3zSGe0u/eZhhkLjoZyxpuhLThIqbFSaYuUlcEdbApv/5UcLr1ycAAAgAElEQVSYdjgJVxroq7Rj4YffCaxfAPiOXU5H8wYNrNCLCRGGpLQTCQJSCaDSe1IiExRtxyCAnd148Qe3wXc4BIfTid5yG8786t8C88rz8hvW3VrRzW8d/2wy/juPRvpv7me0bOKxmOyxSGgkeez888+XtYR7B4bGXbp06ZQhO765JV6q/VSUwIkmAFAG4q2fUoD9jp078OSGDUA6jYDXhyWtC7B0wUL5OxGNwuv2mDzYlaefeVYsWLlNnugkAvAyEwBIFmD6AX7D8U0D2ZGuI7lu4TPMqRmJRoQowPQBJBXyvmQqKTljSSrIG7LVDsMKZ0u5AnzQ+1EZ3RxCIlIALkF75RVpg9vlgc/rRUWgPEc2Yhlej1sAf6fLIc86nMornIY/qQdfzFzsEqJblUHDtZQiTTfiJeQ2IMX2cDYkkikxgnd3d8tPhgyl0XDajOmY19oq3uk867EuDp2wwIShFMU9RlT0Yjuy0faWU3HEjFYnQx8sGBMJAEm7TdIA2Z0uhCIRbHv9Nby28w3EEnEsW7EcZ5x5JrxeH9xuZbBV13B5DQPACgDYictrTAIAIwDUaQLADCRjYYksYc9SG1hDjmMjdYYx3grqbyIAKGJOIQCmCCpja1Exoom8bexHpTqT93y+vkW1OaPTISgCgIMEAEYA2Pg8thoEgNMkBQA9TqcAAQCQKCm/+OUv8diGJ1Df1Iz3f+ADWLJ8ORKca8TBWrd0LAKAmnfG058T19S3xxMyOiw6raSv5JqIxVHm8yEUHMJ99/4RG5/ciLraWnzsYx/FpReeX0AA4HN0iKF9ZPJTAKj6pFJJPP3M03hx80twOtxYvvwUzJ3bCo/bh2AwDJ+v0AN8+PifWL+OBWBxvZ+MS1pXANwXzsoyKmQjouRQfB4qRgAY4T2TUenj+Y4RCACpdBJPPbMRe/bsRmVlBd7z7vdg5swZchTnXsIcKXYqEAAoIu5luN+hzf3lF19CZWUl6urqsHrVKlSWV3BzWLgC6/X8GAgAMqSLGIHGb6M6np1bevdUkkBuBS0ylaXTGYm0QSJuZWUVunq6sfnFzbKnPNzdhfmLF2L12rVoaGpUZw2n2mPkVvASAWAqdfWE61IiABSKrBQBYMIqVHpgKkmAm/OLL75YjM8aaP/pT3+Kj33sY4hEIipPZZFrrI3wZLXxJz/5CXbt2iVe1YwGcNlll2HdunXC7qyoqJisYo76Pe3t7TjzzDNlQ8fwhVwcH3nkEVx00UXyO712zFeJAHDUop4SD9J7iwxeAjbvete78MADD0i9yOB97LHHpkQdzZXQmzl9prcG9ZxyFS5aodGMOsfnCKNTpevqsBTxJRDrvbj8I/rGAWD7AfhSbmAoBixrBdY0IeE2DOHGw3nzVbHGFTeMTwZ1wPxms5QKPx8tB2A+h+DkmDXGoW0m4xN/7R+KoibgAzqAl77xX5h5MA4/nAjVe9Dw8auAdQ2A1cYzjmIm5RZ6LyZSsEWywLOvAeE0kEoimI6gfP0qYEbVmMXoo/5xyWJAAbJuPH4dzGLvv/8cdUNZ8cjpcMVx2jf/DmjxFMqvoKONZwsgL6PG2qIwwoHOqtWTNUpzeNKYkp26N5hlo/udey2Gq/zQhz6E22+/XcC4yy+/HLfeeqvsfUpRAKZuf5ZqdvQSOBkEALWEZwSUSCaT2PDEE9i7ZzcSkSia6upx2qo1aKqrQzqhwh3L2q8BfcOj0OyBrrcF2sA6EiaoIpgp4gG92iUfsl0RCngx7zoBfx0Gn5+n0ykkkynxvCRpgPXO5fEVg3DhzJqbH8Uzm2HcFTjP/SrLowcPAX7+VJcNbFqWwGGW7+czzNWsQtXykuecdpGXJifJkxKC3QBiTREA1HuPjgAwp6VFzkxMiUD2AtsjcjLK0wSDHOAxIcDlrUsAUMu2Cnmvl3D+FB2y2SQCQNpuQzSewM49e7Bzz24EwyFUVlfivAvOx+w5cxBPJoQQYg0jPepedELyHz5PjJ8AcCbmzpmBdCIiAIktq3TCXiIAFAhVxrGB4goBwO5XEQA2PmcQAPySAoARAJgGxXqd6AgABOkImt5+x29w1z33wOZw4uz163HRJZeKd2E0Fi8RAI5+eZ3wk+MhAJQH/Ni5Ywfuv+9e7Nq5C3Nmz8bnP/+/sWzRAuHEm2dZRsY8ngQALkLtbe14+OFHBPCfMX02Vq9ei4aGJvT09MLjznuA5+ex3Gw5bgKPFuRYds8SAWDCKje+B0YgAOw/2I5nn30ag4MDQpa+9LJLUV4eMMghRkoi2c8UP2GP1Z9jVW68BDD9Hq533HM6nQ50dnTir48+ikg4InuuhQsWYPmyZQUpmfS+R4/LozlHjwjoHiWhYCyZlL5/c0ugmL7ocwXXa16MBEYbxZatW/Hq1ldlz0Gw/4JLLsKMWbNgdzpkH59Mq/NOiQDw5tYJ8/xFUlVzc7M6l73NCR0lAsBbQ6/ftq0gSM3Qsy+88IIYiQhufve738XHP/5x5Y0xgjfziRr4a9aswUsvKZYk68PoBJ/4xCckXYE5vNPJ6kCCKQsWLBDPfx2VgLl8SapgqBySAsxXiQBwsnpqcspVOWSBBx98ENdcc438zg09wX+SAE7UuBhPa8zgv5kAkAOyi3im6APHsDyf4ylQfHFGSBFqBnaZk9R4n/aUL/Z6XX+Dx65ebHjZ5Z83Z18fHaYuZpgvQorO+ZBo+JN108SJTCIpXlS8tvz6AQT/9CJmpMrQ39ePmeetRd0Xrka6bLgPCp8vOILmKkPP8SKtFyue8YXxQz9irpe5TXm4Xr2PJngNMIufngk91f1E+EHM7IUvMp7XW3ddk4nRAIq8Ml9OMSTX1E5po2a+s7P3Aztu/gVmdabgSWbQW2lD/d9cDpw9A/CPUzmL+AZpI7lZb3N9ZWmAFdSW/kwxOkE/dv37b2Hf1yMeo52eBBZ95mqUn75EhdcvYnsQEMpUn2H6Mf4mjXwnC2H9wgD2RND+o9/B2xkW78/DZUks//IngfllAO0lRfNMUze0hHQxhlDySJOp/Lx+mOeevBZNJCqGxZnLSOdrVpthXAWjJhw645lfzENCj6mcAXTEgibYMSPokJaPdf5jVBnuebi34d6MYZDPPvvsUhSACYq9dPubQwIniwBA6RBM5xjjno5gxsH9B1DhK8PsGTOxZuUKNNbWIx6JSMh5yWfPqVw83S3znGV9Hk3yNPxqIoBOG6BBA3rX6KhhDofKtc57CdYzcoAG7XPRBWSNLE4AkPZJeiKmADAikZkmTPHYl2gGJABkxaufP2VdYpoEPptJG+C/ilzA841OxabbaDd2RjrPsioiv1PR0QDUVqZwB8ayGd3A7FWu6qU+T6VTQlbQ35sjDOSaog1Q+oNhm7xiexbrzaaHJrbFOXGDrNjm1bLymnVBcg1zHaQsCf4b4f/3tbfj9R070NXbgzSyOPvcd2DFKaeIrJW3rBViGE1+MiCOSQbDAmgaOj80FMRDDz+E9va9qK+vxLnnMgWAJgCkYWO2ZEYCkJVeCUfW8CIhv/OetPqsoAfsaOTXfLPMnrjW1o4HAJq853VykbwySItMuiGkHfmI/3PCbiIAbNv+hqQAUBEAFo8vAkCRfWFeBrrsQqmY/7L2L8d2bU2NhL3m76FwSID+P957L2697TYMBoNYsWoVrr3uOjRPn4FgMGSkVFF6OTwChXlzbT4hHZNavi0fzvWbIUbzKqfPlowAUFEekJzrD9x3P3p7erBw4QJ85StfRl1d7bD0d8eVAGDLSg512uDuvPMuHD7SBb+vAqeuXYfW1gVCnFNratGTqHG6VpFrxnuNBfAfu/1Hr6D5tCYj1c2cXGjkCABcB0afoyfS/vHKadLvK6iknu+z2PjUBnR0HpR0RUuWLMap69blCAC0y2mntqlCAOCeKhpRjmHUlZdfekmc77i343eXXHQxqquq1Z5NA/Sm8ZiziYxTwAUzolUNxpeNYpwllW57K0lA9MZyruG5I5FMiOc/I4H1dHfj4UcekWYnUkksXLIYF1x0EWwOu+w9ma6M+3jzHmAY/vFWEtrboC2lCACFnVwiALwNlP6t3EQadZgC4OWXXxZPM3o4/8///I+A7DSMkRQga8FJYvrQu/7ZZ5+VutHrnxEBSE7QIcVONqBOz/9TTjkFnZ2dYiwjO4oEgEsuuUSAYXMIqmJyPFlyfSvr9PFsGw2gJJ+ce+65EsKL1xlnnCG5m6dS6H8zWGkFLgV0MpDhDI2DBhhJUwq/s/M7M4I2HvdkA0EjP5SPakCT73NotNPYVNIgGTUMdowv4hzhAK5zwPOg6zCB1AwNHzM6mfz+fEZcAyXUCmA68FhloG/RTdPfFyMwFERNSEncW2lk+90bELrrFSEA9Ax2Ydr5q+C76XKAUdyKALzmzL15MH6ExpuThhrtKBaVwGquteo++0KAC8sXhZ7nWVVhs9zyFvZjGk5mHFVepHXBCrCaGqJlJ3rK+whitwN7b/k1aveGUOnxYZ99EC2feR9wzrQCD/ai5Rl6Z1ZDfb5hsSyPtB4tK1K2JG5L3rYsSka9Y1X0s7zPzg/6gc6v3Q7X7l7UVFRhV6oXi/7vB4EljepFfNahmi66bmSM0ENM9w9/jkaIGdYR5gYVKFf+zmw6C1vUBuzLYO93foG6fuUV2uFPYNGXbwDmuhQBwMYcwXk10KQb5WenO24sVch3oq6adTzlUmOMx+hmbh/xMIWJ5eTP0kScI8wvvJHzi8w/I1y6zUa3KPlb57/xYhwmW7w8UqRcs4x5S7H+5t7rN7/5jYCTa9euFXLmVEl5NJYGlL4vSWAiEjieBIDCehQORsO8DqeLhtcMdu3cib/+5VHJwRoPRzB/3lycw7Do9JRPpWFLZVTocYunO8fzxPLQG7OpEVFATxPa295cZz3t5G3fw1f7QuO9+XvTjscABIsB8IxAYGUgatnk530lO7ZdSAKGHPLLQhHLcu6ttDIXvtHcRqmlSRbDvpMIBvlViGQMc5s1IJPvXXNdchIcZQ2zTtLjWZgmouGTc29+PVFtsq7K0vMmMghlRI//tNclP+PRGDo7D2HLtq3oHxySPWx9UyOuu/4DBfqrgj6MvOApANYEDY53bRynGGLRmKSkiESjePjhh7Bz5xuori7HunUrsWLZQqRTMSBDAgDbSwJA4a5Y10/34nDw3Qz4GWPEJMwCuZrWc70/GFU61tQUx+V5TQJQNVFjIV9rziPSKhGQC1mUYSiYwMaNm7B7Txv8/gpc8c53orm5QdJ6DLskZEj+05wcjY+Gd3fhJ8NmAsvYpr2jhgSAMkUAECcJhxP72vbh9jvuwMZnn4W/vBwfuP6DAubRgTAeT+RJABbCyXDCx9Qcv+NU/xN+Wx5ELqIKxuKkwX/qWqDMh77eXtxz9z14+umnUFNbg6ve825cesklCPj9xvqY7wMSAGhTzBPbHJNgS8yvbQR+6Rj03HPP4+mnnhFi0KKFS7B40RLY7STOuS0EgMIVtnA2HVv8x9feOHwdzQ/vQr02zcBjVFrdWXx9lPg/Yzf6eN5htnOMoxwhRLocEuK/vX0fnn3uGUSiYcyaNROnnXaaRKMgaZD38cwk+5YRvP9l5jyRdm212SkoMxIO4/HHH8e2bdtQUV4Bv8+HZUuXYubMmfB5vEgnU8iavajHAO3NkakK5u6R1umT3P3j6PLSLSdDAoa+aPWQyGDcT6Yz8Pq8OHjwIF55+WVxfOJeraGhAVe+592oqKoESF6W6GZG4hhjD8B3aaJw4Sx8MhpYKvNoJFAiABRKrUQAOBotKj0zZSQwGgHAHAHghG6UTNIpRgD4m7/5G7lDe4sULCYnckMHSOj/kQgApQgAU0bNJ7UijEJx0003CbkjEAjg+9//Pj7ykY9MKZDGZP4taHvORGygnQTVNM6pCQBiU9PoJFHO8Rj5iCHbFJCqwwDyfXxcADgT2pl1ABHjUEoAvygBwAAjVTXpy5L3Umc5JBDwKiQAmNxVCoxY2gA93ICuMuXm/2lzor7TbO7MvZKgbwo48oeNCN61VQgA3YOH0XzBSjg/fxlQOQECgExkqi0F4RMlLq9McvJ9CllDhMqLScDnXM+aj3qFBnAzj8OsCBrvz0lEC2G4iI567JjPlrla8cORwkQYfa7VL6c7SXrZA+23/AYV7WFUeHxotw1g7mfeC5zTXEAA0DIUsWoZUpB2Bd4reZBQko/qwM9IXEkZ/u5O2ESvhAijLTB2pd96rLA98g4qfD/Q83/vhGdnH8orqtCW7sGcr34AWFGrIgA4gbQRCEaD0SmDBKDFrX/qeo1b6GPkEIinkvCkXMCuLPZ9+1bU9ymVOhiIY+FXPg7MdgEVWXBMsv15+agxR4Oaklg2R2phXYtHLMgrj+5mLUJtQM/JfTyGB/MkZsi/2MFRjB6mSUzPL7yXBACCRiNdAuAZX0q7dMXHS4CyHJR1O+XjIuWSRFJQnmV65QFr48aNEpVJ5jevF3fccYekm9HeLOPWjdKNJQlMcQmcOAKAWRBqYuF/PV6PpBYbGhzE7l278fxzz2Ggrw/lfj9aW1qwdMEC1AQqYGPo/rQiAWjSjrzFGM8TJQFYQe+RQPDh3nn5Obb4HKNXWvPkMzIIb05BkJeQ+R0W6GDCXmMMSa7eUWwaHqndui5artpwOBoBwJrjvXi8mZF2xrkSR6jpyRtIujdy6R6sQHNuDTF0w/g+Zbch6XMhHI/jSMchtO9rw562NhAiXrRkCVatWY1pM6flck1LH51sAkAkAq/XJxEoSKp+4fnn4Pd7cMYZq3HaulWIR0NAljsVtb9jjKs8iJX3EM/tiC3r7bDxZA4tPQKAb16vRz0KnejnJd2DidDA/bN0YFb2qrC5hQDQ1TWEjU89i4Mdh1Hf0IRLL70UdXU1RooQCwmgSEQH67gdz3EwN5rGIADQe5vRHUmq//2dd+Lnt92GQGUFli5fjvdd835UV9cikUip1Cjs9WEEgInU5uSN4alasgHRFK2eGmPqK+15XOEvk3H52F//KiBQS8ts3HjjjThl2VLJjKfizuWv400AIIEvlUzhwIEDeP75F7B39z6U+fxYsmSZkACU+tmEgGC0xNLWiR14rQDW5NpFzXWxrFNFQuBPXKcsDhK6Y08aCaBIfcZoFD2QKyrK0dffi+eeexZ9A71IpZPi/X/mmWeIo5iOVMRXjZU6bXL7b+wesa4/6VQKAwMD+NOf/yRgaiaVQlNDk5AAZs2cyTg3yGZUuip9Ph1txrMSALT5Yuyale4oSWC4BMQcYqzhTqYRc9jR1d2N7du3g2e3cCiEac3TJPXG9BkzQHuTnaRqRhUzRWbK7aFM63dubSkJ/k0jgRIBoLCrSgSAN43qlipaTAJmAgDBTObr0hEASACw5rA/0VKcCAHgRG/mKIsSAeBEa8TJLY+kjsWLF2Pv3r1SkdWrV+Ppp58WoGYqeWmajVYFCLdZfKOcN/NJmwwcegSx62Oq2YGct5pDz+cIALpSBnpI425RI7Y2qgvoqEogKJtrh+GtzG9GcHzOGXH18wqYk8Chhrm08OCvcT/zsVuDvGwPweMcQYKAdBwYvGsj+u7ZiulMATBwBI0XrgT+/lJkKvJV1WIrmgLAJA++UnuXEyuWuCvceNsU8B8TAoAKyc7vzJkNh/tF503GI+HD1v7S9ZyYOWT0sWg2HA47tOa+NCMK2RxIz/qxb93iLm8D9gIHbrkD3oMRlHt86MgOYN6nrwLOHU4AELsGZUX5pRkSNYuMI2uA/PQay8Jt8r6mfFUEAD7FoMY20TdFsjB0xozwGHYLOcAYBICBr9wF784+eMurcDDTgxlf+wCwsiZHAMgpqqnP2d9a37TcNeFEyStnxrYIOi9NdYf62ypjqV46Dk/KA+wkAeCXqO+1iffEQX8MC7/yUWC2A6hMS4SCmBAAFMzgERlxoKkaMWqHIkmocig/IWiMwA4yzwtmPTC3L1ffYsiQAa5xXPBrPX6s8Ja8jzeYozWY5xfDKFk4RszabvxuHvhqslDXSNFPDK9WfcjVPan6Uf1PxeIt7BUxzJsu63jTgBgJACQCMKrM/Pnz8eqrr57cha9UekkCx0ECJ5MAIDkMCZImU0gmEhIGnQSAnTt2YnCgDwFfGZbMn49Fc1tRXa5IAHaDBMBxK1PGJBEARhJt4XQxlsF84gBCjhopxOn8viFfn/zkLHdY5uqRjNG52wzgwjy9qq3NCJO+ZXK03vV2JgAUJzRYBZbfC5AAEEIaBw8fxv69bejt7kXvQD8WLFqE1WvXYk7LbGS4jpk71ZJSYrheWvbNIynAUc4VqURSxqTd7sDLr7yETc88g1gsjOXLF+LM09fA53Egm1a7AuWZnGeTyqprpADI7Zze9gQAP/bs7cDGjc9icCiEea3zceGFFyJQ7pcwvg5LisJiKR2sY3AiXV4sBYA5AgDtTQTteL28ZQt+9OMfY/e+ffAHArj6fe/DmWeeLd6EuSgAJQLAUY6s4o9NlAAQCQVx+69+JftRv9+P889fLxE5A17PSSEAcM1mBAkShra+ug0bNzyFwYEhzJw5C2vWrBUCicPukO+N3BiWk9LETrwlAsBkqt9Y+5kiqw+jECGDHTvewFPPPClpTBqaGrBu3VosW7ZMyJya7DEW+C9n5hPsMGbdPwUCfvT29gmBhaSacDAIl9OFpsZGIQHU19bBI1EsMsik00JQH23+LREAJlM/S+8ikM/1n+A/59ojXV3YtWc3Ojs6wGhNxIzOfsc7sGrVKiRJ0hMnmSzSYrtU8iuwqZYIAG9qpSoRACz2u+y4TrJv6j4vVf4tLAGGqWfoJKYA8Pl8EnbWTACwhjU/XhumkbzbNAGACw1TALBuxSIASFjKUUI9Ha8utBIAKJ8//elPkgLgrRIB4O3ueWhu/89//nPccMMNqKiokNBzn//85/Gtb33rpOjeuHRa775MwGPO1VxOQMZbchYzI8R9YWpJuU2Hf7VG3tAh2/kmDfCZowAMC/uuyx31JKOtzUYDclYoxgFXeS4LjkLD3mXkszW2n/xawH+x2OtDPz1KCk3duhgNQPNO3T7+LoQDIqFxIHzXRvTe/SqmpfwYGOxC3UWnAF+4GGmDAKDlwZoUAKVmXNeoCl/Jclgdgqs2c1gGO8FrguPKu0KDr2JxKQAoVSuVXPIophnPNOuMdnI2q4a8zrxjH0/6hzEU0WxAHNZNOj+jCV1gvfhP0kfw3Sm7EAD23/xb+A5GEPD40Jntx7xPXw2c2zQsAoA+dtBbEynDQOzKgoFECdjynUKwMIVcUBgyzckMKqs6RWuJ0yAFFJ5kjFKSgK0fGPjyXSjfMwSHL6AIAP94HbCyOpcCYNip3cRnMffPcAhGkuJaJJwP06qz2KrnFEFEX3wqno7DmyMA3Ib6XoiBPUcAmAWgMousU0fvUIQHlQKBBACHsps5VdoNmt7NOjgSAcc67ZgbYBp9w5kylhsTRlQIc8QG8y3isV+ssAJFM+JGixiNL/T8YZ7/inXESLpdQABQvZAfO6Y5xhJSV17Hry3MHHN16Q3HFAA0rHJPQ3LZH/7wB6xfv15+L10lCbxVJHDyCAB57zDu4xg6u8zvF6/GzS+8gD27d8FhAwJeH1pmzMLCefMkEgAImpmnEzvXDDU/m/87Vv8cndlgDLCiALy1xMovWLzMtVO1zp/rRt6UmZbo3AuKfWYOuy5SMa11ubVpPAQAU0AnPXMXGtBVSob8dqpgZTGKsrZnNOKBeeMzVg+e4O9z65S1PTbxtpJUCNK0/IaN26Y9nQext60Nfd29SCSScHu8WH/++Zg7bx48Pg+SmaSJAFA8p3u+pUV2JyOry1EJiOGOGWaWBuddu3bi1S2v4OCBNjRPq8Opa1Zi9sxmIQCk00lZG+02vQMy6BGjEACK6tB4IwAYW+pRR+BoEQCO9fli9BwjAoAWNMewTgHAOSlr40nBj+3b9+DJp55BPJHCipUrZR+hQ6frFI96/iqW4/x4EgBYroBbmQwGhobwyF8exa9uv10iGEybPh033PApNDZPE90lwGCNWGIFZEcb3UelkG/xh8wEgGFbZj2D6lzkAP58//3Y8MTjCEciWLRwIf7X33wES5YsgdvpkshinIbM7zl+EQCUxtLGRhILQdOuri48/dSz2Ltnr+yvq6qqccGFF8l3cresOebaTRyAthvzi3nMHZuKDJ/P1fvMRgKzLeRYSjPK0gt0bjE9WaNmdPmzvxjRhAQOzTysqqrCli1b8NLLm5FMJRCNRXDuuedg+YplcLmccDBlk3j+j29hOl727JF6yUoAUGlj7YhEonj11S3Y8vIWREIhSb3b1NCI+fPmyU/a4TPpjKQDyK3C1EXjIKk1u0QAOJbx8fZ+VlJt2RgtRVkGxfPfZpP5leB/KBzGU08/hb7+fklvzGvd2lOFAEDCZpJkLLdLwP+cv4xl72/eX5QiALz59K1EACjss1IEgDefDr9la8zNsGwUjHBX3FxoQ5Pe6NDYpT/XwCYJAK+//rpM/jQ+//SnPxXjM99nPiBScAThCcbzskYI0IuCWcD6eX6nNjsKMrA+OxLIfPrpp+O5556TMln29773Pfzt3/7tsD40P282rpmJAQw3R+C22MX7yB7VdYxEIkKIGGuDWIwAcP/99+Oyyy4TWbL9fCd/Z9+I15EsshmRAcvQF8ukgX8iRAZdb6fTmcuppz3RNXlDNtKGTrBsHSJLt3Wk8kYCfEcaQPp+/T6WSZmyz3W/j2fwUVa8nzpD+WkdkjBYNnqHKCMX9ZPv1/1k1fXxlDWee8y6RULKpk2bpB70XHjppZcwd+7c8bxG6ss+0X3GNiqjTd4Ia9Y3knF4j5mEU8yjorhCG5/qs53Jdsd8oA67HU6PW5FU3G4ksuRt8gDvyHm6W41d7E8a5+zsT+OAFUvE5azqkM2jXfI/0SgjPURwN1e+qgDb5AsYOh/LAFE8hloAACAASURBVC7DYKnv4/lNkMakWBNo7LPxHpcDKJaz0nKgH+zvl36xmzxbYtkkkEzBa3cDNiMZOyujG8j9rrIRSH1ZtIu2M31lgVA4ArfNDrfPq+qXArpuewTxB3ZgZqYcnb0dmHbl6cCNFyBZDSQdKmi63+lQcjCAQI13ayySP5MpJSY3m0hg0EgxoKi3Rt3MSCsPffEU4HKqfFu5eAvFzZOpJA1nDqRSCr51OZ2gE5XdpfBd3fR0EHAI8msg7wUo/LhUfFyqqE3UsVAE3rKyPBDPp1NZZNIp2JjnT+tGfwrocWL3v96O6oNxlQLA3o9WRgAokgJAV0IIANEEUGY0KpMCEklFAJEzjlETIj36T84tTjsS2RTSmQw8NGzBXuBgzlvZLZFoUoxL7i5g4Ot/QNXeMOBwog19mPPNDwHLq5B1AUl7Vpj7POSXl5dJUXo4DvQPorw8AAf1RNQ+rXIcUhTxJJwedlKhLub+MozKGa6tXsPIZeH0xFNxeJMeYFcGe79NAoACCw7641jEFADznIA/YyLV0KhgypfAMoxcHowCwOU7ngY8I4feKNABenjp/YIxvPIjVuuX2dZltUVlRCXgNMaj4cejQvWbnzPbe1hf5o4dDMNT7lf1MWNDRYaJmQyjmzw8/LZFvW1AJBxBmV/1KcJxwOkpzBPhghyIHdQxyoxTYsIAbEzew7Rx5aabbFaMmVxXuK5z33LllVfivvvuO/pBWHqyJIEpKIGTQwDQM5ESCPc0NMLy4n6IOYtfe207tm/bitDgEGyZDFpnz8Fpa9aiwuNFMhaH2+mE10Ovx/zeOp/pfuIG9fERAkaFH03ERqN9BRNYIbg91rmmmKoUA/uLfaYB/5yUixAArO8fX/vzU7n6TefT1dSL3Mx9lJo+tQkAZq0Sg7+AUer8kEglkU5x7+CR88LA0CB27N6Fzp5u9PT1yXd1dXW47LIrUFFZKR7WGWSQFvqK+c0jAVJapIXfTzCF86j9ks0ogqt4OjocAmY/cP99aNu3B7F4EOeccyZOP22V0DQJknAMCu8hm8mHKjeGSG5rYFpjixmch3lAW85LohHGO6TlFg/MYTDT8XjeJDXTMa5gvGsgXM6TNuWxRwLAzl2H8MLmrdjb1o7aunqsX38eWltb5TiSTCXFe9p8FSMAmGfL8cFqhXuZgvfbbDBHAOD5PXfZbNjX3o7/+MEPsP311+HxerFk8RJcfvk7MXf+fERjpEEX1kC62+TFaz5XHeUk8LZ6bBgBwAT2U9eDQ0OorqqSKDmvvPwSnvjrX9He1ibr5PuvfT+uff81CPD8IhtYErJOBAFAjXleKUblMdk5d+7YhaeffgbBYAgupxuzZ8/BwoULUVNTq6L9JEgeyucjFML0BJbrYQSAcQLNOaUqmDALRrNxi/7McsCZlBQALMI6gifQ+EkfGWMTANg5BB8J7nOu6O/vE3twLBZBMBTEutPW4dR1p6KysgKhcMhEkFbyG8uWejT7oMkUg6x5hg6xi19+8SW8/NJL6GcaqvJyVAbKsWzJUsyYMUNsdtFwRH6KTVR8AwpjOep0d7nIVEaXj9TLE53PJ7PtpXdNLQkQxOc+Ip5IiO3LH/DLPiwWj+PQoU5s3bYN/QMDiMaiqKmuwdKlS7Fg/nxJ4aPsK/aiEdEKgmeWIgBMrU6fYG1KBIBCgZUIABNUoNLtkysBgqQETMvKygQs5OaWRvfdu3cLqM/vqqur0dTUBLInp0+fLj95EYzjBokgO+8VQ0IiUUAAoAFa9hA2htcr3C4oQDAtm5Genh7s2LFDPGjMF9/PA+esWbMknUABGECmGL0XjHezLWyDedOmCQBsHwFyemBff/31YhjnfRrM1iCx2ZCkw0HxXg1AE7Bnu9va2rBnzx4MDhKAKRcZ8efy5ctRX18v9/A5DdqP1GtWAgDve+yxx3DOOefIO1hv1rGjo0PCPLFc9gllwTLZPspEp1ooJoPRNMZKamA+Kb5/37592LVrl7SPpIfa2lpZqGfPni3lMnwb6yVeFAYpoVg5GoTnd/39/dIe1pUABcPAHT58uOCxlStXiq7R2KTJBmbwfzzRBHQfUhepy6wn2/PGG28IKYAkCeoxN8UESfIHOgJUEyMbjDUazaSG559/XqJlUNdYj3Xr1slhZLTLOj45Ztgu6oLWP/PzZNPr/jKPFd6jiRzm8THiAcYKjhlgoWzU+iNAVRkQMs6D0SCSfheijixcHgXO6xDp5rpJ+ems5IGSqYBlRMnmMXzXOVWQG6S/Y/h1+cpkuNbnWtp9CKQfDgKRBNKhMKKRqBg1/TOmA7Vl6j2VBgAusc/SBmZLw6eYQE3/1N9kSEu4yGwGPodXIZb8qieF9MFO2CKpfG53Ph7wA7MagXqjpaMBm4OscxqSMJ1Y+mMvo+/2Z1CTLkN/dADV61qB/3MlwIiWlAX/JaJAlQ+ZWALRRALeQEA5VuvgAynAFgNclAXtEpRnMAYMBIFQEKl0Ak6fG6goV0B2TYWSCTuI4eeJbevE8mqmzndZOg1i3iR1IJJWJAoDHAUxS60j7KMglD4E40gfOoRgPIKq+TOAuRWqHUdx8fUFkSCoDn1B2J1eJYBICtjfA4kvb44NP30aUGvUj/pEuR8C9v/X3fC/0Y9Ktw9tJAB8hgSAacgYGK+1inIY1pEU+JNhFg6HgHAMGAwCsRjgdpoiH9uARa1KtuSJEVOnnrK7tRGYLPxgFO6sG/AZ4PwBIP7dP8K2sweMFhCssqHys1cAqxuU7Pg+1sWQudmgLCSpaByOdBZOh1uROkIpIBoHglGgP6pkpS8aTEkaIwnP71G5ILw2oFIpbs6x3BhnjAAgKQB2ZSQFQF0f11s7DvoTWPSlTwDzCfhT74yGdg8q+QyFkCYRq7YG8HuBynLA71IgdrVRkGaOjKEb6URK2geHS8mUuhZJKD3vDebSDPD0mE0lYWP7/AEg4AG4VWGZZQTSgZRD/SlEGbNVQ08JWunY1xHm6OH8EkcmGEIsFoXPVwYbvegZdtbPcUUSTRoIkH2jhjVfzWoWkAyKWUqoU/oBlhdMIdt2EDYZ4IbXTrkTmNkE1DlVfTWDgfpUJB+CEBYdNFQm8MHrr8ddd90l0uWa8Pjjj0vKmdJVksBbRQInjwBQXIIkGXN/OTg0gB1vvIFtr76KSDAEj9OJqkAAyxYuxMymZlSWV4gxlgQw8brNebQfHYg8PgD85BMAZIdhmnfHMiBbgdiR9Hb09ptBkcI3FB5JzfvBox0hR9d/R1va2M+ptpuNqIV/q3D59NKyORySL51ns71te7F3f7vsOdkihsTm2tHaOl/uJ+hA0oCE/x81DPLoOnc8CABmUGPrq1vw3KZnkE7HUVdfhTWrV2DZ0kUCTLocdiRJQDZgYaZ8Yrs0ocEss2FOr7md8ugAmBVQ1iQAy057xG6clOctbzf3SFY2EaIRsvOnwV4uuw3hSApPPvUKtm3fjVgigQULF+K8885HbU2teNYWA8gmGxArRlgfjQCQtdlx/5/+hNvv+I30EIFcnrmvuPJdmNMyF4PBYM770NwHut6asKEkUuwaAwAdEw/O3zDW3Df22D75d1gJADmSjEEEcDoc8Ljd4vRwz913IxaJoKe7C1dcfgWu++B1aG5uzNmPjJnqBEQAyKeQ0Y4tSs9sEini8KHDeOKJDThypAsVFZVoamrGggULxAZG24mOOKHIPNYOH71XJ4cAYC7D+ruVAGCsR2OykU++Lk24BnpyLDpM1eilDZbgPyO+0Aa4detW9A/0I5VMSISQCy++ELV1TPNgF6JA3jb25iAAFDSd/grhMPbt3Ystr2xBe3ubRONjGoAF8xdgfmur7DvTRpoD/lRTvSJ9UZ9zUejMpMsR5rSc5o2+BI7erW+FSXDCijuFHjiWviuyiWGUCRIDCeY73U709Pahp7dHcJ3Ozk6hiwb8Aaw85RScdeaZuWgBklfSHNXSpHMlAsAU0pdjrEqJAFAowBIB4BgVqvT4sUmAYCIPPwQlmYv829/+toD5BBd5ae9hDbIz/9t1112Hq6++Wgxd9ELXBABujAlYmiMAaAKAHKiyWfme9xFo5XcMTfuzn/0sBzhbD5B6wpgzZ44QAT784Q+LNxvBTQK3fAffyXoSFCW4b76eeuqpgr+ZD5f/6KWjCQuf+tSn8NGPfjQHrJsf0DnmKBumD3jyySdB0J6GPsqM8pN10PAs5wZyxYoVePe73w2+l6QAAt6aZWxtn5UAQNk8+OCDuPTSS8Vz79577xV5Mmc8F1G+S8udQD3JBgR9P/axj+Gaa64RefCyEiFG0hIC/AT2CU7feuut+Otf/yoLNdttvlhv/W6SMa699lpJpUCwnqD+aCQA/R6+85ZbbpEyXnjhBRV+TRscjJu05z71jG26/PLLBbwYD/Bvri91g6kUfvSjH4k+t7e3DxMBdWjt2rX4zGc+I7LTF/tgLObveEedOZrGF7/4Rdx8882iq2z7v/zLv+DLX/7yqK+yjk/qIIkT27ZtE7231lPr4amnnirj5HOf+1xurGhZm40qoxps9ObQwKPstPnEgMP3PYbs9gOoc/oQyiQRqfJg+rWXAtMCuTzfxBVHw8IlOlQwjc4f3YWGsA2OjA3dfhu8V6yBc14TytwECwm+k6ZsIN48rwzFgaEEsHU3Bp7fgXRXBulQBqFgUHJKVVVXSaizmtoalLXWA+fNA+ZVAuUuoIxgrcoTz0ul+jbFqNd5/nQqkDCAR/ch9vI+dOzZh2woCnskDg/B1gzDVNmQLfMhXeFF7ZIW+FYtAJbOAJoUsK6xukwwAedgBl33/AW2tm7UO8uYXB3xziG4+52wZdxIIg57tQeOufWAK4WEM42esgx6Zvux4t0XKfd+OlbTo9mu3u3MAh4C/2zCbgDPv4Hoy28AgxHJBReMRhBOJ+AmWchfDpfPB29TPbwL5gDr5gMtBlLp0rBvEWNtPCski4F7NsDVFUIqmYJrTjPKrr9QkQcIYPay7L3o3bQFwUPdiKeSiJY5cMoHLgXOn6NA5qO42EbOrhLEQJMbeqLA9r1IbduFyMEBHNnbB3vGJaQI8gBsbhdcZT7MnjsHzhVzgDUNQKUPOAJs++7tmN6RQrXLi3bbIGZ/5j3A+gbVDtOVA8HZNoLN/QC2HEDs+Vdh6wkhHYwgGAkjHI/C5nGpyBdZFfHe31iL8lnN8J+6AljJsgmw54FnOe9uO4SuPz2FsnAWGZsDgZQXse3d8IQYkMGBeDYK+8wy2Gs9iNoTcFcFEM4mUX3GKcBprQJmU4dZPTuy8PDkxEqT6LDzIPDqLnQ8/yqiR0JwZvywZ/LhKDhn+Mp8cghDlRMV65cAZy0GbCFgWmVubDgp7wyQzMbhSnuAnSm0ffuXqKUsbHZ0+JNY9P99EphplPvCDgxu2YnM4QFkw1EMhoYQjUdRVVMFd5kH/vJyZCp88L9jLbB4hiIBEJwfgQSgcHiVkiA3Qrkk7Tgi7eti+7pCyMR9QMadS13A9pUZ7ctWOlG5sgm2804BfBlgVkA4Q+wDj9G+3MtZoOhyVBEoXmtD+MWdSHTGkQmlZb+gI8swYoxECQk4UDYnAMep84G184W4E6fHvupyRRTSVzFDByvTAeCVAzj06nb0HTws5BAPg3NkqFMp2J1J2MqdqFk0B76VC4Fl84Bap8iN6Q3IyeGlX0/yksfLSCXAHb++HR/6yIfFy5j1/cIXvoB/+Id/OIqRWHqkJIGpKYGpRADQZGLuqTgGQ8EhtLe144Xnn8ehjoMIeL1C5Fs8fz4WzJuPupoaFS3J7lARtgSEOE4AshjUCj3mhk9Jpu+HeQxacr3nqJPmpDHj15FhZRfJTZuzTY4CqkmY0REvXYqVADDaMyPnLLI+Vdx2PUL/FWmDGQwev+Qmcme+/eQAmsFkgbsE7GYKAAj4kc5k0b7/AA52dOBw12EB+MurqlBbV4eVK1YK+C+kfeOf7Hsc+YhqxWomOneC8iTrCABmAkA0EsHDjzyIzo79SKcTmDVzGs4+63TU1tZI+P9EMirpdwTI1KkQ9Cgs0sFFcbQR+CXFyA0n63kr6UbwHhImc32jZEBPbfEotdnwypbXsW37fuzZ14naekZ/uAwLFyyUbmZO9GJR+U40AUCfr1knNfJscDrs+MWvfo0/P/hndHf3oK6+HitPWYWzzj5HQD+mAUgZIYjNML+OfmAe58P7cLQ5cjzO4IVnrOFzwJsLERuRAMCeIGfXbseGJ57Ahg1PYHBwQM5JS5cswSc+8QnMnTMLKfFgNvawhuDNEjg+KQCGEwD0LjqTode3QyIzMq3p0FBQolw0NTeL7jMSAG1wKqe6SvZWsMkfBkoX3nHsKQCKnNELDhlWAkB+ZExk5Zi691rHh1aaglFrVD8r0T3T6RT27WuTlDAHDuxHRUW52FBPP/MMtLbOk7mMcx4jG3LtyO8ppn4EgIJ+kuybNpnb6Ez34ubNEmEuNDQEj8uN6dOmY+nixagoL0d5oFw5v1kiAAifz/RSqzpPNo9kNA7H1NXBt0jNiuy5J9oy856S86bb5ZR1OBgOS4SNV1/dir7+PsEyXG43amprsW7dqVi8aLGKqCKRWvN7blnDzXvlUgqAiXbJlL6/RAAo7J4SAWBKq+tbv3LcyNK7/LOf/ax4iNFLXoP+2qClPYcpDR1ynKHMv/vd72LVqlXDCAAEKbnBJznATADg8/QwJ5OWXu4EP1988UXZTLMMHe7eLHUNLHOh0CkCCNb+27/9m0QiIIhLwzw3dARF6UGuL3NodPNBUXtg64gHf//3f4/vfOc7Ug9rfQm6f+lLX5Kcuhq45fN8VtfbHAqf8tNe3yQsEIA+66yzch761gMyIx+ccsopArprdvGzzz4rn5FEsGHDBpEjL4L9vF+D4TyIsO26XxYvXixkAYLavEYiAZgBbhIAvvKVrwi5gfLVQL85MoJunz7wEwzhRS99kjfOO++8XASJkUbM3Xffja9+9asSWUKBNGVFAWxGXTB75FO/fvjDH4qO6RD41jKs5AB6+jPNA8kf/E7Lj/JiH7IdjK6gP+f7CJYTnGdEAJ0GYzJIADoNBuX6jne8Q5jwejz9+c9/FqPKaJd1fJJEYdU/rVOaZGJuFyNS/PjHP8YZZ5whpA5GbjBf4zXYSLRt8fROIrnhZbzx43sw21Ehzvtd3iyWfu464PQWAVMJTLm1HdRwENb56XOHC6ptdxI7broZzSEFnu6vymLFN2+AbWGjVDEeCcPDiAL8ki+ld/uLu3Do4afR/fIOVKX9mFY9B/a0ArzU4YW/2MUDui8zhNBsJ2ZdeQawdgEwTXkQE+fLIm2A/zYxSki4dz4bSymiwK5B7H/wOQw9+jpmpAPw0ksqlYZLWU4V4CooZRZZjwP9rjQOIoyKlbMx59IzgBX1TJ+p4gwMJoEBoO3ff47Yy3vQUlaNTCQOr90Pm6tORQTwANEko1XEkLGnkHKkcDiQQeysuVj9uQ/SQotgJARfVaUKisCw5kTH6eD92D50bXgFzoN9CETTAiBm7TYBxFNOAqh2eDLKXThT5sWegW6kGiuw4JJ1cLxrEcCgDcSIzaFK2QGsPKee3b3Yd/PtcO8fkBywjoXTUfPF64E6AHuA8B8fx5FntqEqYYc9mUZZTRU6sxHMuWY98O5FynP9KC6dzUDgayPCwKF/vw2Z9h74BhOodlUCaT+ycIuTO9UkztyuTgdS2QyOZAbQvH4+Ki46F/B40fZvv0fVviAqPT602YbQQgLAOU3IBNKGIZQpbxSxIhdN4YV+dD60Cd0vv476tBNNDp8EpIi5skhJ6H8bnLDBnWaEGweCyQS6IkHYKv2YuX4l3B89XUV0INCtx8SmXXjxX36GmbZyRCkvZznKkn74Mm7DazyJlCOCUHIQcSTha6hCny2BOVdfDFy2RqJkJJkZgqWnMnAztcVrA+h56Gm0bXgR9UknatIulGW9sNvKwTwCyjxiGLmNg1/MlUSvNwjX4gY0XHcZsLBK9IDjQzghGYa3TsCRcgO7ktj/nVtR3c8223GkLI3W/3ODtKv/wSdw+LmtmOEIoDzjVCkrHBmkGXGDLyGhKgvEnAzEkEDFKa2oe/d6YIlP6Z2OEGF4IVAPVUIRNZ7leLgrjMGHnkL7Ey+iPuFEbcYFd4aRIALIZpzKg4G+ezTiy3hmHyVx0NYFx4J6tJCg1NqITIMd0SzgJ4NCNUX1NRvNOenxbWh//DkEd7aj0VGJek8zkDY6jxFJGP5TfmaRcqYQKUui0xlC1WmL0PSRKyTyRMplNMmMBWm7nVZqjqswsO9f7wI6g3Cms6j1VyA2GJR5lvV3ZdLwMv2IO4tBZxqdiGDx1ZcAZ60AmuySHkI78OnQjeFwBH6mFHAAmzc9h1PPOD038rg/eO21145iJJYeKUlgakpgKhEA9H5RETMhZ5JwJIzOjg5s37oVe3ftQpJRUbJApb8c8+fOQ2tLCwJ+v5AABLgsYpA9FslrACtvHs+bd9WUaQXwC9FM8YaWfcFw0FymNEZfM1dQ32Z8WAxqLwC9TMWNBn2NZCgelQCg94O5GharjfWzwlrokOEjg7nWoOKF7xsu/7ywcvB8sWodS6ebntUAvGxXc8ZUFWebxZIcOhQMoqu7G4NDQ9i5azcGg0MC7FdWV2HZihVomTtXQFQhJ8YTKry+sZ8Y/fxgeBYqeL3oNZlwJwkAqlp55h3H1Pbt2/D0UxuRTMYQi4Uxb+5sXHgBz6weZLm+2pgCwNhvaEA8txdWNTROB/JLwQgxGatlPBjvKQj7P6HnjSZY9uLjL7/488YGKbenUncp6oMOucbfotGYAOSRaBT33vtnpDNeROMZLFi4AOeuXy+AmpnUbu3U8Z4nx6veY0UAsBIAOB8wtUNP/wB+dfuvsWHDk4gn6eRiR0NTE6666mosXLRI/mZKMzWvmbTTBEYY02NBVa2j3Qr5jxnRYswbJnNEjFfKo983fH7Xc36hNAq9/5Vcf/+732LXzl0IhobkHNA6dx4+9clPSiRJgo9uEv2Nq1iKjRNNAKA9jUOYazlJAK+99jr6+/olxVpzUzPmz1+IxsZGsedlDRJAofQMg0duligE7McmAIy2GORWjHHOpvpd1p+j9ffU07/C2lrhaU7IxdpnpHhIp9C2bx92SjTTASED0G5Mm+Wy5cuQTCXEmYtgpPRpVkWl1ddYNsDJnu+OdcTSq18T4Th2nn3mGexv34+EkbaTNtsZ06Zj+vRpqK+rH4b257TVWOdy+y5zao9jraTx/HHc9kxSDd8erxnPiB+pr6yRpbiuMlJi24H94rRI4D9KfKasTEiXxI0YfZeRFLnPlDFnErN5v2xeKnPHilIKgDe1UpYIAJbVLDu+2H1v6k4vVX5qSoCHp82bN+PjH/+4gOcE0wmM6lzp9Awn2GveEPEASPCWQD5/p5f1t771LfzlL3+RjRU//8lPfoIbbrghl8Pe3HqCrw899JB4dmvgVofit0pJA/QsR+cz5700sHEDRxIBL00AYDh1AsXWSwPr/Fxv2Mze+1/72tcEBOdFo52uF8H2s88+W0LH6ygJ2uOfC5cZaNXvZll8N7/jM/SQf+SRRyTfjQ6Zb64fN2kE+0nC0OHnGRWBnvIbN26U+rDtmnihyQt8h/5dy51lE+D9z//8T3zkIx+RYop5zpsJAJdcconUj8+yLOoAQ0CyLoo9m5by9WUmPlAPSJi45557CkgOVvn/9re/lWgBlIkGrzXBQJMozM9oGbLNWsYkRTCUn7k9fAcJA6wD76VesC0kn7ANBPJ11An9ft3/+hlz6oSGhgbRzUWLFomRYzxRDcYa2Vo3X3nlFdFNCdmdSolsqV/8WexiW1hHRi9473vfK5spHYXDTPqwevNTvjpCBH8n6E9Sw/333y+RIqw6OJ4DDDdfuVDsPBt1xbDvq/+F8gNR+GwVSNdUwXbqHJT/r3ME9BZAT1usHFmkiN8bQJ44g/MdA8DAH55F9sFXUBVJo9sRQdk5ixG46UrEmdY9mxQQ0smw34aXeeyux3Hoia2oCNpQ669DOBhCdyaBtEfld6tmWN3eQdR6/AjY3OIunyzzY1+iH9POX4bAJ0+T0Oz0oLdlkyB/P25zSqQCXyJDBB5weYA3gjj0Xw8gsbcH1WUe8dwLh0KIJ+MCrKfIXLXb4cjY4RxKoCpQiTjdff0uBLNRHHbHsYbh0ZcaZItIFuhP4chP7kDklT2Y46mELZkFkhQU8185AZ8N0VQIoXA/YGNo1TR6/Gl4L1yOuZ97P5DMiCHLU+5FPAR4GJ48Bhz55Qa0P74Zs50BNAYqkUrGkLFlEI5F4PC4JfQ8PRV8cMFts8PtdIlnYqC2DgfC3ag/eym8V58LNNiQrtJe5QqvFvyWJIPX+7H3ljtR2U+fbKD8lBZ4/v4SoC+Gtu/dieojcbiCCbgzNmQcNiQ8DhzKRDD/f18PnFV31AQAqkpqKAxntgzYdhiHfvMgBl/rQLOrGmUEy+1uDMSTSOQ82DIC/jOnOg020WQUsXQUDTOaEHjvezF4+53wdYbgLmMKgBDmkADwjgZkAglkCMDYHSpqfzANJ0kZf9mFg797Fv7BDFw+F7JMp5BMIGxL4LAngbgtjbKEDYG0ExUZNzxZNxx2N1wuHyJDEXR44nBcuhhzrz8HUJwWgHr2/Ot47Qd3ozZoh93thdvmQ3m6HPaYJFYFvIx8MYR4NgKbywZHrR8H0mHMufI84BJFACDIzMvJqflQFvtuuQ2pnV2o9VWjwhPAYG8/bHYnqGZpCfGnDCUuuwNelxuurA2ZVBIOVxZD9jjsLXWo+9w1EhUiaQDY7P8s17GkB9gdx/6bb4V9fxDVFdWwN1fDd+H5iP/lMfR3HEGNL4BMIinzddoBDKYiyDpVSP5qfwCVTi9SyTRSNjvah/pRsagFM667HDinTCkd/zFagjCNGOEgCwfhrAxtFQAAIABJREFUf7av+/+Rg/7jd3Dt60dF1gdv2oFsPIVgMIwYowCVeZFyZBFPJVBTVSXfeUl68bgRjQwg5EoiO7saDQTol9cg7M7ATe95l8E8p1KngKFfvoQD9z2DwFACs5obJWWNu6wC0UQSvYP9Eq7bY3fCl7UjkHXA7vTAUVmN3lgIg9F+pOeUY+GXrgPmuBCNheArD+RyKmQNhN5GZSUZ53dvYPudf0Wjy4tsJCb5wAcGB2Fjrko7kKRHSgYIRNKoq65TRAU3MJANIzzdj+mf/yAwm6ChinyRS2mQO82rI/Oq1avwyqtbcqRORjDiOjqZUW7GWgNL35ckcLwkMBUJADQy6yuRiItRmemJOg4exEubNyMejSE0OARbJoNZ05rRWFeHObPnSCQupiCiFxcNaRpcV4RiZdBWEddH9lLX5RYAzxpMtFjx1FRRPCqAMvwSHjOgXp2b2fQO4WuNQFiwGgbH2/8F5IDcpr3407LFHEMWKkSzhfRA4JMRF0yFqX20hrVVeUoGheD1cA+4kQkAxcD/YsZWy5Rt8Sodr+Ty9+XgEAGzlTc3w/tTVvT4pqc/wbfe3j4kknG079+P7p4eAX2HQiE0NDagaVozWhfMx9zWuQUQaS7fsEk/zfLViEIOOBgG/lslMBxSnXiLTW3XJACjB+OxmJzj9uzeiU2bnkVvXw9sSGPh4lacftoa1DAlFgj6KAeDTCqjABRtaJZOtEnaMqUOKpUhx2hOR4zih39S2BK+yqo/ZiP3WN6Vx/J8HugnQGlEZTDmEoKSdjvP0A6EgmG88cYOvL5jB/r6B+F0+bBw0WKsXrsGzc3NOVvASMDYeM6TE+nfiRIAclOGwy481D/eey/uv/8BdB7qRFmZH4HycsyeM0eAiNb5rfI3QTOGLWY+eCUa1ZPi5V2QnkUnSjDPD/kJcXyAlgXAHEauGg8cMxEJHvu9BcC8QRhTU6dN1qw8kYmzrQ0HDx7Aq1u2YPPmF9DZ2YFIJAyH3YbWefPw+ZtuQmNjE6rKy5FMp4elBZW1z1Tl40UAyK2TBmFHEUny41p/T+CYThudHZ1iV/GV+YUAQFtKy5wWiTxIj2tGzhBbVsYme3K1Lql1PPeTsrOsV7J+Fgz88WmRqp8hqZFIJUWB8bH0wST93HtH0kmjriNNXJP2vJ5gjWiQpnZxqHKqVmklaXt1CgCZTCbQ09stdjMSMOPxGLw+L+bNm4dly5ZJSllJvWTLSkQbXkxXIcH0jL/52ZuNAKAXJd1j1E0SWV59+RVJCxcKh+Fxe9DY2ICZM2aiubkJXq8PZT6fROvQRNRELC7RHmUva0QW4DuFwCL6nScRjqVRo30/9Wa7Y2nNm+/Z8c42el2UlL9GmmW9R+K+iWOot69XojAz7Q7TbBA7sjP1WXUVmqdNw4qVK2Tuz+2b9PRVRGzm80OujhZlKUYYe/P1wNurxiUCQGF/lyIAvL30/6S3VkL4GaHzmROJXuYE/wkWaqCdlaTn9QUXXCBsLXqeE1BlmPiHH35YDOO8l+wubqgI+vN3DcLSC53h27XHvrnRO3fuxPnnny/v42UGsVkev+Ohghe903k/gXBuYnjpOhLc/cUvfoEPfvCDAjoQyGXagvXr1xfImOVoL2yC19zEM4c9wVV+Tg//b3zjG0IAMHuYU0YMQ08PfH0IJTjO55i7naA9vasJxrJsbjSZJoBe53wPn9dkgiuuuEJSHVAe1rB5fX19BQQAlsHNKftGEy/4HnqP8x+Z05Qzy2MYfXrW89IpFVhX1uf3v/+9pBEYKXQ+9YBA+Z133jks3D9JD/QYpw7wYlQDypZ9cd9990n7WAfm4uMBjREHWJdiF2Vy8cUXS9t1hAFuIghKv/Od78S0adPA9A682traRN5PPPHEsDpR5tQD6ovVyMD+5zsfffRRXHXVVaIPlBnlxzK54adusT0kS5BswWgXvJ/sX95DuVMmrAvbyPpNhjFDEwBuu+02kTcvgtXUH8rMqg9WYObcc8+VtBNstyYOUAeZj5P9xLbxoh4dOnRIZKejDLBd1AW2413vehd+97vfHRMBgBsxcdYdTCNz60PofXQ76m1NGEokMTCjDLM+dy3Qas+HVOeGzZEVEDpuHFbp3eoj2DcE7PvGb1G7oxcVXh/2OwYw6xNXAhfPR8iVgR0ZlNG9lQeO7gzid23Awce3oCbsRrWnGl2DQ4iXuzDzzKXA9Bqgkuh1CjjUjWxHF7rf2Iv44TAa3dMRJZFkhgflZ7bAd9VyFX7ckUEKGUTsTmlTWTQNRG1A2wD2fP9OtHSXwxZMYMgfRZye/H4PvPVVqFy9Up04JQqADdjdgYNbXofP5oI9nkI6EkXUk0Vwmh9LvvBRoMHwru9LYddtv4fnSBCN8MKTsiPS1oOyVAXj1iNhjyNb60XQm0TcmYINKQx508gsacKST71PgMRELAU3oxMI6Av0/O5pdD+1Dc1pD6qczDvch3ClHajxobFlBhxLFgL0sBgYAo70INUziL7dbXCHErD3R+GvrcYRbwbu1XNR94ELgRl2JPwKs2RUfBtxDP57bRB7b/4DqvqUZ3b9aYuA687Crjt/D//WblRH6HGfRtJpw8FgL7IVPmQqvFj14XcB58xSEQaO5iIYTKJDRwiv/+tPMC3hR6YvieqqBnR098BRVY6mJa1AdQVQX8dE50B3N3D4MHbv2YV0XwizbJWIDwRR0VyHZDQK90ActgAJAGHM+ex7gDNrhQCQZl5bOJBNG+kGnu7AnlsfQuPBLAJOP+LVThxJDaF+dgPs9WVwzqqR8mHzAr0hoLNfwsd3b2tHRcoNT8qNgUwEu6YBp/7t+4B1fiR6B+AOeBDevg8ddz8D++Ew3F4/KrJl8BxMwBdj/HgSZmLINrsRL0sjaU/BWR1AZyqEhZefB6xplfjyWQa9oHx2J7H/lw8ivbkNDTY/XIFy7O0+jPoFc1Azowm2llkqFr1OSN8/iJ4du9Gz9wAqUw5UJRn2MIt+TwrTrzoL+PBKpM0RG6IJOBJuIQAcuPlW1AadcKXtiHntKJ8xA6Edu4UQ2J0IwVNfjapFc4GGGqC6HMgkpS8ih7txeOdeJLuDmB1ogC1txyCNrjOrMf2GK4EV7nyaCE4yJADYM3Am7ZJeov1njyD1zE7UJdwoC1Qi63ZiCElUTauHk/1f7gXK3EAoCHT3InagE9179sMdSqI26YLT48Lh7BCqLlgO740XISkEozQ8TKtBZed89EQHtt32CGb02VHhcONAtBshbwa182egfs50OGbNAFwUuh3oOILkzn0YOjiIoa4k6spq4EpEcDDdBf+lC9H80UuBeiAej8LjUspPAoCNZXGO2XQQB/77r2iKuZF1JjAQH0TK70bzwrmwLZircqdwjknbkXh1Nzq37kR52g5bNIaauiocSg8hu2Yupn3wUmCmimpSQKPPAVtZvP/aa3HnH+6S9YPXf/zHf0jKm9JVksBbQQJTiQAg49wUkl6RXBUZgMZVfsfzyPat27C/rQ2JaBShwQGUl5XBX1aGhrp6zJkzW8KzMmWHDqFMo6wYuMkdEpBhDLOdJZem1CsXst+a3Drn86V8gY1XKwNcPuz/SM+bgfOCfMi6DsZcNB5Do562JmQUtnjsFuq0DTYz+G+KCDAyAUCRHtRjueDw2kk65y+dLydPHJAnTPITuVtC/1tD7FrH4Fjfjz1mjaDcBEW4pzFSrNFAS7XJwo6OQ4cEEOX5mucGAnT83sOzcU0N5sybi9YFrahvrJfwyARJch5YBjia92SljFU6ASU09c9Kfsh1Q+4epZXW2AAT6vsiwigAjGW8pAXYCYVDeOP11+RslEzF4XACDQ3VaGmZgabGekyb1qyi9MnYIoiXVeOM/xfChAKKdHQ/c9FaOkbL1Xpv3KDbM5r+m++13j8ZzysNFfjGCBmUH/M890bCUQwMBBEJx7B16zYcOdKD/oEBEcWqNatzhnuSaoulnTPLYjLOzAWytaT40HYH7jn5uxmsk/FnEHakn/iB3S5OATzTM/qRx+eTe2jTWr5iORYsWgR/wI/qqmr5yTDF+j0iJRMZS0fN0PXTJJfxzG3Fx62eZ47+DWPPB5Nzhwb8BeLXuC9siEXjQm4Lh0Pys21fOw7u3483dryBvv5eOJ0OZDNpnHnG6ZKes2X2bDht+eSAjNRWEIDhpBIAhgO+tGtyj0EnINoKCfQzfRrTUtKben7rfFm7aZdMJJjeVGgEQqYxEwDUfDkCAaDQB9a6QI/RgfmxPPzGwrVpbE2wvmu0d5tHwUj6O5nPW9ui/pb1iWH7jbmZPw92HMCBA+3o7++T+ZqEANrMCHavWbNGCBzi7BaLyr6qWHQj3bo3JQHAvA/JZpFJp4UEwWi7nZ2HxD5KMgDJEtTlac3TMHPGDJQHAnJOpG3d52H0QDoJcA+romXm5kOTI52158cMcGJSwhKAO/aIPJ536L4bT5/JrsggfeT3QioNCveShw8dlghS/F1H5eLYm9PSgiXLlmLmzJlwGs5pxfbFug6F5w9Nwi0uhZL+HE/tOD7vLhEACuVaIgAcHz0rvXUMCXAgEixljnmzVzbBZ4b2JzGAnt/cOGnjMQ1aBPu/973vSf5y/k1AlZtkbrwIuhLwZMj2G2+8UcBV7WGtq3PTTTdJ2HjNpOdmhB74DMPP53m/zj/PTZoGsL/5zW/iH//xH+VvTQIgsK4BcG5aWDYPqGYjAAkBW7ZsyR3cWbdPf/rTQmLQdeBh0hwun3UiMM7ICGw/AXDey6gFrDsPjxpcNQO2BMYJwDLv+q5du3I9QNCexACmPrDKw0oA0CkI+F6WwRDx9OgnIG323mYbCQiTvEGZ0kOeF9vB5xh5gNEdSOAwkwB0fQmAk2yh68M2U1bf//73c9EKtJc8y9VANaMskNzBw7SOSsDDEIF7sqJ1+gjd+Pe85z2iY7rP2Mfs77/7u7/LpVQw14Hf01ueEQPYbyyD9WCbbr31VolsYDYy6I0/D2gM40/iBI2nZB+yXtTTj370o6Jbyh6gPDmo2yRRfPGLXwRD8VNGGmQnYYGRAMztPtoJRZNK2J5f/epXubYwQgZD8xe79Lj77//+b+lbjgNNcmD6i3/6p39CS0uLEDHYLh1VQMuedb/66qtz3hrsOx56KFeSNsyHmrEMNvrYpTeLcowdTABbj2Dfv9+BlmQDUjGgDYNo/diVwBVzVRQAXoZFWUXYtgnWxt/LCbi9FMNr3/ghWmJuATl7W/xo+acbxAs45aHrvx1O3tcVAZ5+HZ0PbEJtwov+viBsNVXIzp+OpivOAZrcQIDuvIa3OivKgl5rx6E/bUL6xX40+xsQdCax3x3Eik9cBpw6XcqJJ2ISGp6kBGcsAwzZ0P71n6LhCOALexFJxtFZEYZjUT1aGIafXtysEy/+ZGNoL4oB8Ts2Ye+TL6E+5UV8IISM046Z560CPnOWuj9g1C+cUWH16QX85xcR++Pz8Ga86EsOoeK0BXB+7jIlPwqabfIwJr12vzPK7Abwl73Y95uHUWnzoiZQDYTC6LVFUHvVmcCprcA8jwppznJZT5YZAVIPPo+9jzyDmRE3PEkgaM/iQDaCRVdfAOflq4Em5QGuQ8BLPbYOYO+/3o2aXuasB2pWzAfmVmLbn+7FHF89BiNR2GbXoX7lQrhm1gHT60mnB6p9QIN9xDzvchAwqcqwsUCiQz9w5Hu/Rvi1g6hzViCVAKJeF5xLZqHxgtOB+ZWKrUBZkckxZLS5O4XQU9uQfOQNODtDok881DpTWaCcBICIigCwJoC4P44M6P3vVOH/B4DuW+7B4JOvo7V8OlDmxQ5nEAuvuQhYNVtFNGCZtPFopebPEBD+7TMIvbgXtUM2ON1u7E73YeY718LzkTWAn6HxDZPuUBYIkW3gBDoSwE+fAPYNAuEoIoEUyj5+AXDKTCATBar8QDQM1PvzYetZdgjAnTuw7ZcPoNETgC/gQ489jplnnwLHVacqUJ11ZZGUDX9SJ/oAPL8d+x/aBN/eCKpdfnQjgvTSRsz45jWSskA3i4aCsqQb2BnH/m/fiqaQG854FqFsAvFsSkDuslkNcCybhcrLzwGqHYrwoW18LJdjZcsB7HrwaVTsDaLRVoFMMIa9oR5UXbgCdR+6CFgIJBNGTntxkk/BHnYCfzmAbT+7H3VZF7xuFw4nBjH7zJXwXb1epaDQ0UZ01F9d8c07sO+ex+DfFUJDTTOC6UEcaXah9esfB6Y7kEnTa8RQwJ4sOm6+G9EXDqDFU4fuWBBds71Ycf3FwBr2v6FfxPLYNpJSuqPAkTS6f7kB2B9EIJtG1BZGV3kMiz71HmBlI1DlUWNPFh5D9lsO4/X/+gMae1zwZ104lOyGZ0Ejmq+6UM1LTBfBevE5nZrgtSgO3H4/krsPodHuEyJBx2Af5r/3POBDKqqJvD8H/GtXYeDmW27BF7/0JZnzucaRdMf1WK/dY83/R7vulZ4rSeBESGAqEwC4utGDVOUXJwnAIXkxs+kMhgYGsG3bVhzqOIBIKCTRjBi9i+O0uqoKleUVKPN64S/zw+1yw2ecjWi0tYYRtso5Zyo35880IYlmkFUB5PlPCgFHRQDQQJeUY00ZIN5y+VVckwBywLcRRWA8RkbZMlryko7mFa28kmjAN1/mthQSAPLvZ977fJh4aVYuAoDyyNSgqQqhb9mn5AAwtYMxg9hm+ck7jA+K7XOKER7MU/jEx48uXQHwNMTG4gkJ2x+NRxFPJNHd0yfAP6PN8OLZyuPxgtHP6urrxGBbVVuFqppq2Bw2RGKR3D5ejMBGg4qHsqa81UJU4MFllp+FAFDoU61afCwkAGtENL6PHt6UBb1A95E4v/l5HOnqRHm5T4i2zc0NEhKZZyQXmQEC1NEb2A6HTUVOIMGBxm5FAFD1zEfHUB+YdXfUfa3RsVYA+Xg9nycAGAmVsuwfJeV4LI7BwSF0dXVjcGAIe/e2SfuramrR2NSIs885R2w8lB/PmdoWNJJuTvZ+YqwIANbvdb20/Em84rVl21Y89dTTeGaTspNQ/1PplJBe/IGAeCkSDCMJgBf7XigTRsQH3S7zXFgMXh3vPGet58TH+ol9IjezGONXz1NDg0OIMaJNOIxYJIrurh7xGnY47aioCKCGYZ/POB0XXngBmhsaBYwV+RrexvQmNUcQOVkRAEaSJm0x1Hl6tm7fvl0AVNoZxfbi8cDldAsRoLamBm63BzU1PJSouaNoBIAcUUpNGCqCjnkFOxrQfjRdGAmcL/ZMEQLAWAotC/QoBIDJet6MDBplcuzTLsh5nXpFGxn7i1Feenu7RQ9pI21qasTCRQuxdOkSsQ06ZY6nv0hS7QN02pciInmzEgB0U3S0GoqMsqEO0wGKZBZGtWRUO4lmk80K8ZRh2hmenftPEluo4/xexqUp+lQuQo5JZhPRtBM7e5VKOxYJ6H4lEYRRovhPz4GHDh8S/If/eBHkr6iqRGNDA6qqqrH21LUyO5T5/XC6nIpMSbKOhRhrnSYKZpURNoQlAsCx9OrJefb/Z+87ACSpyq1PVefu6clxdzZnoghI2kUQWHLOGQVFJPuLRAMKjyQiZh88siSJkkWQJLKgpCXtsnkn59Q9HSr879xbt6e6d2Z6NrLL69Jhdrqrbvjud6tu3XO+8xUIANl2LxAAvhg//D9fKwFbRgXzZsxFAkHuGTNmiMhovvARlOUilzd6grdKTl1F+RM0Pf300zOR/24mNhUACJ6rSHG3sQmCqxzyBN4vu+wyAQjzXCUvr14ylQy6evki8Hz33XdnJPYJgn744YeirSO9mDKSnax/RU5QbXODu0pBgO1UADml8V966aUMoE5w/IknnhCgMg+VCoD/zgW9mQLh7LPPzvIxstAZhZ575BIAaBNln1NPPRWMHFfKAbx5qnYrQJ7t4CbO8ccfL1QGaAuOGdtE0PkPf/hDhuig6mYZBJZJhlA2J0OPkeYkgNDeLEOB7+66WC7l5I855hjRFqVSQHCbDG+2UaVc4G+qJJCkoI4LL7xQEEzYbpViQJWvyuLfVBvYb7/9BPtakQeOO+44MJ3AcJsMJ5xwgohwJ1hOAglJF0xPwdQL6lDqF+pvtpW2IwngF7/4hYhk5TzgwYgBKijk2/DIdyNR/sSI/ffee0+MC8eTKR5Iesk92CbahuOofJeKFSTT7LnnniLVxnDXsB4u8Nl/HnfccQe+853vZJjRHAvO7T322GPMBIBc8F/Wa8PTNQjEfWi46V4UfTKI0nAVBox++HeeBP9F+woQiwrqcuEo/2s6BACBa/Od9/f/RsMTr2OcL4wuPYmiQ3ZA8Oh5TgoBB/QmWNliY+WNt8O7rAvjK2qxItmHcXO/Cv9JewB1BEEtwG8Cfgfh5PglTMATBDo0tF//KPyNSQQ0H1qNAfRPj2Kby04Q1ybiA/BEIvBRooB1LWzB5z+/C5OMKGzDiw5/GkX7zEDJSfOBCg12EOhJW/DwZSkpc42DEfkEBjsA4+kFaPn7B6j3lCDV1YvmQAqTCDgy13kUiHfGEK6IyLpsoPP2V2A/vRCVVgiNfR0Yf9juwPf2RLpYBK5IoYHcwaZ7fhpDyy2PoLIHiA8mReS9tzyCkmP2BfatlhvWmg0joEFnnnAGWTC7AfdeCCp+2Ia22x6Fr2MQZUVl6E0lMVDsxfjvHg/sGJWAJ/vGcaJZF/Zi2X89gqoOWyzwQxNqYPU1oqWvDTGfjhlf3xXYaydgQkSAzuZAAp5K5meX19MXhlvDswo3PkrfIDjCHKTi2tj/StE8+T6W3v8cxofKkEoZ6PPYCGw1CVVnHyYdqcghGLCdLMCwiLRIQkA/gEcWY9lDL6HU9CJoavASCC0OY7kew+xzjgR2K0M6zDwHXvjYUI7Np9345Ef/jdlaOfQ00BUAyglSf22yBJ0JrMsAj6GDnRFqBUDy4TcR/+ciFJseDHoB384TELhsbwEex4yY2IAI2AHZXoLjjcDgNY8htKwfHLA2Xx+qrzwGmFspUzCQZKL2iRSwzusGgIGrn4Hv8y5YZgqtVj8q99wGRafvC0xwmqbUqDkOrsgAdFrA3z5A7PGFiPRDqBX0TAhi8s1nZEBoVk1Z/SgJAJ9JAkCkKYFi+IXPUekiFtEwcf/dgaO3k+0kgC0n/NDgsg0cn2Zg8Pa/Ifn+KpSmvEhpFlaHUph6zF7Q5s9Gl8dAebHcnLFJGer1ovWaJxFeHkNA19CDOLSZlaj61hFAPZBKxuEPM2qPCQMskWNUC0QgckL0xIC3lqH37jdRYkdh6QmsjKZQ/50D4dt9stjwILEm1d4Jf5cHq372MMZ1+qHFLfSV+lF24lxgn8kSXPenRNoPDUwXogadhCEd+MxG511Poe/zZairKkNHohP1R84DDv8qUOwBTE4+Jy/oANB4zX0wPmxCuREBQj7EJwZQc9FpwExN3EcG/dJsdDHK+qdiFvwBHWhhioLn0fHqR6jTiuAzPegoMlD7o+OBOeWAjwijY3vemHRhEZGe55ijj808k0kIJEmOz7VCGoB8T+/C95u7BTZXAoBco6qtM3tIMtziGt4QG6/cUFu29HM0rm4QEVqMohQp1wwTlGAlAYAAFs/lxnXQT9ZZtsrASOOjNtjcILQ6N/PYykTEy29yAcghFQB3LUMRoLIxQ0C63JAbeii6rx/r5rDDGc1UmBcMdqKSMhdk7STmKAC4OFK5wGEmlYHGNEeK9DCkAJAboaR66sTby+pHyA/v3uzM4mjlgt3rnWdXRuG760ublsjBSuIJyQAer1dI/hLs5DtGSUmpkGWlHDrJwYGgX4AiVHQyLWpkOfZwdlsVYURJ4Gd8ykk3MDoBQPlONs1EzZMh+sK633Xc46rAG77fc64VFUVF3vclSz7Hwo8+wOpVy9HX1w0pkmCL/ocCQ3JVgjhPexIjcoA7kgF0rgVUaghXmgw1h0RprpQZI/lwLgFgY10v5qS4HSmAT/4WS3zLQiwWR18fFQDiYtO+rLwCs2bPFj+1tXUCKFOp+ARw66hKDDdKmwsBwJmOiA/Gha+zx6saG0SEIoMlFix4G23t7fAHA4IIwMhuHsxJL1QGHbUVyiCIe4NYPK8JdbpvNxnQIu9Na939+wu9UpC/XJ3L/dshCDEF2/Tp0zBnzizstvuumDFtOrxUCzAS8Hvl/UUoSYg0IvJH+L4CGl2d3FQpAEayq0oxSZ9g8JMCUAmicq/INm3xPsd7BeeOxyEQKYLUkBKAnHPZ6wKVQsf1dBwVUN/Yo5+dLkepuYxeax4CQF4611ivVzYa8j9JarbEvYkKLyQC8Lnk8zOK3SvUJ0hAmTN7NmbMnIFgMCD2K0nkkikDSAQcLf5/C00B4AwYfVcAbk5aWpL5uQ/OaG36L9fO3V1dwq+7OjsF0VQE/HGNIMgtPuHbigil5qj7d65v5AK7G9tjC+VvOguooAE137heoCoSn5kRrieDAREcOX7ceEG44V4DyQICY+COjvOMVUoCWbQn92PF6dKYuEPrSRjddNYr1CTWZLwfeTwindSGSLG8pVu1QADY0kdwC2w/F98EN19++eVM1DM3Awjq77333pkeqZfp3JdqJWt+yy23iEhuJcuuyAEE2Rl1rSLWWR+BTwLUJ554oliEcKOLYCUjtykDz8UKbwy5L5D8W77AW0LKjfnQVblMFUBpeoLy7pdSd3spm//mm29mwN3bbrtNkBNYH9utzlUPN/aNoDzBVkaI8+B5999/vwC9R2KcK6OxrWRXEuznAktFlVOSn23PvX4kAsD2228v2q0i10dyM4Ld7H97e7uI6CfYTlsTRGZUx8KFC4XygNs+tCXtQmKEigy85JJLcP311+ftnxofBWirdhHUv/jii8WLnQK5qYLAvPeK0MBzSRQ45ZRTxMsT+6bKU/Zn2xQ54MYbbxTgPH2Tn8+ePVsQPtwHQW++0NPeKp0Ev6eCA8fLfYzkzzzKma+xAAAgAElEQVSH5AJeo0gPVAF4+umnR0yhsDbTvqOjQxAS2Gfahr7HuUCVjVx/V4QcLspJcGG0jjpIcGA71aFIN+4y+G+yMXn9nDlzBCmAY8w5Q1IDVTPcNh+tHwqgVQs1vqaLvbKBJJDUgVc/w6o/vIQJVjHa+jpgz65C7XXfBCqAfjOBcJGjupArQdsMdF79MLSPG1FaXIS2iIna844Adpb5ocSOm4iu1oHfvIJVz7+DCn8YemUUnROLUP+9oyT4T4SSEfK6gbTYqpTRdj7ThkaANOYHPo2j647nEW5ICfnThlAKM84+FNitEogYMPweePtNoMODplsfQHFjAonGHgSKo7BmVKDkqqNkbnIfYDgAm8i3rZQAlPw2geOlCXTe+ACCq/sR8QbRVWSj+PCd4T3qqwLRs3i9D9DZ7jQQe+p99Nz7OsabYfSZSUT23Aqei/ZCMiqx1DX2kVjnILD6jy8g9twHmF01GUYqiWVGL2aeeQgwb7KMUHai4cWelYOwiw1J/pvtJFD9QSM+uuUOTPdWIOgNI5ZOQNt6PMIXHSpUAAR6qHIBLOzHymsfQXW7DZ9QGInD0uNoD6cw+czDgZ1mAVUOyu/kcBfgtqM46uydrdEffk5TsBrHNLBTaeiUKyeJo9XAwE2Pw1zYhJJwBJ3mIPrrizD54tOBWT4Zha8YBAohd7P5KSHfDeCFpVj90EuoiNmCAGAVh7Bcj2POOUcAu5TDjqSg2V4g7XX8+lOsuO0ZTPaWiUih0HZTEbjkCJk6ggNDMN2R1Jcb3s5gcQ+xH+h/6kM03v8yJtlREWaenl2J4isOEbLwssHilVpex2sagdg1jyFCAoDHhwa7E/VXkABQN2QcNVElPg4rBeiLe/H5z+/HxB5dkFI6OI8uPw3YWpI4BmAgLLBgybgWzRSMECaOt4D3mtFyw/Oo7Q/A0A00lBiYfOnxwNYlop9JG0imUygmAWBRAiuvvxMTk2EYXTEgHECzL4mqA3ZE6OBdpM/QP+l/rEum1BQDK8ZfyN8DWJZG4+8eRElrCvZAEv16GoPTyjHtp6fKeSYVWGGbKWg9Oj65+HZM6PHDb5noChuoO3UfYO+Zsh6vCZimLFwEEtlCstDj8QOJNNBgov+njyLa44GRjmFVJImpFx0F7D5xSBXBMIH3mtB43V9R18V0KT50lHhQ9e35wM7VAMkhAUoTMCmJHLNMBu6kH+jQ0fjQ37Hs+dcxhekJUoOwZ1Zj4qUnIF0Tho/t442D5JI3V2HRDfdjVrgOPe0dKNpmIryn7Q18pVL2WwdSDvdF8VlEfUrBg4+CXz+H7n8tBgYt9AYNVB22DSLfPFDag/NBaJDaMJ3sBiuWLsXM6bMyEf8sj8pAJOZxsydfhMvaPOcK5xYssKktsLkRAHL7P/yGv3pk2EgOJsQm9sBADB3t7Vi5YoVY8/V294jIZZFaTURMeuD3esU6mASB4SPYh2pXwH8uyOgGoOVjywXp5ADYCsDPjoDPDd2xslIYy8eMkqEf2lwfy8ZwLvivHqujphheI3ove9VEANcNWmX3X3U4l57gKACIro6sAKB6mk2ocJ5fDt6a3/6udV6O+sHazCXpZ66+M2KdALbmEaC/PxAQP1ShqGSqiUmTxGYtCQDMjcxIaLmwYCOo9CTX07SESgMgn31DFDjR/yz7K8KFm4SQT+R/yPay9VKsfkMc6p1S7i24S7URiw9g1aqVePff/0Zvbzd6e3tAiXu3sgGj1QQBwEVsyc7hPZQiY6T2jqZgIXqbp7Mb6npZzxAhxm1lIfksgjwCAvQnIaSmtlbI4buDG/gOKUDaUdJubGoCwGh+wvd9AfC5SEoer0+AhSRBUhFv0eJFYr+mvb1D+Dnvs5n7juv+mKGsiPnhSjXgNEBFxI6V6LQh/PuLKSP7PsN7C/e8CAAx6nPbbbfHzJkzMGf2LBQVRRCOcGE6pJLiHgsZfD1EABD3l02cAiCfDXP367i/pdICrFyxEj3dPUglU4jHBwWxj/4j54dMT8F7h0zZIxg4kkjkiphffwWAfD1Ym+9zniGizfnuxmMF8Edqx1pe75CY3H4kH1uSiBiJhEWK10mTJqC+vh7lFWVin5Hgv0oVIO674tnoSvEzQvPyvR9t6Pvd2oxWvnN5v1ZBTs6jVb77uw6uN6lusWL5csRIaHFSBvA9WijnMCDDfYHw35GP4Qin+dpZ+H7ztYA73Zh895A4DdcLCtvgOnLCpImorqpCRXkFwqEQgmF3HkmZ0jALa8npci6RTszRMa6N8t2hNl/r/t9rWYEAkD3mBQLA/7058IX2mBOQuccJcBI85gKHi1pGb993331ZbcsFTLnYUS/VUnopKWTXWZ4CbvmbIDvznYtcQ05+dYK6N9xwg5BkF8xLyxKKAwR0RwL/2Rhep8ogWYA5z90EAILMVCwYjQBAgJgPLAKwIxEAVMfZ55UrVwrwlO1nVDgfdCyDn+UjACg5duZup4Q9y+A1jFxnygUl8a/qyyUA8HoSIyh3Txl3t7LCcI7D8VOEDALWHA/agjZiu2nvH/zgB+JvRpGTLLBkyRKwfU1NTaJInsfocIL6+QgHShGCCgkkZCh/+OUvfwlG93MsuWnA+piTfubMmQKEVlH8bAvbpIBuFWGvFtLuCHiO7dVXXy3aSD+gXRjZ7j5Yz0UXXSTSJCiVB6YdIGGDdbqP4QgA6oH0z3/+E/PmzctI9PM6kimY1mB9F/n0g1122UX4gurvCy+8IEgmudEUYgFuWWJe7L777qL5yuZsD1NB8FCpD9ScVP1UbeX3BHmYqkH5AwkAlIDOPXekG5JS01avrxkCAGXUEwawqAdLr34Y04xipNIJNPrimHLh0cCO9bCKbdh+tR3scMlZIBHf//Sg5zd/RaCpF/7yCGITilB86XESYCV4zShunw40m+i79jHYizpEUHdvmY7x3zkUmD9OAqdsmI/gpgnC+4xXEgoFsBDk9wkv0OuF/fi/MfjMYoTiHvQWafDsUIvoeXsD5QQcbaDfAl5bjcZ7/oZojLl2NXR5kph0+G7AsTvAjtownX1v4r4exYzg5qdXYm5Ms07wt+3Gv8Ba3AIrZQg5dv8uMzH7mw5hwYF/PQRK08DAX99H132vo94Ko9dMomjeVvCRAFAksTyxCHa/ghNAXWlj0U13oL5bQygFdBpx6NtNQMVlhyPpteEr0gRvgggsQWGNY8WVNF/c2EZhF4KxOvDIq2h66m2M81cI0kVvlR8l3z8OmBWU45C2gYAmFABWXfsIatpt6KYNX9iDDrMTlXttDTDavN4vG8qxdUB/ApBu4D+jUO5yNjaHTVFCAwID5dgzIiRpAh80o/2mZ1EVCwl/aBpsxbhvHQgcPGdI9ly8cUrQU4bguV4HyLigzZqAhmvuR2lzDH7msouGsVKLYbpQAKgAwmnAJAFAE1H1Xc/9C41P/wt1/mJ0J+Oo3X1bRE/aWwL4tJ/HhqGbIurcp1BudpxALTv64mq8d9N9mOWrEokFzFmVCF95sFQPyCUAOAoAA//1GIpIACBJRe9B/WU5BADVLUd5wEgD3lX9+OCm+1DXr4lo8c6wjRk3niOi8On6ad2C36IfUFVBFuDRfDBNqu34gSYTTRfegXE9ZKWYaI6aqLv0BGDbYuGAHP50OoVwSqYAWHnDnagd8EGLpWFHAhioj6Di/MOBGQEJYDv9F2QTZ/ANXcZTUlDVk9SAThv4x0douP8fqDYCSNsm2kt1TP7uYcCO46T6BE1pJODps/Gfq+9GTb8XAdNCT8jCjPOPB6aXDaVgMAxBALA8lqjeIy5OQ+fETATQc/adKO3UgPQgGsJJ1F94FDB34lCKDfrboi60/9dfUdpswusPY4U9gCkXHgfMLgVK00AoDTAKX9jQ7V+c/B4k3lmOrrc/Rnlag90fg3dSFXyn7O2QGUygdxCwi9B95z9gPLcQVZ4idKf7ULb/jsC35w2pJlAwQHgx7SVvMuwVASwPCSp9HuDFFei45wWUowg96X4MTvFiPFMOzKzMIgCkPBLEamloxOwZs5BIMAeIPEj0JAGUx/o+20Z6dhQ+L1hgU1hgyyAAKEvIlADqYFQyFW8IolDin2tnRtX09faKtXoykRDg1EB/v4jSZSQXc9dzU27NDfDsjV21eZZFBHDuXm5QMXfzbI0c9m4ge5jrxUb6UPcy/3ZvBK/NpvBwbRtpg088YkaR783QG1ymWbOs4QGITWW/key/tnOH46B+hFy78DNN+FZpWbkAdMsrKlBcVCx8TURsOfK+Yp3J9a3F545cdQ4RAMgVNAW5jofMBTzU6jUI+wqgyfBEJMgylkOpKYzt7LGU6E7toMBgCfzI5ZCN2EAMq1evQkPDarS1tYl3rYw7kwBAMouYsrJVbuUD6dejAVjOe88IqPC6kmIy7RsmIj3XKhngWj7tMykclH/zXZ0S5vXjxwv/KCstl8B/UL2BjE1xRNW7odcTufstLJ9KDdyXyVeXmg9sm9hHYaY4L19sgLRpCiIAAQ2Oe0trq9gPo5S9sJRbjSPn36pNnGOCIuOAavmiicfmsZv7WUNrYLo1fYcR12Xl5QL8qa6uEXsoUpiFc02+zmX0ALNSr3A/kS+MQzN+cycAsCciityypOy1BXR1donUAJ1dnUJWfej5ztz0QylDJAHAPb65z/HR7yWbxjPWhgQwlvaORiJYy+vFfTS7PN6/uO/H9EmBgB9Tpk4RACT3hLnX5vNTnUHuC3G9lX18uQkAw/lLLqFM3bu4N8nnIAF/ElBJRmV6D6XKShuapiUivsW6NYdIoGZ4PtB20/hwoZb1tYAgMnGd5Chl8G/OvMTgoCDYjKurE4onxBPE/CuKOOki5DuKUPF0rc/zrXUKBID1HbEt4/oCASDnCWTnQxS3jHEttHILsQDdjZH7lB9XkeIEkZ977jnsu+++a7C7h3NPvngxwpiLrDvvvFPkhFdsMJ5PCXzmOFfAtDINgfVFixYJYJYLaErEMDKaAKViWubWx5cypTDACGjWlY8A4B4KRroTvOcLI8vKJQDkDhvLZt+UbD3bycXlV77ylUwahNGGmrYhu3yHHXYQCykV8U0FAAL6uf3LJQCwbBX9Pxb5edqNxAa+dPGHADHtzM0dLuoIIhPczs1nT8BfPaBJsNhpp53Egz3f7UhFmBPQJiGDbWTZt956K84777ws07D+nXfeWZzHdvJvvjAy9QBtodIP5EakK2li+g+vy02x4K6E0fUkktDW7D+vZXQ9CS5jIQCwfBIUWAfl8SnTT3vQfkxNcfnll+fdaMg39akswBQFql9s57vvvpuVnsBdhiLTkARAX6T/0UaKEKDAf/cCS9lQkWlIvqBiAn1+OAJA3s0T55XdnaGO2KN6fyVDWO/xIHbDc0i9t1pE8q+MtyGy2zRUffdQoMYNZsktQ40YVB9gPPIOup58G6VpD3o8CVQfNhc4bScBOts+BzxkxP2TC7Hkj69iolWC+GA/MK0clZefAExyctoz2wEbqBOQJabugI22hQADg4naB7zAvzvRde2zKO/0Ih3QsDwSw8zrzwBmOyH9CSD9+1fR+Pz7qAyUIqYb6KzSsNWlZwB1OhAyhIq35Shp6lyt8g9aQ+UR57slweGVvYh/9Bl000LMNuCpr0bpDrNE3wRASQPSDmkg8fS7aLv/ddTZEXRZSRTP3QqhC/aGxcBxZ3OPmDprEoHRxIdfXIUlv30A0ysnYqCvB4tiLdjx6guAnSsEkCgzLFrwEpzmiy8JAKLhToGmDcSSQKAIWNKDxVfdgSlWiZjHDehH/RkHAAdMl2BikukVdODDbqy6ThIAApaGRMDEwCQ/Kgmg71AmbZBytOYpD6oBpgB+5Qu7tFSWeKTTSqnyr4QGnCBoGUmettD5xFsYuPPfmOSvA4wE2iMJVF19hoz+Z3VOqgL3y8Mam8fOO3/y5n+h/dX3UWR64I+E0GjFMINKEnOrEA8ZCJMAYNBfOIaDQGcc8AeBZD9QHgEqiwCvk5rCYyKtS9l5EgpkjgOHQMBUaE//B4vufxH1eik0BGHNqkLR5Qc7c4LEAU0A1eJlXBAAbAxc9xgiy/uZPRINWg/qLz0G2GOc3DdT6QaoEp824Q15xMdGZwy+hk7pTxxjrw7MHi/OT9Hf6J4y/bSICOfBOD9BVqFjfdCFthseRXWfV4DoHVETlT90CAAhgK4CpuYhAWBJCqtvuAvRLhMBeJEM+lBKAsi3dxbjYFEVgePu3DdkC2khGUHg44YBJykjrD5PofnK20QKC18oiFX2AIr22wHlp+8px5SmNBPwELRe3QOdYfHsDCfFjHGSnJKRjJBBDSQasD6dCgAsgL7bZKDvpw+iuMMC0gm0h9OouuAIYN5EmZKA5dAWzWl03PAE9MU9KC2uQFOsG8b4KCafvD8wJQSU2EDYD/hc2+kitIcWdUL2WR/byPE0DaDIAxOD8IR9gOUTxJ0Pf3Y7pnV64UsY6C4yUEP/26VG3F/UGCvSjCzcgImk+JeXjhkPiVQjLdf8Bf7GGIpCfiyKLcW2F58I7DNdlkFCg25llAQGenrwlW22Q2Njc4asx+fvOeeck++xVfi+YIHN3gJbJAHAuY0oIIFrMUZmiye3s0kd8PkzYCTXzXESAkgmZkQWI9dyNmDdf6t9coU7ZvbNWcEoUeYOJirH3AUujnZ9VjuGkcB3qpS3ynzI7jpI4Odbxw7Jng9VP9SMEcD/tei/e4Ksi/2Guz6fmYablIoIzJza4t+Uqdc9Yl3n9fpF/lVGeAcCQbEWyxwOcYBAlVinOakr7IwCgIyuVASANRQVcggYKkXA0Ibv5kIAkD2WgJwE3thXOd+kTHJnZ1cWUU6QW/iYdzFYsvxNzBGpmDDsMQZFh1HnxQa8XrVQrcJVvcz7zE1+vv96vZS/pyqQJxOx5wbRx/IwyDsfx1KI65z1IQCIe4/j3zLa1yEMEdgQryxpAUBT1YyHYVsinz1TArgJAJlcw+r+5ATCEORQZYr5lkkLsZad3AJOV+9yuTdxpoQj1pM2mB86gdJoRPRGvHOIyHcFessS1txfypad3xIIAGq4OJeY0kAFraQNQyhxKrKDAEqd+03mGhcZQtrDvcOS9bT8ArxiBPB/hNubfIyMBuI75W2w69dsnyQAhMT+LvfsKPvPNAy0K1OX8PeQjUlIyWJgOAo/6/LElcOzoe93G3vQ3Y8q+i33OpkaIBQOZXxVfc71Kb/nb+4rEvwnGdC9/+hub9Z6c2N3pFD+RrUA1wSCAEDg3yECMB0EyaNMRSbu+857CAF/R+DEWUPK9BpZvpGHrFggAGzU4dxsCi8QALKHoqAAsNm45v+dhpx77rn405/+lHmQE/hVudaHi0h2W0ZJvPMzLgwYoTJ58uTMYmg0AgBP4vVuYNudh3Y4SXOVD51ybaeeeio+/fTTjUoAUH3lZpsCnvkwo4w983DmA8h53ve+9z0R8U/7qGh4RQDIjejPJQDwmiuuuALXXntt3uh/tlVJ+LNcjh2l/EnwUBH3lOchmYFpAGh7tl/1i38TjHaP6fAvaUMeQECZsvyU8meUkjqfCgCMxM998J9xxhkCkOd1KkKf9RMQZyoASvfnEgBUmQoI58J+jUgTZ4FBIH3HHXcU39OvaA+mhWBaCaU8oFqvxi5rs9S2MykHmMaA9mNZrPuwww7DE088kfk7nxzYSHeQX/3qVyI9gtq4VakvSIDJPcSmk6aJNqm5IRZgTu5Ffs/FuGpLru2Ur5Io88gjj4jiFTlHpQAYy4uLeq1T8Wrq1Uu9PhH+9PZowNNLsPLBl1DtjyCBJAbKNUz4f6cBNQZQHnCiwJ3oc6LT7UDv7/8qcqRXRkvQHrUw7nvHAzNLgWoNaQ/g455c5yA6H/8Xep9einFWCZLmIEp23xo4dieRYkAAbYyoZsBORprAxVpQ79XcjyBw/tMXYX/UKl5iemq8qDxtV2DPqUDYAFb3ofXXL8K3qBfFgWI0mX2oPGg7hE/cVSoE+A1Zh7OIlVEL2ZELGWI6Dcc2EVykDDn/jvgEmCr2mQhcE7BNAamn30XrA6+j1o6gE0mU7LEVQufvDZDY4NSnCAAiboUS4Lf/C82Pv4a6khoMaCm0VwJTLj8LmCrz3ksCgAkfSQDcXGDFgqzgLMgtG4m+PgRLy8RYxG9+Dsn3GlBWXIROfRCl87eH56BdgGogTcUKRgIt7MAKhwAQ8gawOtmO8EFboeLcQ4FSbhAb0LjZww0y0UmqEEgCgNwQzo6cysxHRxWeQ8X+ZdIeUHs+YWHpbU8h+PdmjE9HERvshf6VcQj95EgBpKOPIKtXRou7JlHuqzzfTYjb4z2g4eY7UJH0iZfdRmsA4889GtgtKsQQsrRCeD4DOdinMNUTOJZJGcqicXOUg+nkBaW8O4FfBap/2oOW+59FsCkGb4wb5z6YsytRetmhsGttWCIyO4cA0GRj4L8ezSYAUAFgD+f+oAgAdJ1EGgGCygxqTyTg4+4bx1hILhAkZxsd/2E/1AQWKTWc9A/0r2Yg9vCrMN5YjJJByWLpKDZRqRQAgrJYLZmCzhQAS9JYdeOdiLSn4df9GIz6UX3s14FjJyMNA4bHhl/3IeUA/l5H9pMRUtwmpRqFVKLwAz2Usn8Zg69/ilCoCB1mDMmtajH+m4cDkz2ChJGyEtBtQ+QOFeQKqjkwCl7tMjgpJmQiW9e8706K+w6a0sArH2DwhY8Q6iURJomOUBqVbgKAX+Ll3hiw+hdPw/igCcUkbDBXXdiDdJGGcfvuAEyuAibWSnICHVXJWYj5nEJaM+ALByUJhv3j95znmoG0LwlfKgA8swSNjyzA+MEQBrq7kKzxouInZ8l7mUqboG6u6ubL1AZe3gE4pZnWQAc6ATzzET556HnMqB+HlngDJhy3N7DvHGBckaOGQQKAnH9mMoUdtt8Bixd9niGC/fSnP8VPfvKTDZLe5v/OqrnQ083RAlsWAcCRqnV2YUXEqGULwInrOkZfcbOa6zVGsXENyM/FxlsoJNaz4tYuct9m76qv8bczWJlNWefBmItV5j4vXRQnubZX5YxwvVivuh1jCGl0CR3nl/NURQyHpY60PZ8B9EZ0TAV3DpWQXf4IW9a55AeXHOmGtt9I9l+XuabkWulX7rWqAEEF2CSj/IWiDEn3OXLbcpWoktdbDvCf7bN8hq+9AkB2b0aHW8aqFzA2C+XOC/X+rX57dE2ARpxjUq1vCNRRthqSwVU5vJ26FQFglKbkg5ZGwsYy8yFPN8d6/dC0dIBYjrUArbMBMZGXlXK9LvA8356Hu4kbGhDbEAQA9/uGmgtsJyXb+TcBDR6JVFKmABR53CWvw634kH1DG/7++2WNgB3qbbZH817j8znkNYrp9ceE6gijsZl2w7nzZJ5G2YQxVZb8PURAGvIoBnhwT43X0Tc3dd7g0Xxf3gll24VfCcKDetW2xf7fEIFGfpcz3UYgAIzt3rZxznKPb/b4rFlfPsh3A18vqnOeUhmA0fEdTRdkLgKWTAPAg/uTguglwExnaFzApDMi2aqBa2nUDX2/W8vq1/r0XAKADBiSzwDmaFfzTO3RC/UfZ/0grD+a4tIYFGnWusGFC75QC4i1pHNk1ovOR2rtr4gCmWel+zao3iHWgQAw1o7nW2ONtZzCeRvfAgUCQLaNCwSAje9zhRpyLMCoeEaF8yAYu99++4n84DyGAzndi2AuGLg4UJ9xQUBZ/o8//jhTyx/+8Ad897vfFZHpZGaOdCiw0/09PyOLlht7/M0oaIK8BGK5IaaimdnOkpISDJcCwF1ergIA1QnOPPPMjFT9cG1jPUp1QG0UqEh71Xe1sGcb+fOf//xH5NZ97LHHwJcWqiMwKl2dTwIApenHQgB46qmnhFQ7N/zySfLnLshY/4knnijGUckZMqqdCgbK3orRSWCdfVXgOccrt3+NjY2iPyyD40DlACocqBs5yQM8CJ6TAJDrP7zmwAMPFDJ77AvPV2kneB0l9ilVv9deewmZ/IkTJ2ZSOgznHyp1gOo3fY31qjEjuM7IfRXF7yabDEcA4EsCI+yrq6vx+OOPC+KGOtguEk/YXpY/mhLBaDcZAi5MZcC2sF0kZaxYsWLYuaH6rNqqSBv0BfpUrk1IrGhpacGyZcvE75deekkA/xx7ucnBnNgyJYRKATCWlxaFQbm3ORSuyL6KzVcC3Y3Akl88hNCKHhR7fWixejDj7COBvacARaYEJfnSpsDHT+Jo+f3DqO0FemP9iG1Xg3HfORqo8Agw2fABXrpUP7Dslw8i/XoH6n1V8EZ88FYG4Zm7HeBLSwBWvM045asXExU6nwHRADBK+tNmJFd1IBAswqqBZoz75l7wHrmNZBL0mGi9+hEUrUjATJiIVXhQd+pcYK/ZQITpCIZke8U4i7oItDr94uJWpYJX9fJvl/EYXM7DQ8Vy2i0NJJ96F+1CASCMTjuJkrlbIXDBN4YkwXMN3ge0XHU/fJ+0o1wvQo83heg+s+D91jeACGCIfSxGXBNwJUDt2o13b9MrW/V6gDveQ9sTb6K6pBgt6W4YXx2P+guOFm0YSAygqLQI+LATy50UAGFfAMu0Hky96BBg3xkiktr2qE3b7DxfWXNiuJ1K56VApYvPbEUmbKA3jQ+vvwu1i4GqdBjt8S5Un7gfcMIc0TYxD/wy16x7dHK3L8TftPcyoOmmexFpjCEcDGO53oeZ5x4D7FmLgYDEdQW2y3OddLiq/WYqDS1N0o1fAu3EZHkef7f3Ax0DQGM30DGI5jfeRyjlRanOsHhbkGLSc8oQvfwQQVywNVJneAhoWwDFWqOF3mseRfGyfrEhu1LrwaQrjgHm1ctoeJcIgEXXd6Q4bCvtbCgxypw7HkSdvTK6XfkfL2ZQCkHwlAWsaIa9eCXaP1uBYMxAZNAUPsm51Fxsou7KE4BtSoQxmALAstIIpH3AYgOrbrgTxWO7Q7gAACAASURBVJ0mNFtHX3kAE648HSD3r8gSUv4ej0/ErAs+jsAg5GRg9KAU6NdgpTT4YgHglUa03/4kyu0Q+qwkOmp9mHH+ScCcECxmlLDT8FCqgLl7GaVH8F9zlB/YJwX6O6oi6IpJqf2OfmBVC3o/XoL+Va2oDZbCSwKMmUJr2EDNuYcBcyeJaHkrCAzYQDEH4q1+fPC7h1AX86DKDshbi5lGf2IAZsiL8Lhq+CfUADtsAxQHgJKATENR8r8Pv6gzQG6HZ1YJzULSM4hwzA/86W30P/cxosEKJLraEZxUCuy9IxA0peNlHFducGVtNov7pw6QbNIzCKxqRf/S1Uj09SAS1JCeWYaS60+WfivY+BYMTW69eqHjgP0PwN/+9veM4tPxxx8vnnPr80wrLKoLFtgcLLC5EwBybaR0cdTnIk+7K6+qpp7ZLiR+XTe41H557qM3F7AfDWBf41aUG8g/SpTySPXn85u1bV92eWveO/MBztnXD1nri7ZfPjsN//1QbxXAMdL4izNzNmuHypRfqMj/bD2n0VrmPL+cU3Ihony+nO/7dbOJvEq9UymyvPNpVpdzdarE3+JlR/zHsZfLxiNF/zul5vl6zHluR+p3PsA5N6WHXJPlLC9cm/TrY99NcS3fXRnMQEJUvvdY9/v+sEEGOT46LFw53HvLpujo5lbHWkzM3DmvSADu+81Q94YKHq6K1tZWsY8oiBmOwmO+cd+kphvNPzIdyrWIu4Wbu4PlG/h87d/Q17ueL2tUnVvX0MNNRCkPd4hLRm7jZuVrG9ixBcHNtfZ0q0Optc/aeGpmOPIN+QbuR6G4TWSBnLWi+/Y23JC7P8udqsP519r4mjq34GqbaOw3UDUFAkC2IQsEgA3kWIVixm4BytMT2ORBcPDYY4/FAw88MGIBo7JgHWlyyuyrg+oC3/nOd9aIwOb3zJvFvDE8CEp2dnYKkP+VV17BwoULBbhMULa7u1ss/MnKJwCbYew7YObGIgCoTXElP68WgARgudnIvPcEbxlVz78ZbU5gWIHaKmeSivZWEvljTQFAWxPEJSDONhCkH+3IXaD+/e9/F+QBEjXUuBG0Z755to39IEhOVjXJGQog5udMHfD888+LMWD/2M/Vq1eLFy/aRSyVnUh7/u0el5EIALzm7bffFqQElsdxJBGAdiF4zbKVL/A7poSYOXMmvvGNb4if7bbbLlOnIg/IHHPy0X/DDTfgyiuvFP1QNh/7TIAgkbDvCmjPvZZ+SOB9fcASRQBQKTdqa2uF34xEjnHPN/qASpnBzzmWS5YsEWQT/ibxhm3jecr3VIqMXLIJCQ6HH3543o0T2kBCdzkPq9xXJbpEJ9D28JtI/uNTlKc0JLwplH5tCjzn7w94BwGRS9KJkGZU9cPvoumpf6IyoaPLY6D8hD3hP3AHGQVb4sjkE1ztBxp++SDst/tQZZXAHw1AD+to7lgNQzdgCh1zRnd7BSApRR3pn0MRLbptwa/ZAkPUNA98to4g/GgwelB+9K4In7AL8wQArXG0/fxRlLdSXcFCe1EaE86dD+w2FQgx2lvJfTv2oPSVQzTIbLA5Oe8zCn+ulanKDsCPfIoAkALSggDwhkMASIgUAP5cAoB63+Vg9APNggDQgQo9im5vEqH50xH61r4iOtnwWSI4XQhTuoAEtRGs5q/shS1ziv/P+2h9/E3UFEfRmu7B4DZVmPz9E0Rk8kBiEEUlIeDDLkEAqGUKAI8XDdE0Jv6/Q4Dd6uXQOn3lL8kKZmTRMA403MQcbgVPAkBHEp/eeA8qlgLlZhhtg10Yd8J+wLFzBFGEIHeueKLon6uOjCfELaBBR8vND6BoeT8iwRA+9zoEgF1rEItIzNzhTwhgP55Iwc9NpwDzUtDPE8CKJqSaepBq7UffqnYMtPcIhw2aOqJpD0KGD/HuQUS8EegJS+TGTGAQya1KUXLFobBqbOgexsSzSHnfs03A02hKAsBSpgDwYKXeg0lXSgIAswsQ71ZB56JPzl6GbRmgjwv9fQEQQ0a+d8WBpk4kOvvRurwR6b4YUr0D8KcteAfTCBoaQvAhQrF8hvkbzJdho7HUxHhFAPCSL2DDsA2EHQLAiuvvErL9lPvsrQpi8hWnAxOpcGFmUmQ42+SCn5PxM80SUfL0DNsAArEQ8GojGm9/CpVJHxKWgd4aHyZecKIkAIQox2rC73N6bVpA0pF6oHpAC0P22zDY3YfmFasZugW7Lw49lkQoacM7aMCTMOA1bAQ9Pvi8HtBWJADUkgCwxxABIGYBUVbTBRivLsN7DzyLygEbZWkNpb6ItG3KQMJIwiwOoTUdh6eiCOGaUmjlQRRPKod/9gRgq2qpEMCyHHGItE4B/wSi/UHgD28j+dxHCHiLYcQHEEc/0lRZKAoh7d6EUVFFAlhjzl4dTDkiJGmZo9m2oDHHHtdupgEf2zWzHJGbThOEBJH7mcoBzt1bhw/777+fIAAowt9xxx0nCAC5KZrW5rlZOLdggc3BAlsaAcBtszW3zl2rLvUgG4MM+EjjkG+TTS0DRtpE2yTX53OiMRAMsopwctC7Pxv7JmH2qneT9H89xnd40w0BJGsDzawBFIuLJXlv7Q4XQDO0AsgqYuzjsXY15zvb/V41ErCzZnddE1FU8EW1Pl/vxvr98OOZj0gw1tI39nnrQgBQbRpuzN0zfk3PHcGBN3YnN7fy18Hl3XbNkIdyACQxm0aLKOZSv6VF7ANyn5L7PtzXynfN5mY+l47O5te0LapFyhFHcUh1I8u5kY+2hz2aCbY8X1u/Ac1dB4y+Xl2/ugpXb9kWcM/C4dePI/dvS1lvbNkjtPm1vkAAyB6TAgFg8/PRL3WLCHZuvfXWAuxVAOH555+PX//612Pqd+5Cin8feeSRIrpYRRrffvvtIsp+ONCU4CR/XnzxRdx333144YUXBMjPdrnLVnLubCPBWQK1jNQmI1iBveXl5Vi0aFEmYny4DhD4fvPNNwXYStA7nwIA28D2EKTmv0lOYA53bpgzGl7JqStAnHUq4JX/5veUn2cZfHlRBwkWtJM7Ip3f5aYAINj72muvgSQNlpFLAMi1f+4C9YMPPhC54vnSxGt5Puum+oCS/HfLx5N0wb6p/nEM+ZI1HCBOGxI0IIDN8pmfXoHuI6UAUP2nigCBevqG8hN+x/bxxU4pHXCM1MExnzJlCr7//e+L9A/qfBUFz7p/8IMfCPUBtzIEfYZ2pP3oM+pwR4Coz1R/2QYST3JBcypMTJ8+PSPHP6ZJknPS+hAAaOOmpibcdNNNAvxXG96KEc/2qznC/imp2JqaGqFAoVQg2CSmYjjqqKPG3IW8myMEHDlcn3Zj1W/+itJuAwGfho5SA+N/eipQaQORgNS9I0rcC3T85H54FrULYC5WHUblxccBc8LyHdn5pcVluS2/fAjBhUmUDoYkQqulkLLiMOy0iC4mMCYJAB7xIyAz94YCgXtG2OpOZnIbSMYG0R4w4dt7K9R88wCJ+n7egaZr/oJxgxGYuobP9W7M/tHxwDY1UpdeKqQPHa60hSowyOEfSAaDK6SdygAiRbtTjD9tQxtkQ3RYT72Dlvv/hVowBcAgiufOQeDCfbIVANyrbNrkqgfgzRAAEgjNn4bQt/ZzCAC0CX9c7c1OsZhtn14NuOODIQJAqgfdM6KY/cPTgXHEhW14gxqwsAsrr3kENe2Uefegp86PchIAtiuX4g4uAkDWq/lY9o6He5dnCoD2EQgAx80ByhxRiWFkxdYkABhAvwW0+9Fz6xPwfdYhCABLvL2Y/r2jRQ52KyzSpsuxI4BLX2N2E4LNCxYj+d5naFqyAtZAChEtCK+pi/MZVWDqtsgAwKlg2DpCoWJURyoQX9qGomgJLC2BxFalCF95oJR7h1QAyCYAGEMEAM0hAFABYO4E2R6HyZAZViftrMB5HbUMvNcGvPMZmj5fAW/CRiRmwpO2YGk2UpaBpJ2GQcfwe6CTVObzwZeyURq34WXjbQsNxWnU//hkYNti4fNpKufbaUFswGILggDQxbyBJvpqA5h0+enABBIArOEJAIINwMaaDgEAkgAQDwOvNKHxNkkASFsG+qt8qDv/RGCrIIwIkPRK3o2nMw6fFgaW9gBvL0Lb25/B25uCFUuB0bJa0CPSTZi2CYNKAV4dutcLbyCAgKUjOGDCR51/20RbkYmacw6VBADF+KANlWQ/U2zEgNYnX0PzP99HSXcak70l8t7i5MWlDVO2jYRpIG6lkPJasMIe1MycgCjVSbauBSp9QMAUWhwDnNckPNz2Njqe+wiRhBehQBDw09nSMqVE5uaRc2vOZWHZJtKmTEfi8Xuh+32INzbAmFmO4hvPhFFmwBakCQs+kVuU9icBYH6BADDmp17hxC3JAlsyAUCsZ7OMLShScp3rfL4O2EtOiaOPZr7y8z3C1/f6fL629uVnw3j5rs+uP/eGuyYJNre9+cpfX/vls8+a32f3f6T6c9s9/Mb/mvbI357NlwDgfg8cOwEgf4+/DGdsKRvya0MAGMt4533H/TIM7hfQh+HuHCMSLEZp35eDALDmk/4LGJIvSZV5nrgjEAC+JJ3f6N0YjQBQ8OKNbv4tpoJ868d8vNEtZb2xxQzIFtLQAgEge6AKBIAtxHG/LM0kcEtQlZH3CrgmMHvNNdeMqYu5ADTBYuYbJ8hMMJLA+GgEAAKqzIf+zDPPiEh0leeSbVHgKz8vKytDNBoVbZ0zZw723Xdf0b6DDjoocx6l4DY0AYB1KDl52uTHP/5xhn1MUFy1UW0g1NfXC1C/rq4OU6dOxd57743ddtsNhx56qIjQVlHySgEgd+MhlwDAaHMSFhgFz/pyCQP5CACM3ifBg4QKAvZs7x//+EecdNJJAtgnQCwWcrYtQOVLL71UtJEA+HCg/4QJEwRoSNB/8uTJ2H///XHMMccIQgEBaXWwrAsvvDCrvaxDpYzg+BKQJ5jN9BNMc0ByBf3BfdCH2Eb6qVILIIh9wAEHCPIGyRVsL8tlm88++2zcdtttGXl9twoAfYgAunsjYExO7jqJqR1IxlDHujCCSQD4+c9/nlFSIDhPyf6xKABccsklILlCKSWolAvufnC+MK0ACRNf+9rXhO+xzV//+teF0oAiragUAGtjg5E3op3c8gQg+4DPL70HZc1JFKVtdEfSqDv/YGCnCUCRRwLoRMF7gKbzfoe6hB9WNITBqeUoOvcgKY1OLCwoFax1ltkNNP3qIZQsMhDpp9w+gbcEOvUYEhqlByTQnVEAGIYAkLKTGEQMttcSOQl9fj/isTjiRT7oX52K7c46RspvL2zCymsexiSUw/Tq+Nhqw3Y3nAnMKHGIB47FBKDpKIG6QG/xrQo3J5iqCAA8xyvV4nnwzwC/H6Qcuw77qbfR8ucFqEUUnYijeO7s4RUA1IAJAsCD8HzchipfGTq1AYT3n4bQmfOFgoLhkzYZOwEAwB0fovXxf6KmpAStyS60TQ5h2yvOFJHdIpiYQKlDAKhtt+DVPEhNK0WIBIAZoQ1OABAm5vC2JYQCQPkSG1UoRkusXSoAnChTACjlgdwN7lwCgGUOQu+jBH4I8d89C/uDJkRCYSzx9mQIAHbYCZpWgDql1N/pxeqnXkX8ncWo0YLweTwiR55BkomP4KsXtl+DGdDgr4jCX1uJUGkZsP1XgHYTydsfBWXpB5FGcqsy1FxxGGI1FiIhn4yEF5NCKQC4CQC6VAAgAWCPiU5iTNlftalG4J/CFSIFQQxIPP4OBl75CGUJDxLM42da8KQMCYqHdJhBD4ygDiOgw1NahOJxNQhPnwaU1iH2y7sRISHFMrG62MCEn5ySIQAQN0+7CADLr78bNT0aEokkYuNCmHDZaUA9UwDYIxAAFFOBBIC0VNK1PPDFg8DLTVj9pydRnQ4INY2eMg21JADMCcAqAeIaEEkBWjdgvrQQDW8shNbQg4m+YiCWRDyVRNJjIR1mvzRYTFng01BSV43y+jpgxnSgogrdV/8R0UEbXl1DUzCFcd9jCoDJ8p7EcabDqHnNAeFk5b2qyQTe+hDdHyyB2TWARCwOHzzw2Bp0U4PH9sALLwYHBlFcEkXciKO/yMSEQ3cB9pwN1MvnbAIJBAcCsP5nAdqe/Qil6QA0w4ARSEOLetHe3yvEG7IPSeTRROS/JDYxEtNkJgNyqag2omvQNRvp2AD0aZWY/fOzYJQDto8dsuAR9ANe6cf8A/bDiy9IBQA+g1UKgIICwNo8CQvnbo4W2NIJALnzXv6dDzbeHEdic2jTGCIER22msvuWav917//IBIC18cfh6x9tjbY5eI27Dfk2rje39m6o9mwpG/LrQgAYzUZbkm9uqLHeFOWMlXiUry1fHgJAvp4Wvt8wFlDPoC31Gb5hrLCupeQjAKxruYXrvtwWKCgAfLnHd0P1rkAAyLZkgQCwoTyrUM6YLEAAkQCxG3ilAsCvfvWrNfK3j6VAArsEl5988slMJDKB2m9/+9sZiVkCuQRsGQXOCOQFCxaIqH2CvGwPgXxK3m+zzTYiVz3zwBNsZtmVlZWZ6GvK7zOfvALh+d3ixYsF8Jmbe161fe7cuWB6AoKtlJxnegKqE7A9o8nrn3766UKhQF1HUJrXfPWrXxXAKoF+KhCMHz9epDQgWUEdBJ1JAiA5IZcAkGvTXAIA+/zGG29gjz32GIv51ziHqRQIltOu7B+JAFRbUAQK2px9uuWWW0RkPQF3HooMwrz3++yzj/ihfdk/nk+QmX1RBASqDBAcV8cvfvELXHTRRZny3Pn31DmqDvdYUcr+k08+EaQA/uYPI9dzD7740/bsH9vDsaCk/u9+9zucd955GQIAUwhcf/31mZxxqn8sT/kNf7N97jbSVsOlEGAaAnff15UAcN1114n62He2v7m5WbR/tPJOO+003HvvvZlUDWw3f7baaisxj0iMmTZtmiCfcJzUwbGnr2+//fZoaGjIIgAcfPDBa+VXwxMAMlCkDP9uNYG/f47F97yAiekgUgSj95yI8osOHIqoZqr0B16F8eS7qI1W4+O+Rmx97onA3hNE/nq1520Q1Ccg1gms+u2jSL22HJOClbC9GvxfmQ7sMg0IGdS/HrpI7V6xWZZLrt+rASFJHqCMNyh37g/CNhIw6krgq6uUUd8Lm7Hqmocx0ShB2qejsTiFyd8/GNihLgP4C6MNRwBwDEScTiyCCe4HHLRWqrwjnkoj5PcJXDFIkJkS9ykN5lPvoO2+BaizJQGgZO5seM/be0gBgBe7wcE+oPlHDwgCQHWkBm2pTpQcMhuBb+4jwMy0l8CftnYEgD8vQuuDLwsCQFu6Gz0zSjDz0lMAupOScf+wDcsdBQCf7kFnjRe1V58Ea5wXetS/dgoAue/lOeCnYZrw0pjtKbxz1W8xviGEcf4KtAy0o/bUA4Gjpq4VAcC2EtB6baA7hK5bHoX/sy5BAPjc04uZ5x4J7FaNZIRgqQ9+9peKFq1A+y8fRbihH/2tnSipKEWnPQhfbSlKpo1HcNp4YHKd9K3KiJR+pw87Qd14tQkNdz6PeiuMeCIBY04FikUKAEDXTIcAIDsuUwCMQgDgSU6QOE1HNXw9aUNnWgPTg5abn4DxSTOq9DDifQNA1I8+nwnvhHKM33lrYFI1UB4FSoOyHCpeEJsmEWUV0Hn1XajoYlkGVjG1w9WnAdtGhd9xuiTNFMKGH1hsYtn1d6E+FsBgfBDdVT5MvuwMYNLaEQD8dNSYB3i1FSt/8xfU2UXQ/F4s9w1g5hXfAWbqEIQMtrUdSNz3Blpf/RB+3Q+NkgSJJLTiAHwzahGaWoPQ1DqguhSoKB4iS6ig+jjQddU9KGrsF/faVejDxPOOBPaYCjByP6iLwH4ead5SaFv+wT0kjiXJABzXTgDNPUBHH5JLG9D0yTL0rGxDJOVFjVaMiO2DZaZE6oIVsSaU7zUH1eccBFSQYWCKVBupW15C/ytLUGKGMGCngFmlKD1pPmC0OXlBFKNI5Rzmb6Z2CMjfmfApE6ZtCbUDpkmIhEMwijzwTqmAFdWhaRRctUD9AfqLDg8OOvggvPjsC5ln5MknnyzWNoWjYIEt3QJfLgKAWmRs6aPyRbY/X0x+vrZt6cDB+vY/1z5ra4/h6x+ZSJxvPArfFywwZIENTQAo2HbztkAuAcCttrl5t7zQuoIFChYoWKBggYIFChZQFigQALJ9oUAAKMyNTW4BRnETTOfLFH8Y0f3QQw9lJOLdDRoL4ElAktHuKjqZEdlnnXWWiDbjZwRQGW3GaO177rknUzxBVwL/v/nNb4TMOusiwMlFvrpRKIlzAqdsM8FtsU1m2yLqmSD7hiYAPPbYY2CeXAVUM/qaEfk33nijAPbZn1y7KECZ1ygCAMkJqk9KASB3sIcjALz00ksg8LwuB9MVEDim7RXA/dZbb2GXXXYRxXE8GHlPH6DcvnqhYoQ/wXTmiFcHvydwohQC2BeV+oAEgPfeey8DpLtTAKh6lY34twKvWbayay44z7bRjzjOJBRQLYCHkvdneddeey0uv/xyUR7JDEwhceyxx2bsTBIJFRSYUiBXPWE4e6q2KXKD8j2ey/r4ufq9LuPB8mlXki3YZraJP4zMJ/FlJOIKx5E+qA6OA0kxv/3tb8WcYbn8zK3awHaybDcBYPXq1RtBAWBI4C+RSiFoBoHFaay8+X7UNKaQSCXQPT2MKZd9U6YBIKqW9KD5149Cf2s5/LoPzRNC2OqSbwGTvTIS1zmI8fkInPcALXe/iMRzC1GvR5HyaghtPwnahftJAFikBHAucgdu5SaGt1m/NpREnYCfkv1O2UDCApb0oeWav6CqxwPb70NTNIlx35wL7zfmZEmwr0EA0BzQXzWe5Tptl+HapiQD+DWhNJCADT8jiJPUVtcR/+vb6L7nbYy3SAAYlASAc/eS/csNpuLf/UDsxmcQf2spqsLV6DS6oX19PMq/fYi4Ju0nxksCAEkQClBkHlfhzaKVWfct8mx+uwAdf/8QlaEQ2sw+WDvVo/b8w4Aql20/bMOKax9BTZstfKmr1ovqq0+CPc4LLewdmQAgbtQ5syYPAYBzRGdIdJeFRdfdichHCdQHKtGR6EblQTsDZ+wIlIxdAQB2UoL6K4Dm3z6G4pUxRIJhLPH0Yvp5RwC7VSIRMqEhgIChCeWJZb9+BuE3VqLWU4wkUmjTBzFh/i7AHtsCUwISFCaQTpM6aepjlGUnwSMJpF5uQONtz2KyEcFgIgVjNgkAhzkEAAnM2g6zQxIA0ui95jEUL+2HJlIAdEsFgLkTpfEY8c1UC+SXDCRRVBSQ6QleXYJV//MCquJe+IMBtKX6ULH9FPj33xXYsUr6onO9qI7lkKiiS/EA/wobbT+6F9XtJuxUCiujaUz+2ekZAgC5NEkziZARcAgAd6N+wI9kMoX2MmDqeccC20SB6NgVAAQBYMADPL0EK+5+ATVWGFbQi+YKG9N/eBowRRIPCMbHXl+K/vtfR1FrAqbHg/Z0DDXbTUH0wLnAjiKfglTwEHwbG6Zlysh4rwc6eT+9QPsP70PJyn74gyGsMrow8QISAKYIAgCCejbBhsojBP45kG5lfg4YDUZCgCIBLU8DCz5B04LPYDX1ohZBJHp74Anr6Kr1IXj8rqiYv728t1GB4p730Pnkf1BhF6GfEhc71CL63flAKdOUUOrARQAQ/2anGO6fM4dULhH2mz+CUAQYXkD3sRjC/xYMhwBgWAb23XtfLHjtzcxz9NxzzxXPkcJRsMCWboEvHwFgSx+RQvsLFihYoGCBjWOBAgFg49h1cy21QADYXEem0K6CBQoWKFigYIGCBcZugQIBINtWBQLA2H2ncOYGsAAnIPOmE7Al+EhAh9L1BIkJyBNUdB/5CABUEqCiAA8CjzyfKQCYFsAtYf/pp59ixx13FBHprJOgLkFoEg9UznaCr25QWLVDgEIOAYAKADz4WXV1NT777LNRCQB77rmniC4fqwIA20Dw/bXXXhPXEGSmfahwMGvWLJEnnoQAKgKotirSgsAjfL71JgAw9QDTMqzLQUn/W2+9VUTIsy+00TvvvCMk/BVArCLLVR559uX5558X6gv8N6/j9fQVNVaqLfkIAOo8FU2viBEq+t4NeCtwXaUKYL0E7nnw35dddpkAz+kzigRAgJ8ECfaLY0OSBRUZGPGu6vj4449FlLzyG9Wm4VQJ2AaV2oG/IxGiezk3aXde+XUYFBJKjj76aOHD7Ad/SJ6YPXv2GqUp+86bNw8fffSR8LW+vj5Q2eD1118Xkf6KuMP+qRQaLJPnqv4oBQA3AYA+zPQAG+aQMGYqnYDfDgFpDX23voTk3z5GsRZAS1EKkxixved0oBjAp4NYdtPtiLYn0a+ZCB/4VdSetZ8EUglk8WDQK4E7/jsFDDzxPuL3/xPVqQCSVgraNuPgv/wICQB7s5W7xfWKl+AmBIhE5qYM8eUR9sNOJ6BFIzBNAx6G5bdq6P7ZwyhaNQhfOIJmXz98B0xD5XF7ASFNgoGqfFcKAIof0DWE5D6BQ1FWGvZb70GDB8nBXqSmVSFK4NgHpGwLOkklhgS5O598G7E738FEo1hEmJfMIwHg60MEAHcwlUMAwJ0L0PXsf1DuKUaPZxBd2wQw9ZwjgIoA0kUUKR8tBYAkfGWOXqDtR08i8Fk3igB0II6KA3aA95TdpI05Njw+6ELDtY+gut2Cz+tDZ50PlVefBIzzAn4pAuEMX4a3kOVjowWRDRcwRoWEuIbO3z+JwVcbUKuXYkBPQNu2BiWXHyL9yaOw0ezYstwUAEIBIBUE3mrB5//9FMZ1aogEQ1ji6ZMEgN0rkAyahP8Bovjv9eI/19+JyQNBVBSXYmW6HZPm7wycuKscFz4eqcGfZs4KslU0JJj6hgoCJAAkAPul1Wi87RnUG2Ekkimk5lSh+IrDXQQAwtVOCgAL8DSQAPAoipcOOAQApgA4Cpg3DCYFvgAAIABJREFUKUMwoGsJcfdBE8GQB2gGVvzyIejvNqLGQxDdA21qOYJnHwaUWUCxB/DZYmwskpiIiDsZpskL4GzwLrfQ+qN7UNNhDxEAfn4GsG2RnIt06XQSQUEAsCBTAEhCVEM4iRmn7AvsNWWtCAC67YW3J4D0vQvQ8rcPUJr2YsBjILFtDaZceDhQ7YDtcWD5/zyL5CsfYYIWgWnriFUHUfeDY4G6gEwt4qVciAciuQDVVZhxgL3kb/aXQfs//DNKVsbgC4bQYHah/vwjgLmTJAEg4ExgGoPjSXkFsiMEe4A+psHSbGga7ecYRJzrIuh0AIkn3kb/c++irN+Gt7QU7RhA51fGYfbFB0NMLJ7/cjMa73gBVYkgemJ98G1Xh7JLDhXpT4Qiw0iH+55GsJ/3GfdvXsf7J53Py68lAYD/49HX34d5u8/F0kVLYJlS+ebqq6/Gj370ow3zGCiUUrDAF2iBAgHgCzR+oeqCBQoWKFhgE1qgQADYhMbeDKoqEAA2g0EoNKFggYIFChYoWKBggfW0QIEAkG3AAgFgPR2qcPnaW4DRX5T9J2ioANrnnntOyMQrgJYvWgRhcyOUcwkBd9xxh5DUJ3mA5RGUdSsAKJLBI488AsrqMzKdoDIVARipzYh6N1FguBz3uQQAdwoAEguoADBStDcJAAROCWwTSFYpAFQ0dq71mKaAwGxnJ3V/5fHjH/9YbJoTbFUECTfo7y5jfQkAtBfzuHM83EoDtEs+MgbbQen+f/zjH6Kd7DPl4SmzT2CdZdD+VANgpD3Hl7bn+FGFgeUrAJ5lDVenmwCwcOHCTAS6UgBQtuC1PJcKDe6DAL46FAFA/U2bsj1sF8kXPI488kgR5c+xUwdBf5Iy6Gv82W677UR6CUUkodrCIYccIuofLgWA28doJ55Hu9AnCbq7D6Z6WN+DZBKSFNxKAiTc7LTTTsMWzf6RLEMQX9nohhtuECoCagzZL7aZhyJpqDmQqwCgyBNPPPFElsLD+vYrE54aYwhqBHhjBVbc8hgmF9Ui7bdgzqlB8IL9JED18Ptof+6fCKVsNHqSmHXJycC2tRL8UqgtMUolCW8D6X8sR++fXkRlzItEoh/2nFqErjweKAUsv4W0CODVZSA2MUBL4ICwbEsAnz6Cq35GkzOndzfQ3QeEfRiwYzDrilAyvgZWwobe70HXzx+Hb1E3ov4w2rQ4sGMNqs88GGCgMcE1V9YDVsggdUEAIE7I7wgMxgD7iQX44LEXUQE/Vgy0Y3CHcZh/yVlAbVSAc8z/7uFcNjR0Pf424ne8i3oSALQ4ovNmwX/uPAlwu22iBoqR7I9/ira/vIJyM4yk30JLnYFp5x4D1IdhlgbgEQ0lkOk0meUwl7j4gAQAB0Bke3uBVRfejapOwGOk0epLoP7Er0M7fFs5LkqZ4cMeNF37CKraSQjyorPWh4qfnQTUUd2AtUkQXtThavqw/pVLBhiOAECFhJSO3vv+ga7HP0GtFYURsNBb50X9f50i7UMUm4bPSj7mDIhL5EGkfmB49AvLsfTOZ1GfCopo+WV6H6ZdcJRQAEgFTPhJAGCk9gPvouvlj+FpG4QW8qK/Vsf47x4NbB2F5bNANXwNJnwM3aeyia4hCQ8/EZkAdI7RS43ouutFlMd1pKw0kltVIHrlETCriSnLkG4qANBetmlBEwoAj6N4aQwavFil92DilccAe44X84EAd1pQShxOBtu50sRHP/sdZtglsOJJ9PpSqD1uH+DAOUAoDpv5DPh8hy4wYxbEEjw2AXwHlF5uoe3Hd6G6mxkA/lfBI5rGVBIAtpEEAB6C4JMOAp9bWHG99JWgx4sW7yDGH74rcMR2kixCQoYiw4grhwba0iwYmila4E3oQLcHsT+9jPg7KxBO2WhBHPo+szDle/NlB9ngPmDF9X+Bb0UnogZBfhMVe24DnDUXKLUAKwHbNpHy+WHDlxFjyBBgaOYeHd0/fAjRVYPwBv1osDpRf8HhUlnBawryBnoSQMwA+k3ApD97gKhviADDFDmaDiNtQPdQWYAyCi4nH5Btjf34YQQWd8EbKkFXqg9dcyox/aqjM2QVLExg8a0Po7TVQNDjQ6rKj8pvHgRsH0UqYguREjF3+A/+35UaQxCM2B8SCfjTZQMtHcBAP1ARASZUAVWStJB2wH95pwHa29qw6867or21DSaJUIBI98S0OWNdU6z/c6JQQsECG8cCBQLAxrFrodSCBQoWKFhgc7NAgQCwuY3Ixm1PgQCwce1bKL1ggYIFChYoWKBggU1hgQIBINvKBQLApvC6Qh1ZFiBoTgl3RhYz4plAI+XG7777bhFFrEBTAqO5wDpfwHg+wWkelCNnLnh+VlxcLMr87//+b3z7298WgKqKVv7973+Piy++WBAFCNQStCeAzMh0nsfDDT7nDhnLv+qqqwRQrQgAlFB3EwCGA8gJvBKAZdkETEkAYNtGUhsg+MpIeALOBKEJpj744IMi5zr/TfuoQ9XHz1V0N78juDt37lzRztwUALltzE0BwPJpd6oWkBzBdhDIz7dZz/OUyoKK7OfY0ea0m7Itped32GEHAZwr+X9F2GDb3eC4W8Kf33Gc2BZGr5NowL8VMH/zzTfjoosuytiGZZ9zzjm46667Mnnv58+fL2ypHgI8WY2lulBFsCu/u/POO4WahDrom++//z7mzJmT8VOmLfjrX/+aOYfKEoy65/jlyxnH75UywimnnII///nP4jr27ZJLLsH111+/3neP1tZWkPjAsWb76S+PP/44jjjiiDXKpj1I2ODYK/twzhC8p/1oH57jtqFSAVDy/zz/5ZdfFmPkVll49NFHh61z3TqoUCmBEkIgo00G2q97EJHVAxiMJWHOqEb1T08WIHrPTx5B8qMVCAeCiE8uRc3PTkGi2FFSd4PCQ9MLaARaf3QXog390D0aWgIpTD77UGCPGUKGvW+gG+EShmUzoFdzomNNAUSmPDaCnoCQdGcO7+U3PwytuRemlUJXqYmdrzoBmFktryFB4KlPsfqxN1CmhdETG4A2rhTjT90f+FoprCIpr62w9QwBwFEKF9gduRhdNtL/8wLS769G2ApgVbITkSO3Q8VJ+4g88YlUEj5/QBIGEkDi4XfQc9dC1FolaPf0IbLndITPnweTALcI2DbFb2aoJ5DrJwfm4xRW3XQXqpIBmOk0mo1eTDlsN3hP311K0xPY102kPMwDTlyWFAkdHkuTWDkR0l4DiGnoues59P/tc5Qn/AiWhNBeqaP2hjOAMgWwO+34sBeNjgKA1+dDR50PVSQAjNMcAoCMNpYUgGxEfzh8X9xnMlcM430qwnnZIFb/+GFEWwx4whoa9F5MPXYeAgfvBHjSQMTjUmeQBAcl3W4SRGVOd9qxAei49kF4lnSgVA/DDOhYofdi+kXHA7tWIxG0EGSe9V6g76anMbBgGcr9xeg0BhDdZRKKzzgQmOCFLcgOBLJtaUvxH0dbn90gMJ8A+v74T3jfaUa434DtSWBw6zKErzocRjV5CzJaXRxsL6POm9Lou/YJREkAKK5ER6oDlZcfB3wtKupMOTkrOHTGoIXgoA78uxuLb74LE0LlGDRTaA0kMOfyM4EpPqEAYJgDIPDu83ihuULEjZ4EvCVh2dZXV6D7rpdQNgAkNRMromnM+unpwNYOAcAGzFQCHkMSAFZdfzcqu4CwqcOyU2gqTaOe83tKEVkBSKbTCHgcOQ9BCJCkNeLqxK0DhszGgb+3oemOFzBOLwVig1g80IApFx0O34HTRCC+jz78bgyf3nwvQjEf6mrr0DDYgmmnzgf2rZegupUCdD9MGDCgZ7J6kPLgpYxI2gbebsLqm17CuN4ANC2Jpkgc9RceAsybANtjSJUAU8fntz6JjpeXYHK0DivbVmGn4+bBe+qOQCAO+LnO8WSeU+qZKH/rsJI29B4dePB9xB5/E5HiOvR3N6Nxsh+zrzlLEog4cCmg8w9voOulD1EfKkVHrAsTDtkVOGcnMBOJX6kAmJJIQddQaR/oKrSqRiOuBlr/+Be0/edTFJcUYbnVi11PPxzBQ74qTqL0v0oywetampowafwkBAJCukKsLZhih2TPXIWcdXsOFK4qWOCLs0CBAPDF2b5Qc8ECBQsULLApLVAgAGxKa3/xdRUIAF/8GBRaULBAwQIFCxQsULDA+lqgQADItmCBALC+HlW4fq0soKKiTz75ZCG/r46ysjIB1h522GECNOUPwWgl5a7OcwOQ99xzDy644AIBAitAnZvK7hQAClD+2c9+hhtvvFGUSXl5lkOQVcm/i01un9ICH+oSz+HnJAvst99+AkRVwHppaWkmBQDPGS6fOgkKr776qiAeEHhlpDoBZSXjn2u8BQsWYNdddxUfR6NR9Pf349577xUECUaL5yoUsEylCqAUAhh9/swzz2TAV7aXUekkEeQeuQQA1Qdu0D/77LPidLfywEhEALaD0v4EilWUPvv4yiuviP7wOpZNeXzKy6vocpIirrvuOjB1wHAHy6LtePBc/vvss88WvkIweyQCAOu75ZZbBIj+/9u7EzjJyvre/99aunqd7p59YxZgWF1YFMWAkOBVQcQExZgARhJNFI1r7vWlovfGJBqv8ve+TIyaRL3GuCOiQiIGUDQEEJFNFtmZGWaYvfel9v/r+1Q9zZmie7p6ZpgpLp/zol89dJ065znv5zlV3fX7Pb/H5/XzVq1aFZJF/JgTSBot4//H2e1+nt0cmI+bx6OTGA499NDwI1/3tddeq7PPPjskoPi6PBa9TICTXKbrs+R1xmSXRx55JCxl4b7yc3ycG264Qaeccsqc7q/GnWOliJNOOimM1VgZwePQyRnT7e+2x2B/TBhw4sQb3vCGsHtMAIhjxX1kl9hu7+OkCCcBOGEjbh7HXopg37dEXWrPhE452pcJwfbyF3+i4Rt+o/m5Pj08vF2H/48LpUMXafP//CctKkjbJ4a18jWnShecrF2dVfVlUmG97zir1kGvqdmvnk39xRu15ZpbtKynX+uHtip74mqtfPPrpGW5WnntalnlVDUEuFWpqurkCAfP2jLKuE0+9nce06ZvXK+V2V5NFkY1tCqrpX/zh9KCai1C7Mu5aVQP/tP3tGQsp/RoSaV0St0nrlHufadKC6TyYFmZ/kwtYaA++9+OYaLuaDkEQHXrNm3/7Pe1YMCT09v1cGG7Dv/ga6WTDwvB+ULJCURttSUDxqXit2/Rrq/co6WVfu1MD6nr9HXqfNepKtRnVNcSAFzS2wkAGXV6HXIXJvn2zdp49S1a1TVfO0eHtbNfOvKdr5OOWRYSDTw7vpJzaNSbUwBqE56DhWc7p7PSTRu07f9eqYU7s8qkO7S1NKTuU49SzztfqWpvbTK02xkC6Hc6AeAyLd5RVbYtGxIAlvzVBaqsSCndXguK17b6+ghT/zd9RYA4ep76jIaROSht+8srVblnq9ozVVV7M9rRXdCR77xAev48aTyxjnvMQYhVJHxqe22WdM1deuJ712t5ukcqVVToSGmDhrTufedLL1qqia6qOn3BQ5L++eface0d6kl3alCTKh/dr5UfeWMt6OwYaiWRuhCSMwoq5UvKFbJSPifd8IQ2fOtnWrQzqy6XiciOq3Bsn3KXnCMtipkPtQoNYdyVKtKmooY/7gSAcaXmLdZjux7T2k++XTo2G/qioJLn7ocZ9JWSlHW+3C2jWn/pV3RI1yJtH9qpsQVZHf7hP5MW52tB53S+1oHhZnIE2tkLbbVzjisk12z5p8vV9cAu9RTSmkyXtbG3pKM+8ke1BID6bVHJTyoTKgCUtfETX9WiwZQ6Q+GRkoa7Cyr+9lotfOur6kH5J8vjOwbv+zBOZC9XpYzPOyoN/P01qt65UfN8HRlpU19Ra//nBaqu7lGlQ8q43+4o6tFP/avaRtqUyWY11j6hdX/6aun0JbUElXxe1VRFqVy7SkqFBAOfq92wHvjbxrXxyz9W7qYxLRxrVzo1qSfmTWjlO8+WXrpSpWxZWQ/uiZRGv36Tdl5+r5aXezQ4vkt9Jy1X+yVnSUtqGTNOvnFVkTBe60to1EZ6SpVCVenxrPTNuzV02c/V17VYgyNbNf6CRVrxvj8Irx2B39f68036zRd+oCM7F6lQmNTQoqyWekmC53TV7s0Ov7bXK4u4kkm6FvgfKZbVPlFRzv1301bt+OLlWpRPa3BsUE8szeiYD79NWjsvvB6WK2VVnXhRXw7hpptu0qmnnqZcri0sZeD3jFtuuSUkpMX3831/P+AICBwcARIADo47Z0UAAQQOtAAJAAda/OCejwSAg+vP2RFAAAEEENgfAiQA7K5IAsD+GFUco2mBGHC/7bbbQlnyWHbdwcPVq1eHcusO1Dp43Djj3SdxsNEB/LvuukuvetWrNDTkqImrDWemkgC+9KUvhXL/yRlmXnbAM8STs+IdrHaJdQcpZyrh72O7qoATExzIj+fxB9muIuCgalwCYLoEAB/fQXAHoN1uz1R3+dvY5kY4z6I/8cQTQ3KCg9S+XpfIdwWDxiURkrP5Y6D3b/7mb0Lg24kDybXaYwLAbBUAYnDX7Xr729+uf/iHf5i1b90uV0aIFRZikNkJBw4c2zYmaHhNeM8MdxDdVQFs4mCx2zc4OBgsk1tMOHC7bP+Zz3wmlKKPlRBisojLCr/73e/e7bmeye5A9sDAwFSFhPe///2yUdySFQCiTTLpwEFvjxNXqvBxjjvuuDAOYjtj+zwWvWxCHB8ey1dddVUY007kaEw2iOf39Xts/MEf/EGYle82+GdOmnAAPSZ3zNoJs+zgpAlXM4jHv+iii+T7pHFzO52E4uSF6GEjJ2jEagRxjMTkHLc3JsA4ccF95GUr/LOYbOPn2NHJKfu+JRem9oxmR+0zIbinX+3Qxs99R8tKndq8Y4fWnPVSackibfnuv2lxf68eLQxo3SUXS4d2amKe1OHK1ckKAPHfjuZ5xvsdw9rw+W9pxXhao0ND2tVT0dJTn6/u818h9dZmoIe1r+sFAMqV2lrg7dlUbWb/wyXt/OIP1fb4sNpTaY12lLXwzOOlPzxBpa6KMuV0aLp2SDu/fqMmr79fKx3wnCxqV3dJ8847SW2vfV4I0FW9X2ctQBdm8ccZ9dtK0ta8Rr7+I03euVG95ZzyqZQmV8/Tko86eFyutTNXK9AfrndSGv/OL0IFgBWlfo1URtRz2hFKvedUFftrcVsHUX0xtXnmKWXDwu2eHT2uLf/7X9W304XRK8p3ZzW+tFOr3vBK6ajF0sK2+toEkie2h+c7Ru8o6WBV2jymrZf+i3q2TKg716d8Ka9NizM67B1vkI5foEq3VMzUHNvct3cMavPHL9ei7WVlQgJATkv/6nxVVqSVbneCwvQJANNVBPDYi10cK6nvnjaQGJ1jkq5+XI9961qldg1pxcL5Gi2OqrqqVwve5QSOtNTttR4a1h2I5dK3V6VfrNeDn/uW1nUsUGV0UpnOTk12SJuqwzr8vRdIL1qmiW6p05fgt7If3Ktdl/1E3ZMpFduq2rk4rTVv/X1p3aJaWfhkgkFIXClKqbZ6BQgp/w8/1q5frde8are6cjmNlwdVPmq++t7/OmlpKpS88Mx491sIzYcEgJKGPuYlAMaVyvZow8R2rb7kfOmkhWG5i2q6olQYDPXrdFt/NanHLv2qDsl3aWJwRNX5Heo952Tp9LXSilyttIbHq6sN+L90NuSThPLxxZT0pZ9q+y2/UXcpGxJwSumqtswr6/APXig9d14wdRw+U8wrk2+X7i9p06f+VQsGUur0OEoVNdpe1M7estb87mnSWceFsVnsrCWP+JhZB6Ft5C+P3YfGpGvv1oYf3awV7f3hcrYUh7Xi5ccr/eaXPrnshE98r/Top76mvoG0MuMlKVdR3xnPlc49TlrXVjtmfkLq7gzX6ZyEsCqEn+vqGv9ytbbe8ID6hvrVWcgpnSpoW09BK9/+KumlK1TM1fJgMn7iDRv16Bd+qkU7U+rKpLSra0SL33a69KI1Un+XKpmUyg0JALVbM6Xqzgml8p3a8VffUu/jE8qlctpc3KmOVx2rBX/036QO3/sZabBWIWLi01eq+vB2dbTn9MjIdnWcdKgOufDV0qHZkABQqM/8d7WEsGqHVyAIiSL15J/P/liD/3WX+hcu0ZbBzeo+8zjNu+hVLsugSqdfNMpKB/Na8s0/ffEf9bY/f0d4vy6XK2G5HL9/OlkumVi47+8JHAGBAy9AAsCBN+eMCCCAwMEQIAHgYKgfvHO6eqKrVfqzvdrvsPFvzYPXJs6MAAIIIIAAAnMTIAFgdy8SAOY2fth7Pwg4sO/ZX569/81vfjMECuMv2UuXLg1l0L1OvG/WxgCofxH/7ne/G4LoDszHWcf+xTwGml0B4I//+I93K7PvmWgOaoYYRioVju0y7i5Hu2TJkhkDrVdffbX++3//7/IMbQflff4YiG9MAIgB9yRRYwLAGWecIZe8d2A4BrWT+9vmqKOO0ubNm6dmazuo/LWvfS0EiRsDyTFI60SESy65RD/4wQ+m/khxYDnu7wC7A+2NJe8bKwD4XHEGvPf1OT/+8Y+HGe/Tzf73h/gO9nqN+OjqhArPzPcH/Q5k+w8nu8UlHVwVwcsixGC5++0v//Ivg3NjIobN/fxHH300JDZ4eQdvjdcRlwCIAW4fx/u4zx3Q9hbP96EPfSgEtB2E2NMSAB/96EdDu7zF8vZOInE7PH499mLihc/hvo5/KPr6PZadQOFqCjMlAWzfvl3vfOc7w5iO7XNihBM+zj33XLnKxL5uHq8O/nvpCV+HjVxZwAkG023Oene/OVnD+/ta3Ta30csGJJNEYgKG2+ylGTxWHOj3z13Vw0kTcfMSAMkqFHFsTrd0xp6vOTmHux7GdYDSs1x3Slv/7jtK/Wabuipt6lq2WJOTEyrt2KVyd1rlY5Zq0R+eJR3arXK7lHEkbboEADfAQa/Hyxr+/vUq3fKg+ialkckxbc8U1HPy0Vr+h6+RPCvfkb+4dICDX3Ha8UPjGvzqNRq/53GtWLZCGx5/WMNL2/XcD/1prXz9wnaNDo2oK9WhtCOej+Z11//6Zx2R71JnxpUTCrq3Y1THnnuG9KJjajOrY7A5BjZ9rg15jX/rR9pw/a909OLVGhwd07b2ko549SlKnf+SUK6+lK0qr4o62tuVcWSvIA1+52YN/987tLrYr4nSmDpfcpR08am1ygYhmlmfdZ6r5Vj4usKE7lAF4Jdaf/l1WrNgmSr5ojYObJdWL9Sa1/+O9LwjpJ56OfzYXls62Hnjg7rv8qvVv3VSy7vmqzo+qQ2VES173UvV/vpTpXlSqaOqYtqF1VNqL2elOwf1xCcu18KtRWVybdq+vE3L/upClZfXEgAczq5t04XyZwzvTy2lPuMebu8WafuXr9HgL+7R4nJafe3t2l4eVeGoxTrkwt+VDu2rJVfEPvdYimul//Q+Pf6d6zRvoKBOtSk3rzeUtM93pLS5PKx177kwJADku6V2X4IrTtzwuJ748g/UM1RLDBrqqqjn6EPU+Xv/TVrcVesb90tc2yA2/pebtPEHP1PHEwUtVI+KYyXlslmNTwyobd0C5d7zOmmJass05NxEz1v3sgwVZR4vaeBj31PfQ+NKT1Q1Ob9DHWefIJ3zvNr+cWz7vK7w4O3eSd33ya9q6cay5pfaNZEtaVNnXkf8r7dIKztDP4Z9nZQT22iXB3Zp+Ec3qnDbes0vt6vgKedKKV2taqCzrGXvrycA9NQSUKrFgtKubPCbvDZf+nX1D6RCTDufLaqUKSnbndPOXEnV56/Wqj9yIDomHqhWLcP94aD8hJS//AbtuOY2rexapPzgsPJdGRVW9WrRm39XOqxDapuUejpqz3lQuv9/f0OrdmXVVcpKk+PampvQ0je/XDp5bUiMqJe4qF2f+99jfEdRw1f+REM336v5zvSY6FC2nFVbpayBzqIW/dk50qnLQrA92DrJZHNRD33iMvWsH1NfOa1MX1pb+ke1+jWnSL9zYm18NQ5xn9Pnm5DGv/0zjd/wsFJbx9TTP0+PpAa0/I2/pf5Xv9gZHiE5qjpYVKotJ/14ox771x9qcaZLI2OjGsiV1LZ2idadd2Yt4aNeYSQkONjB333+ByeVv+JaTf7qYfUWU0p1t+tRDevQ/3GBtLpHWtSlakdW1bKXqPDri9e/SOnDH/mQPvH/fUrpsPRMKVQJ8u9n8T11X9/beD4CB1OABICDqc+5EUAAgQMnQALAgbNuhTMlEwD8GUjj50Wt0EbagAACCCCAAAKzRA6q1RDLWL58+VSF7GezGQkAz+beP4jXHisBeL37+++/PwQMHUR0wNebEwC8lvoLX/hCLV68WP5F3KVjXSHAZdzjtmzZMo2NjYUZ776xfdxkAoCDzrHsv4Pvfq5n1sf14x2YdVDytNNO02GHHRZ+wXdQ1hUKPIM8zsL2cfy4A/MO0ru9bpcDog6Se6azZ5s3bg66OvgaExT8XAd1DznkEC1atCgEWT1z/R3veEd4qgPILlt/6aWX7ubhx1w+3cFkJwh4s5tnXDuYfvPNN4cZ9D6+A89eR379+vXBxH+0OhD+kY98JOzvALxntPuxxx9/PKz37u9x83U+9thjU3/suL2eue1jrF27NgTOvf8vf/lLXXnllXrwwQeDaQxguy8cPHeQ3QHkWP4/fnew3tfYmMzgALorLRxxxBHByMFjJzb813/9V+iHmPDhwJiv8aGHHgpN9nn9HJvFfvCxbWAbjyP3d3J8+RpPPfXUsByBE0D8mIP2O3fu1B133BHGmZMO4hIL7n8nbTgRxFuc9e7vPr/7zckCXmoibj6/z+uKDq4QsGbNmtDnThxx3/znf/5nqHzg64qbbW3gcvn7Y4tJG7ZyO3yveDwsWLAg9FtjxYV4Tic6eCa/rysuA+DEjrPOOiuMQZdwto2PZy/3kc0l0paYAAAgAElEQVScFBGTMHx/OJkgLtvh+8/9bkuPp+kqZjR3zbUEgJgGUAtk1oLaDqJu/cY12nrlL7Qut1DVYkUTE+Pqn9+rjalRHfqW10gvPExanFHRlQvaY3Sz4cwxwO5A2zZp4p+u0titD2pRqT1EwbdXJ1We361lx6yTFs+XVi6TFvRLg4PSlq0afHi9xjbuUG5XUYs7ezSZH9aj5Z065j1/IB21VFo1rxbI9Rrsoax3qhYs/eF9evQ712lZPqvOSkYTqYomPLN2xXwteMFzpRVLagHHUFK/Kt35a227/2Gltg9qcXu3lMvp8dFtyp5ylJa949xaoDFbCTN5q5laKfGso/gOHv5qizZ/7CqtqC5SaXiXJjMlda9epIm2svLZioY7ysqsW6pD3viyEFgdqkidOSnnQO6j49JP7tCG7/1cK9PzlMl1amhyXINdaWUW9+uQ5x4jHb1Omt8TPPTAeuU3bNHoxq3qyrapmk4pXy5qcHiXeo9drYV/fp60xpUDqipnva66EwAyaivnpDsHtO2T39OS4awqpaK2hwoAbwxLAHjy++4JAI0jaOYEAO+5x0dt5FvzgUHt+uqPVPnNZnWWpO7581UoTmgwW9aiFx6j9Jpl0iErarPdC2Vp42btuucBjW/aoe6JqrrTObV1dKhYKob2l3LS5sqIjnz3G6WTlqnUFbqoVhp/QNrwt/+izPohrexeoMnJMU2qpEJ3VkuOPlR60fFPJgC4/5/YosHb79H4I1vV192nnfm80umc5qe7lJ0oql1VDVdG1Pu606V1/RrrmFD3iUeGExarRRWzGXVVshp632Xqe3TSa1eEme07ysMqL8ipY/UCFbrTGqnkddhrz5SOXlSbKf/EpLZ/83pV/v1hLS32aHByWOX+do3Nz6r/yEPUe/zR0rwuyUuADAxLW3ZJO4e049Y7lRqeUHe1Tbm2jlCpopwvqmfefJUnh5R56THSCw9VvntS7S84QkoVJI+Buyf0xKe/ob6hjPIjo8ot61Z3X7fGNu1QqVrRSLaqzjVLtfDk46V5HVJvj9TRIW3fqeLDGzX660eUGxhXdzmt4vi41NmmLe0lrfrTc6VDe6UVHVJHVcp6an4q3PPVq+7W9stv1JJipypjYyp2pTW0MKOFz12rzFFrpK6c1NsrDQ5LW3dKO4e1894HNbFtQO2VtDKltBYsXKnhx7ept6M7JCwUDl+grjedI6UGpOOX1pJivP30Cd392W9q4Xhai3p7NKRR7cpMatmJx6pjcb9yS5ZIi7yGg8fJmOTKR8MTmrh3vYYf2qKeQruy7e3amh5T/sheHfHRC6XeolSul+0Y96tlewjqP/65qzXy07u0KtsbXgYmqxVNZlNauPYQzTvpOKk7J3W3S9mstHmbdP8j2nnfg9LAiBb2L1J+aKe25PJa/arfUur8l9USGTL1SgNuX0iCqUi5tF7522fopz//mVKZTHD9xje+oXPOOSe8R+yp6lJz7wPshcDBFSAB4OD6c3YEEEDgQAmQAHCgpFvjPNu2bQufC7nf/XmFP0+ZqZpja7SYViCAAAIIIIBAowAVAHYXIQGAe+SgCjjI6oDnvffeO1UyvDEZIH5YHGcbu8EOlDpw+o//+I8hwO4AuIOZXhLAM+zf8pa3hJnL/qU9zmL2bH+fy5sD/3FGv/dzANjHd1AzljN3cNcBTX9fsWJFqExw8cUXh3XsGzOBXaY/zmxLgjrA62oEPkYsLR//iPAxfK4PfOAD4Suudb9jx46Q+OAPF72v2xZnz8fZ2D5HshxZ/APFP/vqV78agrsf+9jHwh8uDtw68O/NQew777wzWPmYThrwbHAH9GO7LrvssjBz/ZprrgkBa7fHm4P88Thxtn8M7vocPp6vyUFeVwRwVQe3Pbl5fydRvP71rw9JFr6euNxD3M8OcWkIB9HdJ968n/8YcwKB+8Uz550o4ISDuLSD23X33XfryCOPnAo8e3mAv/iLv5hqv58b161PzkKPCQpus4/ntsUAuh08zs4888ypy0n+URhnsbu6wN/+7d+G5ANfv7ekUSz57/19Xf6KVRd8bZ55f91114XnJ5ew2NubNFar8LU4AO9KGN58TleLOPvss3c7dDynx0McF/ayg48RryeOlTgO3Gd+3P3h6/a94IQdf/fY8DjzcbyPk1/cRzMlH8x+rU8mANTmD3sGcb0G/0hFemCbHvq772rFaDYEq4uFgjLdbRpZ3qWFf3ymdOQSqT+lwkRBOUe0Z9pcunyirNSY6++3Kf/5qzT8n/dqcc6zvnMqVioqpKoqqKKJSlGFUjE4eYa9S9dnlVF3rkvj1UkN5sa07nW/LZ19Um0NcW/hMsoh6F1JZcOy6WHZgW/dqo0/uVW9w2X1tfVKxbJG00UNVYqadH3tdLpWHr9S1eLObmVLZVUrRRVTZW0rjaj3xMM0/82vkZZ5VnN9BneqNpk3JCKFafwpaf2ktnzy+8o9PKwF3fM0MTiktpCQUFEhI+3qrCh14hqt/PPflZbWnu/mdXkX35Lrx1S47Gfa/l/3qrfQpnk9C8K07aFCXtvHx9TW26VCqqI2VdVTUijd3laqqNye1UBvWoNtRfWu6NchF79BYWH35a5PX1IlXVJZnkmcqa3/fveAtn/ye1o8lK4lAKzIaenfXKTyUikdEgBq66NPv+05ASBO3J/2uTHDxKX57xvTti9+R6lto+qerIagudoy2lYaU6Ezq/HCZEiqmtfVrbGBodD/Xd3dGquUwvhYee7vSTf/QoMbHlc1mwoJAM95lxMAVoYlD8Ka6U5gcWLHjZt146f/RYe1zVdfKaVcfTH7sVRJg9la34Qx5mXbHWd1ufViWQOVgvpPOFp9p5yi0e/9h4Ye2qiVvQs0OrpL471VPZgZ1rFveY3m/7aD5LXEl1EV1OMZ9lf8Rlu+db0WVTqUzZelYl758qQGs0Xlu9Ma0KSO+/1XSK84XlrQXktcuXOLHvn01Uo/NKRDli8Ls+BHihMaqxS1Y2JU7b09SmUzrp6v3mJVneWK8pMjyvTkQpJIzzmvlm69Q1tvv1dLS22aGBlSdXG7HmsbVfmEVXreX/yRlC5I1Zz06zFt+fQ3tTDfqWq5oq3pYa06//UavepaDW/dpbaylO1s13h7WhOpsvLlksqlsno7utRTTmtRKS0Vi6qooI0j2zXRn9PRb/xd6dRja/ejKweUJmqD3NU33Be379Tgt3+uyV+v17KOXlXyBQ0rr0xfpwaK4xorFdTW1RH6Z14xpfZqLcFmsDChcl+X1vh3jfVbNfGLO9RZSKkwPqZ8f7s2ZsY1sKJdp/z122sJOv7aIOnaO3T/v92gheWc5rd3arIwobFqQQX5WkqqVKsh6dCvoX6vqI4XtDjTrY6OXpXTGW2cHNS849do4dvOlvpHalUKwiz+jFTJSa6m4UGzQxr76nUavPVBzdc8ZZ33USipVCprYHxEhVxa+c6M2tJSf8HV/Stqz6WVSVc1OLJLWzSmo897meTKJPPTUnv9RkmnNF6p/f7k15jxXUM64qgjtXNgIFQQ6e3v009/+tOQwOj38rlXfpn9nYE9EDiQAiQAHEhtzoUAAggcPAESAA6e/cE4czIBIP6+SgLAwegJzokAAggggMDeC5AAsLsdCQB7P5Z45n4S8IfZf/ZnfxZmEDuY68C8g4UOVjmo4lnGMZDpwL2D/H7805/+tBx4P+mkk0JQ3r+gO4D5+c9/Xm9729tCINKB1OTmEvJeeiAG0uNx/TwHfn1cn98/j5UDPFvZiQYOWL797W8PiQAxaO3Ap9t33nnnhdnc021+7Nprrw3n9HHjUgHxD4rGBADv49n9nhHvP0C8+TwxA9nBa28x+Opgbmz7v//7v+tFL3pRWH/+/PPPD21LZi0ffvjhwcrncGDWCRinn356OI+P4wC1+8E/c3UDz/BPnj8GrmPyQgySex/Pyv/Upz6lCy64YGp293Ql03wdycQP72N3n9+b2xsrQcRZ+z6vgx+ele6gtQPIrkjggLODy/aJwXUnPzhhw06xKsEVV1yh97///XriiSdC29xujyU7hGBKtfqUDO+4hr2rVHz7298OVQYar8fnaExy8DjwOHF7nKQSqyDE63PQPy5vEfvS4+mtb31rWE7ByQbTjd29vd1iEsNnP/vZkAjhc/lnnuXvkv2Nmz3s6QoFF154YUgOidU1fC0xeSKuiefH4nW84AUvCMd0lQBXMXjve98bDJL7uPrCww8/vLeXEyPnUxWqpxIAqlKpIGXL0tgnr9LIL+5XWzWjsoOB6bJ6TzpS3W97jbQoU5sM66BrPRY+1ZjkcgBeA7tYUXF0UjkHfD11+99v16Yf36zCthF1pnPq6OhSWzqrjkxWGc9mrpRVqlRUUlXFVFXFTEo7Ogs65q2vll68ql4q3jPFfcZKrfZ7JiWlfHwHcuszwa+/X5uuuUXt64fU63XS2z0jN61CuaxCpaxKKqVUpaJUoaiqA/btVQ12V9R2whodev7ZUq+jd9n6RToOmKp5VSoheSDttQ+cn3LNQ/rFl65Q73hVa3oWKj1eCLPRHTbf2VXVxPGHaM07XyMtrgm5eY6Rtsd17gel/JU3atf1d2v+WJuGNo+o00HJrm61deQ0WZpU1UkOlXIoN69KRVtK4yqsW6LFLzpCC15+gtRdkua1Sd0Gd8lyR8H9lZGK7dLdO7Xj0iu0aCClStkVANq19GN/rMrSGtvTlgDgkVaQJrYNq2tBr7RV2vKVKzVy5yNaNFrVvGpW2a7OWiJPflJdCxdpYnCXct1dGisXtGFyUOW1i3Tcua+WVq/QQ//nn9WxbUTZdEqbKqN6gRMAXrw2zKAue8UEm9bXkK/+xwP69RU/0YKhkhaUMupyHf50SmMdqbBvW8X7V5RSRZvHdqm0tFcLjj9C8y94RSjZP/Z/fqjJ32xUZmRc87o6lOrK6J7KTq36kzPVf4bNawkAJVWULaSl7dLWr1+ryRsfUO9gXtlCQelMSqXOrIpdGQ1qQuve8ArpjKOlJR21AVJMS7cV9Mi/XK3c44PqrWRDklV+bFLpSSe2pDWZ845VtZecoFLQhvwW9Z94mFa+8TW1CgG33K97v/sfWjWS1rxcp5TK68GRx9V2ypFa+943SV3FWlWCO0e07TPfVudQOjg8VNyiEz78F1JPTo9fca0Gbr9fy7v6NDY+rvZUVt2ptmCWSbWpMj6mkclhTabyqvRmlDp0vpad/VvSC9ZJfWlVM2WlDO/Z8o5UpzqkXFZy4scTVW396g+luzaoY7Sgjnndancp/VJVlWJRE5lquJdyxWpIBtpYHlXmiOU6/MJzpNV90o3rtfm7V2vxRFptlYwK+UltKo9ofG2fnvPRt9WW9XACgPt9S1WV2x7RvVf+TJkNu7Sme4Eq45PqaGtT1u3x5uoErvzg14ByValqWjtLeQ3My2npi5+j3t97iTSvrHLbgDILu1UNSz1kpHKbVGnTxK5RdToZoDcnXfeI7r/8RnXvKqtjtKQF2Q6lQ0ZNWRNOwamWaglBmbIm24sqdFaU75KWn3ysMuedIfXVE5jiMirplCYztRfVNqX0k2uuCVWRvOxIvlAIlXicdBaXBNqHNwCeikBLCJAA0BLdQCMQQACBp12ABICnnbilTuBqoP48xBsJAC3VNTQGAQQQQACBpgVIANidigSApocOOz4dAjE47aCsg+Seve9ZYv7FO667Hteyj2X4/aHyRRddFJYJcKDUSQAuEe/AqQPZnnXs9e4bt1jKyx/affKTn9T1118fAsIxMB8+X69XDHAA2evev+9979PLXvayEMB0e1yS3ksG3HfffVN/FPg5TipwQsJ0m4NuXv/cXw5Ox5nfcWZ7cgmAWCXAf2w48Oog6le+8hU98MADU4d2sNyb93XA5TnPeY7e+MY36g1veEOojBCD+/7Z1772tRDMdZDaiRMO0DqwG0u1O9DumeEufe+fOQHDAWwnVbjddnXShL870O4tzPBrawuP+zkuoW/vSy65JKz73jirPpkxHcvD+/le1sHX54QKl9b3fq4wkNzfx/eMwTe96U3hGn2uuDlY/td//ddTQX7/3EkIXppg1apVYbcYsPcxfT6XIPZa9q6CYH+3N1Y48P7uZwcoPEt93bp1wdQJBz7vTOXfPAbdD7F6hI/jvvN5XI3ByQ7RLrY9VjnwsgCeae/AvM8Xkwn29+xIjwlfvxNAYuUIJ5g42WNPm+/Dv//7v9cPf/jDsCyEx1B0isex4THHHBP66Nxzzw2JGnHzvfnlL385/G8ccx6DXjJg3yoceAmAGPpNKRMWqa/F0LNu4g0P6YHvX6f+eY5SSROFCa15xSnSK44Ms2BDnG+66d8NCQDhmOWySqWKOnJtoUS7fjOs6i9+rQfvuFdjQ2MhYO5JsKlKNXxIkG3PKd3ZrkpHVmtfcpL0W8dKHo5evz3vDxN84vZaIoOnLnv6t4N0XvQ8BoE3TUgjVelXD6n64OPavHFTqGQwMTkZ2l7ysgEpl+RvVyqX0ernr1PupcdLz19UO3SisEFlarX7WtzW7hlfvGPsrjrw653a+bNfqrBlUJnJcmiSKyoMt1dVOnaFDn3T74RjuuUxDunAscuch+f7gTu3Sbc9rK33bFB1oqJSvhQsRkaHlMmlle3MqS3XpnKlojWnvFA69bnSIS7l4heU+mhxgkAq1CmopRnYw0su3L9D9/z9FVowIuVLRY0sadfz/vLNqswPy5vXUxKmG8Uzz/6P3bzHCgCOcefry0TENdHd/zet1+hNd2r7A48pVaqGwH0I3lcrYWmDdFe7upYuUNuqxep6ze9IK1LB6P4vfV8dO8aUS6W0pTSiE97+R9KKzmBbcvd7ZBSljBMzvBLOxrzK192ssUee0NDjTyiTyWo0VZIn/Ic+krRkxVJ1r1kqvehY6XnLJb88uo13btOmK36k0c3b1emlcVJlbW6b1PHv+H11nuR7wAsnVFxjoXZin9P3zX8+LD26RcVt21Qtl7RrfFSVjoxGquM66rxXSC9cLfWkVCoVlK12hiU3NCiVr7pdG+64L/T75MCoukpp9fX1a+PQTnX39WjZwvnqWNCp3PFrpRccLi1L1847LG277Ccauu0B5YbGNTYyoEJPRv2nHKu1f3Ke1FO/N+4b1t3/8E2tnrdchXJRO7LjOvqC10oru2vj7+aH9Pht9yg/OqbK6KQqg+Phe2e2XbmudmXmd6g6L6tlJx0rnXystDIXZv07ScdJFNkw3pyo4uB6RnKQ38NwR0UaT0s/vkVbb707JDNVJovqKFTV0d6h7ROj6u6dp6ULFqp9Qa8yJx8nHbVCWp6p3e9bpdHLf6qNN9+lkU3bNb+3T8OporqPXa2j33uhtKAWm6+lvtWWG9HWonTno5q852ENbdyiaqGgUrGgUrmkarUSfkdJh5L6ac2bv1D969ZKLzleOqqztjxDr1QdH1aqK6tySP1JK+0EplAJoP4a42vz7eFfK+58TEO336vhDVtC4oRfZ0aLeU2WnLBYVM+iXvUeukgdy3vV4/McsUTK5lX2ch9OSAiZRalackI2Hf53rJTXZy79tD78wQ+FREP/7uWKRK4OxOz/Pb7l8uAzSIAEgGdQZ9FUBBBAYB8ESADYB7xn4FNJAHgGdhpNRgABBBBAoEGABIDdQUgA4BZpCYE4S9mNcYl4B7w3bdoUPnD3Yw7uO6jroH9ymylQOt3Ppyvd5XLrDjrv2rUrBL8XLlwYysc7oOkgbeM6tT6u93cp9dtvvz3MNPf+z3/+858yE3x/wTro6ooAdtm4cWMI4HoNdwepjz766DALvrHSQbxWJ1P4ud4cSHeQefny5U2vvxuD3v5DyP3hBIi4DICD3l5X3kF3B4Gn26YzT/7MwYyBgYEQMHcSgo/vmfO+ppUrV4ZZ905q8Nd01QQ8Tn71q1+FY/i6TjjhhDBWvP9MmxM+fD4H/h966KHQ795cEcBfDso7UD5d/zcmAcRxFqsxxHEcq1H4u93iePY1upKEg+Ru42mnnba/hskejxPNnUThxIRYAeHWW28Nxm6ngzQO1ky3uc+9ZMP69et38/JzfQ/EhIvG5/q4vldcscHbcccdF/pp2bJlIZAVqyLsDUItAcABLoe46oEoB7W8sLUD0/6e3DyJ1oFxx8JCRn8tBha2aQL/uz3Xjzto5inwPm49Rq0deWlkTJM7d2l0eESLFi6Q+vqkBf21qJ7Xxw612uvrZNfOXAtuOwjvgHdIAHBAtF6n37uExbnrLfC17BpVYcvWqfZ6Frh371y1phaVd6ETn8PX58hworJBLJAfr7U2FrxsQuJa4vXEQLdP7WO47U4o8KV7ifT6RORaTYF6e93W6OLzO5C8bafGhoeVL+RD4L+js11tTlxaueTJ49rHX25IJqVquaiUqyHE2g4hIaKtdmwbuI3e3CZzecJ4iOAnlwCY6tF6hPOpIyt2dfw+bZpA/cGpJBWfIvaLr7c+BvJ3PhSSJcIlpNNSd6fU3yf1doZxFuz8PWReJK7B7fa1+zFP0K7Hw8MKD3G/eN07x8Na9uWRYU2Wi8rmcmr30iq5dunQlU8ep36s2hrs9TY+sEGTw359q6ptfrcyzzu03p9eZKGqTLreofGaonMyQyKOJ+8aSg9UQ0l6z64PVQBi/7vdj21RuVBQYTyvYqmo7vl9yszvl/q6n1yOwv0Xkz48893nfGJQj9x+p1YfslLZRX3SsgW1rJpOI6WevJ9jV4dxU/+K49iPDeWloWGNbt+h4cGh2mu6+2PJQml+Z+05fq7HaTh0iF7v/iLgYHZMjIh9HpdneHhTmPlfmiioUq6oo6dH6p8v9XbX+jIYJa4vVErw/TCqR2+9Lbxnt/k1YnF/rQ1+ffA+blfs9+jp8b6zJA2PqLhrp0bHRkKFkc6uTnX7Naa7R1reX3tuPHccA0Z1P4UrSyvjwL/vp3Dj1G+xWGgjfq9Ik7f9JjzDBG5OT+i7ntqXB3m7g/w+n8uIOOvJ66Q8mQBQTruWQkWpalWnnXKq7rnrLk2MT4QEuTvuuENr166dqg60N6/5PAeBgy0Qfwf0d78/JP//YLeN8yOAAAII7F+BZNXGkIDp3/UT2/5O2N+/redoCCCAAAIIIIAAAgjUBEgAYCS0jEAyuBr/4IqN8+xqzxzz1jijvJkLiAHaPf3RFgPMjX/cxfPFx/claNlMW5P7JGfTx5975n9jGd3pAu1ub1jzu60WbUmuN99MO6Y7d9K/8Y/eZBJHPH5juxr/PxlAj8d2cNo/dwDeW/yQNbxgOWqb2JJ95WvdU9/MNL7iTPZ47Mb+b+yP2cZf0m1PHwz4uhrHeTP9Mtd9ku119QfP/Pd5PSP/gx/8oD7ykY9MG/yPH3DH5R6S96L/HZdXiFl1dkveZ8mSeTGQGvvAj+3JuZlrrNUAqEUqawkAu4+N3YL6YfDUj1rPFUj+aNbzxaBZGKRPxqhDhC18eQaxg2K1EuW14GI9sFcPNLpUf+3JT4acnxwf9UYlo9PxPPE4ITjroJszF+Jx6oerB8XDdYTD1w7kMH1scjxrGA/1+2jaBIiZMHbjTYbPE5dVf67P4USe+JoQZ/0m+//J09QqJzwJW29xSIiYmhudyNaQyp4Bn3ECQLJjpi5+Tt25pwSAqTHT2P8RNXZpMoFktxeoeqDZV9cwPJPjzwHXkAaSOE7Y3cFj93mlns3i90CX1Y+fP8bxN9NgDkkr9eneXtTd48RjI3zVn+SGNTI23C/xkpxyExaTiPuH7/ULC2O/Pv5Cu+oZG15uwokdSaPkv6NhSEKprz/h57iN9ZLyT+nQxiyO2ovAk2PEj9st3JO+HxP4yXOH+yRx8VPXUx8VjedJJnL4njeix65/Nan/71PaGpMOGnMNYh/G78nxkeyPmIQQBkj96MnPn+MA3u27MZ0AUE+QCn0cX0jiTdrQUlc/COO6/j3xeukTx26uvXTUGhgqqcT/9b+8TEUxr5tvvElnnXmmKqWSyqWyLr74Yn3uc5+bej2Y9QZlBwQQQAABBBBAAAEEEEAAAQQQQAABBBDYZwESAPaZkAPsT4EY7PX3+G8HsGOwcKYA8t60YaZAbTzvTFneMXDrGdPeJ5bkdxv2NajZeB2Ns4uSAe4YuJ7pnDG4GJcaaKxm0KyZz+NgXihvns1OXWNMiEgGuadLCkieZ7r+my4o7DZHZ1/zTBUd3C4nDNjAVRD8fbYAfWN74rHjdcZ+9Hmns50u2WI6y7hf40yxuMxEs/77ul+jx8tf/vKw3IY3V0y4+eabQzDfSxl4xuxMmxNPbBXHUfTy9STLOsfzuW9i8kCsiOBj778EmicTAMJs9FgFYDawaQKxsz0lPN4Y5A0zduvB9DgbOe4X4/P179WpQGM8U60RTxnX050jDEjP6G540EHNZCCwISYfz7RbvLOpC927nRw3dInymZJakhU8Gq/7yQSAxLljMDZaJugcJ3YCwFMj19OG859yQcn4alMJAI39v6cxlMzziP0/C2kIpMaY/NS+DvzX131P9nMMlIdEjnrCybQvQPUfxqoNISbsgHgy0yBx3zSOvd0CwPVjhSBxYsepf9YD4bOtqdDYzsZEgGCXSHIJs8ydDNDwxOkSAKYC14n7olJVyTP2y+Uwe77bM/anHQ31HyavZ7p7Pt6L8RjJqg7hhp6ho90236/x8XiembyS1zfdPo2vPbu/rCQSgJJVTvYwaGP+TROvjclEP9/v4bKrqZAMUCgVw/3/7ne9W1/4/OdDEp9f76+66iqdfvrp+/33o717peJZCCCAAAIIIIDA3ASSf083+1nA3M7A3ggggAACCCCAAAL7W2D6z5/391la/3gkALR+Hz1rW9gYuG6cqR0+eG6YET4XrOQMZQcrvTUGyacLWDvgHNdwj7Of53Levd3XAVgbxDLtMyUqJI8/3YzsuZ4/BuPjjPz4/OnOvzcJAMnnOAgdl2hBp48AAB4oSURBVDPwtYb1yr3e8TRbMjgfkwgakyJiMDI6uJ9nKj0fA/Vx35lmqTf7R3/yutyu5PiN1xT32ZdxPFt/Jtvr67/ssst00UUXhaUIvAzCFVdcobPOOmuq4kI8XjSNzl6Ow/92OWdvk16PvloNz2vsi+QxYmWG/Z0cUztHQ9S7MYg5HU4TQa7ZTOf6eKUa5+Lv/sz93e/J4FzyTDPkBsz1MpreP1ndwm3yWPHrSBw7Tf0C1hBrfkpwNTETudaw5oL/yVETL2iuQ2K6/txTX9b2b5gFH5scq0I0JgDUA7+29H3rmdQu/+6tUqolZfn9aqbzVstOoisr0+5a81J5sqRM1rPx67Prp8wSt1HjQGmACeNrhnssVH0oFpVxklh2+tfsPQ6gSjXE/quVqlJp1xmohoIa9XUepn9qsr2JpJtSqRi8vKUzaWX34PSUAzcmnNR3cMn/crEW4M7WTWvl7121oIkRtNuaI03fSrWXOFcbiBUVahdVH+71pILk+ZtoyrRnr1cAmHoNceWEWbbpfj/aunVrWELJ7+X+neWcc87R17/+9ZAomUyWnO3YPI5AKwokk3Lj74rTLU+1p7Ynk0PD+1FMXmrFC6ZNCCCAwLNcIDkpJf7OHf+m3d9/xz3Lqbl8BBBAAAEEEEDgaROYacnjp+2ELXZgEgBarENozp4FYmAp7rU///Bq/FBuumP7Zw5otsoacHP94HBvvKbWwd4PgzNZdaGZw812fcnrSfZf8jzJRI/Yd7MtFRA/lN2fQetk+5oKgDYDtJf7vPrVr9a//du/heD9K1/5Sv3gBz94ypFigke0avzgO/mE6RIAku57M+728tKeOlM/eaDZY1p7PO10k6STK9BPvS7NcJS9PX1jXHa6gP4Mccu9ZtwfT5zp/t2/4+HApTc09v9M+SYz9fOT5dJnmC2eqBgQ7jevgpAIDqUbA80Olid+ljyvnxeWsw9bql5hoKraMWotT3l2fXixa27A7im/Zrrkk7mM96lJ71Mn2f3aalex+9ZMvs/e3P7T9XNISKilccy4Jftqt9fHVFg4YWqbi8vUk+IBHKifqs6QqCrQxA07W/9NjZbGJUKaOHbc5dJLL9UHPvCBUBXGyZI33XSTXvziF08lrMzhUOyKQEsLJAP/s/2uutvrULy/Gr639MXSOAQQQACBqYStxs+MGmmSExBgQwABBBBAAAEEEEDgYAuQAHCwe4Dzz0lguhlnczoAOx9UgQOVANAYyJjuD/OZIJJjbH8GKlshAcAzMj1r2AH/8847L1RYcBbcddddp5NOOmm3agtz+UB7tkG1Px1nO9duj+/n2HCzAeDdPuxP/M9cA39xEnxjNfZmEgLm5HSAdp7r/X+AmtX0aQ5U/4d+rycAhO/1FjYmADTOxk9WmHfwvxTm0Yfwf4gZe15+qKofyrbXlxeYLYqeGLRzvf65rAgQE2lCvkP9whxwn+le8s+nS77ZH/de8jpn40me78me2n1INV7H1PvTbCNvtpPP8QVltv6L7Y9pDnPpP1/K+Ni4Tn7Jyfr1r38druxP/uRP9KUvfSn821VAGqsIHbT3hdnceRwBBBBAAAEEEGhSgM+nmoRiNwQQQAABBBBAAIGDIkACwEFh56R7K8AfWHsr1xrPm2sAcLYg9EwVAOLVzhRg2FPg4f/1BACXYXYw5rWvfa1+9KMfBSr/20sDzFTKf19Hz//LgZ7pZvbu82zffQVv0efP9f5v0cvYrVn7tf/rFQB8gjCj3iXxExUAmrmPXDXAh4kJADFI7mBuVqmQAOCvsDVTuj55tdMkA+ypeMBc4tNTCQCxOoETFVJ7nnEfE2SmGye7Jc3MFkif4RpDP+yhQEIz47MxeWfGwdPMwfZ1n1n6L5kA0NSCGg2D/+8+8xm9+z3vCa1cuXKlfvazn+nwww+fajW/v+1rB/J8BBBAAAEEEEAAAQQQQAABBBBAAAEEmhcgAaB5K/ZsAQE+QG6BTtiHJsw1AEgCwD5gT/PUWMbfpZkfffRRnXzyySEZwFUBvv/97+vlL395eFbcr5mAYzMt3F/HaeZcT/s+e4ru7+eKA0/7tRzgE8z1/j/AzWvudAeo/2MCgOprs4fGNbMue0MCQHJIOgEg48B6jGo3cbxpUeqB5Hjsxvj6HoPeMygnEwBiZYOpigcz3FdNn38uCQBuX0PmwkznaWbAtFQCQGzwDP0XEwBixYKmEjjCkgS1pQgOO/Qwbdi4ISyT9NnPflbveMc7aoks9UQTfn9rZsSwDwIIIIAAAggggAACCCCAAAIIIIAAAvtHgASA/ePIUQ6SwGwB4oPUrGftaQ92oHeu4+FAt7cVAiCxDaVSSV/4whf0rne9K4zX0047LczYjJuXB4hrGD5rB/RsF76nwGJT0bPZTsDjLS3wNPf/VBLAHBBiBQB/d1A9GTt3FYCwBMDeVgBItmOGIPLeBP+nXnMSsffdbp89JNY0BuenPf8+JgC4ffsjCaCxG6eucbb2TfdaMttzZhsz+6n/KuWKnFB28cVv0ze++c1w1jPOOCMklDWW/H/K9c+1AsVs18TjCCCAAAIIIIAAAggggAACCCCAAAIIIDAlQAIAg+EZLTDXgO8z+mKfAY0/0AH1RpK5jocD3d5WSABImg0MDOjDH/6whoaGwtcnPvEJHXnkkaEiAFuTAnuqgd7kIdjtGSzwNPb/bK9nU4H8Ol8M/vt//e/wvf5YKOnu4H/9e/jxvgRgpyknH3txb3Nf9lhAww/OcOCZKhDsNqqaDZjvofH7uhxAsj1PKbG/t+Oo2etqvMX2Q//F2f1btmzRJZdcou3bt4eksY9//ON6znOeMzX7f6ZxfKDff5/BrzI0HQEEEEAAAQQQQAABBBBAAAEEEEAAgTkLkAAwZzKe0EoCswVIWqmtz4a2HOwP9Oc6Hg50e1stAcBj0jP90+n0bqWanw1jlWtEoNUF5vp65uuZmqnuquwNweHG2PaBfv1rde/Z2ve0JgDMdvIWf9xl//1ekslkwvuJ/9+b/z3Txvhr8U6leQgggAACCCCAAAIIIIAAAggggAACz2gBEgCe0d1H4/cmQILa0ydwsD/Qn+t4ONDtbaUEAAdr3B4HbOLmigDz588PP/cSAVQCePruFY6MwGwCc309i8fb40z6xEkP9OvfbNfb6o/v7WT7ma5rbysltIJTcokYLwHg94pksJ8EgFboJdqAAAIIIIAAAggggAACCCCAAAIIIPBsFiAB4Nnc+1w7AgggkBBIBhyLxeJTEgAIGDJcEEAAAQQsEJcAmE7DCQLe9lQBAEUEEEAAAQQQQAABBBBAAAEEEEAAAQQQePoESAB4+mw5MgIIIPCMEnBAJ5kE0BjwJwHgGdWdNBYBBBA4KALxfYT3jIPCz0kRQAABBBBAAAEEEEAAAQQQQAABBBAQCQAMAgQQQACBIDBbyXGCOQwUBBBAAAEEEEAAAQQQQAABBBBAAAEEEEAAAQQQQKC1BUgAaO3+oXUIIIDAARMgAeCAUXMiBBBAAAEEEEAAAQQQQAABBBBAAAEEEEAAAQQQQOBpESAB4Glh5aAIIIDAM1NgT0sAPDOviFYjgAACCCCAAAIIIIAAAggggAACCCCAAAIIIIAAAs8eARIAnj19zZUigAACswqQADArETs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fj/AXzvSjxMpJZS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 y="1544638"/>
            <a:ext cx="16272599" cy="7866062"/>
          </a:xfrm>
          <a:prstGeom prst="rect">
            <a:avLst/>
          </a:prstGeom>
        </p:spPr>
      </p:pic>
    </p:spTree>
    <p:extLst>
      <p:ext uri="{BB962C8B-B14F-4D97-AF65-F5344CB8AC3E}">
        <p14:creationId xmlns:p14="http://schemas.microsoft.com/office/powerpoint/2010/main" val="3890079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 y="1639888"/>
            <a:ext cx="8991600" cy="815181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6184354"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a:solidFill>
                  <a:srgbClr val="FF0000"/>
                </a:solidFill>
                <a:latin typeface="Times New Roman" pitchFamily="18" charset="0"/>
                <a:cs typeface="Times New Roman" pitchFamily="18" charset="0"/>
              </a:rPr>
              <a:t>RAG Differs From LLMs</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sp>
        <p:nvSpPr>
          <p:cNvPr id="16" name="Rectangle 15"/>
          <p:cNvSpPr/>
          <p:nvPr/>
        </p:nvSpPr>
        <p:spPr>
          <a:xfrm>
            <a:off x="1066800" y="3238500"/>
            <a:ext cx="8415253" cy="1200329"/>
          </a:xfrm>
          <a:prstGeom prst="rect">
            <a:avLst/>
          </a:prstGeom>
        </p:spPr>
        <p:txBody>
          <a:bodyPr wrap="square">
            <a:spAutoFit/>
          </a:bodyPr>
          <a:lstStyle/>
          <a:p>
            <a:pPr marL="457200" indent="-457200">
              <a:lnSpc>
                <a:spcPct val="150000"/>
              </a:lnSpc>
              <a:buFont typeface="+mj-lt"/>
              <a:buAutoNum type="arabicPeriod"/>
            </a:pPr>
            <a:r>
              <a:rPr lang="en-US" sz="2400" dirty="0">
                <a:latin typeface="Times New Roman" pitchFamily="18" charset="0"/>
                <a:cs typeface="Times New Roman" pitchFamily="18" charset="0"/>
              </a:rPr>
              <a:t>A </a:t>
            </a:r>
            <a:r>
              <a:rPr lang="en-US" sz="2400" b="1" dirty="0">
                <a:latin typeface="Times New Roman" pitchFamily="18" charset="0"/>
                <a:cs typeface="Times New Roman" pitchFamily="18" charset="0"/>
              </a:rPr>
              <a:t>retriever </a:t>
            </a:r>
            <a:r>
              <a:rPr lang="en-US" sz="2400" dirty="0">
                <a:latin typeface="Times New Roman" pitchFamily="18" charset="0"/>
                <a:cs typeface="Times New Roman" pitchFamily="18" charset="0"/>
              </a:rPr>
              <a:t>to retrieve relevant document chunks to the question. </a:t>
            </a:r>
            <a:endParaRPr lang="en-US" sz="2290" dirty="0" smtClean="0">
              <a:latin typeface="Times New Roman" pitchFamily="18" charset="0"/>
              <a:cs typeface="Times New Roman" pitchFamily="18" charset="0"/>
            </a:endParaRPr>
          </a:p>
        </p:txBody>
      </p:sp>
      <p:sp>
        <p:nvSpPr>
          <p:cNvPr id="17" name="Rectangle 16"/>
          <p:cNvSpPr/>
          <p:nvPr/>
        </p:nvSpPr>
        <p:spPr>
          <a:xfrm>
            <a:off x="1042261" y="4610100"/>
            <a:ext cx="9144000" cy="646331"/>
          </a:xfrm>
          <a:prstGeom prst="rect">
            <a:avLst/>
          </a:prstGeom>
        </p:spPr>
        <p:txBody>
          <a:bodyPr>
            <a:spAutoFit/>
          </a:bodyPr>
          <a:lstStyle/>
          <a:p>
            <a:pPr>
              <a:lnSpc>
                <a:spcPct val="150000"/>
              </a:lnSpc>
            </a:pPr>
            <a:r>
              <a:rPr lang="en-US" sz="2290" b="1" dirty="0" smtClean="0">
                <a:latin typeface="Times New Roman" pitchFamily="18" charset="0"/>
                <a:cs typeface="Times New Roman" pitchFamily="18" charset="0"/>
              </a:rPr>
              <a:t>2. </a:t>
            </a:r>
            <a:r>
              <a:rPr lang="en-US" sz="2400" dirty="0"/>
              <a:t>A </a:t>
            </a:r>
            <a:r>
              <a:rPr lang="en-US" sz="2400" b="1" dirty="0">
                <a:latin typeface="Times New Roman" pitchFamily="18" charset="0"/>
                <a:cs typeface="Times New Roman" pitchFamily="18" charset="0"/>
              </a:rPr>
              <a:t>knowledge base </a:t>
            </a:r>
            <a:r>
              <a:rPr lang="en-US" sz="2400" dirty="0"/>
              <a:t>where documents are stored. </a:t>
            </a:r>
            <a:endParaRPr lang="en-US" sz="2290" dirty="0">
              <a:latin typeface="Times New Roman" pitchFamily="18" charset="0"/>
              <a:cs typeface="Times New Roman" pitchFamily="18" charset="0"/>
            </a:endParaRPr>
          </a:p>
        </p:txBody>
      </p:sp>
      <p:sp>
        <p:nvSpPr>
          <p:cNvPr id="18" name="Rectangle 17"/>
          <p:cNvSpPr/>
          <p:nvPr/>
        </p:nvSpPr>
        <p:spPr>
          <a:xfrm>
            <a:off x="1066800" y="5524500"/>
            <a:ext cx="9144000" cy="1200329"/>
          </a:xfrm>
          <a:prstGeom prst="rect">
            <a:avLst/>
          </a:prstGeom>
        </p:spPr>
        <p:txBody>
          <a:bodyPr>
            <a:spAutoFit/>
          </a:bodyPr>
          <a:lstStyle/>
          <a:p>
            <a:pPr>
              <a:lnSpc>
                <a:spcPct val="150000"/>
              </a:lnSpc>
            </a:pPr>
            <a:r>
              <a:rPr lang="en-US" sz="2290" b="1" dirty="0" smtClean="0">
                <a:latin typeface="Times New Roman" pitchFamily="18" charset="0"/>
                <a:cs typeface="Times New Roman" pitchFamily="18" charset="0"/>
              </a:rPr>
              <a:t>3. </a:t>
            </a:r>
            <a:r>
              <a:rPr lang="en-US" sz="2400" dirty="0">
                <a:latin typeface="Times New Roman" pitchFamily="18" charset="0"/>
                <a:cs typeface="Times New Roman" pitchFamily="18" charset="0"/>
              </a:rPr>
              <a:t>A </a:t>
            </a:r>
            <a:r>
              <a:rPr lang="en-US" sz="2400" b="1" dirty="0">
                <a:latin typeface="Times New Roman" pitchFamily="18" charset="0"/>
                <a:cs typeface="Times New Roman" pitchFamily="18" charset="0"/>
              </a:rPr>
              <a:t>framework that combines </a:t>
            </a:r>
            <a:r>
              <a:rPr lang="en-US" sz="2400" dirty="0">
                <a:latin typeface="Times New Roman" pitchFamily="18" charset="0"/>
                <a:cs typeface="Times New Roman" pitchFamily="18" charset="0"/>
              </a:rPr>
              <a:t>the question and relevant chunks to obtain an answer.</a:t>
            </a:r>
            <a:endParaRPr lang="en-US" sz="229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1924822"/>
            <a:ext cx="7296721" cy="7333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30637" y="2324100"/>
            <a:ext cx="8451416" cy="444737"/>
          </a:xfrm>
          <a:prstGeom prst="rect">
            <a:avLst/>
          </a:prstGeom>
        </p:spPr>
        <p:txBody>
          <a:bodyPr wrap="none">
            <a:spAutoFit/>
          </a:bodyPr>
          <a:lstStyle/>
          <a:p>
            <a:r>
              <a:rPr lang="en-US" sz="2290" dirty="0">
                <a:latin typeface="Times New Roman" pitchFamily="18" charset="0"/>
                <a:cs typeface="Times New Roman" pitchFamily="18" charset="0"/>
              </a:rPr>
              <a:t>RAG is different from LLMs. The key differences are the addition of: </a:t>
            </a:r>
          </a:p>
        </p:txBody>
      </p:sp>
    </p:spTree>
    <p:extLst>
      <p:ext uri="{BB962C8B-B14F-4D97-AF65-F5344CB8AC3E}">
        <p14:creationId xmlns:p14="http://schemas.microsoft.com/office/powerpoint/2010/main" val="109501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6184354"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a:solidFill>
                  <a:srgbClr val="FF0000"/>
                </a:solidFill>
                <a:latin typeface="Times New Roman" pitchFamily="18" charset="0"/>
                <a:cs typeface="Times New Roman" pitchFamily="18" charset="0"/>
              </a:rPr>
              <a:t>Types of Data in RAG</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02" y="2039340"/>
            <a:ext cx="6721098" cy="6419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96200" y="2857500"/>
            <a:ext cx="9144000" cy="1149545"/>
          </a:xfrm>
          <a:prstGeom prst="rect">
            <a:avLst/>
          </a:prstGeom>
        </p:spPr>
        <p:txBody>
          <a:bodyPr>
            <a:spAutoFit/>
          </a:bodyPr>
          <a:lstStyle/>
          <a:p>
            <a:r>
              <a:rPr lang="en-US" sz="2290" dirty="0">
                <a:latin typeface="Times New Roman" pitchFamily="18" charset="0"/>
                <a:cs typeface="Times New Roman" pitchFamily="18" charset="0"/>
              </a:rPr>
              <a:t>RAG systems can be designed to manage </a:t>
            </a:r>
            <a:r>
              <a:rPr lang="en-US" sz="2290" b="1" dirty="0">
                <a:latin typeface="Times New Roman" pitchFamily="18" charset="0"/>
                <a:cs typeface="Times New Roman" pitchFamily="18" charset="0"/>
              </a:rPr>
              <a:t>question distillation, document retrieval</a:t>
            </a:r>
            <a:r>
              <a:rPr lang="en-US" sz="2290" dirty="0">
                <a:latin typeface="Times New Roman" pitchFamily="18" charset="0"/>
                <a:cs typeface="Times New Roman" pitchFamily="18" charset="0"/>
              </a:rPr>
              <a:t>, and </a:t>
            </a:r>
            <a:r>
              <a:rPr lang="en-US" sz="2290" b="1" dirty="0">
                <a:latin typeface="Times New Roman" pitchFamily="18" charset="0"/>
                <a:cs typeface="Times New Roman" pitchFamily="18" charset="0"/>
              </a:rPr>
              <a:t>answer generation </a:t>
            </a:r>
            <a:r>
              <a:rPr lang="en-US" sz="2290" dirty="0">
                <a:latin typeface="Times New Roman" pitchFamily="18" charset="0"/>
                <a:cs typeface="Times New Roman" pitchFamily="18" charset="0"/>
              </a:rPr>
              <a:t>across </a:t>
            </a:r>
            <a:r>
              <a:rPr lang="en-US" sz="2290" b="1" dirty="0">
                <a:latin typeface="Times New Roman" pitchFamily="18" charset="0"/>
                <a:cs typeface="Times New Roman" pitchFamily="18" charset="0"/>
              </a:rPr>
              <a:t>various data types </a:t>
            </a:r>
            <a:r>
              <a:rPr lang="en-US" sz="2290" dirty="0">
                <a:latin typeface="Times New Roman" pitchFamily="18" charset="0"/>
                <a:cs typeface="Times New Roman" pitchFamily="18" charset="0"/>
              </a:rPr>
              <a:t>(Multi-Modal RAG).</a:t>
            </a:r>
          </a:p>
        </p:txBody>
      </p:sp>
      <p:sp>
        <p:nvSpPr>
          <p:cNvPr id="4" name="Rectangle 3"/>
          <p:cNvSpPr/>
          <p:nvPr/>
        </p:nvSpPr>
        <p:spPr>
          <a:xfrm>
            <a:off x="7767233" y="4305300"/>
            <a:ext cx="9144000" cy="1149545"/>
          </a:xfrm>
          <a:prstGeom prst="rect">
            <a:avLst/>
          </a:prstGeom>
        </p:spPr>
        <p:txBody>
          <a:bodyPr>
            <a:spAutoFit/>
          </a:bodyPr>
          <a:lstStyle/>
          <a:p>
            <a:r>
              <a:rPr lang="en-US" sz="2290" dirty="0">
                <a:latin typeface="Times New Roman" pitchFamily="18" charset="0"/>
                <a:cs typeface="Times New Roman" pitchFamily="18" charset="0"/>
              </a:rPr>
              <a:t>Data types that can be utilized include </a:t>
            </a:r>
            <a:r>
              <a:rPr lang="en-US" sz="2290" b="1" dirty="0">
                <a:latin typeface="Times New Roman" pitchFamily="18" charset="0"/>
                <a:cs typeface="Times New Roman" pitchFamily="18" charset="0"/>
              </a:rPr>
              <a:t>text </a:t>
            </a:r>
            <a:r>
              <a:rPr lang="en-US" sz="2290" dirty="0">
                <a:latin typeface="Times New Roman" pitchFamily="18" charset="0"/>
                <a:cs typeface="Times New Roman" pitchFamily="18" charset="0"/>
              </a:rPr>
              <a:t>(documents, articles, reports), </a:t>
            </a:r>
            <a:r>
              <a:rPr lang="en-US" sz="2290" b="1" dirty="0">
                <a:latin typeface="Times New Roman" pitchFamily="18" charset="0"/>
                <a:cs typeface="Times New Roman" pitchFamily="18" charset="0"/>
              </a:rPr>
              <a:t>images</a:t>
            </a:r>
            <a:r>
              <a:rPr lang="en-US" sz="2290" dirty="0">
                <a:latin typeface="Times New Roman" pitchFamily="18" charset="0"/>
                <a:cs typeface="Times New Roman" pitchFamily="18" charset="0"/>
              </a:rPr>
              <a:t> (photos, diagrams), </a:t>
            </a:r>
            <a:r>
              <a:rPr lang="en-US" sz="2290" b="1" dirty="0">
                <a:latin typeface="Times New Roman" pitchFamily="18" charset="0"/>
                <a:cs typeface="Times New Roman" pitchFamily="18" charset="0"/>
              </a:rPr>
              <a:t>audio</a:t>
            </a:r>
            <a:r>
              <a:rPr lang="en-US" sz="2290" dirty="0">
                <a:latin typeface="Times New Roman" pitchFamily="18" charset="0"/>
                <a:cs typeface="Times New Roman" pitchFamily="18" charset="0"/>
              </a:rPr>
              <a:t> (recordings, speeches), </a:t>
            </a:r>
            <a:r>
              <a:rPr lang="en-US" sz="2290" b="1" dirty="0">
                <a:latin typeface="Times New Roman" pitchFamily="18" charset="0"/>
                <a:cs typeface="Times New Roman" pitchFamily="18" charset="0"/>
              </a:rPr>
              <a:t>videos</a:t>
            </a:r>
            <a:r>
              <a:rPr lang="en-US" sz="2290" dirty="0">
                <a:latin typeface="Times New Roman" pitchFamily="18" charset="0"/>
                <a:cs typeface="Times New Roman" pitchFamily="18" charset="0"/>
              </a:rPr>
              <a:t> (tutorials, demonstrations), and others (tables, graphs, charts).</a:t>
            </a:r>
          </a:p>
        </p:txBody>
      </p:sp>
      <p:sp>
        <p:nvSpPr>
          <p:cNvPr id="5" name="Rectangle 4"/>
          <p:cNvSpPr/>
          <p:nvPr/>
        </p:nvSpPr>
        <p:spPr>
          <a:xfrm>
            <a:off x="7767233" y="5975155"/>
            <a:ext cx="9144000" cy="1149545"/>
          </a:xfrm>
          <a:prstGeom prst="rect">
            <a:avLst/>
          </a:prstGeom>
        </p:spPr>
        <p:txBody>
          <a:bodyPr>
            <a:spAutoFit/>
          </a:bodyPr>
          <a:lstStyle/>
          <a:p>
            <a:r>
              <a:rPr lang="en-US" sz="2290" dirty="0">
                <a:latin typeface="Times New Roman" pitchFamily="18" charset="0"/>
                <a:cs typeface="Times New Roman" pitchFamily="18" charset="0"/>
              </a:rPr>
              <a:t>By leveraging this diversity, these systems deliver more precise and </a:t>
            </a:r>
            <a:r>
              <a:rPr lang="en-US" sz="2290" b="1" dirty="0">
                <a:latin typeface="Times New Roman" pitchFamily="18" charset="0"/>
                <a:cs typeface="Times New Roman" pitchFamily="18" charset="0"/>
              </a:rPr>
              <a:t>contextually relevant </a:t>
            </a:r>
            <a:r>
              <a:rPr lang="en-US" sz="2290" dirty="0">
                <a:latin typeface="Times New Roman" pitchFamily="18" charset="0"/>
                <a:cs typeface="Times New Roman" pitchFamily="18" charset="0"/>
              </a:rPr>
              <a:t>results, thereby improving the </a:t>
            </a:r>
            <a:r>
              <a:rPr lang="en-US" sz="2290" b="1" dirty="0">
                <a:latin typeface="Times New Roman" pitchFamily="18" charset="0"/>
                <a:cs typeface="Times New Roman" pitchFamily="18" charset="0"/>
              </a:rPr>
              <a:t>user experience</a:t>
            </a:r>
            <a:r>
              <a:rPr lang="en-US" sz="2290" dirty="0">
                <a:latin typeface="Times New Roman" pitchFamily="18" charset="0"/>
                <a:cs typeface="Times New Roman" pitchFamily="18" charset="0"/>
              </a:rPr>
              <a:t> in interactive applications.</a:t>
            </a:r>
          </a:p>
        </p:txBody>
      </p:sp>
    </p:spTree>
    <p:extLst>
      <p:ext uri="{BB962C8B-B14F-4D97-AF65-F5344CB8AC3E}">
        <p14:creationId xmlns:p14="http://schemas.microsoft.com/office/powerpoint/2010/main" val="172808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grpSp>
        <p:nvGrpSpPr>
          <p:cNvPr id="2" name="Group 2"/>
          <p:cNvGrpSpPr/>
          <p:nvPr/>
        </p:nvGrpSpPr>
        <p:grpSpPr>
          <a:xfrm>
            <a:off x="-5028295" y="-2149242"/>
            <a:ext cx="11087834" cy="14585483"/>
            <a:chOff x="0" y="0"/>
            <a:chExt cx="617888" cy="812800"/>
          </a:xfrm>
        </p:grpSpPr>
        <p:sp>
          <p:nvSpPr>
            <p:cNvPr id="3" name="Freeform 3"/>
            <p:cNvSpPr/>
            <p:nvPr/>
          </p:nvSpPr>
          <p:spPr>
            <a:xfrm>
              <a:off x="0" y="0"/>
              <a:ext cx="617888" cy="812800"/>
            </a:xfrm>
            <a:custGeom>
              <a:avLst/>
              <a:gdLst/>
              <a:ahLst/>
              <a:cxnLst/>
              <a:rect l="l" t="t" r="r" b="b"/>
              <a:pathLst>
                <a:path w="617888" h="812800">
                  <a:moveTo>
                    <a:pt x="308944" y="0"/>
                  </a:moveTo>
                  <a:cubicBezTo>
                    <a:pt x="138319" y="0"/>
                    <a:pt x="0" y="181951"/>
                    <a:pt x="0" y="406400"/>
                  </a:cubicBezTo>
                  <a:cubicBezTo>
                    <a:pt x="0" y="630849"/>
                    <a:pt x="138319" y="812800"/>
                    <a:pt x="308944" y="812800"/>
                  </a:cubicBezTo>
                  <a:cubicBezTo>
                    <a:pt x="479569" y="812800"/>
                    <a:pt x="617888" y="630849"/>
                    <a:pt x="617888" y="406400"/>
                  </a:cubicBezTo>
                  <a:cubicBezTo>
                    <a:pt x="617888" y="181951"/>
                    <a:pt x="479569" y="0"/>
                    <a:pt x="308944" y="0"/>
                  </a:cubicBezTo>
                  <a:close/>
                </a:path>
              </a:pathLst>
            </a:custGeom>
            <a:solidFill>
              <a:srgbClr val="E5FFFD"/>
            </a:solidFill>
          </p:spPr>
        </p:sp>
        <p:sp>
          <p:nvSpPr>
            <p:cNvPr id="4" name="TextBox 4"/>
            <p:cNvSpPr txBox="1"/>
            <p:nvPr/>
          </p:nvSpPr>
          <p:spPr>
            <a:xfrm>
              <a:off x="57927" y="38100"/>
              <a:ext cx="502034"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448370" cy="12346817"/>
            <a:chOff x="0" y="0"/>
            <a:chExt cx="621993" cy="812800"/>
          </a:xfrm>
        </p:grpSpPr>
        <p:sp>
          <p:nvSpPr>
            <p:cNvPr id="6" name="Freeform 6"/>
            <p:cNvSpPr/>
            <p:nvPr/>
          </p:nvSpPr>
          <p:spPr>
            <a:xfrm>
              <a:off x="0" y="0"/>
              <a:ext cx="621993" cy="812800"/>
            </a:xfrm>
            <a:custGeom>
              <a:avLst/>
              <a:gdLst/>
              <a:ahLst/>
              <a:cxnLst/>
              <a:rect l="l" t="t" r="r" b="b"/>
              <a:pathLst>
                <a:path w="621993" h="812800">
                  <a:moveTo>
                    <a:pt x="310997" y="0"/>
                  </a:moveTo>
                  <a:cubicBezTo>
                    <a:pt x="139238" y="0"/>
                    <a:pt x="0" y="181951"/>
                    <a:pt x="0" y="406400"/>
                  </a:cubicBezTo>
                  <a:cubicBezTo>
                    <a:pt x="0" y="630849"/>
                    <a:pt x="139238" y="812800"/>
                    <a:pt x="310997" y="812800"/>
                  </a:cubicBezTo>
                  <a:cubicBezTo>
                    <a:pt x="482755" y="812800"/>
                    <a:pt x="621993" y="630849"/>
                    <a:pt x="621993" y="406400"/>
                  </a:cubicBezTo>
                  <a:cubicBezTo>
                    <a:pt x="621993" y="181951"/>
                    <a:pt x="482755" y="0"/>
                    <a:pt x="310997" y="0"/>
                  </a:cubicBezTo>
                  <a:close/>
                </a:path>
              </a:pathLst>
            </a:custGeom>
            <a:solidFill>
              <a:srgbClr val="F1F3F4"/>
            </a:solidFill>
          </p:spPr>
        </p:sp>
        <p:sp>
          <p:nvSpPr>
            <p:cNvPr id="7" name="TextBox 7"/>
            <p:cNvSpPr txBox="1"/>
            <p:nvPr/>
          </p:nvSpPr>
          <p:spPr>
            <a:xfrm>
              <a:off x="58312" y="38100"/>
              <a:ext cx="505369"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81F03"/>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158150" y="1354805"/>
            <a:ext cx="11333649" cy="3482238"/>
          </a:xfrm>
          <a:custGeom>
            <a:avLst/>
            <a:gdLst/>
            <a:ahLst/>
            <a:cxnLst/>
            <a:rect l="l" t="t" r="r" b="b"/>
            <a:pathLst>
              <a:path w="11333649" h="3482238">
                <a:moveTo>
                  <a:pt x="0" y="0"/>
                </a:moveTo>
                <a:lnTo>
                  <a:pt x="11333649" y="0"/>
                </a:lnTo>
                <a:lnTo>
                  <a:pt x="11333649" y="3482237"/>
                </a:lnTo>
                <a:lnTo>
                  <a:pt x="0" y="3482237"/>
                </a:lnTo>
                <a:lnTo>
                  <a:pt x="0" y="0"/>
                </a:lnTo>
                <a:close/>
              </a:path>
            </a:pathLst>
          </a:custGeom>
          <a:blipFill>
            <a:blip r:embed="rId3"/>
            <a:stretch>
              <a:fillRect t="-1271" b="-716"/>
            </a:stretch>
          </a:blipFill>
        </p:spPr>
      </p:sp>
      <p:sp>
        <p:nvSpPr>
          <p:cNvPr id="12" name="Freeform 12"/>
          <p:cNvSpPr/>
          <p:nvPr/>
        </p:nvSpPr>
        <p:spPr>
          <a:xfrm>
            <a:off x="1621656" y="2945113"/>
            <a:ext cx="2976086" cy="2938208"/>
          </a:xfrm>
          <a:custGeom>
            <a:avLst/>
            <a:gdLst/>
            <a:ahLst/>
            <a:cxnLst/>
            <a:rect l="l" t="t" r="r" b="b"/>
            <a:pathLst>
              <a:path w="2976086" h="2938208">
                <a:moveTo>
                  <a:pt x="0" y="0"/>
                </a:moveTo>
                <a:lnTo>
                  <a:pt x="2976085" y="0"/>
                </a:lnTo>
                <a:lnTo>
                  <a:pt x="2976085" y="2938208"/>
                </a:lnTo>
                <a:lnTo>
                  <a:pt x="0" y="293820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1F3F4"/>
                </a:solidFill>
                <a:latin typeface="Poppins Bold"/>
                <a:ea typeface="Poppins Bold"/>
                <a:cs typeface="Poppins Bold"/>
                <a:sym typeface="Poppins Bold"/>
              </a:rPr>
              <a:t>10</a:t>
            </a:r>
          </a:p>
        </p:txBody>
      </p:sp>
      <p:sp>
        <p:nvSpPr>
          <p:cNvPr id="14" name="TextBox 14"/>
          <p:cNvSpPr txBox="1"/>
          <p:nvPr/>
        </p:nvSpPr>
        <p:spPr>
          <a:xfrm>
            <a:off x="1072401" y="5711871"/>
            <a:ext cx="4307060" cy="865230"/>
          </a:xfrm>
          <a:prstGeom prst="rect">
            <a:avLst/>
          </a:prstGeom>
        </p:spPr>
        <p:txBody>
          <a:bodyPr lIns="0" tIns="0" rIns="0" bIns="0" rtlCol="0" anchor="t">
            <a:spAutoFit/>
          </a:bodyPr>
          <a:lstStyle/>
          <a:p>
            <a:pPr algn="ctr">
              <a:lnSpc>
                <a:spcPts val="6385"/>
              </a:lnSpc>
              <a:spcBef>
                <a:spcPct val="0"/>
              </a:spcBef>
            </a:pPr>
            <a:r>
              <a:rPr lang="en-US" sz="4560" b="1">
                <a:solidFill>
                  <a:srgbClr val="FF3131"/>
                </a:solidFill>
                <a:latin typeface="Times New Roman Bold"/>
                <a:ea typeface="Times New Roman Bold"/>
                <a:cs typeface="Times New Roman Bold"/>
                <a:sym typeface="Times New Roman Bold"/>
              </a:rPr>
              <a:t>Implementation</a:t>
            </a:r>
          </a:p>
        </p:txBody>
      </p:sp>
      <p:sp>
        <p:nvSpPr>
          <p:cNvPr id="15" name="Rectangle 14"/>
          <p:cNvSpPr/>
          <p:nvPr/>
        </p:nvSpPr>
        <p:spPr>
          <a:xfrm>
            <a:off x="6553200" y="5446835"/>
            <a:ext cx="9144000" cy="797141"/>
          </a:xfrm>
          <a:prstGeom prst="rect">
            <a:avLst/>
          </a:prstGeom>
        </p:spPr>
        <p:txBody>
          <a:bodyPr>
            <a:spAutoFit/>
          </a:bodyPr>
          <a:lstStyle/>
          <a:p>
            <a:pPr marL="342900" indent="-342900">
              <a:buFont typeface="Arial" pitchFamily="34" charset="0"/>
              <a:buChar char="•"/>
            </a:pPr>
            <a:r>
              <a:rPr lang="en-GB" sz="2290" b="1" dirty="0" err="1">
                <a:latin typeface="Times New Roman" pitchFamily="18" charset="0"/>
                <a:cs typeface="Times New Roman" pitchFamily="18" charset="0"/>
              </a:rPr>
              <a:t>UnstructuredPDFLoader</a:t>
            </a:r>
            <a:r>
              <a:rPr lang="en-GB" sz="2290" dirty="0">
                <a:latin typeface="Times New Roman" pitchFamily="18" charset="0"/>
                <a:cs typeface="Times New Roman" pitchFamily="18" charset="0"/>
              </a:rPr>
              <a:t> - it handles messy PDFs with tables, headers and footnotes that would break simple parsers</a:t>
            </a:r>
            <a:endParaRPr lang="en-US" sz="2290" dirty="0">
              <a:latin typeface="Times New Roman" pitchFamily="18" charset="0"/>
              <a:cs typeface="Times New Roman" pitchFamily="18" charset="0"/>
            </a:endParaRPr>
          </a:p>
        </p:txBody>
      </p:sp>
      <p:sp>
        <p:nvSpPr>
          <p:cNvPr id="16" name="Rectangle 15"/>
          <p:cNvSpPr/>
          <p:nvPr/>
        </p:nvSpPr>
        <p:spPr>
          <a:xfrm>
            <a:off x="6553200" y="6356076"/>
            <a:ext cx="9144000" cy="797141"/>
          </a:xfrm>
          <a:prstGeom prst="rect">
            <a:avLst/>
          </a:prstGeom>
        </p:spPr>
        <p:txBody>
          <a:bodyPr>
            <a:spAutoFit/>
          </a:bodyPr>
          <a:lstStyle/>
          <a:p>
            <a:pPr marL="342900" indent="-342900">
              <a:buFont typeface="Arial" pitchFamily="34" charset="0"/>
              <a:buChar char="•"/>
            </a:pPr>
            <a:r>
              <a:rPr lang="en-GB" sz="2290" b="1" dirty="0" err="1">
                <a:latin typeface="Times New Roman" pitchFamily="18" charset="0"/>
                <a:cs typeface="Times New Roman" pitchFamily="18" charset="0"/>
              </a:rPr>
              <a:t>RecursiveCharacterTextSplitter</a:t>
            </a:r>
            <a:r>
              <a:rPr lang="en-GB" sz="2290" dirty="0">
                <a:latin typeface="Times New Roman" pitchFamily="18" charset="0"/>
                <a:cs typeface="Times New Roman" pitchFamily="18" charset="0"/>
              </a:rPr>
              <a:t> preserves logical document structure - no more split sentences or broken </a:t>
            </a:r>
            <a:r>
              <a:rPr lang="en-GB" sz="2290" dirty="0" smtClean="0">
                <a:latin typeface="Times New Roman" pitchFamily="18" charset="0"/>
                <a:cs typeface="Times New Roman" pitchFamily="18" charset="0"/>
              </a:rPr>
              <a:t>ideas.</a:t>
            </a:r>
            <a:endParaRPr lang="en-US" sz="2290" dirty="0">
              <a:latin typeface="Times New Roman" pitchFamily="18" charset="0"/>
              <a:cs typeface="Times New Roman" pitchFamily="18" charset="0"/>
            </a:endParaRPr>
          </a:p>
        </p:txBody>
      </p:sp>
      <p:sp>
        <p:nvSpPr>
          <p:cNvPr id="17" name="Rectangle 16"/>
          <p:cNvSpPr/>
          <p:nvPr/>
        </p:nvSpPr>
        <p:spPr>
          <a:xfrm>
            <a:off x="6553200" y="7200900"/>
            <a:ext cx="9144000" cy="797141"/>
          </a:xfrm>
          <a:prstGeom prst="rect">
            <a:avLst/>
          </a:prstGeom>
        </p:spPr>
        <p:txBody>
          <a:bodyPr>
            <a:spAutoFit/>
          </a:bodyPr>
          <a:lstStyle/>
          <a:p>
            <a:pPr marL="342900" indent="-342900">
              <a:buFont typeface="Arial" pitchFamily="34" charset="0"/>
              <a:buChar char="•"/>
            </a:pPr>
            <a:r>
              <a:rPr lang="en-GB" sz="2290" b="1" dirty="0" err="1">
                <a:latin typeface="Times New Roman" pitchFamily="18" charset="0"/>
                <a:cs typeface="Times New Roman" pitchFamily="18" charset="0"/>
              </a:rPr>
              <a:t>OllamaEmbeddings</a:t>
            </a:r>
            <a:r>
              <a:rPr lang="en-GB" sz="2290" dirty="0">
                <a:latin typeface="Times New Roman" pitchFamily="18" charset="0"/>
                <a:cs typeface="Times New Roman" pitchFamily="18" charset="0"/>
              </a:rPr>
              <a:t> (</a:t>
            </a:r>
            <a:r>
              <a:rPr lang="en-GB" sz="2290" dirty="0" err="1">
                <a:latin typeface="Times New Roman" pitchFamily="18" charset="0"/>
                <a:cs typeface="Times New Roman" pitchFamily="18" charset="0"/>
              </a:rPr>
              <a:t>nomic</a:t>
            </a:r>
            <a:r>
              <a:rPr lang="en-GB" sz="2290" dirty="0">
                <a:latin typeface="Times New Roman" pitchFamily="18" charset="0"/>
                <a:cs typeface="Times New Roman" pitchFamily="18" charset="0"/>
              </a:rPr>
              <a:t>-embed-text) runs entirely on-premise, converting text to vectors without cloud </a:t>
            </a:r>
            <a:r>
              <a:rPr lang="en-GB" sz="2290" dirty="0" err="1">
                <a:latin typeface="Times New Roman" pitchFamily="18" charset="0"/>
                <a:cs typeface="Times New Roman" pitchFamily="18" charset="0"/>
              </a:rPr>
              <a:t>dependen</a:t>
            </a:r>
            <a:endParaRPr lang="en-US" sz="2290" dirty="0">
              <a:latin typeface="Times New Roman" pitchFamily="18" charset="0"/>
              <a:cs typeface="Times New Roman" pitchFamily="18" charset="0"/>
            </a:endParaRPr>
          </a:p>
        </p:txBody>
      </p:sp>
      <p:sp>
        <p:nvSpPr>
          <p:cNvPr id="18" name="Rectangle 17"/>
          <p:cNvSpPr/>
          <p:nvPr/>
        </p:nvSpPr>
        <p:spPr>
          <a:xfrm>
            <a:off x="6553200" y="8097758"/>
            <a:ext cx="9144000" cy="797141"/>
          </a:xfrm>
          <a:prstGeom prst="rect">
            <a:avLst/>
          </a:prstGeom>
        </p:spPr>
        <p:txBody>
          <a:bodyPr>
            <a:spAutoFit/>
          </a:bodyPr>
          <a:lstStyle/>
          <a:p>
            <a:pPr marL="342900" indent="-342900">
              <a:buFont typeface="Arial" pitchFamily="34" charset="0"/>
              <a:buChar char="•"/>
            </a:pPr>
            <a:r>
              <a:rPr lang="en-GB" sz="2290" b="1" dirty="0">
                <a:latin typeface="Times New Roman" pitchFamily="18" charset="0"/>
                <a:cs typeface="Times New Roman" pitchFamily="18" charset="0"/>
              </a:rPr>
              <a:t>Chroma vector DB + </a:t>
            </a:r>
            <a:r>
              <a:rPr lang="en-GB" sz="2290" b="1" dirty="0" err="1">
                <a:latin typeface="Times New Roman" pitchFamily="18" charset="0"/>
                <a:cs typeface="Times New Roman" pitchFamily="18" charset="0"/>
              </a:rPr>
              <a:t>MultiQueryRetriever</a:t>
            </a:r>
            <a:r>
              <a:rPr lang="en-GB" sz="2290" b="1" dirty="0">
                <a:latin typeface="Times New Roman" pitchFamily="18" charset="0"/>
                <a:cs typeface="Times New Roman" pitchFamily="18" charset="0"/>
              </a:rPr>
              <a:t> </a:t>
            </a:r>
            <a:r>
              <a:rPr lang="en-GB" sz="2290" dirty="0">
                <a:latin typeface="Times New Roman" pitchFamily="18" charset="0"/>
                <a:cs typeface="Times New Roman" pitchFamily="18" charset="0"/>
              </a:rPr>
              <a:t>acts like an expert librarian - it understands rephrased questions and fetches 3x more relevant chunks</a:t>
            </a:r>
            <a:endParaRPr lang="en-US" sz="229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grpSp>
        <p:nvGrpSpPr>
          <p:cNvPr id="2" name="Group 2"/>
          <p:cNvGrpSpPr/>
          <p:nvPr/>
        </p:nvGrpSpPr>
        <p:grpSpPr>
          <a:xfrm>
            <a:off x="-5028295" y="-2149242"/>
            <a:ext cx="11087834" cy="14585483"/>
            <a:chOff x="0" y="0"/>
            <a:chExt cx="617888" cy="812800"/>
          </a:xfrm>
        </p:grpSpPr>
        <p:sp>
          <p:nvSpPr>
            <p:cNvPr id="3" name="Freeform 3"/>
            <p:cNvSpPr/>
            <p:nvPr/>
          </p:nvSpPr>
          <p:spPr>
            <a:xfrm>
              <a:off x="0" y="0"/>
              <a:ext cx="617888" cy="812800"/>
            </a:xfrm>
            <a:custGeom>
              <a:avLst/>
              <a:gdLst/>
              <a:ahLst/>
              <a:cxnLst/>
              <a:rect l="l" t="t" r="r" b="b"/>
              <a:pathLst>
                <a:path w="617888" h="812800">
                  <a:moveTo>
                    <a:pt x="308944" y="0"/>
                  </a:moveTo>
                  <a:cubicBezTo>
                    <a:pt x="138319" y="0"/>
                    <a:pt x="0" y="181951"/>
                    <a:pt x="0" y="406400"/>
                  </a:cubicBezTo>
                  <a:cubicBezTo>
                    <a:pt x="0" y="630849"/>
                    <a:pt x="138319" y="812800"/>
                    <a:pt x="308944" y="812800"/>
                  </a:cubicBezTo>
                  <a:cubicBezTo>
                    <a:pt x="479569" y="812800"/>
                    <a:pt x="617888" y="630849"/>
                    <a:pt x="617888" y="406400"/>
                  </a:cubicBezTo>
                  <a:cubicBezTo>
                    <a:pt x="617888" y="181951"/>
                    <a:pt x="479569" y="0"/>
                    <a:pt x="308944" y="0"/>
                  </a:cubicBezTo>
                  <a:close/>
                </a:path>
              </a:pathLst>
            </a:custGeom>
            <a:solidFill>
              <a:srgbClr val="E5FFFD"/>
            </a:solidFill>
          </p:spPr>
        </p:sp>
        <p:sp>
          <p:nvSpPr>
            <p:cNvPr id="4" name="TextBox 4"/>
            <p:cNvSpPr txBox="1"/>
            <p:nvPr/>
          </p:nvSpPr>
          <p:spPr>
            <a:xfrm>
              <a:off x="57927" y="38100"/>
              <a:ext cx="502034"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448370" cy="12346817"/>
            <a:chOff x="0" y="0"/>
            <a:chExt cx="621993" cy="812800"/>
          </a:xfrm>
        </p:grpSpPr>
        <p:sp>
          <p:nvSpPr>
            <p:cNvPr id="6" name="Freeform 6"/>
            <p:cNvSpPr/>
            <p:nvPr/>
          </p:nvSpPr>
          <p:spPr>
            <a:xfrm>
              <a:off x="0" y="0"/>
              <a:ext cx="621993" cy="812800"/>
            </a:xfrm>
            <a:custGeom>
              <a:avLst/>
              <a:gdLst/>
              <a:ahLst/>
              <a:cxnLst/>
              <a:rect l="l" t="t" r="r" b="b"/>
              <a:pathLst>
                <a:path w="621993" h="812800">
                  <a:moveTo>
                    <a:pt x="310997" y="0"/>
                  </a:moveTo>
                  <a:cubicBezTo>
                    <a:pt x="139238" y="0"/>
                    <a:pt x="0" y="181951"/>
                    <a:pt x="0" y="406400"/>
                  </a:cubicBezTo>
                  <a:cubicBezTo>
                    <a:pt x="0" y="630849"/>
                    <a:pt x="139238" y="812800"/>
                    <a:pt x="310997" y="812800"/>
                  </a:cubicBezTo>
                  <a:cubicBezTo>
                    <a:pt x="482755" y="812800"/>
                    <a:pt x="621993" y="630849"/>
                    <a:pt x="621993" y="406400"/>
                  </a:cubicBezTo>
                  <a:cubicBezTo>
                    <a:pt x="621993" y="181951"/>
                    <a:pt x="482755" y="0"/>
                    <a:pt x="310997" y="0"/>
                  </a:cubicBezTo>
                  <a:close/>
                </a:path>
              </a:pathLst>
            </a:custGeom>
            <a:solidFill>
              <a:srgbClr val="F1F3F4"/>
            </a:solidFill>
          </p:spPr>
        </p:sp>
        <p:sp>
          <p:nvSpPr>
            <p:cNvPr id="7" name="TextBox 7"/>
            <p:cNvSpPr txBox="1"/>
            <p:nvPr/>
          </p:nvSpPr>
          <p:spPr>
            <a:xfrm>
              <a:off x="58312" y="38100"/>
              <a:ext cx="505369"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81F03"/>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621656" y="2945113"/>
            <a:ext cx="2976086" cy="2938208"/>
          </a:xfrm>
          <a:custGeom>
            <a:avLst/>
            <a:gdLst/>
            <a:ahLst/>
            <a:cxnLst/>
            <a:rect l="l" t="t" r="r" b="b"/>
            <a:pathLst>
              <a:path w="2976086" h="2938208">
                <a:moveTo>
                  <a:pt x="0" y="0"/>
                </a:moveTo>
                <a:lnTo>
                  <a:pt x="2976085" y="0"/>
                </a:lnTo>
                <a:lnTo>
                  <a:pt x="2976085" y="2938208"/>
                </a:lnTo>
                <a:lnTo>
                  <a:pt x="0" y="2938208"/>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1F3F4"/>
                </a:solidFill>
                <a:latin typeface="Poppins Bold"/>
                <a:ea typeface="Poppins Bold"/>
                <a:cs typeface="Poppins Bold"/>
                <a:sym typeface="Poppins Bold"/>
              </a:rPr>
              <a:t>10</a:t>
            </a:r>
          </a:p>
        </p:txBody>
      </p:sp>
      <p:sp>
        <p:nvSpPr>
          <p:cNvPr id="14" name="TextBox 14"/>
          <p:cNvSpPr txBox="1"/>
          <p:nvPr/>
        </p:nvSpPr>
        <p:spPr>
          <a:xfrm>
            <a:off x="1072401" y="5711871"/>
            <a:ext cx="4307060" cy="752642"/>
          </a:xfrm>
          <a:prstGeom prst="rect">
            <a:avLst/>
          </a:prstGeom>
        </p:spPr>
        <p:txBody>
          <a:bodyPr lIns="0" tIns="0" rIns="0" bIns="0" rtlCol="0" anchor="t">
            <a:spAutoFit/>
          </a:bodyPr>
          <a:lstStyle/>
          <a:p>
            <a:pPr algn="ctr">
              <a:lnSpc>
                <a:spcPts val="6385"/>
              </a:lnSpc>
              <a:spcBef>
                <a:spcPct val="0"/>
              </a:spcBef>
            </a:pPr>
            <a:r>
              <a:rPr lang="en-US" sz="4560" b="1" dirty="0" smtClean="0">
                <a:solidFill>
                  <a:srgbClr val="FF3131"/>
                </a:solidFill>
                <a:latin typeface="Times New Roman Bold"/>
                <a:ea typeface="Times New Roman Bold"/>
                <a:cs typeface="Times New Roman Bold"/>
                <a:sym typeface="Times New Roman Bold"/>
              </a:rPr>
              <a:t>Results</a:t>
            </a:r>
            <a:endParaRPr lang="en-US" sz="4560" b="1" dirty="0">
              <a:solidFill>
                <a:srgbClr val="FF3131"/>
              </a:solidFill>
              <a:latin typeface="Times New Roman Bold"/>
              <a:ea typeface="Times New Roman Bold"/>
              <a:cs typeface="Times New Roman Bold"/>
              <a:sym typeface="Times New Roman Bold"/>
            </a:endParaRPr>
          </a:p>
        </p:txBody>
      </p:sp>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1148254"/>
            <a:ext cx="11174413" cy="32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338" y="4705502"/>
            <a:ext cx="11161275" cy="276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21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grpSp>
        <p:nvGrpSpPr>
          <p:cNvPr id="2" name="Group 2"/>
          <p:cNvGrpSpPr/>
          <p:nvPr/>
        </p:nvGrpSpPr>
        <p:grpSpPr>
          <a:xfrm>
            <a:off x="-5028295" y="-2149242"/>
            <a:ext cx="11087834" cy="14585483"/>
            <a:chOff x="0" y="0"/>
            <a:chExt cx="617888" cy="812800"/>
          </a:xfrm>
        </p:grpSpPr>
        <p:sp>
          <p:nvSpPr>
            <p:cNvPr id="3" name="Freeform 3"/>
            <p:cNvSpPr/>
            <p:nvPr/>
          </p:nvSpPr>
          <p:spPr>
            <a:xfrm>
              <a:off x="0" y="0"/>
              <a:ext cx="617888" cy="812800"/>
            </a:xfrm>
            <a:custGeom>
              <a:avLst/>
              <a:gdLst/>
              <a:ahLst/>
              <a:cxnLst/>
              <a:rect l="l" t="t" r="r" b="b"/>
              <a:pathLst>
                <a:path w="617888" h="812800">
                  <a:moveTo>
                    <a:pt x="308944" y="0"/>
                  </a:moveTo>
                  <a:cubicBezTo>
                    <a:pt x="138319" y="0"/>
                    <a:pt x="0" y="181951"/>
                    <a:pt x="0" y="406400"/>
                  </a:cubicBezTo>
                  <a:cubicBezTo>
                    <a:pt x="0" y="630849"/>
                    <a:pt x="138319" y="812800"/>
                    <a:pt x="308944" y="812800"/>
                  </a:cubicBezTo>
                  <a:cubicBezTo>
                    <a:pt x="479569" y="812800"/>
                    <a:pt x="617888" y="630849"/>
                    <a:pt x="617888" y="406400"/>
                  </a:cubicBezTo>
                  <a:cubicBezTo>
                    <a:pt x="617888" y="181951"/>
                    <a:pt x="479569" y="0"/>
                    <a:pt x="308944" y="0"/>
                  </a:cubicBezTo>
                  <a:close/>
                </a:path>
              </a:pathLst>
            </a:custGeom>
            <a:solidFill>
              <a:srgbClr val="E5FFFD"/>
            </a:solidFill>
          </p:spPr>
        </p:sp>
        <p:sp>
          <p:nvSpPr>
            <p:cNvPr id="4" name="TextBox 4"/>
            <p:cNvSpPr txBox="1"/>
            <p:nvPr/>
          </p:nvSpPr>
          <p:spPr>
            <a:xfrm>
              <a:off x="57927" y="38100"/>
              <a:ext cx="502034"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448370" cy="12346817"/>
            <a:chOff x="0" y="0"/>
            <a:chExt cx="621993" cy="812800"/>
          </a:xfrm>
        </p:grpSpPr>
        <p:sp>
          <p:nvSpPr>
            <p:cNvPr id="6" name="Freeform 6"/>
            <p:cNvSpPr/>
            <p:nvPr/>
          </p:nvSpPr>
          <p:spPr>
            <a:xfrm>
              <a:off x="0" y="0"/>
              <a:ext cx="621993" cy="812800"/>
            </a:xfrm>
            <a:custGeom>
              <a:avLst/>
              <a:gdLst/>
              <a:ahLst/>
              <a:cxnLst/>
              <a:rect l="l" t="t" r="r" b="b"/>
              <a:pathLst>
                <a:path w="621993" h="812800">
                  <a:moveTo>
                    <a:pt x="310997" y="0"/>
                  </a:moveTo>
                  <a:cubicBezTo>
                    <a:pt x="139238" y="0"/>
                    <a:pt x="0" y="181951"/>
                    <a:pt x="0" y="406400"/>
                  </a:cubicBezTo>
                  <a:cubicBezTo>
                    <a:pt x="0" y="630849"/>
                    <a:pt x="139238" y="812800"/>
                    <a:pt x="310997" y="812800"/>
                  </a:cubicBezTo>
                  <a:cubicBezTo>
                    <a:pt x="482755" y="812800"/>
                    <a:pt x="621993" y="630849"/>
                    <a:pt x="621993" y="406400"/>
                  </a:cubicBezTo>
                  <a:cubicBezTo>
                    <a:pt x="621993" y="181951"/>
                    <a:pt x="482755" y="0"/>
                    <a:pt x="310997" y="0"/>
                  </a:cubicBezTo>
                  <a:close/>
                </a:path>
              </a:pathLst>
            </a:custGeom>
            <a:solidFill>
              <a:srgbClr val="F1F3F4"/>
            </a:solidFill>
          </p:spPr>
        </p:sp>
        <p:sp>
          <p:nvSpPr>
            <p:cNvPr id="7" name="TextBox 7"/>
            <p:cNvSpPr txBox="1"/>
            <p:nvPr/>
          </p:nvSpPr>
          <p:spPr>
            <a:xfrm>
              <a:off x="58312" y="38100"/>
              <a:ext cx="505369"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81F03"/>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98997" y="1476248"/>
            <a:ext cx="900676" cy="900676"/>
            <a:chOff x="0" y="0"/>
            <a:chExt cx="178502" cy="178502"/>
          </a:xfrm>
        </p:grpSpPr>
        <p:sp>
          <p:nvSpPr>
            <p:cNvPr id="12" name="Freeform 1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3" name="TextBox 13"/>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698997" y="2992589"/>
            <a:ext cx="900676" cy="900676"/>
            <a:chOff x="0" y="0"/>
            <a:chExt cx="178502" cy="178502"/>
          </a:xfrm>
        </p:grpSpPr>
        <p:sp>
          <p:nvSpPr>
            <p:cNvPr id="15" name="Freeform 1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6" name="TextBox 16"/>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698997" y="6338267"/>
            <a:ext cx="900676" cy="900676"/>
            <a:chOff x="0" y="0"/>
            <a:chExt cx="178502" cy="178502"/>
          </a:xfrm>
        </p:grpSpPr>
        <p:sp>
          <p:nvSpPr>
            <p:cNvPr id="18" name="Freeform 18"/>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9" name="TextBox 19"/>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698997" y="4712689"/>
            <a:ext cx="900676" cy="900676"/>
            <a:chOff x="0" y="0"/>
            <a:chExt cx="178502" cy="178502"/>
          </a:xfrm>
        </p:grpSpPr>
        <p:sp>
          <p:nvSpPr>
            <p:cNvPr id="21" name="Freeform 21"/>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22" name="TextBox 22"/>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98828" y="2992589"/>
            <a:ext cx="4080633" cy="2715476"/>
          </a:xfrm>
          <a:custGeom>
            <a:avLst/>
            <a:gdLst/>
            <a:ahLst/>
            <a:cxnLst/>
            <a:rect l="l" t="t" r="r" b="b"/>
            <a:pathLst>
              <a:path w="4080633" h="2715476">
                <a:moveTo>
                  <a:pt x="0" y="0"/>
                </a:moveTo>
                <a:lnTo>
                  <a:pt x="4080634" y="0"/>
                </a:lnTo>
                <a:lnTo>
                  <a:pt x="4080634" y="2715476"/>
                </a:lnTo>
                <a:lnTo>
                  <a:pt x="0" y="271547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4" name="TextBox 24"/>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1F3F4"/>
                </a:solidFill>
                <a:latin typeface="Poppins Bold"/>
                <a:ea typeface="Poppins Bold"/>
                <a:cs typeface="Poppins Bold"/>
                <a:sym typeface="Poppins Bold"/>
              </a:rPr>
              <a:t>11</a:t>
            </a:r>
          </a:p>
        </p:txBody>
      </p:sp>
      <p:sp>
        <p:nvSpPr>
          <p:cNvPr id="25" name="TextBox 25"/>
          <p:cNvSpPr txBox="1"/>
          <p:nvPr/>
        </p:nvSpPr>
        <p:spPr>
          <a:xfrm>
            <a:off x="1072401" y="5711871"/>
            <a:ext cx="4307060" cy="865230"/>
          </a:xfrm>
          <a:prstGeom prst="rect">
            <a:avLst/>
          </a:prstGeom>
        </p:spPr>
        <p:txBody>
          <a:bodyPr lIns="0" tIns="0" rIns="0" bIns="0" rtlCol="0" anchor="t">
            <a:spAutoFit/>
          </a:bodyPr>
          <a:lstStyle/>
          <a:p>
            <a:pPr algn="ctr">
              <a:lnSpc>
                <a:spcPts val="6385"/>
              </a:lnSpc>
              <a:spcBef>
                <a:spcPct val="0"/>
              </a:spcBef>
            </a:pPr>
            <a:r>
              <a:rPr lang="en-US" sz="4560" b="1">
                <a:solidFill>
                  <a:srgbClr val="FF3131"/>
                </a:solidFill>
                <a:latin typeface="Times New Roman Bold"/>
                <a:ea typeface="Times New Roman Bold"/>
                <a:cs typeface="Times New Roman Bold"/>
                <a:sym typeface="Times New Roman Bold"/>
              </a:rPr>
              <a:t>RAG Benefits</a:t>
            </a:r>
          </a:p>
        </p:txBody>
      </p:sp>
      <p:sp>
        <p:nvSpPr>
          <p:cNvPr id="26" name="TextBox 26"/>
          <p:cNvSpPr txBox="1"/>
          <p:nvPr/>
        </p:nvSpPr>
        <p:spPr>
          <a:xfrm>
            <a:off x="9024091" y="1854459"/>
            <a:ext cx="8340724" cy="83706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Incorporates external knowledge for more contextually relevant responses.</a:t>
            </a:r>
          </a:p>
        </p:txBody>
      </p:sp>
      <p:sp>
        <p:nvSpPr>
          <p:cNvPr id="27" name="TextBox 27"/>
          <p:cNvSpPr txBox="1"/>
          <p:nvPr/>
        </p:nvSpPr>
        <p:spPr>
          <a:xfrm>
            <a:off x="7819690" y="1652859"/>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01</a:t>
            </a:r>
          </a:p>
        </p:txBody>
      </p:sp>
      <p:sp>
        <p:nvSpPr>
          <p:cNvPr id="28" name="TextBox 28"/>
          <p:cNvSpPr txBox="1"/>
          <p:nvPr/>
        </p:nvSpPr>
        <p:spPr>
          <a:xfrm>
            <a:off x="9024091" y="1380998"/>
            <a:ext cx="5071954"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Enhanced Relevance</a:t>
            </a:r>
          </a:p>
        </p:txBody>
      </p:sp>
      <p:sp>
        <p:nvSpPr>
          <p:cNvPr id="29" name="TextBox 29"/>
          <p:cNvSpPr txBox="1"/>
          <p:nvPr/>
        </p:nvSpPr>
        <p:spPr>
          <a:xfrm>
            <a:off x="9024091" y="3370800"/>
            <a:ext cx="7995667" cy="43701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Enhances the quality and accuracy of generated output</a:t>
            </a:r>
          </a:p>
        </p:txBody>
      </p:sp>
      <p:sp>
        <p:nvSpPr>
          <p:cNvPr id="30" name="TextBox 30"/>
          <p:cNvSpPr txBox="1"/>
          <p:nvPr/>
        </p:nvSpPr>
        <p:spPr>
          <a:xfrm>
            <a:off x="7819690" y="3169199"/>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02</a:t>
            </a:r>
          </a:p>
        </p:txBody>
      </p:sp>
      <p:sp>
        <p:nvSpPr>
          <p:cNvPr id="31" name="TextBox 31"/>
          <p:cNvSpPr txBox="1"/>
          <p:nvPr/>
        </p:nvSpPr>
        <p:spPr>
          <a:xfrm>
            <a:off x="9024091" y="2897339"/>
            <a:ext cx="2673811"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Improved Quality</a:t>
            </a:r>
          </a:p>
        </p:txBody>
      </p:sp>
      <p:sp>
        <p:nvSpPr>
          <p:cNvPr id="32" name="TextBox 32"/>
          <p:cNvSpPr txBox="1"/>
          <p:nvPr/>
        </p:nvSpPr>
        <p:spPr>
          <a:xfrm>
            <a:off x="9024091" y="6716478"/>
            <a:ext cx="7995667" cy="123711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Allows for real-time or periodic updates to maintain current information. Trust and Transparency Accurate and reliable responses, underpinned by current and authoritative data</a:t>
            </a:r>
          </a:p>
        </p:txBody>
      </p:sp>
      <p:sp>
        <p:nvSpPr>
          <p:cNvPr id="33" name="TextBox 33"/>
          <p:cNvSpPr txBox="1"/>
          <p:nvPr/>
        </p:nvSpPr>
        <p:spPr>
          <a:xfrm>
            <a:off x="7819690" y="6514878"/>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04</a:t>
            </a:r>
          </a:p>
        </p:txBody>
      </p:sp>
      <p:sp>
        <p:nvSpPr>
          <p:cNvPr id="34" name="TextBox 34"/>
          <p:cNvSpPr txBox="1"/>
          <p:nvPr/>
        </p:nvSpPr>
        <p:spPr>
          <a:xfrm>
            <a:off x="9024091" y="6243017"/>
            <a:ext cx="4571622"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Dynamic Updates</a:t>
            </a:r>
          </a:p>
        </p:txBody>
      </p:sp>
      <p:sp>
        <p:nvSpPr>
          <p:cNvPr id="35" name="TextBox 35"/>
          <p:cNvSpPr txBox="1"/>
          <p:nvPr/>
        </p:nvSpPr>
        <p:spPr>
          <a:xfrm>
            <a:off x="9024091" y="5090900"/>
            <a:ext cx="7995667" cy="83706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Adaptable to various tasks and domains without task-specific fine-tuning. </a:t>
            </a:r>
          </a:p>
        </p:txBody>
      </p:sp>
      <p:sp>
        <p:nvSpPr>
          <p:cNvPr id="36" name="TextBox 36"/>
          <p:cNvSpPr txBox="1"/>
          <p:nvPr/>
        </p:nvSpPr>
        <p:spPr>
          <a:xfrm>
            <a:off x="7819690" y="4889300"/>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03</a:t>
            </a:r>
          </a:p>
        </p:txBody>
      </p:sp>
      <p:sp>
        <p:nvSpPr>
          <p:cNvPr id="37" name="TextBox 37"/>
          <p:cNvSpPr txBox="1"/>
          <p:nvPr/>
        </p:nvSpPr>
        <p:spPr>
          <a:xfrm>
            <a:off x="9024091" y="4617439"/>
            <a:ext cx="5848332"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Versatility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a:extLst>
            <a:ext uri="{FF2B5EF4-FFF2-40B4-BE49-F238E27FC236}">
              <a16:creationId xmlns:a16="http://schemas.microsoft.com/office/drawing/2014/main" xmlns="" id="{2EFB6C5B-DF0E-04BC-FE6C-C134A8DAA3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xmlns="" id="{A89EA0F1-9DFE-1B1B-1A8C-0F862EAD8036}"/>
              </a:ext>
            </a:extLst>
          </p:cNvPr>
          <p:cNvGrpSpPr/>
          <p:nvPr/>
        </p:nvGrpSpPr>
        <p:grpSpPr>
          <a:xfrm>
            <a:off x="-5028295" y="-2149242"/>
            <a:ext cx="11087834" cy="14585483"/>
            <a:chOff x="0" y="0"/>
            <a:chExt cx="617888" cy="812800"/>
          </a:xfrm>
        </p:grpSpPr>
        <p:sp>
          <p:nvSpPr>
            <p:cNvPr id="3" name="Freeform 3">
              <a:extLst>
                <a:ext uri="{FF2B5EF4-FFF2-40B4-BE49-F238E27FC236}">
                  <a16:creationId xmlns:a16="http://schemas.microsoft.com/office/drawing/2014/main" xmlns="" id="{603F180D-5F25-1067-B4F9-299544EC130E}"/>
                </a:ext>
              </a:extLst>
            </p:cNvPr>
            <p:cNvSpPr/>
            <p:nvPr/>
          </p:nvSpPr>
          <p:spPr>
            <a:xfrm>
              <a:off x="0" y="0"/>
              <a:ext cx="617888" cy="812800"/>
            </a:xfrm>
            <a:custGeom>
              <a:avLst/>
              <a:gdLst/>
              <a:ahLst/>
              <a:cxnLst/>
              <a:rect l="l" t="t" r="r" b="b"/>
              <a:pathLst>
                <a:path w="617888" h="812800">
                  <a:moveTo>
                    <a:pt x="308944" y="0"/>
                  </a:moveTo>
                  <a:cubicBezTo>
                    <a:pt x="138319" y="0"/>
                    <a:pt x="0" y="181951"/>
                    <a:pt x="0" y="406400"/>
                  </a:cubicBezTo>
                  <a:cubicBezTo>
                    <a:pt x="0" y="630849"/>
                    <a:pt x="138319" y="812800"/>
                    <a:pt x="308944" y="812800"/>
                  </a:cubicBezTo>
                  <a:cubicBezTo>
                    <a:pt x="479569" y="812800"/>
                    <a:pt x="617888" y="630849"/>
                    <a:pt x="617888" y="406400"/>
                  </a:cubicBezTo>
                  <a:cubicBezTo>
                    <a:pt x="617888" y="181951"/>
                    <a:pt x="479569" y="0"/>
                    <a:pt x="308944" y="0"/>
                  </a:cubicBezTo>
                  <a:close/>
                </a:path>
              </a:pathLst>
            </a:custGeom>
            <a:solidFill>
              <a:srgbClr val="E5FFFD"/>
            </a:solidFill>
          </p:spPr>
        </p:sp>
        <p:sp>
          <p:nvSpPr>
            <p:cNvPr id="4" name="TextBox 4">
              <a:extLst>
                <a:ext uri="{FF2B5EF4-FFF2-40B4-BE49-F238E27FC236}">
                  <a16:creationId xmlns:a16="http://schemas.microsoft.com/office/drawing/2014/main" xmlns="" id="{9D0DBD68-66D9-ECE5-DC3F-2ADF0E225650}"/>
                </a:ext>
              </a:extLst>
            </p:cNvPr>
            <p:cNvSpPr txBox="1"/>
            <p:nvPr/>
          </p:nvSpPr>
          <p:spPr>
            <a:xfrm>
              <a:off x="57927" y="38100"/>
              <a:ext cx="502034"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xmlns="" id="{B64AC843-2921-CDBF-6C55-4119D9498B7B}"/>
              </a:ext>
            </a:extLst>
          </p:cNvPr>
          <p:cNvGrpSpPr/>
          <p:nvPr/>
        </p:nvGrpSpPr>
        <p:grpSpPr>
          <a:xfrm>
            <a:off x="-3908961" y="-1029908"/>
            <a:ext cx="9448370" cy="12346817"/>
            <a:chOff x="0" y="0"/>
            <a:chExt cx="621993" cy="812800"/>
          </a:xfrm>
        </p:grpSpPr>
        <p:sp>
          <p:nvSpPr>
            <p:cNvPr id="6" name="Freeform 6">
              <a:extLst>
                <a:ext uri="{FF2B5EF4-FFF2-40B4-BE49-F238E27FC236}">
                  <a16:creationId xmlns:a16="http://schemas.microsoft.com/office/drawing/2014/main" xmlns="" id="{8B684666-C5D7-808E-B6FC-B7CDC1BA61B9}"/>
                </a:ext>
              </a:extLst>
            </p:cNvPr>
            <p:cNvSpPr/>
            <p:nvPr/>
          </p:nvSpPr>
          <p:spPr>
            <a:xfrm>
              <a:off x="0" y="0"/>
              <a:ext cx="621993" cy="812800"/>
            </a:xfrm>
            <a:custGeom>
              <a:avLst/>
              <a:gdLst/>
              <a:ahLst/>
              <a:cxnLst/>
              <a:rect l="l" t="t" r="r" b="b"/>
              <a:pathLst>
                <a:path w="621993" h="812800">
                  <a:moveTo>
                    <a:pt x="310997" y="0"/>
                  </a:moveTo>
                  <a:cubicBezTo>
                    <a:pt x="139238" y="0"/>
                    <a:pt x="0" y="181951"/>
                    <a:pt x="0" y="406400"/>
                  </a:cubicBezTo>
                  <a:cubicBezTo>
                    <a:pt x="0" y="630849"/>
                    <a:pt x="139238" y="812800"/>
                    <a:pt x="310997" y="812800"/>
                  </a:cubicBezTo>
                  <a:cubicBezTo>
                    <a:pt x="482755" y="812800"/>
                    <a:pt x="621993" y="630849"/>
                    <a:pt x="621993" y="406400"/>
                  </a:cubicBezTo>
                  <a:cubicBezTo>
                    <a:pt x="621993" y="181951"/>
                    <a:pt x="482755" y="0"/>
                    <a:pt x="310997" y="0"/>
                  </a:cubicBezTo>
                  <a:close/>
                </a:path>
              </a:pathLst>
            </a:custGeom>
            <a:solidFill>
              <a:srgbClr val="F1F3F4"/>
            </a:solidFill>
          </p:spPr>
        </p:sp>
        <p:sp>
          <p:nvSpPr>
            <p:cNvPr id="7" name="TextBox 7">
              <a:extLst>
                <a:ext uri="{FF2B5EF4-FFF2-40B4-BE49-F238E27FC236}">
                  <a16:creationId xmlns:a16="http://schemas.microsoft.com/office/drawing/2014/main" xmlns="" id="{5BA3E3F9-00B5-E3FA-C214-A650C69A8BC8}"/>
                </a:ext>
              </a:extLst>
            </p:cNvPr>
            <p:cNvSpPr txBox="1"/>
            <p:nvPr/>
          </p:nvSpPr>
          <p:spPr>
            <a:xfrm>
              <a:off x="58312" y="38100"/>
              <a:ext cx="505369"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xmlns="" id="{70BC3284-0CAD-922B-4A17-B4BD53467444}"/>
              </a:ext>
            </a:extLst>
          </p:cNvPr>
          <p:cNvGrpSpPr/>
          <p:nvPr/>
        </p:nvGrpSpPr>
        <p:grpSpPr>
          <a:xfrm>
            <a:off x="17491799" y="8458418"/>
            <a:ext cx="951769" cy="799882"/>
            <a:chOff x="0" y="0"/>
            <a:chExt cx="967140" cy="812800"/>
          </a:xfrm>
        </p:grpSpPr>
        <p:sp>
          <p:nvSpPr>
            <p:cNvPr id="9" name="Freeform 9">
              <a:extLst>
                <a:ext uri="{FF2B5EF4-FFF2-40B4-BE49-F238E27FC236}">
                  <a16:creationId xmlns:a16="http://schemas.microsoft.com/office/drawing/2014/main" xmlns="" id="{E20CCFAE-849C-A68E-90A2-0872E5342886}"/>
                </a:ext>
              </a:extLst>
            </p:cNvPr>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81F03"/>
            </a:solidFill>
          </p:spPr>
        </p:sp>
        <p:sp>
          <p:nvSpPr>
            <p:cNvPr id="10" name="TextBox 10">
              <a:extLst>
                <a:ext uri="{FF2B5EF4-FFF2-40B4-BE49-F238E27FC236}">
                  <a16:creationId xmlns:a16="http://schemas.microsoft.com/office/drawing/2014/main" xmlns="" id="{BC0800E3-FE6C-A4B5-C488-06E304F91B62}"/>
                </a:ext>
              </a:extLst>
            </p:cNvPr>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xmlns="" id="{72B9D2E4-7768-8365-BBD6-473271CBA088}"/>
              </a:ext>
            </a:extLst>
          </p:cNvPr>
          <p:cNvGrpSpPr/>
          <p:nvPr/>
        </p:nvGrpSpPr>
        <p:grpSpPr>
          <a:xfrm>
            <a:off x="7698997" y="1476248"/>
            <a:ext cx="900676" cy="900676"/>
            <a:chOff x="0" y="0"/>
            <a:chExt cx="178502" cy="178502"/>
          </a:xfrm>
        </p:grpSpPr>
        <p:sp>
          <p:nvSpPr>
            <p:cNvPr id="12" name="Freeform 12">
              <a:extLst>
                <a:ext uri="{FF2B5EF4-FFF2-40B4-BE49-F238E27FC236}">
                  <a16:creationId xmlns:a16="http://schemas.microsoft.com/office/drawing/2014/main" xmlns="" id="{6BC232A4-5B55-3E24-CA5B-9AC7C1427A76}"/>
                </a:ext>
              </a:extLst>
            </p:cNvPr>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3" name="TextBox 13">
              <a:extLst>
                <a:ext uri="{FF2B5EF4-FFF2-40B4-BE49-F238E27FC236}">
                  <a16:creationId xmlns:a16="http://schemas.microsoft.com/office/drawing/2014/main" xmlns="" id="{DB61FDE7-B939-02C9-DE5B-8BB947B2B5EF}"/>
                </a:ext>
              </a:extLst>
            </p:cNvPr>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14" name="Group 14">
            <a:extLst>
              <a:ext uri="{FF2B5EF4-FFF2-40B4-BE49-F238E27FC236}">
                <a16:creationId xmlns:a16="http://schemas.microsoft.com/office/drawing/2014/main" xmlns="" id="{ADCBB2DF-B00C-5DC7-1DB9-B837E4C03185}"/>
              </a:ext>
            </a:extLst>
          </p:cNvPr>
          <p:cNvGrpSpPr/>
          <p:nvPr/>
        </p:nvGrpSpPr>
        <p:grpSpPr>
          <a:xfrm>
            <a:off x="7698997" y="2992589"/>
            <a:ext cx="900676" cy="900676"/>
            <a:chOff x="0" y="0"/>
            <a:chExt cx="178502" cy="178502"/>
          </a:xfrm>
        </p:grpSpPr>
        <p:sp>
          <p:nvSpPr>
            <p:cNvPr id="15" name="Freeform 15">
              <a:extLst>
                <a:ext uri="{FF2B5EF4-FFF2-40B4-BE49-F238E27FC236}">
                  <a16:creationId xmlns:a16="http://schemas.microsoft.com/office/drawing/2014/main" xmlns="" id="{0C1C98E3-764D-15BE-EAE3-36E0D7F426DC}"/>
                </a:ext>
              </a:extLst>
            </p:cNvPr>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6" name="TextBox 16">
              <a:extLst>
                <a:ext uri="{FF2B5EF4-FFF2-40B4-BE49-F238E27FC236}">
                  <a16:creationId xmlns:a16="http://schemas.microsoft.com/office/drawing/2014/main" xmlns="" id="{D2A3B1FC-5512-11CF-8C55-9DB732510483}"/>
                </a:ext>
              </a:extLst>
            </p:cNvPr>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17" name="Group 17">
            <a:extLst>
              <a:ext uri="{FF2B5EF4-FFF2-40B4-BE49-F238E27FC236}">
                <a16:creationId xmlns:a16="http://schemas.microsoft.com/office/drawing/2014/main" xmlns="" id="{016708EF-9BEB-E2DF-2556-5B128D555480}"/>
              </a:ext>
            </a:extLst>
          </p:cNvPr>
          <p:cNvGrpSpPr/>
          <p:nvPr/>
        </p:nvGrpSpPr>
        <p:grpSpPr>
          <a:xfrm>
            <a:off x="7698997" y="6338267"/>
            <a:ext cx="900676" cy="900676"/>
            <a:chOff x="0" y="0"/>
            <a:chExt cx="178502" cy="178502"/>
          </a:xfrm>
        </p:grpSpPr>
        <p:sp>
          <p:nvSpPr>
            <p:cNvPr id="18" name="Freeform 18">
              <a:extLst>
                <a:ext uri="{FF2B5EF4-FFF2-40B4-BE49-F238E27FC236}">
                  <a16:creationId xmlns:a16="http://schemas.microsoft.com/office/drawing/2014/main" xmlns="" id="{E3D666DD-2196-BDB4-493C-BFD9ACF802AE}"/>
                </a:ext>
              </a:extLst>
            </p:cNvPr>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9" name="TextBox 19">
              <a:extLst>
                <a:ext uri="{FF2B5EF4-FFF2-40B4-BE49-F238E27FC236}">
                  <a16:creationId xmlns:a16="http://schemas.microsoft.com/office/drawing/2014/main" xmlns="" id="{CBFF3929-FC6C-2D90-E309-D9127EC13737}"/>
                </a:ext>
              </a:extLst>
            </p:cNvPr>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20" name="Group 20">
            <a:extLst>
              <a:ext uri="{FF2B5EF4-FFF2-40B4-BE49-F238E27FC236}">
                <a16:creationId xmlns:a16="http://schemas.microsoft.com/office/drawing/2014/main" xmlns="" id="{4DB768F7-F28D-9D6F-F7DE-549399C709BF}"/>
              </a:ext>
            </a:extLst>
          </p:cNvPr>
          <p:cNvGrpSpPr/>
          <p:nvPr/>
        </p:nvGrpSpPr>
        <p:grpSpPr>
          <a:xfrm>
            <a:off x="7698997" y="4712689"/>
            <a:ext cx="900676" cy="900676"/>
            <a:chOff x="0" y="0"/>
            <a:chExt cx="178502" cy="178502"/>
          </a:xfrm>
        </p:grpSpPr>
        <p:sp>
          <p:nvSpPr>
            <p:cNvPr id="21" name="Freeform 21">
              <a:extLst>
                <a:ext uri="{FF2B5EF4-FFF2-40B4-BE49-F238E27FC236}">
                  <a16:creationId xmlns:a16="http://schemas.microsoft.com/office/drawing/2014/main" xmlns="" id="{11068DD2-A738-F25C-8C27-F415DA178988}"/>
                </a:ext>
              </a:extLst>
            </p:cNvPr>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22" name="TextBox 22">
              <a:extLst>
                <a:ext uri="{FF2B5EF4-FFF2-40B4-BE49-F238E27FC236}">
                  <a16:creationId xmlns:a16="http://schemas.microsoft.com/office/drawing/2014/main" xmlns="" id="{A6AF8469-48BE-996A-3B14-2CAD5188B6FA}"/>
                </a:ext>
              </a:extLst>
            </p:cNvPr>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24" name="TextBox 24">
            <a:extLst>
              <a:ext uri="{FF2B5EF4-FFF2-40B4-BE49-F238E27FC236}">
                <a16:creationId xmlns:a16="http://schemas.microsoft.com/office/drawing/2014/main" xmlns="" id="{F15BF3B8-CAD0-CF23-D787-B4ACEBDF048A}"/>
              </a:ext>
            </a:extLst>
          </p:cNvPr>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1F3F4"/>
                </a:solidFill>
                <a:latin typeface="Poppins Bold"/>
                <a:ea typeface="Poppins Bold"/>
                <a:cs typeface="Poppins Bold"/>
                <a:sym typeface="Poppins Bold"/>
              </a:rPr>
              <a:t>12</a:t>
            </a:r>
          </a:p>
        </p:txBody>
      </p:sp>
      <p:sp>
        <p:nvSpPr>
          <p:cNvPr id="25" name="TextBox 25">
            <a:extLst>
              <a:ext uri="{FF2B5EF4-FFF2-40B4-BE49-F238E27FC236}">
                <a16:creationId xmlns:a16="http://schemas.microsoft.com/office/drawing/2014/main" xmlns="" id="{B176D460-1020-4A43-5AA4-650218B3151F}"/>
              </a:ext>
            </a:extLst>
          </p:cNvPr>
          <p:cNvSpPr txBox="1"/>
          <p:nvPr/>
        </p:nvSpPr>
        <p:spPr>
          <a:xfrm>
            <a:off x="606240" y="4764888"/>
            <a:ext cx="4307060" cy="1573379"/>
          </a:xfrm>
          <a:prstGeom prst="rect">
            <a:avLst/>
          </a:prstGeom>
        </p:spPr>
        <p:txBody>
          <a:bodyPr lIns="0" tIns="0" rIns="0" bIns="0" rtlCol="0" anchor="t">
            <a:spAutoFit/>
          </a:bodyPr>
          <a:lstStyle/>
          <a:p>
            <a:pPr algn="ctr">
              <a:lnSpc>
                <a:spcPts val="6385"/>
              </a:lnSpc>
              <a:spcBef>
                <a:spcPct val="0"/>
              </a:spcBef>
            </a:pPr>
            <a:r>
              <a:rPr lang="en-US" sz="4560" b="1" dirty="0">
                <a:solidFill>
                  <a:srgbClr val="FF3131"/>
                </a:solidFill>
                <a:latin typeface="Times New Roman Bold"/>
                <a:ea typeface="Times New Roman Bold"/>
                <a:cs typeface="Times New Roman Bold"/>
                <a:sym typeface="Times New Roman Bold"/>
              </a:rPr>
              <a:t>challenges and limitations</a:t>
            </a:r>
          </a:p>
        </p:txBody>
      </p:sp>
      <p:sp>
        <p:nvSpPr>
          <p:cNvPr id="26" name="TextBox 26">
            <a:extLst>
              <a:ext uri="{FF2B5EF4-FFF2-40B4-BE49-F238E27FC236}">
                <a16:creationId xmlns:a16="http://schemas.microsoft.com/office/drawing/2014/main" xmlns="" id="{E3DE1FFC-B652-E40C-D333-938A5D8291E1}"/>
              </a:ext>
            </a:extLst>
          </p:cNvPr>
          <p:cNvSpPr txBox="1"/>
          <p:nvPr/>
        </p:nvSpPr>
        <p:spPr>
          <a:xfrm>
            <a:off x="9024091" y="1854459"/>
            <a:ext cx="8340724" cy="787075"/>
          </a:xfrm>
          <a:prstGeom prst="rect">
            <a:avLst/>
          </a:prstGeom>
        </p:spPr>
        <p:txBody>
          <a:bodyPr lIns="0" tIns="0" rIns="0" bIns="0" rtlCol="0" anchor="t">
            <a:spAutoFit/>
          </a:bodyPr>
          <a:lstStyle/>
          <a:p>
            <a:pPr algn="l">
              <a:lnSpc>
                <a:spcPts val="3212"/>
              </a:lnSpc>
              <a:spcBef>
                <a:spcPct val="0"/>
              </a:spcBef>
            </a:pPr>
            <a:r>
              <a:rPr lang="en-US" sz="2294" dirty="0">
                <a:solidFill>
                  <a:srgbClr val="1F2020"/>
                </a:solidFill>
                <a:latin typeface="Times New Roman"/>
                <a:ea typeface="Times New Roman"/>
                <a:cs typeface="Times New Roman"/>
                <a:sym typeface="Times New Roman"/>
              </a:rPr>
              <a:t>Retrieval systems often pull irrelevant or incomplete context, leading to inaccurate responses</a:t>
            </a:r>
          </a:p>
        </p:txBody>
      </p:sp>
      <p:sp>
        <p:nvSpPr>
          <p:cNvPr id="27" name="TextBox 27">
            <a:extLst>
              <a:ext uri="{FF2B5EF4-FFF2-40B4-BE49-F238E27FC236}">
                <a16:creationId xmlns:a16="http://schemas.microsoft.com/office/drawing/2014/main" xmlns="" id="{23CCB032-D593-EDED-5F7D-B635C460A874}"/>
              </a:ext>
            </a:extLst>
          </p:cNvPr>
          <p:cNvSpPr txBox="1"/>
          <p:nvPr/>
        </p:nvSpPr>
        <p:spPr>
          <a:xfrm>
            <a:off x="7819690" y="1652859"/>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01</a:t>
            </a:r>
          </a:p>
        </p:txBody>
      </p:sp>
      <p:sp>
        <p:nvSpPr>
          <p:cNvPr id="28" name="TextBox 28">
            <a:extLst>
              <a:ext uri="{FF2B5EF4-FFF2-40B4-BE49-F238E27FC236}">
                <a16:creationId xmlns:a16="http://schemas.microsoft.com/office/drawing/2014/main" xmlns="" id="{7151150F-F667-09F0-9EAD-73FD391269DB}"/>
              </a:ext>
            </a:extLst>
          </p:cNvPr>
          <p:cNvSpPr txBox="1"/>
          <p:nvPr/>
        </p:nvSpPr>
        <p:spPr>
          <a:xfrm>
            <a:off x="9024091" y="1380998"/>
            <a:ext cx="5071954" cy="400944"/>
          </a:xfrm>
          <a:prstGeom prst="rect">
            <a:avLst/>
          </a:prstGeom>
        </p:spPr>
        <p:txBody>
          <a:bodyPr lIns="0" tIns="0" rIns="0" bIns="0" rtlCol="0" anchor="t">
            <a:spAutoFit/>
          </a:bodyPr>
          <a:lstStyle/>
          <a:p>
            <a:pPr algn="l">
              <a:lnSpc>
                <a:spcPts val="3444"/>
              </a:lnSpc>
              <a:spcBef>
                <a:spcPct val="0"/>
              </a:spcBef>
            </a:pPr>
            <a:r>
              <a:rPr lang="en-US" sz="2460" b="1" dirty="0">
                <a:solidFill>
                  <a:srgbClr val="02CDFF"/>
                </a:solidFill>
                <a:latin typeface="Times New Roman Bold"/>
                <a:ea typeface="Times New Roman Bold"/>
                <a:cs typeface="Times New Roman Bold"/>
                <a:sym typeface="Times New Roman Bold"/>
              </a:rPr>
              <a:t>Relevance of Retrieved Information</a:t>
            </a:r>
          </a:p>
        </p:txBody>
      </p:sp>
      <p:sp>
        <p:nvSpPr>
          <p:cNvPr id="29" name="TextBox 29">
            <a:extLst>
              <a:ext uri="{FF2B5EF4-FFF2-40B4-BE49-F238E27FC236}">
                <a16:creationId xmlns:a16="http://schemas.microsoft.com/office/drawing/2014/main" xmlns="" id="{2F71FB39-F1CE-629E-59D9-6D7E7D926148}"/>
              </a:ext>
            </a:extLst>
          </p:cNvPr>
          <p:cNvSpPr txBox="1"/>
          <p:nvPr/>
        </p:nvSpPr>
        <p:spPr>
          <a:xfrm>
            <a:off x="9024091" y="3370800"/>
            <a:ext cx="7995667" cy="787075"/>
          </a:xfrm>
          <a:prstGeom prst="rect">
            <a:avLst/>
          </a:prstGeom>
        </p:spPr>
        <p:txBody>
          <a:bodyPr lIns="0" tIns="0" rIns="0" bIns="0" rtlCol="0" anchor="t">
            <a:spAutoFit/>
          </a:bodyPr>
          <a:lstStyle/>
          <a:p>
            <a:pPr algn="l">
              <a:lnSpc>
                <a:spcPts val="3212"/>
              </a:lnSpc>
              <a:spcBef>
                <a:spcPct val="0"/>
              </a:spcBef>
            </a:pPr>
            <a:r>
              <a:rPr lang="en-US" sz="2294" dirty="0">
                <a:solidFill>
                  <a:srgbClr val="1F2020"/>
                </a:solidFill>
                <a:latin typeface="Times New Roman"/>
                <a:ea typeface="Times New Roman"/>
                <a:cs typeface="Times New Roman"/>
                <a:sym typeface="Times New Roman"/>
              </a:rPr>
              <a:t>Models frequently ignore provided documents in favor of their parametric memory</a:t>
            </a:r>
          </a:p>
        </p:txBody>
      </p:sp>
      <p:sp>
        <p:nvSpPr>
          <p:cNvPr id="30" name="TextBox 30">
            <a:extLst>
              <a:ext uri="{FF2B5EF4-FFF2-40B4-BE49-F238E27FC236}">
                <a16:creationId xmlns:a16="http://schemas.microsoft.com/office/drawing/2014/main" xmlns="" id="{3D6FD51B-BEC7-0940-C699-2008916C75C2}"/>
              </a:ext>
            </a:extLst>
          </p:cNvPr>
          <p:cNvSpPr txBox="1"/>
          <p:nvPr/>
        </p:nvSpPr>
        <p:spPr>
          <a:xfrm>
            <a:off x="7819690" y="3169199"/>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02</a:t>
            </a:r>
          </a:p>
        </p:txBody>
      </p:sp>
      <p:sp>
        <p:nvSpPr>
          <p:cNvPr id="31" name="TextBox 31">
            <a:extLst>
              <a:ext uri="{FF2B5EF4-FFF2-40B4-BE49-F238E27FC236}">
                <a16:creationId xmlns:a16="http://schemas.microsoft.com/office/drawing/2014/main" xmlns="" id="{803CBAF8-9A60-1E57-3254-E4566B897B01}"/>
              </a:ext>
            </a:extLst>
          </p:cNvPr>
          <p:cNvSpPr txBox="1"/>
          <p:nvPr/>
        </p:nvSpPr>
        <p:spPr>
          <a:xfrm>
            <a:off x="9024091" y="2897339"/>
            <a:ext cx="6368309" cy="400944"/>
          </a:xfrm>
          <a:prstGeom prst="rect">
            <a:avLst/>
          </a:prstGeom>
        </p:spPr>
        <p:txBody>
          <a:bodyPr wrap="square" lIns="0" tIns="0" rIns="0" bIns="0" rtlCol="0" anchor="t">
            <a:spAutoFit/>
          </a:bodyPr>
          <a:lstStyle/>
          <a:p>
            <a:pPr algn="l">
              <a:lnSpc>
                <a:spcPts val="3444"/>
              </a:lnSpc>
              <a:spcBef>
                <a:spcPct val="0"/>
              </a:spcBef>
            </a:pPr>
            <a:r>
              <a:rPr lang="en-US" sz="2460" b="1" dirty="0">
                <a:solidFill>
                  <a:srgbClr val="02CDFF"/>
                </a:solidFill>
                <a:latin typeface="Times New Roman Bold"/>
                <a:ea typeface="Times New Roman Bold"/>
                <a:cs typeface="Times New Roman Bold"/>
                <a:sym typeface="Times New Roman Bold"/>
              </a:rPr>
              <a:t>LLM Overrides Retrieved Context</a:t>
            </a:r>
          </a:p>
        </p:txBody>
      </p:sp>
      <p:sp>
        <p:nvSpPr>
          <p:cNvPr id="32" name="TextBox 32">
            <a:extLst>
              <a:ext uri="{FF2B5EF4-FFF2-40B4-BE49-F238E27FC236}">
                <a16:creationId xmlns:a16="http://schemas.microsoft.com/office/drawing/2014/main" xmlns="" id="{0DBD390F-720D-C757-C851-B54C33942B01}"/>
              </a:ext>
            </a:extLst>
          </p:cNvPr>
          <p:cNvSpPr txBox="1"/>
          <p:nvPr/>
        </p:nvSpPr>
        <p:spPr>
          <a:xfrm>
            <a:off x="9024091" y="6716478"/>
            <a:ext cx="7995667" cy="787075"/>
          </a:xfrm>
          <a:prstGeom prst="rect">
            <a:avLst/>
          </a:prstGeom>
        </p:spPr>
        <p:txBody>
          <a:bodyPr lIns="0" tIns="0" rIns="0" bIns="0" rtlCol="0" anchor="t">
            <a:spAutoFit/>
          </a:bodyPr>
          <a:lstStyle/>
          <a:p>
            <a:pPr algn="l">
              <a:lnSpc>
                <a:spcPts val="3212"/>
              </a:lnSpc>
              <a:spcBef>
                <a:spcPct val="0"/>
              </a:spcBef>
            </a:pPr>
            <a:r>
              <a:rPr lang="en-US" sz="2294" dirty="0">
                <a:solidFill>
                  <a:srgbClr val="1F2020"/>
                </a:solidFill>
                <a:latin typeface="Times New Roman"/>
                <a:ea typeface="Times New Roman"/>
                <a:cs typeface="Times New Roman"/>
                <a:sym typeface="Times New Roman"/>
              </a:rPr>
              <a:t>Requires maintaining multiple components (vector DB, embedding models, LLMs)</a:t>
            </a:r>
          </a:p>
        </p:txBody>
      </p:sp>
      <p:sp>
        <p:nvSpPr>
          <p:cNvPr id="33" name="TextBox 33">
            <a:extLst>
              <a:ext uri="{FF2B5EF4-FFF2-40B4-BE49-F238E27FC236}">
                <a16:creationId xmlns:a16="http://schemas.microsoft.com/office/drawing/2014/main" xmlns="" id="{DA3E2A85-28B2-C503-DED1-088829C1EDF5}"/>
              </a:ext>
            </a:extLst>
          </p:cNvPr>
          <p:cNvSpPr txBox="1"/>
          <p:nvPr/>
        </p:nvSpPr>
        <p:spPr>
          <a:xfrm>
            <a:off x="7819690" y="6514878"/>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04</a:t>
            </a:r>
          </a:p>
        </p:txBody>
      </p:sp>
      <p:sp>
        <p:nvSpPr>
          <p:cNvPr id="34" name="TextBox 34">
            <a:extLst>
              <a:ext uri="{FF2B5EF4-FFF2-40B4-BE49-F238E27FC236}">
                <a16:creationId xmlns:a16="http://schemas.microsoft.com/office/drawing/2014/main" xmlns="" id="{AE64C44D-38F5-6979-BDCC-93862A8B52C5}"/>
              </a:ext>
            </a:extLst>
          </p:cNvPr>
          <p:cNvSpPr txBox="1"/>
          <p:nvPr/>
        </p:nvSpPr>
        <p:spPr>
          <a:xfrm>
            <a:off x="9024091" y="6243017"/>
            <a:ext cx="4571622" cy="400944"/>
          </a:xfrm>
          <a:prstGeom prst="rect">
            <a:avLst/>
          </a:prstGeom>
        </p:spPr>
        <p:txBody>
          <a:bodyPr lIns="0" tIns="0" rIns="0" bIns="0" rtlCol="0" anchor="t">
            <a:spAutoFit/>
          </a:bodyPr>
          <a:lstStyle/>
          <a:p>
            <a:pPr algn="l">
              <a:lnSpc>
                <a:spcPts val="3444"/>
              </a:lnSpc>
              <a:spcBef>
                <a:spcPct val="0"/>
              </a:spcBef>
            </a:pPr>
            <a:r>
              <a:rPr lang="en-US" sz="2460" b="1" dirty="0">
                <a:solidFill>
                  <a:srgbClr val="02CDFF"/>
                </a:solidFill>
                <a:latin typeface="Times New Roman Bold"/>
                <a:ea typeface="Times New Roman Bold"/>
                <a:cs typeface="Times New Roman Bold"/>
                <a:sym typeface="Times New Roman Bold"/>
              </a:rPr>
              <a:t>System Complexity</a:t>
            </a:r>
          </a:p>
        </p:txBody>
      </p:sp>
      <p:sp>
        <p:nvSpPr>
          <p:cNvPr id="35" name="TextBox 35">
            <a:extLst>
              <a:ext uri="{FF2B5EF4-FFF2-40B4-BE49-F238E27FC236}">
                <a16:creationId xmlns:a16="http://schemas.microsoft.com/office/drawing/2014/main" xmlns="" id="{74301C3B-F875-7CE4-A748-26444D4A18F7}"/>
              </a:ext>
            </a:extLst>
          </p:cNvPr>
          <p:cNvSpPr txBox="1"/>
          <p:nvPr/>
        </p:nvSpPr>
        <p:spPr>
          <a:xfrm>
            <a:off x="9024091" y="5090900"/>
            <a:ext cx="7995667" cy="376706"/>
          </a:xfrm>
          <a:prstGeom prst="rect">
            <a:avLst/>
          </a:prstGeom>
        </p:spPr>
        <p:txBody>
          <a:bodyPr lIns="0" tIns="0" rIns="0" bIns="0" rtlCol="0" anchor="t">
            <a:spAutoFit/>
          </a:bodyPr>
          <a:lstStyle/>
          <a:p>
            <a:pPr algn="l">
              <a:lnSpc>
                <a:spcPts val="3212"/>
              </a:lnSpc>
              <a:spcBef>
                <a:spcPct val="0"/>
              </a:spcBef>
            </a:pPr>
            <a:r>
              <a:rPr lang="en-US" sz="2294" dirty="0">
                <a:solidFill>
                  <a:srgbClr val="1F2020"/>
                </a:solidFill>
                <a:latin typeface="Times New Roman"/>
                <a:ea typeface="Times New Roman"/>
                <a:cs typeface="Times New Roman"/>
                <a:sym typeface="Times New Roman"/>
              </a:rPr>
              <a:t>Fixed-size chunks break logical flow of information</a:t>
            </a:r>
          </a:p>
        </p:txBody>
      </p:sp>
      <p:sp>
        <p:nvSpPr>
          <p:cNvPr id="36" name="TextBox 36">
            <a:extLst>
              <a:ext uri="{FF2B5EF4-FFF2-40B4-BE49-F238E27FC236}">
                <a16:creationId xmlns:a16="http://schemas.microsoft.com/office/drawing/2014/main" xmlns="" id="{17B58646-80B9-5EF2-27EB-885C02BECC24}"/>
              </a:ext>
            </a:extLst>
          </p:cNvPr>
          <p:cNvSpPr txBox="1"/>
          <p:nvPr/>
        </p:nvSpPr>
        <p:spPr>
          <a:xfrm>
            <a:off x="7819690" y="4889300"/>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03</a:t>
            </a:r>
          </a:p>
        </p:txBody>
      </p:sp>
      <p:sp>
        <p:nvSpPr>
          <p:cNvPr id="37" name="TextBox 37">
            <a:extLst>
              <a:ext uri="{FF2B5EF4-FFF2-40B4-BE49-F238E27FC236}">
                <a16:creationId xmlns:a16="http://schemas.microsoft.com/office/drawing/2014/main" xmlns="" id="{A09F1B6B-E34A-BE18-BC9D-7B4CD684C0C4}"/>
              </a:ext>
            </a:extLst>
          </p:cNvPr>
          <p:cNvSpPr txBox="1"/>
          <p:nvPr/>
        </p:nvSpPr>
        <p:spPr>
          <a:xfrm>
            <a:off x="9024091" y="4617439"/>
            <a:ext cx="5848332" cy="400944"/>
          </a:xfrm>
          <a:prstGeom prst="rect">
            <a:avLst/>
          </a:prstGeom>
        </p:spPr>
        <p:txBody>
          <a:bodyPr lIns="0" tIns="0" rIns="0" bIns="0" rtlCol="0" anchor="t">
            <a:spAutoFit/>
          </a:bodyPr>
          <a:lstStyle/>
          <a:p>
            <a:pPr algn="l">
              <a:lnSpc>
                <a:spcPts val="3444"/>
              </a:lnSpc>
              <a:spcBef>
                <a:spcPct val="0"/>
              </a:spcBef>
            </a:pPr>
            <a:r>
              <a:rPr lang="en-US" sz="2460" b="1" dirty="0">
                <a:solidFill>
                  <a:srgbClr val="02CDFF"/>
                </a:solidFill>
                <a:latin typeface="Times New Roman Bold"/>
                <a:ea typeface="Times New Roman Bold"/>
                <a:cs typeface="Times New Roman Bold"/>
                <a:sym typeface="Times New Roman Bold"/>
              </a:rPr>
              <a:t>Chunking Problems</a:t>
            </a:r>
          </a:p>
        </p:txBody>
      </p:sp>
      <p:grpSp>
        <p:nvGrpSpPr>
          <p:cNvPr id="38" name="Google Shape;859;p38">
            <a:extLst>
              <a:ext uri="{FF2B5EF4-FFF2-40B4-BE49-F238E27FC236}">
                <a16:creationId xmlns:a16="http://schemas.microsoft.com/office/drawing/2014/main" xmlns="" id="{8FB11ED2-B92C-7868-DCB3-9A9B0778C367}"/>
              </a:ext>
            </a:extLst>
          </p:cNvPr>
          <p:cNvGrpSpPr/>
          <p:nvPr/>
        </p:nvGrpSpPr>
        <p:grpSpPr>
          <a:xfrm>
            <a:off x="1019506" y="2855765"/>
            <a:ext cx="3567570" cy="1375636"/>
            <a:chOff x="3864536" y="2740079"/>
            <a:chExt cx="3567570" cy="1375636"/>
          </a:xfrm>
        </p:grpSpPr>
        <p:grpSp>
          <p:nvGrpSpPr>
            <p:cNvPr id="39" name="Google Shape;860;p38">
              <a:extLst>
                <a:ext uri="{FF2B5EF4-FFF2-40B4-BE49-F238E27FC236}">
                  <a16:creationId xmlns:a16="http://schemas.microsoft.com/office/drawing/2014/main" xmlns="" id="{D0BE2467-434F-E689-9306-11D208E787B7}"/>
                </a:ext>
              </a:extLst>
            </p:cNvPr>
            <p:cNvGrpSpPr/>
            <p:nvPr/>
          </p:nvGrpSpPr>
          <p:grpSpPr>
            <a:xfrm>
              <a:off x="3864536" y="2740079"/>
              <a:ext cx="2979176" cy="1374846"/>
              <a:chOff x="234675" y="2436575"/>
              <a:chExt cx="2470500" cy="1140100"/>
            </a:xfrm>
          </p:grpSpPr>
          <p:sp>
            <p:nvSpPr>
              <p:cNvPr id="130" name="Google Shape;861;p38">
                <a:extLst>
                  <a:ext uri="{FF2B5EF4-FFF2-40B4-BE49-F238E27FC236}">
                    <a16:creationId xmlns:a16="http://schemas.microsoft.com/office/drawing/2014/main" xmlns="" id="{79D9DD86-921F-B109-28EA-8AF3AA2DBBB4}"/>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862;p38">
                <a:extLst>
                  <a:ext uri="{FF2B5EF4-FFF2-40B4-BE49-F238E27FC236}">
                    <a16:creationId xmlns:a16="http://schemas.microsoft.com/office/drawing/2014/main" xmlns="" id="{AFAC3328-0678-9FDD-681F-A23E7EEF68A1}"/>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863;p38">
                <a:extLst>
                  <a:ext uri="{FF2B5EF4-FFF2-40B4-BE49-F238E27FC236}">
                    <a16:creationId xmlns:a16="http://schemas.microsoft.com/office/drawing/2014/main" xmlns="" id="{42FEA90E-944A-DAC4-9ECD-3227546FAED5}"/>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864;p38">
                <a:extLst>
                  <a:ext uri="{FF2B5EF4-FFF2-40B4-BE49-F238E27FC236}">
                    <a16:creationId xmlns:a16="http://schemas.microsoft.com/office/drawing/2014/main" xmlns="" id="{AB49C471-E6D6-88A8-054B-B29710A01B81}"/>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865;p38">
                <a:extLst>
                  <a:ext uri="{FF2B5EF4-FFF2-40B4-BE49-F238E27FC236}">
                    <a16:creationId xmlns:a16="http://schemas.microsoft.com/office/drawing/2014/main" xmlns="" id="{D2B51728-D56F-4136-B335-7BDD519FE72E}"/>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866;p38">
                <a:extLst>
                  <a:ext uri="{FF2B5EF4-FFF2-40B4-BE49-F238E27FC236}">
                    <a16:creationId xmlns:a16="http://schemas.microsoft.com/office/drawing/2014/main" xmlns="" id="{768863EA-D862-D53F-7DC0-975E23B86054}"/>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867;p38">
                <a:extLst>
                  <a:ext uri="{FF2B5EF4-FFF2-40B4-BE49-F238E27FC236}">
                    <a16:creationId xmlns:a16="http://schemas.microsoft.com/office/drawing/2014/main" xmlns="" id="{5592EFDA-A051-2EE5-0C54-774CB6C1ACC2}"/>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868;p38">
                <a:extLst>
                  <a:ext uri="{FF2B5EF4-FFF2-40B4-BE49-F238E27FC236}">
                    <a16:creationId xmlns:a16="http://schemas.microsoft.com/office/drawing/2014/main" xmlns="" id="{A666F3F2-7C48-C58B-4880-F8D019C84A84}"/>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869;p38">
                <a:extLst>
                  <a:ext uri="{FF2B5EF4-FFF2-40B4-BE49-F238E27FC236}">
                    <a16:creationId xmlns:a16="http://schemas.microsoft.com/office/drawing/2014/main" xmlns="" id="{B012B1D0-1BD1-13B9-0A97-20C0FAC5F6CB}"/>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870;p38">
                <a:extLst>
                  <a:ext uri="{FF2B5EF4-FFF2-40B4-BE49-F238E27FC236}">
                    <a16:creationId xmlns:a16="http://schemas.microsoft.com/office/drawing/2014/main" xmlns="" id="{49D8DD23-1FF7-57FC-7EFF-D3920C6186AD}"/>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871;p38">
                <a:extLst>
                  <a:ext uri="{FF2B5EF4-FFF2-40B4-BE49-F238E27FC236}">
                    <a16:creationId xmlns:a16="http://schemas.microsoft.com/office/drawing/2014/main" xmlns="" id="{3DD87FFF-A9B2-9792-5E7B-F5845CEA7F55}"/>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872;p38">
                <a:extLst>
                  <a:ext uri="{FF2B5EF4-FFF2-40B4-BE49-F238E27FC236}">
                    <a16:creationId xmlns:a16="http://schemas.microsoft.com/office/drawing/2014/main" xmlns="" id="{F1048835-56CD-A1B1-2677-726530C5C9F8}"/>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873;p38">
                <a:extLst>
                  <a:ext uri="{FF2B5EF4-FFF2-40B4-BE49-F238E27FC236}">
                    <a16:creationId xmlns:a16="http://schemas.microsoft.com/office/drawing/2014/main" xmlns="" id="{EA166869-DCEC-7F56-6E1A-39459398AE75}"/>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874;p38">
                <a:extLst>
                  <a:ext uri="{FF2B5EF4-FFF2-40B4-BE49-F238E27FC236}">
                    <a16:creationId xmlns:a16="http://schemas.microsoft.com/office/drawing/2014/main" xmlns="" id="{C167CD6F-A458-C7C9-C2CD-6C8B33C31901}"/>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875;p38">
                <a:extLst>
                  <a:ext uri="{FF2B5EF4-FFF2-40B4-BE49-F238E27FC236}">
                    <a16:creationId xmlns:a16="http://schemas.microsoft.com/office/drawing/2014/main" xmlns="" id="{C1671191-A59E-1791-F1D9-A788628B1C3D}"/>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876;p38">
                <a:extLst>
                  <a:ext uri="{FF2B5EF4-FFF2-40B4-BE49-F238E27FC236}">
                    <a16:creationId xmlns:a16="http://schemas.microsoft.com/office/drawing/2014/main" xmlns="" id="{F066FC7D-FC44-2AF1-700B-C8089E65E165}"/>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877;p38">
                <a:extLst>
                  <a:ext uri="{FF2B5EF4-FFF2-40B4-BE49-F238E27FC236}">
                    <a16:creationId xmlns:a16="http://schemas.microsoft.com/office/drawing/2014/main" xmlns="" id="{589465D3-D8D6-1D21-DB96-A1773B0C9D60}"/>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878;p38">
                <a:extLst>
                  <a:ext uri="{FF2B5EF4-FFF2-40B4-BE49-F238E27FC236}">
                    <a16:creationId xmlns:a16="http://schemas.microsoft.com/office/drawing/2014/main" xmlns="" id="{F2DE0392-F918-C615-E1B9-E63453858F83}"/>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879;p38">
                <a:extLst>
                  <a:ext uri="{FF2B5EF4-FFF2-40B4-BE49-F238E27FC236}">
                    <a16:creationId xmlns:a16="http://schemas.microsoft.com/office/drawing/2014/main" xmlns="" id="{6F8DB1EF-DDBC-6FAC-519A-1D48D53FD93F}"/>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880;p38">
                <a:extLst>
                  <a:ext uri="{FF2B5EF4-FFF2-40B4-BE49-F238E27FC236}">
                    <a16:creationId xmlns:a16="http://schemas.microsoft.com/office/drawing/2014/main" xmlns="" id="{9DCA839F-0F36-424B-EAF1-4A481BA1650C}"/>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881;p38">
                <a:extLst>
                  <a:ext uri="{FF2B5EF4-FFF2-40B4-BE49-F238E27FC236}">
                    <a16:creationId xmlns:a16="http://schemas.microsoft.com/office/drawing/2014/main" xmlns="" id="{1065E990-3BE8-4155-76B5-82313ABEAC4C}"/>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882;p38">
                <a:extLst>
                  <a:ext uri="{FF2B5EF4-FFF2-40B4-BE49-F238E27FC236}">
                    <a16:creationId xmlns:a16="http://schemas.microsoft.com/office/drawing/2014/main" xmlns="" id="{FB4DF11A-980D-2CCC-DD78-5EACC651D99F}"/>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883;p38">
                <a:extLst>
                  <a:ext uri="{FF2B5EF4-FFF2-40B4-BE49-F238E27FC236}">
                    <a16:creationId xmlns:a16="http://schemas.microsoft.com/office/drawing/2014/main" xmlns="" id="{8DED34FF-9A2B-761F-F969-7236157C8C4C}"/>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884;p38">
                <a:extLst>
                  <a:ext uri="{FF2B5EF4-FFF2-40B4-BE49-F238E27FC236}">
                    <a16:creationId xmlns:a16="http://schemas.microsoft.com/office/drawing/2014/main" xmlns="" id="{0E6B0D8A-0892-09A7-BFAF-F72C9C83C8C5}"/>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885;p38">
                <a:extLst>
                  <a:ext uri="{FF2B5EF4-FFF2-40B4-BE49-F238E27FC236}">
                    <a16:creationId xmlns:a16="http://schemas.microsoft.com/office/drawing/2014/main" xmlns="" id="{47CFCD45-9AA6-877A-C19B-DCD1DE63B3BD}"/>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886;p38">
                <a:extLst>
                  <a:ext uri="{FF2B5EF4-FFF2-40B4-BE49-F238E27FC236}">
                    <a16:creationId xmlns:a16="http://schemas.microsoft.com/office/drawing/2014/main" xmlns="" id="{AE487D4A-6CEA-A545-9A76-9943858CED5B}"/>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887;p38">
                <a:extLst>
                  <a:ext uri="{FF2B5EF4-FFF2-40B4-BE49-F238E27FC236}">
                    <a16:creationId xmlns:a16="http://schemas.microsoft.com/office/drawing/2014/main" xmlns="" id="{82A3B073-E01A-6F6B-58B5-D8582F706B8D}"/>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888;p38">
                <a:extLst>
                  <a:ext uri="{FF2B5EF4-FFF2-40B4-BE49-F238E27FC236}">
                    <a16:creationId xmlns:a16="http://schemas.microsoft.com/office/drawing/2014/main" xmlns="" id="{3B57EE98-29EA-C303-9928-7D809DCEB108}"/>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889;p38">
                <a:extLst>
                  <a:ext uri="{FF2B5EF4-FFF2-40B4-BE49-F238E27FC236}">
                    <a16:creationId xmlns:a16="http://schemas.microsoft.com/office/drawing/2014/main" xmlns="" id="{F4C981BF-5D21-3E1F-351E-A146ED8AEE74}"/>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890;p38">
                <a:extLst>
                  <a:ext uri="{FF2B5EF4-FFF2-40B4-BE49-F238E27FC236}">
                    <a16:creationId xmlns:a16="http://schemas.microsoft.com/office/drawing/2014/main" xmlns="" id="{D1E9E828-E782-CB32-86E0-FBB28171828C}"/>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891;p38">
                <a:extLst>
                  <a:ext uri="{FF2B5EF4-FFF2-40B4-BE49-F238E27FC236}">
                    <a16:creationId xmlns:a16="http://schemas.microsoft.com/office/drawing/2014/main" xmlns="" id="{0FD98657-279D-81FA-D114-B4981BA84250}"/>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892;p38">
                <a:extLst>
                  <a:ext uri="{FF2B5EF4-FFF2-40B4-BE49-F238E27FC236}">
                    <a16:creationId xmlns:a16="http://schemas.microsoft.com/office/drawing/2014/main" xmlns="" id="{1032014E-7DF2-A2E7-66D5-637896B89414}"/>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893;p38">
                <a:extLst>
                  <a:ext uri="{FF2B5EF4-FFF2-40B4-BE49-F238E27FC236}">
                    <a16:creationId xmlns:a16="http://schemas.microsoft.com/office/drawing/2014/main" xmlns="" id="{332CAAA7-CE95-FFA9-1533-74E73E7A1CF6}"/>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894;p38">
                <a:extLst>
                  <a:ext uri="{FF2B5EF4-FFF2-40B4-BE49-F238E27FC236}">
                    <a16:creationId xmlns:a16="http://schemas.microsoft.com/office/drawing/2014/main" xmlns="" id="{4F72EE05-10E1-9F2D-AB79-A9905837CD3D}"/>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895;p38">
                <a:extLst>
                  <a:ext uri="{FF2B5EF4-FFF2-40B4-BE49-F238E27FC236}">
                    <a16:creationId xmlns:a16="http://schemas.microsoft.com/office/drawing/2014/main" xmlns="" id="{C2FE041E-31BA-8D31-89D1-7E8EA56B5485}"/>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0" name="Google Shape;896;p38">
              <a:extLst>
                <a:ext uri="{FF2B5EF4-FFF2-40B4-BE49-F238E27FC236}">
                  <a16:creationId xmlns:a16="http://schemas.microsoft.com/office/drawing/2014/main" xmlns="" id="{62F120E4-582B-EF11-7B04-BC858EE8FB3C}"/>
                </a:ext>
              </a:extLst>
            </p:cNvPr>
            <p:cNvGrpSpPr/>
            <p:nvPr/>
          </p:nvGrpSpPr>
          <p:grpSpPr>
            <a:xfrm>
              <a:off x="5538996" y="2890339"/>
              <a:ext cx="1893110" cy="1225376"/>
              <a:chOff x="2974500" y="2561175"/>
              <a:chExt cx="1569875" cy="1016150"/>
            </a:xfrm>
          </p:grpSpPr>
          <p:sp>
            <p:nvSpPr>
              <p:cNvPr id="41" name="Google Shape;897;p38">
                <a:extLst>
                  <a:ext uri="{FF2B5EF4-FFF2-40B4-BE49-F238E27FC236}">
                    <a16:creationId xmlns:a16="http://schemas.microsoft.com/office/drawing/2014/main" xmlns="" id="{3AAECF13-8E65-6FEF-F62A-16AD155A7BE7}"/>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898;p38">
                <a:extLst>
                  <a:ext uri="{FF2B5EF4-FFF2-40B4-BE49-F238E27FC236}">
                    <a16:creationId xmlns:a16="http://schemas.microsoft.com/office/drawing/2014/main" xmlns="" id="{4772D2AB-9469-CC79-B476-4FB5F6AC5995}"/>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899;p38">
                <a:extLst>
                  <a:ext uri="{FF2B5EF4-FFF2-40B4-BE49-F238E27FC236}">
                    <a16:creationId xmlns:a16="http://schemas.microsoft.com/office/drawing/2014/main" xmlns="" id="{E16871F5-D566-501D-3086-5ECC25490F9F}"/>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900;p38">
                <a:extLst>
                  <a:ext uri="{FF2B5EF4-FFF2-40B4-BE49-F238E27FC236}">
                    <a16:creationId xmlns:a16="http://schemas.microsoft.com/office/drawing/2014/main" xmlns="" id="{FBE7E989-8F92-2EA6-588C-8ED142B85C19}"/>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901;p38">
                <a:extLst>
                  <a:ext uri="{FF2B5EF4-FFF2-40B4-BE49-F238E27FC236}">
                    <a16:creationId xmlns:a16="http://schemas.microsoft.com/office/drawing/2014/main" xmlns="" id="{B96F01A3-C62C-F6F7-0730-AD873AB0236E}"/>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902;p38">
                <a:extLst>
                  <a:ext uri="{FF2B5EF4-FFF2-40B4-BE49-F238E27FC236}">
                    <a16:creationId xmlns:a16="http://schemas.microsoft.com/office/drawing/2014/main" xmlns="" id="{CA6C2C0B-66FD-C854-F2CE-E6BD7679B07A}"/>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903;p38">
                <a:extLst>
                  <a:ext uri="{FF2B5EF4-FFF2-40B4-BE49-F238E27FC236}">
                    <a16:creationId xmlns:a16="http://schemas.microsoft.com/office/drawing/2014/main" xmlns="" id="{8658DEFF-2414-5F38-E6D5-86FCA14AA47A}"/>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904;p38">
                <a:extLst>
                  <a:ext uri="{FF2B5EF4-FFF2-40B4-BE49-F238E27FC236}">
                    <a16:creationId xmlns:a16="http://schemas.microsoft.com/office/drawing/2014/main" xmlns="" id="{99787920-088A-B1AF-CDAA-A9BE9FA88C1F}"/>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05;p38">
                <a:extLst>
                  <a:ext uri="{FF2B5EF4-FFF2-40B4-BE49-F238E27FC236}">
                    <a16:creationId xmlns:a16="http://schemas.microsoft.com/office/drawing/2014/main" xmlns="" id="{B1301BF0-4291-06D1-F318-22C121C92990}"/>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906;p38">
                <a:extLst>
                  <a:ext uri="{FF2B5EF4-FFF2-40B4-BE49-F238E27FC236}">
                    <a16:creationId xmlns:a16="http://schemas.microsoft.com/office/drawing/2014/main" xmlns="" id="{05F9446C-D0A0-14B8-1849-641BAD46E9F1}"/>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907;p38">
                <a:extLst>
                  <a:ext uri="{FF2B5EF4-FFF2-40B4-BE49-F238E27FC236}">
                    <a16:creationId xmlns:a16="http://schemas.microsoft.com/office/drawing/2014/main" xmlns="" id="{5A4CFDD2-25FF-E9FE-A2CE-642E1DFDC27D}"/>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908;p38">
                <a:extLst>
                  <a:ext uri="{FF2B5EF4-FFF2-40B4-BE49-F238E27FC236}">
                    <a16:creationId xmlns:a16="http://schemas.microsoft.com/office/drawing/2014/main" xmlns="" id="{D2AE6E7E-7027-614D-D847-C5A4DFBB22FE}"/>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909;p38">
                <a:extLst>
                  <a:ext uri="{FF2B5EF4-FFF2-40B4-BE49-F238E27FC236}">
                    <a16:creationId xmlns:a16="http://schemas.microsoft.com/office/drawing/2014/main" xmlns="" id="{088D9EED-DDAA-964C-6E5A-415B039B249F}"/>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910;p38">
                <a:extLst>
                  <a:ext uri="{FF2B5EF4-FFF2-40B4-BE49-F238E27FC236}">
                    <a16:creationId xmlns:a16="http://schemas.microsoft.com/office/drawing/2014/main" xmlns="" id="{FAF0234A-047A-BCC8-4711-379BB7948A2C}"/>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911;p38">
                <a:extLst>
                  <a:ext uri="{FF2B5EF4-FFF2-40B4-BE49-F238E27FC236}">
                    <a16:creationId xmlns:a16="http://schemas.microsoft.com/office/drawing/2014/main" xmlns="" id="{0E204D00-3E79-0A17-FF58-DA63E0783BD3}"/>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912;p38">
                <a:extLst>
                  <a:ext uri="{FF2B5EF4-FFF2-40B4-BE49-F238E27FC236}">
                    <a16:creationId xmlns:a16="http://schemas.microsoft.com/office/drawing/2014/main" xmlns="" id="{1BCFA67E-E47F-056F-D12F-A084B2020A6B}"/>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913;p38">
                <a:extLst>
                  <a:ext uri="{FF2B5EF4-FFF2-40B4-BE49-F238E27FC236}">
                    <a16:creationId xmlns:a16="http://schemas.microsoft.com/office/drawing/2014/main" xmlns="" id="{4204DA39-2850-2DF2-DCDB-8D65A3A08453}"/>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914;p38">
                <a:extLst>
                  <a:ext uri="{FF2B5EF4-FFF2-40B4-BE49-F238E27FC236}">
                    <a16:creationId xmlns:a16="http://schemas.microsoft.com/office/drawing/2014/main" xmlns="" id="{99D971C2-50AF-69B2-318E-0C29F0D6D57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915;p38">
                <a:extLst>
                  <a:ext uri="{FF2B5EF4-FFF2-40B4-BE49-F238E27FC236}">
                    <a16:creationId xmlns:a16="http://schemas.microsoft.com/office/drawing/2014/main" xmlns="" id="{73B260C4-12C7-710D-3565-9AAC7372F17A}"/>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16;p38">
                <a:extLst>
                  <a:ext uri="{FF2B5EF4-FFF2-40B4-BE49-F238E27FC236}">
                    <a16:creationId xmlns:a16="http://schemas.microsoft.com/office/drawing/2014/main" xmlns="" id="{033B8351-0F0C-1630-8111-9D0654BA73CA}"/>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17;p38">
                <a:extLst>
                  <a:ext uri="{FF2B5EF4-FFF2-40B4-BE49-F238E27FC236}">
                    <a16:creationId xmlns:a16="http://schemas.microsoft.com/office/drawing/2014/main" xmlns="" id="{453FD513-5469-C561-9FA8-BDAB77B1793C}"/>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918;p38">
                <a:extLst>
                  <a:ext uri="{FF2B5EF4-FFF2-40B4-BE49-F238E27FC236}">
                    <a16:creationId xmlns:a16="http://schemas.microsoft.com/office/drawing/2014/main" xmlns="" id="{A0D3CF94-F9AF-9095-F969-7E31C6863BB6}"/>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919;p38">
                <a:extLst>
                  <a:ext uri="{FF2B5EF4-FFF2-40B4-BE49-F238E27FC236}">
                    <a16:creationId xmlns:a16="http://schemas.microsoft.com/office/drawing/2014/main" xmlns="" id="{5FF7D5A1-8145-3CC5-EF28-A660E99EE3D9}"/>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920;p38">
                <a:extLst>
                  <a:ext uri="{FF2B5EF4-FFF2-40B4-BE49-F238E27FC236}">
                    <a16:creationId xmlns:a16="http://schemas.microsoft.com/office/drawing/2014/main" xmlns="" id="{0CE6EB1E-BD78-48CF-0504-3ACA1F184A89}"/>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921;p38">
                <a:extLst>
                  <a:ext uri="{FF2B5EF4-FFF2-40B4-BE49-F238E27FC236}">
                    <a16:creationId xmlns:a16="http://schemas.microsoft.com/office/drawing/2014/main" xmlns="" id="{8F4B6C98-9FED-B6D8-988C-2214CC52F9AB}"/>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922;p38">
                <a:extLst>
                  <a:ext uri="{FF2B5EF4-FFF2-40B4-BE49-F238E27FC236}">
                    <a16:creationId xmlns:a16="http://schemas.microsoft.com/office/drawing/2014/main" xmlns="" id="{4F845196-4023-5060-B3BA-D292D70E38BB}"/>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923;p38">
                <a:extLst>
                  <a:ext uri="{FF2B5EF4-FFF2-40B4-BE49-F238E27FC236}">
                    <a16:creationId xmlns:a16="http://schemas.microsoft.com/office/drawing/2014/main" xmlns="" id="{DC6C7FE8-0948-7574-5E37-B075A2FC3AE4}"/>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924;p38">
                <a:extLst>
                  <a:ext uri="{FF2B5EF4-FFF2-40B4-BE49-F238E27FC236}">
                    <a16:creationId xmlns:a16="http://schemas.microsoft.com/office/drawing/2014/main" xmlns="" id="{5AF35ABB-E008-883C-FF28-647047DAC1D3}"/>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925;p38">
                <a:extLst>
                  <a:ext uri="{FF2B5EF4-FFF2-40B4-BE49-F238E27FC236}">
                    <a16:creationId xmlns:a16="http://schemas.microsoft.com/office/drawing/2014/main" xmlns="" id="{F79F2F04-A27E-8AC4-9232-3F9686167F79}"/>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926;p38">
                <a:extLst>
                  <a:ext uri="{FF2B5EF4-FFF2-40B4-BE49-F238E27FC236}">
                    <a16:creationId xmlns:a16="http://schemas.microsoft.com/office/drawing/2014/main" xmlns="" id="{C41A52CB-A598-0507-118C-3B514F86CF59}"/>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927;p38">
                <a:extLst>
                  <a:ext uri="{FF2B5EF4-FFF2-40B4-BE49-F238E27FC236}">
                    <a16:creationId xmlns:a16="http://schemas.microsoft.com/office/drawing/2014/main" xmlns="" id="{CC9EA23E-C9DA-1F87-93DA-3F5E50B272B5}"/>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928;p38">
                <a:extLst>
                  <a:ext uri="{FF2B5EF4-FFF2-40B4-BE49-F238E27FC236}">
                    <a16:creationId xmlns:a16="http://schemas.microsoft.com/office/drawing/2014/main" xmlns="" id="{106399BB-739C-4CC6-B37F-FB2560DCD7BF}"/>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929;p38">
                <a:extLst>
                  <a:ext uri="{FF2B5EF4-FFF2-40B4-BE49-F238E27FC236}">
                    <a16:creationId xmlns:a16="http://schemas.microsoft.com/office/drawing/2014/main" xmlns="" id="{C57E0EBF-C3B0-1EDA-4CF7-155D190D410A}"/>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930;p38">
                <a:extLst>
                  <a:ext uri="{FF2B5EF4-FFF2-40B4-BE49-F238E27FC236}">
                    <a16:creationId xmlns:a16="http://schemas.microsoft.com/office/drawing/2014/main" xmlns="" id="{4863DDE4-A90F-2541-2F36-8AB71F0E997C}"/>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931;p38">
                <a:extLst>
                  <a:ext uri="{FF2B5EF4-FFF2-40B4-BE49-F238E27FC236}">
                    <a16:creationId xmlns:a16="http://schemas.microsoft.com/office/drawing/2014/main" xmlns="" id="{8C977808-9408-4AE0-BDF4-3CA3E2B0E2EF}"/>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932;p38">
                <a:extLst>
                  <a:ext uri="{FF2B5EF4-FFF2-40B4-BE49-F238E27FC236}">
                    <a16:creationId xmlns:a16="http://schemas.microsoft.com/office/drawing/2014/main" xmlns="" id="{1DA34600-8907-5A72-4DE9-A3F55143851C}"/>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933;p38">
                <a:extLst>
                  <a:ext uri="{FF2B5EF4-FFF2-40B4-BE49-F238E27FC236}">
                    <a16:creationId xmlns:a16="http://schemas.microsoft.com/office/drawing/2014/main" xmlns="" id="{7EF56575-7592-A8B2-0981-0574D27F4549}"/>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934;p38">
                <a:extLst>
                  <a:ext uri="{FF2B5EF4-FFF2-40B4-BE49-F238E27FC236}">
                    <a16:creationId xmlns:a16="http://schemas.microsoft.com/office/drawing/2014/main" xmlns="" id="{06CB3FC6-B918-6534-877D-C07E77F286C6}"/>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935;p38">
                <a:extLst>
                  <a:ext uri="{FF2B5EF4-FFF2-40B4-BE49-F238E27FC236}">
                    <a16:creationId xmlns:a16="http://schemas.microsoft.com/office/drawing/2014/main" xmlns="" id="{382EE0A3-A0FB-3BF8-1FD2-6EA110D0ABBF}"/>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936;p38">
                <a:extLst>
                  <a:ext uri="{FF2B5EF4-FFF2-40B4-BE49-F238E27FC236}">
                    <a16:creationId xmlns:a16="http://schemas.microsoft.com/office/drawing/2014/main" xmlns="" id="{802BF40A-3886-4420-4C2A-0FA6E0A8E5F6}"/>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937;p38">
                <a:extLst>
                  <a:ext uri="{FF2B5EF4-FFF2-40B4-BE49-F238E27FC236}">
                    <a16:creationId xmlns:a16="http://schemas.microsoft.com/office/drawing/2014/main" xmlns="" id="{D799A2E1-789F-EF38-A7D6-F822BDB9980D}"/>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938;p38">
                <a:extLst>
                  <a:ext uri="{FF2B5EF4-FFF2-40B4-BE49-F238E27FC236}">
                    <a16:creationId xmlns:a16="http://schemas.microsoft.com/office/drawing/2014/main" xmlns="" id="{BAF43D72-9EDE-0DE2-E400-351DA1FC727B}"/>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939;p38">
                <a:extLst>
                  <a:ext uri="{FF2B5EF4-FFF2-40B4-BE49-F238E27FC236}">
                    <a16:creationId xmlns:a16="http://schemas.microsoft.com/office/drawing/2014/main" xmlns="" id="{96C045E3-C9CD-75A5-D2A7-326338B0EBF0}"/>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940;p38">
                <a:extLst>
                  <a:ext uri="{FF2B5EF4-FFF2-40B4-BE49-F238E27FC236}">
                    <a16:creationId xmlns:a16="http://schemas.microsoft.com/office/drawing/2014/main" xmlns="" id="{97059435-952D-D5D5-0723-E88D7D2424F1}"/>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941;p38">
                <a:extLst>
                  <a:ext uri="{FF2B5EF4-FFF2-40B4-BE49-F238E27FC236}">
                    <a16:creationId xmlns:a16="http://schemas.microsoft.com/office/drawing/2014/main" xmlns="" id="{5FE59DED-28B0-13C7-43A2-8AB80860AE31}"/>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942;p38">
                <a:extLst>
                  <a:ext uri="{FF2B5EF4-FFF2-40B4-BE49-F238E27FC236}">
                    <a16:creationId xmlns:a16="http://schemas.microsoft.com/office/drawing/2014/main" xmlns="" id="{2EB14FB8-2505-B151-9462-F419188EC3F3}"/>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943;p38">
                <a:extLst>
                  <a:ext uri="{FF2B5EF4-FFF2-40B4-BE49-F238E27FC236}">
                    <a16:creationId xmlns:a16="http://schemas.microsoft.com/office/drawing/2014/main" xmlns="" id="{3655E856-F9D8-E941-AF9B-0F9E6AAEF3A9}"/>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944;p38">
                <a:extLst>
                  <a:ext uri="{FF2B5EF4-FFF2-40B4-BE49-F238E27FC236}">
                    <a16:creationId xmlns:a16="http://schemas.microsoft.com/office/drawing/2014/main" xmlns="" id="{75AC4A07-5FA4-AB17-F8FA-61243BE7769E}"/>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945;p38">
                <a:extLst>
                  <a:ext uri="{FF2B5EF4-FFF2-40B4-BE49-F238E27FC236}">
                    <a16:creationId xmlns:a16="http://schemas.microsoft.com/office/drawing/2014/main" xmlns="" id="{D0F4BE04-092E-AC5A-9EBA-283D9DAAB33E}"/>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946;p38">
                <a:extLst>
                  <a:ext uri="{FF2B5EF4-FFF2-40B4-BE49-F238E27FC236}">
                    <a16:creationId xmlns:a16="http://schemas.microsoft.com/office/drawing/2014/main" xmlns="" id="{31F024F0-1518-4AB6-B697-B9AC2D73D253}"/>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947;p38">
                <a:extLst>
                  <a:ext uri="{FF2B5EF4-FFF2-40B4-BE49-F238E27FC236}">
                    <a16:creationId xmlns:a16="http://schemas.microsoft.com/office/drawing/2014/main" xmlns="" id="{7DBCF821-1030-D1D4-2B3A-8C17EBC8ED60}"/>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948;p38">
                <a:extLst>
                  <a:ext uri="{FF2B5EF4-FFF2-40B4-BE49-F238E27FC236}">
                    <a16:creationId xmlns:a16="http://schemas.microsoft.com/office/drawing/2014/main" xmlns="" id="{FDA968BA-7F2F-5500-0FB2-8D66D3D2F459}"/>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949;p38">
                <a:extLst>
                  <a:ext uri="{FF2B5EF4-FFF2-40B4-BE49-F238E27FC236}">
                    <a16:creationId xmlns:a16="http://schemas.microsoft.com/office/drawing/2014/main" xmlns="" id="{03394DB1-164C-AFF0-AE42-965ACB31330F}"/>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950;p38">
                <a:extLst>
                  <a:ext uri="{FF2B5EF4-FFF2-40B4-BE49-F238E27FC236}">
                    <a16:creationId xmlns:a16="http://schemas.microsoft.com/office/drawing/2014/main" xmlns="" id="{C8E8EF1E-B98A-73D8-17CC-7A173330320F}"/>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951;p38">
                <a:extLst>
                  <a:ext uri="{FF2B5EF4-FFF2-40B4-BE49-F238E27FC236}">
                    <a16:creationId xmlns:a16="http://schemas.microsoft.com/office/drawing/2014/main" xmlns="" id="{FCCCD8B4-DBFE-344D-9E79-3D6F3B65385E}"/>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952;p38">
                <a:extLst>
                  <a:ext uri="{FF2B5EF4-FFF2-40B4-BE49-F238E27FC236}">
                    <a16:creationId xmlns:a16="http://schemas.microsoft.com/office/drawing/2014/main" xmlns="" id="{27896D65-6229-3D48-CC34-8DDC62285350}"/>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953;p38">
                <a:extLst>
                  <a:ext uri="{FF2B5EF4-FFF2-40B4-BE49-F238E27FC236}">
                    <a16:creationId xmlns:a16="http://schemas.microsoft.com/office/drawing/2014/main" xmlns="" id="{6BAF06BE-3D3F-8662-A6CB-540D914016E1}"/>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954;p38">
                <a:extLst>
                  <a:ext uri="{FF2B5EF4-FFF2-40B4-BE49-F238E27FC236}">
                    <a16:creationId xmlns:a16="http://schemas.microsoft.com/office/drawing/2014/main" xmlns="" id="{F5D6C7D7-2C31-612A-2424-DE7BD5C5CC2F}"/>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955;p38">
                <a:extLst>
                  <a:ext uri="{FF2B5EF4-FFF2-40B4-BE49-F238E27FC236}">
                    <a16:creationId xmlns:a16="http://schemas.microsoft.com/office/drawing/2014/main" xmlns="" id="{9198357D-C501-97C0-119B-B55609EEF9CB}"/>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956;p38">
                <a:extLst>
                  <a:ext uri="{FF2B5EF4-FFF2-40B4-BE49-F238E27FC236}">
                    <a16:creationId xmlns:a16="http://schemas.microsoft.com/office/drawing/2014/main" xmlns="" id="{3C940073-70A3-A174-4D50-B27CA526B09B}"/>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957;p38">
                <a:extLst>
                  <a:ext uri="{FF2B5EF4-FFF2-40B4-BE49-F238E27FC236}">
                    <a16:creationId xmlns:a16="http://schemas.microsoft.com/office/drawing/2014/main" xmlns="" id="{6269980A-6363-AC28-3891-7B43A4BDF937}"/>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958;p38">
                <a:extLst>
                  <a:ext uri="{FF2B5EF4-FFF2-40B4-BE49-F238E27FC236}">
                    <a16:creationId xmlns:a16="http://schemas.microsoft.com/office/drawing/2014/main" xmlns="" id="{C68B3810-DA67-647F-0432-ED3F5B378E02}"/>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959;p38">
                <a:extLst>
                  <a:ext uri="{FF2B5EF4-FFF2-40B4-BE49-F238E27FC236}">
                    <a16:creationId xmlns:a16="http://schemas.microsoft.com/office/drawing/2014/main" xmlns="" id="{F3608B05-1252-4316-795C-98EB8A7E6328}"/>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960;p38">
                <a:extLst>
                  <a:ext uri="{FF2B5EF4-FFF2-40B4-BE49-F238E27FC236}">
                    <a16:creationId xmlns:a16="http://schemas.microsoft.com/office/drawing/2014/main" xmlns="" id="{EB9DE289-4416-36FC-1DF8-3260F465F8C9}"/>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961;p38">
                <a:extLst>
                  <a:ext uri="{FF2B5EF4-FFF2-40B4-BE49-F238E27FC236}">
                    <a16:creationId xmlns:a16="http://schemas.microsoft.com/office/drawing/2014/main" xmlns="" id="{25F23AE2-EACC-6D55-E8AC-75E963F44896}"/>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962;p38">
                <a:extLst>
                  <a:ext uri="{FF2B5EF4-FFF2-40B4-BE49-F238E27FC236}">
                    <a16:creationId xmlns:a16="http://schemas.microsoft.com/office/drawing/2014/main" xmlns="" id="{1F2A782C-E477-BFA7-B26B-CD2909AE72C5}"/>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963;p38">
                <a:extLst>
                  <a:ext uri="{FF2B5EF4-FFF2-40B4-BE49-F238E27FC236}">
                    <a16:creationId xmlns:a16="http://schemas.microsoft.com/office/drawing/2014/main" xmlns="" id="{66C1678B-2EDF-E5B5-B5B4-4EAF4D06CA8C}"/>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964;p38">
                <a:extLst>
                  <a:ext uri="{FF2B5EF4-FFF2-40B4-BE49-F238E27FC236}">
                    <a16:creationId xmlns:a16="http://schemas.microsoft.com/office/drawing/2014/main" xmlns="" id="{3C7B035B-1A19-BF8D-624C-2DB9CEB45126}"/>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965;p38">
                <a:extLst>
                  <a:ext uri="{FF2B5EF4-FFF2-40B4-BE49-F238E27FC236}">
                    <a16:creationId xmlns:a16="http://schemas.microsoft.com/office/drawing/2014/main" xmlns="" id="{3B1086EF-7DFF-18F0-D060-79BDD6BE942D}"/>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966;p38">
                <a:extLst>
                  <a:ext uri="{FF2B5EF4-FFF2-40B4-BE49-F238E27FC236}">
                    <a16:creationId xmlns:a16="http://schemas.microsoft.com/office/drawing/2014/main" xmlns="" id="{FD58A6CB-08F7-6900-543F-DEE4F9548E8B}"/>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967;p38">
                <a:extLst>
                  <a:ext uri="{FF2B5EF4-FFF2-40B4-BE49-F238E27FC236}">
                    <a16:creationId xmlns:a16="http://schemas.microsoft.com/office/drawing/2014/main" xmlns="" id="{A88B4412-5711-A6BE-A8E3-C4B1F658A089}"/>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968;p38">
                <a:extLst>
                  <a:ext uri="{FF2B5EF4-FFF2-40B4-BE49-F238E27FC236}">
                    <a16:creationId xmlns:a16="http://schemas.microsoft.com/office/drawing/2014/main" xmlns="" id="{19E65503-81ED-8E5F-08C8-0D957872A969}"/>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969;p38">
                <a:extLst>
                  <a:ext uri="{FF2B5EF4-FFF2-40B4-BE49-F238E27FC236}">
                    <a16:creationId xmlns:a16="http://schemas.microsoft.com/office/drawing/2014/main" xmlns="" id="{D5CAB78C-A69C-9239-386E-BCE267ABBDDE}"/>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970;p38">
                <a:extLst>
                  <a:ext uri="{FF2B5EF4-FFF2-40B4-BE49-F238E27FC236}">
                    <a16:creationId xmlns:a16="http://schemas.microsoft.com/office/drawing/2014/main" xmlns="" id="{755C52E5-A22A-AD52-5185-7919EB5AB07C}"/>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971;p38">
                <a:extLst>
                  <a:ext uri="{FF2B5EF4-FFF2-40B4-BE49-F238E27FC236}">
                    <a16:creationId xmlns:a16="http://schemas.microsoft.com/office/drawing/2014/main" xmlns="" id="{EA43B792-D0C6-71D9-621C-B71363DFAB7A}"/>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972;p38">
                <a:extLst>
                  <a:ext uri="{FF2B5EF4-FFF2-40B4-BE49-F238E27FC236}">
                    <a16:creationId xmlns:a16="http://schemas.microsoft.com/office/drawing/2014/main" xmlns="" id="{DA6066A4-FA32-1EB8-0E49-7CAB3CE9044C}"/>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973;p38">
                <a:extLst>
                  <a:ext uri="{FF2B5EF4-FFF2-40B4-BE49-F238E27FC236}">
                    <a16:creationId xmlns:a16="http://schemas.microsoft.com/office/drawing/2014/main" xmlns="" id="{8970F58E-AF95-C671-53F3-046EA00A3053}"/>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974;p38">
                <a:extLst>
                  <a:ext uri="{FF2B5EF4-FFF2-40B4-BE49-F238E27FC236}">
                    <a16:creationId xmlns:a16="http://schemas.microsoft.com/office/drawing/2014/main" xmlns="" id="{BFB260A2-621D-74AA-7D3C-F52D0F10ED6A}"/>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975;p38">
                <a:extLst>
                  <a:ext uri="{FF2B5EF4-FFF2-40B4-BE49-F238E27FC236}">
                    <a16:creationId xmlns:a16="http://schemas.microsoft.com/office/drawing/2014/main" xmlns="" id="{EE513260-AE5D-61CF-8ED6-04A11F4C8D75}"/>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976;p38">
                <a:extLst>
                  <a:ext uri="{FF2B5EF4-FFF2-40B4-BE49-F238E27FC236}">
                    <a16:creationId xmlns:a16="http://schemas.microsoft.com/office/drawing/2014/main" xmlns="" id="{3A9DE3C1-DD08-85CD-3670-E6AE89E7E811}"/>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977;p38">
                <a:extLst>
                  <a:ext uri="{FF2B5EF4-FFF2-40B4-BE49-F238E27FC236}">
                    <a16:creationId xmlns:a16="http://schemas.microsoft.com/office/drawing/2014/main" xmlns="" id="{7E7E8F39-F83D-AF5E-617F-64062B9DAB12}"/>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978;p38">
                <a:extLst>
                  <a:ext uri="{FF2B5EF4-FFF2-40B4-BE49-F238E27FC236}">
                    <a16:creationId xmlns:a16="http://schemas.microsoft.com/office/drawing/2014/main" xmlns="" id="{EF45D791-8D35-38D3-3B05-4C454FC424A3}"/>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979;p38">
                <a:extLst>
                  <a:ext uri="{FF2B5EF4-FFF2-40B4-BE49-F238E27FC236}">
                    <a16:creationId xmlns:a16="http://schemas.microsoft.com/office/drawing/2014/main" xmlns="" id="{D6F0AB64-CFC1-BDE1-9F35-0900B42C6CBA}"/>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980;p38">
                <a:extLst>
                  <a:ext uri="{FF2B5EF4-FFF2-40B4-BE49-F238E27FC236}">
                    <a16:creationId xmlns:a16="http://schemas.microsoft.com/office/drawing/2014/main" xmlns="" id="{07516366-44A5-69E4-E84A-2309D0C48A1D}"/>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981;p38">
                <a:extLst>
                  <a:ext uri="{FF2B5EF4-FFF2-40B4-BE49-F238E27FC236}">
                    <a16:creationId xmlns:a16="http://schemas.microsoft.com/office/drawing/2014/main" xmlns="" id="{A083EF70-E4AA-13D4-CF58-F63C1013AF2D}"/>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982;p38">
                <a:extLst>
                  <a:ext uri="{FF2B5EF4-FFF2-40B4-BE49-F238E27FC236}">
                    <a16:creationId xmlns:a16="http://schemas.microsoft.com/office/drawing/2014/main" xmlns="" id="{98085CC6-CA31-16A1-815E-F8154CCEC2C6}"/>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983;p38">
                <a:extLst>
                  <a:ext uri="{FF2B5EF4-FFF2-40B4-BE49-F238E27FC236}">
                    <a16:creationId xmlns:a16="http://schemas.microsoft.com/office/drawing/2014/main" xmlns="" id="{03373AF0-EE04-4DED-1C87-10C9A905CCFA}"/>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984;p38">
                <a:extLst>
                  <a:ext uri="{FF2B5EF4-FFF2-40B4-BE49-F238E27FC236}">
                    <a16:creationId xmlns:a16="http://schemas.microsoft.com/office/drawing/2014/main" xmlns="" id="{5F3FD109-3F3B-EB70-A796-597DA0B18436}"/>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985;p38">
                <a:extLst>
                  <a:ext uri="{FF2B5EF4-FFF2-40B4-BE49-F238E27FC236}">
                    <a16:creationId xmlns:a16="http://schemas.microsoft.com/office/drawing/2014/main" xmlns="" id="{6CACE2C4-5165-D77A-484E-08A023E1ADF9}"/>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4133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grpSp>
        <p:nvGrpSpPr>
          <p:cNvPr id="2" name="Group 2"/>
          <p:cNvGrpSpPr/>
          <p:nvPr/>
        </p:nvGrpSpPr>
        <p:grpSpPr>
          <a:xfrm>
            <a:off x="-5028295" y="-2149242"/>
            <a:ext cx="11087834" cy="14585483"/>
            <a:chOff x="0" y="0"/>
            <a:chExt cx="617888" cy="812800"/>
          </a:xfrm>
        </p:grpSpPr>
        <p:sp>
          <p:nvSpPr>
            <p:cNvPr id="3" name="Freeform 3"/>
            <p:cNvSpPr/>
            <p:nvPr/>
          </p:nvSpPr>
          <p:spPr>
            <a:xfrm>
              <a:off x="0" y="0"/>
              <a:ext cx="617888" cy="812800"/>
            </a:xfrm>
            <a:custGeom>
              <a:avLst/>
              <a:gdLst/>
              <a:ahLst/>
              <a:cxnLst/>
              <a:rect l="l" t="t" r="r" b="b"/>
              <a:pathLst>
                <a:path w="617888" h="812800">
                  <a:moveTo>
                    <a:pt x="308944" y="0"/>
                  </a:moveTo>
                  <a:cubicBezTo>
                    <a:pt x="138319" y="0"/>
                    <a:pt x="0" y="181951"/>
                    <a:pt x="0" y="406400"/>
                  </a:cubicBezTo>
                  <a:cubicBezTo>
                    <a:pt x="0" y="630849"/>
                    <a:pt x="138319" y="812800"/>
                    <a:pt x="308944" y="812800"/>
                  </a:cubicBezTo>
                  <a:cubicBezTo>
                    <a:pt x="479569" y="812800"/>
                    <a:pt x="617888" y="630849"/>
                    <a:pt x="617888" y="406400"/>
                  </a:cubicBezTo>
                  <a:cubicBezTo>
                    <a:pt x="617888" y="181951"/>
                    <a:pt x="479569" y="0"/>
                    <a:pt x="308944" y="0"/>
                  </a:cubicBezTo>
                  <a:close/>
                </a:path>
              </a:pathLst>
            </a:custGeom>
            <a:solidFill>
              <a:srgbClr val="E5FFFD"/>
            </a:solidFill>
          </p:spPr>
        </p:sp>
        <p:sp>
          <p:nvSpPr>
            <p:cNvPr id="4" name="TextBox 4"/>
            <p:cNvSpPr txBox="1"/>
            <p:nvPr/>
          </p:nvSpPr>
          <p:spPr>
            <a:xfrm>
              <a:off x="57927" y="38100"/>
              <a:ext cx="502034"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448370" cy="12346817"/>
            <a:chOff x="0" y="0"/>
            <a:chExt cx="621993" cy="812800"/>
          </a:xfrm>
        </p:grpSpPr>
        <p:sp>
          <p:nvSpPr>
            <p:cNvPr id="6" name="Freeform 6"/>
            <p:cNvSpPr/>
            <p:nvPr/>
          </p:nvSpPr>
          <p:spPr>
            <a:xfrm>
              <a:off x="0" y="0"/>
              <a:ext cx="621993" cy="812800"/>
            </a:xfrm>
            <a:custGeom>
              <a:avLst/>
              <a:gdLst/>
              <a:ahLst/>
              <a:cxnLst/>
              <a:rect l="l" t="t" r="r" b="b"/>
              <a:pathLst>
                <a:path w="621993" h="812800">
                  <a:moveTo>
                    <a:pt x="310997" y="0"/>
                  </a:moveTo>
                  <a:cubicBezTo>
                    <a:pt x="139238" y="0"/>
                    <a:pt x="0" y="181951"/>
                    <a:pt x="0" y="406400"/>
                  </a:cubicBezTo>
                  <a:cubicBezTo>
                    <a:pt x="0" y="630849"/>
                    <a:pt x="139238" y="812800"/>
                    <a:pt x="310997" y="812800"/>
                  </a:cubicBezTo>
                  <a:cubicBezTo>
                    <a:pt x="482755" y="812800"/>
                    <a:pt x="621993" y="630849"/>
                    <a:pt x="621993" y="406400"/>
                  </a:cubicBezTo>
                  <a:cubicBezTo>
                    <a:pt x="621993" y="181951"/>
                    <a:pt x="482755" y="0"/>
                    <a:pt x="310997" y="0"/>
                  </a:cubicBezTo>
                  <a:close/>
                </a:path>
              </a:pathLst>
            </a:custGeom>
            <a:solidFill>
              <a:srgbClr val="F1F3F4"/>
            </a:solidFill>
          </p:spPr>
        </p:sp>
        <p:sp>
          <p:nvSpPr>
            <p:cNvPr id="7" name="TextBox 7"/>
            <p:cNvSpPr txBox="1"/>
            <p:nvPr/>
          </p:nvSpPr>
          <p:spPr>
            <a:xfrm>
              <a:off x="58312" y="38100"/>
              <a:ext cx="505369"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81F03"/>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1F3F4"/>
                </a:solidFill>
                <a:latin typeface="Poppins Bold"/>
                <a:ea typeface="Poppins Bold"/>
                <a:cs typeface="Poppins Bold"/>
                <a:sym typeface="Poppins Bold"/>
              </a:rPr>
              <a:t>13</a:t>
            </a:r>
          </a:p>
        </p:txBody>
      </p:sp>
      <p:sp>
        <p:nvSpPr>
          <p:cNvPr id="12" name="TextBox 12"/>
          <p:cNvSpPr txBox="1"/>
          <p:nvPr/>
        </p:nvSpPr>
        <p:spPr>
          <a:xfrm>
            <a:off x="1072401" y="5711871"/>
            <a:ext cx="4307060" cy="865230"/>
          </a:xfrm>
          <a:prstGeom prst="rect">
            <a:avLst/>
          </a:prstGeom>
        </p:spPr>
        <p:txBody>
          <a:bodyPr lIns="0" tIns="0" rIns="0" bIns="0" rtlCol="0" anchor="t">
            <a:spAutoFit/>
          </a:bodyPr>
          <a:lstStyle/>
          <a:p>
            <a:pPr algn="ctr">
              <a:lnSpc>
                <a:spcPts val="6385"/>
              </a:lnSpc>
              <a:spcBef>
                <a:spcPct val="0"/>
              </a:spcBef>
            </a:pPr>
            <a:r>
              <a:rPr lang="en-US" sz="4560" b="1">
                <a:solidFill>
                  <a:srgbClr val="FF3131"/>
                </a:solidFill>
                <a:latin typeface="Times New Roman Bold"/>
                <a:ea typeface="Times New Roman Bold"/>
                <a:cs typeface="Times New Roman Bold"/>
                <a:sym typeface="Times New Roman Bold"/>
              </a:rPr>
              <a:t>Conclusion</a:t>
            </a:r>
          </a:p>
        </p:txBody>
      </p:sp>
      <p:sp>
        <p:nvSpPr>
          <p:cNvPr id="13" name="TextBox 13"/>
          <p:cNvSpPr txBox="1"/>
          <p:nvPr/>
        </p:nvSpPr>
        <p:spPr>
          <a:xfrm>
            <a:off x="6143213" y="1839631"/>
            <a:ext cx="11116087" cy="3037201"/>
          </a:xfrm>
          <a:prstGeom prst="rect">
            <a:avLst/>
          </a:prstGeom>
        </p:spPr>
        <p:txBody>
          <a:bodyPr lIns="0" tIns="0" rIns="0" bIns="0" rtlCol="0" anchor="t">
            <a:spAutoFit/>
          </a:bodyPr>
          <a:lstStyle/>
          <a:p>
            <a:pPr marL="495426" lvl="1" indent="-247713" algn="l">
              <a:lnSpc>
                <a:spcPts val="4038"/>
              </a:lnSpc>
              <a:buFont typeface="Arial"/>
              <a:buChar char="•"/>
            </a:pPr>
            <a:r>
              <a:rPr lang="en-US" sz="2294">
                <a:solidFill>
                  <a:srgbClr val="1F2020"/>
                </a:solidFill>
                <a:latin typeface="Times New Roman"/>
                <a:ea typeface="Times New Roman"/>
                <a:cs typeface="Times New Roman"/>
                <a:sym typeface="Times New Roman"/>
              </a:rPr>
              <a:t>Retrieval-Augmented Generation (RAG) enhances the performance of language models by grounding their responses in retrieved, real-world data, making answers more accurate, relevant, and trustworthy.</a:t>
            </a:r>
          </a:p>
          <a:p>
            <a:pPr marL="495426" lvl="1" indent="-247713" algn="l">
              <a:lnSpc>
                <a:spcPts val="4038"/>
              </a:lnSpc>
              <a:buFont typeface="Arial"/>
              <a:buChar char="•"/>
            </a:pPr>
            <a:r>
              <a:rPr lang="en-US" sz="2294">
                <a:solidFill>
                  <a:srgbClr val="1F2020"/>
                </a:solidFill>
                <a:latin typeface="Times New Roman"/>
                <a:ea typeface="Times New Roman"/>
                <a:cs typeface="Times New Roman"/>
                <a:sym typeface="Times New Roman"/>
              </a:rPr>
              <a:t>Combining RAG with locally deployed LLMs via Ollama offers a powerful and privacy-friendly solution, especially for domain-specific or sensitive use cases.</a:t>
            </a:r>
          </a:p>
          <a:p>
            <a:pPr algn="l">
              <a:lnSpc>
                <a:spcPts val="4038"/>
              </a:lnSpc>
            </a:pPr>
            <a:endParaRPr lang="en-US" sz="2294">
              <a:solidFill>
                <a:srgbClr val="1F2020"/>
              </a:solidFill>
              <a:latin typeface="Times New Roman"/>
              <a:ea typeface="Times New Roman"/>
              <a:cs typeface="Times New Roman"/>
              <a:sym typeface="Times New Roman"/>
            </a:endParaRPr>
          </a:p>
        </p:txBody>
      </p:sp>
      <p:sp>
        <p:nvSpPr>
          <p:cNvPr id="14" name="Freeform 14"/>
          <p:cNvSpPr/>
          <p:nvPr/>
        </p:nvSpPr>
        <p:spPr>
          <a:xfrm>
            <a:off x="2412229" y="3840935"/>
            <a:ext cx="1627406" cy="1627406"/>
          </a:xfrm>
          <a:custGeom>
            <a:avLst/>
            <a:gdLst/>
            <a:ahLst/>
            <a:cxnLst/>
            <a:rect l="l" t="t" r="r" b="b"/>
            <a:pathLst>
              <a:path w="1627406" h="1627406">
                <a:moveTo>
                  <a:pt x="0" y="0"/>
                </a:moveTo>
                <a:lnTo>
                  <a:pt x="1627405" y="0"/>
                </a:lnTo>
                <a:lnTo>
                  <a:pt x="1627405" y="1627406"/>
                </a:lnTo>
                <a:lnTo>
                  <a:pt x="0" y="162740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oogle Shape;1261;p47">
            <a:extLst>
              <a:ext uri="{FF2B5EF4-FFF2-40B4-BE49-F238E27FC236}">
                <a16:creationId xmlns:a16="http://schemas.microsoft.com/office/drawing/2014/main" xmlns="" id="{D6FE6393-1084-2D12-81EF-B0481A5EEEBD}"/>
              </a:ext>
            </a:extLst>
          </p:cNvPr>
          <p:cNvGrpSpPr/>
          <p:nvPr/>
        </p:nvGrpSpPr>
        <p:grpSpPr>
          <a:xfrm>
            <a:off x="13792200" y="6134100"/>
            <a:ext cx="3392938" cy="3620324"/>
            <a:chOff x="5035966" y="988118"/>
            <a:chExt cx="3392938" cy="3620324"/>
          </a:xfrm>
        </p:grpSpPr>
        <p:grpSp>
          <p:nvGrpSpPr>
            <p:cNvPr id="8" name="Google Shape;1262;p47">
              <a:extLst>
                <a:ext uri="{FF2B5EF4-FFF2-40B4-BE49-F238E27FC236}">
                  <a16:creationId xmlns:a16="http://schemas.microsoft.com/office/drawing/2014/main" xmlns="" id="{842814E7-32E1-1C43-F32B-48F5CA53A0B8}"/>
                </a:ext>
              </a:extLst>
            </p:cNvPr>
            <p:cNvGrpSpPr/>
            <p:nvPr/>
          </p:nvGrpSpPr>
          <p:grpSpPr>
            <a:xfrm>
              <a:off x="5035966" y="988118"/>
              <a:ext cx="3392938" cy="3620324"/>
              <a:chOff x="2184809" y="519121"/>
              <a:chExt cx="3832528" cy="4089376"/>
            </a:xfrm>
          </p:grpSpPr>
          <p:sp>
            <p:nvSpPr>
              <p:cNvPr id="13" name="Google Shape;1263;p47">
                <a:extLst>
                  <a:ext uri="{FF2B5EF4-FFF2-40B4-BE49-F238E27FC236}">
                    <a16:creationId xmlns:a16="http://schemas.microsoft.com/office/drawing/2014/main" xmlns="" id="{C440094E-85D3-3918-0254-24D331013CDD}"/>
                  </a:ext>
                </a:extLst>
              </p:cNvPr>
              <p:cNvSpPr/>
              <p:nvPr/>
            </p:nvSpPr>
            <p:spPr>
              <a:xfrm>
                <a:off x="3268206" y="820139"/>
                <a:ext cx="1839556" cy="3788358"/>
              </a:xfrm>
              <a:custGeom>
                <a:avLst/>
                <a:gdLst/>
                <a:ahLst/>
                <a:cxnLst/>
                <a:rect l="l" t="t" r="r" b="b"/>
                <a:pathLst>
                  <a:path w="698" h="1436" extrusionOk="0">
                    <a:moveTo>
                      <a:pt x="592" y="1436"/>
                    </a:moveTo>
                    <a:cubicBezTo>
                      <a:pt x="106" y="1436"/>
                      <a:pt x="106" y="1436"/>
                      <a:pt x="106" y="1436"/>
                    </a:cubicBezTo>
                    <a:cubicBezTo>
                      <a:pt x="48" y="1436"/>
                      <a:pt x="0" y="1388"/>
                      <a:pt x="0" y="1330"/>
                    </a:cubicBezTo>
                    <a:cubicBezTo>
                      <a:pt x="0" y="106"/>
                      <a:pt x="0" y="106"/>
                      <a:pt x="0" y="106"/>
                    </a:cubicBezTo>
                    <a:cubicBezTo>
                      <a:pt x="0" y="47"/>
                      <a:pt x="48" y="0"/>
                      <a:pt x="106" y="0"/>
                    </a:cubicBezTo>
                    <a:cubicBezTo>
                      <a:pt x="592" y="0"/>
                      <a:pt x="592" y="0"/>
                      <a:pt x="592" y="0"/>
                    </a:cubicBezTo>
                    <a:cubicBezTo>
                      <a:pt x="651" y="0"/>
                      <a:pt x="698" y="47"/>
                      <a:pt x="698" y="106"/>
                    </a:cubicBezTo>
                    <a:cubicBezTo>
                      <a:pt x="698" y="1330"/>
                      <a:pt x="698" y="1330"/>
                      <a:pt x="698" y="1330"/>
                    </a:cubicBezTo>
                    <a:cubicBezTo>
                      <a:pt x="698" y="1388"/>
                      <a:pt x="651" y="1436"/>
                      <a:pt x="592" y="1436"/>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264;p47">
                <a:extLst>
                  <a:ext uri="{FF2B5EF4-FFF2-40B4-BE49-F238E27FC236}">
                    <a16:creationId xmlns:a16="http://schemas.microsoft.com/office/drawing/2014/main" xmlns="" id="{184C0682-8D82-6756-F7CD-B59366DB5621}"/>
                  </a:ext>
                </a:extLst>
              </p:cNvPr>
              <p:cNvSpPr/>
              <p:nvPr/>
            </p:nvSpPr>
            <p:spPr>
              <a:xfrm>
                <a:off x="5103304" y="1632886"/>
                <a:ext cx="50170" cy="279835"/>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265;p47">
                <a:extLst>
                  <a:ext uri="{FF2B5EF4-FFF2-40B4-BE49-F238E27FC236}">
                    <a16:creationId xmlns:a16="http://schemas.microsoft.com/office/drawing/2014/main" xmlns="" id="{66581895-1431-EA0D-BE8A-FADC84EDA945}"/>
                  </a:ext>
                </a:extLst>
              </p:cNvPr>
              <p:cNvSpPr/>
              <p:nvPr/>
            </p:nvSpPr>
            <p:spPr>
              <a:xfrm>
                <a:off x="5103304" y="1984072"/>
                <a:ext cx="50170" cy="278720"/>
              </a:xfrm>
              <a:custGeom>
                <a:avLst/>
                <a:gdLst/>
                <a:ahLst/>
                <a:cxnLst/>
                <a:rect l="l" t="t" r="r" b="b"/>
                <a:pathLst>
                  <a:path w="19" h="106" extrusionOk="0">
                    <a:moveTo>
                      <a:pt x="11" y="106"/>
                    </a:moveTo>
                    <a:cubicBezTo>
                      <a:pt x="0" y="106"/>
                      <a:pt x="0" y="106"/>
                      <a:pt x="0" y="106"/>
                    </a:cubicBezTo>
                    <a:cubicBezTo>
                      <a:pt x="0" y="0"/>
                      <a:pt x="0" y="0"/>
                      <a:pt x="0" y="0"/>
                    </a:cubicBezTo>
                    <a:cubicBezTo>
                      <a:pt x="11" y="0"/>
                      <a:pt x="11" y="0"/>
                      <a:pt x="11" y="0"/>
                    </a:cubicBezTo>
                    <a:cubicBezTo>
                      <a:pt x="15" y="0"/>
                      <a:pt x="19" y="3"/>
                      <a:pt x="19" y="8"/>
                    </a:cubicBezTo>
                    <a:cubicBezTo>
                      <a:pt x="19" y="98"/>
                      <a:pt x="19" y="98"/>
                      <a:pt x="19" y="98"/>
                    </a:cubicBezTo>
                    <a:cubicBezTo>
                      <a:pt x="19" y="103"/>
                      <a:pt x="15" y="106"/>
                      <a:pt x="11" y="106"/>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266;p47">
                <a:extLst>
                  <a:ext uri="{FF2B5EF4-FFF2-40B4-BE49-F238E27FC236}">
                    <a16:creationId xmlns:a16="http://schemas.microsoft.com/office/drawing/2014/main" xmlns="" id="{C88CC16A-793C-33BB-AE15-31EBDAFD7C75}"/>
                  </a:ext>
                </a:extLst>
              </p:cNvPr>
              <p:cNvSpPr/>
              <p:nvPr/>
            </p:nvSpPr>
            <p:spPr>
              <a:xfrm>
                <a:off x="4002914" y="1026392"/>
                <a:ext cx="385750" cy="46825"/>
              </a:xfrm>
              <a:custGeom>
                <a:avLst/>
                <a:gdLst/>
                <a:ahLst/>
                <a:cxnLst/>
                <a:rect l="l" t="t" r="r" b="b"/>
                <a:pathLst>
                  <a:path w="146" h="18" extrusionOk="0">
                    <a:moveTo>
                      <a:pt x="138" y="18"/>
                    </a:moveTo>
                    <a:cubicBezTo>
                      <a:pt x="8" y="18"/>
                      <a:pt x="8" y="18"/>
                      <a:pt x="8" y="18"/>
                    </a:cubicBezTo>
                    <a:cubicBezTo>
                      <a:pt x="3" y="18"/>
                      <a:pt x="0" y="15"/>
                      <a:pt x="0" y="11"/>
                    </a:cubicBezTo>
                    <a:cubicBezTo>
                      <a:pt x="0" y="7"/>
                      <a:pt x="0" y="7"/>
                      <a:pt x="0" y="7"/>
                    </a:cubicBezTo>
                    <a:cubicBezTo>
                      <a:pt x="0" y="3"/>
                      <a:pt x="3" y="0"/>
                      <a:pt x="8" y="0"/>
                    </a:cubicBezTo>
                    <a:cubicBezTo>
                      <a:pt x="138" y="0"/>
                      <a:pt x="138" y="0"/>
                      <a:pt x="138" y="0"/>
                    </a:cubicBezTo>
                    <a:cubicBezTo>
                      <a:pt x="143" y="0"/>
                      <a:pt x="146" y="3"/>
                      <a:pt x="146" y="7"/>
                    </a:cubicBezTo>
                    <a:cubicBezTo>
                      <a:pt x="146" y="11"/>
                      <a:pt x="146" y="11"/>
                      <a:pt x="146" y="11"/>
                    </a:cubicBezTo>
                    <a:cubicBezTo>
                      <a:pt x="146" y="15"/>
                      <a:pt x="143" y="18"/>
                      <a:pt x="138" y="18"/>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267;p47">
                <a:extLst>
                  <a:ext uri="{FF2B5EF4-FFF2-40B4-BE49-F238E27FC236}">
                    <a16:creationId xmlns:a16="http://schemas.microsoft.com/office/drawing/2014/main" xmlns="" id="{8F497945-C451-F428-E7D6-4EC39FBCB371}"/>
                  </a:ext>
                </a:extLst>
              </p:cNvPr>
              <p:cNvSpPr/>
              <p:nvPr/>
            </p:nvSpPr>
            <p:spPr>
              <a:xfrm>
                <a:off x="3338444" y="1268320"/>
                <a:ext cx="1682400" cy="2907600"/>
              </a:xfrm>
              <a:prstGeom prst="rect">
                <a:avLst/>
              </a:prstGeom>
              <a:solidFill>
                <a:srgbClr val="FFFFFF">
                  <a:alpha val="5500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268;p47">
                <a:extLst>
                  <a:ext uri="{FF2B5EF4-FFF2-40B4-BE49-F238E27FC236}">
                    <a16:creationId xmlns:a16="http://schemas.microsoft.com/office/drawing/2014/main" xmlns="" id="{A1A0975D-7344-EB64-F57B-4444E08CA291}"/>
                  </a:ext>
                </a:extLst>
              </p:cNvPr>
              <p:cNvSpPr/>
              <p:nvPr/>
            </p:nvSpPr>
            <p:spPr>
              <a:xfrm>
                <a:off x="4014063" y="3036518"/>
                <a:ext cx="65700" cy="68100"/>
              </a:xfrm>
              <a:prstGeom prst="ellipse">
                <a:avLst/>
              </a:pr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269;p47">
                <a:extLst>
                  <a:ext uri="{FF2B5EF4-FFF2-40B4-BE49-F238E27FC236}">
                    <a16:creationId xmlns:a16="http://schemas.microsoft.com/office/drawing/2014/main" xmlns="" id="{C445A67E-B91F-9EE4-C90D-6B47EF27BE3C}"/>
                  </a:ext>
                </a:extLst>
              </p:cNvPr>
              <p:cNvSpPr/>
              <p:nvPr/>
            </p:nvSpPr>
            <p:spPr>
              <a:xfrm>
                <a:off x="4153424" y="3036518"/>
                <a:ext cx="65700" cy="68100"/>
              </a:xfrm>
              <a:prstGeom prst="ellipse">
                <a:avLst/>
              </a:pr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270;p47">
                <a:extLst>
                  <a:ext uri="{FF2B5EF4-FFF2-40B4-BE49-F238E27FC236}">
                    <a16:creationId xmlns:a16="http://schemas.microsoft.com/office/drawing/2014/main" xmlns="" id="{2CA80B9F-C4A0-DFCD-9C99-58F24ED93CEF}"/>
                  </a:ext>
                </a:extLst>
              </p:cNvPr>
              <p:cNvSpPr/>
              <p:nvPr/>
            </p:nvSpPr>
            <p:spPr>
              <a:xfrm>
                <a:off x="4293899" y="3036518"/>
                <a:ext cx="65700" cy="68100"/>
              </a:xfrm>
              <a:prstGeom prst="ellipse">
                <a:avLst/>
              </a:pr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 name="Google Shape;1271;p47">
                <a:extLst>
                  <a:ext uri="{FF2B5EF4-FFF2-40B4-BE49-F238E27FC236}">
                    <a16:creationId xmlns:a16="http://schemas.microsoft.com/office/drawing/2014/main" xmlns="" id="{AD569F07-45BB-56BD-7D6A-01C91DD0756A}"/>
                  </a:ext>
                </a:extLst>
              </p:cNvPr>
              <p:cNvGrpSpPr/>
              <p:nvPr/>
            </p:nvGrpSpPr>
            <p:grpSpPr>
              <a:xfrm>
                <a:off x="3900360" y="3270514"/>
                <a:ext cx="2116977" cy="683447"/>
                <a:chOff x="5920514" y="3046552"/>
                <a:chExt cx="2337910" cy="754773"/>
              </a:xfrm>
            </p:grpSpPr>
            <p:sp>
              <p:nvSpPr>
                <p:cNvPr id="54" name="Google Shape;1272;p47">
                  <a:extLst>
                    <a:ext uri="{FF2B5EF4-FFF2-40B4-BE49-F238E27FC236}">
                      <a16:creationId xmlns:a16="http://schemas.microsoft.com/office/drawing/2014/main" xmlns="" id="{8D177E99-F9A2-14CC-6332-897A9E3B3590}"/>
                    </a:ext>
                  </a:extLst>
                </p:cNvPr>
                <p:cNvSpPr/>
                <p:nvPr/>
              </p:nvSpPr>
              <p:spPr>
                <a:xfrm>
                  <a:off x="5920514" y="3231622"/>
                  <a:ext cx="2150611" cy="569703"/>
                </a:xfrm>
                <a:custGeom>
                  <a:avLst/>
                  <a:gdLst/>
                  <a:ahLst/>
                  <a:cxnLst/>
                  <a:rect l="l" t="t" r="r" b="b"/>
                  <a:pathLst>
                    <a:path w="816" h="216" extrusionOk="0">
                      <a:moveTo>
                        <a:pt x="747" y="0"/>
                      </a:moveTo>
                      <a:cubicBezTo>
                        <a:pt x="110" y="0"/>
                        <a:pt x="110" y="0"/>
                        <a:pt x="110" y="0"/>
                      </a:cubicBezTo>
                      <a:cubicBezTo>
                        <a:pt x="77" y="0"/>
                        <a:pt x="50" y="27"/>
                        <a:pt x="50" y="60"/>
                      </a:cubicBezTo>
                      <a:cubicBezTo>
                        <a:pt x="50" y="156"/>
                        <a:pt x="50" y="156"/>
                        <a:pt x="50" y="156"/>
                      </a:cubicBezTo>
                      <a:cubicBezTo>
                        <a:pt x="50" y="160"/>
                        <a:pt x="51" y="163"/>
                        <a:pt x="51" y="166"/>
                      </a:cubicBezTo>
                      <a:cubicBezTo>
                        <a:pt x="6" y="203"/>
                        <a:pt x="6" y="203"/>
                        <a:pt x="6" y="203"/>
                      </a:cubicBezTo>
                      <a:cubicBezTo>
                        <a:pt x="0" y="207"/>
                        <a:pt x="3" y="216"/>
                        <a:pt x="10" y="216"/>
                      </a:cubicBezTo>
                      <a:cubicBezTo>
                        <a:pt x="110" y="216"/>
                        <a:pt x="110" y="216"/>
                        <a:pt x="110" y="216"/>
                      </a:cubicBezTo>
                      <a:cubicBezTo>
                        <a:pt x="139" y="216"/>
                        <a:pt x="139" y="216"/>
                        <a:pt x="139" y="216"/>
                      </a:cubicBezTo>
                      <a:cubicBezTo>
                        <a:pt x="747" y="216"/>
                        <a:pt x="747" y="216"/>
                        <a:pt x="747" y="216"/>
                      </a:cubicBezTo>
                      <a:cubicBezTo>
                        <a:pt x="785" y="216"/>
                        <a:pt x="816" y="185"/>
                        <a:pt x="816" y="147"/>
                      </a:cubicBezTo>
                      <a:cubicBezTo>
                        <a:pt x="816" y="70"/>
                        <a:pt x="816" y="70"/>
                        <a:pt x="816" y="70"/>
                      </a:cubicBezTo>
                      <a:cubicBezTo>
                        <a:pt x="816" y="31"/>
                        <a:pt x="785" y="0"/>
                        <a:pt x="747" y="0"/>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273;p47">
                  <a:extLst>
                    <a:ext uri="{FF2B5EF4-FFF2-40B4-BE49-F238E27FC236}">
                      <a16:creationId xmlns:a16="http://schemas.microsoft.com/office/drawing/2014/main" xmlns="" id="{7BCE9C8B-70F0-ADA8-1451-2CEBADB6621C}"/>
                    </a:ext>
                  </a:extLst>
                </p:cNvPr>
                <p:cNvSpPr/>
                <p:nvPr/>
              </p:nvSpPr>
              <p:spPr>
                <a:xfrm>
                  <a:off x="7966325" y="3046552"/>
                  <a:ext cx="34562" cy="150509"/>
                </a:xfrm>
                <a:custGeom>
                  <a:avLst/>
                  <a:gdLst/>
                  <a:ahLst/>
                  <a:cxnLst/>
                  <a:rect l="l" t="t" r="r" b="b"/>
                  <a:pathLst>
                    <a:path w="13" h="57" extrusionOk="0">
                      <a:moveTo>
                        <a:pt x="7" y="57"/>
                      </a:moveTo>
                      <a:cubicBezTo>
                        <a:pt x="3" y="57"/>
                        <a:pt x="0" y="54"/>
                        <a:pt x="0" y="51"/>
                      </a:cubicBezTo>
                      <a:cubicBezTo>
                        <a:pt x="0" y="6"/>
                        <a:pt x="0" y="6"/>
                        <a:pt x="0" y="6"/>
                      </a:cubicBezTo>
                      <a:cubicBezTo>
                        <a:pt x="0" y="3"/>
                        <a:pt x="3" y="0"/>
                        <a:pt x="7" y="0"/>
                      </a:cubicBezTo>
                      <a:cubicBezTo>
                        <a:pt x="10" y="0"/>
                        <a:pt x="13" y="3"/>
                        <a:pt x="13" y="6"/>
                      </a:cubicBezTo>
                      <a:cubicBezTo>
                        <a:pt x="13" y="51"/>
                        <a:pt x="13" y="51"/>
                        <a:pt x="13" y="51"/>
                      </a:cubicBezTo>
                      <a:cubicBezTo>
                        <a:pt x="13" y="54"/>
                        <a:pt x="10" y="57"/>
                        <a:pt x="7" y="57"/>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274;p47">
                  <a:extLst>
                    <a:ext uri="{FF2B5EF4-FFF2-40B4-BE49-F238E27FC236}">
                      <a16:creationId xmlns:a16="http://schemas.microsoft.com/office/drawing/2014/main" xmlns="" id="{E9BBECA9-38F8-A532-9973-A199BB306DA0}"/>
                    </a:ext>
                  </a:extLst>
                </p:cNvPr>
                <p:cNvSpPr/>
                <p:nvPr/>
              </p:nvSpPr>
              <p:spPr>
                <a:xfrm>
                  <a:off x="8087847" y="3125709"/>
                  <a:ext cx="108144" cy="111488"/>
                </a:xfrm>
                <a:custGeom>
                  <a:avLst/>
                  <a:gdLst/>
                  <a:ahLst/>
                  <a:cxnLst/>
                  <a:rect l="l" t="t" r="r" b="b"/>
                  <a:pathLst>
                    <a:path w="41" h="42" extrusionOk="0">
                      <a:moveTo>
                        <a:pt x="7" y="42"/>
                      </a:moveTo>
                      <a:cubicBezTo>
                        <a:pt x="5" y="42"/>
                        <a:pt x="3" y="42"/>
                        <a:pt x="2" y="41"/>
                      </a:cubicBezTo>
                      <a:cubicBezTo>
                        <a:pt x="0" y="38"/>
                        <a:pt x="0" y="34"/>
                        <a:pt x="2" y="32"/>
                      </a:cubicBezTo>
                      <a:cubicBezTo>
                        <a:pt x="30" y="3"/>
                        <a:pt x="30" y="3"/>
                        <a:pt x="30" y="3"/>
                      </a:cubicBezTo>
                      <a:cubicBezTo>
                        <a:pt x="32" y="0"/>
                        <a:pt x="36" y="0"/>
                        <a:pt x="39" y="3"/>
                      </a:cubicBezTo>
                      <a:cubicBezTo>
                        <a:pt x="41" y="5"/>
                        <a:pt x="41" y="9"/>
                        <a:pt x="39" y="12"/>
                      </a:cubicBezTo>
                      <a:cubicBezTo>
                        <a:pt x="11" y="40"/>
                        <a:pt x="11" y="40"/>
                        <a:pt x="11" y="40"/>
                      </a:cubicBezTo>
                      <a:cubicBezTo>
                        <a:pt x="10" y="42"/>
                        <a:pt x="8" y="42"/>
                        <a:pt x="7" y="42"/>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275;p47">
                  <a:extLst>
                    <a:ext uri="{FF2B5EF4-FFF2-40B4-BE49-F238E27FC236}">
                      <a16:creationId xmlns:a16="http://schemas.microsoft.com/office/drawing/2014/main" xmlns="" id="{CFAE3ECB-BFEB-D480-8780-A3B53DC32A6F}"/>
                    </a:ext>
                  </a:extLst>
                </p:cNvPr>
                <p:cNvSpPr/>
                <p:nvPr/>
              </p:nvSpPr>
              <p:spPr>
                <a:xfrm>
                  <a:off x="8124638" y="3331962"/>
                  <a:ext cx="133786" cy="33446"/>
                </a:xfrm>
                <a:custGeom>
                  <a:avLst/>
                  <a:gdLst/>
                  <a:ahLst/>
                  <a:cxnLst/>
                  <a:rect l="l" t="t" r="r" b="b"/>
                  <a:pathLst>
                    <a:path w="51" h="13" extrusionOk="0">
                      <a:moveTo>
                        <a:pt x="44" y="13"/>
                      </a:moveTo>
                      <a:cubicBezTo>
                        <a:pt x="6" y="13"/>
                        <a:pt x="6" y="13"/>
                        <a:pt x="6" y="13"/>
                      </a:cubicBezTo>
                      <a:cubicBezTo>
                        <a:pt x="3" y="13"/>
                        <a:pt x="0" y="10"/>
                        <a:pt x="0" y="7"/>
                      </a:cubicBezTo>
                      <a:cubicBezTo>
                        <a:pt x="0" y="3"/>
                        <a:pt x="3" y="0"/>
                        <a:pt x="6" y="0"/>
                      </a:cubicBezTo>
                      <a:cubicBezTo>
                        <a:pt x="44" y="0"/>
                        <a:pt x="44" y="0"/>
                        <a:pt x="44" y="0"/>
                      </a:cubicBezTo>
                      <a:cubicBezTo>
                        <a:pt x="48" y="0"/>
                        <a:pt x="51" y="3"/>
                        <a:pt x="51" y="7"/>
                      </a:cubicBezTo>
                      <a:cubicBezTo>
                        <a:pt x="51" y="10"/>
                        <a:pt x="48" y="13"/>
                        <a:pt x="44" y="13"/>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276;p47">
                  <a:extLst>
                    <a:ext uri="{FF2B5EF4-FFF2-40B4-BE49-F238E27FC236}">
                      <a16:creationId xmlns:a16="http://schemas.microsoft.com/office/drawing/2014/main" xmlns="" id="{55478B02-A07E-51B5-3098-076549A9843D}"/>
                    </a:ext>
                  </a:extLst>
                </p:cNvPr>
                <p:cNvSpPr/>
                <p:nvPr/>
              </p:nvSpPr>
              <p:spPr>
                <a:xfrm>
                  <a:off x="6273932" y="3355374"/>
                  <a:ext cx="1570871" cy="28987"/>
                </a:xfrm>
                <a:custGeom>
                  <a:avLst/>
                  <a:gdLst/>
                  <a:ahLst/>
                  <a:cxnLst/>
                  <a:rect l="l" t="t" r="r" b="b"/>
                  <a:pathLst>
                    <a:path w="596" h="11" extrusionOk="0">
                      <a:moveTo>
                        <a:pt x="590" y="0"/>
                      </a:moveTo>
                      <a:cubicBezTo>
                        <a:pt x="473" y="0"/>
                        <a:pt x="473" y="0"/>
                        <a:pt x="473" y="0"/>
                      </a:cubicBezTo>
                      <a:cubicBezTo>
                        <a:pt x="458" y="0"/>
                        <a:pt x="458" y="0"/>
                        <a:pt x="458" y="0"/>
                      </a:cubicBezTo>
                      <a:cubicBezTo>
                        <a:pt x="6" y="0"/>
                        <a:pt x="6" y="0"/>
                        <a:pt x="6" y="0"/>
                      </a:cubicBezTo>
                      <a:cubicBezTo>
                        <a:pt x="3" y="0"/>
                        <a:pt x="0" y="2"/>
                        <a:pt x="0" y="5"/>
                      </a:cubicBezTo>
                      <a:cubicBezTo>
                        <a:pt x="0" y="9"/>
                        <a:pt x="3" y="11"/>
                        <a:pt x="6" y="11"/>
                      </a:cubicBezTo>
                      <a:cubicBezTo>
                        <a:pt x="458" y="11"/>
                        <a:pt x="458" y="11"/>
                        <a:pt x="458" y="11"/>
                      </a:cubicBezTo>
                      <a:cubicBezTo>
                        <a:pt x="473" y="11"/>
                        <a:pt x="473" y="11"/>
                        <a:pt x="473" y="11"/>
                      </a:cubicBezTo>
                      <a:cubicBezTo>
                        <a:pt x="590" y="11"/>
                        <a:pt x="590" y="11"/>
                        <a:pt x="590" y="11"/>
                      </a:cubicBezTo>
                      <a:cubicBezTo>
                        <a:pt x="594" y="11"/>
                        <a:pt x="596" y="9"/>
                        <a:pt x="596" y="5"/>
                      </a:cubicBezTo>
                      <a:cubicBezTo>
                        <a:pt x="596" y="2"/>
                        <a:pt x="594" y="0"/>
                        <a:pt x="590" y="0"/>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277;p47">
                  <a:extLst>
                    <a:ext uri="{FF2B5EF4-FFF2-40B4-BE49-F238E27FC236}">
                      <a16:creationId xmlns:a16="http://schemas.microsoft.com/office/drawing/2014/main" xmlns="" id="{8D342C70-B45D-7D0C-9EBC-BEB3D47EE6DA}"/>
                    </a:ext>
                  </a:extLst>
                </p:cNvPr>
                <p:cNvSpPr/>
                <p:nvPr/>
              </p:nvSpPr>
              <p:spPr>
                <a:xfrm>
                  <a:off x="6273932" y="3490274"/>
                  <a:ext cx="1570871" cy="28987"/>
                </a:xfrm>
                <a:custGeom>
                  <a:avLst/>
                  <a:gdLst/>
                  <a:ahLst/>
                  <a:cxnLst/>
                  <a:rect l="l" t="t" r="r" b="b"/>
                  <a:pathLst>
                    <a:path w="596" h="11" extrusionOk="0">
                      <a:moveTo>
                        <a:pt x="590" y="0"/>
                      </a:moveTo>
                      <a:cubicBezTo>
                        <a:pt x="462" y="0"/>
                        <a:pt x="462" y="0"/>
                        <a:pt x="462" y="0"/>
                      </a:cubicBezTo>
                      <a:cubicBezTo>
                        <a:pt x="458" y="0"/>
                        <a:pt x="458" y="0"/>
                        <a:pt x="458" y="0"/>
                      </a:cubicBezTo>
                      <a:cubicBezTo>
                        <a:pt x="6" y="0"/>
                        <a:pt x="6" y="0"/>
                        <a:pt x="6" y="0"/>
                      </a:cubicBezTo>
                      <a:cubicBezTo>
                        <a:pt x="3" y="0"/>
                        <a:pt x="0" y="2"/>
                        <a:pt x="0" y="5"/>
                      </a:cubicBezTo>
                      <a:cubicBezTo>
                        <a:pt x="0" y="8"/>
                        <a:pt x="3" y="11"/>
                        <a:pt x="6" y="11"/>
                      </a:cubicBezTo>
                      <a:cubicBezTo>
                        <a:pt x="458" y="11"/>
                        <a:pt x="458" y="11"/>
                        <a:pt x="458" y="11"/>
                      </a:cubicBezTo>
                      <a:cubicBezTo>
                        <a:pt x="462" y="11"/>
                        <a:pt x="462" y="11"/>
                        <a:pt x="462" y="11"/>
                      </a:cubicBezTo>
                      <a:cubicBezTo>
                        <a:pt x="590" y="11"/>
                        <a:pt x="590" y="11"/>
                        <a:pt x="590" y="11"/>
                      </a:cubicBezTo>
                      <a:cubicBezTo>
                        <a:pt x="594" y="11"/>
                        <a:pt x="596" y="8"/>
                        <a:pt x="596" y="5"/>
                      </a:cubicBezTo>
                      <a:cubicBezTo>
                        <a:pt x="596" y="2"/>
                        <a:pt x="594" y="0"/>
                        <a:pt x="590" y="0"/>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278;p47">
                  <a:extLst>
                    <a:ext uri="{FF2B5EF4-FFF2-40B4-BE49-F238E27FC236}">
                      <a16:creationId xmlns:a16="http://schemas.microsoft.com/office/drawing/2014/main" xmlns="" id="{AB0A5DCE-283E-3C97-6050-2094F2DF4336}"/>
                    </a:ext>
                  </a:extLst>
                </p:cNvPr>
                <p:cNvSpPr/>
                <p:nvPr/>
              </p:nvSpPr>
              <p:spPr>
                <a:xfrm>
                  <a:off x="6273932" y="3621830"/>
                  <a:ext cx="1093701" cy="31217"/>
                </a:xfrm>
                <a:custGeom>
                  <a:avLst/>
                  <a:gdLst/>
                  <a:ahLst/>
                  <a:cxnLst/>
                  <a:rect l="l" t="t" r="r" b="b"/>
                  <a:pathLst>
                    <a:path w="415" h="12" extrusionOk="0">
                      <a:moveTo>
                        <a:pt x="410" y="0"/>
                      </a:moveTo>
                      <a:cubicBezTo>
                        <a:pt x="396" y="0"/>
                        <a:pt x="396" y="0"/>
                        <a:pt x="396" y="0"/>
                      </a:cubicBezTo>
                      <a:cubicBezTo>
                        <a:pt x="277" y="0"/>
                        <a:pt x="277" y="0"/>
                        <a:pt x="277" y="0"/>
                      </a:cubicBezTo>
                      <a:cubicBezTo>
                        <a:pt x="6" y="0"/>
                        <a:pt x="6" y="0"/>
                        <a:pt x="6" y="0"/>
                      </a:cubicBezTo>
                      <a:cubicBezTo>
                        <a:pt x="3" y="0"/>
                        <a:pt x="0" y="3"/>
                        <a:pt x="0" y="6"/>
                      </a:cubicBezTo>
                      <a:cubicBezTo>
                        <a:pt x="0" y="9"/>
                        <a:pt x="3" y="12"/>
                        <a:pt x="6" y="12"/>
                      </a:cubicBezTo>
                      <a:cubicBezTo>
                        <a:pt x="277" y="12"/>
                        <a:pt x="277" y="12"/>
                        <a:pt x="277" y="12"/>
                      </a:cubicBezTo>
                      <a:cubicBezTo>
                        <a:pt x="396" y="12"/>
                        <a:pt x="396" y="12"/>
                        <a:pt x="396" y="12"/>
                      </a:cubicBezTo>
                      <a:cubicBezTo>
                        <a:pt x="410" y="12"/>
                        <a:pt x="410" y="12"/>
                        <a:pt x="410" y="12"/>
                      </a:cubicBezTo>
                      <a:cubicBezTo>
                        <a:pt x="413" y="12"/>
                        <a:pt x="415" y="9"/>
                        <a:pt x="415" y="6"/>
                      </a:cubicBezTo>
                      <a:cubicBezTo>
                        <a:pt x="415" y="3"/>
                        <a:pt x="413" y="0"/>
                        <a:pt x="410" y="0"/>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279;p47">
                  <a:extLst>
                    <a:ext uri="{FF2B5EF4-FFF2-40B4-BE49-F238E27FC236}">
                      <a16:creationId xmlns:a16="http://schemas.microsoft.com/office/drawing/2014/main" xmlns="" id="{40E690F4-828A-1CBF-F80F-F2FA2986B441}"/>
                    </a:ext>
                  </a:extLst>
                </p:cNvPr>
                <p:cNvSpPr/>
                <p:nvPr/>
              </p:nvSpPr>
              <p:spPr>
                <a:xfrm>
                  <a:off x="7470201" y="3621830"/>
                  <a:ext cx="374601" cy="31217"/>
                </a:xfrm>
                <a:custGeom>
                  <a:avLst/>
                  <a:gdLst/>
                  <a:ahLst/>
                  <a:cxnLst/>
                  <a:rect l="l" t="t" r="r" b="b"/>
                  <a:pathLst>
                    <a:path w="142" h="12" extrusionOk="0">
                      <a:moveTo>
                        <a:pt x="137" y="0"/>
                      </a:moveTo>
                      <a:cubicBezTo>
                        <a:pt x="123" y="0"/>
                        <a:pt x="123" y="0"/>
                        <a:pt x="123" y="0"/>
                      </a:cubicBezTo>
                      <a:cubicBezTo>
                        <a:pt x="5" y="0"/>
                        <a:pt x="5" y="0"/>
                        <a:pt x="5" y="0"/>
                      </a:cubicBezTo>
                      <a:cubicBezTo>
                        <a:pt x="2" y="0"/>
                        <a:pt x="0" y="3"/>
                        <a:pt x="0" y="6"/>
                      </a:cubicBezTo>
                      <a:cubicBezTo>
                        <a:pt x="0" y="6"/>
                        <a:pt x="0" y="6"/>
                        <a:pt x="0" y="6"/>
                      </a:cubicBezTo>
                      <a:cubicBezTo>
                        <a:pt x="0" y="9"/>
                        <a:pt x="2" y="12"/>
                        <a:pt x="5" y="12"/>
                      </a:cubicBezTo>
                      <a:cubicBezTo>
                        <a:pt x="123" y="12"/>
                        <a:pt x="123" y="12"/>
                        <a:pt x="123" y="12"/>
                      </a:cubicBezTo>
                      <a:cubicBezTo>
                        <a:pt x="137" y="12"/>
                        <a:pt x="137" y="12"/>
                        <a:pt x="137" y="12"/>
                      </a:cubicBezTo>
                      <a:cubicBezTo>
                        <a:pt x="140" y="12"/>
                        <a:pt x="142" y="9"/>
                        <a:pt x="142" y="6"/>
                      </a:cubicBezTo>
                      <a:cubicBezTo>
                        <a:pt x="142" y="3"/>
                        <a:pt x="140" y="0"/>
                        <a:pt x="137" y="0"/>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 name="Google Shape;1280;p47">
                <a:extLst>
                  <a:ext uri="{FF2B5EF4-FFF2-40B4-BE49-F238E27FC236}">
                    <a16:creationId xmlns:a16="http://schemas.microsoft.com/office/drawing/2014/main" xmlns="" id="{4260A77A-3918-E41A-429C-E531D69CE9B9}"/>
                  </a:ext>
                </a:extLst>
              </p:cNvPr>
              <p:cNvSpPr/>
              <p:nvPr/>
            </p:nvSpPr>
            <p:spPr>
              <a:xfrm>
                <a:off x="3708585" y="1912720"/>
                <a:ext cx="956400" cy="957900"/>
              </a:xfrm>
              <a:prstGeom prst="ellipse">
                <a:avLst/>
              </a:pr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81;p47">
                <a:extLst>
                  <a:ext uri="{FF2B5EF4-FFF2-40B4-BE49-F238E27FC236}">
                    <a16:creationId xmlns:a16="http://schemas.microsoft.com/office/drawing/2014/main" xmlns="" id="{E1E19577-6A99-F6CD-22D0-0E28B9542E12}"/>
                  </a:ext>
                </a:extLst>
              </p:cNvPr>
              <p:cNvSpPr/>
              <p:nvPr/>
            </p:nvSpPr>
            <p:spPr>
              <a:xfrm>
                <a:off x="4098794" y="2273941"/>
                <a:ext cx="176100" cy="89100"/>
              </a:xfrm>
              <a:prstGeom prst="rect">
                <a:avLst/>
              </a:pr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82;p47">
                <a:extLst>
                  <a:ext uri="{FF2B5EF4-FFF2-40B4-BE49-F238E27FC236}">
                    <a16:creationId xmlns:a16="http://schemas.microsoft.com/office/drawing/2014/main" xmlns="" id="{E55F7103-94AF-45C7-6015-0B7337199E17}"/>
                  </a:ext>
                </a:extLst>
              </p:cNvPr>
              <p:cNvSpPr/>
              <p:nvPr/>
            </p:nvSpPr>
            <p:spPr>
              <a:xfrm>
                <a:off x="4177951" y="1532547"/>
                <a:ext cx="20100" cy="171600"/>
              </a:xfrm>
              <a:prstGeom prst="rect">
                <a:avLst/>
              </a:pr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83;p47">
                <a:extLst>
                  <a:ext uri="{FF2B5EF4-FFF2-40B4-BE49-F238E27FC236}">
                    <a16:creationId xmlns:a16="http://schemas.microsoft.com/office/drawing/2014/main" xmlns="" id="{B72BEEFD-859E-C2FC-123E-AF79FDF85F4E}"/>
                  </a:ext>
                </a:extLst>
              </p:cNvPr>
              <p:cNvSpPr/>
              <p:nvPr/>
            </p:nvSpPr>
            <p:spPr>
              <a:xfrm>
                <a:off x="4143389" y="1482377"/>
                <a:ext cx="87000" cy="89100"/>
              </a:xfrm>
              <a:prstGeom prst="ellipse">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84;p47">
                <a:extLst>
                  <a:ext uri="{FF2B5EF4-FFF2-40B4-BE49-F238E27FC236}">
                    <a16:creationId xmlns:a16="http://schemas.microsoft.com/office/drawing/2014/main" xmlns="" id="{5A73CB9A-E934-E78C-2F13-4C63CC7C8C8A}"/>
                  </a:ext>
                </a:extLst>
              </p:cNvPr>
              <p:cNvSpPr/>
              <p:nvPr/>
            </p:nvSpPr>
            <p:spPr>
              <a:xfrm>
                <a:off x="4114403" y="1685285"/>
                <a:ext cx="144935" cy="79157"/>
              </a:xfrm>
              <a:custGeom>
                <a:avLst/>
                <a:gdLst/>
                <a:ahLst/>
                <a:cxnLst/>
                <a:rect l="l" t="t" r="r" b="b"/>
                <a:pathLst>
                  <a:path w="55" h="30" extrusionOk="0">
                    <a:moveTo>
                      <a:pt x="55" y="30"/>
                    </a:moveTo>
                    <a:cubicBezTo>
                      <a:pt x="0" y="30"/>
                      <a:pt x="0" y="30"/>
                      <a:pt x="0" y="30"/>
                    </a:cubicBezTo>
                    <a:cubicBezTo>
                      <a:pt x="0" y="10"/>
                      <a:pt x="0" y="10"/>
                      <a:pt x="0" y="10"/>
                    </a:cubicBezTo>
                    <a:cubicBezTo>
                      <a:pt x="0" y="5"/>
                      <a:pt x="5" y="0"/>
                      <a:pt x="10" y="0"/>
                    </a:cubicBezTo>
                    <a:cubicBezTo>
                      <a:pt x="45" y="0"/>
                      <a:pt x="45" y="0"/>
                      <a:pt x="45" y="0"/>
                    </a:cubicBezTo>
                    <a:cubicBezTo>
                      <a:pt x="51" y="0"/>
                      <a:pt x="55" y="5"/>
                      <a:pt x="55" y="10"/>
                    </a:cubicBezTo>
                    <a:lnTo>
                      <a:pt x="55" y="30"/>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85;p47">
                <a:extLst>
                  <a:ext uri="{FF2B5EF4-FFF2-40B4-BE49-F238E27FC236}">
                    <a16:creationId xmlns:a16="http://schemas.microsoft.com/office/drawing/2014/main" xmlns="" id="{0DAC6BE4-BA7B-D50E-631D-CAB974D94F18}"/>
                  </a:ext>
                </a:extLst>
              </p:cNvPr>
              <p:cNvSpPr/>
              <p:nvPr/>
            </p:nvSpPr>
            <p:spPr>
              <a:xfrm>
                <a:off x="3800005" y="1909376"/>
                <a:ext cx="74697" cy="216286"/>
              </a:xfrm>
              <a:custGeom>
                <a:avLst/>
                <a:gdLst/>
                <a:ahLst/>
                <a:cxnLst/>
                <a:rect l="l" t="t" r="r" b="b"/>
                <a:pathLst>
                  <a:path w="28" h="82" extrusionOk="0">
                    <a:moveTo>
                      <a:pt x="28" y="82"/>
                    </a:moveTo>
                    <a:cubicBezTo>
                      <a:pt x="11" y="82"/>
                      <a:pt x="11" y="82"/>
                      <a:pt x="11" y="82"/>
                    </a:cubicBezTo>
                    <a:cubicBezTo>
                      <a:pt x="5" y="82"/>
                      <a:pt x="0" y="77"/>
                      <a:pt x="0" y="71"/>
                    </a:cubicBezTo>
                    <a:cubicBezTo>
                      <a:pt x="0" y="11"/>
                      <a:pt x="0" y="11"/>
                      <a:pt x="0" y="11"/>
                    </a:cubicBezTo>
                    <a:cubicBezTo>
                      <a:pt x="0" y="5"/>
                      <a:pt x="5" y="0"/>
                      <a:pt x="11" y="0"/>
                    </a:cubicBezTo>
                    <a:cubicBezTo>
                      <a:pt x="28" y="0"/>
                      <a:pt x="28" y="0"/>
                      <a:pt x="28" y="0"/>
                    </a:cubicBezTo>
                    <a:lnTo>
                      <a:pt x="28" y="82"/>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286;p47">
                <a:extLst>
                  <a:ext uri="{FF2B5EF4-FFF2-40B4-BE49-F238E27FC236}">
                    <a16:creationId xmlns:a16="http://schemas.microsoft.com/office/drawing/2014/main" xmlns="" id="{A1414504-1769-67B8-061A-CD0005D9A6A6}"/>
                  </a:ext>
                </a:extLst>
              </p:cNvPr>
              <p:cNvSpPr/>
              <p:nvPr/>
            </p:nvSpPr>
            <p:spPr>
              <a:xfrm>
                <a:off x="4499038" y="1909376"/>
                <a:ext cx="73582" cy="216286"/>
              </a:xfrm>
              <a:custGeom>
                <a:avLst/>
                <a:gdLst/>
                <a:ahLst/>
                <a:cxnLst/>
                <a:rect l="l" t="t" r="r" b="b"/>
                <a:pathLst>
                  <a:path w="28" h="82" extrusionOk="0">
                    <a:moveTo>
                      <a:pt x="17" y="82"/>
                    </a:moveTo>
                    <a:cubicBezTo>
                      <a:pt x="0" y="82"/>
                      <a:pt x="0" y="82"/>
                      <a:pt x="0" y="82"/>
                    </a:cubicBezTo>
                    <a:cubicBezTo>
                      <a:pt x="0" y="0"/>
                      <a:pt x="0" y="0"/>
                      <a:pt x="0" y="0"/>
                    </a:cubicBezTo>
                    <a:cubicBezTo>
                      <a:pt x="17" y="0"/>
                      <a:pt x="17" y="0"/>
                      <a:pt x="17" y="0"/>
                    </a:cubicBezTo>
                    <a:cubicBezTo>
                      <a:pt x="23" y="0"/>
                      <a:pt x="28" y="5"/>
                      <a:pt x="28" y="11"/>
                    </a:cubicBezTo>
                    <a:cubicBezTo>
                      <a:pt x="28" y="71"/>
                      <a:pt x="28" y="71"/>
                      <a:pt x="28" y="71"/>
                    </a:cubicBezTo>
                    <a:cubicBezTo>
                      <a:pt x="28" y="77"/>
                      <a:pt x="23" y="82"/>
                      <a:pt x="17" y="82"/>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87;p47">
                <a:extLst>
                  <a:ext uri="{FF2B5EF4-FFF2-40B4-BE49-F238E27FC236}">
                    <a16:creationId xmlns:a16="http://schemas.microsoft.com/office/drawing/2014/main" xmlns="" id="{55DFEC16-5080-DD90-E154-DD3B37DA0E27}"/>
                  </a:ext>
                </a:extLst>
              </p:cNvPr>
              <p:cNvSpPr/>
              <p:nvPr/>
            </p:nvSpPr>
            <p:spPr>
              <a:xfrm>
                <a:off x="3874703" y="1762212"/>
                <a:ext cx="626565" cy="519533"/>
              </a:xfrm>
              <a:custGeom>
                <a:avLst/>
                <a:gdLst/>
                <a:ahLst/>
                <a:cxnLst/>
                <a:rect l="l" t="t" r="r" b="b"/>
                <a:pathLst>
                  <a:path w="238" h="197" extrusionOk="0">
                    <a:moveTo>
                      <a:pt x="209" y="197"/>
                    </a:moveTo>
                    <a:cubicBezTo>
                      <a:pt x="29" y="197"/>
                      <a:pt x="29" y="197"/>
                      <a:pt x="29" y="197"/>
                    </a:cubicBezTo>
                    <a:cubicBezTo>
                      <a:pt x="13" y="197"/>
                      <a:pt x="0" y="184"/>
                      <a:pt x="0" y="168"/>
                    </a:cubicBezTo>
                    <a:cubicBezTo>
                      <a:pt x="0" y="29"/>
                      <a:pt x="0" y="29"/>
                      <a:pt x="0" y="29"/>
                    </a:cubicBezTo>
                    <a:cubicBezTo>
                      <a:pt x="0" y="13"/>
                      <a:pt x="13" y="0"/>
                      <a:pt x="29" y="0"/>
                    </a:cubicBezTo>
                    <a:cubicBezTo>
                      <a:pt x="209" y="0"/>
                      <a:pt x="209" y="0"/>
                      <a:pt x="209" y="0"/>
                    </a:cubicBezTo>
                    <a:cubicBezTo>
                      <a:pt x="225" y="0"/>
                      <a:pt x="238" y="13"/>
                      <a:pt x="238" y="29"/>
                    </a:cubicBezTo>
                    <a:cubicBezTo>
                      <a:pt x="238" y="168"/>
                      <a:pt x="238" y="168"/>
                      <a:pt x="238" y="168"/>
                    </a:cubicBezTo>
                    <a:cubicBezTo>
                      <a:pt x="238" y="184"/>
                      <a:pt x="225" y="197"/>
                      <a:pt x="209" y="197"/>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88;p47">
                <a:extLst>
                  <a:ext uri="{FF2B5EF4-FFF2-40B4-BE49-F238E27FC236}">
                    <a16:creationId xmlns:a16="http://schemas.microsoft.com/office/drawing/2014/main" xmlns="" id="{0A90EA03-771B-6CDE-8931-2060EE95F42A}"/>
                  </a:ext>
                </a:extLst>
              </p:cNvPr>
              <p:cNvSpPr/>
              <p:nvPr/>
            </p:nvSpPr>
            <p:spPr>
              <a:xfrm>
                <a:off x="4050855" y="1875930"/>
                <a:ext cx="55744" cy="115947"/>
              </a:xfrm>
              <a:custGeom>
                <a:avLst/>
                <a:gdLst/>
                <a:ahLst/>
                <a:cxnLst/>
                <a:rect l="l" t="t" r="r" b="b"/>
                <a:pathLst>
                  <a:path w="21" h="44" extrusionOk="0">
                    <a:moveTo>
                      <a:pt x="13" y="44"/>
                    </a:moveTo>
                    <a:cubicBezTo>
                      <a:pt x="8" y="44"/>
                      <a:pt x="8" y="44"/>
                      <a:pt x="8" y="44"/>
                    </a:cubicBezTo>
                    <a:cubicBezTo>
                      <a:pt x="4" y="44"/>
                      <a:pt x="0" y="40"/>
                      <a:pt x="0" y="36"/>
                    </a:cubicBezTo>
                    <a:cubicBezTo>
                      <a:pt x="0" y="9"/>
                      <a:pt x="0" y="9"/>
                      <a:pt x="0" y="9"/>
                    </a:cubicBezTo>
                    <a:cubicBezTo>
                      <a:pt x="0" y="4"/>
                      <a:pt x="4" y="0"/>
                      <a:pt x="8" y="0"/>
                    </a:cubicBezTo>
                    <a:cubicBezTo>
                      <a:pt x="13" y="0"/>
                      <a:pt x="13" y="0"/>
                      <a:pt x="13" y="0"/>
                    </a:cubicBezTo>
                    <a:cubicBezTo>
                      <a:pt x="17" y="0"/>
                      <a:pt x="21" y="4"/>
                      <a:pt x="21" y="9"/>
                    </a:cubicBezTo>
                    <a:cubicBezTo>
                      <a:pt x="21" y="36"/>
                      <a:pt x="21" y="36"/>
                      <a:pt x="21" y="36"/>
                    </a:cubicBezTo>
                    <a:cubicBezTo>
                      <a:pt x="21" y="40"/>
                      <a:pt x="17" y="44"/>
                      <a:pt x="13" y="44"/>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89;p47">
                <a:extLst>
                  <a:ext uri="{FF2B5EF4-FFF2-40B4-BE49-F238E27FC236}">
                    <a16:creationId xmlns:a16="http://schemas.microsoft.com/office/drawing/2014/main" xmlns="" id="{DCF66E1C-C0F9-C39D-010B-0928CC3856BC}"/>
                  </a:ext>
                </a:extLst>
              </p:cNvPr>
              <p:cNvSpPr/>
              <p:nvPr/>
            </p:nvSpPr>
            <p:spPr>
              <a:xfrm>
                <a:off x="4267142" y="1875930"/>
                <a:ext cx="55744" cy="115947"/>
              </a:xfrm>
              <a:custGeom>
                <a:avLst/>
                <a:gdLst/>
                <a:ahLst/>
                <a:cxnLst/>
                <a:rect l="l" t="t" r="r" b="b"/>
                <a:pathLst>
                  <a:path w="21" h="44" extrusionOk="0">
                    <a:moveTo>
                      <a:pt x="13" y="44"/>
                    </a:moveTo>
                    <a:cubicBezTo>
                      <a:pt x="9" y="44"/>
                      <a:pt x="9" y="44"/>
                      <a:pt x="9" y="44"/>
                    </a:cubicBezTo>
                    <a:cubicBezTo>
                      <a:pt x="4" y="44"/>
                      <a:pt x="0" y="40"/>
                      <a:pt x="0" y="36"/>
                    </a:cubicBezTo>
                    <a:cubicBezTo>
                      <a:pt x="0" y="9"/>
                      <a:pt x="0" y="9"/>
                      <a:pt x="0" y="9"/>
                    </a:cubicBezTo>
                    <a:cubicBezTo>
                      <a:pt x="0" y="4"/>
                      <a:pt x="4" y="0"/>
                      <a:pt x="9" y="0"/>
                    </a:cubicBezTo>
                    <a:cubicBezTo>
                      <a:pt x="13" y="0"/>
                      <a:pt x="13" y="0"/>
                      <a:pt x="13" y="0"/>
                    </a:cubicBezTo>
                    <a:cubicBezTo>
                      <a:pt x="18" y="0"/>
                      <a:pt x="21" y="4"/>
                      <a:pt x="21" y="9"/>
                    </a:cubicBezTo>
                    <a:cubicBezTo>
                      <a:pt x="21" y="36"/>
                      <a:pt x="21" y="36"/>
                      <a:pt x="21" y="36"/>
                    </a:cubicBezTo>
                    <a:cubicBezTo>
                      <a:pt x="21" y="40"/>
                      <a:pt x="18" y="44"/>
                      <a:pt x="13" y="44"/>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290;p47">
                <a:extLst>
                  <a:ext uri="{FF2B5EF4-FFF2-40B4-BE49-F238E27FC236}">
                    <a16:creationId xmlns:a16="http://schemas.microsoft.com/office/drawing/2014/main" xmlns="" id="{18C40956-CFDB-A278-4909-348EA9C8C122}"/>
                  </a:ext>
                </a:extLst>
              </p:cNvPr>
              <p:cNvSpPr/>
              <p:nvPr/>
            </p:nvSpPr>
            <p:spPr>
              <a:xfrm>
                <a:off x="3971697" y="2078838"/>
                <a:ext cx="430345" cy="133785"/>
              </a:xfrm>
              <a:custGeom>
                <a:avLst/>
                <a:gdLst/>
                <a:ahLst/>
                <a:cxnLst/>
                <a:rect l="l" t="t" r="r" b="b"/>
                <a:pathLst>
                  <a:path w="163" h="51" extrusionOk="0">
                    <a:moveTo>
                      <a:pt x="163" y="0"/>
                    </a:moveTo>
                    <a:cubicBezTo>
                      <a:pt x="148" y="30"/>
                      <a:pt x="117" y="51"/>
                      <a:pt x="82" y="51"/>
                    </a:cubicBezTo>
                    <a:cubicBezTo>
                      <a:pt x="46" y="51"/>
                      <a:pt x="15" y="30"/>
                      <a:pt x="0" y="1"/>
                    </a:cubicBezTo>
                    <a:lnTo>
                      <a:pt x="163" y="0"/>
                    </a:ln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291;p47">
                <a:extLst>
                  <a:ext uri="{FF2B5EF4-FFF2-40B4-BE49-F238E27FC236}">
                    <a16:creationId xmlns:a16="http://schemas.microsoft.com/office/drawing/2014/main" xmlns="" id="{107C5EEC-5FEE-0520-AE7B-3987E42310D5}"/>
                  </a:ext>
                </a:extLst>
              </p:cNvPr>
              <p:cNvSpPr/>
              <p:nvPr/>
            </p:nvSpPr>
            <p:spPr>
              <a:xfrm>
                <a:off x="3452162" y="1845827"/>
                <a:ext cx="448183" cy="683421"/>
              </a:xfrm>
              <a:custGeom>
                <a:avLst/>
                <a:gdLst/>
                <a:ahLst/>
                <a:cxnLst/>
                <a:rect l="l" t="t" r="r" b="b"/>
                <a:pathLst>
                  <a:path w="170" h="259" extrusionOk="0">
                    <a:moveTo>
                      <a:pt x="163" y="259"/>
                    </a:moveTo>
                    <a:cubicBezTo>
                      <a:pt x="108" y="259"/>
                      <a:pt x="56" y="224"/>
                      <a:pt x="29" y="170"/>
                    </a:cubicBezTo>
                    <a:cubicBezTo>
                      <a:pt x="0" y="112"/>
                      <a:pt x="8" y="49"/>
                      <a:pt x="48" y="0"/>
                    </a:cubicBezTo>
                    <a:cubicBezTo>
                      <a:pt x="67" y="16"/>
                      <a:pt x="67" y="16"/>
                      <a:pt x="67" y="16"/>
                    </a:cubicBezTo>
                    <a:cubicBezTo>
                      <a:pt x="33" y="57"/>
                      <a:pt x="27" y="110"/>
                      <a:pt x="51" y="159"/>
                    </a:cubicBezTo>
                    <a:cubicBezTo>
                      <a:pt x="75" y="207"/>
                      <a:pt x="121" y="236"/>
                      <a:pt x="169" y="234"/>
                    </a:cubicBezTo>
                    <a:cubicBezTo>
                      <a:pt x="170" y="258"/>
                      <a:pt x="170" y="258"/>
                      <a:pt x="170" y="258"/>
                    </a:cubicBezTo>
                    <a:cubicBezTo>
                      <a:pt x="168" y="258"/>
                      <a:pt x="165" y="259"/>
                      <a:pt x="163" y="259"/>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292;p47">
                <a:extLst>
                  <a:ext uri="{FF2B5EF4-FFF2-40B4-BE49-F238E27FC236}">
                    <a16:creationId xmlns:a16="http://schemas.microsoft.com/office/drawing/2014/main" xmlns="" id="{31452CF0-D308-6177-79D2-2398C9BED80B}"/>
                  </a:ext>
                </a:extLst>
              </p:cNvPr>
              <p:cNvSpPr/>
              <p:nvPr/>
            </p:nvSpPr>
            <p:spPr>
              <a:xfrm>
                <a:off x="3563650" y="1679711"/>
                <a:ext cx="220747" cy="214057"/>
              </a:xfrm>
              <a:custGeom>
                <a:avLst/>
                <a:gdLst/>
                <a:ahLst/>
                <a:cxnLst/>
                <a:rect l="l" t="t" r="r" b="b"/>
                <a:pathLst>
                  <a:path w="84" h="81" extrusionOk="0">
                    <a:moveTo>
                      <a:pt x="23" y="69"/>
                    </a:moveTo>
                    <a:cubicBezTo>
                      <a:pt x="4" y="57"/>
                      <a:pt x="0" y="33"/>
                      <a:pt x="12" y="14"/>
                    </a:cubicBezTo>
                    <a:cubicBezTo>
                      <a:pt x="16" y="8"/>
                      <a:pt x="23" y="2"/>
                      <a:pt x="30" y="0"/>
                    </a:cubicBezTo>
                    <a:cubicBezTo>
                      <a:pt x="39" y="21"/>
                      <a:pt x="39" y="21"/>
                      <a:pt x="39" y="21"/>
                    </a:cubicBezTo>
                    <a:cubicBezTo>
                      <a:pt x="35" y="22"/>
                      <a:pt x="33" y="24"/>
                      <a:pt x="31" y="27"/>
                    </a:cubicBezTo>
                    <a:cubicBezTo>
                      <a:pt x="26" y="35"/>
                      <a:pt x="28" y="45"/>
                      <a:pt x="35" y="50"/>
                    </a:cubicBezTo>
                    <a:cubicBezTo>
                      <a:pt x="43" y="55"/>
                      <a:pt x="53" y="53"/>
                      <a:pt x="58" y="45"/>
                    </a:cubicBezTo>
                    <a:cubicBezTo>
                      <a:pt x="60" y="42"/>
                      <a:pt x="61" y="39"/>
                      <a:pt x="61" y="35"/>
                    </a:cubicBezTo>
                    <a:cubicBezTo>
                      <a:pt x="84" y="34"/>
                      <a:pt x="84" y="34"/>
                      <a:pt x="84" y="34"/>
                    </a:cubicBezTo>
                    <a:cubicBezTo>
                      <a:pt x="84" y="43"/>
                      <a:pt x="82" y="51"/>
                      <a:pt x="77" y="58"/>
                    </a:cubicBezTo>
                    <a:cubicBezTo>
                      <a:pt x="65" y="76"/>
                      <a:pt x="41" y="81"/>
                      <a:pt x="23" y="69"/>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93;p47">
                <a:extLst>
                  <a:ext uri="{FF2B5EF4-FFF2-40B4-BE49-F238E27FC236}">
                    <a16:creationId xmlns:a16="http://schemas.microsoft.com/office/drawing/2014/main" xmlns="" id="{4F9B7A98-56E2-2F1E-C99D-DCF507173953}"/>
                  </a:ext>
                </a:extLst>
              </p:cNvPr>
              <p:cNvSpPr/>
              <p:nvPr/>
            </p:nvSpPr>
            <p:spPr>
              <a:xfrm>
                <a:off x="3565880" y="1827989"/>
                <a:ext cx="79157" cy="76927"/>
              </a:xfrm>
              <a:custGeom>
                <a:avLst/>
                <a:gdLst/>
                <a:ahLst/>
                <a:cxnLst/>
                <a:rect l="l" t="t" r="r" b="b"/>
                <a:pathLst>
                  <a:path w="30" h="29" extrusionOk="0">
                    <a:moveTo>
                      <a:pt x="19" y="28"/>
                    </a:moveTo>
                    <a:cubicBezTo>
                      <a:pt x="2" y="13"/>
                      <a:pt x="2" y="13"/>
                      <a:pt x="2" y="13"/>
                    </a:cubicBezTo>
                    <a:cubicBezTo>
                      <a:pt x="0" y="12"/>
                      <a:pt x="0" y="9"/>
                      <a:pt x="1" y="7"/>
                    </a:cubicBezTo>
                    <a:cubicBezTo>
                      <a:pt x="5" y="2"/>
                      <a:pt x="5" y="2"/>
                      <a:pt x="5" y="2"/>
                    </a:cubicBezTo>
                    <a:cubicBezTo>
                      <a:pt x="7" y="1"/>
                      <a:pt x="9" y="0"/>
                      <a:pt x="11" y="2"/>
                    </a:cubicBezTo>
                    <a:cubicBezTo>
                      <a:pt x="28" y="16"/>
                      <a:pt x="28" y="16"/>
                      <a:pt x="28" y="16"/>
                    </a:cubicBezTo>
                    <a:cubicBezTo>
                      <a:pt x="30" y="18"/>
                      <a:pt x="30" y="20"/>
                      <a:pt x="29" y="22"/>
                    </a:cubicBezTo>
                    <a:cubicBezTo>
                      <a:pt x="25" y="27"/>
                      <a:pt x="25" y="27"/>
                      <a:pt x="25" y="27"/>
                    </a:cubicBezTo>
                    <a:cubicBezTo>
                      <a:pt x="23" y="29"/>
                      <a:pt x="21" y="29"/>
                      <a:pt x="19" y="28"/>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294;p47">
                <a:extLst>
                  <a:ext uri="{FF2B5EF4-FFF2-40B4-BE49-F238E27FC236}">
                    <a16:creationId xmlns:a16="http://schemas.microsoft.com/office/drawing/2014/main" xmlns="" id="{FF8BD793-06C8-F0B7-6818-21EE7B2C0897}"/>
                  </a:ext>
                </a:extLst>
              </p:cNvPr>
              <p:cNvSpPr/>
              <p:nvPr/>
            </p:nvSpPr>
            <p:spPr>
              <a:xfrm>
                <a:off x="3894771" y="2428910"/>
                <a:ext cx="76927" cy="129326"/>
              </a:xfrm>
              <a:custGeom>
                <a:avLst/>
                <a:gdLst/>
                <a:ahLst/>
                <a:cxnLst/>
                <a:rect l="l" t="t" r="r" b="b"/>
                <a:pathLst>
                  <a:path w="29" h="49" extrusionOk="0">
                    <a:moveTo>
                      <a:pt x="29" y="49"/>
                    </a:moveTo>
                    <a:cubicBezTo>
                      <a:pt x="7" y="49"/>
                      <a:pt x="7" y="49"/>
                      <a:pt x="7" y="49"/>
                    </a:cubicBezTo>
                    <a:cubicBezTo>
                      <a:pt x="3" y="49"/>
                      <a:pt x="0" y="46"/>
                      <a:pt x="0" y="41"/>
                    </a:cubicBezTo>
                    <a:cubicBezTo>
                      <a:pt x="0" y="8"/>
                      <a:pt x="0" y="8"/>
                      <a:pt x="0" y="8"/>
                    </a:cubicBezTo>
                    <a:cubicBezTo>
                      <a:pt x="0" y="4"/>
                      <a:pt x="3" y="0"/>
                      <a:pt x="7" y="0"/>
                    </a:cubicBezTo>
                    <a:cubicBezTo>
                      <a:pt x="29" y="0"/>
                      <a:pt x="29" y="0"/>
                      <a:pt x="29" y="0"/>
                    </a:cubicBezTo>
                    <a:lnTo>
                      <a:pt x="29" y="49"/>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295;p47">
                <a:extLst>
                  <a:ext uri="{FF2B5EF4-FFF2-40B4-BE49-F238E27FC236}">
                    <a16:creationId xmlns:a16="http://schemas.microsoft.com/office/drawing/2014/main" xmlns="" id="{CB6BA4E6-BF4D-E5B6-9E03-DB3B966D1C93}"/>
                  </a:ext>
                </a:extLst>
              </p:cNvPr>
              <p:cNvSpPr/>
              <p:nvPr/>
            </p:nvSpPr>
            <p:spPr>
              <a:xfrm>
                <a:off x="4456672" y="2453437"/>
                <a:ext cx="195105" cy="121522"/>
              </a:xfrm>
              <a:custGeom>
                <a:avLst/>
                <a:gdLst/>
                <a:ahLst/>
                <a:cxnLst/>
                <a:rect l="l" t="t" r="r" b="b"/>
                <a:pathLst>
                  <a:path w="74" h="46" extrusionOk="0">
                    <a:moveTo>
                      <a:pt x="0" y="6"/>
                    </a:moveTo>
                    <a:cubicBezTo>
                      <a:pt x="6" y="30"/>
                      <a:pt x="6" y="30"/>
                      <a:pt x="6" y="30"/>
                    </a:cubicBezTo>
                    <a:cubicBezTo>
                      <a:pt x="27" y="25"/>
                      <a:pt x="50" y="31"/>
                      <a:pt x="65" y="46"/>
                    </a:cubicBezTo>
                    <a:cubicBezTo>
                      <a:pt x="69" y="38"/>
                      <a:pt x="72" y="30"/>
                      <a:pt x="74" y="21"/>
                    </a:cubicBezTo>
                    <a:cubicBezTo>
                      <a:pt x="53" y="6"/>
                      <a:pt x="25" y="0"/>
                      <a:pt x="0" y="6"/>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296;p47">
                <a:extLst>
                  <a:ext uri="{FF2B5EF4-FFF2-40B4-BE49-F238E27FC236}">
                    <a16:creationId xmlns:a16="http://schemas.microsoft.com/office/drawing/2014/main" xmlns="" id="{924553B2-0B4D-8703-C433-1723925D6721}"/>
                  </a:ext>
                </a:extLst>
              </p:cNvPr>
              <p:cNvSpPr/>
              <p:nvPr/>
            </p:nvSpPr>
            <p:spPr>
              <a:xfrm>
                <a:off x="4404272" y="2428910"/>
                <a:ext cx="73582" cy="129326"/>
              </a:xfrm>
              <a:custGeom>
                <a:avLst/>
                <a:gdLst/>
                <a:ahLst/>
                <a:cxnLst/>
                <a:rect l="l" t="t" r="r" b="b"/>
                <a:pathLst>
                  <a:path w="28" h="49" extrusionOk="0">
                    <a:moveTo>
                      <a:pt x="0" y="49"/>
                    </a:moveTo>
                    <a:cubicBezTo>
                      <a:pt x="21" y="49"/>
                      <a:pt x="21" y="49"/>
                      <a:pt x="21" y="49"/>
                    </a:cubicBezTo>
                    <a:cubicBezTo>
                      <a:pt x="25" y="49"/>
                      <a:pt x="28" y="46"/>
                      <a:pt x="28" y="41"/>
                    </a:cubicBezTo>
                    <a:cubicBezTo>
                      <a:pt x="28" y="8"/>
                      <a:pt x="28" y="8"/>
                      <a:pt x="28" y="8"/>
                    </a:cubicBezTo>
                    <a:cubicBezTo>
                      <a:pt x="28" y="4"/>
                      <a:pt x="25" y="0"/>
                      <a:pt x="21" y="0"/>
                    </a:cubicBezTo>
                    <a:cubicBezTo>
                      <a:pt x="0" y="0"/>
                      <a:pt x="0" y="0"/>
                      <a:pt x="0" y="0"/>
                    </a:cubicBezTo>
                    <a:lnTo>
                      <a:pt x="0" y="49"/>
                    </a:ln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297;p47">
                <a:extLst>
                  <a:ext uri="{FF2B5EF4-FFF2-40B4-BE49-F238E27FC236}">
                    <a16:creationId xmlns:a16="http://schemas.microsoft.com/office/drawing/2014/main" xmlns="" id="{383DF6F8-1189-6E7E-180F-379D797165C0}"/>
                  </a:ext>
                </a:extLst>
              </p:cNvPr>
              <p:cNvSpPr/>
              <p:nvPr/>
            </p:nvSpPr>
            <p:spPr>
              <a:xfrm>
                <a:off x="3948285" y="2341949"/>
                <a:ext cx="477170" cy="528452"/>
              </a:xfrm>
              <a:custGeom>
                <a:avLst/>
                <a:gdLst/>
                <a:ahLst/>
                <a:cxnLst/>
                <a:rect l="l" t="t" r="r" b="b"/>
                <a:pathLst>
                  <a:path w="181" h="200" extrusionOk="0">
                    <a:moveTo>
                      <a:pt x="164" y="0"/>
                    </a:moveTo>
                    <a:cubicBezTo>
                      <a:pt x="17" y="0"/>
                      <a:pt x="17" y="0"/>
                      <a:pt x="17" y="0"/>
                    </a:cubicBezTo>
                    <a:cubicBezTo>
                      <a:pt x="8" y="0"/>
                      <a:pt x="0" y="8"/>
                      <a:pt x="0" y="17"/>
                    </a:cubicBezTo>
                    <a:cubicBezTo>
                      <a:pt x="0" y="176"/>
                      <a:pt x="0" y="176"/>
                      <a:pt x="0" y="176"/>
                    </a:cubicBezTo>
                    <a:cubicBezTo>
                      <a:pt x="27" y="192"/>
                      <a:pt x="58" y="200"/>
                      <a:pt x="91" y="200"/>
                    </a:cubicBezTo>
                    <a:cubicBezTo>
                      <a:pt x="124" y="200"/>
                      <a:pt x="155" y="192"/>
                      <a:pt x="181" y="176"/>
                    </a:cubicBezTo>
                    <a:cubicBezTo>
                      <a:pt x="181" y="17"/>
                      <a:pt x="181" y="17"/>
                      <a:pt x="181" y="17"/>
                    </a:cubicBezTo>
                    <a:cubicBezTo>
                      <a:pt x="181" y="8"/>
                      <a:pt x="174" y="0"/>
                      <a:pt x="164" y="0"/>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298;p47">
                <a:extLst>
                  <a:ext uri="{FF2B5EF4-FFF2-40B4-BE49-F238E27FC236}">
                    <a16:creationId xmlns:a16="http://schemas.microsoft.com/office/drawing/2014/main" xmlns="" id="{C71F56A8-DC31-FA48-7ECA-7C497DB81EEF}"/>
                  </a:ext>
                </a:extLst>
              </p:cNvPr>
              <p:cNvSpPr/>
              <p:nvPr/>
            </p:nvSpPr>
            <p:spPr>
              <a:xfrm>
                <a:off x="4029671" y="2421105"/>
                <a:ext cx="313282" cy="449297"/>
              </a:xfrm>
              <a:custGeom>
                <a:avLst/>
                <a:gdLst/>
                <a:ahLst/>
                <a:cxnLst/>
                <a:rect l="l" t="t" r="r" b="b"/>
                <a:pathLst>
                  <a:path w="119" h="170" extrusionOk="0">
                    <a:moveTo>
                      <a:pt x="104" y="0"/>
                    </a:moveTo>
                    <a:cubicBezTo>
                      <a:pt x="15" y="0"/>
                      <a:pt x="15" y="0"/>
                      <a:pt x="15" y="0"/>
                    </a:cubicBezTo>
                    <a:cubicBezTo>
                      <a:pt x="7" y="0"/>
                      <a:pt x="0" y="6"/>
                      <a:pt x="0" y="14"/>
                    </a:cubicBezTo>
                    <a:cubicBezTo>
                      <a:pt x="0" y="160"/>
                      <a:pt x="0" y="160"/>
                      <a:pt x="0" y="160"/>
                    </a:cubicBezTo>
                    <a:cubicBezTo>
                      <a:pt x="19" y="167"/>
                      <a:pt x="39" y="170"/>
                      <a:pt x="60" y="170"/>
                    </a:cubicBezTo>
                    <a:cubicBezTo>
                      <a:pt x="81" y="170"/>
                      <a:pt x="101" y="167"/>
                      <a:pt x="119" y="160"/>
                    </a:cubicBezTo>
                    <a:cubicBezTo>
                      <a:pt x="119" y="14"/>
                      <a:pt x="119" y="14"/>
                      <a:pt x="119" y="14"/>
                    </a:cubicBezTo>
                    <a:cubicBezTo>
                      <a:pt x="119" y="6"/>
                      <a:pt x="113" y="0"/>
                      <a:pt x="104" y="0"/>
                    </a:cubicBezTo>
                    <a:close/>
                  </a:path>
                </a:pathLst>
              </a:custGeom>
              <a:solidFill>
                <a:schemeClr val="accent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299;p47">
                <a:extLst>
                  <a:ext uri="{FF2B5EF4-FFF2-40B4-BE49-F238E27FC236}">
                    <a16:creationId xmlns:a16="http://schemas.microsoft.com/office/drawing/2014/main" xmlns="" id="{9612FBD1-A1EA-AC28-377E-07D2549FB98D}"/>
                  </a:ext>
                </a:extLst>
              </p:cNvPr>
              <p:cNvSpPr/>
              <p:nvPr/>
            </p:nvSpPr>
            <p:spPr>
              <a:xfrm>
                <a:off x="4245959" y="2471275"/>
                <a:ext cx="36900" cy="2064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300;p47">
                <a:extLst>
                  <a:ext uri="{FF2B5EF4-FFF2-40B4-BE49-F238E27FC236}">
                    <a16:creationId xmlns:a16="http://schemas.microsoft.com/office/drawing/2014/main" xmlns="" id="{04DA95D4-18C3-4338-D3F0-F3B90A6E71A1}"/>
                  </a:ext>
                </a:extLst>
              </p:cNvPr>
              <p:cNvSpPr/>
              <p:nvPr/>
            </p:nvSpPr>
            <p:spPr>
              <a:xfrm>
                <a:off x="4161228" y="2469045"/>
                <a:ext cx="42300" cy="390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301;p47">
                <a:extLst>
                  <a:ext uri="{FF2B5EF4-FFF2-40B4-BE49-F238E27FC236}">
                    <a16:creationId xmlns:a16="http://schemas.microsoft.com/office/drawing/2014/main" xmlns="" id="{525BDBCB-5E3E-3C11-7973-3A22E271896F}"/>
                  </a:ext>
                </a:extLst>
              </p:cNvPr>
              <p:cNvSpPr/>
              <p:nvPr/>
            </p:nvSpPr>
            <p:spPr>
              <a:xfrm>
                <a:off x="4161228" y="2534823"/>
                <a:ext cx="42300" cy="1425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302;p47">
                <a:extLst>
                  <a:ext uri="{FF2B5EF4-FFF2-40B4-BE49-F238E27FC236}">
                    <a16:creationId xmlns:a16="http://schemas.microsoft.com/office/drawing/2014/main" xmlns="" id="{E8B9D1D3-4DE5-DC14-2C48-1254AD39594F}"/>
                  </a:ext>
                </a:extLst>
              </p:cNvPr>
              <p:cNvSpPr/>
              <p:nvPr/>
            </p:nvSpPr>
            <p:spPr>
              <a:xfrm>
                <a:off x="4089875" y="2471275"/>
                <a:ext cx="32100" cy="1248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303;p47">
                <a:extLst>
                  <a:ext uri="{FF2B5EF4-FFF2-40B4-BE49-F238E27FC236}">
                    <a16:creationId xmlns:a16="http://schemas.microsoft.com/office/drawing/2014/main" xmlns="" id="{4A4EAA40-9788-36B7-2DA7-260413A22FE5}"/>
                  </a:ext>
                </a:extLst>
              </p:cNvPr>
              <p:cNvSpPr/>
              <p:nvPr/>
            </p:nvSpPr>
            <p:spPr>
              <a:xfrm>
                <a:off x="4089875" y="2621783"/>
                <a:ext cx="32100" cy="558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304;p47">
                <a:extLst>
                  <a:ext uri="{FF2B5EF4-FFF2-40B4-BE49-F238E27FC236}">
                    <a16:creationId xmlns:a16="http://schemas.microsoft.com/office/drawing/2014/main" xmlns="" id="{63B28323-4390-70B8-7C18-B1ED12AC9611}"/>
                  </a:ext>
                </a:extLst>
              </p:cNvPr>
              <p:cNvSpPr/>
              <p:nvPr/>
            </p:nvSpPr>
            <p:spPr>
              <a:xfrm>
                <a:off x="4089875" y="2706514"/>
                <a:ext cx="192900" cy="390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305;p47">
                <a:extLst>
                  <a:ext uri="{FF2B5EF4-FFF2-40B4-BE49-F238E27FC236}">
                    <a16:creationId xmlns:a16="http://schemas.microsoft.com/office/drawing/2014/main" xmlns="" id="{F867FCD5-F588-5553-A903-CBCFE3A6D6E8}"/>
                  </a:ext>
                </a:extLst>
              </p:cNvPr>
              <p:cNvSpPr/>
              <p:nvPr/>
            </p:nvSpPr>
            <p:spPr>
              <a:xfrm>
                <a:off x="4093220" y="2777866"/>
                <a:ext cx="189600" cy="42300"/>
              </a:xfrm>
              <a:prstGeom prst="rect">
                <a:avLst/>
              </a:pr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 name="Google Shape;1306;p47">
                <a:extLst>
                  <a:ext uri="{FF2B5EF4-FFF2-40B4-BE49-F238E27FC236}">
                    <a16:creationId xmlns:a16="http://schemas.microsoft.com/office/drawing/2014/main" xmlns="" id="{A4EDC4F7-2FA0-4DE8-204F-9D010E8E7816}"/>
                  </a:ext>
                </a:extLst>
              </p:cNvPr>
              <p:cNvGrpSpPr/>
              <p:nvPr/>
            </p:nvGrpSpPr>
            <p:grpSpPr>
              <a:xfrm>
                <a:off x="2184809" y="519121"/>
                <a:ext cx="1584250" cy="1076973"/>
                <a:chOff x="1227909" y="519121"/>
                <a:chExt cx="1584250" cy="1076973"/>
              </a:xfrm>
            </p:grpSpPr>
            <p:sp>
              <p:nvSpPr>
                <p:cNvPr id="49" name="Google Shape;1307;p47">
                  <a:extLst>
                    <a:ext uri="{FF2B5EF4-FFF2-40B4-BE49-F238E27FC236}">
                      <a16:creationId xmlns:a16="http://schemas.microsoft.com/office/drawing/2014/main" xmlns="" id="{9274F172-0FEF-AD14-D26A-CF0511CBE996}"/>
                    </a:ext>
                  </a:extLst>
                </p:cNvPr>
                <p:cNvSpPr/>
                <p:nvPr/>
              </p:nvSpPr>
              <p:spPr>
                <a:xfrm>
                  <a:off x="1227909" y="519121"/>
                  <a:ext cx="1584250" cy="1076973"/>
                </a:xfrm>
                <a:custGeom>
                  <a:avLst/>
                  <a:gdLst/>
                  <a:ahLst/>
                  <a:cxnLst/>
                  <a:rect l="l" t="t" r="r" b="b"/>
                  <a:pathLst>
                    <a:path w="601" h="408" extrusionOk="0">
                      <a:moveTo>
                        <a:pt x="547" y="0"/>
                      </a:moveTo>
                      <a:cubicBezTo>
                        <a:pt x="55" y="0"/>
                        <a:pt x="55" y="0"/>
                        <a:pt x="55" y="0"/>
                      </a:cubicBezTo>
                      <a:cubicBezTo>
                        <a:pt x="24" y="0"/>
                        <a:pt x="0" y="25"/>
                        <a:pt x="0" y="55"/>
                      </a:cubicBezTo>
                      <a:cubicBezTo>
                        <a:pt x="0" y="285"/>
                        <a:pt x="0" y="285"/>
                        <a:pt x="0" y="285"/>
                      </a:cubicBezTo>
                      <a:cubicBezTo>
                        <a:pt x="0" y="315"/>
                        <a:pt x="24" y="339"/>
                        <a:pt x="55" y="339"/>
                      </a:cubicBezTo>
                      <a:cubicBezTo>
                        <a:pt x="508" y="339"/>
                        <a:pt x="508" y="339"/>
                        <a:pt x="508" y="339"/>
                      </a:cubicBezTo>
                      <a:cubicBezTo>
                        <a:pt x="564" y="394"/>
                        <a:pt x="564" y="394"/>
                        <a:pt x="564" y="394"/>
                      </a:cubicBezTo>
                      <a:cubicBezTo>
                        <a:pt x="577" y="408"/>
                        <a:pt x="601" y="399"/>
                        <a:pt x="601" y="379"/>
                      </a:cubicBezTo>
                      <a:cubicBezTo>
                        <a:pt x="601" y="285"/>
                        <a:pt x="601" y="285"/>
                        <a:pt x="601" y="285"/>
                      </a:cubicBezTo>
                      <a:cubicBezTo>
                        <a:pt x="601" y="189"/>
                        <a:pt x="601" y="189"/>
                        <a:pt x="601" y="189"/>
                      </a:cubicBezTo>
                      <a:cubicBezTo>
                        <a:pt x="601" y="55"/>
                        <a:pt x="601" y="55"/>
                        <a:pt x="601" y="55"/>
                      </a:cubicBezTo>
                      <a:cubicBezTo>
                        <a:pt x="601" y="25"/>
                        <a:pt x="577" y="0"/>
                        <a:pt x="547" y="0"/>
                      </a:cubicBezTo>
                      <a:close/>
                    </a:path>
                  </a:pathLst>
                </a:custGeom>
                <a:solidFill>
                  <a:schemeClr val="dk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 name="Google Shape;1308;p47">
                  <a:extLst>
                    <a:ext uri="{FF2B5EF4-FFF2-40B4-BE49-F238E27FC236}">
                      <a16:creationId xmlns:a16="http://schemas.microsoft.com/office/drawing/2014/main" xmlns="" id="{AFE3C213-E39D-A1D2-400A-FA170CD07F1D}"/>
                    </a:ext>
                  </a:extLst>
                </p:cNvPr>
                <p:cNvGrpSpPr/>
                <p:nvPr/>
              </p:nvGrpSpPr>
              <p:grpSpPr>
                <a:xfrm>
                  <a:off x="1411722" y="835589"/>
                  <a:ext cx="1216601" cy="297517"/>
                  <a:chOff x="4942131" y="1560511"/>
                  <a:chExt cx="867947" cy="212270"/>
                </a:xfrm>
              </p:grpSpPr>
              <p:sp>
                <p:nvSpPr>
                  <p:cNvPr id="51" name="Google Shape;1309;p47">
                    <a:extLst>
                      <a:ext uri="{FF2B5EF4-FFF2-40B4-BE49-F238E27FC236}">
                        <a16:creationId xmlns:a16="http://schemas.microsoft.com/office/drawing/2014/main" xmlns="" id="{93EC5FB2-B8BB-6EFF-A411-1915B580BA85}"/>
                      </a:ext>
                    </a:extLst>
                  </p:cNvPr>
                  <p:cNvSpPr/>
                  <p:nvPr/>
                </p:nvSpPr>
                <p:spPr>
                  <a:xfrm>
                    <a:off x="4942131" y="1560511"/>
                    <a:ext cx="867947" cy="23586"/>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310;p47">
                    <a:extLst>
                      <a:ext uri="{FF2B5EF4-FFF2-40B4-BE49-F238E27FC236}">
                        <a16:creationId xmlns:a16="http://schemas.microsoft.com/office/drawing/2014/main" xmlns="" id="{9C45C6CA-224C-7593-1344-73E717533527}"/>
                      </a:ext>
                    </a:extLst>
                  </p:cNvPr>
                  <p:cNvSpPr/>
                  <p:nvPr/>
                </p:nvSpPr>
                <p:spPr>
                  <a:xfrm>
                    <a:off x="4942131" y="1652494"/>
                    <a:ext cx="867947" cy="25944"/>
                  </a:xfrm>
                  <a:custGeom>
                    <a:avLst/>
                    <a:gdLst/>
                    <a:ahLst/>
                    <a:cxnLst/>
                    <a:rect l="l" t="t" r="r" b="b"/>
                    <a:pathLst>
                      <a:path w="277" h="8" extrusionOk="0">
                        <a:moveTo>
                          <a:pt x="274" y="8"/>
                        </a:moveTo>
                        <a:cubicBezTo>
                          <a:pt x="3" y="8"/>
                          <a:pt x="3" y="8"/>
                          <a:pt x="3" y="8"/>
                        </a:cubicBezTo>
                        <a:cubicBezTo>
                          <a:pt x="2" y="8"/>
                          <a:pt x="0" y="7"/>
                          <a:pt x="0" y="4"/>
                        </a:cubicBezTo>
                        <a:cubicBezTo>
                          <a:pt x="0" y="2"/>
                          <a:pt x="2" y="0"/>
                          <a:pt x="3" y="0"/>
                        </a:cubicBezTo>
                        <a:cubicBezTo>
                          <a:pt x="274" y="0"/>
                          <a:pt x="274" y="0"/>
                          <a:pt x="274" y="0"/>
                        </a:cubicBezTo>
                        <a:cubicBezTo>
                          <a:pt x="275" y="0"/>
                          <a:pt x="277" y="2"/>
                          <a:pt x="277" y="4"/>
                        </a:cubicBezTo>
                        <a:cubicBezTo>
                          <a:pt x="277" y="7"/>
                          <a:pt x="275" y="8"/>
                          <a:pt x="274" y="8"/>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311;p47">
                    <a:extLst>
                      <a:ext uri="{FF2B5EF4-FFF2-40B4-BE49-F238E27FC236}">
                        <a16:creationId xmlns:a16="http://schemas.microsoft.com/office/drawing/2014/main" xmlns="" id="{60941A2D-0700-00D5-0BE4-AB5AD862D538}"/>
                      </a:ext>
                    </a:extLst>
                  </p:cNvPr>
                  <p:cNvSpPr/>
                  <p:nvPr/>
                </p:nvSpPr>
                <p:spPr>
                  <a:xfrm>
                    <a:off x="4942131" y="1746837"/>
                    <a:ext cx="867947" cy="25944"/>
                  </a:xfrm>
                  <a:custGeom>
                    <a:avLst/>
                    <a:gdLst/>
                    <a:ahLst/>
                    <a:cxnLst/>
                    <a:rect l="l" t="t" r="r" b="b"/>
                    <a:pathLst>
                      <a:path w="277" h="8" extrusionOk="0">
                        <a:moveTo>
                          <a:pt x="274" y="8"/>
                        </a:moveTo>
                        <a:cubicBezTo>
                          <a:pt x="3" y="8"/>
                          <a:pt x="3" y="8"/>
                          <a:pt x="3" y="8"/>
                        </a:cubicBezTo>
                        <a:cubicBezTo>
                          <a:pt x="2" y="8"/>
                          <a:pt x="0" y="6"/>
                          <a:pt x="0" y="4"/>
                        </a:cubicBezTo>
                        <a:cubicBezTo>
                          <a:pt x="0" y="2"/>
                          <a:pt x="2" y="0"/>
                          <a:pt x="3" y="0"/>
                        </a:cubicBezTo>
                        <a:cubicBezTo>
                          <a:pt x="274" y="0"/>
                          <a:pt x="274" y="0"/>
                          <a:pt x="274" y="0"/>
                        </a:cubicBezTo>
                        <a:cubicBezTo>
                          <a:pt x="275" y="0"/>
                          <a:pt x="277" y="2"/>
                          <a:pt x="277" y="4"/>
                        </a:cubicBezTo>
                        <a:cubicBezTo>
                          <a:pt x="277" y="6"/>
                          <a:pt x="275" y="8"/>
                          <a:pt x="274" y="8"/>
                        </a:cubicBez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 name="Google Shape;1312;p47">
              <a:extLst>
                <a:ext uri="{FF2B5EF4-FFF2-40B4-BE49-F238E27FC236}">
                  <a16:creationId xmlns:a16="http://schemas.microsoft.com/office/drawing/2014/main" xmlns="" id="{23450C35-0BA9-9EDC-6F00-C6952F70BB05}"/>
                </a:ext>
              </a:extLst>
            </p:cNvPr>
            <p:cNvGrpSpPr/>
            <p:nvPr/>
          </p:nvGrpSpPr>
          <p:grpSpPr>
            <a:xfrm>
              <a:off x="6135732" y="3653947"/>
              <a:ext cx="372601" cy="373357"/>
              <a:chOff x="5471892" y="3290059"/>
              <a:chExt cx="174300" cy="174654"/>
            </a:xfrm>
          </p:grpSpPr>
          <p:sp>
            <p:nvSpPr>
              <p:cNvPr id="10" name="Google Shape;1313;p47">
                <a:extLst>
                  <a:ext uri="{FF2B5EF4-FFF2-40B4-BE49-F238E27FC236}">
                    <a16:creationId xmlns:a16="http://schemas.microsoft.com/office/drawing/2014/main" xmlns="" id="{E826357E-DF9B-C441-6B08-2D0E63E5E922}"/>
                  </a:ext>
                </a:extLst>
              </p:cNvPr>
              <p:cNvSpPr/>
              <p:nvPr/>
            </p:nvSpPr>
            <p:spPr>
              <a:xfrm>
                <a:off x="5471892" y="3290059"/>
                <a:ext cx="174300" cy="174300"/>
              </a:xfrm>
              <a:prstGeom prst="ellipse">
                <a:avLst/>
              </a:pr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314;p47">
                <a:extLst>
                  <a:ext uri="{FF2B5EF4-FFF2-40B4-BE49-F238E27FC236}">
                    <a16:creationId xmlns:a16="http://schemas.microsoft.com/office/drawing/2014/main" xmlns="" id="{EEC2C358-8EF3-7F89-423B-3D2A9CF2B71B}"/>
                  </a:ext>
                </a:extLst>
              </p:cNvPr>
              <p:cNvSpPr/>
              <p:nvPr/>
            </p:nvSpPr>
            <p:spPr>
              <a:xfrm>
                <a:off x="5529353" y="3333831"/>
                <a:ext cx="58800" cy="57600"/>
              </a:xfrm>
              <a:prstGeom prst="ellipse">
                <a:avLst/>
              </a:prstGeom>
              <a:solidFill>
                <a:schemeClr val="l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315;p47">
                <a:extLst>
                  <a:ext uri="{FF2B5EF4-FFF2-40B4-BE49-F238E27FC236}">
                    <a16:creationId xmlns:a16="http://schemas.microsoft.com/office/drawing/2014/main" xmlns="" id="{4140726E-3E4F-451E-D7F4-B1B3D719B2EA}"/>
                  </a:ext>
                </a:extLst>
              </p:cNvPr>
              <p:cNvSpPr/>
              <p:nvPr/>
            </p:nvSpPr>
            <p:spPr>
              <a:xfrm>
                <a:off x="5522965" y="3396863"/>
                <a:ext cx="71826" cy="67850"/>
              </a:xfrm>
              <a:custGeom>
                <a:avLst/>
                <a:gdLst/>
                <a:ahLst/>
                <a:cxnLst/>
                <a:rect l="l" t="t" r="r" b="b"/>
                <a:pathLst>
                  <a:path w="21" h="25" extrusionOk="0">
                    <a:moveTo>
                      <a:pt x="11" y="0"/>
                    </a:moveTo>
                    <a:cubicBezTo>
                      <a:pt x="5" y="0"/>
                      <a:pt x="0" y="5"/>
                      <a:pt x="0" y="11"/>
                    </a:cubicBezTo>
                    <a:cubicBezTo>
                      <a:pt x="0" y="22"/>
                      <a:pt x="0" y="22"/>
                      <a:pt x="0" y="22"/>
                    </a:cubicBezTo>
                    <a:cubicBezTo>
                      <a:pt x="3" y="24"/>
                      <a:pt x="7" y="25"/>
                      <a:pt x="11" y="25"/>
                    </a:cubicBezTo>
                    <a:cubicBezTo>
                      <a:pt x="15" y="25"/>
                      <a:pt x="18" y="24"/>
                      <a:pt x="21" y="22"/>
                    </a:cubicBezTo>
                    <a:cubicBezTo>
                      <a:pt x="21" y="11"/>
                      <a:pt x="21" y="11"/>
                      <a:pt x="21" y="11"/>
                    </a:cubicBezTo>
                    <a:cubicBezTo>
                      <a:pt x="21" y="5"/>
                      <a:pt x="17" y="0"/>
                      <a:pt x="11" y="0"/>
                    </a:cubicBezTo>
                    <a:close/>
                  </a:path>
                </a:pathLst>
              </a:custGeom>
              <a:solidFill>
                <a:schemeClr val="l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V="1">
            <a:off x="8314040" y="1907146"/>
            <a:ext cx="1898560" cy="1304496"/>
          </a:xfrm>
          <a:prstGeom prst="line">
            <a:avLst/>
          </a:prstGeom>
          <a:ln w="28575" cap="flat">
            <a:solidFill>
              <a:srgbClr val="3A6AD6"/>
            </a:solidFill>
            <a:prstDash val="solid"/>
            <a:headEnd type="none" w="sm" len="sm"/>
            <a:tailEnd type="none" w="sm" len="sm"/>
          </a:ln>
        </p:spPr>
      </p:sp>
      <p:sp>
        <p:nvSpPr>
          <p:cNvPr id="3" name="AutoShape 3"/>
          <p:cNvSpPr/>
          <p:nvPr/>
        </p:nvSpPr>
        <p:spPr>
          <a:xfrm flipH="1" flipV="1">
            <a:off x="8316800" y="5887460"/>
            <a:ext cx="2182376" cy="1030228"/>
          </a:xfrm>
          <a:prstGeom prst="line">
            <a:avLst/>
          </a:prstGeom>
          <a:ln w="28575" cap="flat">
            <a:solidFill>
              <a:srgbClr val="3A6AD6"/>
            </a:solidFill>
            <a:prstDash val="solid"/>
            <a:headEnd type="none" w="sm" len="sm"/>
            <a:tailEnd type="none" w="sm" len="sm"/>
          </a:ln>
        </p:spPr>
      </p:sp>
      <p:sp>
        <p:nvSpPr>
          <p:cNvPr id="4" name="AutoShape 4"/>
          <p:cNvSpPr/>
          <p:nvPr/>
        </p:nvSpPr>
        <p:spPr>
          <a:xfrm flipV="1">
            <a:off x="8532606" y="3910514"/>
            <a:ext cx="1619173" cy="330413"/>
          </a:xfrm>
          <a:prstGeom prst="line">
            <a:avLst/>
          </a:prstGeom>
          <a:ln w="28575" cap="flat">
            <a:solidFill>
              <a:srgbClr val="3A6AD6"/>
            </a:solidFill>
            <a:prstDash val="solid"/>
            <a:headEnd type="none" w="sm" len="sm"/>
            <a:tailEnd type="none" w="sm" len="sm"/>
          </a:ln>
        </p:spPr>
      </p:sp>
      <p:sp>
        <p:nvSpPr>
          <p:cNvPr id="5" name="AutoShape 5"/>
          <p:cNvSpPr/>
          <p:nvPr/>
        </p:nvSpPr>
        <p:spPr>
          <a:xfrm>
            <a:off x="7845196" y="4885538"/>
            <a:ext cx="2639203" cy="544180"/>
          </a:xfrm>
          <a:prstGeom prst="line">
            <a:avLst/>
          </a:prstGeom>
          <a:ln w="28575" cap="flat">
            <a:solidFill>
              <a:srgbClr val="3A6AD6"/>
            </a:solidFill>
            <a:prstDash val="solid"/>
            <a:headEnd type="none" w="sm" len="sm"/>
            <a:tailEnd type="none" w="sm" len="sm"/>
          </a:ln>
        </p:spPr>
      </p:sp>
      <p:grpSp>
        <p:nvGrpSpPr>
          <p:cNvPr id="6" name="Group 6"/>
          <p:cNvGrpSpPr/>
          <p:nvPr/>
        </p:nvGrpSpPr>
        <p:grpSpPr>
          <a:xfrm>
            <a:off x="1792023" y="1731496"/>
            <a:ext cx="6824008" cy="68240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452411" y="2489522"/>
            <a:ext cx="5862965" cy="5855636"/>
          </a:xfrm>
          <a:custGeom>
            <a:avLst/>
            <a:gdLst/>
            <a:ahLst/>
            <a:cxnLst/>
            <a:rect l="l" t="t" r="r" b="b"/>
            <a:pathLst>
              <a:path w="5862965" h="5855636">
                <a:moveTo>
                  <a:pt x="0" y="0"/>
                </a:moveTo>
                <a:lnTo>
                  <a:pt x="5862964" y="0"/>
                </a:lnTo>
                <a:lnTo>
                  <a:pt x="5862964" y="5855636"/>
                </a:lnTo>
                <a:lnTo>
                  <a:pt x="0" y="5855636"/>
                </a:lnTo>
                <a:lnTo>
                  <a:pt x="0" y="0"/>
                </a:lnTo>
                <a:close/>
              </a:path>
            </a:pathLst>
          </a:custGeom>
          <a:blipFill>
            <a:blip r:embed="rId3"/>
            <a:stretch>
              <a:fillRect/>
            </a:stretch>
          </a:blipFill>
        </p:spPr>
      </p:sp>
      <p:grpSp>
        <p:nvGrpSpPr>
          <p:cNvPr id="10" name="Group 10"/>
          <p:cNvGrpSpPr/>
          <p:nvPr/>
        </p:nvGrpSpPr>
        <p:grpSpPr>
          <a:xfrm>
            <a:off x="2315717" y="2255191"/>
            <a:ext cx="5776619" cy="577661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FFF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4634643" y="3680624"/>
            <a:ext cx="1138768" cy="1138768"/>
          </a:xfrm>
          <a:custGeom>
            <a:avLst/>
            <a:gdLst/>
            <a:ahLst/>
            <a:cxnLst/>
            <a:rect l="l" t="t" r="r" b="b"/>
            <a:pathLst>
              <a:path w="1138768" h="1138768">
                <a:moveTo>
                  <a:pt x="0" y="0"/>
                </a:moveTo>
                <a:lnTo>
                  <a:pt x="1138768" y="0"/>
                </a:lnTo>
                <a:lnTo>
                  <a:pt x="1138768" y="1138768"/>
                </a:lnTo>
                <a:lnTo>
                  <a:pt x="0" y="1138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4" name="Group 14"/>
          <p:cNvGrpSpPr/>
          <p:nvPr/>
        </p:nvGrpSpPr>
        <p:grpSpPr>
          <a:xfrm>
            <a:off x="10647893" y="1265756"/>
            <a:ext cx="4950613" cy="1272624"/>
            <a:chOff x="0" y="0"/>
            <a:chExt cx="1013318" cy="260488"/>
          </a:xfrm>
        </p:grpSpPr>
        <p:sp>
          <p:nvSpPr>
            <p:cNvPr id="15" name="Freeform 15"/>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E5FFFD"/>
            </a:solidFill>
          </p:spPr>
        </p:sp>
        <p:sp>
          <p:nvSpPr>
            <p:cNvPr id="16" name="TextBox 16"/>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17" name="Freeform 17"/>
          <p:cNvSpPr/>
          <p:nvPr/>
        </p:nvSpPr>
        <p:spPr>
          <a:xfrm>
            <a:off x="10820934" y="1449207"/>
            <a:ext cx="1026728" cy="1025445"/>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3"/>
            <a:stretch>
              <a:fillRect/>
            </a:stretch>
          </a:blipFill>
        </p:spPr>
      </p:sp>
      <p:grpSp>
        <p:nvGrpSpPr>
          <p:cNvPr id="18" name="Group 18"/>
          <p:cNvGrpSpPr/>
          <p:nvPr/>
        </p:nvGrpSpPr>
        <p:grpSpPr>
          <a:xfrm>
            <a:off x="10796997" y="1381084"/>
            <a:ext cx="1011607" cy="1011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1" name="Group 21"/>
          <p:cNvGrpSpPr/>
          <p:nvPr/>
        </p:nvGrpSpPr>
        <p:grpSpPr>
          <a:xfrm>
            <a:off x="10104764" y="1804803"/>
            <a:ext cx="218342" cy="2183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23" name="TextBox 2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24" name="Group 24"/>
          <p:cNvGrpSpPr/>
          <p:nvPr/>
        </p:nvGrpSpPr>
        <p:grpSpPr>
          <a:xfrm>
            <a:off x="10565293" y="3033399"/>
            <a:ext cx="5655275" cy="1498725"/>
            <a:chOff x="0" y="0"/>
            <a:chExt cx="1157552" cy="306767"/>
          </a:xfrm>
        </p:grpSpPr>
        <p:sp>
          <p:nvSpPr>
            <p:cNvPr id="25" name="Freeform 25"/>
            <p:cNvSpPr/>
            <p:nvPr/>
          </p:nvSpPr>
          <p:spPr>
            <a:xfrm>
              <a:off x="0" y="0"/>
              <a:ext cx="1157552" cy="306767"/>
            </a:xfrm>
            <a:custGeom>
              <a:avLst/>
              <a:gdLst/>
              <a:ahLst/>
              <a:cxnLst/>
              <a:rect l="l" t="t" r="r" b="b"/>
              <a:pathLst>
                <a:path w="1157552" h="306767">
                  <a:moveTo>
                    <a:pt x="147849" y="0"/>
                  </a:moveTo>
                  <a:lnTo>
                    <a:pt x="1009703" y="0"/>
                  </a:lnTo>
                  <a:cubicBezTo>
                    <a:pt x="1048915" y="0"/>
                    <a:pt x="1086521" y="15577"/>
                    <a:pt x="1114248" y="43304"/>
                  </a:cubicBezTo>
                  <a:cubicBezTo>
                    <a:pt x="1141975" y="71031"/>
                    <a:pt x="1157552" y="108637"/>
                    <a:pt x="1157552" y="147849"/>
                  </a:cubicBezTo>
                  <a:lnTo>
                    <a:pt x="1157552" y="158918"/>
                  </a:lnTo>
                  <a:cubicBezTo>
                    <a:pt x="1157552" y="240573"/>
                    <a:pt x="1091358" y="306767"/>
                    <a:pt x="1009703" y="306767"/>
                  </a:cubicBezTo>
                  <a:lnTo>
                    <a:pt x="147849" y="306767"/>
                  </a:lnTo>
                  <a:cubicBezTo>
                    <a:pt x="66194" y="306767"/>
                    <a:pt x="0" y="240573"/>
                    <a:pt x="0" y="158918"/>
                  </a:cubicBezTo>
                  <a:lnTo>
                    <a:pt x="0" y="147849"/>
                  </a:lnTo>
                  <a:cubicBezTo>
                    <a:pt x="0" y="66194"/>
                    <a:pt x="66194" y="0"/>
                    <a:pt x="147849" y="0"/>
                  </a:cubicBezTo>
                  <a:close/>
                </a:path>
              </a:pathLst>
            </a:custGeom>
            <a:solidFill>
              <a:srgbClr val="E5FFFD"/>
            </a:solidFill>
          </p:spPr>
        </p:sp>
        <p:sp>
          <p:nvSpPr>
            <p:cNvPr id="26" name="TextBox 26"/>
            <p:cNvSpPr txBox="1"/>
            <p:nvPr/>
          </p:nvSpPr>
          <p:spPr>
            <a:xfrm>
              <a:off x="0" y="-38100"/>
              <a:ext cx="1157552" cy="344867"/>
            </a:xfrm>
            <a:prstGeom prst="rect">
              <a:avLst/>
            </a:prstGeom>
          </p:spPr>
          <p:txBody>
            <a:bodyPr lIns="47086" tIns="47086" rIns="47086" bIns="47086" rtlCol="0" anchor="ctr"/>
            <a:lstStyle/>
            <a:p>
              <a:pPr algn="ctr">
                <a:lnSpc>
                  <a:spcPts val="2659"/>
                </a:lnSpc>
              </a:pPr>
              <a:endParaRPr/>
            </a:p>
          </p:txBody>
        </p:sp>
      </p:grpSp>
      <p:sp>
        <p:nvSpPr>
          <p:cNvPr id="27" name="Freeform 27"/>
          <p:cNvSpPr/>
          <p:nvPr/>
        </p:nvSpPr>
        <p:spPr>
          <a:xfrm>
            <a:off x="10738335" y="3216850"/>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28" name="Group 28"/>
          <p:cNvGrpSpPr/>
          <p:nvPr/>
        </p:nvGrpSpPr>
        <p:grpSpPr>
          <a:xfrm>
            <a:off x="10714397" y="3148727"/>
            <a:ext cx="1011607" cy="1011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0" name="TextBox 30"/>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1" name="Group 31"/>
          <p:cNvGrpSpPr/>
          <p:nvPr/>
        </p:nvGrpSpPr>
        <p:grpSpPr>
          <a:xfrm>
            <a:off x="10103429" y="3782762"/>
            <a:ext cx="218342" cy="21834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33" name="TextBox 3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34" name="Group 34"/>
          <p:cNvGrpSpPr/>
          <p:nvPr/>
        </p:nvGrpSpPr>
        <p:grpSpPr>
          <a:xfrm>
            <a:off x="10713334" y="4801042"/>
            <a:ext cx="4950613" cy="1272624"/>
            <a:chOff x="0" y="0"/>
            <a:chExt cx="1013318" cy="260488"/>
          </a:xfrm>
        </p:grpSpPr>
        <p:sp>
          <p:nvSpPr>
            <p:cNvPr id="35" name="Freeform 35"/>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E5FFFD"/>
            </a:solidFill>
          </p:spPr>
        </p:sp>
        <p:sp>
          <p:nvSpPr>
            <p:cNvPr id="36" name="TextBox 36"/>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37" name="Freeform 37"/>
          <p:cNvSpPr/>
          <p:nvPr/>
        </p:nvSpPr>
        <p:spPr>
          <a:xfrm>
            <a:off x="10938640" y="4984493"/>
            <a:ext cx="1026728" cy="1025445"/>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38" name="Group 38"/>
          <p:cNvGrpSpPr/>
          <p:nvPr/>
        </p:nvGrpSpPr>
        <p:grpSpPr>
          <a:xfrm>
            <a:off x="10857752" y="4916370"/>
            <a:ext cx="1011607" cy="101160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0" name="TextBox 40"/>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41" name="Group 41"/>
          <p:cNvGrpSpPr/>
          <p:nvPr/>
        </p:nvGrpSpPr>
        <p:grpSpPr>
          <a:xfrm>
            <a:off x="10375526" y="5340089"/>
            <a:ext cx="218342" cy="21834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43" name="TextBox 4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44" name="Group 44"/>
          <p:cNvGrpSpPr/>
          <p:nvPr/>
        </p:nvGrpSpPr>
        <p:grpSpPr>
          <a:xfrm>
            <a:off x="10647893" y="6378466"/>
            <a:ext cx="4950613" cy="1272624"/>
            <a:chOff x="0" y="0"/>
            <a:chExt cx="1013318" cy="260488"/>
          </a:xfrm>
        </p:grpSpPr>
        <p:sp>
          <p:nvSpPr>
            <p:cNvPr id="45" name="Freeform 45"/>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E5FFFD"/>
            </a:solidFill>
          </p:spPr>
        </p:sp>
        <p:sp>
          <p:nvSpPr>
            <p:cNvPr id="46" name="TextBox 46"/>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sp>
        <p:nvSpPr>
          <p:cNvPr id="47" name="Freeform 47"/>
          <p:cNvSpPr/>
          <p:nvPr/>
        </p:nvSpPr>
        <p:spPr>
          <a:xfrm>
            <a:off x="10820934" y="6625645"/>
            <a:ext cx="1026728" cy="1025445"/>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3"/>
            <a:stretch>
              <a:fillRect/>
            </a:stretch>
          </a:blipFill>
        </p:spPr>
      </p:sp>
      <p:grpSp>
        <p:nvGrpSpPr>
          <p:cNvPr id="48" name="Group 48"/>
          <p:cNvGrpSpPr/>
          <p:nvPr/>
        </p:nvGrpSpPr>
        <p:grpSpPr>
          <a:xfrm>
            <a:off x="10796997" y="6493794"/>
            <a:ext cx="1011607" cy="1011607"/>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0" name="TextBox 50"/>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51" name="Group 51"/>
          <p:cNvGrpSpPr/>
          <p:nvPr/>
        </p:nvGrpSpPr>
        <p:grpSpPr>
          <a:xfrm>
            <a:off x="10499176" y="6920026"/>
            <a:ext cx="218342" cy="218342"/>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53" name="TextBox 5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54" name="Group 54"/>
          <p:cNvGrpSpPr/>
          <p:nvPr/>
        </p:nvGrpSpPr>
        <p:grpSpPr>
          <a:xfrm>
            <a:off x="17491799" y="8458418"/>
            <a:ext cx="951769" cy="799882"/>
            <a:chOff x="0" y="0"/>
            <a:chExt cx="967140" cy="812800"/>
          </a:xfrm>
        </p:grpSpPr>
        <p:sp>
          <p:nvSpPr>
            <p:cNvPr id="55" name="Freeform 5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56" name="TextBox 56"/>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57" name="AutoShape 57"/>
          <p:cNvSpPr/>
          <p:nvPr/>
        </p:nvSpPr>
        <p:spPr>
          <a:xfrm flipH="1" flipV="1">
            <a:off x="8005798" y="6982764"/>
            <a:ext cx="2024829" cy="1403866"/>
          </a:xfrm>
          <a:prstGeom prst="line">
            <a:avLst/>
          </a:prstGeom>
          <a:ln w="28575" cap="flat">
            <a:solidFill>
              <a:srgbClr val="3A6AD6"/>
            </a:solidFill>
            <a:prstDash val="solid"/>
            <a:headEnd type="none" w="sm" len="sm"/>
            <a:tailEnd type="none" w="sm" len="sm"/>
          </a:ln>
        </p:spPr>
      </p:sp>
      <p:grpSp>
        <p:nvGrpSpPr>
          <p:cNvPr id="58" name="Group 58"/>
          <p:cNvGrpSpPr/>
          <p:nvPr/>
        </p:nvGrpSpPr>
        <p:grpSpPr>
          <a:xfrm>
            <a:off x="10499176" y="7930444"/>
            <a:ext cx="5295263" cy="1361221"/>
            <a:chOff x="0" y="0"/>
            <a:chExt cx="1013318" cy="260488"/>
          </a:xfrm>
        </p:grpSpPr>
        <p:sp>
          <p:nvSpPr>
            <p:cNvPr id="59" name="Freeform 59"/>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E5FFFD"/>
            </a:solidFill>
          </p:spPr>
        </p:sp>
        <p:sp>
          <p:nvSpPr>
            <p:cNvPr id="60" name="TextBox 60"/>
            <p:cNvSpPr txBox="1"/>
            <p:nvPr/>
          </p:nvSpPr>
          <p:spPr>
            <a:xfrm>
              <a:off x="0" y="-38100"/>
              <a:ext cx="1013318" cy="298588"/>
            </a:xfrm>
            <a:prstGeom prst="rect">
              <a:avLst/>
            </a:prstGeom>
          </p:spPr>
          <p:txBody>
            <a:bodyPr lIns="47086" tIns="47086" rIns="47086" bIns="47086" rtlCol="0" anchor="ctr"/>
            <a:lstStyle/>
            <a:p>
              <a:pPr algn="ctr">
                <a:lnSpc>
                  <a:spcPts val="2659"/>
                </a:lnSpc>
              </a:pPr>
              <a:endParaRPr/>
            </a:p>
          </p:txBody>
        </p:sp>
      </p:grpSp>
      <p:grpSp>
        <p:nvGrpSpPr>
          <p:cNvPr id="61" name="Group 61"/>
          <p:cNvGrpSpPr/>
          <p:nvPr/>
        </p:nvGrpSpPr>
        <p:grpSpPr>
          <a:xfrm>
            <a:off x="10658660" y="8053800"/>
            <a:ext cx="1082033" cy="1082033"/>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3" name="TextBox 63"/>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grpSp>
        <p:nvGrpSpPr>
          <p:cNvPr id="64" name="Group 64"/>
          <p:cNvGrpSpPr/>
          <p:nvPr/>
        </p:nvGrpSpPr>
        <p:grpSpPr>
          <a:xfrm>
            <a:off x="9918236" y="8287989"/>
            <a:ext cx="233542" cy="233542"/>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66" name="TextBox 66"/>
            <p:cNvSpPr txBox="1"/>
            <p:nvPr/>
          </p:nvSpPr>
          <p:spPr>
            <a:xfrm>
              <a:off x="76200" y="38100"/>
              <a:ext cx="660400" cy="698500"/>
            </a:xfrm>
            <a:prstGeom prst="rect">
              <a:avLst/>
            </a:prstGeom>
          </p:spPr>
          <p:txBody>
            <a:bodyPr lIns="47086" tIns="47086" rIns="47086" bIns="47086" rtlCol="0" anchor="ctr"/>
            <a:lstStyle/>
            <a:p>
              <a:pPr algn="ctr">
                <a:lnSpc>
                  <a:spcPts val="2659"/>
                </a:lnSpc>
                <a:spcBef>
                  <a:spcPct val="0"/>
                </a:spcBef>
              </a:pPr>
              <a:endParaRPr/>
            </a:p>
          </p:txBody>
        </p:sp>
      </p:grpSp>
      <p:sp>
        <p:nvSpPr>
          <p:cNvPr id="67" name="Freeform 67"/>
          <p:cNvSpPr/>
          <p:nvPr/>
        </p:nvSpPr>
        <p:spPr>
          <a:xfrm>
            <a:off x="0" y="0"/>
            <a:ext cx="765028" cy="765028"/>
          </a:xfrm>
          <a:custGeom>
            <a:avLst/>
            <a:gdLst/>
            <a:ahLst/>
            <a:cxnLst/>
            <a:rect l="l" t="t" r="r" b="b"/>
            <a:pathLst>
              <a:path w="765028" h="765028">
                <a:moveTo>
                  <a:pt x="0" y="0"/>
                </a:moveTo>
                <a:lnTo>
                  <a:pt x="765028" y="0"/>
                </a:lnTo>
                <a:lnTo>
                  <a:pt x="765028" y="765028"/>
                </a:lnTo>
                <a:lnTo>
                  <a:pt x="0" y="765028"/>
                </a:lnTo>
                <a:lnTo>
                  <a:pt x="0" y="0"/>
                </a:lnTo>
                <a:close/>
              </a:path>
            </a:pathLst>
          </a:custGeom>
          <a:blipFill>
            <a:blip r:embed="rId6"/>
            <a:stretch>
              <a:fillRect/>
            </a:stretch>
          </a:blipFill>
        </p:spPr>
      </p:sp>
      <p:sp>
        <p:nvSpPr>
          <p:cNvPr id="68" name="TextBox 68"/>
          <p:cNvSpPr txBox="1"/>
          <p:nvPr/>
        </p:nvSpPr>
        <p:spPr>
          <a:xfrm>
            <a:off x="3229539" y="4950641"/>
            <a:ext cx="3948976" cy="865230"/>
          </a:xfrm>
          <a:prstGeom prst="rect">
            <a:avLst/>
          </a:prstGeom>
        </p:spPr>
        <p:txBody>
          <a:bodyPr lIns="0" tIns="0" rIns="0" bIns="0" rtlCol="0" anchor="t">
            <a:spAutoFit/>
          </a:bodyPr>
          <a:lstStyle/>
          <a:p>
            <a:pPr algn="ctr">
              <a:lnSpc>
                <a:spcPts val="6385"/>
              </a:lnSpc>
              <a:spcBef>
                <a:spcPct val="0"/>
              </a:spcBef>
            </a:pPr>
            <a:r>
              <a:rPr lang="en-US" sz="4560" b="1">
                <a:solidFill>
                  <a:srgbClr val="1F2020"/>
                </a:solidFill>
                <a:latin typeface="Times New Roman Bold"/>
                <a:ea typeface="Times New Roman Bold"/>
                <a:cs typeface="Times New Roman Bold"/>
                <a:sym typeface="Times New Roman Bold"/>
              </a:rPr>
              <a:t>Agenda</a:t>
            </a:r>
          </a:p>
        </p:txBody>
      </p:sp>
      <p:sp>
        <p:nvSpPr>
          <p:cNvPr id="69" name="TextBox 69"/>
          <p:cNvSpPr txBox="1"/>
          <p:nvPr/>
        </p:nvSpPr>
        <p:spPr>
          <a:xfrm>
            <a:off x="11398704" y="1605137"/>
            <a:ext cx="3448990" cy="501783"/>
          </a:xfrm>
          <a:prstGeom prst="rect">
            <a:avLst/>
          </a:prstGeom>
        </p:spPr>
        <p:txBody>
          <a:bodyPr lIns="0" tIns="0" rIns="0" bIns="0" rtlCol="0" anchor="t">
            <a:spAutoFit/>
          </a:bodyPr>
          <a:lstStyle/>
          <a:p>
            <a:pPr algn="ctr">
              <a:lnSpc>
                <a:spcPts val="3842"/>
              </a:lnSpc>
              <a:spcBef>
                <a:spcPct val="0"/>
              </a:spcBef>
            </a:pPr>
            <a:r>
              <a:rPr lang="en-US" sz="2744">
                <a:solidFill>
                  <a:srgbClr val="3B3B3B"/>
                </a:solidFill>
                <a:latin typeface="Poppins"/>
                <a:ea typeface="Poppins"/>
                <a:cs typeface="Poppins"/>
                <a:sym typeface="Poppins"/>
              </a:rPr>
              <a:t>Introduction</a:t>
            </a:r>
          </a:p>
        </p:txBody>
      </p:sp>
      <p:sp>
        <p:nvSpPr>
          <p:cNvPr id="70" name="TextBox 70"/>
          <p:cNvSpPr txBox="1"/>
          <p:nvPr/>
        </p:nvSpPr>
        <p:spPr>
          <a:xfrm>
            <a:off x="10932277" y="1654271"/>
            <a:ext cx="741046" cy="398628"/>
          </a:xfrm>
          <a:prstGeom prst="rect">
            <a:avLst/>
          </a:prstGeom>
        </p:spPr>
        <p:txBody>
          <a:bodyPr lIns="0" tIns="0" rIns="0" bIns="0" rtlCol="0" anchor="t">
            <a:spAutoFit/>
          </a:bodyPr>
          <a:lstStyle/>
          <a:p>
            <a:pPr algn="ctr">
              <a:lnSpc>
                <a:spcPts val="3055"/>
              </a:lnSpc>
              <a:spcBef>
                <a:spcPct val="0"/>
              </a:spcBef>
            </a:pPr>
            <a:r>
              <a:rPr lang="en-US" sz="2182" b="1">
                <a:solidFill>
                  <a:srgbClr val="3A6AD6"/>
                </a:solidFill>
                <a:latin typeface="Poppins Bold"/>
                <a:ea typeface="Poppins Bold"/>
                <a:cs typeface="Poppins Bold"/>
                <a:sym typeface="Poppins Bold"/>
              </a:rPr>
              <a:t>1</a:t>
            </a:r>
          </a:p>
        </p:txBody>
      </p:sp>
      <p:sp>
        <p:nvSpPr>
          <p:cNvPr id="71" name="TextBox 71"/>
          <p:cNvSpPr txBox="1"/>
          <p:nvPr/>
        </p:nvSpPr>
        <p:spPr>
          <a:xfrm>
            <a:off x="11423463" y="3394384"/>
            <a:ext cx="4309730" cy="501783"/>
          </a:xfrm>
          <a:prstGeom prst="rect">
            <a:avLst/>
          </a:prstGeom>
        </p:spPr>
        <p:txBody>
          <a:bodyPr lIns="0" tIns="0" rIns="0" bIns="0" rtlCol="0" anchor="t">
            <a:spAutoFit/>
          </a:bodyPr>
          <a:lstStyle/>
          <a:p>
            <a:pPr algn="ctr">
              <a:lnSpc>
                <a:spcPts val="3842"/>
              </a:lnSpc>
              <a:spcBef>
                <a:spcPct val="0"/>
              </a:spcBef>
            </a:pPr>
            <a:r>
              <a:rPr lang="en-US" sz="2744">
                <a:solidFill>
                  <a:srgbClr val="3B3B3B"/>
                </a:solidFill>
                <a:latin typeface="Poppins"/>
                <a:ea typeface="Poppins"/>
                <a:cs typeface="Poppins"/>
                <a:sym typeface="Poppins"/>
              </a:rPr>
              <a:t>RAG Architecture</a:t>
            </a:r>
          </a:p>
        </p:txBody>
      </p:sp>
      <p:sp>
        <p:nvSpPr>
          <p:cNvPr id="72" name="TextBox 72"/>
          <p:cNvSpPr txBox="1"/>
          <p:nvPr/>
        </p:nvSpPr>
        <p:spPr>
          <a:xfrm>
            <a:off x="11106616" y="3469834"/>
            <a:ext cx="741046" cy="398628"/>
          </a:xfrm>
          <a:prstGeom prst="rect">
            <a:avLst/>
          </a:prstGeom>
        </p:spPr>
        <p:txBody>
          <a:bodyPr lIns="0" tIns="0" rIns="0" bIns="0" rtlCol="0" anchor="t">
            <a:spAutoFit/>
          </a:bodyPr>
          <a:lstStyle/>
          <a:p>
            <a:pPr algn="ctr">
              <a:lnSpc>
                <a:spcPts val="3055"/>
              </a:lnSpc>
              <a:spcBef>
                <a:spcPct val="0"/>
              </a:spcBef>
            </a:pPr>
            <a:r>
              <a:rPr lang="en-US" sz="2182" b="1">
                <a:solidFill>
                  <a:srgbClr val="3A6AD6"/>
                </a:solidFill>
                <a:latin typeface="Poppins Bold"/>
                <a:ea typeface="Poppins Bold"/>
                <a:cs typeface="Poppins Bold"/>
                <a:sym typeface="Poppins Bold"/>
              </a:rPr>
              <a:t>2</a:t>
            </a:r>
          </a:p>
        </p:txBody>
      </p:sp>
      <p:sp>
        <p:nvSpPr>
          <p:cNvPr id="73" name="TextBox 73"/>
          <p:cNvSpPr txBox="1"/>
          <p:nvPr/>
        </p:nvSpPr>
        <p:spPr>
          <a:xfrm>
            <a:off x="12021094" y="5140096"/>
            <a:ext cx="3879360" cy="501783"/>
          </a:xfrm>
          <a:prstGeom prst="rect">
            <a:avLst/>
          </a:prstGeom>
        </p:spPr>
        <p:txBody>
          <a:bodyPr lIns="0" tIns="0" rIns="0" bIns="0" rtlCol="0" anchor="t">
            <a:spAutoFit/>
          </a:bodyPr>
          <a:lstStyle/>
          <a:p>
            <a:pPr algn="l">
              <a:lnSpc>
                <a:spcPts val="3842"/>
              </a:lnSpc>
              <a:spcBef>
                <a:spcPct val="0"/>
              </a:spcBef>
            </a:pPr>
            <a:r>
              <a:rPr lang="en-US" sz="2744">
                <a:solidFill>
                  <a:srgbClr val="3B3B3B"/>
                </a:solidFill>
                <a:latin typeface="Poppins"/>
                <a:ea typeface="Poppins"/>
                <a:cs typeface="Poppins"/>
                <a:sym typeface="Poppins"/>
              </a:rPr>
              <a:t>How Does RAG work</a:t>
            </a:r>
          </a:p>
        </p:txBody>
      </p:sp>
      <p:sp>
        <p:nvSpPr>
          <p:cNvPr id="74" name="TextBox 74"/>
          <p:cNvSpPr txBox="1"/>
          <p:nvPr/>
        </p:nvSpPr>
        <p:spPr>
          <a:xfrm>
            <a:off x="11052940" y="5189557"/>
            <a:ext cx="741046" cy="398628"/>
          </a:xfrm>
          <a:prstGeom prst="rect">
            <a:avLst/>
          </a:prstGeom>
        </p:spPr>
        <p:txBody>
          <a:bodyPr lIns="0" tIns="0" rIns="0" bIns="0" rtlCol="0" anchor="t">
            <a:spAutoFit/>
          </a:bodyPr>
          <a:lstStyle/>
          <a:p>
            <a:pPr algn="ctr">
              <a:lnSpc>
                <a:spcPts val="3055"/>
              </a:lnSpc>
              <a:spcBef>
                <a:spcPct val="0"/>
              </a:spcBef>
            </a:pPr>
            <a:r>
              <a:rPr lang="en-US" sz="2182" b="1">
                <a:solidFill>
                  <a:srgbClr val="3A6AD6"/>
                </a:solidFill>
                <a:latin typeface="Poppins Bold"/>
                <a:ea typeface="Poppins Bold"/>
                <a:cs typeface="Poppins Bold"/>
                <a:sym typeface="Poppins Bold"/>
              </a:rPr>
              <a:t>3</a:t>
            </a:r>
          </a:p>
        </p:txBody>
      </p:sp>
      <p:sp>
        <p:nvSpPr>
          <p:cNvPr id="75" name="TextBox 75"/>
          <p:cNvSpPr txBox="1"/>
          <p:nvPr/>
        </p:nvSpPr>
        <p:spPr>
          <a:xfrm>
            <a:off x="12149516" y="6778443"/>
            <a:ext cx="3448990" cy="501783"/>
          </a:xfrm>
          <a:prstGeom prst="rect">
            <a:avLst/>
          </a:prstGeom>
        </p:spPr>
        <p:txBody>
          <a:bodyPr lIns="0" tIns="0" rIns="0" bIns="0" rtlCol="0" anchor="t">
            <a:spAutoFit/>
          </a:bodyPr>
          <a:lstStyle/>
          <a:p>
            <a:pPr algn="l">
              <a:lnSpc>
                <a:spcPts val="3842"/>
              </a:lnSpc>
              <a:spcBef>
                <a:spcPct val="0"/>
              </a:spcBef>
            </a:pPr>
            <a:r>
              <a:rPr lang="en-US" sz="2744">
                <a:solidFill>
                  <a:srgbClr val="3B3B3B"/>
                </a:solidFill>
                <a:latin typeface="Poppins"/>
                <a:ea typeface="Poppins"/>
                <a:cs typeface="Poppins"/>
                <a:sym typeface="Poppins"/>
              </a:rPr>
              <a:t>Implementation</a:t>
            </a:r>
          </a:p>
        </p:txBody>
      </p:sp>
      <p:sp>
        <p:nvSpPr>
          <p:cNvPr id="76" name="TextBox 76"/>
          <p:cNvSpPr txBox="1"/>
          <p:nvPr/>
        </p:nvSpPr>
        <p:spPr>
          <a:xfrm>
            <a:off x="10932277" y="6766981"/>
            <a:ext cx="741046" cy="398628"/>
          </a:xfrm>
          <a:prstGeom prst="rect">
            <a:avLst/>
          </a:prstGeom>
        </p:spPr>
        <p:txBody>
          <a:bodyPr lIns="0" tIns="0" rIns="0" bIns="0" rtlCol="0" anchor="t">
            <a:spAutoFit/>
          </a:bodyPr>
          <a:lstStyle/>
          <a:p>
            <a:pPr algn="ctr">
              <a:lnSpc>
                <a:spcPts val="3055"/>
              </a:lnSpc>
              <a:spcBef>
                <a:spcPct val="0"/>
              </a:spcBef>
            </a:pPr>
            <a:r>
              <a:rPr lang="en-US" sz="2182" b="1">
                <a:solidFill>
                  <a:srgbClr val="3A6AD6"/>
                </a:solidFill>
                <a:latin typeface="Poppins Bold"/>
                <a:ea typeface="Poppins Bold"/>
                <a:cs typeface="Poppins Bold"/>
                <a:sym typeface="Poppins Bold"/>
              </a:rPr>
              <a:t>4</a:t>
            </a:r>
          </a:p>
        </p:txBody>
      </p:sp>
      <p:sp>
        <p:nvSpPr>
          <p:cNvPr id="77" name="TextBox 77"/>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01</a:t>
            </a:r>
          </a:p>
        </p:txBody>
      </p:sp>
      <p:sp>
        <p:nvSpPr>
          <p:cNvPr id="78" name="TextBox 78"/>
          <p:cNvSpPr txBox="1"/>
          <p:nvPr/>
        </p:nvSpPr>
        <p:spPr>
          <a:xfrm>
            <a:off x="12105339" y="8364234"/>
            <a:ext cx="3689100" cy="493014"/>
          </a:xfrm>
          <a:prstGeom prst="rect">
            <a:avLst/>
          </a:prstGeom>
        </p:spPr>
        <p:txBody>
          <a:bodyPr lIns="0" tIns="0" rIns="0" bIns="0" rtlCol="0" anchor="t">
            <a:spAutoFit/>
          </a:bodyPr>
          <a:lstStyle/>
          <a:p>
            <a:pPr algn="l">
              <a:lnSpc>
                <a:spcPts val="3800"/>
              </a:lnSpc>
              <a:spcBef>
                <a:spcPct val="0"/>
              </a:spcBef>
            </a:pPr>
            <a:r>
              <a:rPr lang="en-US" sz="2714">
                <a:solidFill>
                  <a:srgbClr val="3B3B3B"/>
                </a:solidFill>
                <a:latin typeface="Poppins"/>
                <a:ea typeface="Poppins"/>
                <a:cs typeface="Poppins"/>
                <a:sym typeface="Poppins"/>
              </a:rPr>
              <a:t>Conclusion</a:t>
            </a:r>
          </a:p>
        </p:txBody>
      </p:sp>
      <p:sp>
        <p:nvSpPr>
          <p:cNvPr id="79" name="TextBox 79"/>
          <p:cNvSpPr txBox="1"/>
          <p:nvPr/>
        </p:nvSpPr>
        <p:spPr>
          <a:xfrm>
            <a:off x="10803358" y="8360173"/>
            <a:ext cx="792636" cy="412213"/>
          </a:xfrm>
          <a:prstGeom prst="rect">
            <a:avLst/>
          </a:prstGeom>
        </p:spPr>
        <p:txBody>
          <a:bodyPr lIns="0" tIns="0" rIns="0" bIns="0" rtlCol="0" anchor="t">
            <a:spAutoFit/>
          </a:bodyPr>
          <a:lstStyle/>
          <a:p>
            <a:pPr algn="ctr">
              <a:lnSpc>
                <a:spcPts val="3267"/>
              </a:lnSpc>
              <a:spcBef>
                <a:spcPct val="0"/>
              </a:spcBef>
            </a:pPr>
            <a:r>
              <a:rPr lang="en-US" sz="2334" b="1">
                <a:solidFill>
                  <a:srgbClr val="3A6AD6"/>
                </a:solidFill>
                <a:latin typeface="Poppins Bold"/>
                <a:ea typeface="Poppins Bold"/>
                <a:cs typeface="Poppins Bold"/>
                <a:sym typeface="Poppins Bold"/>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8295" y="-2149242"/>
            <a:ext cx="11670769" cy="14585483"/>
            <a:chOff x="0" y="0"/>
            <a:chExt cx="650373" cy="812800"/>
          </a:xfrm>
        </p:grpSpPr>
        <p:sp>
          <p:nvSpPr>
            <p:cNvPr id="3" name="Freeform 3"/>
            <p:cNvSpPr/>
            <p:nvPr/>
          </p:nvSpPr>
          <p:spPr>
            <a:xfrm>
              <a:off x="0" y="0"/>
              <a:ext cx="650373" cy="812800"/>
            </a:xfrm>
            <a:custGeom>
              <a:avLst/>
              <a:gdLst/>
              <a:ahLst/>
              <a:cxnLst/>
              <a:rect l="l" t="t" r="r" b="b"/>
              <a:pathLst>
                <a:path w="650373" h="812800">
                  <a:moveTo>
                    <a:pt x="325186" y="0"/>
                  </a:moveTo>
                  <a:cubicBezTo>
                    <a:pt x="145591" y="0"/>
                    <a:pt x="0" y="181951"/>
                    <a:pt x="0" y="406400"/>
                  </a:cubicBezTo>
                  <a:cubicBezTo>
                    <a:pt x="0" y="630849"/>
                    <a:pt x="145591" y="812800"/>
                    <a:pt x="325186" y="812800"/>
                  </a:cubicBezTo>
                  <a:cubicBezTo>
                    <a:pt x="504782" y="812800"/>
                    <a:pt x="650373" y="630849"/>
                    <a:pt x="650373" y="406400"/>
                  </a:cubicBezTo>
                  <a:cubicBezTo>
                    <a:pt x="650373" y="181951"/>
                    <a:pt x="504782" y="0"/>
                    <a:pt x="325186" y="0"/>
                  </a:cubicBezTo>
                  <a:close/>
                </a:path>
              </a:pathLst>
            </a:custGeom>
            <a:solidFill>
              <a:srgbClr val="E5FFFD"/>
            </a:solidFill>
          </p:spPr>
        </p:sp>
        <p:sp>
          <p:nvSpPr>
            <p:cNvPr id="4" name="TextBox 4"/>
            <p:cNvSpPr txBox="1"/>
            <p:nvPr/>
          </p:nvSpPr>
          <p:spPr>
            <a:xfrm>
              <a:off x="60972" y="38100"/>
              <a:ext cx="52842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962725" cy="12346817"/>
            <a:chOff x="0" y="0"/>
            <a:chExt cx="655854" cy="812800"/>
          </a:xfrm>
        </p:grpSpPr>
        <p:sp>
          <p:nvSpPr>
            <p:cNvPr id="6" name="Freeform 6"/>
            <p:cNvSpPr/>
            <p:nvPr/>
          </p:nvSpPr>
          <p:spPr>
            <a:xfrm>
              <a:off x="0" y="0"/>
              <a:ext cx="655854" cy="812800"/>
            </a:xfrm>
            <a:custGeom>
              <a:avLst/>
              <a:gdLst/>
              <a:ahLst/>
              <a:cxnLst/>
              <a:rect l="l" t="t" r="r" b="b"/>
              <a:pathLst>
                <a:path w="655854" h="812800">
                  <a:moveTo>
                    <a:pt x="327927" y="0"/>
                  </a:moveTo>
                  <a:cubicBezTo>
                    <a:pt x="146818" y="0"/>
                    <a:pt x="0" y="181951"/>
                    <a:pt x="0" y="406400"/>
                  </a:cubicBezTo>
                  <a:cubicBezTo>
                    <a:pt x="0" y="630849"/>
                    <a:pt x="146818" y="812800"/>
                    <a:pt x="327927" y="812800"/>
                  </a:cubicBezTo>
                  <a:cubicBezTo>
                    <a:pt x="509036" y="812800"/>
                    <a:pt x="655854" y="630849"/>
                    <a:pt x="655854" y="406400"/>
                  </a:cubicBezTo>
                  <a:cubicBezTo>
                    <a:pt x="655854" y="181951"/>
                    <a:pt x="509036" y="0"/>
                    <a:pt x="327927" y="0"/>
                  </a:cubicBezTo>
                  <a:close/>
                </a:path>
              </a:pathLst>
            </a:custGeom>
            <a:solidFill>
              <a:srgbClr val="FFFFFF"/>
            </a:solidFill>
          </p:spPr>
        </p:sp>
        <p:sp>
          <p:nvSpPr>
            <p:cNvPr id="7" name="TextBox 7"/>
            <p:cNvSpPr txBox="1"/>
            <p:nvPr/>
          </p:nvSpPr>
          <p:spPr>
            <a:xfrm>
              <a:off x="61486" y="38100"/>
              <a:ext cx="532881"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3546414"/>
            <a:ext cx="4350762" cy="1893861"/>
          </a:xfrm>
          <a:custGeom>
            <a:avLst/>
            <a:gdLst/>
            <a:ahLst/>
            <a:cxnLst/>
            <a:rect l="l" t="t" r="r" b="b"/>
            <a:pathLst>
              <a:path w="4350762" h="1893861">
                <a:moveTo>
                  <a:pt x="0" y="0"/>
                </a:moveTo>
                <a:lnTo>
                  <a:pt x="4350762" y="0"/>
                </a:lnTo>
                <a:lnTo>
                  <a:pt x="4350762" y="1893861"/>
                </a:lnTo>
                <a:lnTo>
                  <a:pt x="0" y="1893861"/>
                </a:lnTo>
                <a:lnTo>
                  <a:pt x="0" y="0"/>
                </a:lnTo>
                <a:close/>
              </a:path>
            </a:pathLst>
          </a:custGeom>
          <a:blipFill>
            <a:blip r:embed="rId3"/>
            <a:stretch>
              <a:fillRect/>
            </a:stretch>
          </a:blipFill>
        </p:spPr>
      </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02</a:t>
            </a:r>
          </a:p>
        </p:txBody>
      </p:sp>
      <p:sp>
        <p:nvSpPr>
          <p:cNvPr id="13" name="TextBox 13"/>
          <p:cNvSpPr txBox="1"/>
          <p:nvPr/>
        </p:nvSpPr>
        <p:spPr>
          <a:xfrm>
            <a:off x="1430485" y="5711871"/>
            <a:ext cx="3948976" cy="865230"/>
          </a:xfrm>
          <a:prstGeom prst="rect">
            <a:avLst/>
          </a:prstGeom>
        </p:spPr>
        <p:txBody>
          <a:bodyPr lIns="0" tIns="0" rIns="0" bIns="0" rtlCol="0" anchor="t">
            <a:spAutoFit/>
          </a:bodyPr>
          <a:lstStyle/>
          <a:p>
            <a:pPr algn="ctr">
              <a:lnSpc>
                <a:spcPts val="6385"/>
              </a:lnSpc>
              <a:spcBef>
                <a:spcPct val="0"/>
              </a:spcBef>
            </a:pPr>
            <a:r>
              <a:rPr lang="en-US" sz="4560" b="1">
                <a:solidFill>
                  <a:srgbClr val="FF3131"/>
                </a:solidFill>
                <a:latin typeface="Times New Roman Bold"/>
                <a:ea typeface="Times New Roman Bold"/>
                <a:cs typeface="Times New Roman Bold"/>
                <a:sym typeface="Times New Roman Bold"/>
              </a:rPr>
              <a:t>Introduction</a:t>
            </a:r>
          </a:p>
        </p:txBody>
      </p:sp>
      <p:sp>
        <p:nvSpPr>
          <p:cNvPr id="14" name="TextBox 14"/>
          <p:cNvSpPr txBox="1"/>
          <p:nvPr/>
        </p:nvSpPr>
        <p:spPr>
          <a:xfrm>
            <a:off x="8747345" y="958980"/>
            <a:ext cx="5466381" cy="948978"/>
          </a:xfrm>
          <a:prstGeom prst="rect">
            <a:avLst/>
          </a:prstGeom>
        </p:spPr>
        <p:txBody>
          <a:bodyPr lIns="0" tIns="0" rIns="0" bIns="0" rtlCol="0" anchor="t">
            <a:spAutoFit/>
          </a:bodyPr>
          <a:lstStyle/>
          <a:p>
            <a:pPr algn="ctr">
              <a:lnSpc>
                <a:spcPts val="7420"/>
              </a:lnSpc>
            </a:pPr>
            <a:r>
              <a:rPr lang="en-US" sz="5300" b="1" dirty="0">
                <a:solidFill>
                  <a:srgbClr val="FF3131"/>
                </a:solidFill>
                <a:latin typeface="Times New Roman Bold"/>
                <a:ea typeface="Times New Roman Bold"/>
                <a:cs typeface="Times New Roman Bold"/>
                <a:sym typeface="Times New Roman Bold"/>
              </a:rPr>
              <a:t>What is </a:t>
            </a:r>
            <a:r>
              <a:rPr lang="en-US" sz="5300" b="1" dirty="0" smtClean="0">
                <a:solidFill>
                  <a:srgbClr val="FF3131"/>
                </a:solidFill>
                <a:latin typeface="Times New Roman Bold"/>
                <a:ea typeface="Times New Roman Bold"/>
                <a:cs typeface="Times New Roman Bold"/>
                <a:sym typeface="Times New Roman Bold"/>
              </a:rPr>
              <a:t>LLM ? </a:t>
            </a:r>
            <a:endParaRPr lang="en-US" sz="5300" b="1" dirty="0">
              <a:solidFill>
                <a:srgbClr val="FF3131"/>
              </a:solidFill>
              <a:latin typeface="Times New Roman Bold"/>
              <a:ea typeface="Times New Roman Bold"/>
              <a:cs typeface="Times New Roman Bold"/>
              <a:sym typeface="Times New Roman Bold"/>
            </a:endParaRPr>
          </a:p>
        </p:txBody>
      </p:sp>
      <p:sp>
        <p:nvSpPr>
          <p:cNvPr id="15" name="TextBox 15"/>
          <p:cNvSpPr txBox="1"/>
          <p:nvPr/>
        </p:nvSpPr>
        <p:spPr>
          <a:xfrm>
            <a:off x="6601195" y="2584033"/>
            <a:ext cx="11366489" cy="87248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Times New Roman"/>
                <a:ea typeface="Times New Roman"/>
                <a:cs typeface="Times New Roman"/>
                <a:sym typeface="Times New Roman"/>
              </a:rPr>
              <a:t>A large language model (LLM) is a type of artificial intelligence program that can recognize and generate text, among other tasks</a:t>
            </a:r>
          </a:p>
        </p:txBody>
      </p:sp>
      <p:sp>
        <p:nvSpPr>
          <p:cNvPr id="16" name="TextBox 16"/>
          <p:cNvSpPr txBox="1"/>
          <p:nvPr/>
        </p:nvSpPr>
        <p:spPr>
          <a:xfrm>
            <a:off x="6642475" y="3656415"/>
            <a:ext cx="11366489" cy="45338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Times New Roman"/>
                <a:ea typeface="Times New Roman"/>
                <a:cs typeface="Times New Roman"/>
                <a:sym typeface="Times New Roman"/>
              </a:rPr>
              <a:t>LLM are very large models that are pre-trained on vast amount of data </a:t>
            </a:r>
          </a:p>
        </p:txBody>
      </p:sp>
      <p:sp>
        <p:nvSpPr>
          <p:cNvPr id="17" name="TextBox 17"/>
          <p:cNvSpPr txBox="1"/>
          <p:nvPr/>
        </p:nvSpPr>
        <p:spPr>
          <a:xfrm>
            <a:off x="6642475" y="4257125"/>
            <a:ext cx="11366489" cy="87248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Times New Roman"/>
                <a:ea typeface="Times New Roman"/>
                <a:cs typeface="Times New Roman"/>
                <a:sym typeface="Times New Roman"/>
              </a:rPr>
              <a:t>Built on transformer architecture is a set of neural network that consist of an encoder and a decoder with self-attention capabilities</a:t>
            </a:r>
          </a:p>
        </p:txBody>
      </p:sp>
      <p:sp>
        <p:nvSpPr>
          <p:cNvPr id="18" name="TextBox 18"/>
          <p:cNvSpPr txBox="1"/>
          <p:nvPr/>
        </p:nvSpPr>
        <p:spPr>
          <a:xfrm>
            <a:off x="6741113" y="5329639"/>
            <a:ext cx="11366489" cy="87248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00000"/>
                </a:solidFill>
                <a:latin typeface="Times New Roman"/>
                <a:ea typeface="Times New Roman"/>
                <a:cs typeface="Times New Roman"/>
                <a:sym typeface="Times New Roman"/>
              </a:rPr>
              <a:t>It can perform completely different tasks such as answering questions, summarizing documents, translating languages and completing sentences.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239000" y="5238750"/>
            <a:ext cx="900676" cy="900676"/>
            <a:chOff x="0" y="0"/>
            <a:chExt cx="178502" cy="178502"/>
          </a:xfrm>
        </p:grpSpPr>
        <p:sp>
          <p:nvSpPr>
            <p:cNvPr id="12" name="Freeform 1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3" name="TextBox 13"/>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05</a:t>
            </a:r>
          </a:p>
        </p:txBody>
      </p:sp>
      <p:sp>
        <p:nvSpPr>
          <p:cNvPr id="17" name="TextBox 17"/>
          <p:cNvSpPr txBox="1"/>
          <p:nvPr/>
        </p:nvSpPr>
        <p:spPr>
          <a:xfrm>
            <a:off x="7073821" y="819150"/>
            <a:ext cx="9272091" cy="948978"/>
          </a:xfrm>
          <a:prstGeom prst="rect">
            <a:avLst/>
          </a:prstGeom>
        </p:spPr>
        <p:txBody>
          <a:bodyPr lIns="0" tIns="0" rIns="0" bIns="0" rtlCol="0" anchor="t">
            <a:spAutoFit/>
          </a:bodyPr>
          <a:lstStyle/>
          <a:p>
            <a:pPr algn="ctr">
              <a:lnSpc>
                <a:spcPts val="7420"/>
              </a:lnSpc>
            </a:pPr>
            <a:r>
              <a:rPr lang="en-US" sz="5300" b="1" dirty="0">
                <a:solidFill>
                  <a:srgbClr val="FF3131"/>
                </a:solidFill>
                <a:latin typeface="Times New Roman Bold"/>
                <a:ea typeface="Times New Roman Bold"/>
                <a:cs typeface="Times New Roman Bold"/>
                <a:sym typeface="Times New Roman Bold"/>
              </a:rPr>
              <a:t>What is </a:t>
            </a:r>
            <a:r>
              <a:rPr lang="en-US" sz="5300" b="1" dirty="0" smtClean="0">
                <a:solidFill>
                  <a:srgbClr val="FF3131"/>
                </a:solidFill>
                <a:latin typeface="Times New Roman Bold"/>
                <a:ea typeface="Times New Roman Bold"/>
                <a:cs typeface="Times New Roman Bold"/>
                <a:sym typeface="Times New Roman Bold"/>
              </a:rPr>
              <a:t>RAG ?</a:t>
            </a:r>
            <a:endParaRPr lang="en-US" sz="5300" b="1" dirty="0">
              <a:solidFill>
                <a:srgbClr val="FF3131"/>
              </a:solidFill>
              <a:latin typeface="Times New Roman Bold"/>
              <a:ea typeface="Times New Roman Bold"/>
              <a:cs typeface="Times New Roman Bold"/>
              <a:sym typeface="Times New Roman Bold"/>
            </a:endParaRPr>
          </a:p>
        </p:txBody>
      </p:sp>
      <p:sp>
        <p:nvSpPr>
          <p:cNvPr id="18" name="TextBox 18"/>
          <p:cNvSpPr txBox="1"/>
          <p:nvPr/>
        </p:nvSpPr>
        <p:spPr>
          <a:xfrm>
            <a:off x="8564094" y="5616961"/>
            <a:ext cx="8340724" cy="83706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pulling in relevant external data (like documents, knowledge base entries, etc.)</a:t>
            </a:r>
          </a:p>
        </p:txBody>
      </p:sp>
      <p:sp>
        <p:nvSpPr>
          <p:cNvPr id="19" name="TextBox 19"/>
          <p:cNvSpPr txBox="1"/>
          <p:nvPr/>
        </p:nvSpPr>
        <p:spPr>
          <a:xfrm>
            <a:off x="7359693" y="5415361"/>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01</a:t>
            </a:r>
          </a:p>
        </p:txBody>
      </p:sp>
      <p:sp>
        <p:nvSpPr>
          <p:cNvPr id="20" name="TextBox 20"/>
          <p:cNvSpPr txBox="1"/>
          <p:nvPr/>
        </p:nvSpPr>
        <p:spPr>
          <a:xfrm>
            <a:off x="8564094" y="5143500"/>
            <a:ext cx="5071954"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Retrieval</a:t>
            </a:r>
          </a:p>
        </p:txBody>
      </p:sp>
      <p:sp>
        <p:nvSpPr>
          <p:cNvPr id="21" name="TextBox 21"/>
          <p:cNvSpPr txBox="1"/>
          <p:nvPr/>
        </p:nvSpPr>
        <p:spPr>
          <a:xfrm>
            <a:off x="6642475" y="2222492"/>
            <a:ext cx="10849324" cy="1637165"/>
          </a:xfrm>
          <a:prstGeom prst="rect">
            <a:avLst/>
          </a:prstGeom>
        </p:spPr>
        <p:txBody>
          <a:bodyPr lIns="0" tIns="0" rIns="0" bIns="0" rtlCol="0" anchor="t">
            <a:spAutoFit/>
          </a:bodyPr>
          <a:lstStyle/>
          <a:p>
            <a:pPr algn="l">
              <a:lnSpc>
                <a:spcPts val="3212"/>
              </a:lnSpc>
              <a:spcBef>
                <a:spcPct val="0"/>
              </a:spcBef>
            </a:pPr>
            <a:r>
              <a:rPr lang="en-US" sz="2294" dirty="0" smtClean="0">
                <a:solidFill>
                  <a:srgbClr val="1F2020"/>
                </a:solidFill>
                <a:latin typeface="Times New Roman"/>
                <a:ea typeface="Times New Roman"/>
                <a:cs typeface="Times New Roman"/>
                <a:sym typeface="Times New Roman"/>
              </a:rPr>
              <a:t>(RAG) is an advanced artificial intelligence (Al) technique that combines information retrieval with text generation, allowing LLMs models to retrieve relevant information from a knowledge source and incorporate it into generated text.</a:t>
            </a:r>
          </a:p>
          <a:p>
            <a:pPr algn="l">
              <a:lnSpc>
                <a:spcPts val="3212"/>
              </a:lnSpc>
              <a:spcBef>
                <a:spcPct val="0"/>
              </a:spcBef>
            </a:pPr>
            <a:endParaRPr lang="en-US" sz="2294" dirty="0">
              <a:solidFill>
                <a:srgbClr val="1F2020"/>
              </a:solidFill>
              <a:latin typeface="Times New Roman"/>
              <a:ea typeface="Times New Roman"/>
              <a:cs typeface="Times New Roman"/>
              <a:sym typeface="Times New Roman"/>
            </a:endParaRPr>
          </a:p>
        </p:txBody>
      </p:sp>
      <p:grpSp>
        <p:nvGrpSpPr>
          <p:cNvPr id="22" name="Group 22"/>
          <p:cNvGrpSpPr/>
          <p:nvPr/>
        </p:nvGrpSpPr>
        <p:grpSpPr>
          <a:xfrm>
            <a:off x="7239000" y="6814905"/>
            <a:ext cx="900676" cy="900676"/>
            <a:chOff x="0" y="0"/>
            <a:chExt cx="178502" cy="178502"/>
          </a:xfrm>
        </p:grpSpPr>
        <p:sp>
          <p:nvSpPr>
            <p:cNvPr id="23" name="Freeform 2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24" name="TextBox 24"/>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564094" y="7193116"/>
            <a:ext cx="8340724" cy="123711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 using a language model (like GPT or any LLM) to generate a natural language response using both the retrieved info and the user's input</a:t>
            </a:r>
          </a:p>
        </p:txBody>
      </p:sp>
      <p:sp>
        <p:nvSpPr>
          <p:cNvPr id="26" name="TextBox 26"/>
          <p:cNvSpPr txBox="1"/>
          <p:nvPr/>
        </p:nvSpPr>
        <p:spPr>
          <a:xfrm>
            <a:off x="7359693" y="6991515"/>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02</a:t>
            </a:r>
          </a:p>
        </p:txBody>
      </p:sp>
      <p:sp>
        <p:nvSpPr>
          <p:cNvPr id="27" name="TextBox 27"/>
          <p:cNvSpPr txBox="1"/>
          <p:nvPr/>
        </p:nvSpPr>
        <p:spPr>
          <a:xfrm>
            <a:off x="8564094" y="6719655"/>
            <a:ext cx="5071954"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Generation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84" y="2705100"/>
            <a:ext cx="5669772" cy="515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6673471" y="3695700"/>
            <a:ext cx="10818327" cy="797141"/>
          </a:xfrm>
          <a:prstGeom prst="rect">
            <a:avLst/>
          </a:prstGeom>
        </p:spPr>
        <p:txBody>
          <a:bodyPr wrap="square">
            <a:spAutoFit/>
          </a:bodyPr>
          <a:lstStyle/>
          <a:p>
            <a:r>
              <a:rPr lang="en-US" sz="2290" dirty="0">
                <a:latin typeface="Times New Roman" pitchFamily="18" charset="0"/>
                <a:cs typeface="Times New Roman" pitchFamily="18" charset="0"/>
              </a:rPr>
              <a:t>By grounding responses in information extracted from an external knowledge base, RAG provides more accurate, relevant, and customized answers.</a:t>
            </a:r>
          </a:p>
        </p:txBody>
      </p:sp>
    </p:spTree>
    <p:extLst>
      <p:ext uri="{BB962C8B-B14F-4D97-AF65-F5344CB8AC3E}">
        <p14:creationId xmlns:p14="http://schemas.microsoft.com/office/powerpoint/2010/main" val="2204929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28295" y="-2149242"/>
            <a:ext cx="11670769" cy="14585483"/>
            <a:chOff x="0" y="0"/>
            <a:chExt cx="650373" cy="812800"/>
          </a:xfrm>
        </p:grpSpPr>
        <p:sp>
          <p:nvSpPr>
            <p:cNvPr id="3" name="Freeform 3"/>
            <p:cNvSpPr/>
            <p:nvPr/>
          </p:nvSpPr>
          <p:spPr>
            <a:xfrm>
              <a:off x="0" y="0"/>
              <a:ext cx="650373" cy="812800"/>
            </a:xfrm>
            <a:custGeom>
              <a:avLst/>
              <a:gdLst/>
              <a:ahLst/>
              <a:cxnLst/>
              <a:rect l="l" t="t" r="r" b="b"/>
              <a:pathLst>
                <a:path w="650373" h="812800">
                  <a:moveTo>
                    <a:pt x="325186" y="0"/>
                  </a:moveTo>
                  <a:cubicBezTo>
                    <a:pt x="145591" y="0"/>
                    <a:pt x="0" y="181951"/>
                    <a:pt x="0" y="406400"/>
                  </a:cubicBezTo>
                  <a:cubicBezTo>
                    <a:pt x="0" y="630849"/>
                    <a:pt x="145591" y="812800"/>
                    <a:pt x="325186" y="812800"/>
                  </a:cubicBezTo>
                  <a:cubicBezTo>
                    <a:pt x="504782" y="812800"/>
                    <a:pt x="650373" y="630849"/>
                    <a:pt x="650373" y="406400"/>
                  </a:cubicBezTo>
                  <a:cubicBezTo>
                    <a:pt x="650373" y="181951"/>
                    <a:pt x="504782" y="0"/>
                    <a:pt x="325186" y="0"/>
                  </a:cubicBezTo>
                  <a:close/>
                </a:path>
              </a:pathLst>
            </a:custGeom>
            <a:solidFill>
              <a:srgbClr val="E5FFFD"/>
            </a:solidFill>
          </p:spPr>
        </p:sp>
        <p:sp>
          <p:nvSpPr>
            <p:cNvPr id="4" name="TextBox 4"/>
            <p:cNvSpPr txBox="1"/>
            <p:nvPr/>
          </p:nvSpPr>
          <p:spPr>
            <a:xfrm>
              <a:off x="60972" y="38100"/>
              <a:ext cx="52842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908961" y="-1029908"/>
            <a:ext cx="9962725" cy="12346817"/>
            <a:chOff x="0" y="0"/>
            <a:chExt cx="655854" cy="812800"/>
          </a:xfrm>
        </p:grpSpPr>
        <p:sp>
          <p:nvSpPr>
            <p:cNvPr id="6" name="Freeform 6"/>
            <p:cNvSpPr/>
            <p:nvPr/>
          </p:nvSpPr>
          <p:spPr>
            <a:xfrm>
              <a:off x="0" y="0"/>
              <a:ext cx="655854" cy="812800"/>
            </a:xfrm>
            <a:custGeom>
              <a:avLst/>
              <a:gdLst/>
              <a:ahLst/>
              <a:cxnLst/>
              <a:rect l="l" t="t" r="r" b="b"/>
              <a:pathLst>
                <a:path w="655854" h="812800">
                  <a:moveTo>
                    <a:pt x="327927" y="0"/>
                  </a:moveTo>
                  <a:cubicBezTo>
                    <a:pt x="146818" y="0"/>
                    <a:pt x="0" y="181951"/>
                    <a:pt x="0" y="406400"/>
                  </a:cubicBezTo>
                  <a:cubicBezTo>
                    <a:pt x="0" y="630849"/>
                    <a:pt x="146818" y="812800"/>
                    <a:pt x="327927" y="812800"/>
                  </a:cubicBezTo>
                  <a:cubicBezTo>
                    <a:pt x="509036" y="812800"/>
                    <a:pt x="655854" y="630849"/>
                    <a:pt x="655854" y="406400"/>
                  </a:cubicBezTo>
                  <a:cubicBezTo>
                    <a:pt x="655854" y="181951"/>
                    <a:pt x="509036" y="0"/>
                    <a:pt x="327927" y="0"/>
                  </a:cubicBezTo>
                  <a:close/>
                </a:path>
              </a:pathLst>
            </a:custGeom>
            <a:solidFill>
              <a:srgbClr val="FFFFFF"/>
            </a:solidFill>
          </p:spPr>
        </p:sp>
        <p:sp>
          <p:nvSpPr>
            <p:cNvPr id="7" name="TextBox 7"/>
            <p:cNvSpPr txBox="1"/>
            <p:nvPr/>
          </p:nvSpPr>
          <p:spPr>
            <a:xfrm>
              <a:off x="61486" y="38100"/>
              <a:ext cx="532881"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98997" y="2520926"/>
            <a:ext cx="900676" cy="900676"/>
            <a:chOff x="0" y="0"/>
            <a:chExt cx="178502" cy="178502"/>
          </a:xfrm>
        </p:grpSpPr>
        <p:sp>
          <p:nvSpPr>
            <p:cNvPr id="12" name="Freeform 1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3" name="TextBox 13"/>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128789" y="3059556"/>
            <a:ext cx="2399969" cy="2399969"/>
          </a:xfrm>
          <a:custGeom>
            <a:avLst/>
            <a:gdLst/>
            <a:ahLst/>
            <a:cxnLst/>
            <a:rect l="l" t="t" r="r" b="b"/>
            <a:pathLst>
              <a:path w="2399969" h="2399969">
                <a:moveTo>
                  <a:pt x="0" y="0"/>
                </a:moveTo>
                <a:lnTo>
                  <a:pt x="2399969" y="0"/>
                </a:lnTo>
                <a:lnTo>
                  <a:pt x="2399969" y="2399969"/>
                </a:lnTo>
                <a:lnTo>
                  <a:pt x="0" y="2399969"/>
                </a:lnTo>
                <a:lnTo>
                  <a:pt x="0" y="0"/>
                </a:lnTo>
                <a:close/>
              </a:path>
            </a:pathLst>
          </a:custGeom>
          <a:blipFill>
            <a:blip r:embed="rId3"/>
            <a:stretch>
              <a:fillRect l="-88443" r="-3531"/>
            </a:stretch>
          </a:blipFill>
        </p:spPr>
      </p:sp>
      <p:grpSp>
        <p:nvGrpSpPr>
          <p:cNvPr id="15" name="Group 15"/>
          <p:cNvGrpSpPr/>
          <p:nvPr/>
        </p:nvGrpSpPr>
        <p:grpSpPr>
          <a:xfrm>
            <a:off x="7698997" y="4459390"/>
            <a:ext cx="900676" cy="900676"/>
            <a:chOff x="0" y="0"/>
            <a:chExt cx="178502" cy="178502"/>
          </a:xfrm>
        </p:grpSpPr>
        <p:sp>
          <p:nvSpPr>
            <p:cNvPr id="16" name="Freeform 16"/>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17" name="TextBox 17"/>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698997" y="6074715"/>
            <a:ext cx="900676" cy="900676"/>
            <a:chOff x="0" y="0"/>
            <a:chExt cx="178502" cy="178502"/>
          </a:xfrm>
        </p:grpSpPr>
        <p:sp>
          <p:nvSpPr>
            <p:cNvPr id="19" name="Freeform 19"/>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sp>
        <p:sp>
          <p:nvSpPr>
            <p:cNvPr id="20" name="TextBox 20"/>
            <p:cNvSpPr txBox="1"/>
            <p:nvPr/>
          </p:nvSpPr>
          <p:spPr>
            <a:xfrm>
              <a:off x="0" y="-76200"/>
              <a:ext cx="178502" cy="254702"/>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8834656" y="7394766"/>
            <a:ext cx="6464961" cy="2359475"/>
          </a:xfrm>
          <a:custGeom>
            <a:avLst/>
            <a:gdLst/>
            <a:ahLst/>
            <a:cxnLst/>
            <a:rect l="l" t="t" r="r" b="b"/>
            <a:pathLst>
              <a:path w="6464961" h="2359475">
                <a:moveTo>
                  <a:pt x="0" y="0"/>
                </a:moveTo>
                <a:lnTo>
                  <a:pt x="6464961" y="0"/>
                </a:lnTo>
                <a:lnTo>
                  <a:pt x="6464961" y="2359475"/>
                </a:lnTo>
                <a:lnTo>
                  <a:pt x="0" y="2359475"/>
                </a:lnTo>
                <a:lnTo>
                  <a:pt x="0" y="0"/>
                </a:lnTo>
                <a:close/>
              </a:path>
            </a:pathLst>
          </a:custGeom>
          <a:blipFill>
            <a:blip r:embed="rId4"/>
            <a:stretch>
              <a:fillRect/>
            </a:stretch>
          </a:blipFill>
        </p:spPr>
      </p:sp>
      <p:sp>
        <p:nvSpPr>
          <p:cNvPr id="22" name="TextBox 2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06</a:t>
            </a:r>
          </a:p>
        </p:txBody>
      </p:sp>
      <p:sp>
        <p:nvSpPr>
          <p:cNvPr id="23" name="TextBox 23"/>
          <p:cNvSpPr txBox="1"/>
          <p:nvPr/>
        </p:nvSpPr>
        <p:spPr>
          <a:xfrm>
            <a:off x="1430485" y="5711871"/>
            <a:ext cx="3948976" cy="865230"/>
          </a:xfrm>
          <a:prstGeom prst="rect">
            <a:avLst/>
          </a:prstGeom>
        </p:spPr>
        <p:txBody>
          <a:bodyPr lIns="0" tIns="0" rIns="0" bIns="0" rtlCol="0" anchor="t">
            <a:spAutoFit/>
          </a:bodyPr>
          <a:lstStyle/>
          <a:p>
            <a:pPr algn="ctr">
              <a:lnSpc>
                <a:spcPts val="6385"/>
              </a:lnSpc>
              <a:spcBef>
                <a:spcPct val="0"/>
              </a:spcBef>
            </a:pPr>
            <a:r>
              <a:rPr lang="en-US" sz="4560" b="1">
                <a:solidFill>
                  <a:srgbClr val="FF3131"/>
                </a:solidFill>
                <a:latin typeface="Times New Roman Bold"/>
                <a:ea typeface="Times New Roman Bold"/>
                <a:cs typeface="Times New Roman Bold"/>
                <a:sym typeface="Times New Roman Bold"/>
              </a:rPr>
              <a:t>Introduction</a:t>
            </a:r>
          </a:p>
        </p:txBody>
      </p:sp>
      <p:sp>
        <p:nvSpPr>
          <p:cNvPr id="24" name="TextBox 24"/>
          <p:cNvSpPr txBox="1"/>
          <p:nvPr/>
        </p:nvSpPr>
        <p:spPr>
          <a:xfrm>
            <a:off x="7073821" y="819150"/>
            <a:ext cx="9272091" cy="948978"/>
          </a:xfrm>
          <a:prstGeom prst="rect">
            <a:avLst/>
          </a:prstGeom>
        </p:spPr>
        <p:txBody>
          <a:bodyPr lIns="0" tIns="0" rIns="0" bIns="0" rtlCol="0" anchor="t">
            <a:spAutoFit/>
          </a:bodyPr>
          <a:lstStyle/>
          <a:p>
            <a:pPr algn="ctr">
              <a:lnSpc>
                <a:spcPts val="7420"/>
              </a:lnSpc>
            </a:pPr>
            <a:r>
              <a:rPr lang="en-US" sz="5300" b="1" dirty="0">
                <a:solidFill>
                  <a:srgbClr val="FF3131"/>
                </a:solidFill>
                <a:latin typeface="Times New Roman Bold"/>
                <a:ea typeface="Times New Roman Bold"/>
                <a:cs typeface="Times New Roman Bold"/>
                <a:sym typeface="Times New Roman Bold"/>
              </a:rPr>
              <a:t>Why is RAG </a:t>
            </a:r>
            <a:r>
              <a:rPr lang="en-US" sz="5300" b="1" dirty="0" smtClean="0">
                <a:solidFill>
                  <a:srgbClr val="FF3131"/>
                </a:solidFill>
                <a:latin typeface="Times New Roman Bold"/>
                <a:ea typeface="Times New Roman Bold"/>
                <a:cs typeface="Times New Roman Bold"/>
                <a:sym typeface="Times New Roman Bold"/>
              </a:rPr>
              <a:t>important ?</a:t>
            </a:r>
            <a:endParaRPr lang="en-US" sz="5300" b="1" dirty="0">
              <a:solidFill>
                <a:srgbClr val="FF3131"/>
              </a:solidFill>
              <a:latin typeface="Times New Roman Bold"/>
              <a:ea typeface="Times New Roman Bold"/>
              <a:cs typeface="Times New Roman Bold"/>
              <a:sym typeface="Times New Roman Bold"/>
            </a:endParaRPr>
          </a:p>
        </p:txBody>
      </p:sp>
      <p:sp>
        <p:nvSpPr>
          <p:cNvPr id="25" name="TextBox 25"/>
          <p:cNvSpPr txBox="1"/>
          <p:nvPr/>
        </p:nvSpPr>
        <p:spPr>
          <a:xfrm>
            <a:off x="9024091" y="2899137"/>
            <a:ext cx="8340724" cy="123711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LLMs often "hallucinate" or generate confident but incorrect answers. RAG helps solve this by retrieving real facts or documents from external sources (like a database or vector store) </a:t>
            </a:r>
          </a:p>
        </p:txBody>
      </p:sp>
      <p:sp>
        <p:nvSpPr>
          <p:cNvPr id="26" name="TextBox 26"/>
          <p:cNvSpPr txBox="1"/>
          <p:nvPr/>
        </p:nvSpPr>
        <p:spPr>
          <a:xfrm>
            <a:off x="7819690" y="2697536"/>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01</a:t>
            </a:r>
          </a:p>
        </p:txBody>
      </p:sp>
      <p:sp>
        <p:nvSpPr>
          <p:cNvPr id="27" name="TextBox 27"/>
          <p:cNvSpPr txBox="1"/>
          <p:nvPr/>
        </p:nvSpPr>
        <p:spPr>
          <a:xfrm>
            <a:off x="9024091" y="2425676"/>
            <a:ext cx="7321821" cy="890004"/>
          </a:xfrm>
          <a:prstGeom prst="rect">
            <a:avLst/>
          </a:prstGeom>
        </p:spPr>
        <p:txBody>
          <a:bodyPr lIns="0" tIns="0" rIns="0" bIns="0" rtlCol="0" anchor="t">
            <a:spAutoFit/>
          </a:bodyPr>
          <a:lstStyle/>
          <a:p>
            <a:pPr algn="l">
              <a:lnSpc>
                <a:spcPts val="3444"/>
              </a:lnSpc>
            </a:pPr>
            <a:r>
              <a:rPr lang="en-US" sz="2460" b="1">
                <a:solidFill>
                  <a:srgbClr val="02CDFF"/>
                </a:solidFill>
                <a:latin typeface="Times New Roman Bold"/>
                <a:ea typeface="Times New Roman Bold"/>
                <a:cs typeface="Times New Roman Bold"/>
                <a:sym typeface="Times New Roman Bold"/>
              </a:rPr>
              <a:t>Improves Accuracy &amp; Reduces Hallucination</a:t>
            </a:r>
          </a:p>
          <a:p>
            <a:pPr algn="l">
              <a:lnSpc>
                <a:spcPts val="3444"/>
              </a:lnSpc>
              <a:spcBef>
                <a:spcPct val="0"/>
              </a:spcBef>
            </a:pPr>
            <a:endParaRPr lang="en-US" sz="2460" b="1">
              <a:solidFill>
                <a:srgbClr val="02CDFF"/>
              </a:solidFill>
              <a:latin typeface="Times New Roman Bold"/>
              <a:ea typeface="Times New Roman Bold"/>
              <a:cs typeface="Times New Roman Bold"/>
              <a:sym typeface="Times New Roman Bold"/>
            </a:endParaRPr>
          </a:p>
        </p:txBody>
      </p:sp>
      <p:sp>
        <p:nvSpPr>
          <p:cNvPr id="28" name="TextBox 28"/>
          <p:cNvSpPr txBox="1"/>
          <p:nvPr/>
        </p:nvSpPr>
        <p:spPr>
          <a:xfrm>
            <a:off x="9024091" y="4837601"/>
            <a:ext cx="8340724" cy="1237115"/>
          </a:xfrm>
          <a:prstGeom prst="rect">
            <a:avLst/>
          </a:prstGeom>
        </p:spPr>
        <p:txBody>
          <a:bodyPr lIns="0" tIns="0" rIns="0" bIns="0" rtlCol="0" anchor="t">
            <a:spAutoFit/>
          </a:bodyPr>
          <a:lstStyle/>
          <a:p>
            <a:pPr algn="l">
              <a:lnSpc>
                <a:spcPts val="3212"/>
              </a:lnSpc>
            </a:pPr>
            <a:r>
              <a:rPr lang="en-US" sz="2294">
                <a:solidFill>
                  <a:srgbClr val="1F2020"/>
                </a:solidFill>
                <a:latin typeface="Times New Roman"/>
                <a:ea typeface="Times New Roman"/>
                <a:cs typeface="Times New Roman"/>
                <a:sym typeface="Times New Roman"/>
              </a:rPr>
              <a:t>LLMs are only trained on data up to a certain cutoff. With RAG, the model can Use recent data (like news, research, company docs)</a:t>
            </a:r>
          </a:p>
          <a:p>
            <a:pPr algn="l">
              <a:lnSpc>
                <a:spcPts val="3212"/>
              </a:lnSpc>
              <a:spcBef>
                <a:spcPct val="0"/>
              </a:spcBef>
            </a:pPr>
            <a:endParaRPr lang="en-US" sz="2294">
              <a:solidFill>
                <a:srgbClr val="1F2020"/>
              </a:solidFill>
              <a:latin typeface="Times New Roman"/>
              <a:ea typeface="Times New Roman"/>
              <a:cs typeface="Times New Roman"/>
              <a:sym typeface="Times New Roman"/>
            </a:endParaRPr>
          </a:p>
        </p:txBody>
      </p:sp>
      <p:sp>
        <p:nvSpPr>
          <p:cNvPr id="29" name="TextBox 29"/>
          <p:cNvSpPr txBox="1"/>
          <p:nvPr/>
        </p:nvSpPr>
        <p:spPr>
          <a:xfrm>
            <a:off x="7819690" y="4636001"/>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02</a:t>
            </a:r>
          </a:p>
        </p:txBody>
      </p:sp>
      <p:sp>
        <p:nvSpPr>
          <p:cNvPr id="30" name="TextBox 30"/>
          <p:cNvSpPr txBox="1"/>
          <p:nvPr/>
        </p:nvSpPr>
        <p:spPr>
          <a:xfrm>
            <a:off x="9024091" y="4364140"/>
            <a:ext cx="7321821"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Access to Up-to-Date and Domain-Specific Knowledg</a:t>
            </a:r>
          </a:p>
        </p:txBody>
      </p:sp>
      <p:sp>
        <p:nvSpPr>
          <p:cNvPr id="31" name="TextBox 31"/>
          <p:cNvSpPr txBox="1"/>
          <p:nvPr/>
        </p:nvSpPr>
        <p:spPr>
          <a:xfrm>
            <a:off x="9024091" y="6452926"/>
            <a:ext cx="8340724" cy="837065"/>
          </a:xfrm>
          <a:prstGeom prst="rect">
            <a:avLst/>
          </a:prstGeom>
        </p:spPr>
        <p:txBody>
          <a:bodyPr lIns="0" tIns="0" rIns="0" bIns="0" rtlCol="0" anchor="t">
            <a:spAutoFit/>
          </a:bodyPr>
          <a:lstStyle/>
          <a:p>
            <a:pPr algn="l">
              <a:lnSpc>
                <a:spcPts val="3212"/>
              </a:lnSpc>
              <a:spcBef>
                <a:spcPct val="0"/>
              </a:spcBef>
            </a:pPr>
            <a:r>
              <a:rPr lang="en-US" sz="2294">
                <a:solidFill>
                  <a:srgbClr val="1F2020"/>
                </a:solidFill>
                <a:latin typeface="Times New Roman"/>
                <a:ea typeface="Times New Roman"/>
                <a:cs typeface="Times New Roman"/>
                <a:sym typeface="Times New Roman"/>
              </a:rPr>
              <a:t>RAG can boosts their performance by feeding them contextually relevant info to LLM</a:t>
            </a:r>
          </a:p>
        </p:txBody>
      </p:sp>
      <p:sp>
        <p:nvSpPr>
          <p:cNvPr id="32" name="TextBox 32"/>
          <p:cNvSpPr txBox="1"/>
          <p:nvPr/>
        </p:nvSpPr>
        <p:spPr>
          <a:xfrm>
            <a:off x="7819690" y="6251326"/>
            <a:ext cx="659291" cy="453592"/>
          </a:xfrm>
          <a:prstGeom prst="rect">
            <a:avLst/>
          </a:prstGeom>
        </p:spPr>
        <p:txBody>
          <a:bodyPr lIns="0" tIns="0" rIns="0" bIns="0" rtlCol="0" anchor="t">
            <a:spAutoFit/>
          </a:bodyPr>
          <a:lstStyle/>
          <a:p>
            <a:pPr algn="ctr">
              <a:lnSpc>
                <a:spcPts val="3348"/>
              </a:lnSpc>
              <a:spcBef>
                <a:spcPct val="0"/>
              </a:spcBef>
            </a:pPr>
            <a:r>
              <a:rPr lang="en-US" sz="2392" b="1">
                <a:solidFill>
                  <a:srgbClr val="FFFFFF"/>
                </a:solidFill>
                <a:latin typeface="Times New Roman Bold"/>
                <a:ea typeface="Times New Roman Bold"/>
                <a:cs typeface="Times New Roman Bold"/>
                <a:sym typeface="Times New Roman Bold"/>
              </a:rPr>
              <a:t>03</a:t>
            </a:r>
          </a:p>
        </p:txBody>
      </p:sp>
      <p:sp>
        <p:nvSpPr>
          <p:cNvPr id="33" name="TextBox 33"/>
          <p:cNvSpPr txBox="1"/>
          <p:nvPr/>
        </p:nvSpPr>
        <p:spPr>
          <a:xfrm>
            <a:off x="9024091" y="5979465"/>
            <a:ext cx="7321821" cy="461379"/>
          </a:xfrm>
          <a:prstGeom prst="rect">
            <a:avLst/>
          </a:prstGeom>
        </p:spPr>
        <p:txBody>
          <a:bodyPr lIns="0" tIns="0" rIns="0" bIns="0" rtlCol="0" anchor="t">
            <a:spAutoFit/>
          </a:bodyPr>
          <a:lstStyle/>
          <a:p>
            <a:pPr algn="l">
              <a:lnSpc>
                <a:spcPts val="3444"/>
              </a:lnSpc>
              <a:spcBef>
                <a:spcPct val="0"/>
              </a:spcBef>
            </a:pPr>
            <a:r>
              <a:rPr lang="en-US" sz="2460" b="1">
                <a:solidFill>
                  <a:srgbClr val="02CDFF"/>
                </a:solidFill>
                <a:latin typeface="Times New Roman Bold"/>
                <a:ea typeface="Times New Roman Bold"/>
                <a:cs typeface="Times New Roman Bold"/>
                <a:sym typeface="Times New Roman Bold"/>
              </a:rPr>
              <a:t>Makes Local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1799" y="8458418"/>
            <a:ext cx="951769" cy="799882"/>
            <a:chOff x="0" y="0"/>
            <a:chExt cx="967140" cy="812800"/>
          </a:xfrm>
        </p:grpSpPr>
        <p:sp>
          <p:nvSpPr>
            <p:cNvPr id="3" name="Freeform 3"/>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4" name="TextBox 4"/>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943600" y="2019300"/>
            <a:ext cx="10894644" cy="5958731"/>
          </a:xfrm>
          <a:custGeom>
            <a:avLst/>
            <a:gdLst/>
            <a:ahLst/>
            <a:cxnLst/>
            <a:rect l="l" t="t" r="r" b="b"/>
            <a:pathLst>
              <a:path w="12327252" h="6258115">
                <a:moveTo>
                  <a:pt x="0" y="0"/>
                </a:moveTo>
                <a:lnTo>
                  <a:pt x="12327252" y="0"/>
                </a:lnTo>
                <a:lnTo>
                  <a:pt x="12327252" y="6258114"/>
                </a:lnTo>
                <a:lnTo>
                  <a:pt x="0" y="6258114"/>
                </a:lnTo>
                <a:lnTo>
                  <a:pt x="0" y="0"/>
                </a:lnTo>
                <a:close/>
              </a:path>
            </a:pathLst>
          </a:custGeom>
          <a:blipFill>
            <a:blip r:embed="rId3"/>
            <a:stretch>
              <a:fillRect l="-26" r="-26" b="-4255"/>
            </a:stretch>
          </a:blipFill>
        </p:spPr>
      </p:sp>
      <p:sp>
        <p:nvSpPr>
          <p:cNvPr id="6" name="TextBox 6"/>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07</a:t>
            </a:r>
          </a:p>
        </p:txBody>
      </p:sp>
      <p:sp>
        <p:nvSpPr>
          <p:cNvPr id="7" name="TextBox 7"/>
          <p:cNvSpPr txBox="1"/>
          <p:nvPr/>
        </p:nvSpPr>
        <p:spPr>
          <a:xfrm>
            <a:off x="9612823" y="5901086"/>
            <a:ext cx="2046094" cy="442728"/>
          </a:xfrm>
          <a:prstGeom prst="rect">
            <a:avLst/>
          </a:prstGeom>
        </p:spPr>
        <p:txBody>
          <a:bodyPr lIns="0" tIns="0" rIns="0" bIns="0" rtlCol="0" anchor="t">
            <a:spAutoFit/>
          </a:bodyPr>
          <a:lstStyle/>
          <a:p>
            <a:pPr algn="l">
              <a:lnSpc>
                <a:spcPts val="3422"/>
              </a:lnSpc>
              <a:spcBef>
                <a:spcPct val="0"/>
              </a:spcBef>
            </a:pPr>
            <a:r>
              <a:rPr lang="en-US" sz="2444" b="1">
                <a:solidFill>
                  <a:srgbClr val="FFFFFF"/>
                </a:solidFill>
                <a:latin typeface="Poppins Bold"/>
                <a:ea typeface="Poppins Bold"/>
                <a:cs typeface="Poppins Bold"/>
                <a:sym typeface="Poppins Bold"/>
              </a:rPr>
              <a:t>Service 03</a:t>
            </a:r>
          </a:p>
        </p:txBody>
      </p:sp>
      <p:sp>
        <p:nvSpPr>
          <p:cNvPr id="8" name="TextBox 8"/>
          <p:cNvSpPr txBox="1"/>
          <p:nvPr/>
        </p:nvSpPr>
        <p:spPr>
          <a:xfrm>
            <a:off x="9612823" y="6561596"/>
            <a:ext cx="2363995" cy="104510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Lorem ipsum dolor sit amet, consectetur adipiscing elit, sed do eiusmod tempor incididunt ut labore et dolore magna aliqua. Ut enim ad</a:t>
            </a:r>
          </a:p>
        </p:txBody>
      </p:sp>
      <p:sp>
        <p:nvSpPr>
          <p:cNvPr id="9" name="TextBox 9"/>
          <p:cNvSpPr txBox="1"/>
          <p:nvPr/>
        </p:nvSpPr>
        <p:spPr>
          <a:xfrm>
            <a:off x="4507954" y="629369"/>
            <a:ext cx="9272091" cy="1008367"/>
          </a:xfrm>
          <a:prstGeom prst="rect">
            <a:avLst/>
          </a:prstGeom>
        </p:spPr>
        <p:txBody>
          <a:bodyPr lIns="0" tIns="0" rIns="0" bIns="0" rtlCol="0" anchor="t">
            <a:spAutoFit/>
          </a:bodyPr>
          <a:lstStyle/>
          <a:p>
            <a:pPr algn="ctr">
              <a:lnSpc>
                <a:spcPts val="7420"/>
              </a:lnSpc>
            </a:pPr>
            <a:r>
              <a:rPr lang="en-US" sz="5300" b="1">
                <a:solidFill>
                  <a:srgbClr val="FF3131"/>
                </a:solidFill>
                <a:latin typeface="Times New Roman Bold"/>
                <a:ea typeface="Times New Roman Bold"/>
                <a:cs typeface="Times New Roman Bold"/>
                <a:sym typeface="Times New Roman Bold"/>
              </a:rPr>
              <a:t>RAG Architecture</a:t>
            </a:r>
          </a:p>
        </p:txBody>
      </p:sp>
      <p:sp>
        <p:nvSpPr>
          <p:cNvPr id="10" name="Rectangle 9"/>
          <p:cNvSpPr/>
          <p:nvPr/>
        </p:nvSpPr>
        <p:spPr>
          <a:xfrm>
            <a:off x="1219200" y="2400300"/>
            <a:ext cx="6096000" cy="3365537"/>
          </a:xfrm>
          <a:prstGeom prst="rect">
            <a:avLst/>
          </a:prstGeom>
        </p:spPr>
        <p:txBody>
          <a:bodyPr wrap="square">
            <a:spAutoFit/>
          </a:bodyPr>
          <a:lstStyle/>
          <a:p>
            <a:pPr marL="285750" indent="-285750">
              <a:lnSpc>
                <a:spcPct val="200000"/>
              </a:lnSpc>
              <a:buFont typeface="Wingdings" pitchFamily="2" charset="2"/>
              <a:buChar char="q"/>
            </a:pPr>
            <a:r>
              <a:rPr lang="en-US" sz="2290" dirty="0">
                <a:solidFill>
                  <a:srgbClr val="FF0000"/>
                </a:solidFill>
                <a:latin typeface="Times New Roman" pitchFamily="18" charset="0"/>
                <a:cs typeface="Times New Roman" pitchFamily="18" charset="0"/>
              </a:rPr>
              <a:t>User Documents </a:t>
            </a:r>
            <a:r>
              <a:rPr lang="en-US" sz="2290" dirty="0" smtClean="0">
                <a:solidFill>
                  <a:srgbClr val="FF0000"/>
                </a:solidFill>
                <a:latin typeface="Times New Roman" pitchFamily="18" charset="0"/>
                <a:cs typeface="Times New Roman" pitchFamily="18" charset="0"/>
              </a:rPr>
              <a:t>(Dataset)</a:t>
            </a:r>
          </a:p>
          <a:p>
            <a:pPr marL="285750" indent="-285750">
              <a:lnSpc>
                <a:spcPct val="200000"/>
              </a:lnSpc>
              <a:buFont typeface="Wingdings" pitchFamily="2" charset="2"/>
              <a:buChar char="q"/>
            </a:pPr>
            <a:r>
              <a:rPr lang="en-US" sz="2400" dirty="0">
                <a:solidFill>
                  <a:srgbClr val="FF0000"/>
                </a:solidFill>
                <a:latin typeface="Times New Roman" pitchFamily="18" charset="0"/>
                <a:cs typeface="Times New Roman" pitchFamily="18" charset="0"/>
              </a:rPr>
              <a:t>User </a:t>
            </a:r>
            <a:r>
              <a:rPr lang="en-US" sz="2400" dirty="0" smtClean="0">
                <a:solidFill>
                  <a:srgbClr val="FF0000"/>
                </a:solidFill>
                <a:latin typeface="Times New Roman" pitchFamily="18" charset="0"/>
                <a:cs typeface="Times New Roman" pitchFamily="18" charset="0"/>
              </a:rPr>
              <a:t>Query</a:t>
            </a:r>
          </a:p>
          <a:p>
            <a:pPr marL="285750" indent="-285750">
              <a:lnSpc>
                <a:spcPct val="200000"/>
              </a:lnSpc>
              <a:buFont typeface="Wingdings" pitchFamily="2" charset="2"/>
              <a:buChar char="q"/>
            </a:pPr>
            <a:r>
              <a:rPr lang="en-US" sz="2400" dirty="0" smtClean="0">
                <a:solidFill>
                  <a:srgbClr val="FF0000"/>
                </a:solidFill>
                <a:latin typeface="Times New Roman" pitchFamily="18" charset="0"/>
                <a:cs typeface="Times New Roman" pitchFamily="18" charset="0"/>
              </a:rPr>
              <a:t>Retrieval</a:t>
            </a:r>
          </a:p>
          <a:p>
            <a:pPr marL="285750" indent="-285750">
              <a:lnSpc>
                <a:spcPct val="200000"/>
              </a:lnSpc>
              <a:buFont typeface="Wingdings" pitchFamily="2" charset="2"/>
              <a:buChar char="q"/>
            </a:pPr>
            <a:r>
              <a:rPr lang="en-US" sz="2400" dirty="0">
                <a:solidFill>
                  <a:srgbClr val="FF0000"/>
                </a:solidFill>
                <a:latin typeface="Times New Roman" pitchFamily="18" charset="0"/>
                <a:cs typeface="Times New Roman" pitchFamily="18" charset="0"/>
              </a:rPr>
              <a:t>Augmentation &amp; </a:t>
            </a:r>
            <a:r>
              <a:rPr lang="en-US" sz="2400" dirty="0" smtClean="0">
                <a:solidFill>
                  <a:srgbClr val="FF0000"/>
                </a:solidFill>
                <a:latin typeface="Times New Roman" pitchFamily="18" charset="0"/>
                <a:cs typeface="Times New Roman" pitchFamily="18" charset="0"/>
              </a:rPr>
              <a:t>Generation</a:t>
            </a:r>
          </a:p>
          <a:p>
            <a:pPr marL="285750" indent="-285750">
              <a:buFont typeface="Wingdings" pitchFamily="2" charset="2"/>
              <a:buChar char="q"/>
            </a:pPr>
            <a:endParaRPr lang="en-US" sz="229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 y="1639888"/>
            <a:ext cx="8991600" cy="815181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145715" y="1639888"/>
            <a:ext cx="7346084" cy="2789291"/>
          </a:xfrm>
          <a:custGeom>
            <a:avLst/>
            <a:gdLst/>
            <a:ahLst/>
            <a:cxnLst/>
            <a:rect l="l" t="t" r="r" b="b"/>
            <a:pathLst>
              <a:path w="9632084" h="2789291">
                <a:moveTo>
                  <a:pt x="0" y="0"/>
                </a:moveTo>
                <a:lnTo>
                  <a:pt x="9632084" y="0"/>
                </a:lnTo>
                <a:lnTo>
                  <a:pt x="9632084" y="2789291"/>
                </a:lnTo>
                <a:lnTo>
                  <a:pt x="0" y="2789291"/>
                </a:lnTo>
                <a:lnTo>
                  <a:pt x="0" y="0"/>
                </a:lnTo>
                <a:close/>
              </a:path>
            </a:pathLst>
          </a:custGeom>
          <a:blipFill>
            <a:blip r:embed="rId3"/>
            <a:stretch>
              <a:fillRect/>
            </a:stretch>
          </a:blipFill>
        </p:spPr>
      </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6184354"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a:solidFill>
                  <a:srgbClr val="FF3131"/>
                </a:solidFill>
                <a:latin typeface="Times New Roman Bold"/>
                <a:ea typeface="Times New Roman Bold"/>
                <a:cs typeface="Times New Roman Bold"/>
                <a:sym typeface="Times New Roman Bold"/>
              </a:rPr>
              <a:t>How Does RAG work</a:t>
            </a:r>
            <a:endParaRPr lang="en-US" sz="5400" b="1" dirty="0">
              <a:solidFill>
                <a:srgbClr val="FF3131"/>
              </a:solidFill>
              <a:latin typeface="Times New Roman Bold"/>
              <a:ea typeface="Times New Roman Bold"/>
              <a:cs typeface="Times New Roman Bold"/>
              <a:sym typeface="Times New Roman Bold"/>
            </a:endParaRPr>
          </a:p>
        </p:txBody>
      </p:sp>
      <p:sp>
        <p:nvSpPr>
          <p:cNvPr id="16" name="Rectangle 15"/>
          <p:cNvSpPr/>
          <p:nvPr/>
        </p:nvSpPr>
        <p:spPr>
          <a:xfrm>
            <a:off x="1066800" y="2214425"/>
            <a:ext cx="9144000" cy="1086259"/>
          </a:xfrm>
          <a:prstGeom prst="rect">
            <a:avLst/>
          </a:prstGeom>
        </p:spPr>
        <p:txBody>
          <a:bodyPr>
            <a:spAutoFit/>
          </a:bodyPr>
          <a:lstStyle/>
          <a:p>
            <a:pPr marL="457200" indent="-457200">
              <a:lnSpc>
                <a:spcPct val="150000"/>
              </a:lnSpc>
              <a:buFont typeface="+mj-lt"/>
              <a:buAutoNum type="arabicPeriod"/>
            </a:pPr>
            <a:r>
              <a:rPr lang="en-US" sz="2290" b="1" dirty="0" smtClean="0">
                <a:latin typeface="Times New Roman" pitchFamily="18" charset="0"/>
                <a:cs typeface="Times New Roman" pitchFamily="18" charset="0"/>
              </a:rPr>
              <a:t>User </a:t>
            </a:r>
            <a:r>
              <a:rPr lang="en-US" sz="2290" b="1" dirty="0">
                <a:latin typeface="Times New Roman" pitchFamily="18" charset="0"/>
                <a:cs typeface="Times New Roman" pitchFamily="18" charset="0"/>
              </a:rPr>
              <a:t>Asks a Question: </a:t>
            </a:r>
            <a:r>
              <a:rPr lang="en-US" sz="2290" dirty="0">
                <a:latin typeface="Times New Roman" pitchFamily="18" charset="0"/>
                <a:cs typeface="Times New Roman" pitchFamily="18" charset="0"/>
              </a:rPr>
              <a:t>Example - "Who is the King of The Netherlands?” </a:t>
            </a:r>
            <a:endParaRPr lang="en-US" sz="2290" dirty="0" smtClean="0">
              <a:latin typeface="Times New Roman" pitchFamily="18" charset="0"/>
              <a:cs typeface="Times New Roman" pitchFamily="18" charset="0"/>
            </a:endParaRPr>
          </a:p>
        </p:txBody>
      </p:sp>
      <p:sp>
        <p:nvSpPr>
          <p:cNvPr id="17" name="Rectangle 16"/>
          <p:cNvSpPr/>
          <p:nvPr/>
        </p:nvSpPr>
        <p:spPr>
          <a:xfrm>
            <a:off x="1042261" y="3543300"/>
            <a:ext cx="9144000" cy="1086259"/>
          </a:xfrm>
          <a:prstGeom prst="rect">
            <a:avLst/>
          </a:prstGeom>
        </p:spPr>
        <p:txBody>
          <a:bodyPr>
            <a:spAutoFit/>
          </a:bodyPr>
          <a:lstStyle/>
          <a:p>
            <a:pPr>
              <a:lnSpc>
                <a:spcPct val="150000"/>
              </a:lnSpc>
            </a:pPr>
            <a:r>
              <a:rPr lang="en-US" sz="2290" b="1" dirty="0" smtClean="0">
                <a:latin typeface="Times New Roman" pitchFamily="18" charset="0"/>
                <a:cs typeface="Times New Roman" pitchFamily="18" charset="0"/>
              </a:rPr>
              <a:t>2. Find Relevant Information: </a:t>
            </a:r>
            <a:r>
              <a:rPr lang="en-US" sz="2290" dirty="0" smtClean="0">
                <a:latin typeface="Times New Roman" pitchFamily="18" charset="0"/>
                <a:cs typeface="Times New Roman" pitchFamily="18" charset="0"/>
              </a:rPr>
              <a:t>looks for the most relevant document chunks that match the question in the knowledge base. </a:t>
            </a:r>
            <a:endParaRPr lang="en-US" sz="2290" dirty="0">
              <a:latin typeface="Times New Roman" pitchFamily="18" charset="0"/>
              <a:cs typeface="Times New Roman" pitchFamily="18" charset="0"/>
            </a:endParaRPr>
          </a:p>
        </p:txBody>
      </p:sp>
      <p:sp>
        <p:nvSpPr>
          <p:cNvPr id="18" name="Rectangle 17"/>
          <p:cNvSpPr/>
          <p:nvPr/>
        </p:nvSpPr>
        <p:spPr>
          <a:xfrm>
            <a:off x="1066800" y="4991100"/>
            <a:ext cx="9144000" cy="1149545"/>
          </a:xfrm>
          <a:prstGeom prst="rect">
            <a:avLst/>
          </a:prstGeom>
        </p:spPr>
        <p:txBody>
          <a:bodyPr>
            <a:spAutoFit/>
          </a:bodyPr>
          <a:lstStyle/>
          <a:p>
            <a:pPr>
              <a:lnSpc>
                <a:spcPct val="150000"/>
              </a:lnSpc>
            </a:pPr>
            <a:r>
              <a:rPr lang="en-US" sz="2290" b="1" dirty="0" smtClean="0">
                <a:latin typeface="Times New Roman" pitchFamily="18" charset="0"/>
                <a:cs typeface="Times New Roman" pitchFamily="18" charset="0"/>
              </a:rPr>
              <a:t>3. Combine </a:t>
            </a:r>
            <a:r>
              <a:rPr lang="en-US" sz="2290" b="1" dirty="0">
                <a:latin typeface="Times New Roman" pitchFamily="18" charset="0"/>
                <a:cs typeface="Times New Roman" pitchFamily="18" charset="0"/>
              </a:rPr>
              <a:t>Question and Information: </a:t>
            </a:r>
            <a:r>
              <a:rPr lang="en-US" sz="2290" dirty="0">
                <a:latin typeface="Times New Roman" pitchFamily="18" charset="0"/>
                <a:cs typeface="Times New Roman" pitchFamily="18" charset="0"/>
              </a:rPr>
              <a:t>The questions and collected document chunks are combined and forwarded to the Generative AI. </a:t>
            </a:r>
          </a:p>
        </p:txBody>
      </p:sp>
      <p:sp>
        <p:nvSpPr>
          <p:cNvPr id="19" name="Rectangle 18"/>
          <p:cNvSpPr/>
          <p:nvPr/>
        </p:nvSpPr>
        <p:spPr>
          <a:xfrm>
            <a:off x="1066800" y="6425006"/>
            <a:ext cx="9144000" cy="1149545"/>
          </a:xfrm>
          <a:prstGeom prst="rect">
            <a:avLst/>
          </a:prstGeom>
        </p:spPr>
        <p:txBody>
          <a:bodyPr>
            <a:spAutoFit/>
          </a:bodyPr>
          <a:lstStyle/>
          <a:p>
            <a:pPr>
              <a:lnSpc>
                <a:spcPct val="150000"/>
              </a:lnSpc>
            </a:pPr>
            <a:r>
              <a:rPr lang="en-US" sz="2290" b="1" dirty="0" smtClean="0">
                <a:latin typeface="Times New Roman" pitchFamily="18" charset="0"/>
                <a:cs typeface="Times New Roman" pitchFamily="18" charset="0"/>
              </a:rPr>
              <a:t>4. Generate </a:t>
            </a:r>
            <a:r>
              <a:rPr lang="en-US" sz="2290" b="1" dirty="0">
                <a:latin typeface="Times New Roman" pitchFamily="18" charset="0"/>
                <a:cs typeface="Times New Roman" pitchFamily="18" charset="0"/>
              </a:rPr>
              <a:t>an Answer: </a:t>
            </a:r>
            <a:r>
              <a:rPr lang="en-US" sz="2290" dirty="0">
                <a:latin typeface="Times New Roman" pitchFamily="18" charset="0"/>
                <a:cs typeface="Times New Roman" pitchFamily="18" charset="0"/>
              </a:rPr>
              <a:t>Generative AI provides a final answer based on combined question and documents.</a:t>
            </a:r>
            <a:endParaRPr lang="en-US" sz="229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0400" y="4543992"/>
            <a:ext cx="4914830" cy="4735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4953000"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smtClean="0">
                <a:solidFill>
                  <a:srgbClr val="FF0000"/>
                </a:solidFill>
                <a:latin typeface="Times New Roman" pitchFamily="18" charset="0"/>
                <a:cs typeface="Times New Roman" pitchFamily="18" charset="0"/>
              </a:rPr>
              <a:t>RAG </a:t>
            </a:r>
            <a:r>
              <a:rPr lang="en-US" sz="5400" b="1" dirty="0">
                <a:solidFill>
                  <a:srgbClr val="FF0000"/>
                </a:solidFill>
                <a:latin typeface="Times New Roman" pitchFamily="18" charset="0"/>
                <a:cs typeface="Times New Roman" pitchFamily="18" charset="0"/>
              </a:rPr>
              <a:t>Workflow in Steps</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114" y="2084726"/>
            <a:ext cx="10287000" cy="339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874337" y="1943100"/>
            <a:ext cx="5076967" cy="523220"/>
          </a:xfrm>
          <a:prstGeom prst="rect">
            <a:avLst/>
          </a:prstGeom>
        </p:spPr>
        <p:txBody>
          <a:bodyPr wrap="none">
            <a:spAutoFit/>
          </a:bodyPr>
          <a:lstStyle/>
          <a:p>
            <a:r>
              <a:rPr lang="en-US" sz="2800" b="1" dirty="0">
                <a:latin typeface="Times New Roman" pitchFamily="18" charset="0"/>
                <a:cs typeface="Times New Roman" pitchFamily="18" charset="0"/>
              </a:rPr>
              <a:t>Search &amp; Summarize In 4 Steps</a:t>
            </a:r>
            <a:endParaRPr lang="en-US" sz="2800" b="1" dirty="0">
              <a:latin typeface="Times New Roman" pitchFamily="18" charset="0"/>
              <a:cs typeface="Times New Roman" pitchFamily="18" charset="0"/>
            </a:endParaRPr>
          </a:p>
        </p:txBody>
      </p:sp>
      <p:sp>
        <p:nvSpPr>
          <p:cNvPr id="4" name="Rectangle 3"/>
          <p:cNvSpPr/>
          <p:nvPr/>
        </p:nvSpPr>
        <p:spPr>
          <a:xfrm>
            <a:off x="2280281" y="5905500"/>
            <a:ext cx="4238661" cy="954107"/>
          </a:xfrm>
          <a:prstGeom prst="rect">
            <a:avLst/>
          </a:prstGeom>
        </p:spPr>
        <p:txBody>
          <a:bodyPr wrap="none">
            <a:spAutoFit/>
          </a:bodyPr>
          <a:lstStyle/>
          <a:p>
            <a:r>
              <a:rPr lang="en-US" sz="2800" b="1" dirty="0" smtClean="0">
                <a:latin typeface="Times New Roman" pitchFamily="18" charset="0"/>
                <a:cs typeface="Times New Roman" pitchFamily="18" charset="0"/>
              </a:rPr>
              <a:t>RAG</a:t>
            </a:r>
          </a:p>
          <a:p>
            <a:r>
              <a:rPr lang="en-US" sz="2800" b="1" dirty="0" smtClean="0">
                <a:latin typeface="Times New Roman" pitchFamily="18" charset="0"/>
                <a:cs typeface="Times New Roman" pitchFamily="18" charset="0"/>
              </a:rPr>
              <a:t>Step </a:t>
            </a:r>
            <a:r>
              <a:rPr lang="en-US" sz="2800" b="1" dirty="0">
                <a:latin typeface="Times New Roman" pitchFamily="18" charset="0"/>
                <a:cs typeface="Times New Roman" pitchFamily="18" charset="0"/>
              </a:rPr>
              <a:t>1 - Document loading</a:t>
            </a:r>
            <a:endParaRPr lang="en-US" sz="2800" b="1" dirty="0">
              <a:latin typeface="Times New Roman" pitchFamily="18" charset="0"/>
              <a:cs typeface="Times New Roman" pitchFamily="18" charset="0"/>
            </a:endParaRPr>
          </a:p>
        </p:txBody>
      </p:sp>
      <p:sp>
        <p:nvSpPr>
          <p:cNvPr id="5" name="AutoShape 5" descr="data:image/png;base64,iVBORw0KGgoAAAANSUhEUgAACAAAAASACAYAAABrt62cAAAAAXNSR0IArs4c6QAAIABJREFUeF7s3Qm47WO9OPC3Uh1nQIZyDWWOQ4gMxxEPDokG1a0QkcwuoVzdrkQIKUOZIlOpVNy6JFOuuZBjOM7BNVWK64ZwznEM6fZ/vu//vvv+9u+svYZ99t5n7eXze5797GH9hvf9vL+11n7W9/t+39f9/e9//3uyESBAgAABAgQIECBAgAABAgQIECBAgAABAgQIECBAgAABAqNa4HUSAEb1+Gk8AQIECBAgQIAAAQIECBAgQIAAAQIECBAgQIAAAQIECBDIAhIA3Ag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jNJB/J//+Z/0+te/fpS2XrMJECBAgAABAgQIECBAgAABAgQIECBAgAABAgQIECBAYKgFJAAMtegIne+vf/1rVyUARDLC6173url6/+KLL6YFF1xwhFQ6v8zf/va39IY3vCG99NJLacyYMenvf/97Rydp1OeOTjDMO5dEkehXtPWVV15Jb3rTm/L3BRZYIF/9+eefT9OnT0/Tpk1Lf/nLX/LvTz/9dP4+e/bsPH4TJkzI3xdbbLG03HLLpbXWWiutsMIKadFFF83ni+vEFteZNWtWGjt2bP67jQABAgQIECBAgAABAgQIECBAgAABAgQIECBAgACBkROQADBy1kN2pQiyRsA1grMRuO2mLYLoCy+8cHrrW9+aFlpooW5qWsO2RCA8At9z5szJQeuXX365ozZPnjy5o/3n184l8B8JD0899VS69957089//vN09913p4ceeigH/CPAHw6xRUJHJEbEfRbHVLdIJIjH42v99ddPkyZNSh/84AfTe97znr5kj9inJFN0e5LE/BoT1yVAgAABAgQIECBAgAABAgQIECBAgAABAgQIECAw1AISAIZadATOF7P/3/jGN6bf/e53eRZ2N20RFI4EgLe97W1pkUUWSdtss01673vfmzbZZJOuqlhQzB588MG02mqr5dnxkbDw7LPPdsT53HPP5f526xaz8aNv48ePz8H+c889N1166aXpj3/8Y/57qQwQgf74ORI4IuD/6quv5t/DJJIHokJCbNXAfrXPcT+uuOKKaeedd0677LJLWmqppRpWhOhWJ+0iQIAAAQIECBAgQIAAAQIECBAgQIAAAQIECBAg0AsCEgBG4SiW2dwxi/vd7353V/QggsXlq9qgCBjH19prr52Dw5/4xCdycHh+baUkfrn+UUcdlY499tgc9O60/H+c47vf/W769Kc/Pb+6k2foF+NGjYgZ/ZHkcNxxx6Urrrgil+ePfr75zW/OQf7YylIAkVjSaAybdS7K/MfxUTkhDCMBZNy4cWn33XdPe+yxR06usBEgQIAAAQIECBAgQIAAAQIECBAgQIAAAQIECBAgMDICEgBGxnlIrxKB2ijPfv/996c111xzUOeuB7sHE/wezIVXWmmldMQRR6RPfepTfTPLy1IBZTb6YM7b7jGRPBGB7yh3H4HzaM/vf//7fmvYt3uu2C9K4N900005+B3nHMmtlOYvJfnj2mEY/YsZ+Y899lj6+te/ns4888z8e3zFshHVbajGvZT5r5/v6KOPTl/4whdywkFZZqG0c+bMmV1dPWEkx9K1CBAgQIAAAQIECBAgQIAAAQIECBAgQIAAAQIECAyFgASAoVAc4XOUcu0PPPDAqEsAiCB0BKhjaYDTTjstvf3tbx/RUvGRPBGB82jHjTfemLbccsu+4H8JTHcynBH4vuOOO9I666zTyWFDsm+Zrd+oAkCU+j/88MPT448/nvsaCSNRxr8E6ksDhjoBoN6xOP8qq6ySLrroolwFIn6PagGRLDESCR9DAu0kBAgQIECAAAECBAgQIECAAAECBAgQIECAAAECBEaJgASAUTJQ1WaO5gSA6EdZR37ppZdOV111VVp99dX7zQ4f7iGJJIAw3GeffdL555/f73KdBsSjBP7++++fvvGNbwx3s5ueP9odfYoZ/l/60pfSGWec0Rdgj9n3EXRvtHXa34EaUU8sKPvF+ceMGZN/Peuss/IyEFGFYX5UTJivA+TiBAgQIECAAAECBAgQIECAAAECBAgQIECAAAECBEZAQALACCAP9SVGcwJAzEaPLQLA0Y8ll1wy3XLLLWnZZZfNv0eweri3uE4ExGN9+iiTX90GExCPZQSmT58+Im0fyCY8I7Fh0qRJKSpDxM+vf/3r8/fYYsb9iy++OOIVAGK8I+AfiRLx/eSTT06f+9zn8lhH+2wECBAgQIAAAQIECBAgQIAAAQIECBAgQIAAAQIECAydgASAobMcsTON5gSARiXo11133XTNNdek8ePH53L1w73FWvQXX3xx2nXXXfMs+aHY/v3f/z196EMfGopTdXSOCPxHef+pU6emz372s+nee+/tO770rdrHgWbqN7poOzatzld/fIEFFkhHHXVU+qd/+qc0duzYjvpqZwIECBAgQIAAAQIECBAgQIAAAQIECBAgQIAAAQIEmgtIABiFd0ivJQDEEETZ+mOOOWbE1oXfeuut03XXXZdnpQ/Ftttuu6VzzjlnKE7V8Tn+8Ic/pK222io99NBD/Wb4d2MCQCQrRFWC733ve3k5ABsBAgQIECBAgAABAgQIECBAgAABAgQIECBAgAABAkMnIAFg6CxH7EzzkgAQM7IjMFyf3d3ObO+h6GB9RniUho9rRyD+2muvTZtttlkOYsffWs0uH2x77r777rTRRhvlw1966aV+pxmMQwS1l1hiifTb3/42LbPMMoNt1qCOe/7559PGG2+clyAIr6rZvCYARINaebQao/rjce+GVyz1EFUTpkyZMqh+O4gAAQIECBAgQIAAAQIECBAgQIAAAQIECBAgQIAAgbkFJACMwrtitCQAlEB+lbjREgBjxozJgfj1118/3XrrrTmIPZxrxB955JHp61//er7Gyy+/3O8OaBXwbnS7xFr2sXzBEUcckQ466KC8y3AmMFTb8MlPfjL95Cc/yX8aLQkApf3LL798evTRR0fhM1CTCRAgQIAAAQIECBAgQIAAAQIECBAgQIAAAQIECHSngASA7hyXpq2a1wSAOPkKK6yQFltssZYzvOsNeeGFF/r96b777utXUSDWdZ8zZ07eJwLj0dbq1mjGeAm6x2OXXXZZ2nbbbXOZ+De+8Y1DMjrVoH4kGmywwQbp3nvvzUH7en86vWA5d7R1lVVWSffcc09ue1Q2iP4Px/biiy/mWfSx5MC+++7b0re6Q7Tpb3/7W25fbGEeSRCRhBEB+fXWWy9XMVh11VXz95LE8dRTT6U//elPacaMGenOO+9MMe5RtaE+xvWkj0YJH9X27LfffunUU0/NZq+++mpacMEFh4PMOQkQIECAAAECBAgQIECAAAECBAgQIECAAAECBAi8JgQkAIzCYZ7XBIAJEyakm266Kb3jHe/Igd92trJsQLl2Cew/8cQTee35Sy+9NF1++eUpfi+z3xvNpm9WMj72/8QnPpF+9KMf5WBwfEVCwbxu1XZcd911uez8UM7QryYBRAWDtddeu19gfV7bXz2+tPu2225LW2+9dXruuef6nb5VSf76mMTSBVtttVXaddddcwWGhRZaKJ+vjHcE+av3SCQLRPn+G264IZ1xxhm5+kA5Z6nkUG1QqwSAePxXv/pV2nzzzXNiQiQ22AgQIECAAAECBAgQIECAAAECBAgQIECAAAECBAgQGJyABIDBuc3Xo+YlASCCtRH0vfnmm9PKK6/ccQWARkH9MtM9gv/HHntsntEdfytB5GYB4TpkBKDvuuuutNxyy/XNPu/k+Pr56m3Ybbfd0gUXXNB37vos/cEsARDXLMcdeuih6Wtf+9qwzf6P60QQPoL2kcRR39pJAIhAfZzjve99b14KISoizJ49O1dEaJQYEUkAkYwRVhH8r17jqquuSp///OdzRYB2Ej4a7fP+978//fKXv8xtivPbCBAgQIAAAQIECBAgQIAAAQIECBAgQIAAAQIECBAYnIAEgMG5zdej5iUBII6NWdYPPPBALvHebpn9emC5lHovAeMSSI9A8je/+c10xBFHNDRqFaCOx6+99to0efLkHFCut6/V8fWL1hMAFl544RzsDoM4dwS3q0sQlP1LAkMnAx3HRhn9adOm5WB6bPWAd6ftr18/SuWfdtpp6Ytf/GIOyMdyAI22ga5T2vPlL385nyNK7pfgfszAj22BBRbol8AQyybEcbFvufdi3/g5AvYzZ85Mu+++e57JX69IEOertqXuEeeMMZg6dWpaa621OuG2LwECBAgQIECAAAECBAgQIECAAAECBAgQIECAAAECNQEJAKPwlpiXBIASsI8EgE4qALQbuC7n/+AHP5gDwhE8rm6tzhPHn3jiiX1r27dKAGh1vuq1Tz755DxbvSRBFMdGAer4WwTCI+Be1rl/05velH9vtkX7YzmED3zgAzmwHcc021q1//nnn0+RtFC2+H3jjTfOM+7LMgytzl+C9/E9xiNK9++9997553aXgIhrlOB9NYgfNiUZIPp89dVX93mVdrVa9iH223///dMpp5zSL1lgFD41NZkAAQIECBAgQIAAAQIECBAgQIAAAQIECBAgQIDAfBWQADBf+Qd38XlJAIiZ7xGwHa4EgJiRHrO6r7/++rTZZpvN1cFWAe94/HOf+1xOAohz1UvCN6pE0EwxgtzR5wjmv+9970vXXHNNDjLH10AB9BLwj/MussgiadasWbkdc+bMaRmgjuD49ttvny688ML0wgsv9FUCKG3stP1xXLUs/3nnnZf22GOPtOiii6annnqqrRso+h99ipn+J5xwQjrggAParvxQvUCjBIDoY1kW4Jlnnknrrrtuiu8l+SG+N9vinHH8xIkT8z0TS0DYCBAgQIAAAQIECBAgQIAAAQIECBAgQIAAAQIECBAYnIAEgMG5zdejujkBIGAi6B4z95daaqn05z//uZ9VqwSACAjvtNNO6fvf/34OIkfgvroNNoB+6623pilTpuQgfgTEi2F9ICNQHteIJIlVVlkll8nfa6+9+mb+t9P+CGLfeeedacUVV5wryaDT9pdZ+5FU8fLLL6dNN9003XbbbbmyQLREUSiIAAAgAElEQVSxlO1v54bcZZddUiQQRMn+OF+91H8752i2pEEkbPzsZz9Ln/rUp/pO1Y5XtCWOvfnmm/uWfmh1XDtttQ8BAgQIECBAgAABAgQIECBAgAABAgQIECBAgACB15qABIBROOLdnAAQQeoILEeQ/R//8R/TJZdc0k+4VWA3AswRQD777LP71pyvnqDTAHoE/COof/TRR6djjjkmn6o6w78+/BMmTMgz/mOLde3POuustOSSS+ZEhpipHv1r1p44dwS0jzzyyLTPPvvMcwWD6rWuuOKKtO222+bgfyxF0M4SAHH82LFj0zLLLJOXZIjvYRztrFYWaPdpUE0AqI9FtCl8YvmHG264ISdS1BMG6tcpbYm+/Mu//Ev62te+lvsV7bMRIECAAAECBAgQIECAAAECBAgQIECAAAECBAgQINCZgASAzry6Yu+hTAAYzg7tu+++eb35srUK/sd+ERB+//vfn375y1/mw1oFkNs5ZwSlN9poozwrv9VWZqPHfhdffHGKde3322+/dM455+SkhlYz7hdeeOFcZWCdddZJN954Yz6m2sZOExiiHSWp4jOf+Uz6wQ9+0M+llU/pT1RUiMoKQ7E1SwKoVgGISgixRECzLSpFRMWICPhvscUW6dJLL+1bsqGdsR2K/jgHAQIECBAgQIAAAQIECBAgQIAAAQIECBAgQIAAgV4RkAAwCkeymxMASoA8At9RPv/444/vE24noBvB5Z133jl973vfy8e1CnC3c84f//jHaccdd8zLEtRn8A80/Msvv3yexR4z5i+77LL04Q9/uKM7JQLvsab9uuuuO08JADHWYTp79uy08sorp2effXYul1ZGa6+9drrlllvSmDFjhmRmfbMEgGhcVEvYbLPN0n333dfSLKoqxLhE0sQ73/nONHXq1JwAEH9rZ2xbXsAOBAgQIECAAAECBAgQIECAAAECBAgQIECAAAECBF5DAhIARuFgj8YEgE6CuZE4ECX7G5WBb7YG/UBDGUsK/PCHP+xopA888MB00kkn5WNiSYANN9ywrYB29SJf+MIX0nHHHTdPCQCvvPJKDoj//Oc/TzvssENfBYK6Q7MkgG9+85tp7733zksBDPcW7YilAKJawUUXXdRymYJYziCWjIjKASUBIH6XADDcI+X8BAgQIECAAAECBAgQIECAAAECBAgQIECAAAECvSggAWAUjmo3JwBUOatLALSbABD7nXDCCemf/umf8lr39a3dBICyvv3TTz+dVlxxxVyKPgLpEVBvtpWS+VdffXWaMmVKX/A+lgE4/fTT275bYmb70ksvnR588MG+c8RM/ghuV7dWLlEeP4LhEVCPMv4lKaJVAkDsF/fJhAkT8tIHYdDqWm13rsmOcc1ocyRN/Nd//VeuOtBsqy4BEAkKSyyxRO5vOI1Ee4eiz85BgAABAgQIECBAgAABAgQIECBAgAABAgQIECBAoFsEJAB0y0h00I5uTgCIIHe0L4K4m2yySbrppps6CuRGYDvKwK+zzjodiMy9a7QhguAnn3xyOuigg3LwP9rWKqg8bty4tNxyy6V77703n7Sc5/bbb8/9abWEQP38F198cdpuu+1yW+LYcKlu9f0btS9m1E+cODE9+uijLZdEKIkBkYAQ1/v0pz+dLrjggr52x9+7fYtxCq9WY9Xt/dA+AgQIECBAgAABAgQIECBAgAABAgQIECBAgAABAiMtIAFgpMWH4HrdnAAQ3Ysg9MyZM9MyyyyT167vJJAbx0ybNi3PXI+g/WC2ErSPY7fZZpt01VVX5Ta0kwAQVQeidP9hhx2WKxDEMbFFP2IZgJjR32yr93X33XdPZ555Zq5AEMH/elWDVgkAcf2YSb/aaqulV199tWUCQkkAiOtEtYPzzz8/7bLLLn2VD1olIAzGe6iPifErLp3cO0PdDucjQIAAAQIECBAgQIAAAQIECBAgQIAAAQIECBAgMNoEJACMthH731npEeh94IEH0pprrtlRD8pM+Dh25ZVX7ujYTnaOcvUx+7zTAO5ee+2VzjjjjBxwHz9+fCeX7Nu3lP+/9dZb0+TJk1PMeo/geQTT66Xz6xeIAPndd9+dS+ZHEL0kW4TbwQcfnE466aSmbar3d+GFF04zZsxISy21VMMEhFYJADH7/4orrkgf/vCHUyxPEOX1m22lfzGD/i1veUu655578lIEpR9lCYFyjk7HZ1AD0uFB1THqxvZ12B27EyBAgAABAgQIECBAgAABAgQIECBAgAABAgQIEBgxAQkAI0Y9dBfq5goAEbyN2e5TpkxJt912W8cJAJdddlnadttt04svvpgD3p1uJXEgyt8fc8wx6aijjsrVBKJNEUwOu2ZbzPL/9a9/nXeJ4HuZMR+B91iaYOONN256fD1gHR7nnHNO2m233fJx9eu3SgCIY4488sh0xBFH5IoIrdof1ytJHiussEJeyiB+L/1o53qdmg/1/hIAhlrU+QgQIECAAAECBAgQIECAAAECBAgQIECAAAECBF4rAhIARuFIz0sCQMxqj1ngERhecskl8+z4dreyLnsEaCM4Ht8jsBx/j5/jK37ec889c+n5CDZHGfrq1ihAHgH6WbNmpY022ij9+7//e565Pi9rwMdM/0gEmDRpUrr//vvTmDFj+krnD1QBYJFFFknPPfdcOu2009Lee++dr99oi3PeddddfedrNUM9+rb++uunq6++OgfvWwXgG53vU5/6VPrhD3+Yj623v5FnjEmMTyRhREJFJADEV6Nzt2p/MSjJEPF9OLfqEgUxhuPGjWt6/wxnW5ybAAECBAgQIECAAAECBAgQIECAAAECBAgQIECAwGgTkAAw2kZsHpcAiCD02LFj029/+9s0ceLEeep9fYZ8LCtwwgkn5JL1zz//fMPZ6vWAcyQkxGz92C688MK0/fbbz1PwP/oXwfsf/OAHedZ9lP6Pa0ZSwEBb7L/AAgvkZIX77rsvrbbaajmAHls1IB2/f+lLX0rHHXdcX+JDaftA547j49y/+tWvckJCpxUAIuD/wQ9+MF1++eV9M/ur12qUABCm0Zdddtklfec738nXj/0GmwAQdpFAEFUQ6h7zdAM1ODh8yhiWdqsIMNTKzkeAAAECBAgQIECAAAECBAgQIECAAAECBAgQINCrAhIARuHIzksFgDh2/Pjx6fbbb0/LL798y5LyVZ4IlMdXnCMC5BFcf+ihh9If/vCHPHP/0ksvzTP5Y58IQjdar74ehI4gb5zrAx/4QJ6tHsHedmelNxq6OXPm5KUDPvKRj6Rf/OIXOXBdqhUMNNRRISDauuWWW+aZ+rFF0Dv6GcdXqwFEgsAaa6yR2xnVE+oVDurXKAkO//qv/5qTB+Ja1a1VRYBoeyw7EONV2tns+HgsgvTRrmOPPTZ9/vOfH3D2f+zbrvVACRHD/fRpVfFguK/v/AQIECBAgAABAgQIECBAgAABAgQIECBAgAABAgRGk4AEgNE0Wv/b1nlNAIjTLLHEEinK07eawV7laZQA8PTTT/fNLo9gcgmYRwC6WvK+BHIbzVh/97vfna688sq0+OKLD1h6v91hisD9o48+mtZaa6304osvNpw1Xz1XGERb4+vss89OO+64Y05eiH7E8RF0r7Y5EgU23XTTNG3atJw00CqAXhIAoqpALLtQ9q+W86+eo36+uEb05cEHH8yVGyLBobrV9y9jFAH773//+2mHHXYYcPZ/nKdV++P6YXPeeeflRIrhXgIg7suPfexjeRmIdpZMaPe+sB8BAgQIECBAgAABAgQIECBAgAABAgQIECBAgACB14KABIBROMrzkgAwnN2NIH91xnYEo0uAuVqCP2boxyz1mTNn5uD2j370o7Tiiivmv7UKSLdqf9icfPLJeeZ7bKViQbPjYiZ/BJzvueeenIQQfYgEgEYB6AiAxxIAX/nKV/IpW7W36nHVVVelrbbaKh8Xf48KCiVgX9pXP18kWMRSDU899VSubNCoqkK9byW5IJIqpkyZ0rSNrdof554+fXpab731cvC/2VIKrcamncfDPa636qqr5mu1qpDQTvvbua59CBAgQIAAAQIECBAgQIAAAQIECBAgQIAAAQIECPSCgASAUTiKoyUBIGgjwF1NDCjB6Qi6x9r2p59+eq5GMFRbLEEQM8ivv/76HLCuzrRvdI3yeMz8v/DCC/slMMT+9QBz2E+dOjVtsMEG+XStAtDVBIB99903nXbaafm4ssRALIFQ3ZolAEQ1glYVG8r1wv2KK66QADBUN5bzECBAgAABAgQIECBAgAABAgQIECBAgAABAgQIEBgFAhIARsEg1Zs4mhIAStsjIB2zu2Nbfvnl8wz6CLrHFqX2Y3b7UGy/+c1v0uTJk3NgPpxabePHj0+zZ8/OVQi23XbbFL8328o5119//XTnnXe2lQAQ/Y6A/9ve9rYU7Yv+RyA/kiBarXFfrQAwmASALbfcsml/WiUwxMEqALS6izxOgAABAgQIECBAgAABAgQIECBAgAABAgQIECBAoDsEJAB0xzh01IrRmAAQQfCY7f6tb30rfeITn0iLLLJIX59jpn6U/x/MFgH0ahD7oIMOSqeccspcgfWBzh3tWnTRRdO0adPSYostltvYbCtl+w8//PC8FEA9gF8/trStJAGcd955afvtt88JAZH00G4CwDPPPJPe9KY3tawAUE18iCUHJAAM5q5yDAECBAgQIECAAAECBAgQIECAAAECBAgQIECAAIHRKSABYBSOW7cmAARltdx/lbZUADj44IPTzjvvnGfBjx07Nq9pHzPbB7uVBID4HkHymJn/+9//PrejVfn/uGbsc8ABB6QTTjght6VeAaA+Qz7OG7P3H3/88bTmmmvm6gXNtvrxm2++eYrAfGxhUszKOer7R5/WXnvt9N///d99Sxo0u16cs9wf11xzTdpiiy06al+jnUeyAkAkgsT1VlllldyPVhUKWj0+2PvKcQQIECBAgAABAgQIECBAgAABAgQIECBAgAABAgRGo4AEgFE4aqMlAaBRcDbK3kf7P/7xj6cTTzwxz7qP/UowfDDDUSoIXHDBBekzn/lMX/C/JAA0m6Ufs+qvvvrqtMkmm/QdV23DQAHmV155JW222Wa5pH+zrX58BLhj6YCJEyemOXPm5CSIavvq+8fyBOuuu2565JFHctWAVgHvagWA888/P33605/uqH2NdpYAMJi70jEECBAgQIAAAQIECBAgQIAAAQIECBAgQIAAAQIERl5AAsDIm8/zFbs5ASA61yzgHjPsZ82alQ2WXnrpdOWVV+ZgePwtHotS+Z1sca0XXnghHxul9X/84x/3SygoVgOdc9VVV033339/fjgC7K2uX11y4Jvf/GY65JBDmja3HrCPagexTMGRRx6Z273QQgs1TQCI602aNCnddtttLYP/dft/+Zd/Scccc0xH7Wu0czUBIDyrW6slEDoZy9hXBYBOxexPgAABAgQIECBAgAABAgQIECBAgAABAgQIECBA4P8EJACMwrthtCcAxKz2CIRHcHzxxRfPs+iXWmqphjPw2x2eRx99NK2++uq5PH+ctzr7v1mQ+sADD0xf/epXc3uinH8E5JttpeT/ggsumEvVxzIAcf5IHKgHx+M89QSA2CeSDm699dYU1Qfqyx80muEfywZcd911uUpC/RqNligo191pp51SVEWI9sWxjRxaVRSIc0kAaPcutB8BAgQIECBAgAABAgQIECBAgAABAgQIECBAgACB+SsgAWD++g/q6vOSABDHxizrKJtfguSDakTloDhPnDOCzHHeRoHwsnujIPRWW22VfvGLX+RzdLqVWftHHXVUnu0epflLULud2enTpk1LK6ywQj5mgQUWaHr5CPJHH+Oa8f2ll15K2223XV5CIIL5ce361ijAHu2K/m655ZZz9bnR/vvss08688wzGyYANLpeCfi/+93vTrfcckvf2MS+rRIIGl1/xowZKc4V/a5vxbgkXYRR+Tn2DaPY2r3XVADo9BlgfwIECBAgQIAAAQIECBAgQIAAAQIECBAgQIAAAQL/JyABYBTeDfOaAPDmN785nXvuuWmttdZKzzzzTEcCMWP9qaeeSo8//nh6+umn069//es0derU9OSTT+bzDDQTvlykHpQvJfcjeH/ooYd21JbYuVist9566a677mqrTH71IpE4UIL/rRIAIugfWwT6o90R3I7g/80335z/3k4FgBII33333dNZZ52Vj6kG3RsF4E888cS81ECzxIrSpwigl0B9VFWISgOx1EJZKmHs2LH9jOvXa1Sx4N57701rr712ivsmKiwMZpMAMBg1xxAgQIAAAQIECBAgQIAAAQIECBAgQIAAAQIECBDoTEACQGdeXbF3swSAeoC9HtCNIG6UsX/ooYfSSiut1FF/4rqvvvpqDn6XwH3M+P/jH/+Yzj///PSNb3wjPx4B6IFm3w/09whS33///WnChAkdt+k//uM/8mz6mIUf7Wl3q7al9KfVscU+9otgepwjPGNJgDhHLG9Q3RoF9CPR4K1vfWuKwPrCCy88VwJAtV3Rn1giIaokNKowUL9WKfVfqgBcdtllaeutt87XiHbWlxyo97dRe6NPf/7zn3Pwv16lodrW8nM1UeFjH/tYevjhh3Pb49qlIsBAzioAtLoDPU6AAAECBAgQIECAAAECBAgQIECAAAECBAgQIEBgYAEJAKPw7piXBIASnL3zzjvz+vXtBr4LU7Wkeyn1HgH/CNxGQHvdddfN54xEgEZbowSACNzH/qeddlrae++92xqROE9cf+bMmemLX/xiLpFf/tbWCf53pwjGt2sQ568ucVAqAlSvGz9X+1gPqMdj0d9x48alr33ta2nPPffM+5dz1dv+wgsv5D6uuOKKTYPn5Tr160VlhQMPPLAv8N9qWYRGFQDimHaNov1Vg+WXXz499thjfctOtBobCQCthDxOgAABAgQIECBAgAABAgQIECBAgAABAgQIECBAYGABCQCj8O6oJgC8613v6qgHEZyNKgDTpk3LQeWBAs/tnrQeUL788svTdtttl8aPH59L1kcAu9kWAfgIOkdgPWbxX3XVVXn3ZsH8eCzOHUHpWIZg5ZVXzsHxmGXeKsBdb0un+9ePL0kQ9VL+A/W59CuSAFZbbbV0xx139PWlVFeojkkJyG+88cZ534FK8A+0jMA666yTbr/99mzcqK+NZvxX297Kp9Hjs2bNypUNpk+fnmJphmjzQOepX78kAMSYDiaho9371n4ECBAgQIAAAQIECBAgQIAAAQIECBAgQIAAAQIEelFAAsAoHNVuSgBoFBDfdddd049+9KO8FECrdesjGSGC/7HvCiuskG655Za05JJL5uMaJSeUWfiROBCPn3322XkWfSQD1GfftzO0rQLcrc7RKoDe6PhqEsDUqVPT6quvnvsfM/0bLQkQ54gqB8cff/yAzRkoASD+/pOf/CR99KMfzcfW+9uq/a186o/HmJSxu+iii9KOO+7YNClDAkCrO8zjBAgQIECAAAECBAgQIECAAAECBAgQIECAAAECBNoXkADQvlXX7NksAaBVgHeoKwDUUSKgG0sBbLTRRjmo3WzN9wgWl+UCSqJAVACI9e7j2DhXNQmgzPyPv8fjsaZ9VBu47rrrcjNi31YB63p7O92/UX8Hc2OUJICjjz46felLX8p9WXDBBedKmCj9v+2229KGG2444KXqgfTye7h+/OMfz0kAg9la+TRKAIi/xbjvtttuKZIAmm0SAAYzKo4hQIAAAQIECBAgQIAAAQIECBAgQIAAAQIECBAg0FhAAsAovDO6OQGglOZ///vfn6688socxB9oa5QAcNZZZ6U99tgjl/Mvs/wbHR+z5WNt+SiN//zzz/ft0mpGe/1crQLcrW6PTq9XPV9cO2b/33PPPTkRIrZGFRPCKcrqT5o0Kc2YMWOuvjYqlV9NAJgwYUKKSgNRVr9+/fi9WR9a+TRKOIngfyzNsP7666cnn3yyKaEEgFZ3mMcJECBAgAABAgQIECBAgAABAgQIECBAgAABAgQItC8gAaB9q67Zs5sTAKKcf6xvf/rpp6cDDjigbyb/QHjVQHX8vMMOO6Qf/OAHed34WB6gvkXf4xrx2Fe/+tV07LHH9qsy0GlAvlWAe7gHPawuu+yyXPUgkhrGjx/f75KlAkBUCPjWt76VDj/88BywD584NhIlyhZ/bxRQj32jUsLPfvazXCGhbt6pWbWBA1WcOPXUU9P+++/fkk8CQEsiOxAgQIAAAQIECBAgQIAAAQIECBAgQIAAAQIECBBoW0ACQNtU3bNjNycARLB5zJgxecb5euut1y/g3I7gNttsky699NKcOPDGN75xrkNKAPu5555LW2+9dbrjjjvyvrENJpA9vxMAot377bdfioB5zPIfN25cvz7HbPpwiK8wnTJlSl/CQ/Q3EgPK1igBoFQUeMtb3pK+8Y1v5LL85f4pVQfaGZeB9qn7RXJGtHmDDTbIFRrmzJnT9PQSAOZF37EECBAgQIAAAQIECBAgQIAAAQIECBAgQIAAAQIE+gtIABiFd0Q3JwCUCgARmH7HO96RnnrqqY4C81E2/sYbb8zl/yO4XA9SlwSAX/3qV2nLLbfsG73BBP/j4G5IAFh66aXTXXfdlZZYYol+SwBEYkN8RRWAmO0f2y677JK+973vZZf4alUBII4Jm9g3kgviOssuu2w+Z5x7XpMAGlUAOPjgg9N3v/vdnNDQapMA0ErI4wQIECBAgAABAgQIECBAgAABAgQIECBAgAABAgTaF5AA0L5V1+zZzQkA1fLyUQHgzjvv7CgB4J3vfGcOUkcVgQhul8B3wY+gcqxpH8sLnHXWWbkUfmyjNQGgLHNw7rnnph133LFfAkB1Rn8E66OvUfFg2223TbNnz57rfmxUASAC9PFVlguI4H8sBbDmmmv2/X1ebux6AkAsZ7D99tvnKgDtJFdIAJgXfccSIECAAAECBAgQIECAAAECBAgQIECAAAECBAgQ6C8gAWAU3hGjIQEgWD/2sY/lYHMn23LLLZfuueeeHOSPagKNlgF48skn03ve8570+OOPz3XqekA5gtAx2z3MFltssfSb3/wmH1P2q3/vpK2N9j3xxBNzYkK0PYL7JUGh2XkXXHDBNHny5HT11Vfn3UrgPNpdKh6USgDR3p133jldeOGFDfveqP/lHHFAeC600ELpyiuvTOuuu25uX0lCGKiN1eOb9eOiiy5KO+ywQ0eEEgA64rIzAQIECBAgQIAAAQIECBAgQIAAAQIECBAgQIAAgaYCEgBG4Q3S7QkApbR8rG1/xhlndCQcZfBnzJiRFl100XxcBMHr2wUXXJB23XXXNH78+LlmwjcKgJf9dtppp/T973+/o/Z0unMkGGy00UZ9SQcl+aDZeWJ2fiQB3HLLLWnixIl9CQCNqhrE3+6+++601VZbpb/85S+5jH/ZBqoAUL127BPLK0SCxZe+9KV04IEH5mSFaEOpFhD3V1kiIPYtYxB/jwoMUZ0hEgli/7h+LPdwyimnpCOOOKKtWf/19lR/j/NOnz49rbzyyn3JD52Ogf0JECBAgAABAgQIECBAgAABAgQIECBAgAABAgQIvFYFJACMwpHv9gSAmFUegdyTTjopHXLIIR0Jx2z0Bx98MC255JINZ/9Hafktttgiz+QvZe2bXSCC1HHO+LrkkkvS5ptvnncf6pn/pQ0xNhtvvHFfpYE3vOEN/YL0jdoaVhGEP/roo3NQvlQAGCgBIM5xzDHHpMMOO6zf6dpJAIiAflyrJCasscYa6Z//+Z9z2f7Sjtinfu1wf/XVV7N5WZbh2WefTVHy/+tf/3pO2mhnPOr9VwGgo6eHnQkQIECAAAECBAgQIECAAAECBAgQIECAAAECBAg0FZAAMApvkG5PAJgzZ06eZf7Tn/40l6vvZIvg90MPPZTe/va354B0PUB85513pvXWWy+X9I+tUZC8er0ISkdCwiqrrJLuvffevv3LrPahTgSI8x188ME5+SFm2c+ePTs3pwT16xaRmBCPxaz65ZdfPt11111NEwBi1n8sZTBz5sy09dZb9yUaFItGFRCq16wuiRBLAcR5wuIf/uEf0nbbbZcmTZqUVlpppewVyQuxT2yRAPDCCy+kO+64I/35z39O1113XbrmmmvSE088kccpjNupdlDvvwSATp4d9iVAgAABAgQIECBAgAABAgQIECBAgAABAgQIECDQXEACwCi8Q7o5ASA4I6j7yiuvpCuuuCJ95CMf6Ug4AvY33nhjXp++BIdLsD7KzX/lK19Jxx13XJ5VH4HnmJVe3eoB5QisR0LCQQcdlGfYjx07tqP2dLpzjE0kGkT7yzhFmwZKAIjzVwPn119/fV5CIPoWW0l0KO2Ic0Wf45hYCiCSACIwH+ePIHyzhIhS4r+MUaPv4RpJCZG8EMsShF1pY1y3VAKouw/kFOeKc0bVgWZbabclADq94+xPgAABAgQIECBAgAABAgQIECBAgAABAgQIECBA4P8EJACMwruhmxMASrA7gs0RzJ4yZUpHwhHYvvzyy/Ma97FFIkEEkeN7BJ0nT56cA98laF4PeDcKgJe2bLLJJh21ZV52jiB+LFPQ6bbPPvukU089Nc/MX2SRRfolAJQS/9GfkgRw0003Zav4PaouRLB9oK0kIQyUjFC1q+9TTVKoJzQ0SzqIgH5ZhqFUQ2jUPgkAnd4p9idAgAABAgQIECBAgAABAgQIECBAgAABAgQIECAwt4AEgFF4V3R7AkAEoaN8fJSzj5nwnWwRLD7//PPz0gFl5n8EjsePH58uvfTS9OEPfzifrsz+b7UEQOwXpfV//etfp7e85S2dNGVQ+0b7o01RqeDYY49tOfO9fpEouf/www+nJZZYomHVgNLfkgQQ/Tv77LPTAQcc0FYFgLhes2oEcf1ItoiZ/rHFOJbvkWRQr0hQ2mwkHXEAACAASURBVD/QOFSvFdUd4tyNNgkAg7rdHESAAAECBAgQIECAAAECBAgQIECAAAECBAgQIECgn4AEgFF4Q3R7AkCUe4/A9COPPJJWXnnlHHAuwfxmwecYinj8xBNPzAHtEnwuQ7TTTjulH/zgB/nXCBiPGzeur0T9QMMYVhGMP/zww/O56+cc6uEvCQAxM3+zzTbrNyO/1VIA0ZZo3/e+97300Y9+NM2aNSstvvji/Z+wr3td3++l7H9USDjllFPyMgfFuVG/WlUAmBeL0rdGFRliGYao3HDNNdcMeAkJAPOi71gCBAgQIECAAAECBAgQIECAAAECBAgQIECAAAEC/19AAsAovBOGMgFgKAPiJfgdCQBx3vg9ZrI/++yzOSEg2j3QDPIyDFHGfq+99krf+ta38vElaP/EE0+k1VZbLQfFYyvXalUBICoH3HDDDWnNNdfMwfhox0hsMYP+fe97X7rxxhvT2LFjc6JCtYx+szZElYNLLrmkzzA/USuB/+qxMaM+rOP7T37yk7T33nv3zd4vxzUr7V9vR6sEjU7tIjnhpJNOSptuumlaffXV+x3eqE8xPtOnT+9LHGk1vp22x/4ECBAgQIAAAQIECBAgQIAAAQIECBAgQIAAAQIEellAAsAoHN1uTgAoQfvCusEGG6SpU6fmwHsE4FsFmKNM/KRJk9LVV1+d9y1ryH/3u9/NiQGNZpg3G8KYeX7ttdemSCwYqWBy6eM3v/nNdMghh+QAffS9nQoA0ZdIGLj99ttzwLycq1kCQJjFPfHyyy+nBx54IH3oQx9Kjz/+eL9jq0sHNPNqNT6tni5xnQkTJqSZM2fmhIeoSnDUUUelF154IS8H8dhjj+VTDNQfCQCthD1OgAABAgQIECBAgAABAgQIECBAgAABAgQIECBAYGABCQCj8O7o9gSAKukee+yRzj333H5B8GbkETRebLHF0p133pmWWmqpHCiePXt2Dmpff/31cx3aKqh/wgknpIMPPnjAxINWx3d6e5SxiaB/LIEwceLEAde9b3TuUiUgkgf222+/FDPoW20R+I/9IskgrhvB99133z1dfPHFcyUBtArwt3q8VVvi8Qjih+uhhx6avvrVr+ZDoiLCNttsk6677rqmiRgSANoRtg8BAgQIECBAgAABAgQIECBAgAABAgQIECBAgACBxgISAEbhnTGaEgCOPfbYdNhhh/WVv28VcC8l/2+66aZcCSC2u+66K62zzjr5504rAEybNi2tuOKKKWbJxyz0WBKgurVqT7u3Rwmcl++vvvpqiq8pU6ak3/zmN23P/i9VAt71rnflfrdaoqEshRBLAMQWv0cyQPx+6aWXpiOOOCLNmDGjoV2jvs1rAkA4x7W/853vpD333DP/HPfrmDFj0he/+MX09a9/vSmpBIB27zj7ESBAgAABAgQIECBAgAABAgQIECBAgAABAgQIEJhbQALAKLsrXnzxxRxMjoBqzJLfaKON+vWgHsCtB7gjIBtB8Ntuuy2tuuqqQ14Wv74EwA033JC22GKLHICPmerxvdm24IILpueffz59+ctfzsHrUkb+5JNP7qsiUD2+3r+SQBCz4bfeeuv0y1/+Mu9eAuX1aw9VAkD1GtVrRR+OPPLIXNXgmWeeaeldjo3xjaULNtxww5bHVPsUwfboe7hF8kBYnnPOOenEE0/MywJEckCMQwTaY9/4iq0skVASCepOsX9skdRQv8dK1YIY20033TRF9YKofBBbSWD461//mi655JK0yy679Dt13T+cInEhlguItsW5bQQIECBAgAABAgQIECBAgAABAgQIECBAgAABAgQItCcgAaA9p67c6+677+6bGV8a2CoBoDweweAosT/UWz0BIEq/v+Md70hPP/10vlSrBIAIQEfQOJIUIsHhrW99a3rb296WIvGhURC/HkCOoHH8LQLHxx9/fC7/32wbygSARteJ2fdrrLFGisSG6EOrgHYE2iNYHv347Gc/m84+++yOEgCiDWUMIhEg/MeNG5eefPLJ9NOf/jTPzL///vtzU0u1gfJz/N7II85XEgWq+5b+xmOrrLJKOvroo9N2222XkwviupHEULZIOpg+fXraYIMN+trXqNpAHBtmK6ywQq7YsNBCCw31Lep8BAgQIECAAAECBAgQIECAAAECBAgQIECAAAECBHpWQALAKB3aCJ7+8Y9/TGeccUa/HrRKAIgZ3BGMjnLsEeyNn4dya3T9008/PT3yyCN9s8ybXS9mqMfXE088kdexj/L9MYs+Egdmz549VwJBPWAdM9kjiSACyfvtt19adtllm3ZvuBMAoi2nnnpq7v/iiy+e5syZ07Q90f6S6LDwwgunQw89tOMEgHKBcp7yPRILwuWOO+7IlREuv/zyNHXq1Hy9aoA/ji+z+su5SlJFJBXENnbs2HzvbLvttmmHHXbIM/+r91K5ZpnFHwkAYRHVAUqCQqlAUH6P75GsEOMWlQBsBAgQIECAAAECBAgQIECAAAECBAgQIECAAAECBAh0JiABoDOv+b53BFIjQB5b9edOGlaCssNRYn2gBIQI/raa/R99iABzKRsfP0fCQulvPF4PVNcD+PVZ7a3WtB/uBIDquNRnxTcas2r/S9uHqo2RQBEJAOFZxv53v/tdiq977rknf4+kkki+iAoRcd1Zs2alCRMm5IB8VGVYZpll0mqrrZYmT56cy/xHFYmyT7Q3fo4gfoxhVDyIMY+f47H4vTqW0f9631pVSOjkPrcvAQIECBAgQIAAAQIECBAgQIAAAQIECBAgQIAAgdeagASAUTbiQx0UHunu15cIaBTAb9amgQL6QxUkHw6PRksXDKaPccxI97NesSAC9PEVQf34Xm1PGZv4Ho8NdK+2Ssqo2ox0f4dj/J2TAAECBAgQIECAAAECBAgQIECAAAECBAgQIECAwEgJSAAYKekhuo4EgL83lOzmQPFoTAAoiRpRkaCatBGB/VimoJF3NQGgPN5sv3aeEt08ru203z4ECBAgQIAAAQIECBAgQIAAAQIECBAgQIAAAQIERlJAAsBIag/BtXohAaAZQ6uArwoArxuCu6j9U3R6vw20BET1iioAtO9vTwIECBAgQIAAAQIECBAgQIAAAQIECBAgQIAAAQKdCEgA6ESrC/btNCDbBU3u14RWwV8JAKmvdH6jsWvlM7/HWwLA/B4B1ydAgAABAgQIECBAgAABAgQIECBAgAABAgQIEHgtC0gAeC2P/nzqezVI3O0B7flENKov2+mSB6O6sxpPgAABAgQIECBAgAABAgQIECBAgAABAgQIECBAoIsEJAB00WC8VpoiAaC3R1oCQG+Pr94RIECAAAECBAgQIECAAAECBAgQIECAAAECBAh0r4AEgO4dGy0jQIAAAQIECBAgQIAAAQIECBAgQIAAAQIECBAgQIAAAQJtC0gAaJvKjgQIECBAgAABAgQIECBAgAABAgQIECBAgAABAgQIECBAoHsFJAB079hoGQECBAgQIECAAAECBAgQIECAAAECBAgQIECAAAECBAgQaFtAAkDbVHYkQIAAAQIECBAgQIAAAQIECBAgQIAAAQIECBAgQIAAAQLdKyABoHvHRssIECBAgAABAgQIECBAgAABAgQIECBAgAABAgQIECBAgEDbAhIA2qayIwECBAgQIECAAAECBAgQIECAAAECBAgQIECAAAECBAgQ6F4BCQDdOzZaRoAAAQIECBAgQIAAAQIECBAgQIAAAQIECBAgQIAAAQIE2haQANA2lR0JECBAgAABAgQIECBAgAABAgQIECBAgAABAgQIECBAgED3CkgA6N6x0TICBAgQIECAAAECBAgQIECAAAECBAgQIECAAAECBAgQINC2gASAtqnsSIAAAQIECBAgQIAAAQIECBAgQIAAAQIECBAgQIAAAQIEuldAAkD3jo2WESBAgAABAgQIECBAgAABAgQIECBAgAABAgQIECBAgACBtgUkALRNZUcCBAgQIECAAAECBAgQIECAAAECBAgQIECAAAECBAgQINC9AhIAundstIwAAQIECBAgQIAAAQIECBAgQIAAAQIECBAgQIAAAQIECLQtIAGgbSo7EiBAgAABAgQIECBAgAABAgQIECBAgAABAgQIECBAgACB7hWQANC9Y6NlBAgQIECAAAECBAgQIECAAAECBAgQIECAAAECBAgQIECgbQEJAG1T2ZEAAQIECBAgQIAAAQIECBAgQIAAAQIECBAgQIAAAQIECHSvgASA7h0bLSNAgAABAgQIECBAgAABAgQIECBAgAABAgQIECBAgAABAm0LSABom8qOBAgQIECAAAECBAgQIECAAAECBAgQIECAAAECBAgQIECgewUkAHTv2GgZAQIECBAgQIAAAQIECBAgQIAAAQIECBAgQIAAAQIECBBoW0ACQNtUdiRAgAABAgQIECBAgAABAgQIECBAgAABAgQIECBAgAABAt0rIAGge8dGywgQIECAAAECBAgQIECAAAECBAgQIECAAAECBAgQIECAQNsCEgDaprIjAQIECBAgQIAAAQIECBAgQIAAAQIECBAgQIAAAQIECBDoXgEJAN07NlpGgAABAgQIECBAgAABAgQIECBAgAABAgQIECBAgAABAgTaFpAA0DaVHQkQIECAAAECBAgQIECAAAECBAgQIECAAAECBAgQIECAQPcKSADo3rHRMgIECBAgQIAAAQIECBAgQIAAAQIECBAgQIAAAQIECBAg0LaABIC2qexIgAABAgQIECBQF/j73/+eXve614EhQIAAAQIECBAgQIAAAQIECBAgQIAAgS4QkADQBYMwlE34n//5n/T6178+xYfxs2fPzqdeYIEF8tcb3vCG/Hs8FlvZ929/+1t64xvf6MP7oRwI53rNC7z44ovpzW9+86AdIpjWKqBWnsvlIq32H3RjHEiAwGtSIP5PePXVV/P/CPF6U33NicfK38v/E1Ukr0fDe8u8/PLLTd9jXnnllfSmN70pNyLejxZccMGGDYrH4n/EGMPqFv9LxvhW/18c3h45OwECBAgQIECAAAECBAgQIECAAAECQyUgAWCoJLvgPOWD+vjQPT64ja0E/avNi4B/fDD817/+NS200EL5IbP3umAANaFnBOK5FVs9oNJpB0sCQQR64jkbv8dzup7MU84r4NapsP0JEGgmEImE48ePb4kU/1eU/zu8HrXkGrIdXnrppRykbxS8b/T/X/1/wXivKu8z9YSySPyI95SSBDBkjXYiAgQIECBAgAABAgQIECBAgAABAgSGXUACwLATz58LPPXUU+mRRx5JM2bMSDNnzkzx+/PPP59ngS222GLp7W9/e/6+7LLLplVXXTUtscQSOSHAB73zZ7xctXcESvA/AjPjxo0bdMfqwbSS4FOSdSK4I+A2aF4HEiDQQiBec5588sk8izxebyIgXN3i9afMKi/JSVBHTqA6w7/VVWMsG1WVmTNnTho7dmzTCgGtzu1xAgQIECBAgAABAgQIECBAgAABAgS6T0ACQPeNyYAtKuV360G/6gEXXHBBuuKKK9JNN92UnnvuuTyzP2bmxQf39Rli8WFwPP7Wt741bbLJJmny5Mnpox/9aE4OGO5NxYHhFnb++SFQSilH8P/zn/98yxL+rdr4wgsv5ADbhAkT8vctttgiJ+2U52gp71zOowJAK1GPEyDQrsAdd9yRNthgg7ToooumeE2rJwDE366//vq06aab9i0p1O657TfvAmUJgLPOOitNnTp1rhPG4zFm8b7xmc98puEFDzvssPTEE0/kJIAYz+oWv++yyy5pyy23zI+NGTNm3hvtDAQIECBAgAABAgQIECBAgAABAgQIjIiABIARYR6ai0TQvMziiqB+rNkaAb+YwXX++eenk08+OT388MP9LlYPCNZLvNZbtsgii+QPfA866KCcGFD9wLfdCgExKy0qCcSHz/XrxyzBCJLGeQUrh+a+GM6zxH02a9astPPOO6e//OUvc11q4sSJ6eyzzx7OJoyqc5eAzL333ps23HDD/BwoW0ngafUcbKfDK6ywQtp4441zYOZTn/pUv+dSBGriGgOt99zO+e1DgMD8EYj383juNnp/LLO120kGHIrW33DDDWmzzTbr+1+jngAQ14hkw4022kgFoaEAH+Q53ve+96Vrr712rqPj/8VIGN13333Tt771rfy+UN3if7G11147Pfroo3M9VvaL/yv333//nEhakk/97zbIgXIYAQIECBAgQIAAAQIECBAgQIAAgREUkAAwgthDcakyiz8+iI1A+/Tp03PA/r777utLDqhep9MEgAjcx3mXXHLJdOqpp6YPfehDHS0L8PTTT6fHH388BwPiK2aVVbf427ve9a58zmaVDIbCyjmGRuC2227LwezY6ktExMzCqDihosP/tx7OBIDyfCmvAaWCx0orrZQOP/zw9PGPf7wvYacEawRqhuY54CwERkIgntsR5H/sscfy+2M8j+vv5/G3eA8dia2TBIBOytGPRNtfS9cY6QSAYuv95bV0l+krAQIECBAgQIAAAQIECBAgQIDAaBOQADDKRqw6C/+6667LJftjFlcEHiNgUJ/h1WkCQMw8jABEnCvKix9yyCHpq1/9attK5513Xtptt93S4osvnmeM15cdWGqppdJdd92VqwuU2Wltn9yOIy4Q99aRRx6Zjj/++LTQQgvlagDVbcqUKemqq67K952EjpSTZ+J5E4k5kyZNys+l6lZm7s7LQIZzPK8jEBjP17hmPJfWWmutXAkkvsdWkhHm5VqOJUBgZAXOOeectMceezRMAHjDG96Qll9++RSl+RdeeOFhb1iU948KAHHdeN0ZqAJALB/k9WbYh2PAC5QEgPr/f9UKAN/+9reHrAJAaYgEgPk35q5MgAABAgQIECBAgAABAgQIECBAoJWABIBWQl34eAT8brnllrTjjjumJ598sq+FsU747Nmz+7W43QSA8sFxfMhfgvbxoX/8HGvEfvnLX26rEsAPf/jDXJI8ApMRPK4HhZdYYok0Y8aMFEsNlEBmFxJr0v8KPPfcc2n11VdPM2fOzBUdqiXtY5eSABA/SwAYmQSAcnPGcyySAEr1hRifWBbk9NNPT5/85CdTvB7EVoJAZfkQQRtPbwLdKRDP4R//+Md5yZVYJqdeASAeX3HFFdNvf/vb9Ja3vGXYOyEBYNiJh+QCEgCGhNFJCBAgQIAAAQIECBAgQIAAAQIECPSUgASAUTicUR74ve99b/rTn/40V+tL8D5ma0fQNoIIESCMwG0EDMtM7ZjJF4kEsZVAfKPZySUxIIISH/jAB+Yq6V9vwIUXXph23333HCyuz/6PfaMCQCQARHAyEgxs81cg7pHx48f3Be8jaSPuk7hfIvj02c9+Nl166aV5JnspOV9tsQSA/uPXrAJAo+fXYostlp555pl8kkaB+fhbmX0bz9MYn0b7lmOj+sBLL72Uq3ZE0k6Mb4xnJAaURAAJAPP3OefqBAYSiNeIqKITr7tvfvOb50q4iteAf/iHf0j33HNPrshSX5JlqGUlAAy16PCcb+utt07/8R//MVfCSL0CQP3q8X/aGmuskZeciPeNuOeqW/wfcNxxx6VDDz10eBrurAQIECBAgAABAgQIECBAgAABAgQIDJuABIBhox2eE8cHslEe+KKLLsrleOvBvPjANwK6Zbb2Msssk9Zee+00ceLEHEj885//nJ599tn04IMPpkcffTR/YBznHDt2bP65JAWU1kfgML6WXXbZdPPNN6eYwd9sazcBIIIXZowPzz3SyVlLckh8j3GOgFIEmSMQEMs/nHnmmX3B//hbBAmqmwSA/tqdJgBEwL7+nKueMZ7f5Sv+Hs/vMuO/vl/8Xs4Xz/VTTz017bnnnnk35bk7eVbYl8D8EZAAMH/cR/tVB5sAEBWktthii3Tffffl9476Eg/xfnPGGWekvfbaKz823Akno30ctJ8AAQIECBAgQIAAAQIECBAgQIBANwlIAOim0WijLffff39af/31c6n/amCwHFoCuSuvvHKeAbzddtvlYG7sG7O4IxAYpYNjv7vuuiude+656YILLsjB/3pwN85Zgo1xjhNPPDHts88+TVspAaCNQeyiXerB5Pj94YcfTgcccEC69tprcyJJ3DuRHBD3SL2qgwSA/oMZXhEkiSoXkyZNmmtJjvoazXF0BF4iYF8v9x37hncJ+levVE/8Kb/HvpFcU8YtxnDDDTfMSR1RCcBGgED3CtQTAOrJQfE8H8kKANddd13afPPN+6oE1V+jQvLGG2/MFYkazSBXbWRk7rX3v//9+f26HsAv7+/77rtvTgirb/E+cccdd+RKMfHeUa/KFO9lseTE29/+9pHpiKsQIECAAAECBAgQIECAAAECBAgQIDBkAhIAhoxyZE70r//6r+n444/Ps/zjw/gXXnih34UjmPi2t70tXXXVVflD2wj6xYfCJXgbH+jGz/G9BB1/8YtfpF133TWfq/4BcszSj/0iELHpppumKAncbBvuBIBGs59HRr43rxL3QoxvlKGPdaUvu+yyvAZ1/B73SNwPpRR1o+C1BID+90WnCQBRtjkSchpVV4gzR6LP73//+1zy+3e/+136t3/7t3zBgRIA6ssMrLvuuum2227Lx1hyozefw9VeDdXrYykd3vtiI9PDdj2rCQDl9bfawnYTAMrrQKMkwU56LAGgE635t+8222yTrr766rkS9FolAJQEk/i/Mbb6e3xJHI0KUYPZ2r3vB3NuxxAgQIAAAQIECBAgQIAAAQIECBAg0FxAAkCX3yERAIxgf2wxe//DH/5wDu4vvPDCecZd/K26RdAggriTJ0/OQcWYud1sKx/wnnLKKenoo4/OVQLqWzWIECVjI6kgPjCOa9U/MK4mADS6biQl3H333TnoWbYShG41FNWgRnywHG0dN25cbkOZmR4JC/FVAqTVcw9FcKw6A7LMmIvrlcBv6UP5vepTZnOX9dhL20Y6MBuzwQ877LAcWI4tloL4z//8z7715eNv4dco4F8fIwkA/UU6TQB45JFH0jve8Y58knbug6gA8o1vfCNX7ihbdawajdt3v/vdvKZ4vF6MGTOm1dOs7/EY/0Zln+O+jetUl/AogZ64t6IfpVT0cMwAjmtF4CquH69/cb16gCrGIb7itaqTNpTnd0l6KoGxKlrpa/W1eSDU8ppTXlfrJbTL79HWeF1o1Nby+lbaVt2nHB8e5fU49o/zxVjXx7xUkyivkeV1NN5jSr/iXHGNOF/VuliUv8U1JkyYkJNU4r1mKMuDxzWiDdXX9fL6X319j/5Fu8q9WF6zOhnzmP1c+lZfAz36GG0Iy/J6XRLvYt/qc6C0LxzK34tpHBPPjXi/qm7x/CpJd2UJlngP3XnnnfM5Gr0Gx7I+UbK9/F/Q6N6rj3PbT/rajsORABAO0beqdTyP476L+6m6Vcc8/l6tZBKm1XthMH2M52V57Yh7qdx35f+IeB0Y6DlZHZvy3Iyx7+TeizbHecqyO3G9+L1UYypl+ePeaPb+8IEPfCBdeeWV+dhqu1olAMT1y3tW9KHREgBxjrh2tKX6nCyvS+V6sU+5Z6P9MZ7xf2q9PXG92Bq9F4V/tGOg18JOx7i69E2jZIRq26rjVl5Dq/8zRv+q41P612mb7E+AAAECBAgQIECAAAECBAgQIEBgpAQkAIyU9CCvU9YUj8Mj0BJlxadPn54/tI4PN+sleaP0/0033ZSrAJSgULNLlw9jn3/++bTaaqvlUrDNtkg+2GyzzXLwvVFJ8Zg9HsHG+CA5zl0PYKywwgq55Gx8+B8fAMcHxnHNCIxEf1rNNIvzlQBVSW6IvzULBFQTBzr9cL4E0AZKHqh+wBz7xvmrgY1oazUoVT7EL98HE7Aa5K3Ud1jcR2uttVYO/DfaSsJHvdx/o30lAPRXGe4EgBLEiOfZ5z73ufTf//3ffQ2IAE29ZHg8uPrqq+cKAu0kGFR7U5435d6P+yLOH/d3tOPZZ5/NQaEStIvXhHgsrhOPz5o1KweAhnqL51wJspagbFzvL3/5S19iUgnOVl8/22lHq2Sk8voT568n/TQ6f3kNDruBEjDCKfpTlmqpnqe0vwQ+66/38Xi8DlcDmSV4VSq8lHGM1+R60LieIFUNwFWD29GmaH9JCCnBwPh7OcdAr5HtuMc+9WBv9biS0FGST8KrHhQtCRkliFs9vtXrfrUPzY4rzmUs6wl4MYbRj/L3eI+LY6KtYdco6FlMy/vYeeedl3bbbbe+51H9ObnSSivl53N5r2z0HjIv73nV6w11AkBpazUZLq4Xv4dD9T0n7r+SVFIqGJXnXdwP9QSMOE+rca72La5VlkqpLsFSDeJXx7c8N2LfGM/y/0cn16w/F+pB6eprSrwuxPN70UUXzf2qJ7tU//f44Ac/mH75y1/m03eaAFCe241ef8rYVBNsBtvferWB8v9hnK8kWgz23K1eY6rO4VPuteprSEmaKe+T7Syb0yipoFVbPE6AAAECBAgQIECAAAECBAgQIEBgpAQkAIyU9DxeJz4Aj4DbKquskiJYHx9cNgr2Lb300umxxx7LAfEyq7TZpcsHrvFh5y677JIuvvjivt3rwft44IQTTkif//zn8wfSEXApM9XKQVGifK+99hrwkksttVT62c9+liJRoQTyYudYfqDVOrPlg9voewnExYfepUR6fP+v//qvHJBcbLHF8vflllsuL10QgepWyQWNGh19fO655/qCbPWkhwgWlFlu8WFwfHgcwZko7R6ztSNZo7pFMDaC71tvvXVeW7c+e3seb5OWh8c9E/dSBJHCKrZoQ5lxV5aLaHmi/91BAkB/qeFOACjPgbjvYsbn9ttvn18PBtrK7OgzzzwzP7873Uqg84knnsj39J/+9Kd8X0fFiLhuBJTjnl9iiSVSzEyOJQc22GCD9K53vSu//sQ2RuEK/AAAIABJREFUlDPDS/ujcsKvf/3rvLzBH/7wh/T444/3JQbFcz9eByNwtskmm6T3vOc9afnll++067mv9Rnhkay00EIL5edQXKdV30pQPF7r4vW7HlQvM0rjebnIIovM9RpVApCR6BHnajRDPZ6/YV+2klB1zTXXpPiK16A4Pl674jrx2rv++uvn71tssUU+Z7lvSyJVCWLH7+Ec99q0adPy0iDxWlEqwET1ilj/PdYgj3tgXrd4rQ2H2MIrlqeJ1/V77703j3Pch/F6G9eK7/E6ttVWW+XX+PI6Vl7Tqm0ZKLBYfQ+LgGt9hn7Y1JNYol1Rbv3WW29NN998c78ux2t6jEXcd+ES5wuravC4ekD4Rr/KfRB9v+CCC9LBBx/c9x5e3T/OE+0pSX4xTtWkkCWXXDI7DFUgdSgTAEqQvyRbxH30xz/+MVczCMf4Hv+7VLfoa/V+DdcSqI396s+nTvtdgrzxnIlxiOpJUeUofo7nTH1GfDzn43+KNddcM1du2XzzzfsSGTutsFL6GR4lsSVe137zm9+kW265Jb+mxVdscb/H9TbeeOOcBBrJmtXkpg996EPp8ssvz/t2kgAQ+8ZzrmzhUb/f4tol6av4lv9bnnrqqb7dq0knZbZ8vFZGO0t1i3jPmDp1arrhhhvye8jDDz/c73rRt1VXXTW7hnOjJI9OX2PitS2STuOacY/FNeN1LJ6bkZCzxhpr5NePGNN434otjol7K/YrW6P+xf+U9dfkTttnfwIECBAgQIAAAQIECBAgQIAAAQLDJSABYLhkh/i88QFxfNgaH1A+/fTT+cPJ+JC1BNnK5eLDyPiQc9lll8371D8gb9Ss8qHut7/97XTSSSf126X+gfoxxxyTg46x/fSnP02f+MQnOu5ptLvMWo0PYeOD8/iAOAJVUSGg1RYfikcJ9FNPPTWbVAMe8SFto5nrEUSI5RP22Weftq5R2hAVD7bbbrv8AX2jcuhbbrlluuiii3IgNIIGkRwRHzTHGFWD++V8ZXZZBHrig+7TTjstJwSMVCWACChGoGvDDTfMFQAigFkCEK3cGz0uAaC/ynAnAJSrleBPLN0R91x9Zni1VfGaEOMUyTmNStrHvgPN3r799tvTd77znXxs3DcDXSdeZ0oCTOyz0UYb5VnMO+64Y8NKIYO51+KYCNCdfvrpOSAd9254l9LT9dfCco3YLwJk++67bw4sNdvK+EXwP4LaM2bMmGv38lz9yU9+kj7+8Y+33ZUIXv72t7/tt3+15PhXvvKVdOihh851vngticBYBL/rr23xfA7rEoiO19IIBB555JHpwQcfzElW8VpbKrLUTx5LxcTSL/F6UEr6xz7xcwRj99577xyMLGXb4/6Jx+r3QQTC9txzz7T//vt39PraCO+BBx5I55xzTjr//PNzVYcSeGu0b7kHIjFu1113TQcddFAO6lWXDmg2QHEvxfMn3BqVbz/kkEPS4Ycfnp838ZwL1zPOOCMHTRs9Z+L9LJIK4rU/3oP322+/9IUvfKHfkgDV9sTr/4EHHpiDiGEa1ynHx3tio+db9C3eb0q59eo+kdRVHmv7xmyy47wkAJSKBo1OH8kTsTTJJZdckvtYKjxUg/txXP09NBKMdtppp/w/SATj60scdZoAEMHguM/iPTzu93L9ZvdctKu8j0dwfIcddki77757mjhxYsfk5R6K19m4F7///e/nPpXZ8aWiyv9j7zygZKnKtV1wDgaCcgBBggGRpKggwURUAQERCRIFxCuGX0VBQCWJICJcCaJyFS8iBpKgRBFB8BIEgUtOFxAkCSaSJAPn/OvZ+I377Knu6p7pSd1PrcWaOdPVVXs/O1Sx3/f7Nowi4p9+uvnmm1fMF2FsGqkBgL6GCQhRvq4/c1/eCz/xiU+kuuVZOvg9zygS70jxfkdf5h2DcxhfF198cfX5z38+bQEF54UWWmiYeS22dWHOoo577rlnymDTyXtsHXwMYsxvGIm4Zmy1wPVyswNl5XP61v7775/K9sc//nE241hd/TCw5Ft+dN0B/IIEJCABCUhAAhKQgAQkIAEJSEACEpCABMaQgAaAMYQ72kvHgmwsSrO4/cY3vjFFYsZibN09EBTYJzwW0Fnk5UCc6DYNeHl9FkFDeDjhhBOqHXbYYeiUuowBrRjEQj3X4posEiP8ELmbH5FiNfYWJ3sA9aNO/JfXJ+5fRsDl1yOi8JhjjhkyLjSlCGfhOAwAwTO/HovUGCEuuOCCFGGdp2TvpDwsPCMSHXDAAUn84b+IkMyjYUfbl/LvE4WHaAjvPIVt2TcoR94H68qgAWB2KuNhAMj7N5kziOZGaKH9Yq/5KFUIpERi0jfr0jznok70B0TnL3/5yxUGgzjy/pxHgubjopwDMLccfPDBaduQiNAOo0CewrqubzHmQ3AmQhcRCsGw1VE33spzN9poo4psCERp5+nv47xoP1gx1xINXB7Bi3G/xRZbtB2aMX6YZ1ZcccU05vIjysw8iKCH2FwelAXhM6KB889hSjQwUfrMbcyNtBkiOJ+VEb3x3Wi/iF5FfMSsEf/m+fG5z31u2PwaYnPZzvFvopQRUzEUdJIeO/hEJhnE9b322ivNO3X9uWkeZOsbhGX2RKfuEXnc6nv0BYwh0c9KgwWGAsYBkdnbbbddyu5S8m9XJjiToYBnDs+2MuML9cU0wd9Lsb9OzOZveRljTNFvEaMRPImcjhT7TRkqmniO1gBQbtfDOMZEgahMH23VP8s5pywnY+nQQw9NxqZuRH/6GX2cdweeufGelF+fdxGuieGpzsSX349zaTfm3aOOOiq9D7Xb9iTmvDzVP2ZGxhpmxvJ9ps6IwP1p10UXXTQZIZlbyShEVop4N8v5cT59HMNkecCDOfqOO+5IH5UsKQ+mUN5RYjuTMHbwjGDuISMGDOJZE2YwslEQ5U87YyTCaJGXr85wUN5/2WWXrQ4//PAKo2UnJoB4n6M8e++9d3XIIYc0dfHZPqcOmEXp92SQIisV9YQD78/039jihnGGcSIylnTTD7sqlCdLQAISkIAEJCABCUhAAhKQgAQkIAEJSGCEBDQAjBDceHytTtAiipSIzHzP2rws8XciwohkWmmlldLCbaRkjXMjxWmkfC7rE/cuFzXH2gDAFgH5ESIWC+c777xzikRG3AiBK98GoRMBMM5BhGDRPY+IrqtzkwGAhfHNNtusQlgMk0KUv5PyICBQN1L7Ym4gCi0XbUqhbbSLzPBC2AjRuGRd9gP4xFYN3LvcdkIDwOzExtsAwP2OPPLIJJrGth+t5ia2y0AoyvsQ/Yvo8NgCgn8japAtg/THeVR9JwaA8t4haiJu77vvvule+f7xncyj5557bvWpT30qiVTtRKBOxhvfR7hBrCPCv7xerw0AYTLo1AAAo3JMtjMAMFcQ/U5GBKLVTz/99BRtWydc1o31iDYmgp/+wfYN9CcidWM/e7iG6NyJyQvhDAGNlNpNhjP4YHTClET0LdHBsGrqy+36DXPoYYcdlqKymwTwJgMAAjHGLgwYtEO+JzxlaJqPY1xhSCC6m7Llz5l2BoC669c9D6INMQAQWU9UOOMsMmN0MsZanTMaA0BefspN2WgTRGH6Wwjs7cpX1je24AnjANkVEPJpB94Jmg76VvQ1ItLLLYzi+zEvxHZD+TxYzp/UJbIYIbRjTIjv1c1XXIv2oW68h7CtEucx3vL+FeJ/qzFHOeBx8sknVz/60Y+S8WY8DABh4OrEAEBWJDLB8B6FSSJMhWU7tRpHkZWD7Wd4l21q43iebb/99uldsVVWmFb9BH48n5gHjzvuuGQ8IBtM3i6lAWDGjBktM+g09Uc/l4AEJCABCUhAAhKQgAQkIAEJSEACEpDAWBLQADCWdEd57TpBC1GfiMR2Kb8jXTG3xwjAXsQI1KQkjr2bWy24lvcsz4uoTs4bywwAuUiCQIRYd80118wmQCM05RHPnQiAETGJEEDKaqLiEBOIkK47mgwA7B2LMBnRuU0ZCcp7RAYEykUk3y9/+cuhvX3DbJF/p0lwaupysZCN8EDEYR6lWydWIJIQtVyKE3EfDQCzEx9vAwB3J3U1kZK0bdk/IpKavkSqc8SmOCeEXdodQYrvk4oawZP0x5w3WgMABheEPu5FdDrRnETfEk0ZQlKrPkt5EP833XTTdEpTBGgn4z+/DuImxpv8ulPNAEB9yFRAxD2R7xFxDYtWY5bvRB/gZ2wlwzYDiHUYrXhOdCv8x3Xpa+uvv34yJXCNdnMWIiL/sZVCRCHTFyMdfmk4aprf4nOEQuY4tnzhOdHqaDIAkHXixhtvTKYYnjVlhoBO5uNIEU4q8t12221MDQBkglhqqaXSPZrGSycsR2sAiG1zKBfvIkSLI5jzd1iGEN6qLLn4HWbFePeJSHOMI5grOjkwcbB9wCWXXJL6fdm/6CtkVYmtOaL/hhAd5Y57hUEu3iuYP4g6p99QvlKw5nqxbQnbfZAJIS9DJxkA8npyPunqKTfp6GPrgDgnyt/LDADdGABI4Y+ZiDrmbVmOm1bjiL/T3muvvXYyFTUdGDHIqMFcCBOePd0ckcWALA6YdjCtaADohqDnSkACEpCABCQgAQlIQAISkIAEJCABCUwmAhoAJlNrFGWpE7SuvfbaJBSzsFmXBSAWUokGRGgLgZy/s0ct6V7Z8xVDAJFL5R66JY6JNgCw4E55SW3MQnAs/rNQy2e5yNGJABjnIPiTzpXIZFLFcr267QCaDACl0NaNAYCyw5/7xt7RRDQi0oYQWRfxOZoumxs4EFibDAAIaETC5UaFvEwaAGZvjfE2ACBWIfQSqYhYUQpaef9EKPv+979fK8gyV7DHPGMtzCyliJiPr1xAhkArASdMLIwv+hsp7hFm+T3PvhEUEXCIauVz0q1vuOGGKRMBR5Og2cn4z1uLlOyIu3kE51QzAEQ2BZhhlOInY7qMVK+b13NzCH2IuvNdBFqeG028y2tGxHJcCxHuAx/4QDqtVf/AaMIccvPNN6dtYJjTy20sup3vYELZ6UvHH398MpAgBtZt+dBkAOA5gUEMNnVZFerqVRexTd1I2U70e25ua5cBoIzmhkPd8yDPAHDppZcmA0CrzD7dsuzWAFDuhw4fjB2YVJircsNJlKWdiaI0APB8zU0Dsa872XyYV+rmlNyE8pGPfCRtxxBtWf6MMpG+nkwhbGnBuGIrkIcffjiJwXm5GS8hGsc7Ce18+eWXp/Tx5UGfxBRw1llnpSwrUT++Sx/hnSSOGE91/Sm/bmSVoC5lRoOJMAAEUxhSH8rUZJxp1Qfy75HpYMstt2xrKmI8884Cy9j6qps+n7clfY3r8PyhfNE+ZgDohqjnSkACEpCABCQgAQlIQAISkIAEJCABCUwkAQ0AE0m/g3vXLfizwMlCZwg05eJqftlSqItziXAiIwBRn/EfpgEEDxY48+9FZDGL6/F9Pr/hhhuqM888c7ZaEClJ5GdEcZZVZLE6oiC5VwiW1JM037F/bqTJJb3vV77ylaHLhGjO/WPBmz1YyXJAPfidct5+++0V0euUJ8SbENnzMrHgS9Tza1/72rSQX/IOA0A7xnG9yLyA0QLRif1xibJHODjxxBOrO++8M92DOsA0FpLz8nD/X/3qVxWZBTB5UOa69oy/dRKB2kE3m+2UnAGCyXe+852WW05oAJid7ngYAPI7hiEG4wip20vRNheo6FP0rfygj8We12wPcN5559V2l1z8fN3rXpdEWwQu+jwCGeYDrh0Rl/Rz7l1mKkEcRqRcZZVVkjhURmdHf2Z8kEKevdfL+sZ+7dFP2c6C8iA4Me8w5k477bQkPMY8wTUoSzle2Pf+hz/8YfqMeyKmcn0EP1JOEzFcHnHfU045JUWutzvGYwsA7k+/w8hAenMOtlJBCKZtMXZgHCNSmGh7jvK5EHWgzXIzAPMp111hhRXSHIBQH5H6fKc0YMEv2pwsAGwrkO93nm9Hw9/ZPoWsJ2FGikjr2AaA8vBMYOsb9n1HXKV8GDfY8/yWW25JpodWe8nD4YILLkhzcV6OqC8CPNHRZZ/K2zRMXdSL/rrAAguk61FX+vtVV12VTAthnKjrD8GbSPVtttkmiZM8/2666abUV2Nfelgjup9zzjnpWVGOH3jQpkSY8/18uwfuQZaPGM/dzvt153drAIjxFjypw3rrrVedf/75s/W7uFeYjKjXcsstl6KuyWbCgVni1ltvrf7nf/4n8cq3c4jMJLmAz3sH92JeyTP6hMmNMbDqqqsOVTNMbfE57UxfguEuu+yS+ns5P9FfMDHFvvBl+8RWS8wNCPx1B+VjbDBn1h30hXi3efWrX52ye5CSnvczUupjjCK9fYxj+n6YD/hbnWEgMgCU8x/9B1NojOnyc+pzxBFHVGx1xJiMeZ2/t9oCoDTKhEkJzrQLW5ZgvoI/W37wrhZ1ye9fGro233zzCq4x78SY49+0A2PxrW99a3pm5JkacqNsmGqY23lmLLHEEukdizIwD1199dVpLiiNdHmdNAD0YmbxGhKQgAQkIAEJSEACEpCABCQgAQlIQALjQUADwHhQHsU96gwACDpkAWDRMhbcOxGoy2LkC80sfLPw/t73vjctOJNylc9ZCA0RMYSQuBfRmwsvvPBsl2Uv2v/4j/8YSitdLpCzoE06YESdSDMddWQxGhGFg/uyGMsiLQvcRM1FdFtEafF9OHzzm99M+x4jCvAf5Y49pBGJ2HcYUbBVSmxEvLr9cylHJwYAyoyAhdiECIuoBaOoT0ThwWbXXXdNZYmjXHDn3K222ipFroYYlwMuzx8vA0AwL/uQBoDZiYy3AYB+R9sceOCBFduD1BkAIlU2xhQEx/yIsfe9730vjdvyiHHH2GH8f+1rX6t22mmnYXu7U2+iY9lWA9GQMtXtr801EF8w53Bw3fxAHGNuYEyTyrncQx7RNcxFiNNkNNh4443TJRAJY891rsvYReDP00CX4wWxFOEQ4Sg3Ok0VA0Cwi1TjCFqkIMfsgZgcZiMEPoRNIpPhVGZ3iOvkzxGeA6Qox6zBHMwzgnZmKxZMXMzjIajBNearSPfNXI84zvxYRmZzDvt6M1fGMyIERu4RaeLJWsGe6tSF/pSnVec8sgywtUSrrQK4DtsaUI+Ivs77W5MBgL6IqYL78kxknCHGxhYFsKQcmNS4RysjQvQ7ykr70K8jSwFtB7uYOzAEEOlcl4GB8xZZZJFkxKD/l+f0+nnQrQGAcU/d4pnH+GRLEY4wBeT8Gaf8x7ZGmM0of25spF3Z4oS5gGd5cIssAPm5mFRI7Z/3N3jFHEc/2nfffYduX24lwLUR1jEhIC4zN+TjIkRgMuJgEKCt697P+BuZhZiPy4M+SJ/FsMV5rfotrPbZZ59Ub9qZg7pwPnV/8MEHq7322iuZR+I9qt12GWNpAMDgmBvNhlW6qpJZjC0PGO+MZdo8zFGnn356qksI93XM+RsGEUxmGCFo96hvPCN49+I6ufgfmZ5oOzgxhx188MHVRz/60XQbnje0c/QjnhlsgcL838pYpAGgroX9mwQkIAEJSEACEpCABCQgAQlIQAISkMBkJKABYDK2SlamugVmFluJfGShmoXK2Pe5ExMAC6EhosW1QyDktiH0vu1tb6v22GOPoSi2XDzJswCU5Tv11FOTgI2owQJvvoc410e8IKqPReA8IpPrcN1YzKVOO+ywQ0XaVxaL+Sxf9GcxF5EEoRyBL6IDuW/sgxvRpGQpIBovxJG8zJEymyhDhJ2yPkRiYooojQxltyH6GPGALAQhfsS1uC9iAdcgChHDQUQW1xkAYEBkHILGSFPndtqto6z5+XUZADQAdEZ0vA0ACJBEMJKlgajgun4afQjhpIxoZ0yRmpvI2Lvvvrs2Yp+xyJxBNDeGD4Ry+gjfY/ww5kJA4TP6N5kE6gSpMBRgOGB8l+ONfzOeEY8RluoEzYjUJWITM0GeTSOEHurF74jM7D0eZSmvR7kRxhFlQ4RlvsFkRdryugwA0RMiJXW7ntFJBoAQPRENEf3yg88wWq288sqzpR8vz+HftAUiWmxpEJH8sU85ZWGLB0R5fo/Py7FPG1F32hsBLSKkmcPgxfcwFNAXMH3EHMJ5uVGL6xLljIEg5vV8zme+xeQVpo2Ieo57Ytwi+jgYhgmBf4fgyD1I6U5WHL5f1/955rCFDOncy6PJABDPS541RO+3Eth5Ph5++OFJ9C2fedwzvkemGkTMMtI5386GsUHdQ0jPy0y9l1566WSgwXzX7TYNnc1i/z6rWwMA7R/9AXGV5yHvKtHHy+cZfZZ+hmElvhf8YtuQMAnxXsH7RUR059eKfkcbYRop+zR8MQuWUfeRFYR7U9bLLrtsqG1o04hej+uFCQAxOiLX83tF9DiCOyam8uCazFlE8nPPOpMU34moe9q33XYOzKE//vGPW14n7t+pAaAsL/dGWOfZEtu2xHsaGQAwlfGTutRtScX1MGfSjxh/nJe/c4Tph/cdsiIw58fBfcp3NjI6wS8fPzwveBaFKTbvF2FQ4p70NVix/RVHbE9D34j3R+aY/N26brxoAOh2FvF8CUhAAhKQgAQkIAEJSEACEpCABCQggYkioAFgosh3eN9SIMsXK9mblOg6UhyHCaDpshGlyYJn7JHKYmossnMdFtNjH2YW3YmcI4IrF2DK+8SiK+m0I5KPBdZSkGExmEXcyD7AoixHKUQj2CAwUcY8cj8W4EnZzz66sc9uGSnMNakDvBCUiAIlDX+Il2X5WUjHTNCtASCiGklNi9DI9SNtcM4LrtSVMh177LEVexbze50gCTMiBOFeZwDJyz7aiE8NAE0jprvPx9sAQHQy/Y1I0O23336Y+BhiDX0KAwCGofxAIAmDTF3q4xh7RDcjAuVGnTy6NgQ++jn9HoGsvBf3jbTmCNFE9JaCIOVhHLJ3fJ1AzTiHMedst912Q8J+GHlCEM3HHmP7pz/9abp3ng2A8jDXkfkEYw5HtB/CPyJ4XR1CxEJM2mKLLdp2kLE2AIR5i7Yj2pr5Ou5JwZiPgiP1px1j7oEZn+cHdeNa9AnSqUeUc2Rmya+JaYKI2zAIhCgfAj3nIthioAoxm/5Beci6sMEGGwzdOiLBEfL4PoLwGWeckfo2Zcz3OY8vRbQ9nyH+ldtb5PVCmMdgUR5NBgCYYajANMGzBj70kZj3w0xHO9BnyBKQb5FQzs+I96S25wjxk9+pN5HICMInnHBCysbRagsAxjGZPDAA5AJ2Hj3f3azV+uyRGABi7J177rnVhhtumOpBG1HHcrxjmiArQvCIFPr8O+/H/M77DtuCIDiHOFxej6wVmCMiU0DUjPPYPoJr5Ee8nzAPkB2A5y4H7ZtnCIjvwBhjA30aNuXBuwZzDEYexkZuiOBc3lkwI5bP9bgOrEh1z7tKGBBizo2xyblRb96PVl999dQfWl2T88fSAEBGo+h75fse9cFAwDthCOcxP1DeyH7B+KEfMD/lRp7SAMC8gVEgDt6huAbvwGxh044BWzfQLpSJ73FP2jk30cT2EYxBjCR119MA0KvZxetIQAISkIAEJCABCUhAAhKQgAQkIAEJjDUBDQBjTbiH14/FyHxRkoVMhCgixtgXOUS8fC/lPDIrIp1CvAsxq1Ux+S4L50Tpsfc39+MakeI7Uk/H90lzz8JpLMCX0ZBEyhOliqCUL/DH9xEPEFW+9KUvpf9ioT/qjBiDkEB9iZKsE8BDFOE6YQwgwh+RiCPnF2wQU2644YYkkuYHIsamm246lH2g5MT9WZAm+p9rlamuy/MjkwLRr1deeWVt+VmQRkBlUX8sMwAEh7osBFFuFu6JLp9MGQDyflMXbdtuyIUBpofDcrZLjbcBgJsjJBLZ+va3v31YfwnRKITXMPZEoelriMaMb8ZVeSBokVYeATRE9vycur7DNTGvfPGLXxwyEsV3wsDDOCHdMiafvB/yO1HSCPKtzDqIfET/h4DTrjxcg7T3MfbL+kU6aiLR2ZcaTpRtPLcAGE0GgIjIJxKXOrQTwKg7kbZEOsMlti7JmTA+YEV/KKOf47yYX+lzRNM++uijqS3CCBBzLPX69re/ncxXfJ5H7jN3Y4SK74VBIKK+v/vd7yZzGwYuPuNnmNTimcD1Yx/wPNV8Xp+4/lJLLVXdeeedw/hgAGB/81bzG9dCPD3qqKOGmLWbOzDhYIILUbFsD7YUCPE+F3RztoiPGGCi3vn9+M7LXvaydI18n/uxms9GYgAI0wlZE3g3iWdimRGEPsv1efbGc67MaFDyo53pT3lfK5+RRPHTx8u5ib/nEeYwi/ch5j6eyWSLiIh7vh9ZQfg9MmnwzoMRgfet8oj3CVL302c48rKSXp46tMpIguEF8yPP/04O3pfYUoAsJu2eheNlACjbYqGFFkoZn8hSU74rUr+Iwud3ssZgCsozUpWZMjATfOpTnxp6d4zxz9YzZH+oMzRxbbjedtttqX054rrlz9hmhHPYFgazanlE+chowHMqMq6M1ozZSXt7jgQkIAEJSEACEpCABCQgAQlIQAISkIAEuiGgAaAbWhN8bp0BgEVH/iOyjahNImNZQA7xLI/qDVE+FmlD/G8nGkVqXYRxro/4Vhc1HmjCAMAiaYg5ObYmAwDnsqhLVFtE5ZbYqS9pWlkkr1v0zg0AET3KNRAW2bc6r28IDlyTaFWi+POjyQDAuYhI7CmLEBb79TZ1FQRS9sStE1D524ILLpjEEUSS/CjPH82i81Q0ANB3EaMRFll4LwXtJu658MI2F+xn38tjogwApLpHPKnrTyFuIrSR2j4/4EeK9khnXX4fE82ee+6ZzDiITSHCxjXK8xFQMAoQpbvMMstUjzzyyDC8fAdBCBMPkc55PySaFHGt3RYZRA3vuuuu6drleCvLQ5kR9zAj1KXb5m9cg+hQRKLYw5y0++0yANAPmS+I1m13jHUGgJifEUUx6jTNB0TX27NZAAAgAElEQVSfI3QS6doqAwAGLsT5Moo66hkRyQ888ED1hje8odYAEOeWBoDI4ICITRuXgi9cEQ0R65gDmb/DPBDR1GEA4O9EQBM5TztTljz6njKEWMd3MYGx1UV+NBkA4rnA3uX0N+acdgf7ixP53Wp8dGMAYOyVz7fJbgCAV2Sc4F0Bw0lkSQjzVTyTEclj641oq5Jt+W7CeOW5f++996a+nvf3eK9hCwXMI3VHeT2+TxYV+gn9KK5HGbkeZeezMAXQHowNtpyoO0oDQD630Ucx11xzzTVD7VqOV7IDYBCILEKdPJuYa9kuqN12JWNtAAg+pQEAg9Dpp58+25YdeZ3iXQ0OGEPZ6oS5qe6dB5ZhAAijFu3Ed5mHMRBgFMoPvkN/5HPeTSNDQSsDAJ+H2YhxzHguDw0AnfRKz5GABCQgAQlIQAISkIAEJCABCUhAAhKYDAQ0AEyGVuiwDKUBIBYzYw9lLsMCNeIJ0eXnn39+SrXM3yKSkgXaWCTtxADANRFkWGRm4R0RBSGx1VEaAMqoPyKw2mUA4HwWgNkDnIX5uoNIXSLuEbBiIZff416xqByL8aTk5b4I7qRKzxep+T6iH9/de++9qwMOOGC2W7KoTLpfmJWL25yIwYLIW7IjdHPcfPPNadG+TrCN67CtQCkw9toAkJs54tq5SFJmACjvTyp3GHGUYl43PDo9l76MEYXU6yzs1+0z3+5aed223XbbJAr08hhvAwCCGP2Xfk0kfzsBGDPJ9ddfP1t1GYukwI/2qxPIMMGQDp6jKSMF349+0Cote4hFRMMeffTRsxkAMC8RvctBXcryMN6Y2xB764xLdfWnTfI5sl17I9IhFiNuYwDAkNDqIE331ltv3bb7NBkAop7MVaSoz8Xj+IwyIIzdd999w+6FaIkIjjCGyEc92x0YQKJeEdGcnw8/0uWTKps5r1VGk5hjeTYgjMdcW84BGAAweXDdYIEoTN+IzAH5/elftC0ibtSlNADk8zsCIHMA2QwwYfF8KusT8zt9jXPyo8kAQF9gzBDtW5pf6jjzXGLOjr5b9sfcAMD3IwI9rkXdIgPAVDQA0A+oE0YMjEVhuinnabiSxQOTQLtnRznG+fe6666b2rlu/PM3xPlvfvObHU/rjPnIJpK3F9eKjD33339/6gc8L0466aRkBKkzN4XZiih1xmT0ea7F2GMLCMZVbuzIxwxZA8hIUZcdqVWFKD9bLVxyySXDtlyK73RqACiZUjbqgVkDFowBxijtzDshWzFhlooMHuX3mdNi6408E0KUK95BgzumMTJ1lGM4/h1bRsRzlu9jfsXMh4mtHG+x7VJsYdNkAOA+kcGCjBEYUctnkVsAdDy0PFECEpCABCQgAQlIQAISkIAEJCABCUhgggloAJjgBujk9rFwWhoA+G4u0rAQjGDDAiWLtfxkcfTuu+9ORgAW3BHPuskAwPW4byy4IqB87WtfSwutLJSWAhEL5KRBDmG9jGBsMgBQJ/YGz/d5zRmxII0wwkJuvt9s3f7llCFELliweA2XUsSMKFr2OKdu+dFkAKA+d911VxKgglG7No2FfRbPEUiIZMyPaGOEBFL7Eo2bH4NuAIAP/YNtGWIbi07GUJwT44V+QJQoQmMvj/E2AGCSIVqUzB9EgZdHLswitpX7pDMvkPUi9lovxysCL5k4yNzB/JLvBc+96gwsIWgh/JLKvTxCHGXPZlLN51GyRL8yDmlb5pdyT2kixxGIGB+0ZSl4l+WJSNGIGi/LEmIWf4/IdphFBoAHH3xw2PiL83qRASAYjtQAENHWcMPQ0nQgupNhATESdqUwCz8yCdB2IX7WXTPGHplhcgNAyT8MAPQJ+hbtecYZZyTjBHNzGbEb7RSRuxHhy79pcz7P2zIMTLHVC9crRUgYcZ1cjIw6NRkASLNP1oQFFlhgKBq8HWMycWCKoqw8VzBn5AfXw/wVJrp2BoAwLpTPh8m+BQD95uKLL07PcOoQWz9Qj3hOw+Z3v/td2nInF8BzQ1qMybz+tC/zwzHHHDMb1/wa8OcZUSc4l8/++B5l5pmMcQGxnzbnJ32bv0XmFOZb+ngIy2VfKA0AMf/AAIEa8w2/5/NsPmZ4R0PMjvenpvGMuZG5mxT4vC/UmSK4xlgbAKKdy/sjvGPIiPFf9nfKFm1CncnQQdr9fNuqnEFkf8lNXRijMCLAopWhkucMGXI6MQDEOxrmOIyoMUdH3TQANPVKP5eABCQgAQlIQAISkIAEJCABCUhAAhKYLAQ0AEyWlmhTjnzv5FIQY2GVhUkWP4kujAVnLsciabmgjohHxDoLovyMiEkW5FmcL9OvRrFiYZW0zHyPiMiIxMyLjgFghx12SH8KkS7/HOEDAY/I1Vwwj3KyGMxCNovG5RYClKFdxDz3ycXE/L510e35+fxOpD+R1PnRZABgsR7Rp1WkbNmsIUrAjgVpFvzLcsY5RBH+53/+59DHddHN7SK+m7p2GX03FTIAUCdSCmMAoM/mQkrUp5UIwndzYWG77bZL+3X38hhvAwDjHg70lW9961vDBKCoL21L1gSi1vMDAZTozlxczT9HAEGwDIGnyYCCQMecxH2/+tWvVnvssccwvCHWkskDc1I+Zj/96U+n6N0od9mWbOOBiYF5rpOI7G7bNsYeUfeIdWQCyA9E8xChMQCQGr7dMdYZAEJExwBAf246SgNAuWc2bYcBADNJRPyWzwD+Tb1oA9qwGwMA/eiggw5KGQbK+bzO4FbWp6n/5f0lfo9MIWQzIQtA2f+JuA7htrxfLraXz9I61hhqSHvOUWc6QaxF4GRc1UV55xkApqIBIOYRjFVwjb4SIm+YMZZccsm0PQCGiPxoYsznYdrI5/LcAMC1MS1xrzAwRuajSN/OZ5jvzj777Oryyy+vrrjiimQSYXxEVom8XGE85J70Qa5Xt6VIOwMAGZl4x+AZUWYhinuRvYko+E4zAMTzhi1OyNzR6hgvA0B5/x/84AdDxqS6OpXvIGT/uPHGG4eMIuX1eKZ85jOfSQzjOXPTTTelDEx175sxB1x66aXJ+MTWM/lR9/7EM4xrYSzgGYAxJPoN39UA0PSU8XMJSEACEpCABCQgAQlIQAISkIAEJCCByUJAA8BkaYkW5YgFTBaMWUCti5CLSPc4J9JdR5RmLHLGTxY44z8i3RCPEEZaRchTtFwcRqAjfTflKSO6MADE/ruxUJpXrVsDQB6hWrdYWwqEozEAIOYTuZgfvTYAxLXbGQDiHA0A9YNCA8BwLu9+97urc845Z9gHEW3PT9LLH3jggbOdw1gOA0AZjc2J3RoAEGYY9+0MAIhy9P8mA0BdecbaABAiVWQAKA0AkeqauXWyZQDotQEAITSf33ORNbaVKQ0AZQcsMwDQ9uNpAKDfRyp9xgjbh+RHUwaAkRoA8qjm/H4Y39gDnnFVF6HebwaAeAfp1ADQ9DqWGwAicw/fqTMA0NciQ0a+BQgGRDL9sMUOBir6eSnIc738P/oR/44MMq2MkqUBIAR62hUDANlWyiwreZ2JOn/Vq15V2zfq2EwlA0Bdf+/WAIAhcvfddx9iCG9ME2QACGNGyYl7kBFirbXWaswYE+/Q9J3cAJCbTTQANI1SP5eABCQgAQlIQAISkIAEJCABCUhAAhKYLAQ0AEyWlmhTjqaoOBYtSU1Lem4WLlkUrotI5zoRlRgL5mQEYEHz1ltvrT70oQ+laF/+FkddxD1p6Yns4p4IGvlRGgBKgZ6Uv91kAGi3WM59R2sAiKgxGCy11FKp/vkxWQwArSL9zQDwj6HmGsQMAFQe0Yi016SsLjOEBBz6N9ktEKDyYzIYAPLy5BkANAA8Z7wiG8HKK6+cBKnyyLcAmAgDAAI528y0iqAnVTvbCeQpwMfLABCsIpKeyPyzzjprNoQTaQCoe673swEgjIoI7q0yADS9jo3EABCiLtcm2n/LLbdMY4q/R4aAuG8YFlplo+Adi+xHvPvQ78sMGrHFAfPYEUccMZTlKAwA9MFW0f+UgW0RGFPcPzc1tOLSDwaAvG5NGQAOOeSQas899xzaAgrebMGEAYCMDOX7UJh/fvzjH6cMOPGO0Or9tpUBIN4T+X5kw3nlK1+ZsmHNmDFjmDG3qR/7uQQkIAEJSEACEpCABCQgAQlIQAISkIAExoOABoDxoDyKe8Q+zAjRpMYv014j7CHCI/4hzG+++eZpcTSPeGt3+3yf5z/84Q8pTSrRr3nkcP59FkDXXHPNtHVAndjYlAGgyQDA9fMtAEoDQBlFNloDAHv5htBI6t3rr79+NlznnntuSjdft7c0J3a7BUBcvNsMABoA/t0sZgCYfUQTzYrghBBBOva6A9GCvr3ccsvN9nEYAEJsKsdTLzMAkO6byNkQrZdYYom0BUB+hAGgVTRnZACINM2jmFprvxqCGnMh6Z9j7+84ObIbkJmk0wwAIX6vuOKKKVq1PKgr12WPerI05Ec/GwCoZ7n/O38r+2DJo92/674bBgC2XCmzZGgAaD+CLrroourtb397aif6Yt0zn6w5jEveJcotAPIMAL02AHSyBQC1i62NSBXP85qD534YHduZ6PgMoZcU8/x8y1veUq2//vrVJptsUpFWPhfz417MDWEAgFds00QUOn0w3q04v7w3GZkwGMS1WmU0ilbLDQBsA9Bq7EyGLQBaZQDIe2C3BgDec8nSggGAbA4lzzDEHnfccWlrqk4MAJSz3AJAA0Cvn7ReTwISkIAEJCABCUhAAhKQgAQkIAEJSGA8CGgAGA/Ko7jHU089lSL7EcV33XXX6sknn5ztaiwuszhJJBqRlgh6LHrybxaHywj9sihlpNsJJ5yQFkq5bixe599hcZRFcBazuXa5AI4BgO9z1O3J2mQAYAEXkYZ0zSEUlvdH6MSAQArgMkq43RYAdRHiEYUJq0UXXbRii4L8+NnPftbWALD00ktXl112WUW9uj2WX375igX//KA8IZQecMAB1d577z1sUTs/f9AyAMAH4QVTxvzzz5+E0/xoipqkvyAaINJsvPHG1ZFHHtlts7U9PwQZMkkwTp544olh7Zv/gej9EHzKurS6EQyoR0QrrrfeeqkP5imx47sxhlZfffXqV7/61bBLEhm51VZbpb/HXun5SS9+8YvTnsyI9ZHev13/i/5I2T7/+c9XpGwOwSvmFMoJ/7XXXru64IILhkQrzmOOQ5Rl7qkTGxHRiboMQbLTxotxXs5XXCdMUJwT2VMeeuihaqWVVqr4mR+0UQjKJ554YoombndQT76DMYP+QLRqOd772QDwne98Jz2XQjyGBVkBPvKRjyQMdRlmyMRy0kknpc959tX1t/K51Wre5/u0L2IvUefMGfmhAaD9COrWABCC689//vNqs802Gxr70T7xbkI7XHXVVWkrhG6PffbZJ20jUTfvM77JlsEcwVgOMZdxzt+vu+66oa9RJp4FzHsxT2MMQNxnTkWMJhqf53EYL3mv4ndMALwDlUe5BUBkXOJezPXMAY8++mia2+qe3Rg9SVUf26SUz7PyOzGfsV0Q2220ypg0WQwATe8r3RoAqD9zCnN1mb2JtikzMvC3dhkY4jlBOc8444xq6623TvNHbjYxA0C3I9bzJSABCUhAAhKQgAQkIAEJSEACEpCABCaKgAaAiSLf4X0RkFhwRFjffvvtawWTEPmI1GPhHXEwFqybIshKIYWFc6L5uG+dAM/5b33rW2uj36hSaQAoF6SbDAAseN9xxx0pUjkWb3NUkbaXaL6Xv/zlw7Y6aGcAqEOeGwAia0IeRYcZ4b3vfW/L1OoITP/7v/9bYQTgaBJxIwoOEYDy1wnEcEdo+P73v1+R1rspQrHDrjTstDBExPXjZ15/hDpEvBA2yrKQeh7RgqNJfB9pOeu+F+I3bZYfTQJD7PFO/67bJmO0ZRwPA0AI8fA+8MADq/333z/1u7osFQha9CWyBHziE58YFiHKOCLrB9zmmWeeYQYj+gJC3SqrrJKuk+8JD6uSd/5vxg0p1/NsIvCPeeWDH/xgEoPzMfvDH/4wGYhywSVvEwwJt9xyS7XIIot0PN7gcsUVVyQBrsygEmYQRDfEvqYMANHP6TtHH310tdNOO7XtMiEePfzww2lvb/6dHzH/9GsGgNIAwLilLTB/1EUr0z4YADiH/l22VzlH1Rk6OCf6XJhIaOdgnfPXANB+xuvWAABj5hyEdt4jMF7kUdd5m8e80u2ci/mLLDD5thPx7KE/bLvttuk9JJ61lAGzzoc//OFhfS5MivQz5kHmK4yNmJTqsg2F4IyhCtNVeZQGAD6P+sccwDM/UtOX8+c3vvGNCrGeuTbP4tRunuUevPthjBs0AwCc5ptvvlR/TKHlfBDtg7EgzB+dGAD4Hu1w7LHHpne/vA/T17gGxr1rr73WLQC6HcCeLwEJSEACEpCABCQgAQlIQAISkIAEJDBuBDQAjBvqkd0oFh4RREhfWxcxGdFiCy20UIrWXXDBBZMYmO9v20oY7dYAwAI30fmkv64TBEdrAIiIfqLj2Q+3PGIB/uyzz67e9a53DVvwbWUAaBKnI9tBnp6XezdlAOAcIu+IcuVoMgCECEV0GQJpXXtyHQQIBAYi29odTYJ3u+9ORQMAwj11jqwX3RoA8gwAMO71MdYGAMQs6k89EDyIVkW45++txB/mA0RzsluUoiuCNOaVBx98MImtdQL1l7/85RTN30kGgDAOkUIfo9A999wzG2LGWcxLhx9+ePXxj398ts+J4gyzQSsTAGIe0cW0fdO45uKUG0MRqaLLPbv5nAhf5hMEyzjY35stANhaJT9CPKLv7LHHHhVZOtodwYy9xxENy/L2uwGAzDUxN8IOHqTqZl6jj9RlcEGAJVsF57QSPsvnFm0Qwn+r9ijnO86bbAYAGJGFZ8cddxwSifP6UAeMKhh36LdjfXRrAGBeZtwyfujvmPly7rn4SnaQ3XffvasqMIZXW221tDUHY5DxzPVzAwDzCplEOOhrCMSYin7wgx8MG3/MRXyX9P5E9C+++OJD4ns8y7l+9NMQ+N/85jdX11xzzbCytzMA0D8pOyZL7lv2fS5GZgHeOcq5tp0BgCwlmBcwFQ6aAQCGmDA/97nPVYceemjb7UN453rPe97TNgNAvP/xHOL5hVkjz4aV91+y4txwww0aALoawZ4sAQlIQAISkIAEJCABCUhAAhKQgAQkMJ4ENACMJ+0R3CsEIhbUSX/NAjhH/J2fsVCNuMaCOgvr/B1RkGg8jk4NALEFQESo1aWgZX9bIo/L6EzuM1oDQNQHcZ/I8vL+LMAiELHAv++++9Z+Tjlapc4lCjg/8gwAbAFAauJcJD333HPbbgEAg4022qg67bTTumpdosu+973v1QquXIhIZ8q6wAILtL3uoBkAAgZCNXUfNAMA9UfkQVhlrLNFSIzvEC/y/osgxVYH9E/EDMwC+cF3Ntxww4p+zjxSRlAyf6y66qpD2weUn5f9jyhXDAdE6LK1QJnGn39TJr5HmRg7+YEoTDTnrbfe2jILQGQOaDLbcF3Ke9ttt6U9orlvOS8gIBKZf/311yc2TVsARHYOro0RiojhTo6vf/3raV/w8hg0AwD1pU3IHELEcnmE2HbUUUdVn/zkJztBO9s5d95552z/zrcAWGyxxSb9FgDwiWcoc1udQWIyGwDCVMW4Qmz95S9/OZsBIOYY2hmBtW5bknaNfuaZZybzD9cJsbs0AGDmYU5jjsEAwLh+05veVCvYcw5zEkakI444Iv2e1yHeJSLqmzmE9yquh6mqnN/qDADxvkY5MQ0xF/C9uowrjA22BVpmmWVmMwG0MgBwPplI2AIgTHF1/Pp1CwDqiumMd8UttthiqOrRXvwhMklhoGXOaZcBIAyGmDMxhIR5hZ/MJTxvzQDQ9bTsFyQgAQlIQAISkIAEJCABCUhAAhKQgAQmiIAGgAkC3+ltQyDifBbUSUmPCMUiNJFtLHCHqBWLlSGeIJKWKbvLvbMjzS0Ln48//nhKzczCdisDAOezP3PsG15GFOdbFeQpeqO+CNpEV7GYyucstrOoitAYAiaixymnnFJ96EMfSgJ5LtrFIvdrXvOaoYi9EIM5j/9CGEQgoHyR6j3f7zzKE4IT5SFFLGJgvtjeZACI6xDVRxQe96ROeUQibEOkoO2IiiTDQV262jgvIgE77ScjOW8qZgAo+1v57yZDRJzflFJ5JDz5TrcZAG6//fYUfRr7yuf3pYy5yE3Zifon0jHMMXn989Tn0bcwtFxwwQVp/2vGN+aZ/KCffutb36p22WWXdC/6an5Exg0igRHsOPIyxZYK/D22VWA8IsDxnToDD+ODvb/ZOqNuS4GPfexjqUyU9cknnxwW1ckY4ruI+twz5rB8Swf+FmYirhdmm7LdEeHIovDd7353aJ5gbmX+gxkZVVodRGCTIYB5OM9MEf2AnzFfEc2OOF0X9Rvt/IUvfKHaa6+9Zrsdn/3pT39KZbnvvvuGFSW2U4jtQpr6LVHCzFNEUFPHMiMC7UXafkwWZYaXvC3p59QFMRpzWt1cT1nKDAAhnvGMwsRVtgf1oe3YKx1xmN8jmw3X43lHv4jvwZ32oi0OPvjgZAqr67+MMUwlZX8jAwDiaOxdX/ILsZ027uRgCx5MLTH+yvpRdiLH6f/5sz2/dmyDUWaj4Rz4URbqgkmsNOHlwmcn2TGa6tRtBoAQz5kXGHOk3Y+5jfLEfBV8iMrmWZdvN9Sq3LHXO+8n9AmukW9Nw7XJ9MFzPN8CiT7yute9Lo2/8uD7jAOynCCix/wd8xn1iIwzlIv5iPvznsRn5XwZWUswr9DHy4N5G3MjR6tnFVsYMJ65H3NpZCmIa+Xb1/D7OuusU/36179u25T9agCgzWlD5gWeTxjImI9iHJRZQbbZZps0J9FPab94vtHuMfewrQv869oonil8jzmF59CMGTNajuWm8eXnEpCABCQgAQlIQAISkIAEJCABCUhAAhIYSwIaAMaSbg+uzUIji84s+hMxS5RTnpq2ThBFTGcBmr3BWQhlgbuMlo3FTxZPuQbR5lyb1MKlMJxXY8kll0zpsolQyxf045wmAwDXJsUtEaAh2MWCdog9sW8w+7bee++96dK5oI7Yg5i52267VYcddlj6nH9zPRZ2WTRHIIi6U39MBxtssEESvvKD73Bf9hU++eSTh4nyTQaAEC7IzoCYQVrY/GBhGnNB8MfssN5666U9rvMoxvhOiCVECbJn+1geGgD+TbfJONBpO3RrAEB0IjU//ZZ+Xx70L0Rmotj5yTilrPTvOjE5BIqITEVUZh4IoarMmMAYYYwR0frII4/UppBmfCCgIW4SRc2/43r04RBhKBdjj+wgiLF5ZG7ev/k789NXv/rVYeJ+mBwQBblemHhyLvx9zTXXTFkLmOsYU9SLscz9KVOwwTBBpH4YAsp25n4I3piNyJCAQAs7/kOoKyOUcwMJv1NP0k/ze4h1wSSMP9/85jer/fbbr7Z987nti1/8Yt8bADAV0GYYX5jfSwMC7ch/tBeiLFkTwgCQi7PRH+LZwRYLPFPK68Ucxzg78sgjh42vyWoA2H777dtm7bnwwguT8Fse1De2OenFnNatASDGIG1Ianq28+DZTNvVGd4Q7DHmrbDCCkMGIuoUYzDMMbTrQQcdlLIb5aJ7bpLgd8bjZz/72YSF+Qxxlu+S2p/5tZxjI6MH18aQwtgNk0hu0GBsM0dzb7a0wKBYiv/cs8kAwPsAcxcmhdjCIG/DmDN5j9p6662HMgzAL7KTME9hpKS+zO1sQxLidV2ZuH6/GwDgBgf+y7eOKc0ktC3bMPDuiIFskUUWSfhhypj62te+lp61jKEwlkb7xNxvBoBO34Y8TwISkIAEJCABCUhAAhKQgAQkIAEJSGCiCWgAmOgWaLg/i44sYLNYzAIw0YVE9LL4y4J6XSQzAjmiGNGLLCKzXy3pTzmXiFeux+f8ZIEf4RpRH2GGBepWkYkUdZ999qkQqkLsKu/fZABg8RSxnOg49h4PoZIF2Fe84hVD0YIsZB977LFp73EW7XMDQCAjunm77bZLEdGI7BzUqYyKJGsCAh/pycs9cmNRl1TFpB4vRQoi9kgHGxGHZXPBjHvyPURU9hkmi0CehSAEBQQJhB3aL4SqOkGS7Aa0C8LwWB6leSTKkv/9Ix/5SBJI80jLvEyIbjDi6EXEaVN9yzI3nd/p570Qy7hXtwaAKF9dtC+f0b8YIyGE5ynog3nOhOswFhhPjHn6NUceEZsziXojtu699961W2eEyYWIx5/+9Kcpe0WedYRrUEbmFMQ3RNXoL3UZABjnpGIuzTKUK6L53/e+91WnnnrqUFaQsh2p41prrZUi99lygPtFNgLmJsrMOCPiE3aIkBxlOzMHXXLJJbONNc5HwCSaHC7lkZsAEJBIHc48y9+5D5HZHLQBRh6i+kOUqhvvUXaME2UGAK7TKgMA14rI9amUASDmaLJOYI7I+2/8HqYpjCI8AzBmPPbYY2k8hHEs2puIXs4rs8XAjuswd2MAY14uj8loAOAZ+v73v7+2v8KBZzQiJv2urBN9iXPqtufpdC7Mz+vWABAiOeOY32k7RNU6c1PcB3MR2QLe+MY3DvWFfJzQXxgbiPTlwbsOBkmOl7/85WksI/aHESLmIZ6p99xzzzDTFOMcVmToOP/889O8Fs9r+hP14HP+Th14T2JOaZXhITIKtcoAQDkxouy5557pXYw+nR+UO+Z45h7MRfH+x3lhNOI+tD/vYvzO3Fv3DIt3uTAAlPyoI0YcshLF9fNzuDbljfEVRgPmsz//+c9JRP/jH/84NP+W1+d9iIwGMbc3PWcpC1lXIm1/eb1DDjkksQuDCOdFHTHHYYrBKJeL9XXzN58vtNBCqQ2YI+6+++7ZtpSIeTXescNIxLU0AIxkJvE7EpCABCQgAQlIQAISkIAEJCABCUhAAhNBQCJ5+iwAACAASURBVAPARFAf4T1ZrL3yyiuTIB0Lx7HQGYug/GRRHPEpFqnJHsCiJYudRMSxkM33WTgPIZrvIVwhYLVbpGWhFOEuxJduDQDcJ1LaIhCw+Ep5WFBGpHnJS14ydH+EL6J3qXO+8BpiWghnL33pS9OiPKmtKRvRcXz32muvTZF6pGmNqNxSQObfCIlEN1Oe8nP+3s4AECmPaRsOWG+55ZYpyo/oRtqArANkPcBowUJ9CLp1Bg6uR5QjexLn6dVH2GXafk0DwL/xNAkTnfLvxgDAPRGgaOeI/KwTKziP8RsmAQTNViadaFMi9RH/6YPRj+r6W6RAJjU8oiIiShx1EbuUAxMLZpmlllpqaJ/tMBLdddddw7ID5HViHGLs4Rp1/TvSaiPikGb7wQcfHDYmYx9x6ko92Y4EIwpjn/mLeeQnP/lJiuiMyP+8DHlbYx7afffd08chTEdUOVudhHhV1y78LQRG2DHmmXtpH6JImXciYwPCWRlRyvdjPqTffOlLX+p7A0Dsoc28z7xI2u7I8gIPng20Q26IIV0+xje2BWCuZ46lf/BcIHoc8TJE03Ic0/477rhj2lKCvptvE8H9ppoBIMx91IuxwvMyP6666qoU1RzPpU7nrVbndWsAoO/TFiGiIw4zjtnXPrID1N2L8m622WbVxhtvnMrPuwjPcCLljz/++LTlQWl+Kq9zzDHHpOj8mAPpa/QV/k12I+aEOgNOZDLiu0cfffRQ2fOME7xPYWT4yle+MrQtSV0Ef2yd1M4AwHUxQbKVQF15cvGbDAq8f6yxxhqpLvFeQ79nfqEMXIN3qEE1ADAO4vnIeCZzUmmQLdnwLhzvnfQPnin0lzx7QJ5pi74Wz8N474wtADCiekhAAhKQgAQkIAEJSEACEpCABCQgAQlIYDIS0AAwGVulTZlYhDzhhBOqD3zgA0k8Z2EzRPuIDuxGzCzP5RpcLxbbY0GUBVa2ICA1d4gofLf8PvvsIupgMGChFNGrjFDOvxPpurkfaaHLqGCi9xHUWTSPbQtG02REkMZiL4v1RA0izhMJzFGK4nkGgMhWkN8/UoazmEx7sIhcd5ScIlIwzmURmchOora5J4zr+I6m7nXfbSUkx7lkAEBYCVGijOjOMwB00+96VY9WJoZW14/zx6qs3RgAQniqa4NcAC3HT143hAyMPIw1voN4SlTwL37xiyTQl0edASbuRVT+uuuuO5vRICLy4zrd8Oa6+Zjh32y1QWR/GA/K8sX5jFG290CcD+E2UurnW4+0K09ujsrvE3PbJptskjIa5EeUmfsjXiLAkbmDcpXbLrRrl5wX8wL9gmvXZSCJaNNWBgDKsfLKKyfRuyxrGBAiA0BTv8bogVEK8Z35r0yZD1syfnzwgx9Mn4WQy33zsU894EGWGfbcjnKU7Ul0PsIqR52hhGcZ9wou+ZhoNY+2q2OYXGJ+JbU8InZkZcjrw/UnowEA8wjljv3nKWdZ5/h3mGj4SUQzW8vQJrRtL54fbIFBVDXjAaZ1244Qdc9zqy77DmXHiIORj2ckIjbzVV1faDVn53WvG+9c853vfGf1wx/+cMj4EHMq/R3T43HHHZf6WRyt+isGkzDvMd9QTiLSMVbwXhSR51yHeSTPDEQ5Y1sfIu7JbtHqIMvDzjvvPJQ9qDQ3RJ3L51W0aUShUx7q0soUFhxaZQCgzTAj8O5VjlHuFRkAENWjfeOZwLgnA8Af/vCH9H5Q935Em5AdhaNsuzo2I8kAkI8Tyku2JzLDRHamEPi5X5jt4t55f4x3HOYK3uPIiMO8iuk1364psiCQyebqq68emltaNrYfSEACEpCABCQgAQlIQAISkIAEJCABCUhggghoAJgg8CO9LYuZ/Idwwb7GLGiGIM+CdZMAVN63PJ/FTRbquWa+lzbRbyygxx7irdK9UzZS+V5//fWzpQmP+5aiRJMBAGGI9MAf/vCH0yVyYXSkDHNemBqIPGwlXuQZAOoWuLkWKYdZJG6VtjbKnZc3uPMzopQRH4jaJl3xeB0aAHpLuhsDQC7y1Al8dQJ2eV4uEPE74hWiBeJE3VEnwkQfiHkFsSeO0W7rECm0GV9k2iCFNqaZ2FO7VRmjnh/72MdS9DYH46tOgGzVgnX8wqSD0eiGG26oyujNYBHzDKL8fvvtl85DTCzNB03zbZSB9thwww2H6hJl5vN8H/K6LQD62QAAz69+9avVHnvsMRR9W2cC6LQf5sIywi8Gj9VXXz3NsdEX8/4yGQ0AlA9R9qabbhoyAXRjACAymbqWZoeRzHSjNQDEeCLrB8JsGAmiLCFc15Wtrs65QYd3Eb6P4ZDsOtQXQ1Tdc5bIec6777770jsE808e7Z1/p+x/rd45gm/MSVFe2G+++ebJ6FR3RIaR2F4nsga0YpDP8fk4CLbcD1MP71x1zwf+1q8GgHgfDXZkaoAR2ydgIAvBP96by3cx2NCOMAwTEn9j6wqyMPE8LQ0AeQYAspCQcSp/boxknPkdCUhAAhKQgAQkIAEJSEACEpCABCQgAQmMBQENAGNBdQyvmS/6Ej35mc98JkWqttpjuqko5YIxC6G5kM3+2qTFJQqfI9Kttrou1yN19nbbbTe0n3cZKZvfs8kAEPchKpW9X4kebCcaNNU3Fns579vf/nYqZ6QUr9s3uckAgJBI2TBjRBRdq4X8/O/BINIiI1YhYpDqN09p21Sfsf58smcAGOv6d3v9iTAA0G/pT+xZT8Q8AhNCGGUpU563qk9ETiOMkV4a8YOx1iRwN/EhZTnCORHARIOT3ruTg7JHFDMCPHuAc3QqBHNunQGA8U+ENOnA2Xu8rn65mIMZijF5zTXXJKZEhnYSyRp15Pp87+STT64eeuihoWj4+JxrkcYb7ohWCE/l0coAAIsQD8cqA0Def3JWsVXDaDMAMJcz/x5wwAEV+3vz75j/msxJdf2IfozJAzY8H0kpT5vR7tGf8u9NRgMAfYG903fbbbeh/e2nqgEgWNOmmO122mmn1NeJvCZLUJ3Zo92cE2MvxgwZiU488cTUvsyDpSDM/UPAJ9MPWT/o04zr+CzKSFkicwTf4XqR0Yc+GhmNyLSw/PLLpy2GuE6YTsLMx/VWWmmlFB1ezld5n+a7mCoxqXB9TFJ1JsO8v9bNf2xTQgYEskKVn0e0PgaAr3/968OGTDcZAMK4MJkyAJTtndefLAuf+9zn0rYJ1BPjGc+0/Mjn8pjryNxAuyD8079+97vfpTk/b2f+TfYoMkPw7hbt2gvTTSfPR8+RgAQkIAEJSEACEpCABCQgAQlIQAISkEAnBDQAdEJpEp1DGloWzzlYdER0JlUpQjWL1d0KdnXCAovQLH6z+Hn44Ycn0Y6FVhbdm8QvPmcRlohOsgaUKVe5XzcGgIiOZ4Gc/YCJTibqaqQmAO5Nuv9vfOMbad9wylcnDEWTn3vuuWkP3jzVb94dEJvY9xz2RPiSvrnuaCXgUD/2aSfLwaqrrjq0gE8kGwvWE310YgAg3bzHcwTG2wCw5JJLJpGTDBmk/M9NLN0KqGECoK8iXiFAXnbZZaNqWgwA+++/fzLIwIa5IcxKscdyeYPIDhB7MlOns846KxkcSMfd6VFnANh+++2T8Yf00DGH1l0v2CEYkS4fkY09tylzHk3aVBbEf0TmrbbaqjrooIOS0J0fXIuyIAb2wgBQlqecdxBdMT50ugXAWBsA8vmXvkafg3OT0awVd/owGWgwRDCvUv9Il14nnk5GAwB1oz9geiE7QoybvM7RrnVbAExUBoAoS7sxwTN81113rcgskB95Zo1234+MGTx3v/CFL6R5j/eS4FG+n8TfEYDpy6SG5/5stxOp3PP7xfzNO0GYXMJow0+ivclIgtC7wQYbDJkHuUZuACCbD8JxaSoMITnmEe6HwemII45Ixq1OjvwdarXVVktzdJguuzUAcE/S7neyBQDnhoGS8ne6BQBzH0e5nUxdXbvZAqDcRqZufLN9C5kYMAP8+te/HpZBJvoLcwbPUQy1HPQVskW8613vSkaAcrxxb569ZgDopMd6jgQkIAEJSEACEpCABCQgAQlIQAISkMBEEdAAMFHkR3HfMqKexW0EO0QPoh4j3TEL2OWe0+VtY6/52AuahV2i4j/60Y+mNMSx+J2Lde1MALEIzr0RcojAIjUtUcCRRruuDCwus5fswgsvPIxMfj+EeMRyzAV33nnnkODKl2KP8PwCsWDNTwRShDzKRL1apf3Pv3/OOeekfctbGQ4wYyBqsO861+Pap5xySqpL3T7HURfuT+QYkXlE/cKX8k8G0T+vP4Ipi+ccdamKWSDHJOHxbwII2Pfee2+KAo0I0m75hMiTCw9cg+hTRHX23Mags80226RLtzKYdHvf6J9cDxMK0amIU6Qjz1MkR/rtOsEtoiMRVDDsIMR2Ig7WlZV7hjEB8ZpU4oi28M338Y75iXNDvON3xHXOe/vb357GGqaf/GgyTPE545J2JAMJc09wqNtHPCKFmReYPxFxqT/7Sh966KFJtMwPyhjCH+YATA7lweeYlhCk8ojXELYpz/HHH19tscUWQ8aGVu2OsMwWIw8++GASJxFCy4NMDYz7EFvrrhViHn2R8sXzozz3mGOOSZHJcIEhwm3dwb04B4Mbbcz8fs8996RTo20jOjpvs+h/1IWobNLM8+wK4b+p/2NwQ/SLtN7l+WzvQt+nnp0YajDiIQwjSsce8vk1Gb+I369+9avTn+uyzuTnn3nmmSkzws0335z4hRkg+gHPJeoaGQ4QnXnOdlr/Jj6Yu6hPZKopz6dtLrroourNb35zWyNd/j36HIaeo446Kr0bUKdWke/wCcMNfY52eP/731+xNQjtPZIDIZitPeK5FWJ83fM6siHRD3jWYeLBEHnHHXekrSUQmPN+GVsy0S5sdwK7/Cj7UBgOfvOb31T77LNPdcEFF6TTwxSU95F8jPG+AQfm15e85CUpYwTZFVpxhBeZnMqD85mfmE/5ve77jOGdd945tVOMxXjPKw1npTmKeYn3Sc7n2k0R8sxNt95661D/LUV95lPmYfiGcTPmlWCbl4ExGHMymQB4J+VvPKP5SbvyH9H81IW/cV2+c//996c5nDauM9ywrQtlZaxzND1LRtJX/Y4EJCABCUhAAhKQgAQkIAEJSEACEpCABEZDQAPAaOhN0HdLA0AUgwVi0kUjSLOXPD8ffvjhlGqXv7PoGQeLlix4kuKfBe1VVlmlWnnllVMUOyI0n7NQz4J7fjRlAAjBjIXzWDBGqL/llluS6MSianlQDsR5ForrjrK+/Bshi0XzSy+9NF2bCDbqGZF9UQfKz96/RPEvs8wySYjj6DQ9Oov4fLfVwnppAKAuiBqIPAgjLDjnB/dnkRthgP1liSJjkTvS605Ql2p5W8QvIuDoD0RDlwv4yy677Gz7zTct8E+2+vW6PCGM8vP8888fFtVZN3brhMUQE+Ae6a35yVhdbLHFhqKao/y9MgDE9XIjAPMKAiRmGMYa/QExmjFImSgj442+v+6666Z5BKGduSWO0fRvWDL+QtzHmMDchoBH/0QoxnATJh3KgTjD2KI8b3nLW9KYox5l/2wSbZgzEeP4ybkIf0TbkumD/5hz8gOhHmFws802S8JaCGR8F25wzA/KgxGI+fm1r31tKnN5UHfmc3jnghi/833KR9Q3c11kh2nVL2CIAEq56/aJ52+wohztTBvRZy+88MKhtqkTUJl7eRbAoS7de1nXqB91vfzyy4fN70Qd09/IrMBPhDvE5/e85z3pGRLPq04NJ7Tn//3f/6Vi1PUFxED6UBxNW1Dw/Ln44otTu1CHcgsOyoVxh77KZ62yYMT9Yj757W9/m/obQi33QJTkJ22P4I8IzLNlo402Sn+jnE19u9Xcl89RGDIY9yGSl89B6oEwzrwUYna7OZVy026UkfMxLjImLrnkkvSTeSU/aE/6IpHh/GQrIvp4mFfK/t40n1O32GaC5zOCOyIufYC6UjbqSv/CrEJqfaLDMRAxn0UmAa5zxRVXJFNGnho+sjDBnrmA52NpWGnXLmw1wrzGs4P5gjbm+pSH7APMZbBgSxXmuDAxPvDAA9UNN9wwrPrcC86woyx1z2fmA94TmaNzg06YwHg35F51YyrP/hPCe95/6Ot1Y6sVA7ZVIDtJzE3lecyRmESbtrbJzQDUK7bFifEbzxTKlhtMYq6nH8CUd0YY56aC2CZirbXWqqh/MB3peGvqs34uAQlIQAISkIAEJCABCUhAAhKQgAQkIIGREtAAMFJyU+R7CFdhACAKn8XvXLBDTIyo81jgrRMkS3GnbrGTv/HdiJBFPMkFk3YCQZgF6gSWfEE5IoIj6ioXFkMUQRxgwZzF3NhCgEVaygcPfo+I+6aF5G4NAJExIbYMQFTID8QaFpRjSwWYR7Qmi/3dChpj3Q0RNOAJr3xbgjpTRl6WQV0Mj/7Yqq93agAo25Xr0acidX18HsJErw0A+f0ZQ7Q9RwisiJsYekoDQD5+mXeYW2JeaRI7R9KXGV/0T8rz5z//Oc03iy666BCnUrTqZB7LywHzEHhCPIxocerDPfODCO+Yc0KEbTevxncj5X3duIkyR8R/fKdurmyqX0TuMgfF/JiXn2vmWzW0a5PcJNLUdsGO85r6AefGOfk44vlVGgDiOZDfn34XBremcvXy8xAVo79E5opWbdpkJqBsef3LvhwR22W0f6+i/2mHvO/1ak6ve7+I/kEb5wfGBo4YU5Qh3jP4zkiMDnF/5gz6WbwD8P4QEeBhMAkDBmXg/HL+5e+txgHn59sTtOprvJPQzvHsj3bm+2EAQJiPuTcX2vNxwu9NfarVux3mPu5f93zqdozU3aPba8Q2MHXfi36fv7sxnzEXwwmWUQ/+TZ9iTIb5s1VWqzCFxjP89NNPrzbffPPUR/JMG/QJziX7AlksOHo1Nrrl5PkSkIAEJCABCUhAAhKQgAQkIAEJSEACEmhHQANAn/UPFkJZ4OxkMTiqzkJzpFRlgTsW4yPitpXYX6LLF4/zheh8wTY/J184bbdY3k5o4jMWbCljKebHQnlellaL+K26QbcGgIj4RTClDeoEWxa3KRPnRgRfpxGr49ldc0ELxmFWiL4V/aJJdBjPMk/0vUqTxGiFgXbjGXNGq/TDo71vzjFSdMe9ol9gYikF51zcLUWcbgTjdu1YmiHaCU7t9k/vRLiBP/XORfFoE75fznOUJVJTM174dz4vtcokwjVbpcfnPnyPuSs/JwwBjM28bXJ2ZT+gPLRLXKdsv1x8x1xRZoDJr813eW7Q5nVbxOTmlOAUf2vVviE6xzOMesf8znxZ1gfRj7pTnzyTSjciZDuhfiTzSW7qaiWodjvflxk0yrEUoid8ov+NpOz5d7hHbrgr2y7EeL6Tt3U3c08pwse18p/5OB2tIaGckxh3MbbpR3k/pR7tMpfEu0SeAYCyxjjlu2E8bNcWeVvWmeyCZ/TpvL9GfehPkREiv1dkSuAn81DduMhNfmHezK/B2A7TRfy9znCWGxOib3TTF7h2zDn8xIRRfj/45PMu9yWDwxprrDFkQA2mtCn1xqzGu9w666yT/h3fb9VGcGDbhOOOOy5VOebxMAPwvcMOO6zadddd0+fd1nO0Y9PvS0ACEpCABCQgAQlIQAISkIAEJCABCUigEwIaADqhNMXOKUX2dsWvE4jy88vF7XYLnb0Q+Ea6kNqLe9dxGqkBoBXzVm0TkYYjrf9YdNEQGnLRYDKVbyzqPNWu2cpQM171aJpr6uaX0fahTsXdKFu7MjaVJe7V6hqt5s86gYw2Ka9TzlutytPEudP2bmLXaXk6vV95XlM9Orl/K1F9pGWaiO81tcNElKnbZxbn5/11LJ7BTf2lafyOJ8e6+aY0SXRb3m7m91yAL+vNfWMLjrzdWs1Hddzq2rdp/uu2vt22VxhUMHK86U1vSkaAuvkBI8aqq66athTB8BAGKM7lPafMSsLWENtuu23KKhDX45w8m8tll12W7jnWdeyWiedLQAISkIAEJCABCUhAAhKQgAQkIAEJSCAIaADow77QtGieV7nJANDNAnQvUI50MXUsxAfqM14GgKEBOcccvcDYk2vkgka0y0jbpycF8iLDCIz3+CwL0DTXjEV/6VQ87ZUBoF23axLAynHdZABoOn+sh0CrebRX7djUXwbFADDW7djL67drs171i1blbeovY33/bji2MgC0e99quv5o5/em73djAKgra9P8N9btE8ZJIvL/3//7f9Wxxx6bihkZlvg758S2HPvtt1+1995712KP7TZuueWWaosttqhuvfXWYeexpQ3XfMc73lGdeuqpKcPTWNexqY/4uQQkIAEJSEACEpCABCQgAQlIQAISkIAEWhHQANDnfaPbBfSmBeGxXuwc6fU1APS+I2sA6D3TXl+xSeDp9f3K63U7v/SiPJ0aALjXaOezbuvXJKBrAJjVtgtoAOjFCBm7a4z3fNPt+Bu7mnd25V6Xd6x5N82PTbWeaANAROQj8l9xxRXVhhtuWD322GMpop9tD9iOIX9e8Pu73/3uascdd6yWX375avHFF0/ZADjv97//fXXOOedUBxxwQNqaKbbVyBnMN998KQvARRddVK222mpNePxcAhKQgAQkIAEJSEACEpCABCQgAQlIQAITSkADwITiH/ubd7sg3bQgPFKBvtOajvT6GgA6Jdz5eRoAOmc1UWeOtUDUVK9u55em63XyuQaATiiN7JwmA8PIrvrvbzX1Fw0AoyU8tt8f7/mmqb+M9H1hrCj1urxjzbvpfa+J00QbABDqn3nmmeoFL3hBEvy32267FJlPlH4csf0BJoHp06cPRexjElhsscWq+eefv/rrX/9a3X777UPfIYMA5+bX4UPus8suu1SHHHJIMglwTw8JSEACEpCABCQgAQlIQAISkIAEJCABCUxWAhoAJmvLTJJyNS1o97qYk21B/6yzzqo22WSToUhiFobzg5Sw1113XbXkkkumxeJINZsvPvea0Xheb6yMFeNZB+812ATGew7LaTfNZ2Mt8HXb8hNdnom+f7e8PF8CJYG8DzeN/8lGr9dz5VjXP7YAiEwA8Fx//fWrCy64IL2z5fWJd7dW7VO+63BtDr6HWYC6rL322tV5552X/h73nmxtaHkkIAEJSEACEpCABCQgAQlIQAISkIAEJBAENADYF9oS6PWCcBPusV4wbrp/+TkpYTfbbLP0Z1iQFjY/ZsyYUV1//fXVy172srQgXJZ/stWn2/prAOiWmOdPNgLjPYfl9W8a/5NN8J7o8kz0/Sdb37U8U4+ABoB/t1nT/Nfr1n3iiSeqF77whdWmm25aYd5EvM8zGXG/vEz573m7Ef3Pf2wNgPjPNT/+8Y9XBx98cIr8JxNAZB7odR28ngQkIAEJSEACEpCABCQgAQlIQAISkIAEekVAA0CvSPbpdcZbPBvvBeOmZiOd7JZbbpki+1lMZtE3PyIDwKte9aralLCTrT5N9S0/1wDQLTHPn8wEJtt8NtkE74kuz0TffzL3XcsmgbEm0Ov5cbzffzBhkg2An0cccUT679FHH03ZmUj1/9hjj82GsK58eeQ/v6+22mrVvvvuW73jHe9IRgAPCUhAAhKQgAQkIAEJSEACEpCABCQgAQlMFQIaAKZKS01QOXu9INxUjfFeMG4qz8UXX1xtu+22aeEXE8A///nP2b4CHzIAzD333Onv/SZgaQBo6iF+PpUITLb5bLLNFxNdnom+/1Tqy5ZVAr0m0Ov5cbzf5xD/eUd7/vOfXz311FMVGQF+8pOfVCeeeGJ15ZVXJpNmfpTlC/F/scUWq1ZaaaVqm222SWn/F1988WQqgA9mAt4HuX689/W6HbyeBCQgAQlIQAISkIAEJCABCUhAAhKQgAR6QUADQC8oeg0JSEACEpCABCQgAQlIYMII5CYGxHrMABw33nhjdeutt1b3339/ddttt6WfTz75ZDXffPNVCyywQPq5zDLLVK9//eurFVdcMYn8pPrn4Jr8129bPE1YI3ljCUhAAhKQgAQkIAEJSEACEpCABCQggXEhoAFgXDB7EwlIQAISkIAEJCABCUhgrAiEASC2A0C0nz59erpdiPgh5NeJ+vl5IfzzN7aAis+i7OOd4WCsmHldCUhAAhKQgAQkIAEJSEACEpCABCQggf4koAGgP9vVWklAAhKQgAQkIAEJSGBgCOQZAHKBnu0BOPhbbgTg9/gMowCfs1UA2QPmmWeeIeF/YABaUQlIQAISkIAEJCABCUhAAhKQgAQkIIG+IaABoG+a0opIQAISkIAEJCABCUhgMAnkBgAIRBQ/GQGmTZuWoPzjH/+o4t+I/hHdP5jErLUEJCABCUhAAhKQgAQkIAEJSEACEpBAvxLQANCvLWu9JCABCUhAAhKQgAQkMGAEwggQBgBEflP2D1gnsLoSkIAEJCABCUhAAhKQgAQkIAEJSGDACWgAGPAOYPUlIAEJSEACEpCABCTQLwRyA0AI/xoA+qV1rYcEJCABCUhAAhKQgAQkIAEJSEACEpBAJwQ0AHRCyXMkIAEJSEACEpCABCQggSlBoNwOQAPAlGg2CykBCUhAAhKQgAQkIAEJSEACEpCABCTQIwIaAHoE0stIQAISkIAEJCABCUhAAhNPQAPAxLeBJZCABCQgAQlIQAISkIAEJCABCUhAAhKYOAIaACaOvXeWgAQkIAEJSEACEpCABMaAACYAI//HAKyXlIAEJCABCUhAAhKQgAQkIAEJSEACEpj0BDQATPomsoASkIAEJCABCUhAAhKQQDcENAB0Q8tzJSABCUhAAhKQgAQkIAEJSEACEpCABPqJgAaAfmpN6yIBCUhAAhKQgAQkIAEJSEACEpCABCQgAQlIQAISkIAEJCABCUhAAgNLQAPAwDa9FZeABCQgAQlIQAISkIAEJCABCUhAAhKQgAQkIAEJSEACA0UTgwAAIABJREFUEpCABCQggX4ioAGgn1rTukhAAhKQgAQkIAEJSEACEpCABCQgAQlIQAISkIAEJCABCUhAAhKQwMAS0AAwsE1vxSUgAQlIQAISkIAEJCABCUhAAhKQgAQkIAEJSEACEpCABCQgAQlIoJ8IaADop9a0LhKQgAQkIAEJSEACEpCABCQgAQlIQAISkIAEJCABCUhAAhKQgAQkMLAENAAMbNNbcQlIQAISkIAEJCABCUhAAhKQgAQkIAEJSEACEpCABCQgAQlIQAIS6CcCGgD6qTWtiwQkIAEJSEACEpCABCQgAQlIQAISkIAEJCABCUhAAhKQgAQkIAEJDCwBDQAD2/RWXAISkIAEJCABCUhAAhKQgAQkIAEJSEACEpCABCQgAQlIQAISkIAE+omABoB+ak3rIgEJSEACEpCABCQgAQlIQAISkIAEJCABCUhAAhKQgAQkIAEJSEACA0tAA8DANr0Vl4AEJCABCUhAAhKQgAQkIAEJSEACEpCABCQgAQlIQAISkIAEJCCBfiKgAaCfWtO6SEACEpCABCQgAQlIQAISkIAEJCABCUhAAhKQgAQkIAEJSEACEpDAwBLQADCwTW/FJSABCUhAAhKQgAQkIAEJSEACEpCABCQgAQlIQAISkIAEJCABCUignwhoAOin1rQuEpCABCQgAQlIQAISkIAEJCABCUhAAhKQgAQkIAEJSEACEpCABCQwsAQ0AAxs01txCUhAAhKQgAQkIAEJSEACEpCABCQgAQlIQAISkIAEJCABCUhAAhLoJwIaAPqpNa2LBCQgAQlIQAISkIAEJCABCUhAAhKQgAQkIAEJSEACEpCABCQgAQkMLAENAAPb9FZcAhKQgAQkIAEJSEACEpCABCQgAQlIQAISkIAEJCABCUhAAhKQgAT6iYAGgH5qTesiAQlIQAISkIAEJCABCUhAAhKQgAQkIAEJSEACEpCABCQgAQlIQAIDS0ADwMA2vRWXgAQkIAEJSEACEpCABCQgAQlIQAISkIAEJCABCUhAAhKQgAQkIIF+IqABoJ9a07pIQAISkIAEJCABCUhAAhKQgAQkIAEJSEACEpCABCQgAQlIQAISkMDAEtAAMLBNb8UlIAEJSEACEpCABCQgAQlIQAISkIAEJCABCUhAAhKQgAQkIAEJSKCfCGgA6KfWtC4SkIAEJCABCUhAAhKQgAQkIAEJSEACEpCABCQgAQlIQAISkIAEJDCwBDQADGzTW3EJSEACEpCABCQgAQlIQAISkIAEJCABCUhAAhKQgAQkIAEJSEACEugnAhoA+qk1rYsEJCABCUhAAhKQgAQkIAEJSEACEpCABCQgAQlIQAISkIAEJCABCQwsAQ0AA9v0VlwCEpCABCQgAQlIQAISkIAEJCABCUhAAhKQgAQkIAEJSEACEpCABPqJgAaAfmpN6yIBCUhAAhKQgAQkIAEJSEACEpCABCQgAQlIQAISkIAEJCABCUhAAgNLQAPAwDa9FZeABCQgAQlIQAISkIAEJCABCUhAAhKQgAQkIAEJSEACEpCABCQggX4ioAGgn1rTukhAAhKQgAQkIAEJSEACEpCABCQgAQlIQAISkIAEJCABCUhAAhKQwMAS0AAwsE1vxSUgAQlIQAISkIAEJCABCUhAAhKQgAQkIAEJSEACEpCABCQgAQlIoJ8IaADop9a0LhKQgAQkIAEJSEACEpCABCQgAQlIQAISkIAEJCABCUhAAhKQgAQkMLAENAAMbNNbcQlIQAISkIAEJCABCUhAAhKQgAQkIAEJdE9g1qxZ1RxzzNH9F/2GBCQgAQlIQAISkIAEJDDmBDQAjDlibyABCUhAAhKQgAQkIAEJSEACEpCABCQggf4ggPjPESYAjQD90a7WQgISkIAEJCABCUigfwhoAOiftrQmEpCABCQgAQlIQAISkIAEJCABCUhAAhIYcwIzZ86snn322YqfGAH46SEBCUhAAhKQgAQkIIHxIIABdfr06dVcc801HrebkvfQADAlm81CS0ACEpCABCQgAQlIQAISkIAEJCABCUhg4gj87W9/q5555pnq73//e/Xoo49OXEG8swQkIAEJSEACEpDAwBFYZJFFqnnnnbeac845B67unVRYA0AnlDxHAhKQgAQkIAEJSEACEpCABCQgAQlIQAISGCKAAeDxxx+vnn766WratGmSkYAEJCABCUhAAhKQwLgRIAvVi170Ik0ALYhrABi3ruiNJCABCUhAAhKQgAQkIAEJSEACEpCABCQw9QnEFgBPPvlk9Ze//MX0q1O/Sa2BBCQgAQlIQAISmFIEiPxfYokl0lZUZgEY3nQaAKZUd7awEpCABCQgAQlIQAISkIAEJCABCUhAAhKYWALPPvtsKsBf//pXDQAT2xTeXQISkIAEJCABCQwkAQ0A7ZtdA8BADgsrLQEJSEACEpCABCQgAQlIQAISkIAEJCCBkREg0oojDADTp08f2YX8lgQkIAEJSEACEpCABEZAQANAe2gaAEbQqfyKBCQgAQlIQAISkIAEJCABCUhAAhKQgAQGlYAGgEFteestAQlIQAISkIAEJgcBDQAaACZHT7QUEpCABCQgAQlIQAISkIAEJCABCUhAAhLoAwKzZs1KtYgMANOmTeuDWlkFCUhAAhKQgAQkIIGpQkADQPuWMgPAVOnJllMCEpCABCQgAQlIQAISkIAEJCABCUhAApOAgAaASdAIFkECEpCABCQgAQkMMAENABoABrj7W3UJSEACEpCABCQgAQlIQAISkIAEJCABCYwNATIAPPzww9Ucc8wxNjfwqhKQgAQkIAEJSEACEqghoAGgfbcwA4DDRgISkIAEJCABCUhAAhKQgAQkIAEJSEACEuiagAaArpH5BQlIQAISkIAEJCCBHhDQAKABoAfdyEtIQAISkIAEJCABCUhAAhKQgAQkIAEJSEACOQENAPYHCUhAAhKQgAQkIIGJIKABQAPARPQ77ykBCUhAAhKQgAQkIAEJSEACEpCABCQggb4moAGgr5vXyklAAhKQgAQkIIFJS0ADgAaASds5LZgEJCABCUhAAhKQgAQkIAEJSEACEpCABKYqAQ0AU7XlLLcEJCABCUhAAhKY2gQ0AGgAmNo92NJLQAISkIAEJCABCUhAAhKQgAQkIAEJSGASEtAAMAkbxSJJQAISkIAEJCCBASCgAUADwAB0c6soAQlIQAISkIAEJCABCUhAAhKQgAQkIIHxJaABYHx5ezcJSEACEpCABCQggecIaABo3xPmmDVr1iw7iwQkIAEJSEACEpCABCQgAQlIQAISkIAEJCCBbghoAOiGludKQAISkIAEJCABCfSKgAaA9iQ1APSqp3kdCUhAAhKQgAQkIAEJSEACEpCABCQgAQkMEAENAAPU2FZVAhKQgAQkIAEJTCICGgA0AEyi7mhRJCABCUhAAhKQgAQkIAEJSEACEpCABCTQHwQ0APRHO1oLCUhAAhKQgAQkMNUIaADQADDV+qzllYAEJCABCUhAAhKQgAQkIAEJSEACEpDApCegAWDSN5EFlIAEJCABCUhAAn1JQAOABoC+7NhWSgISkIAEJCABCUhAAhKQgAQkIAEJSEACE0lAA8BE0vfeEpCABCQgAQlIYHAJaADQADC4vd+aS0ACEpCABCQgAQlIQAISkIAEJCABCUhgjAhoABgjsF5WAhKQgAQkIAEJSKAtAQ0AGgAcIhKQgAQkIAEJSEACEpCABCQgAQlIQAISkECPCWgA6DFQLycBCUhAAhKQgAQk0BEBDQAaADrqKJ4kAQlIQAISkIAEJCABCUhAAhKQgAQkIAEJdE5AA0DnrDxTAhKQgAQkIAEJSKB3BDQAtGc5x6xZs2b1DrdXkoAEJCABCUhAAhKQgAQkIAEJSEACEpCABAaBgAaAQWhl6ygBCUhAAhKQgAQmHwENABoAJl+vtEQSkIAEJCABCUhAAhKQgAQkIAEJSEACEpjiBDQATPEGtPgSkIAEJCABCUhgihLQAKABYIp2XYstAQlIQAISkIAEJCABCUhAAhKQgAQkIIHJS0ADwORtG0smAQlIQAISkIAE+pmABgANAP3cv62bBCQgAQlIQAISkIAEJCABCUhAAhKQgAQmhIAGgAnB7k0lIAEJSEACEpDAwBPQAKABYOAHgQAkIAEJSEACEpCABCQgAQlIQAISkIAEJNBrAhoAek3U60lAAhKQgAQkIAEJdEJAA4AGgE76iedIQAISkIAEJCABCUhAAhKQgAQkIAEJSEACXRDQANAFLE+VgAQkIAEJSEACEugZAQ0A7VHOMWvWrFk9o+2FJCABCUhAAhKQgAQkIAEJSEACEpCABCQggYEgoAFgIJrZSkpAAhKQgAQkIIFJR0ADgAaASdcpLZAEJCABCUhAAhKQgAQkIAEJSEACEpCABKY6AQ0AU70FLb8EJCABCUhAAhKYmgQ0AGgAmJo911JLQAISkIAEJCABCUhAAhKQgAQkIAEJSGASE9AAMIkbx6JJQAISkIAEJCCBPiagAUADQB93b6smAQlIQAISkIAEJCABCUhAAhKQgAQkIIGJIaABYGK4e1cJSEACEpCABCQw6AQ0AGgAGPQxYP0lIAEJSEACEpCABCQgAQlIoA8IzJo1q7YWc8wxRx/UrvsqjDeP8b5f90T8xmgI2L4jo6cBYGTc/JYEuiHg/NQNLc+VgAQkIIFBIaABoH1LzzGr1RvEoPQQ6ykBCUhAAhKQgAQkIAEJSEACEpjEBDr93/ZBMgIEE362qneveMh/Eg+OHhWtk/7Uo1uN+DK96s8jLkCLL2oA6DVRryeBfxPw+WNvkIAEJCABCbQmoAGgfe/QAODokYAEJCABCUhAAhKQgAQkIAEJTGICuThZV8wQBierQNgLtKXQz7/jv7Leo+FRZygYK/5x3X5ut160/Xhco5P+NB7laHePydpPNABMdM/w/v1MIJ4TM2fOrK0mwgfHZJ0f+rltrJsERkugnYl1tNf2+xIYFAIaANq3tAaAQRkJ1lMCEpCABCQgAQlIQAISkIAEpiSBXgrQU1V0RvwIoYNG7ESwHYkgUt4n7pX/LDvRSA0HTZGdIyn/lOzgk6DQnfSniS7mZO0PGgAmumd4/34mMCgGgPJ5OFnnu37ua9Zt/Ak8++yz1bRp08b/xt5RAn1EQANA+8bUANBHnd2qSEACEpCABCQgAQlIQAISkED/Eeg3A8BIFjzjOyHQl4It/+YcRIO55pprxJ2grmy95J8XLCI6x3oLgxHDGKAvRn+i/fl9+vTpQ7XvVoji/FzM+sc//jGqPhkF6bYc8b2xjjDUANCbgfLPf/5ztn7XdNWynzWdn38+a+asao455+jmK547QQR6YQAYyTN3vKo789lnqzmnTavok/lh/xyvFvA+EBjNfDpSgvT5mTOfraZl7xsxHkZ6Tb8ngUEkoAGgfatrABjEUWGdJSABCUhAAhKQgAQkIAEJSGDKEWAR/29/+1t1wQUXVI8//vhQRPwCCyxQLbPMMtXCCy9czTPPPKleIYhzPsfzn//8JEKG6MxiydNPP139/e9/T3+fe+6503nPPPNM9YIXvCD9zucvfOELk7BOhBI/OeJ3BCvuw/lcl89DhOd+ufCZX4PvcT7XpnzxHa4bZeT3v/zlL+nzRRZZZLby8I+77767uvfee6slllgi1Z16hID2vOc9b6gulIOD6/D3yCLwxBNPVPPOO2/1pz/9qZp//vlTXV/0ohelMnOdKD+LwhdeeGHivckmm1S//e1vq8svv7x6wxveUK2yyipDfeipp55K9aBe8Ij7xn04EaGUe3IPytIqpbOGgIkZmrQHbU87YgCg//3mN7+prr/++vTvt73tbdXyyy+f+gn9ab755kv9Kfo2f4t+TX/5+c9/Xr30pS+tVlxxxeqSSy6pHnvssWqttdaqFl988eoPf/hDGjuMV67NWKAvLrjggul6v/jFL6oHH3yweve731295CUvSdel33C/fGxFX+HeXI/xw+/8Pf6jr43UPNBJSwyqAYC5Et70k7vuuqt69NFHU1syN8yYMSMx5xz6FL/TbrRz3pYx9zFnxHzMefQt2jHm7zQnz5yVzuF63JfzmF+4J/ejz3HMPTdz9nPzMQd9Zs5pc1ZP/PWv1ZxzTkv/zg0u0cZNfWSWfoFOhkPPz2Fc02eYD+67777n2nPOOSueOcwlPL94DjK/cG48RylIPJP4nTanj3A+cwmf0Yc4n+9xPfrbNddck565iy66aJrr+B79jv7BuYz3JZdcsvrjH/84NMdwDv3yySefrF784hen87hW9LNnMbdMm17NNdf06v/+7/Y0/71yyVdWc79w7mqeeZ97Z5k2Z+soaKwBGgJ63rW8YEaA/h3P84cffri68cYb0zN5oYUWSnM6YyXe38IkyJjh4BlL/6fv8xnfj/c9xttfH388fX/OdI/n5mDOi/k95l7+xrVyA2Ea608/XU2bPi2NW+Z6nivl0TR/29gS6GcCGgDat64GgH7u/dZNAhKQgAQkIAEJSEACEpCABPqKwK233lrtuuuu1S233JKEZsT/Rx55pHr5y19ebbvttuk/FgdZiEQUDzGc30ME4CeLlSzS8x/iAt9BnApxKSLt84h7xINY4OR6IXLnpgGujbDAwijX5posTOYR/PyOgFUXGc3CJ2VAXPj617+eRIhPfOITqYwh0nO/E044odpvv/3SZ5/61KdSPbke90R04J5l/bkG961Lt4p4Esz4fhgFWAT+4he/mMQXjBdXXnlltffee1frrbdetdtuu6UFYcoMG+oavKljCLZRNu7NojDtxu8h0JULtxoAJmbIhtBGu7Hwv9dee1XXXXddEukfeOCB1NbvfOc7qy996UtD4n+UNBbk6Te09z333FNtueWW1Wtf+9rq8MMPr/bZZ58krH35y1+u3vjGN1b7779/6jNcC5PAN77xjermm2+u9t1332QC+NjHPlZdffXVaQxgGsij+GMsldt5xNipy4BRt7VFrygPqgGAeeqqq65K7YTgwxzCQT/ZcMMNq1VXXTUJPP/93/9dLbvsstX6668/NObDkMX5zJUwRGwNYxDfo98h8HPw+/P+FSXKZ888/cxzJq+ZM6tpc85ZzfW851XTp0+r5phjzuqpJ598bs6dOfM5QfhfBoBp06YnAWrmvwTlWbNmpvPjaBKQNAD0asR0fp2Yk/h57rnnVhdffHF6vvEfzzeeORyrrbZampvC7MN4z0VF/s01Tj311NSX6JsIkxz0RQyA9CveL84666w0B2222WapL/O8RNhHCOVgruN85q8oX8wv/J1zGRsIlcylHHNNnyuJoNOnTat+eeGFyUT3nve8p1pm6aWreeadN9073ida0jFjRecdxzO7JhAGVkx/9M+HHnpo6B2ScbDmmmumZzH9H+MNP8N0xbsj83iY+jDw3XDDDWkMLbbYYtXfnvlbtcCMGf8y5v5zKNsF3yf6f26MtjNnVvPOO08189mZ1SOPPlrNmH/+6s9//nO6x4UXXVS9dNFFqzXXWjO9m9Y9z5vm766B+AUJTCECGgDaN5YGgCnUmS2qBCQgAQlIQAISkIAEJCABCQw2AQTJHXbYIQmUhxxySIp+v+iii6ojjzwyLUqefPLJ1dJLL50WCBGkQvhHGGBBPo/i5xos0EcEcggLiFmcG5H+LEJyPQQAFlkQw1/2spelMrA4SYQyYgKRsJzHvRACQvDmnIiCJUsBAjgL/oj8LJzyHa7F3xFDKeP3vve9JJq+613vSuJoCB1cmzoddNBB1YEHHlh94QtfqD7/+c8PCRmRiSB+IqxxEFHLNSLykb9Rr8g4gJGCxVvO4fpE83INIv4RgikvwghM+UlEGEIuAh0Lr4h3aTF32rQksHA/DkwLESnJOXBg4ZgF5Tin7NGxkNupMWCwR0Tva08/QGjbbrvt0oI/hhv6PP2MNqE/vuUtb0n9g75CuyKc0X8RzuhDiP0bb7xxtc4661Tf+c53kqBw0003Ve9///tT9ooPfvCD6TzGLdG773vf+6r777+/+slPflKtvPLK1XnnnZf6Df2fMRKmHn4Sbc53GI+MFfpU9Gf626te9aokwlE2ysPRkcA2QpSDagBgzjr66KPTHIDxin5AtohzzjknzQ20NUaQ4447LvUDBFoiq+HFPIJgRH9iruS7tBf/8Tf6Ep/HHME9nv2XmIpQmoulCEa07xNPPlEtuMCCaV5bYMEFU/9E5Ofzf/4rG8Bc06en+TlPOR3N3iQgaQAY4QAZ4ddy8Z9L8Nz52c9+luae173udemq9EGMAYiMGI4wAtLuPIsjEj8ygWAa/MEPfpDmhw984APJPIjISd+h/0XUPn2YdwnmF/om14vnKM/LyIASUdD8jTkoMgCEaYB3Bd4lOBaYsUDKQME1f/7zc6vTTvtJtfnmm1XrrPP29HlH26RoABhhT/JrnRBgHPC+xzOYZ+9GG21UveIVr0jP5fPPPz89gz/0oQ9VK6ywQhozkbGH/s5zl/HDvMxYOeqoo6rf//736V199dVXrx595NFkvuJ7Tz/9XKaNhRdepJpn7rnT3PzQgw9WCy60UPr+s8/+s3rk4UequeeZO/37phtvqk486aTq9W94fbXpZpulMcmzIcymnc7fnTDwHAlMVQIaANq3nAaAqdqzLbcEJCABCUhAAhKQgAQkIAEJDBwBItK33377JNqfdtppaYEScYhIeIQnIoxZ3L/jjjuqQw89tLr99tsTI4wCO+20U1qM5Lj00kvTuaTiRcAnIhChk0hnxHUErE9+8pPp2lyHRU2ilX/5y19WJ510UkqFzsIo10e8REwg0hVxgOhXxFPExzPPPLM68cQTUyQ1UbCf/vSnqzXWWKO67bbbqv/6r/9KAhcLqYgTiGMssL7+9a+v9txzz+qUU05JIgbC6y677JIEUxZhWRQlqvorX/lKKiOR+HwWkf2ROhvhnmgujje96U0p4nDddddN9/vud7+boiERLfjuBhtsUO2+++5JfIMjwh73op5cA1Gf8xE0DjjggGrrrbdOJgAMFwi7GBsQeeGw6aabpjbguiwmIxizYAvjyAxA2RBxOSLbQLmQqwFg4oY37UoUPv0CkwltxdhDICDaln5LBgr6COOHFP8IATvuuGO11VZbpT6GeYBzEQMYB0QF0lfpX4wxFvLZVgLBn/525513Vm9+85tT30SEO/vss1Mfx1hyxBFHDIkLmAte85rXVDvvvHMSlRF8+Q7iIMIyY5fvIDpTFsZhmaWjl2QH1QCAeHrMMcekDCzMLcwHkf0BURQTFeI//YaU6cxBzD+/+93vql/96ldJZGL+ob2YMxGRLrn44uruu39XzT9j/iQarbbaqqmprrzyqupvzzydhCHMV29961vT1hJc48qrrqyuvurqdN6yyy2X2n65ZZet3rb66tUdt99eXXnVVdUdd9xezT//jOp1K6yQ7jcjGZ5mpu/kWQCe+3d9rn8NAL0cNc3X4lmRpwKnz/Ds3WKLLdLY5h2A58phhx2WDD/bbLNNmj94XnEucxBmQOYgfv7oRz+qLjj//GrRxRZLcxPZSa6/7rq0rcDz/rVVDvMK/ZrnHQIoIiZZLq699tpkTsF4QCYL7sccyfn062WXWbY677yfV5dddln6HAPKKSefUj3w+wdSRRdfbPFq1VVWSX32qiuvTM92xMy11147if8vfMELhkwqLcloAGjuNJ4xYgKMJZ7NvOO+4x3vSP2YZztmGt5fmcvZ9on36Mj8wrsehhreX392zs+qddd9Z/XkU09VP/7xj9NzGSMN77QPPfhQdfddd6XsLMn89fTT1RprrF6tvvoayRhw9jlnp6wu79100+p5z5urOuecn1V//tOf0jjnvYEMAAsvsnD1hhVXTNsC8b6Zzw3t5u0RA/GLEphCBDQAtG8sDQBTqDNbVAlIQAISkIAEJCABCUhAAhIYbAII+ywAIi6RBp/FRw4WHElVj/BOdPFHP/rRtHc9aUsRpViwfOUrX5kWMREvP/zhD6coZwRL0toj/B9//PEp2o8Fy/e+971J4EREQFhAJECQ5PsI/Sz8IywQqcwCPuI2Aj5p8hEbiTREoPjsZz+bTAGUA4GSvx188MFJQCDdOWlSN9988/QdRNKPf/zjyYiAIEqGg6WWWipdg3rFPqsYABDhEUUxB3zmM59J5cYAwCIQQirmAgSKV7/61clEgECLaEZKdSKwEXdZ3OXeZ5xxRor4/9a3vpXORfRFjCOql0Vh6rzccsv9f/beA86u6rr3X7dMn1EZCVRBEqKJIiFAdIgpptvYuGDsgHtLniFxQl5eXvJ5ifNemuMY23HcMWBs3ME4NsQOAkwH00VRQQ3UpdGMNH1u+f+/69x1Z99z+xRN0T58htHce8rea6+99j7r91trad9wBAP+cz0RvgD9q1evVmCPfjIORIjRF2QGWQNHMGNG+5EdYDLRnJAyOGhzIdDNEwAO7Fy31PqMPcAXuggQT3YL5hsgL+PI+KJjgAQQaJgrRGwDuhHhCriFjqLzEG7QY3QaYAGdBKCDVIC+Mg/RA/R18+bNGvHP/LjppptU34juZb6iizyLNgBIcK8/+qM/0vugc8wlyEA876GHHpLHHntMv2eeWOYJy6Ix0lI9WAkA2AbkfN9996m9oFwJ9gOCE5HYEDy+853vaIkAxgC7ARCLbUO/sJ/YBrJLnHH66XLhBRfKz+/6uTz6yKPS2jpdpk9vlQ9+6IOyZvUaHVNsIUApgP6ypUvl8iuukGee+b08sPIBaWhskIULFmp2COwOtgnwCDtMaQlAf8YJstLV73qXXP7/E57IGOAe5YgAngAw0jOn9P3CBADWWuwBuoUeQThiPwARj/WYjCOsbdgDdA87xbqPTXrnO96hugpR6KRlJ8lV77hK178f/fBHmr3k8AWHq460TJmi5ECe8dGPflR1G3vCiw0JAAAgAElEQVQGSQnQkftho5YvX67ENtZ+iEhknrj1u9+V7du3yQ033KjtuvfeX8vRRx8jTU2Ncv/9K+Xoo4+Sj3z4I/LSqlXys5/+NEsA0HIXmUjoXH3MJaJ4/Tuw+newPQ1gHtsMQQvCKXtH9mbsWZlXEG0gxrCW33HHHXoe+2z24GTh+ulPfiLXvu9aJcnc/KWbZeOGjbJ8+Unymc/cID/84Z1y76/vVYIOawF2un+gXz7xiU/qc8gShH2+/rrrdB/9pS9/WV568UUlDGLPb73tNjl2ybFyyaWX6n6Bcyzzj41TuQwuB9t4+v4eXBLwBIDS4+0JAAfXfPC99RLwEvAS8BLwEvAS8BLwEvAS8BLwEvASmMAScAkAgImkzCfaFHCduuIAhTgZAcUBmqlXDxiJ8xLw4K677lLQHeCciPdPfvKTCiDg4CQ6D8cknwNOAZZDDCCNKQA5Tk9+iErmWThJScNPGnPIAkTjcz8yE/ADoMm9/vIv/1I/57wvfelLChwAskMsALQkEwGZBgD6IQLgDCXKGSICoBkAKiAogKnVQqcNZCYgkh4nqYElFsVFBgFAEcALHK4ApTh3yWKAjIjKBSQBwOD+gB5kKgDIAzwD1KBvgLAAqURykQYWAgDthgBA1C6y4RrIGADF9IFoMLIFQEogQhsghedDFICcgaMXgoA5mIs5bj0B4MBPVCuZASgFMMt8ufvuuxVEBeQHCPvXf/1X1SkiBIm2BnAjwhv9gkTD3IIocMEFFygYjK6ioxAEANSYr+g/cxfSCUAc4B26iE4TFYv+8VyXAEA2is9//vMKGt94440K7JFJAOIPhBLsAfpGG9BpInghAAAUooueADCy+sT8RK6A6owr9g47hrwZ/7PPPlvtDHYDcJXU7dhebAPjDYEEe0tkNplFbvrzP5eXX1old919twL0XKPkjWRS2vbsUT3ZsHGD3HrrbXLUkUeqnYKctGHjRvnkJz6h9u7nd92lZIH3v/9amTtnrtx2++1aX5pz2/a2qf0+8sij5H3XXJPVh0gostqIAGH74wHYkdWfcncLEwDIJkOEMnaINZ21kLUHOwO5jbUUfXjmmWd07kPKgwACiQnQMh6Nyi23fFfJI+945zs0Dfm3v/Vt2bd/n7zznVfLwkULZf2GDbp2W6Q/6xRkJwh46DVrJNeRyQcyAPYREt2M1la59bu3yrHHHiOf/eyf6b4B8iD6S5aKH//4RzJzxkxd/8IEAGwuOmplKooBml7/ymmM/344EiDzBesx+soaDsiObqL3ZHlhrYXEydpMVD57cfaBSgBYuVLuvutu3RsuhQBw882ycdMm1Xfs+De+/nV54cUX5GMf+7gsXnyEkrp+9etfyZJjlygR5pvf+IbOZwijRPp/5ctfkWeefVb+4i9u0gwt2G1KAFxw4YU6p7ABPgPAcEbbXzvZJOAJAJ4AMNl02vfHS8BLwEvAS8BLwEvAS8BLwEvAS8BLwEvgIJWASwAAIARExEkJ6EdafABu0tATvYwzEkAapyWgO85NIo0BpIgEBIzHec9hafMBKQHtSTMMAM7ziFIGDCKaFYABwB7HP5HPOEP5nB+yCUA4APAE5IJUwN9EKxq5AJAM0J7oVKKnAMm4H7WyARWIwgKAAHinpjFAPmAmQJubKp/PcMjiqAVcNYATWQCE0hZkAIkBYBWQlrZCWgDQJxKfvgKK4vAlqhpgF6IBoD4R1VxPqQL6j3zCGQAofWCZCQAAeQ6R22QbIBUy6eJNJpwHOYEIboBlgBwiektFbXkCwIGf5FaiAXALvQCMJ1oboB+d/8Y3vqFgGmmAIQBASiEyFzCeMceBD3GF8SZSliwARPRDyCHjBpH7pHBH7yENMGfROfSC50HkYU6jgwC5LgEAwgl6T3vQSSITyYJBe4hABKyDuEPbaQNZKTwBYPR0CJATu8H4YWOxQXyG7UOPsHPMdUBYUq5j87ATjCsEDiK0IVZhizdv2iyf+tQnZd2atfKzn/9Mbc9pK07TKP3nn39BnnrySenq7pL6+gZZteolOeGEE+Xqd75TgaGt27bJDZ/5jJy49ETNHoAenLR8uZKWbr/9Nkmn0rJg4UIVxObNm2TZ0mVyxZVXKmjL4QkAo6cjw7kzOuQe6A42BHCeMjnYEggk6BVrEYAga9gTTzyh37MPQB+xXUQWQyD57i23yNKlyzQjwLbt23XdRncpIURpgMcef0xuvfVWjfDHvqFLEAiwVaxvVuscAgvrGTaR9kha5InHH5f3X3utXPTWtyoJ4b777lXdi8ZimmXgmKOPLkgAsBIAyVRQkqLY4QkAw9Emf205CUDMRPcharL3hLzHwTrLvpW5RWYM5hprPqRANwPAfb++V6593/vkxKVLlQCwbetW+fObbpJ58+YqoL/q5ZeDEljnnKPXfvWrX1XSKARRSK+pdFrnKZk2vvyVr2gGgBtuvFFmz5ol377lO0GpmCuu0DYxZ2iXe/gMAOVG2H8/mSXgCQClR9dnAJjM2u/75iXgJeAl4CXgJeAl4CXgJeAl4CXgJeAlMKkk4BIAiAYGRCIVKSAg0aVEsuMIBPwHeAd8xMEPmE80PKABzkcilwChABIBsQA2cWwS7YRDkkhiovwBwDkXkOv2229XpyU/OCwBKQEOABGohQ34ybnci0hBIpX5Hqcn0a7cC0CCaFSAd6KjACzpB2lOyRJAdDT3AkSnbVwPoYB0p3yH45Pf9Iv2uQQAsgfQfoASAFoiI3HEAoQQJQ15AaIEJAOuu/jii5UAAXgKaQCSBJFVRE9CFICYAOACcYCoqzABAJIEQC9OXEgVALiMA2MEwA9QSwYDMjJAtiCrAfcFKCSCjAwApQ5PABibqQtgRsYM6m2jfxBdSO0OGAahhbIPzBUySTDGzCmiBYnkhnCCPlNfG5DMMgBAAIBwAsAPaQDAn2sAhwHmmG9k4qAcxTHHHKMAPjriEgAA9CG9EKnI3CEdMXMN0g9zBpKLkQSYo7QRAgDncaDbo3EcrCUAsCMQqgBe0QlIIOgD2UAYS2wUdg27w9hRPxobQCkVCAGXXXqptO3dK7ffdrsC85/7u8/Jw5BEVq6Uj3/sY5oxgChqCAJEk15x+eUSr6lRPWqdPl0++KEPyVe/+u+yYcNG1QcyAABMYbOuvvqdcuwxxypBBGAXG5RMJGTHzp2qbxecf74Sxzg8AWA0ZsXw7xkmAGA7WFeY44w32WhYe9E11kpAfwhF/H3euecqSeSll17U9V/JJJ2dcst3vqNkPGwa6xVkFewCutTc0iKvrX5N13n2DldddZWul2SnsNTl6DeZc8iEgg7+4M47Ze2aNdLV2aXEJvSW9Q0glTI/6PCMGTN0TSZrQTgDwB/8wXmSSqZUr8sdngBQTkL+++FIgHUS8in2mXIu7KEp/QPRhbWYvTWkGLL33HbrrfL8Cy/Ip50SAP/9299qCQD25Ow72VezRyYTB+vz448/riVdlp+0XF5f/7rOveOPP0He/e53afag/fs7dQ89SwkAX1a7zj52/vx58sUv3iynnX6aEreYf6w57CPcwxMAhjP6/tqJLgFPACg9gp4AMNE13LffS8BLwEvAS8BLwEvAS8BLwEvAS8BLwEvgoJEA6eWJTgLEB2TEeQ8Ah2PeUs3jGARMB5jEUc9BRB5g+5e//GX9GyCaWuSA4BAHIBEAJgAiENUEiA2AjvMTQAlwCbCLH5yZRJ4CIkAiILMAoNc111yjbcCxyXkA3ETwA6heffXVmiobAgBpzgE3AC2IkAbEJFU2IClOTKKcaQ/f0xeyGBC1D5AByE+fIQWQVh8HLc5ac9RCNKD93IM2AbRxEHULGAugQft4FrIBmOO8NWvWKODP+ZAYeD7R34AYRHYTTQvwRnQlhACeQf8BNCAl8B3nUu6A8wGPkZmNFZFjnEc/cRBDxiCqstThCQBjM62tVjpjB0jKeKF76AhkEvQXsAuAnywPAGU45QHn0Hmc+RBm0MVly5YpKIdeAOavXLlSySTMFeYDkd7oG+UzABiYJ+guWTggnABGQD4AYCbSl+8A+LgefUJ3IdZAhiE6F7CNbBr0gbmIngNMM998CYCR1SfLCoGdpdwKP8geshLkDsbMCAGAoujJ3LlzlfTRvnevLFoYzP/1G9bLilNX6Pe//tWvNJL6wx/6sJxy6ikKIpGtBLt/4UUXSSKZ0Cj/GTNnatp/QFxsMYAQetLZ1aX2lkjsc849V8la6ChRp3wHKeu001aobQsflvrfPvclAEZWX6q9G2OK3tgBiE7EPXYAAhFEDmwEBBNsCmv6jh075J67fyEtLc1y4olLlXAypaVFwUzsA+D+m29AGPi4RhpDWgKY//BHPqJEEdbJH/3kx2rzWNvQLdY8SAPYFv7NOsq6SXQ/mSkgz7FOs5cgK8W+jg657dbbNNU/AH8ykZSHH3lYZh5yiHzmhhtk9Wuvyfd/8H3tA4CqZQkoB2B6AkC1GuTPr0YCrI+sray5kELZs7GvxJ5iQ8l0AXmVefe7hx6Sn/70ZzJ37hxN48/5PT3dct1118uZp58u3/j6N+TJp55UAgxrNWv/Aw8+KLPnzNbzyShAOZePf/wTsuLUU3XPQKmNo485WptMiQAyYnz4wx+S+fPmyxdv/qL09PZqCYBzzjlH56IvAVDN6PpzJ7sEPAGg9Ah7AsBknwG+f14CXgJeAl4CXgJeAl4CXgJeAl4CXgJeApNGAqTSJRUpADWOSWqTkq6XaHQAR4BHUoMSJQzYT0QoB452AKbTTz9d/wb8J0oJxybnA7AT+c71RCETOcpBLWtALQDQv/7rv9ZIKEAlolupO8x5OEwB+rk/fwOwk/6a++H4BOAnrerChQs14p6oeCJjicInOgqwE2CKewJUApYCqAJ8kWkAIBYSAJH2pOKHAMB9iXy2lO38BvwgOhKAFuIC11I3mQNglfbgxEV2fEfENA5aaieTqhuCBKAHzlyibgF86RMgMJG4RHdDlqA8AJFdnM9nAH5EjAPIQoYA5CdynKhJgDvIAIAbAP4AMIwbJAquL3V4AsDYTFvGG7AMsAs9AKgnehZyDCUdmGt8RiQgY46OALSRfYJxR8cB5YnWP/bYYzWaH3LNL3/5Sx135gEEGaJkKQOBzjAfAfcB45iXAHHMXeYEkYncC9ANAII5DwEFMBngH/ANnQVYph4xc5h7AxSS+QOgD0IAIOFoHAdrBgDGCgCekguMF2A/gBGR/sxtSjkw17FBEKrQF0hH2GZIVYCnM1pnaDT+itNO0/GBAABAes17r1ECUbwmrmDTgw89JJs2b5YlS5aoPZre2ipnnHG6kg6eeOJJ2bxpkzQ1N0ssGlWyFwA/Np+I7pX3r1R7C3kAm3T++RfIzJkz1Ja6hycAjMbsGPo9wwQACEJPPfWUrmGsm4CAjCEEFNYlyHTYqGee/r08/dRTmuJ/7pw5cs7Z58iKFadKX3+/rt/PPvOMHHP0MVqGBOIaenzJpZfIlKlTFbR/5NFHZN78+aqv2JrHHntM1zR0GZ0mswh6N7N1hu4fICZgAy6/7DK1Z91d3fLqK68oOYHrlyw5VtObt3d0aNYUgE6ey1q9dNkySaWSEo3mRjMXkponAAxdl/yV5SXAfgsQkYwXzDXmFPs+bDpEPn5Yu9kLb9ywQYj4X/XSKiUDQgogIwz2/dRTTlXbzlzr7u6S66//oO4P7l95v5x+xhm6N93bvldOWnaSkmAGEgnN5sEajm2H2Nu2Z4+SfyinwVxjr/rsc8/J2eecrQQc1n72Hrn2O1K+k/4ML4FJKgFPACg9sJ4AMEkV33fLS8BLwEvAS8BLwEvAS8BLwEvAS8BLwEtg8kkARztR9DgbARwBKon8JFoJR757AE7xwwEIyI97AHATtQ4BAMc9wDpOUByPRELh8AfABNjiOQDY/KbuMKA5AATnAQIQIUg7uCeOSRyUOE4BMQDcOY/U/UQW0m4cnWQxAPTivgAZ9AugFYADZw5/82yAf9pHu/ic3/Sfe9J2HLKAoMgGsJQobPpB+2krB8Ao/eN8vkMugLQ4bonWxdEL6QA5cgDw0kb+5nz6zXk4bwH1aTNgyIYNG5QAYPInsguZ0l5AP7IU0EfIDvQN4gDjRNSkzwAwvuYnusqPpd5GXyHcAAigG2SaIAMA+sY4WxQ1UbLoPvrFuFtqdUgvzBHmAqAX2StI7899Ibyg3+gC2SXQX56FfqKr6Bv6TSpu/o1+Mg9oA3MAQA7d5TOIApBsKCNAVgoyEUD+IVMFhAQiG9FJ5t1oHAcrAYDxRLaMB+PLb8YPOTPnsYPoCoA/QCj2F/vET3t7u9aI7u3ukSXHHSfRSETToO/ft0+zAzQ3Net9AEfj8RrVnS1bt+g9sEca/RmJyHPPPy+PP/6YnHrqCiV3Aaw+9tijqpuXXXZ58Pxt22RP2x6pralV4kBzc5OmXY/Gojnq4AkAozE7hn7PcIQv6xl6w5xnbcUuoH/MPwhs2IMZra3Svrdddu/apRHDpOknpTh6wN+c+8bmzXodGSjMBmFzANj3trfLjp07VBexXTwLWwUJEN1mzWMd7Ors1Mj+eDymton1G6AyGolqqQl0dMP69dLV1a32zcgyXMu/0WWyWExvnS69Pb3aPiKeSx2eADB0XfJXViYBbDj6yVxj78legLUZm43ustfjM+bmvvYO3Ydi6/nZs3u37gEOPeQQta+sCawB6D+EP/YMn/r0p/RezL/Zc+bovblXd2aNB/iHANA/0C972/YquYCDUjFvbt2i85Ef2khb3aNcBo3KJODP8hKYmBLwBIDS4+YJABNTr32rvQS8BLwEvAS8BLwEvAS8BLwEvAS8BLwEDjIJ4GTH8Wdp8A0QNzHgmOQcHCE4FXEyGohgzkGu5eA+fOaejxOeg/vynUUY4fg3ZyP3A3gwsoCdx/fhmqSca4QCQFGLsOIZFt1oDlCejdOV6GUOUl8DQOBwtTbSDn5olz3P+sVvwHmAWr4HZA0f9jly4r7WJ86lz3xGezjP6qXzbyMNuG02OfG9ew5tBbjjGRAF/vRP/1QjyXDqch5ACqUGyGoQJmyE2+szABy4CR6OtrU5xDiiH+ivW4IC8giR/xxE4EIMYDzRHwMNrPWmd+gY+sG4ol/he9r5Ns9tfnM9/+b+4TnPPe655x7VKf4NqQQiAaSDz3/+8woKcz90ODw/R0q6ByMBAP3gx8YGHTF7go3FRmLLIP1gh7EJkI4AihIDA9LQ0Cj9mQh8ovYBZ5saG7WWOgeEgFg8JgP9/Tru9fUNkhaRjo52icfiUltfp4ApYP+PfvgjvQbiE6AToBFZKo5YvFjXCsgpALbob02mjEpAdskFXD0BYKRmxMjcJ0wAwK6gP8xnxpU5jR3hbwUg9+xR3WpqbMraKnQshQ2L1yjhg0j8+ro6PW9gIKHrMPpVW1cn3T3dEo3FNOtEV3e32gvsjdkNdB3wknZwT8B+0yHun0gm2Txo5xvqG7K2kHWVtZ32ctBWdBmQE33s6e7WNuj1JQ5PABgZvfJ3yZeA7bWYD+g5f/PDfpK5BgkGO4oN5XPW2lQiKbW12P2Y2mvdU2bmRCwa03kJwQUin0bwP/us/MmNfyInnHiCEgR6+/v0Po1NTdLb2yPYXyvTg93niGXmDO1A/7lneC9tvfEEAK/ZB7MEPAGg9Oh7AsDBPDt8370EvAS8BLwEvAS8BLwEvAS8BLwEvAS8BCaMBErV/LToZQPd3U65zs1CnXVB9PD37jPzakIThSoEohZPPepeH26/PcsAU/c+dq7bH/5tGQAKgZlhskO5gS3UtlL9LQXI04dsZG7mwThqyY4AKAcoiwOZtN4nn3xyAIJk5Feund7BW6mEhn5eoflTSN9NB4nEJcUvgBhlJPhtBJpS84kWlprH5XrgzgfLVMA1RACvXLlSo82JBCYFPVkpAA4A8QoRYso9q9LvD0YCQCGbV24+U+vctZSRwHwqsMMRFbKvBCBo2KJmTlXg1A7AWg6iUJ955veydes2WbhggRx19FFqX5Q0kIbMVThStFx78/S/ygzT1j9rrwdwK51Rhc8rtj7mnE1iCLUxARDv6px7fSH9Ut2KiOqYq2eFWsP1gJ3uwXjzXPu8LCAZDVKuA/xDgoGcUOpIlW3V8OTrrz64JRC2h6ybxQ70P2cOZeadzjn2qZk9sdneTZs3ybat27Rcl5H/ovFYvqHX/XQRe+08sNq97kQcWb9+TMRRG7s2ewJAadl7AsDY6aZ/speAl4CXgJeAl4CXgJeAl4CXgJeAl4CXgJdAxRKYrAQAE0A5AkClwGpZ4CHzwJEkALgAsvUHB7KRG/jeMimESQ2VKkCl/ar0fv68QQm4hJOwPhYCSt1xtSwWljmjUj0tpPflxsR0h2fxbzcjgKtvAP72/WhF/ltbD0YCAH0vRogqOoapQYBTsRz7MwPspMm8UuTiLCgbOgGwKMiyQlR2SkFU0rIbiOQJAOVm1MT5frgEAAMlC/XY1a+hEABMn3MILiWIgdqGaKQqSN8TACaOrk7Elo4EASBX/4MMGdjiZMY+QxK0EkGRWFQi0XyLXwkBYCLKt9o2ewJAtRI7uM/3BIDS4+8JAAf3/PC99xLwEvAS8BLwEvAS8BLwEvASmNQSCPnXJ3VffecmvwQqIQAUksJ4zwBgbS4EcLj9qRRYrRQoryQ7QaHnF9M0IwG4/bGMBaSRJX0r0V9WPqFcBG74OZX2a/LPhJHvYSkCgD2t0HhZGniLsDcSANcUG6+hZgAI66v7t2UDAOwnFbGVHbCsBKXaM1xpHqwEgKrlNgoEgEFbE4BNiURSksmEfmxp330GgKpHalxeUA0BIGuzMqQSjVgORRa7ncyL/i+X7cGJeFbbwv/Cn3kCwLjUI9+owhIotx9zMwIUywAQnjbMOc2KEY0pIY91WTMExKJMSE8AKKGMngDgZ2o1EvAEgNLS8gSAarTJn+sl4CXgJeAl4CXgJeAl4CXgJeAlMKEkEE4oWs6nOWadK5X5dNw2esykddA+2BMAgslQDlitFCgfbQIAbSXaC1DWIr+sbXxWaTtN4as9/6CdKEPoeCUEAMW4nDTVVvOd2tuk2qeOtauf5fS02nEtRQCwjACA/2SaMODfvWa09McTACpQOA2rLpIBIHO5pW0vdjcDaQt9b+nTqT1NDXeOhNZ4H9kSAO5WpeTWJAQG69w52Pcy5fLqFxpYR2bB/A1ukrVXDqkkuDySk0WiUAmAQsOQLTGRKQGQ35T8xueBnRkFtc9L2RtOJfq5GpGkKGtQUofcHOkFhHmw618FZupgPoW5UuoI2+diJQCCWTh4uBkADPzHXrN/qCoDQPjGk3mw/PoxmUd3VPrmCQClxeoJAKOidv6mXgJeAl4CXgJeAl4CXgJeAl4CXgIHUgLFgP5wKtO8qI1MI8ecKFCowK85exyHrPdfHkitGn/PKhehRIvd9PJD7UG4ln219xnu9e7zRqo/JptyfSkFmJYjYITvXartQ+lXGFAZLUC3nIwm6/eVzi81zQWiW4cypoVkWS5jh6vL1uZiulBKR6rVn2LygQAACWK0Sw2Mtd6Vy9yQ831mTS+2ZrsR0zn7jyIXFIKmyoGnCrCWAbUqlmmoNnwQUZ4LNocjNvPs4cG8gUkH/I/qROCOcDpjc4qNehZ2V7EHuji4ecwD60OD4xIABr/Kff5gzYrgjFz7YboQkUE9yH1quOXlCSHh52vPiqhsbv8zLcw5Nx1OUVCx8vsTdbzLGZxRFlMl63OpJozUelfyGUXsflZ0EdGyPbpXiEZKZuUIP6fa9hfaj47yEGVv7/bXPizX/nL6Vd5eHKje+eeMRwl4AkDpUfEEgPGotb5NXgJeAl4CXgJeAl4CXgJeAl4CXgJVSaBSv1TJyCcnaqM6J21VTS1+cpgEkGErVBxxN0LN8LcZvxKoxAE6EiDkcAH84V7vjsBI9Yd7Viq/Yg7LagkAI61JngAw0hLNvV8l+mF6VM6ZPZyWegLAcKQ3etdWSwAotY9wCQCqU/yvaPR14T7ZNaPX48E7h8mUfENN+ZxI1zIbsYMawDEBViwE2AJhAkC5kR6kuKqu6rNytbAQTJ7Vvxx4Pf/5pQkAgQLrfzno3+DzVQQVb67DGldIA8PyCPfX/Rv4v2oGRjmBH1TflwNoR1sYla7PxdpR7Zo9lOeF7bq1ZSj2PU+7y5XUKDMAQ+nPcMY0vD6Vk385/arcdgyn1f7aiSoBTwAoPXKeADBRNdu320vAS8BLwEvAS8BLwEvAS8BLwEugoARcN2HU9WwG/kl1tJt/0nyRmVgpvV/F/skRkr/bnkL+c3NhHuh2jVD3/G1GUAIH2oE3gk2fFLcaa/l7AsDoqtFYj2+53g23fcPVH58BoFKqYX499DwwJ7M3cfcgngBQbgZM4O8PMAEgkFQBAkAJDDwXoB8aAO8JABNYR8s0vRxAO9o9H+n1r9r2VvJ8TwAYlKonAFSrYf784UjAEwBKS88TAIajXf5aLwEvAS+BCSYB0k1ZrcoJ1nTfXC8BL4EJJoFkMnnAU8GORJToBBOzb24hCWSQ/GTG9Rk1HyYf2IGHBmaAE2HvEgLGAmhPSlojp8LkBCKWopmarmPRLq9k1UlgZOxQMZApUkEEezmAqpwW+etLjbhTwrvIaaMrP2rJuke5iKpyEcvVaffkP7sSB/9YSmG47auEAOA+I3z+QU8AKJdO3zWvxYDWzB4FMC10ehXR0UUSoY+ieS+bAaCC4OoDmbFgTOZpSfMfYp+WbWChDAAMcPH9QajyeMGUEmUzAGR1qBABgEaXfv4gAJpLPrCrKo/iHdrzczf6/DVIsQn0b7D9I5mpqOxwTvQTKpjf7ivWaHS3YDmTcjYv0xA1u6EI+govzXYlVWADmHePjHqFPzfbV26HWEpuZFwZzlFR+6vc2RZrUaH1gpIHpQ6mZqE9RjYjkjudhyMIfwow9AIAACAASURBVO2klIAnAJQeVk8AmJRqPzE6hWHv7+/XH0CCeDyuDQegrORgcnMNdeas1pzWIItE9B6JREL/XVNTU8nt/DleAgeFBAyQs41VOafhQSEU38myEuju7tZz6urq1K729vZKY2Nj2ev8CcUlYHNx3759Ultbm10Pp06dOmnWLdZ3+sZBP92jpaVFdcmAsuECFC65qbOzU2WIvnJs2rRJnn76aeno6NC/kfExxxwjhx12mEybNk1lb+30OjsJJGAeh4hIMuNniFm3MGXdAyL79otMnyoy0CvSWCfSEFcyAOdzOecPz8VSnRxd/e3q7JSm5ubgBsmUJJMpibFHjua7XA9kG6vr0cF7ttky3kM4+Jv3FN5b3D0XY25/+73Ywasv1fQ8nU5q/Wh0KpXiZ/Cd2QUxbO1jn4EeontuXfZKAOBq2jXez+3p6ZGGhoZsM/v6+nSPcLATogcGBlSHzKdSCvSvZIz3798ve/bsOeDEz0raZucwJ2ze4EdiLthngR8pKtFIYKuLARVhAk7u8/MhjzDIrwnz05Es0K8ExQykmlZgUpOUlygFkB/RPdiGQpBLWELDux7w1iVLQk60Ax1KJ9OSSgb1rTl07csBfXLhr8rB4GpGeozOTYv6J9MpkWQyIQZWAroNDPTr37FYTYk5Umj8cj9T+10KccuL+HfHOwvBVyGgAm2aQM/X9RK91J8UCLBEYzGJsy+LRYPP/JGVQCUR/qkUe4tBW8oc11IgDjgdi8aynwV17nOVZkhEtnRQcsQ9qrUfYQC86veoYRIIhgP+Z14qhqetI9z+cvJT65E5iTFPpnivZS87uIdlf2rrcSrBd7wf5RJdrdN5elSuAcOTlr96gknAEwBKD5gnAEwwhZ5szX3sscfk8ssvl/r6+hwSQKX9POqoo2ThwoVywgknyKJFi+TSSy9Vh7858llcWCQO9hf8SuXpz5vcEmA+MBdwfDHnzOkDuMs8cZ1jk1sSvneVSACQHz354Q9/KJ/61Kdk7ty5gq7gMMR2L1iwoJLb+HOKSACQuq2tTd7ylreow3TKlCny5ptvyj333CNve9vbJrzcsDO2Fq9atUouuOCCnD49+uijsnjxYv2MF7/hEgC4jxt1i8Mf0P+v/uqv5Nlnn1UQBN3lwPGPvFevXi0zZswQnNYQEvwxSSSAtwF/HgSADGgeB4sF1V+3S579zYOS6uqTaDQmvTVpWf6Ws6Xh2AUiNSKJzPmcWtj1kON2KiKwoXkjcqLG6UO/smIDWKAmpu1PZRzv5s4d2pMmyTiPo264YAjNMiIydocf7E0ykZSBxIA6TdVRqoCIe2XYMe+6CcOO01KdLwYAufcopTn++sLRjYMyKw8A6orkDFJY3uXkX/j6QcJIkLqEv2OxaJZcYg5VyAHBv9n3xzLvwq4DPnj+wUJAQRYDAwl1KrvAP/O0ECG6UIRceMaNpe0dCmHI+ml9tvUGclksGlWAjH0/n9fE49nADFdPypnciUAACIBASA8x9RkBAroE1SzBpgRKUzoCszABwGSnepOpyc4vXcuNAKDre4YAUFLBhgfgF0oJPzi2pQkEYWICLQkTACKZ/hkpCf1SO5Rd8yYvAUAB/wyebHML2WJ/WP8hRrB+FF9D8iP+w+tRYf0rtr5ndCVnk1IJSSS81w1PiFIKGm5LiDGSk+OqnFWxtXBozzdbjswUpOZ9U7m1LngdrKP+CCRQigCQ5F06Q24NiGPsLwLZpZJJBXeV3BqyC4VkOyQCQOa+pmEuuFzp+KlOuDeogvDN88LEsEoIEzmzyZkOlbbZXT+wMUPdf4xU+912l+u/SxhTEg5jmNm3AvobTqOkgMyeTElzoUwBpmeeAFCt1hxc53sCQOnx9gSAg2s+jLvePvjggwoKDHUDYB0y1tj06dPl4osvlo997GNy7rnn6teeBDDuht03aBxIwJzTgHQe+BoHAzIOmwBYiqP029/+tnzyk59UMBfnIJ+tX79e5s+fPw5bPbGaRGT6WWedJVu3blVHJJHoP/7xj+Xd7373xOpIgdZCFiFLBGvwI488okQH93j88cdl+fLl2m8jJ+W8UFaR4i4HOBURwP8777xTPvrRjyq5gPtzGCEBOQPIrVu3TgkAniQ44dUttwPq3csQAGKB6zTSnylHsWtAVt/xc+lau1UaautkR6JL3vLh94kcf5hIvUgiFlxK7qjS7sBSDtRSzvl8WYf1Vzr7RHqiIrEaEZJYkCCLxpChABJAhstQqH1hIHqoIztS9xnq8yfSda4mBOBOENUSjvjv6xtQshdg04YNr+cAxHv2tFn8p+N9dUYhFOJU/L0pc43rkcteW4nL0F+vuldGfkUB2BxPaPHxK6rfJa63CDqik023FEiKRmRGa6tMb22VObNny7Rp0x1SQJD7hMwBgxknTA8GCQFDAZQnyhxVwDslEotnQIpUSrq6umTXrl3yxhtv6G/LcqWyypAJi+G/g9IbOwkMZ7zoF4TvadOnyZzZc2R663TdDwHQAtQqqaRMxohiPZ8IBAAFpUUkkUxIfz+ErAHZtGlzTpe6u3pKDm65FMYZLcqakVyd4fmOLQ5hUYG5TkuQCaDQUcn+Yrj7k+oAYgWkbemQiMyePUemTJka6FUkIgP9sBnJBAAJIENyqGQ5GrspNvQn63hGFOjH9gCIQu5ODAwoCZmMThC0Sobw560DubqQTwAoRe4Lsk3kHJksE5V1spAuVAr+62I6xs8XJV3W1tZIQ0Oj/p5xyMzA3sWDzEzgjOXndGXSmgxnlQJ0NbAuFhDG0G9AfwgBzPGe7h71Y+zZvTvYRikpAJJdQLQLE+sKpvKvAIzPywDgRJhXIv+8/XMxU1vMApdJYV+uDVU+Lv92ylIr95Ti3x9oXXebiiki82JNba0GGeEDwlek81DnIgsEe7a0JwAMfYgP6is9AaD08HsCwEE9Pca+8w899JCCAryIAkRWmv7fWt7c3KzXBCmdAuY6B05+sgH84z/+oxx33HGeBDD2Q+1bMI4k8Morr8hVV12lQC4vo7ygE+VNRg1/eAm4EsCufu1rX5PPfOYz+jFgKtGMr7/+umZd8cfQJcCaR0p6Mti0t7drtBXANRkArrzyyrxUeUN/0thciRMAG4OzAJtDP93jhRdekBNPPFE/ot+8CLpHtQ5uMiqwJ+BeTz31VJZwQLp/S/1vz2CvwD5h7dq1cvjhh+s1PgPK2OjJUJ5aNA7IvuB3JgNAKkMAUBisrVdkd5+s+t7PpX5rp8w7dJas2rlZVrzvSpEzjxVpCAD2pKQzmHvYyZnjxijedD3NubYEmcXu2NnVKS1NzSLd/bJm5ZMSXbtbpkbqRJrrpK+lVuZfea6SAdLxgKBQrESB28I8F20Rwbliy5mDFTjihjJ+k+0ac4+bS9/gGYD+bdu3yd62vbJ+/QbZtWu3vPHGZnWOMt4GEpkzUp2hkSDjQ757PTdkKJ8AwBWFHPUu0FDOae+vz/eqFpZf7vqUE4tWGNcpmaO2guszGjH43ADENEd4vKZGS9sceuihSgCYN2+u7tEWHXGErnVNmZJNg1GnwTPd+w1n/R1vczpMqurs7Jbm5kbZsmWbPP30k/Lss89o5p/29r36251PunwUqPEbto3Zv6uoiTxScqpqfxRefyIR1Ql0pqaGUopxWbpsmSxbulROOeVUaWpoUNDSPSqtOTxeCADIxy2xEl76Nm3eJG1798q2rVv1t+0Rg6wZ+JSCjFJZvQjdIBItRg90V9OMHXeA8UGZBvN30CIP2oBg+0CUZNGdToGVORTOWnAtKAMSa+Ny219KX927BaDN4Nl1dfUyb948mTtnrvoYsEe1NUE5MMDDIIV9cEGw7uU+qSr9HqlJVeV98jI2Za+PyM7tO2T//k7Zu7dNf2/ZskUzAPUP9GsmgCDStQSClwfQ556bL59ypBAXhK/WYBXaIVbL3hjb5+Pr4h2PgJf6hnqZMnWq/rt1Rqv+njt3dpWjP4lPr0A92M6Yre/cv1927typ79GUL4MEwL8zZixbdgF9D+9bixFZMxyo4B4hUavddNe0IUTTDzfwcLj2qeB2sIQ5CGub2p5hqOBw21/No+11OOftOSLq82luaZHGhgYl5jAPISO2NLfI3DmzdT3xGQCqkbQ/1yTgCQCldcETAPxcGVMJPPDAA5oBwGoTWnpe/rZIvWKLtEUw872dz++AXRtEOrCY/P3f/73ceOON+rnVlhnTTvuHewmMkQQsNeiTTz4p55xzTnYjzkvRww8/LKeccsoYtcw/drxKwBMARndktm/fLkcffbRGnwGWA0z/4he/UALAZIhKtywSzzzzjJx66qk5wnzuuedk6dKlI9pPA/YpWfGtb30rS0BAj0877TRtw6xZs3R/QPr/L3zhC9LU1KQMdLc+8uiOur/7cCRQCKJUV7z7hXkazCdqnhJ8UrsT8tLX75BpHQmJpyPyZv8+WXHNlSJnHaUEAEtVWD4ZaBFvTfZjlwBQvMcKNhGNKGmp60+JdKZk4w9/Iz0v75bpsWZp298mR55/itS+42SRxkwmgBK+XhODPT3bikKCy/hkM0UGQjV9SycJHs4YTpZrsW8JsotEI5pNwgCdrTt3ymuvviKrX3tN1q5erQSv3bv36HtIb2+PRkoBiqjaZiKjKPUQ/DvIVhKM26DjPUipPHjk4pPudzlutswFuVBT8GExMMhf70i5qPxy0zePvvzTeSBuYKG0HWoPMjXLM6l40S8IAXPnzpFZs2bLMcccI0uXLpNpU6dKrKZOEol+iccDQE7jcVWhiruUD6TDeCTsA2u8liGqqdPI/30dXbJy5Uq5f+X9sm3rFtm7lwjFZAC0arRZAPhqKGhGrioR+7sEgcMFK0ai7ZXco1JAPhjdIM+8CxmEx7OuvkEjtk9dcapccP75cvzxx6tuUUJCgVsXDA8DME6DxxMBgPHULJBkM4hDXk4q+erV116VHTt3StuePQr+I4tkCIxVXchZy3PnRvkMIGHQNKNXmY8Zi9AdHVvDPqTw9YOiDs1V08+869zNkKtZ1V6fq5Wm825WkiCtfRD5zvc18RqJ18Slvq5O5swJCEkEGgDAAv4QEc8cJRV7UK5zYtkf0694LK6jCeEPIsnWrduUWLJjxw79jO97e/p1Pum81VrogW2h38FaUojA4e4B3DXbImOdsS1LMCtF/qjE4uTsPoqQDYvdJ7xhHQ50aTIptKEt3o/O/Z0qb3uvbpnaopHqrJOHHnqILDpikcyePUtaW1v1fdz8ykZiD995uABytRIf7fPDEf8A+Y1NTfrY7q4u/Tf7V9ZVMuasXbdOSazoO+T7fR0dWXuppRYydsBKXmgJkKyuO1aswJy3tqjWFHnNclP4V6IJeRqnE7BCqRYgRJQjCIbvXO5RVe0hVDCRvKQeRXszCu2vlKuQBfCzJc9sx5l5186su8ynxqZGnY9NjU2ayeqQQw7RTKNapqemRvcimlUlnQ4yFMVJjZe5XzkBVzjU/rTJIQFPACg9jp4AMDn0fML2IkwAAKA//fTT5fbbb9eNRrkNFkAmG2zu85vf/CZ42YfVnomkxADw8vc3f/M38rnPfS6bknPCCsw33EtgGBJgPhG9TV1sTwAYhiAPoks9AWB0B9sTAEaOAGAZBwDb2EcQ3c+LIzbvjDPOUOe/OXPC0YGjO8r+7iMpgUKOh6zzxP0yNyAt8PWQJGpXSlZ97Q6Z2jEgcYnKm337ZMX7rhA5+0gtARCcWMxpPpI9CZ4C+G4EgAYlAERlx/fuk55V7TIj2iJt+/fIgguXi7xnqQj+ONdXXKA5YfnkdCfULXzGYfCfW3KNPcb7VfKFrGTKNHV8I0oAINppassUeXX1GoHs9MorL8uGdeukY+9e6e8Lso001DWoPWporFdAhBrb9fUN0tzUpH/PnNkqQUxoANMFjs/Bv3VcHEAqH7ANAwiD1+f3wM4tBAqECQBFZ1wREsHBcX1+/eZq5R+eWcWvN2xnULIR6e3v13denO+9ff3SsX+/Egi7urqlp7dX+vr7FMQgzTnO+9bWmVoiAGD3kksukUNmz5Xenk6N/q6prVfnqnuEMwNMNAIAfRnoH5Ca2hp57dXV8tOf/lRL/hCpWFMTkfq6iEyd1iyHHjpTpk+fJtOnt2r3cVgr8G8RyhnihcK1oamQN3sq9YqPwDJSXQrfUMp5iUp3d7/s2bNXtm/fJpQf6di3X/oHBoTI7cVHLJazzzlb3vKW8+XQmYdqaxWkdePVi2S1GQ8EANvf4QtSPUgkZE/bHo3CXr1mjWzetFn2tu9VEBoCfGNjk1pdgGn+rZGJzc2hUcoFMQvPhzAU5f4dBkGD29v6bASfSKY2daBK5a8fbGQ5+1P4+ZVfn3+mq/99vdijfrVH/X19GglsWQZZH1n7mpqbFdhZsmSJHHbYYUoQQK+CtSytoLgdYQL0eLI/FkwBaZioZuzwnt17ZPOmN2TDxg36b0qMQCxi7Wedr6upl4b6QNfQM0hJueaimvFDVpzvbuhK7dQKrPe6qAx1dzeYqagyUzbWzxcF+xkndLGvr1cJNl3dXdLd1a3znbIAhxwyU45YvFiOPvooaWpqzta2t7XR1cFy/unK5DJOznIAYhspQFZsI4A/cxnZUcZi8+bNsnv3btm+Y4fOXbJaIB90u662TpqbA/tJRhD2uEGWmRqJx2IZAkCuzmVruoetrbWpAHgdvDcNZqjRWVBOlcP3KZrBpfCYhIkI7P/LPtO9VZmsCqVKLuS1iK3IGLe/IplnGk42IfTJ5gzXsk/o6etVcgn7Vr5PUkYikdDfDY2Nms2KH8o7EyzCes4Pc5l7YX/VBmeeU5IDNU6mmm/GgZGAJwCUlrMnABwYPfRPKSKBQhkArr/+evnmN7+pwD01YUodbo1hailz3T//8z/r5gMCgWUE4B4333yz3HDDDcELVxW1hf3geQlMFgl4AsBkGckD1w9PABhdWXsCwMgRAHiJxMmIg+KII45QxwUODD7/p3/6J7npppvUKcc5OCRwaPB7MmRaGF0tHWd3LweyRIIU+QMZ96iB2RrrCgFgZ0pe/todMqVjQGoiMdnSv19OuZYSAIuGRQDIOiHMGeGIzVytros3EUq2SwaAhkRKol1RefN790nihYAAsAcCwEXLJfLepZJoJlNA4HeqyYD0ZUdH0azgLIMT3N92vcsrKAQPl33OQXZCT1+PgvoDiX7ZsX2HPPX4k/Lay6/KC88/L6RETScTGqVyyIyZMm/uHFlw+OEK9hOBze8AGKjXsg91dbVSWxMXwB+F6jLOwiwhoIC3LdcB7TrzC4FQNjjFvKT++twIzDCJIV9+wXtkNQSKQrKv7Ppg+ANtsIP6qQD9vAfze39Xl3T39imogWMVB/36jRtk7frXpaa2TvoTWBiRKdOmyeLFi7X8zimnniJHHHWUZqTQbAAOxm39CxzTRMs5bS3nbB9HtuDJx5+U22+/TbZu2yKd+/cpQDF//qHy1kvOlmnTGmXWoYdopoTW6dMVFDJgLZvRPJNeJm+kQg59A3IPVNerIwDkchfSUiOJ/jrZs2efsAeFALDq5Vfk5ZdflY0bNyn4PXXadLn0ssvkvHP/QOu5R4wSlvGyZxJN5HV3PBAAaBQ+JPZ6zA/KsKxZu1YJAFu3bVP/UENjg8yYOVNmHXqoNDW3SGvrDKmtA/gPAKzckpT5YGlxP1Ix+1t40tj8yiEAkJEje7oL8hbTrkrsdzmA2N2d5JO4Sl6djkgsGssSAAJAfLfusTVCuKtTNm3cpHWfo7GYrn9LT1wqRy5erFGfQRS87VCCPo5nAgDtg1hMn3fvAfjfLBs3bJT2ve2a7QfdYQ61tk7Xciz16FVTi4KkAMus9wCY5QkArkxyRyDIAFItAcDVn/I5rorbskI7yFKWr5D2HMjnU9Ilpetcd4YA0N3bLXv27NFsDZDlIGtQy551deHCBUqUIwKZ1OTs1fjePcJ/Hyi7P9LPcYFndwqSuQNyK/OYNeKNzW/ov4n+h1SoEduNTUHEdlOjTJsyVe0mGfX4zZxW4L8mHmQCicULEwDIAFAAHB/cAztq7mzDkgDKQ9yHqLVk/jjTp9xrpSt3nXnhjDFVtMXkXMUlubrnEBWHog8j1f6c+VCiMxAAgixLGVob7+ipVIawGhAAIOZAHtu7d2+QUaIzKMtE1h7sKESARQsX6d6Vsh1cYxmgWVM8CWAomjB5r/EEgNJj6wkAk1f3J0TPChEAPvCBD8gdd9yh7beSAIU6w+S2FwQ22/yw2XjooYeEe5B2ixdRPuMACKAO8Zw5cya1w991Co5nooOPwDzwU3Q8EACYpx5wC8Y+zCAf7nwdjTnlCQCjM09trLZu3aqpea0EAA6zu+++O6cEQCm9GI0xH8kew9TGefLss8/mlRgZ6RIAyILn4eQ9+eST1fGIEw7ZEv3/B3/wB7pPwDHslgOyVMHsEfwxziVQyEtTwD+ejAQEAFx2uBn5cQkAr3zt+9LU1ie10bhsTXTKKe9/m8gZC0IEgHyPBlEKlnq5FMwablIYPggi/gP/UywDIwLP1Q+kRHqisul790ny+TY5JDpV2rra5PALTlICwEBzQG7gfhUTADJDWgr8536FEgsM1UE1zrVoWM3LuLCClL+dHfLow4/Iyt/8Vl569gWpj9dIfbxWauNxOeXk5dJQXyfz585V8H/qlBapqwlA/7raWunu7snCx0C7Ub2jSwCw+tGWuDt3NHL2DznRfHhTXTpKBSCBvz43BXMF8svLADDKKbgtjTv1ycPB6PpdNBpEhRHBjv1LJmXd66/Luo3rZcfu3bINQsD6Dfp9fWOjpCJpOe7EEzU7zikrVihQ5aaJt31HtvREDnG+ivS5w5ptQ7w4Y+yef+55+fJXbpa2Pbukt69LZrROkzNOXyHnnLtCTli6SCQyEEwVLb0ROKizwLZlkNEUxTYHg7lk4EQOKFBB3eQh9qbgZfkZKIrf3Tgc2eUzHZd0ulEkHfhHGPhdu9vk0ccel+eff0G279glbW37JZmMyFsvvliued+10jp9hp6XIvCRVNpFFoexIgCEfR+6VkejsmnTRnnxxZfkjS1vKrDAZ9T/BlBonTFDS2SQ/YESAFmrmYlWHLynW788I7FCgSRZBK0QgagMASCzGhjpayIRALLBuA5GCpBKJGdnV5ds37ZNNmzcqCUXAGAb6uulvrZOTjppmRxz7LFKCDB6IhGdCq7H2BkNHsN9Px7JuWf36u3pVeLMU08+Jfv37VOAv7mZmtaNMm/eXJk1e5ZMaZki2OzGhqZBACyTQUijiNUXEGpdTjhwYQJIrjzy9bN8f/NJLeWvsTPCu9/Kr3RGtIKw7WL3HcLzM+QuSJkW/Y+NwF5t3bJFMzdAANjfuV/1jxKyrI2UrJgxY0Yu4JspGzOUXo+rawpE/mdVLxpRsP/ll19W33nbrt363qygfjwuc+fMlRkzWjVF+4zWGTn+LC3noWVVUkFZ3lRKybBBCYBcO6hEtizh1dGOjNqHeEG2XMmwCABa6Se0n67yZUf3CpnmVgs+uyUOhqIPPK9aAmD4OSPZ/lL9t/EmI0RQ5iUoWZW1as444Kvp2LdPuru7ZN/+TtmydYts2rxJBgYS6keCkEMJx3nz5mnpTDKp0I9oLKrEsqxVqHIshzIG/prxLQFPACg9Pp4AML71d9K3LkwAoMPve9/7tAQATvpCNXlLpV3Ckc81AABnn322kBUAZxtMMY53v/vd8pOf/ESBARj/1R7cH2IBixjXG0Pc0oG5oAJstqEACtwTEIN2FwJ3+N6IETwPI2cLbLmUVIVeoNj8stENXkJy30LC57vnurLjOmPihWUKGxpZ6SYwmcyRiQsGWzYHa0P42YU+D3/G3wBoHMjF2mQkkGrHm/MZC2OymoxcOfGiwN88w8aN86z2dalnmo7jlLB0gyaH8HV8rulmE4lsGiT6WKputauDBv7Tzt///veyYsWKrN6ga48++qgsX768YhHZmPPbbUOeEyajr+gq5yEXfh8IEoC1xdqKvDmym9BMlAgy5TvmQbh95Qg1zAkYz0EEQ7DrdMfe1VHskNkji052Bc71ltrKUpVzL1f/GFPuiW1x5wj3c9tQ8UCWOXE4BADTP5vnBgZzTyKx2dDbHODfrj2wc6vph13DXDHba2Pvjrl7z5HSR/pKH0zHmdNksHH7R1v42+YM55JSjxcZrrd0mT/72c+UABC2W4XsNzKz+3Fv+5vPiH4yljTyQD7uGjVUh5rpNLIzkh1RALY2Wfkenm8p2kaDAGD2njllB+sNsjeZ8jlyvPPOO+Vd73pXHgHA5httrSQjgNVARI782+az2wZri+kjcmEc0AfaZrbG1ijXxlRrF82m0Hbawzpi887Gm/vzb9MHlwDBZ5Xogdk0s6GMK3shW9ML9b+auVvRue72xF7wcdpTb1bTIWa8CuodEVESQIZwVmu+ZC0BkJZV//F9adrdL3XRuGxPdcnJH7hS5PTDHAJA4RYNDCSlpia4WYKa0RmHtxsMQtNimbLcqQRpk2MSA2ch3X6mbf2phPSmExKTiDRFajRdprpEuvpEUnWy++6Hpe13m6SpOybROpE55y8XedsSSUMAyESk9vZ2a+QN45dd67iLyiaI12TFSySDcloAzOqEcVLJW7prrsBB5x50rbCLuLBDuqIxnMAnoe9q5zJkiedeel7u/+1v5cVnnpN034Ckevpl5pRpcsi0aXLM4sVy/HHHyvRpU2X6tGkKhAQgY1odVu6c19FKi8QyIceRDJqCX9QtCRAM7KBnKw80SGfGL2IojEv5CHRi8Cgwsv76QDwVyi8YQ0emOQSAYgQMGwG7rvLrLUKYOwRkgMH5yqOZ4akMDqRzNxqRVCZrAL+p2csPYOj2tt3SJQnpSfTLoYfOUqDj0ssulYULj1B7Qipv1oas1mhXnbbmZT8YHxO7p6tbqLYmQQAAIABJREFUSxrU1tXK6lfXyHe/e4s89/zvpampTqZNaZCrrrpMzjzrVGlu4n1kQCSSyGbciKqFDHpMd4nPDeg4wWf2nf5ZArA4UJII25Byz1VroOXHg7mfTpMe395bIhIn42K0Xjase1nuvPPn8vxz66WzK6FO9ne/5z3ytre/XVpapmgmiVQyLXW1g/V33WePBQHAZOH6ZEghvGbtGi0RSaQv9YJr6+oURFi0aKHMmz8/xx4OwjmZ8c5JcZBvLwvL3wUmXSJW5lHZPUyhlTUPTsovgD2W14dAaheAGgS0CtgzR8rrN6yXNavXSHv7Xl0T0cUlxx0n555zjtTX1UpjY4P6ONjXhn0bY50RgD02e3h713vzzS3y6quvKUCKPaiN1yrwP3vObDn2mGOltrYup355JGJUz8CAuPqTD6CVXz+CPWP4OHiQr0reW3KlMyjTAEB1sqJE0rK3rU1JABs3bBDq1qOHjOdxxx2nvjEyVdg7HZksurr2lzO54/r7cOQ/Kfo7O7skMTCg78lvvLFZdXvLlq2a4r82VqPZq9gDA8IuPuKIYGW0EjkG2GeYYdxfP7LXsrwN66B4ChHq9NJSpLpMqZ6hCrna9TP8nDwCQZUNGe5MhbwynGOk21+sNZW+Leq7kS2TEdH1ur2jQ7P34CeDjKI+8ExmnxOXnqhrBwQUMq9E4zElAYSPoWaJGI5s/bVjLwFPACg9Bp4AMPY6elC3YKQJAAag8fvxxx+Xyy67TJ365rQGCABcedvb3laUYOAOiAsc8m8XiOM8XgR4STGwjs94Fj/uZ9UOsksCcK81cCfLqItGs8A6zpo8p2KYaVmAsW79wsFv9fLsmWGA0YAm+74S8MzuzzW035jdyC1M8nABa/5tbFOudUFy9/kGkrExdwkGNjaAchwGlFQ7FnY+93bJFnweBus5xwD6UsC8e0/OL5aG2gC9QgQGSCw8I79O4WAPkQFjCDhjbUNPAPuJhrV5wcvMww8/LCeccEKOeFzwupDc3P4X2kwXekGz+WHklaGORzXX0TY38rccyOaOo3tusRdOzre5wLMM2DZA1IDQsB7mppgMSCvoMYfprfXT5oY7Z7Bt5qStRh7VnDscAoDNOSP/0CcDq8zJw8skh9mf6l/qC/fGdJvnFJKRa5eqkUepc8P2zAAj6x/z2HTL5jxkNZcAwPjfddddcsUVV2QdYGGZhP823basOO73LhklTKoYjgxMd+1ZZsdcm2X35/fTTz8tp59+eo74RioDgMkde4RdIVrh3HPP1TUDhx2f33vvvXLppZfmDZ9LqDP9LDXGRgBwdcp0Lbw+hO/j6kch2fO9u7aX08ti89/sHeuDSwBxn4+Tnv5aPwoR1pBbMdtlc9sd45Gau0X7XcjDQBg9B9+5ef/xjVpwI//GL8BPt4jsEXnpaz+Qxh09Uh+rkZ3pbln+h28TOW1eQADgKOSdSYv0DyQV9K+NxMCOgueCg4R9sSBwfGc+Xwvbj4ukMj4K+zrbfqtZ0Cuy7tu/kNQr+2R6slEi0aTMPHmxyLWniFAVi7bxzAL4i469AscBAUAPTTeQJiQ4+HcsHtzD2si/OZn7ZWTWsaddps6YlpOiNhCJC3AUpgeU09uJ+j32E6dbd2+PPPjQg/LAQw/IutWrJdHVK3Omz5DDZ86WZUcfKycff6IsmDdXohGyjfQ7NY6dtKEZ/coBF9MGMgYyzgX/Ae5ylSwgn4RBfWeMgtDmkLjDAI2/flBALgBn4F1x+R1I+Q9CF5k2qlN9cP4pYK1gfxD9b2BvMP35LKJ1VHlv2Lhps/z+pefl5Tc3yI59bbKvY7/WfSdLxbnnnSeXXHKpNDc1B+9nkIKyxAaXAGC6N1w39shZg+TAgEaK1Tc2yPYtO+S2W2+Thx/5nSSTvbLkuMVy0YVny5lnnizTZ7ZIZ/suqY8z31Q6KrBgfg0SM5IZAsDggjAYtpaVvKMeB9oaDgUAGHSx565zdKOnt0daWltFUknZvn2f/OznD8n9K59Qm9cypUU+cN0H5NJLL5OBZFpqYlH9vNDojxUBwPwjplG729rk4UceVuAAvSfa//DDD1dAr6m5KRssYONbmAAQto+DfxdPAW52t5D9tdaFtcX9eyJcnz9vc3UhPyJ96tRp0tPTLTt27JA1q1fL+tfXKbBI6YWjjzpKli07UaZOmaLvweORAGDEZvwpu3btlmeffU4B0mg0JqlkShYcvkB/iIZWX1Qdm8lBqQQEgMEj7DPJ1Zby6080dL+Rs6ST/U5B6YXcDBtpmd7aKh3t7bJx4wZ58aUXtc497+kEMAEynnP22QEBVLOA5fDvJqTAwlHorPWUSNi1c5esWbNGXl71siQSA9Lb16dEncWLjpDZs2bJnNlz1KdoALL9zt4vA8yHdlN5/mlXaNlVt8A7XtEdBv7sYWw/win8qx3E4UbgV/u88PkTpf15BIDQnsn6FSYA8B5LFis+591r3bp1snnzJmlr2yvxmhqpq6+T2bNny5FHHqlEACU3kmUiRALwBIDhatrEvN4TAEqPmycATEy9njStDhMAeIG79tpr5Xvf+15FEdTuBtqczywUVt/3D//wDxXw58AYcP/3vve98oMf/EA36GGQrZhgcbRzXzb7/MBGs+hrNoakcOa3lRfg3oAP1WYZAOTjvgYOcZ/XXntNnnzySd2Q4YxnA0rqOu4NoDJz5sycyOqcTVUI8LdUx4AiHAa68TuocZW7+yoFeHI9AIFdF85Y4BIhkB/9on88OwxoI6s33nhDfvOb36jcOAC26R/1fmDsF8o+YAAIUZ+MC4AS53EQzc24LFmyRMemGrDUiB8GpNhY80KwceNGeeGFF2TDhg36HMBze86iRYtKRuQXA8kNQLIIbpO7PR8deOqpp2Tnzp3ZfpCSjDTXbH4MRC2kv9ZvnoH8iVZ/5JFH5LzzztPTrUY2n4UBOsaCcS0GjAFwcj9ATGTy0ksv5TQBPSVVE7VGGQP0BVAKkM6ydZQD40fC2OFMQA7IEGcQ85eIEOYT8wj94vf555+frcvLcyuZD0Y0oT8WBWtAq4H2yIesC9u2BUxWspyg12Fgmnlon9Fe5sSrr74qq1ev1mhb7o8T99hjj1XQGNnaPLQ5PRLycu8xHAKAtc2yFSAXIv8BaJ9//nkdAw50Gdu5YMECrd1OH4dy0Fbu75JimLPIj5cH5q57zJ07V18gqPXHc9F3dL3SdcG9l80z7sE8IOIdRxdHa2ur8KxzzjlH++naVea0EQCYF+jMPffcoxkAwiC7Pa+YXeZe2KUXX3xR1q9frzaXZ2Of+MH5iYxsfRkqYEtf+bF1iTmFbvKDbjLf6adLGHvssce0/+6BjJYuXTrkbCD2YmjzzQh66BfPYs6YDH/84x/Le97zHl3z+MwyIdi+APtodt9IDGFyFWNDH9EjCA3MT+TwiU98QnXWJX3Zc82+8Vx00MaGZ2EPsYvIjN/YhGrHxAhDQdRmX5Z4aNkk0GXOaWtr0/HCFlFjj4P1A2c4867Q+shnXI/znGxKkMTc9RWdpu38FLLjldjPqua5uz0BUG/vF2muFelIiby+WaSjWyRB6H8AaKem1En0qIUiU6MinQMis2pEekSkTeSlr/9IGrd1SmOsVnZFemTpdW8XOXn2YAaAkGMJsI/Ux2DnenCfbX0ie3tE2vdLf1dX8HnG25CKpqT+aDIKxEWm1Qf3BbCNiwzEgtPS/Qmpi8QD4J1tC/3rhVUQl713PyRtz2yVWTVTJdnXLfULWqXuYxeIEJSbJR30Srolk8HBUgtkmpANYuaZ/CCT7V0i7V0ibR0i+7sCDyb9jIn0xUTqFs0XaZ0i0hIPzm8QSdPWTJcD+PngJQDQ+ze3bpE7f3CnPPfCc7Kzbaekk0k5Ys58OemoJXLZuefLjPpmmVJTJwM9XRKP42hOaNYHczgb4K+/MyBu9rMcncsQADQCKocmkJ0yZQFoGznzzOZ5wgqBUO4YZ0beX58ztwdt1oGTn1FCXHsJqO+ClpniEXnlAQINikg8TgauhDQ1N0t/JCVPrn1ZVq1boynf2ZtirwHj3vrWi+WKy6/QfTF1e7NhfGEC+TjLAtDX0xu8q8Si8utf/lq+863vSEdHuyw8Yp5cfuVF8va3Xyh9fe3S3dsuh7ROk3RnX06ErmY4yM7BdCYPRwFEIjMIBaMTi59e1VJX0cmVRgDmpRPP0ACyfIa0Rn1S15m07bF4TJKpBtm6Q+R7379bXnn1Vdm6baucdc7Z8kd/9Edy6Oy5UhuPqV0z2+S2dzwQANi7PPbE4+oXoE+8Vx224HCNzOZ9OZlKegJA0YwwlRAQ8jW0HAGA/S5+mZqaWtnX0S7PP/esAjqMFWNyztlnyZGLF+seG0JxeC881hkA2Aezz0e/H3jgQd3PR6NxBf+PP/4EWbRggUyZMlUJAUSkNjUEfjY7wgSAsARtTzD4eW7N+XyJF8oAUJHlOMhPChMAgj2PZWnj37xLv/LqK9K+d6/s39+p2XTOPPNMWXriiUokGujvyyTgGczkUO2721gPQnb9ykTZY/9379wla9eulVUvrVJ5MDfx4x23ZInMOXSWlu6w7Ip9ZNbl2mgkJ1I/67/M7nEz+99SGQCcNTUsF08AKKwpE4UAkNP6UEYHHdvMnikbcKavq2np5wUnHpXaGjKFJqShoVGJY/giyApAiQBS/1OK4uRTTpb5hx0mDY0Nmg3QJQF4AsBYW5qxeb4nAJSWuycAjI1e+qdmJDCSBABz3lsULX8D+F1wwQXZiHyc8IBmgJWATpUcREt/5zvfUXB6+/bt2ajp3I19kEbv7W9/u3zmM5/RZ4Yj6tz01uWeC5B92223aSkENmEAD+5hICqg5bJly+SDH/ygXHXVVQquD75s5G+bNm/eLO9///u1H7xkAVD9x3/8h6ZGZqMXLllQKNIU+UKg+Iu/+AsFUfgbEPrnP/95NhW6rumZqOt/+Id/kG984xsKtOFk+qu/+iv59Kc/rdcBANLPW265RYFOV0YGoOCE+vCHPyx/9md/phtR9wDs4t7f//739d6WeYFzLCIbEOcd73iHgjRnnXVWUdGXioYFvP3Wt76lPwbSu1GW9IXnUXbiT//0T1WehTIOhAERIn0/+clPar8Y44suuki++c1vKjDE8atf/Uq+8IUvKHDDmHM9MuflGPkw3oAwH//4x+XP//zPiwJptIkxI20XL7EAQugAfbHU1wBQ4QwQn//85+XCCy9UkkOh44c//KHww9wI6yjnW5YH9JSSA4w7UbijCVaHo59pG/rFb0v3bRHTbp8YQ9p52mmnyUc+8hG5/PLLVZ/D89z9+3/+z/+pqcU5j7n0f/7P/5Ebb7wxO/fRaWSIjAxMQy9++tOfZtORh9sAaAlY+dWvflXBQoA8Azqtnjl95JnYG57J/BtqyZFytmg4BACra8/v//qv/5Kbb75ZHXL00U1JbyUYaAtg5Ac+8AG57rrrFFis5LC560a4P/jggyrD3/3ud/oyb0Coez/kaZlFAKL/+q//WoFjK4lS7tkmc8aWNeXf//3f5YknntAXaHNW2RxA5yBrnXTSSWrPAKMZW0BkCABueYhf/OIXSgBwbblLCnLJbszZ//7v/5Zvf/vbWt7GvcbKkvAZ9p40v+hsoUj4cn3le+wr88jWQ2yeldfhe8YUmTCPsLWsEW95y1v01s8884zaAPcYCQIAsvjbv/1b1S1NBZcpAYDO0T7aZE4MxtslAPzrv/6rrg02VrSP7y2dPmsTNt0O7DFjfN999+X0gzHk2eEMEMgGwJ35zFrO+mslPArJm33DO9/5TiUIoSuVHOxxKG3E+ALsn3rqqZrtgIO+QCZBNx566CF9NvKyNYRzzI6wDhkpzJ7LWoHtRA6QaNyx5hybU2STYX1lb2FHMbJbJX0KznHyR7q56HEWECnPz4Y9snfVGtm2frNEuvqlf88+qUtEpC4RgOxdzbUy0FQrcxYvlMOWHCVy0hwRKgR1iLzyzZ9I3fZ90hCvUQLAMggAp8wpTADQ8FrqAQH8p6Rt3SbZ9tJaadi6X+L7+6W7C0dZkLklOCKSjCSlcUajpvmfs2iRzDp5mcjiGQrgp+pFBqIidfhve0WSL74hLz/2jDQ1NsrON7bIohmzpWPjLqnriMv8aYfKQHeXpKfEZHdLUnprEhJPJaW7Nild85rl9HdeKtJQIz37u6ShoSnIOKAR/xKQBdb3SO+qNbJr4xZp37ZLpKtfUvt7JNXdK63Tpmm2gL64SH9MJFkTk9ppLbLghGOk+eQTRGbEREigFA8SCMQzVQoCrx9COdAxr5Vrz4icmRO6kpbtO3bIbbfdqu8VpIEgZerhc+fKeaedIacvXS7NkbhE+5IifQMSSfZLNJ6QSDRIIx5odBCdPZjYP0irbuBuvqPKqTuejw6E6gaH9/suUSMvBierp67O5spsfFwfyKRI+7MZEwKZjsf2Z21Zxi7ktjEcXex+my9/twSA6ZM7fkYTydf94DlWezser5GBSFpSjbWybe8eeXX1aln50EOyftNGmdo6XeoaG+WM08+Uj334I1Ibr5FINBO5ym/XiT/OCABkAIjV1Mjra9bKHd+7Qx599DGZMqVJLrzobHn7VRdLYxOBAP2a9n8qf/QMkDbBTPZgiYMMYK5rWI7+hUbvQIL9hQyaW3emqMErkIY+Y3HCEbCRSFT6B/qUDCDRJmk85FhZ9fwaueWWW2XtuvXSMm26vO3t75ArrrhKprQ0jisCAN3nPcIOUs3/129+q6QGIluPPPpoWbpsmdrsru5uqamhBERuCh03o4ZalJyMEPk2pngGhszczSFeFBigHINfIAPAuLo+sxYV1XnLXuP20yn0zHakrk46u7r0fbaxoV56u7uVVLp+/evqE5gze7Zcfvll+v5QCNwKp6w+0BG47J1JkU520dWvrVYyFQYC8J9AE9LFd3V2ankMwCrmkRP/n9GnsB7Y3sA+dxEydw0odF2YpVpoHSxqGA6SLwrlkGdPFiiyu61KJpLS29sj8Zq4TJnSonrKWEOm5zv0d8VpK7QcAN9TgsvNAnKg9XFIA2iczszFanUyn/G+99ijj8orL78c+BpjcfVNHnXUUXLEwkVSG49nSfJaxipFNrRBg8C93Dmq2uuYgELvhCFrkZewqlSAv2aTzLtB5VKZkAC6070J035nkLKZHpx+ZPnFmb2llo6IRiTBO2k6LQOJhNpSSGKs5azfzEnKWXV2dQZZn+rr5cyzzpQjIJA1NuRkAijw6lS5kvgzJ6wEPAGg9NB5AsCEVe2g4QZA2G+c3zh0LcK6FKg5Hro+XAKA2weXAOB+DoC5cuVK3bxxDk76H/3oRwrAhQ+r543hQJYAQoBIHObs5kUFUMci4XhZYeNkkYQsRGQe+Jd/+RdlC1tqeq4vlCLY2m3s07/7u79TQMNqC+uWPhLRqFZLycs1gBSAStYugCUc/URfFotgBQgj6g9Qwq4DnLzmmmsqKonA82gLMrnhhhu0P7SF6NlVq1YVjBT/X//rf8k//dM/Zeu+AxQAigKYXX/99QqWAbghT+Rq0cIGLlmEOiAnwAvP4iCzA8A3oIeBbBapbu2y1Oz2NwD+Rz/6UR0TA0JcHbCodCMiMK8Yiy9+8YtZUNeY6YAo9J1xoQ26GU2nFSwHEPn617+u33GeZUcI69t3v/td+dSnPpVNT0/a7//8z//U1GOAhLwco1sc6C/9sOcaSGXjCHkAMgRZCCwLBm1Crh/72McUHHR1ytpiKbIL2QPGGdCefqGf9J0+8VIE0QWiit3T7mO2x9JZW3YDuz9ZBmgLgNlIM6ZtvGkTUdiAnffff382rT5tUOdCOq0gNH2xcaNvXIe8uA+ECvQ0bGPcv5ErAJnJAD3nmcgfwBtAzMbJtSHMOUA7ixi2eQXgD/DNnGCcLYW52RvaSzu5p9UgR98+97nPyf/4H/9D+1Iozbu1eSjyHgoBwNYd5Ah5BVIEALD7AmhkI9pE//jNmNiB7cQWomeFyDSmV0aM4RzLcsEYQHgx4oTZh3DGBctKYs/kewBhAM9ipRXMNhjBizYDJP+///f/stHm3NfWGwOcaQtzg/FjjQbsxV4zfyHmGAHLzQDgysuNfrFn8xs7gT658wxyG9+hP7zAQ07hejsHG/zP//zP2g6eUUnGA9oFoA8AbnprRDQrBWLlDZAnfWVMyLiDnWN9gIDgHugExItKyqUUsk/2XMbb5ir9MVIT97VofyOEuXJC/mQc4hzaS1vItMOBvNifAIpzT4hr//Zv/5YlthkBDD3lGgB701Nb87Gf7CGMzMbYcx02yPSItY+sIPZMfgPiQ8w75ZRT9Pxi85Z7QFCkjWaDcNbQHtryoQ99SPc6lg3AxssyQFj5AyNEmTy4F9FN2CIydXBwPyttYjK0PYnZfGwa9tDGs1x2l+L2yHF8JiNBVL8ugiJCoD1L4osb5Jl77pO6nqTU19TJ1IZmSXT3SSwVkTjR+lwWj0oiFpXO/l7piqbkkOOOlMPfcb6C5Ju+epekt7dLbW1cdkW6CxIADOJWQB3CweudsvaX90t6e4ek9nZKc6xWIqm0OnyJagMwwClDdCGp30kBT13bnu5+2R9JyXFXni9y1fH6/EStSJwoe0zei1vlyTvvlsZojUytaZBkR7ckuxMypbFVejp75NCZ02V/zz4ZiA9IKorTOSmddUnpnNcsKz59vUgsIdIS1OtW4B9cAw7hCztk+z0PSKq9RwZ6ByRCdERSpL43LU21tZKKpZWg0BNJaRRbTX9aIy/2yYD0T62X5dddLXL0FM2mkIRbwDDo0GTGRwPQJikJgIoJZNSIx6V/oF9eW/2qEk1Xr1ktfQN90hCNyxnHL5NL33KRHHPUkdLZ0SE1lF0gPaymxk4q0BiwMQBHAk8ov/MxlFy3mH1v4Hfu+SVdohkz6V4RfpoLSThWNcdLFgYhXOtb5Pkjdb2KKeOcz4CvOTiZ80e4JZHsdy4UXrz/4TVlMJq+MvnpPCjogXY9nqHnlwxHsh6VuN6BlIrrUaHV0mr1OrqGvaLsVDQt29vb5Ou33yobt2+VRDyiANbJxy+VP/7Up6W5pUX27dsvrZDSitVFL6WWhZsz4p+mkymN/vrPe+6Rr3/taxrQf+SRh8lnP/sJmTW7RZKJLp2X2OkI8xRKTmZ9VSvGBVmjn5m6TqroElyAEe/LyN4whProzbNWJvsoAG0ALfqZkrikIg0Sr2uRn/3sHvnBnT+X3v6InHbGufLhj3xco+2CUs/5ZQDGIgOAdYJeAQ7c/YtfqN0GNJgzd64SUSHAAOQxzhohmFcSMXctCwgAxY/ykYVhGedZrDLDPL6uLzvFC2aYKWKLJC2pREL27+uQBx58UNoyGfnIxnbRhRcFY+SMj81P10IeOP5REODDHumRRx+V3z/9ezX9Lc0t6m9ZtHCR+rAS6FY4q0JZex+WamZvlf3Y2QuH9lq5++fMBeWVcmRNy3i/W5ZEk79aZnYZgTUM0illfBTBN7wHWXbR119/XclEtbU1akt4N0umEvrZoJ4G+6ah+FlGU4xhHpG7jvFv+rBrx0555OFH1PdI2n8OUv2feMIJMm/uPCW89nb3DEb8Z9ZL3neU+JDZMhqhQLU2vwpI5d10tqDF7E54RHO2oJU/yZ85mhIowL/J37fnNiDYf1AqLyopSjQ5GdTcdX7TG5tl7Zq1SsymtAxr/RlnnilLjj8u8N/ZOl+kf95UjubAj/29PQGg9Bh4AsDY6+iQWoAD1gADHLREl+GsxpGM05/ISQAGwE6YqUyEalKgD6lRQ7hoJAkAhR6P85yUdYCx5vTGOQ+gCyhV6ABUIOU6EXFEfuPMxvHNb4sOLNZVIwPwPYA1zncA9zAo515vIAa/AUuIMjQAw5z65sDnOtphtaRpDy8eXMsYA/bggL/44osLNnEkCAAGCJYjABhw4RIA+IxodEBvwCAyAFgfDaRz+2rgLPJAhoDHALq//vWvNUrY0h/zvQFtdNzGmn+7NZ4BHQHLANoBY8LAF+2zz9nw005S4zN3AFoN6B98UQiexbPthYFzuQ/pnNHvww47TL8zUD67gUmn5dZbb80hAFx99dXaPl4wANktgtdkY9ca2cQibu1zolWJ/gQcNr3FVpAdAr0ykD4cDW36xn3clxcIBWSXMCCS82gXegqJhOfzHNKuI2e3PRZ5a4QFF7Q84YQTlJRDdoeRPEzGRN5DagHEou200bIq2PP4jP7Y55b6Hftp8v3sZz+rGRgMiA+/2IUJAACkAKtE3SI3yBsWwW/kCdrIHCXKl88siwY2/E/+5E9Ux2gL8nJBWxsbm1fMewPM6ctf/uVfyv/+3/9bx4D2hrMXhMe2UrkPhQBg8870Gx2kn/y2bBn2fJvj1j7+ts94NroLkAqoXQyUt/lIFhBsH3MXwNIASGxMePzNlhoQa7JGrkTIU4YmXKrEzjXyFWPEON99993aHSuHwnn8uAB+eO7SJshMjDvznuhwsyWQm8gAEM7IYbLhXoDn6BA6zrzmefSZc9zIf3uukQ9sLcP+Es2P7hRbn+xzHKpkxSCK3OaG2RBeuqwkgNlefptN5N+Qk2666aa8zAPDJQCYvf6bv/kb+fKXv5wlOLhp8TnH7F7Yjt5xxx1K0jHiF85HIt05kP1vf/tbOffcc+WP//iPNfsLfVLHJCnmotFsJhMyADCe3AcdZd6jF2ShsDSK7jrh/tu1R1o3NJNFgft95StfUYKHAephMkCYAMDfrDtmoxlf9iRWVidMxuIZ9Meyt/C3EfnIhELZANMBnm2lEVzbQX/decG+imwMlvGklJ0p7CgbdHgqFqOFACODaex70rL93iek47l1MrUzIVNqGqQ/HpGu5IC0de7XWtc4DGLRmEQlKPtE1F+8vl72DfRJY3OzHP32q6TtN/dL3449Eq8LCADHkQFg2cwgAwAHJQQzwhX6AAAgAElEQVSCX0F6/s375NU7/1MGNu+R+Q3TJJoW6Uz2aSQtjl+iCQMCQEoGEv0SSaWkKR6TqbWNUtcfk76oyKZUp8y94BSZft0KdRT2dULsE5HX+uWVW38ske4gOn96bZM0ROqkJlYn3V09Eq+NS3d/p8TqI0oASEaT0lWXlP7ZzbLsI+8TqU3JQCwt8QhEqhqR5pjs/c9npW3lc9Kwq1emxJskEY1KRy1RFVGpSQbO9X4ZkL5UQvqIkuxLSWt/TGZNbZX+SFo2798tyTlTZMnl50j0/MMDQRg4ZgSArCdnEpIAHCBw9Usvye233yYvvPi8zof58+fJihOXySWnnydzZ8yUvt4e6ercLy0QCrPZEQDSYHhkwOg05IDiAFDgOA2+zzpPs+CjQeJlIZgi081cpfngf7kgU71h0RIAFe4iqrjeRJQrg/z2W7Ncibh9ycLcOo6Z60t4/Nzn5veqsPzU+V2RCAq3v6JLsxqhPa78kgJnBvY2uAe6FktHcK8q4N9fE5WNu7bLg08/Ib9f9YK0d3RIQ7xOVpx8qlz/wQ/KnMMXSrKvT2K1pASxIzTvh9e8YfVN500ypSmbf3TnD+Xee38l9Q21cuGFZ8sH3n+lxGKk++8LiiFgI/WApBMQ7HTNcAkA2WVokLAzcQkAVm7EFXHQQRsyi2ZPZQgA0COS6ajUNU2Vl1etle/c8gN5cdUGWbjoWHn/dR+SM886S8lzg+VJBu89VgQA9i9kBXz2+edk9Zo1kkwkZPacOXLueefp+3tHxz5do0kbrO8YORqXv4aVIgAY2JQPK4bVuDiAW5nCj4/rs/a0VKPViFZmBJB+U0O9jhFZ4Z5+Gl9bVIlHpFo/4fjjJZVk/QwO7hqFkJE1pQ7iWJkgh35WOiLJVErf0QD/N21+Q+pr69TPauA/UajavmK2MU8tSskqnLWjyPqXQ2AZDto6dNFMiCt1/S81UwPiE4eb1aMmHqwTe9r2yGuvvqokUGwMmSquuPIKmTINIrfp6OAzxlsmgPC+yP2b1Oo7d+zU9751a9fJ3r1t6lM++qij5Lglx0kdRGHIwVZXnT1PiDg1mgSAyqyJU5is0gsmhOJOgkZWYKYLvYOwlFhyJpMCf7uzOJFMyqbNm9Xf17a3TXp7eqVlSossPekkJehQCgrdpCRLocMTACaBfpXogicAlB5fTwCYgPrvppn90pe+pBHKbkSopWnFMYvj++///u/VgT0ejzABgL4RkYdjvhRoXmlfkAX3IlKcTQvOdYAg5EEkY6GDjRDZAYiiM0e9pYoG1KdOOKmCkS0OcuoNAxJzHfe3CHGL2CZdKNeVi4YDMAAM4uA+FpWIAx8QjJcNQD0AFxY8wBjAcNMH5AVQQEQi4CqZANwDBz61moebAaAUAcAF3gsRAGgrYBcgCy99HLT5sssuU9CbtiM3orcBL4iIRvYAKgYoQzwguhcyA2PAGBN5yIJPFCYywglAKu5f/vKXObXmAXAgxAA8cVjNdpOTbWx5HingqVttWQkAUXAiEG1JhD+lJLgfL4VE6pOdwEAx5ACABMDHGBHhC8gSBjCJNIZoYhGYAOs8Az3gM8YU3QFAY/yp581B9gTGGN1Dr5ABegJbGdCIaHB3/hBFDaBptfVoHyUAOOgzbS1Ud53IZsuUgawBpyEZUAPbQCNeFrjvW9/6Vp0XtIPD6kZDPCCi3WRjZAOANwDiMMha6dwudh62EKIIMrKsG4wTcqXeNanJmRs8FxkDomOHSLtOn9A3fiMTvmdsuR9HGNANEwD+7//9v0osot661UW3sgO0xYA4nkX6fsaL+UxGBMDc8AEgybwAjEP+3BNSEu1Fx11Ql7aSdQQSAfPMLYcR1u9qZFwNAcDkQz/pE2Qf5OsCr/ybbCUAq4wD/Ye4xpwESMc+W0YEdIvxZMzQ9/CBbPme83g2ssIWGyDJb75j3C+55JIsGcfuw9xEP61UgUU5c19AeGxV+HCJdKRrZ94b6cd0G9uA/SC1PwQgxoLxom48NsnNSEAJD4hQzBeupw3hEgDWBiv9AfkGO7R161bVcWwj10OSwFagL5Br6D+2FEAYW2ZrEvpNGzgXu1CMiGMZFSBVoHdmp4wsQ98YG+aH6TdtY20y24ne4hBmzLHn7sE9h5MBgPYgEwBndJ/+WRpY1gcOmyOsDdg6twQAewDmna1VrA2Q/wzkJ3sFNpb9gxFuDAQ3YhH6C+EIGfIZugNZAvIA9tKi/2kLNhY7ibw4n7ayb0AvrMyLjY3ZRWwKawRjXGgPgb67GQDoAzKFfGgHGQUsaoV7sH/geRCVaLOtVzwbu4zsGENrA/dkLmDb6QP6CvGUOW7ytuwr6AFzlWcWIrC441+KAMCLPq61KFHVZAEgw357Urbe/7i88tvH5aiGmTI/1SA9vb2yoykl+6fWygkXniu9may+gK3pvoS0b98tOzZulv6dHTIv3iz16bjU1NVKJJmWrt17JFofl52RblkKAeDUTAkAXRhFBsgMgVP39U7pfuBZ2f7sao2S708lJdVUJ9HZ06Rh5jTdd9TWN4jMmcvCJ727d0hXe4e0vbldurfskandUWmEqNBYI5si++XsP/mAyIIWSdaIxOjka23yyE9+JYc0T5X+tv1y2NRDpH3TDpmSrJOaSEz293VLZFqddDYkpKcmIQOxpPTFU3Loonly5NsuFpkSlUR7p8Rr60SiNSKvbJd1P71P6tr7ZVq0Xnp7+iXVXC99s6ZKfM5MmTL3UKlpbJC6qVNlgHbu3CXpXfulb/UWmdInEu1NSCKSkn11aaldMlfmffAikYYgAwPJGDIVVDXRQODyrtzxX83aM6bnZggAG9eslV/cdZc8+MBKSScTcvi8ebJ82TI589QVMmtKq8hAQlOhNjU2SH9fTwYQM3DNnMIBwAhpZPDIhVTceuL5BIDS7uuhyCkHIB/KDUbpmsIEgMIPC9dgL0oAqKCtpQkA+TcYr/KroKuhbBQRSUSDEiCNM1rljZ3b5b9/96A89ewzsmP7Tl2/3vvea+Tqd71bwbm6nLJY44sAMNDfL2teWy3f+uY3ZdPGDTJ1apN84hPXyVnnLZfujm0SjwaEnKhkCACkQ1FCQDCa4RTjygCrENCsRO7j65y0pJ0JY3t3CGzBQX6EmNTUt4hE6+Xmm78uv7r3dxKJNck11/6hXHfd9UIG/fFEAGD/x77kd488LG1798p03vmOP16OP+F4TRPc3z+gkf823p4AUIlG5hJFSuJrVRIA6mrImZOWrq5ufb+AaIwe8t7Euwnf2zEWBAAjokMEwRa+8OIL8sorr6ouER19xmmn63sBf+v7QBZoqmA/RPmaYhkmygLWhcbNEwCKanMF8jT7576vBdkFU5rRC2IZ77TdPd2ahvyUU0+W0884Q8sFEEGv60pmHSmTOKSSSTei5xQjAFjkv4H/Fvl/2Lz5WuaAgDKi/ilrQTkAiNSq2WUIANZ428cOqTMVAMfufR2+3pAe5y8aJQlUOY7hMQ3rkgvaR+Nx9b0R+EMQBn7Eve3tMnf+PDnjrDNl7rx56jctRgLwBIBRGvNxcltPACg9EJ4AME4UtZpmWMQ4ICGgMQbOMgLYfSw6DSCGlyJSu5KWfrwdo00AQFY41wHt2eBZqnmc2dThNqAo+0KYTuu55vzWmmWdnQqsEN3r1lm3CDeuBbQhQpBIREvZbgAjzniApkIAq0VFA2AQbewCjNwX5z9khSC9WBCxbinFuT8gOhkOcOYbGE6f/j/23gROrqpM/39q6eo1SSdkX0iQAIGELGQlC7tsEnGAgAIqCjjjMv//jOOMznx0HHUUHf399acOioqayC6rLMouhCWEkJCwBgjZ97337tr+fs+tt/r2TXVXddKddEIdPk2nq+5yznvec86953ne5yXCnc19P2DA58g7HUoCgEXZUhfqi1zxL37xC1cnfNh82cgP+CwR8cFoWouSBPggHzWAG/YCiMam2BFbAeIhg0wfWkQ8IAdR8kT5BgFdiwQF2LOoXgP1AGwBxImwNEUNfhtIAuGAvgJ4tkhL6oSKAIoTHBuUuoYAAIhMPfgBSABAMtAUgg8qHhYRzm/8wK6FLPUNN9zQZlhDGABwtwhcQBj8k3vzG8AKEJIc5CaBDugNEArg7C/4PcVIJr/61a8cGGXRrtTVpMzJ3W7RwW77KOxBA9wTCXDGD7a3KFfawQsVQFFXFerzve99z0nHG8iKzfATJNohKPhfXgz44zyIHEijMyf5C+chMY7KQTA3fJAAQAQ+5BbmFj8YDIDKvDJq1Ch3DQgCJoEP0QjyCvYw8hZ9hK8BPFqx/sTfAH4hT3A/K1wP8gvAHxEU2D+ocJEbcOvY+p0hABjJhdzukJZ4MKe9jD/8ECARf4Xww2f4nUWuYy+ARQg+tMHytRtpC79jPAT7z8Ys5wDm+tNcQFYhMpz5BfvlioAGsGYOJWUDfmBzFOOOddNfuAb9RJ0g1v3nf/5n9mvrb8Yk88DgwYOzagcWGc7BAMqoNTAGTTHGL5nOPdpTALB5B9tSX4q3SZF2cu3UB9JRUO0Hv+J++DF+bvMjtoQwwphpr+CD2AECDWPAFBy4F/L2VndL2UJ/cz9AZoBwCHBGfPKrAnC/AyUAcA3aQr24p41P5j82ECHoYXt+GJNz5851/WeKFNQLGxhZio1HzqXw+e233+7aiMoCY5J5GSID1+Y3awFzNiQOrsv1SAPCj5ETTH2CZ7Vg/9j6z7EQ3vBx+sdPVuR85iQUG/ybU1ZHPwHAVDZMoYL11EgOHM98YH3I+GKNIw2Ppd/heyN20a+QFCCUoUZhZDnqzH2oI3YxQp+fGMEY+OY3v3lABABgCBeFqKRiqYiE+uQL7+iNx15QaWNKA2O9lNpZq72pJvWddbL6XDpHqoDxYSHUGSl8yP/vNGn10y+pcekq9VeZmpqa1buiSvV79ypUHtXWdIMmQQCYNtxTAMjs3zbH4yptjkgL39Y7f/qrBkerHOFgc6pRw6eOU/8Lz5DKIt49/RHyIONcY3OzVj3whBJvbFbfULmSYWldfI+OmTtDAz86WYqxtkoRBIQ2NksVpR7RoVSK3/Witix5T9VlVapNNKr36CGquuJMr37kDginpFhUKgu5lAJqapGqYi6lwMaf36nY5jql6psVipaoNpLSh2ZOUej0yVKlvB/OcTqLmZHPHubzm7Rl4RI1rt6iowcO1u7GOtUdFdOoz14kDSvz6hUmG4K33YZ4gRdbUcCGd1ct8t14naDCxvo1a7Tgd7/XsiVL1LdXL0XT0kXnnafpU6aoLFqilsYmQsYIPVaUaBMXT21bkUTXtoasOABjnyC0tt8buNKVBICOAZueB28GCQBEXhLJk6s4aVDLG5ohC9lxFq1daEBYewSAw81+hQyPjAaA0+il3fCrkuGQmlJJ9e7fT9t279JTzz6j515apL1OESui88+/UFc70DfaqgIQ9OfMM38hdeiOY+JNzXpp0SL3vsVYPP64Y/S5v/+URo3qr7qarYqVMCb5KYwAQFBorszm3VH3g31NpykSMmWR1nHkUgC4fg1LIVS7wirte7QevPte3Xn3I9qwaZcuvOhiXXX1JzV4yIBDSgAIvr/zTrHklVf06vJX3XPqgIGDdMrkUxQrLXXPhs3NXuo/r3SUiiVzRAdI3gdVAaBjP20fhN53Hk2rqaHBpUiibyDRQlQGaOT9ChLzSWPGuKh6U6U42AoA3n4GylcpJ48OUEoqFFKizJwxUyOGD8+C/4D5EAA8n8y01pykHaN1TADwn5RbAWCfyxYRrdyWzitz5O2/UehvN/t5+U0ywRQewM/7Du/v7s0kEtKll12mIUOHOBUASAL4rqeFn18X5GDO9/4c65AU7O/NmzZlI//r6z2sgMj/MSeMUb++fd1edu+qXq6qjQ2NjviQkwDANbOzqvcPs8D+WiJ4vXz2OtD75bt+8fv9s0Bn+7G9u/jficy/IPOVxGKOpEPQwstLlri9jEQ65eboCRMnaOSoUe2SAIrT5f716eFyVpEAkOdpLR18gj5cevYDWk/LsUv0LmAWgK6/BAEewCI2g9nIJV83QGlPKt1NAKDtgGWAIkwGBrQSTU00okW/GYiPNDfgjUk58zkb+0R5ErGaSxIae/pBYKK4WYy4txWAfD9YZ58DKFh0JNGCFrULMAShgHzUVqzu/iHLJj33IZIW4IJ68BlAARGIAJ9WuLYRALCJqRsAsCOX7leWaM9HDIgHtM+VAiCfAgDnAyRQZyJyAZ07KgA4RNtDdDCAzYAYSA4PPfRQXncG3DLb82JpxAoitYMRldTv3nvvdUCin6zwL//yLw6QDQIwwemTiG5IC0RAmiKDpR0A9AxuMBN9i8Sz/zrYkEh/SCNBQD7XdA2QD2BogDf1fvbZZ90LdLB9lsaCvNEA0lawLWA8oBbF5pHgfAIQBFBl+bSHDBnilBaorxEs/B1iPgWoRF8xNqyeXJuc2gCQfpnpjuazfJ1NvQDKiHo2YI9oW/oD0CpfRCoMUggJjF8bH1wPKW9sGTw/SAAAQATQN7UD/IbIZOsHCElmJ7MtZBPAWUtHwFxNfZmrTU3BPwdY/zAvcRxgMPUyiXvASVO+MIlvO7+7CQBGYIB0wzii/2kX/c94h3jTUbE+g9SDaoXNedgPwBLQG2Y69mUs0mYjEUDoYc6j37gOvgkI7ffnoB2or0XPs56aUgW2hazBC3+QcMB3W7dudVHczKfU0YBtyA3MiwCvuSTQbZ2hXyCTQfyy+lp0PzYDrM6VAgDfgQTBmDH/5JqkqUBtIViC8wXtgygAKG92wXfY1CCXpfmpKWCw4YX/8zljFH+kfpAtmM/yzYfYhX5kXTWihr+OkPMORAEg2F4D1NlMpH9YW23cAnbbHJyrLlwrSACYMGGCiyijP/Ez1JY+//nP72NnI4ZA/uG+NvebigiEAPonF4Dvvxj+DPHkrrvuyq6T9CHEBVQhgufjD8z1rJFWbO6BgAKBgXXA1uUgAQ37QMyCTIQf0e9G4qK9ECEhlHHNoFqO3Q/lDghHtJXj2DSyOTNIQAoaLvd85AGo3jZqWPFk0pOfXL1Xm+5+VnVvb1Cfsl5qbGnW3lSjJlx0pjRrrNJqVqpfqYtmLQG4ARwMZ0BXAj0bpMRDS7V1yVsK1ceVbow7yXyVl2hzslYTr/k76ZSMAoAfiY1Ka797tyKrtqm0OaV4WUQtx/TXqM/Pc4C4YUmubX6ckgbwCLi2Vtvve1HhTTVKNrdoT6RFGjdQx//9hQ7MB++PQQDwsghJ9WwghrT5D4+p7tVN6hftpUa1aNDU41VyxWSP5JBRORD7kn51Q8D8tzdq5W/uV+X2Bh3Vq4/qSsMacN4M6cxx3nklnrSi28gzAgB15Vr1kpat0Qu3PqBhJb1UngxrdzSuEZedporTTnCEhUSEZnlAd6lCRxQBwOaPmrpa1e6t0Z8euF/PPvmUko1NCsXjumzuR3Xq5Kka0r+/tm3Z6iKivYIBU4o6EohHXWldd7Jwaw4CQOtOqZ9C0VUEgMMRvPYD8eTsjpSUKFZaotKyciXi8ex7lSNYJ5NtCAC2sW2/94no7uDhIxcB4HC0X4cPWG2+BAjwWsh8kCLHdSjkyAD8nQiH9Ohzz+jRp55UcxxiZFSXXjZPV1yRUaoySeDsNT0ygZ9Ssj/Pm4XXP/eRty+4RX+86y6FQ2mdceZsXXfdVQqF6tXSvMcRAByuk/YIbCFIVD5RWQeO+C7rqUIXSiE50Jof3PODBAA3ixmZJgNcptJI6JYqWtlXTz22UAtuvU9r1m7V7NPO1Kc/81l96ENHHxICQC7iPvVHIe2hhx/WuvXr1bdfX512+hnql0kd5vJRZ8A9z9L5SWtdkwLA1ocD8aUCAeB2Xahrzs8/Ejo+oi0uSuqkFtcnFZUVqq2p0esrXnM5ncmzjmrb7FmzVVoScwQAwH83dCGEQcxw5JXuzbkejcYUb4k70J+Aml27drtn6SFDhmrSxEkqidqDmNduLwVAEPxv3yYFzY9BMLmIWnXtRJm1bysJwG7gkQFaAX1A8EUvvaiNGzc4n8VHp0ydosoqGLWeAoSXZWd/Ye+ubZpdzarj0hWkpf5HHaW6mlq3T/by4sUucrqqsiqT0mKUqjMqnn6FJdIAQADwl+DzVdDTD9QK+eebtvY60Pt1j/WLV+1sP+aymL0T2XdBQoCt/xAAN2/ZovLKCh3Vv7/+7pJLVBIrUU1tjaqr+7a5dHEqPbJ9s0gA6Lh/iwoAh5n/G6BGVFauHPa5HijZNObzH/7whwKQ6kmluwkAbOgRVQqYYxF5vDxCAGBjnw1qbMN3sMfZvEcC2F8AOwAug9GjrQ+JFkLlEQEAV0wy3CK3kVIiKpZIQX8BJCJaGXDZcqUDSlnUsX/DPhcBgPMBJwAHIAv4lR8AvSEeWMEWAOpEwx4qAgA2xN4wviFgHH300R26I8cCugCsWWQ/J0ACwJ5EYOYrgFgQISBYWCECl+sGJfnxAaSSATVMLQJAFTCTv/MBXrQPkI2+MIl26k2UJCCLRZxaPUhPQWSoFSM5oO5BWgOLEs8+9GQ2aLIP9qGQDMzn3vgIPgCpA2A5WA6UAIBiA6CogY/IRQPu2TgK3s8UNvgccAmQFsDKFBwAjiAeUHKRGwp6QfbdFMAXgBggzaJZAcEgdADK5SMAEB1LxDP2o2BL6mi5z4PtCxIAzDexM6As9vH7WDAym/uQ8sRfrL58FvS3XH7AvP7v//7vWZtyDJHVkDncJqdPrq2z9rR+gfADkEuhbYDV2BrQOFieeOIJJ3NuaVP4nnFOpPLw4cM7HK7UDz/AV4ggvvHGG11fGqkJFQ6AXOxitqSPAOIhQbEBSGEsMP8xt1KC7fYTXLiXP6LfVDaMAOCvsJ0HqYNrM7YN/Ic4xufc2yLRgz5twLoBo4wHSA1+tQr89L777nMqLkECD+ez6YDcGX7FsQD69A9jMkhQC96f+jO30T/Mh3ZfniXwV763e3IuEemMb1PtwObMxYDGrKtBVZvg/bg+fQJADSgfBKB7GgEAZQ4IPDb2bfyhXHHrrbdq3Lhxzu/4nDWIwnpt4DjzDM8LECXoG/oLdYn//d//3UfFJpdfYmfIJWeffbabZ/0EGHwCAoO/0N9BAgB9yNjDJ1gDeD7oqLA+QnTwE0q4L+QsxnzQB3NdC3IPxDCb17kexLDg+ho8txACgItQT0q1T6/Q1r8sVf94TLFozOWo7zvteA266DRpaFRN9S1KVcbc4SUZuXXALDYfIikpChjfKDXe+7xWPfuKhlb0Vao5qVB5TJsStTr50x+TJgzyIuwzG8uKhqS1e/Xm/96tkYlyJWrrtD3dpNFXnCudPcaB5qlWlVpv8y9T3D8hHjRJeuAdbXxqqUqT0t5Is9LjBmj05y50YD7VKs200VW2HiQ+qrUL/qzGV7eqOl2h5lBcA6efoPIrp7jo/TYAPjsh7Mtxjbi06+mXtf7BhRoRqdTenbs1cMLxqrz6AmlYuYO64BlwG05x3IHMHqc7n7ruTmnVggekdTvVuyWivZGEIwCUzjnBER7SUUgLSbf5joBvRhT0iADKGMuOiNfY4Pz5jttudXnPY8m0zp41W+edfqb6xMpUFo44MJqe8vJSElUMSGFxpUYAaN0wdTY3W7vBHxgNGalM6xITD+isNH0b/+t5e9EdzkWu7T78pLG5SaVlZYoC9rtUJVE3TxGRSV/RB34zAhHZ/rv7nRmQ7cFfwQBN/wayXbeH7eXntV/hBxjY3RoJ7eLjM7nR4xFpr5K6++E/admyV7V7b42OHjlK1113vaZMnSbkgiFntJnw/ABYjueuwuu2n0em0rpl/gLddccdLoLznA+fHiAAANLhZJ4MvJ8A4ManfwJ36hK5Bup+1q2HnVYIASCZCikcKVM01ktLl72lX9x0i957f6NmzDrNpQA4YczoQ0oAsOcze+7kneSJJ5/Unr17nfzvmWedpVhpmbfEZXJ8Bxy2w14BaG4XVPLjvD2sb3tidZy5fGscfxA1DSiJtDh9uOqdd/XG62+ooaFeI48eqbPOPNO9YwCsclyW4HWQCACxEhRA67V+/QY9/fRf3f5ZWVm5zjjjTA0cMEDJhOV/9+YJjwBgnKJCCCYFQmPZEO4Cj++JDtCT65Sxb1uCEOJOmb3dTAoB+nvlOyv1/qr31NjUqMFDBmvqtKkadcyoTAqAcI8mACQTPLFKpbGYNqxbrxeef0Hr1q11z0yjRxP5f0IW/HdqFuzXZibAYPAS1wkS5npyFxfrdnhbIPvq5Ft393k8C4X1/ur39cabb2rbju1uX2bCxIk6ddZMoSQW3I8oEgAOb5/IV/siAaBjCxUJAPk8qId9b4swACOgr0W1WzVzbaga6EWkKJFlPakcDAIAm/AoADhpmISXq8tPADB7AMYiWWzHsMFP/nMAEIsMMgDbzvEDHiY1zCJDdCcb6PY9wAdRgHzuL4BbgAqAxQaYUVeLXPUf254CAMfQRkBugD8DkbkuDE8rPYEAAEAAyAq4h0xwEJDN5ZuoBOC7JqXMMQCrADKFFsBQpPktuhFZfgCSYCFCmdzdZkP6hEh8oigp+QgA2Jh64ksAcwaIAAhCOCFnNnWwcUobkGD2FwBnQH3ICEHJ+SDAhq9iT6KXAYwsBQKqB4B0wfqaqgFgLEQHK5yXSwEgaJ8gAQAwEnUGSlBBIhtN4ttUAwiD3IBiAAAkYL31g0lL++/ZWcAacPiqq65yoDG243zmGEgvufovFzAMOQRCjrWHHOemABC0fy4CANdE6huCCQof+BI/fuls+gWAELUIIgv4jr4h6pt53Up7BAD/fE/ELWAx/Ye/AVBCWIJIYOSvjtaHfGOINhdKAKAd3PuRRx5x7bGUE/Q5oHOQ0BKsl4Gp/Kbus2fPdso1BlRjR4hDEA/8YDf941e04LqQNkgBQOmIAEAfAciTputyppoAACAASURBVAKwNh8BgHXEiGLUgX5ErYH7+QlJ+GCwvVYPIy9AliA9BDYGqDVCgaUACALmEAyYNynYAvl5ZDMhVrA5ZSk7zK5Bf7U0CKxpkAFNpWbQoEEO+GbNs2cM8nGSmgJVEysA4UacK2Q+NEKBpRyxfPF2vZ5OACClBv2NP9NP5of+35bKAul+5mGIEfQl56EowJpsZDKu5+8TPxEFm5giBfbi2QP/Yo1kLLG+owzhL7kIAHzPsfijPbe0N8aNbMP6CHHNwH7UM2hPIeA/1/7Sl77k5ghrG88wjNP2xnvH85EPJWX/jaiTPdKyny1Qydo6jeo9UMl4i7aXtGj0339MOrbaRbbzgk/UqtExI+mQUwJg0xlVgCiqAARsvblbr//6HlXualFlqEyR8lKPAPCpj0kTB2dSAGTqEA1rx5KVWnXroxoajynR1Kz6yojG/ctnpaMrPAJAFkU3AMkUDMKKp6UYCP9Da7T+zy+pPBXSnkiTEuP7a8z1FzpAPRlOK2JNdgSAFildqtULHlbDsq3qqwol0nENgABw1TRHADBQwk7jN+2jPpse/KvWL1qu0uakEs0tGjbxRA35+HlKl6YVKiv3TJ/Zm7b412wTYAe0SFtvflT1b6xXZSKiPZGERl56usrmHO+pHURRVvAIAECIGcj1iCAAeOtt2pGA/+9Pf6KVb7+twf36adIJY3T5RRdrRP9BStU3KtIcVyQaUV0y7vrPesQjAFAKIwDsAzj7kOpsH+8n0HS4AthtCA/hkOKJhDZs3Og29phHKyurNGTIYJefFoUA584ZYCkSCmdFOLIb1+bvmW4xu3QE/vtPOXIJAK2tNHDOE7z3JIJbIlKqb5Xe37JJD//lz3r11RVqbGrRnNNO1+Ufv0LHjB7tQNU2PnyICQAorMz//Xz98U5PAeAjHzlX112PAkCdmpv3qCRqCgBGAGgdu0UCQG4FAIViipZUas3abfo/P/m13n53rSZPOVUf/8QnNH7C2B5FAIB0uOilRS5lxfFjxmjylCkeNWsf8N+3CLbzcIRnhPKktGiXHJDvpeoD+H0uAgATjQV2VFZUaPuWrVr04iJt2rTRRWue9+EPu+AdlwauvkGxTMT9wVIAgACwc+cuN/fxHsrz+dEjR+qM08907KBWAoCXysc9L2cXlvxgfWf3Nz6AbnNQm7yPskh23vDWCd77eL977bXlWrturcoryjVz9kxNnz7NkRHdrGIMxINa845vZs8wEAB4xq2vq9PLi1/W22+9pXQypWFDh7rAAkgtFKdk4JqcCqimtL1PkQDQgzr5CK9KkADQ+pbV2nBS/TQ0Neqd997TK8uWuv3XQUMG6+xzztHIUaSo9cvltZKNj3DTfWCbVyQA5FsXcoVdfmDd5fBoOAs4G7xEbrHJnGtD2Vpieeh5yAYEI/qvJ5XuJgBY1D+AEVGiFq0JAYAIckAUi1IGsAWQNfAXO/HQTzQbQAmTCQ+A/of2XBGPnMe1kcE1MgGfAYARVQSwaBvrAAtEh3Md+grQCPCWiN4g47I9AoCBhESpA2AbCAioQ55qK9TlUCsAmL0MxCsEIABwAoD3548G3CS6MV+OcxcllEg4AgEAqdkU4JUUC1bsc6K/ASsB9dhsBPwFkDXmYD4CgHt4jkTcuMTHiOa0/kC6G2l0ky/nWCLA/QQA7vPtb3/bASqA8kEAJuhv5osAkihPQFjAV4ncJKK3qwkAwRQAXB9/BTRvr5jf8j196M8HbiCu5Y5vD6gtdM6COAPwBWjGwx9AFsCdESnySXBzH1Iy3Hbbba4fsSWEDADm4Njn2FwEAOYaQFnGn/mVH/znPEtNQooHm6OYF4jyJZrW5qB8EbT4GW375S9/6chF+Dttt5QvAMQHUwGAOZZ7U0zpg3WHVAV+NYhgf1odgyQSk7s3ZQAiqwHBP/e5z7WJvKavIX9gbyPFoRZg/d4RAcDk25kriW7viACAfQHKAUzxByMAGOHCgH3mcUDgXIQd2s55AMfYBNIZ6TEsDQbXoC2MNUsJY36LYgCkASMLkLoFZRHqAhGkvZQRZm/swPWR/GNuI9WFrWuQAyEWGikAEJp22dqEnfyqMtgiOP/mWg8NhAYcZz31l55OAMDu2IBULdZW2oiNLOrf0l6wJiHfz5hlDNK/P//5z11KIb9iRa65zE8EMB8666yzXHQ/pAzIUvQtagpGYsM3qENQAYDrs7ZBIOBcI5H4lQqsDqZ+YeuHjVvO/eMf/5h32jW/RJGKtBR2PvMuICrrUUel/Q1Qb2s9HU8plIxI7+7Wohtv1cB4uXqXlKumqUYVY4dr8Bcvcnr/KUDYMEHwIRd0z9mA6iUJD+lGth5gsWFvnfqEqrThlr+oZtkq9UmWOmlxCADjP3mxNMlSAGRyCJB/dusepd7epChofSSqVHOtwicfo1RlROHKMqV9EqKuPa7q/C8sxUNOdaD57hVa/8wK9Q7HtDfSpOTJ/TTm+osc2SAdsZzLXh1DEABSZVo9/yHVL/cIAMlUi1MAKLt6htIZQQfuQFuN8EA2AjWklXxnrSKJtNJ19UrFk4oMrJYmjPS6wQ4OBqdxMb6DrLCjRWtvfkDhjXtVloxodzShEZeernIfAUChZEbm1C6UP9otrzMdggP885WtHU1NjQ78f/rJJ9WrrEwjBg7SJRd+RKecNFZ7tmxXdVmFyvAzVGjCKSeZbjHUrRHErQQAPwyA5Lr/79YM3F7j24DTvkDCzgBNbWCHNhGXh8DA+3FLPwEgRDqzdEobN23Sa6+/5sCY3bt3OfB/4qRJGpVRIHLgbVqKZmSi/ZGmba4XqE8uux7u9tsPk3t+53yzNT9wPBJSTSSt/kcP0/OLFulPDz6st995z8mqXnb5PJ11zjmq7O3lB7biSaa3WvBgA1zN9Y36wwIjAKQ096PnegoA4QY1N9WoJJJRAKCdTu3I5mqvBUUFgMy8lQExSQGQVkSxsiq98+5G3XjTrXrz7TWaMHGy5l1xhSZPntSjCACPPvqYlq9Y7p6ViPw79rjjnHJIplU5hkZukDbLwyJt5P4MqOI5+1igPQKAKReWRKJqqKvT8ldf1erVa9z5Z55+hsaNHeuAVggApRnFkYNDAAgpEolq+/YdWvjsQr3z7rsqjZW5fb1hw4Yr3tKikiiMSHvmQwHA/zyU3wkO9vyYv0Yf7CP2JQD4KbaebZJJ1A/f0/IVrzoFi1MmT9LESRNVUV6eUcLsebJL9ooCSYF3ti2bN+vxxx5zY2pg/wE69kMf0siRI53/ApLixUT/K5XeJ3giu9Zn9njy01w+2D5VbH3XWCAXASB4Zd7led7ftGWzlixb6pQyyyrK1X/AALev2rdfvzanFBUAuqZveupVigSAjnumqADQUz23nXrZ5jyTGZvnJkfb+gLedjn2A16cQy77nlS6mwBAW9mIJzITsMMeuAHeAOmIyOMzx+w9+mgHkAPO8DcR0gD0bLIbiBlUXAja0gBbQA8iyQG+/A/5bOADCAMScM2vf/3rDnQy+V1+E3FOHnKulQ9gydXv7RFC8AUAukOZAoD6ElVKBLo/Er49/8V2kFaIBAYg429eGGH6Ez0elLzO5dv0pUnPG7AKcAtIAmhmUs7YhwjXzZs3O5+hft/4xjf05S9/OXtMMA1ErghtwB/qibQ/wBH+AwkB0gFRknxvxBBAN38KAOpPRD1s3EILdUJiG9UAAE/AR/KQ+xUo/Palztifc8w3gwoA7d0bkBTpc7MD5+OjRFqTbgKyjOWC9l/D5ikDTQ/Wiy9jAVtzX7+0uf/+jFX7nhzypF4wcJY25CMAEDnuJw199atfdSk8sJFf4YJ72n3xZQg7yP/bOMeXITBYvm3L252Po8c18RnGFdeyPN7Mb4Cu7Y2tQv2L+xeqAABwbbLj+CF2wV+wSUcEgPbqAtseIg3zFu1kvoYwNX/+/DaKE2Yjsy/3srFNP5gSgj/lC59zDCQJSEbMERB2PInhpIs8QVXDX7g+YCfjy4BYfgOWUq98BJNgX3Iu/gMJgGL52y0FgIG8XJe1A2DV35+A/8jOUwqZC/1tQWae9cnOQ+4fwgXjhXpAhvrNb37j7E4/UpeFCxdm5eKpU1DBJVf7TN2CufQHP/hBG3sSHT9+/Ph9UgMU6pvB44xsQLoBQG0IMtiYeuKbSOhTR+oeVFfgWrlSAFBHxlY+hRL6EAKhkSyqq6u1cuVKR4jhXD63tSFYb7//GhHkxz/+sVNp8M9VEMbmzZvn1kL6CSIIfQIh1Ap9x2c8Q7RHfPHfn3uzvloqFuzFeIXYla/YmIZsBmmR9pniEkSZfPfPuw4ASjdIWrRZK255WCPKq7W3Zo/2lsc14VNzpanDlY6lFIqQOoRoVKL9vD1ZxwkAnQWigBwQIrLFi3DX69v07I23aHiqSlVlldoYr9EkRwAYmlEAyNAI3E5YSA7lTaSQGZBDkcq9SIL6THoSpMmJmmkTmo/aJkFBq2q1+u5nldxYo8q4VBtuUmjsUTru+o9K4Gcu/N8rruoNLVKiVBsWPKLaFVtUrXIlU14KgNjV06VMEL8RAGxjxG1Fe0FIHpjvUFEvYl9NsCEwihMJUDP8hkRa5S1phTAOzeFCLVLjIy9p24tvqFdTWJF4WjtjSQ29/HSVzTrOKRa4YyEAeLUN/OTzmEP/vY01I+e1/u3NCc8ufEY/++lPVZJKa2BZleZMm6azzzpTMQiBPBem0w5oRpLYpWLIKBw5S/glxAOAouVbbwfm38cwFkjYGQAqH3gd3KztzLUPVs/5AXv3b1K0ZQbWjh073bPZa2+87p6Vxpw4xhGryRPNtjWKF/68tfRHRwQAwEF/ORLst7/95KgpGWPxKx4OaXdzg8qr+6jub+/Df134nB546GHVNzXpmNHH6h++8AWNPXlcm3fUQ00AaGls0i0L/uApAIRbdNFHMykAlFRzU51iEY+s05rb3Yg6mTXjA54CAN/JjoE0aylEp7RKKyu1cuU6/eo39+qll1/X+Imn6NPXXKMpUye3yrL7HI/nLp7dcz1j7a9/5jrPwGO+gyS5aNFLev2NN9TvqKPcMxtpAPDlVgJAfrjKP++an7QHFBzZ6iBd2VMZvwqkAPDSMqQdSYOe6V1Zpeefe16vv/6ayssrNO6ksZo9e5aikaiXwo/3eFtvTW4nf5d2oiFZZ/Gex9JprVu/wb07kP99yJBhOuWUye6dEaciL3prxD8EorYEqHw3zvv8m+8Cxe+71QKt77M4Lu+N3tM2JMSnn3lakEUHDBqg888/T0OHDnHveRFYZT1sYrDqNDY2OB/98yOP6L133hWqG6NGjtKc2bPd+72pGPAshTIApQ0pLmDtjr7r1o4pXvwDZ4FCCAChcEThkojiyaQ2b9nsngXWrl+nsvJynTrzVI0bd3I2cMPN7126dnzguqTHN7hIAOi4i4oEgB7vwm0raNFhRBIDglhuZDsq+EDJBq2BywZ69qQmHwwCgOUFNzAAm5DXHelti0BH7hbJfDaXLKqTvMhswltkkNktF+hr3xlBgH4gWjIIeAA0IQvMJj0PXESyIsdsksJISXMMkXNGPPD3Vz4wsKO+5dwjjQCQL6c79vATAIJjAZASO9NfmzZtcuQI/AQQg0I0PhuMBhoFx1ewP9j0wKdg0wKgEElupAUAGZOS59p8HlQAwA8ATpBQLrT4CQD4DXXvLgIAUZ0ApWvXrs0SOIwMgE9jP4gZRN3zG8DSJKxpD8dalHd3bw5ZZD19FIykdy87iYTrA9rCPEQkLQQp+pBC/TgXAgCqArnIP8ypfgIA14OIwTm5IqSNhEDdiGQHNPMTAJiTDLA0e3U035g9LZIckNiUMm688UaR6qK9taFQ/+oMAQAlgs9//vPZ1BfcA5AZef58cuS56sNYBNxkTmTs0idz5sxxEfNBwNuirE2thT63KG3/tbEZm4VcG9ATkhdpRvjc5v+OCADM64xtm7MhEOE3RIYE54N88wX1gsxkqQrsmki9owBgBBuua7na/W0hpQb3ZR7Dn/fJcRYAOIzswhwFuAxQbOQ2CAFE/ds1IBZAUKJO/ABok1KG6EsjVXSGAACpAcUCf+npBABIIBBpaHOutdffv8yLKPxgP8Y+xJU333wzC/77SUhBX/cTAGycoPQAadNfIGigDoOPc44Rt/AfB3ZlPoPgxQZ4Pn/k2j2aAMBbf72kP7+ndx96UQNjlS76f091Sid/9mPSmH5SacqFdXp+3GotF20NQusWW48AAHgdZl/rnb164aY7NKAmpN4QAFpqdMrVH5UmD/MIAMTWZ3bNkn97lgMMAz0H++YnDP7tD783LX2HriekmhqppkkbXlyuTa+v0egBx6p5W50iTXHVhZoUHnuURl13kYRAAgB9pmQJAPGYNi34s2pWbFKfUJlSjgAwRiVXz2hDALDbZvQGXN1cye6WZEgA/N3k8yROhCxAG3bHpe3b1bxzr7a9tUr1a7aosi6pEf2GqG77Lm0vS2rw5aepfLaPAJDVWTi8CQDOTBmnSadSWrPmfT308IN68onH1Ssa0/lTZ+nSCy9SUjwvtCicRmOi1ckcqS9jbxc9nYMA0LoXbLby97e3sdxe6QxAb3tZHe09eyBv5m7un525Q6FPDAd2XJAA4Poo0zgAl159ersc36jJvLvqPfesPWfWbJWRjqehyRF/rFXkgfcPhfbm3cwU4U0VHZjE+trmlJ5nvQOxvacAQJuYK5n36uMtSpdEJRS1Ght1y+136J3V76slmdAZZ52pqz/1KfWu7uMAOme7Q6wAQAqABfMXeASASLPmfnSWrkUBAG5TY4OiYWbxVKae/nGcWSbcPN86h3pTw5G5S+zGfmjfGSBIAEigNNS7UivfXqubfnWvFi95S+MnTdQ113zGSexn87L7XO9QEQAWLnxekD8HDR6sKdOmes9t+0EAsPkGf25DCAgMrx6G8x3I4O/2c1vXydYBZgQA+6Q8VqolLy9x7zoAqRPGT9CcObPd18z9fNatBACPcZa1RUu8xSlZ8Q4bjyc0auSHNGHCJJcnnb/dA6cPRQqH2kpM5zNqkQCQz0KH9vsgASCJD0bCqq2t0cLnntWu3btUWVWhM844XSeMOcFVticTAPC3N994Q08/9bQa6+td6sIxxx+v0ceOVkvmnZI28AxlRMo2zzzB+c+/Xh7arire/Qi3QCEEAPf+DEksGhHPLYsWv6RVq993am28J8ycNUv9+vZVNKMkUyQAHNlOUyQAdNy/RQLAYeb/Fh0G4IBMq8kXWzNyEQDYeGbDH6CK6NaeVLqbAAAoBOgK4E8BsMBmSPUS1Wqb8oB/RPzbBjob+ESIE9XXkQx7rohHI2kQ4Yt8sL/ceeedrt/cC02GiIANLBoe0BRlB4usC17/QAgA3BOA8EhSAMhHAMBejBnAGUDcIAEAO3MMfgBwC9jINQ1YxWZEWfK3RXH6+zPYH1wPoMzyZpOT2wBlxiAkA8sJT59DECAFgEWjcczq1auzubwLeUHsiACQa6xzr/YUAIjgz1cALPFrQFSARyM4BM/D1iNGjHBy6Yw/fJt/5wJl891zf783MA1gFzCOzSHsywYDv7ds2eKivi0tBxHmJult0SV+BYBgPYIEANrLZsHo0aPdoe0BcHyOIgT9bwQA/A7/MXJCR8C/1cN8Fx+trwcp8+YVChHcN910k/t3IX7Uno07QwCA0PD973/f9bG1BXLV0KFD96sL6T/sBBBNG5lbyXePKghjy29fG0PWVo7FluSyByzgN0QC+tv63uZ/f3qRjlIA0Ajqg9y7KXmgHPPSSy+pX79++0Q85SMAWFoWIs+NfOBPAeAnyUAOQV3BX7Axcqf4rBEfOpqfsJERJ2izf65iM4DxgYoI3wE+szbRl1ybSH3sR/ErgPjbmGs9NNIBNof85i89nQAAkYm0OrnGsn9cseHNuopiBHM4JCzWHNLHYB9LH1LIODSCFGv14MGD29jrn//5n/WjH/3I9TfrCNeDoEA6ByMo0V/M79TncCcAEH0YqQlpx20vqOaV99VXpWpINqppUImO/fvLpMElHiAOwM+853ujd3CWT/IeUIsfQCCtTej1396tknU1qi6v0sb4Xp1y1VxpyvBWAkAmwj3lCABht9cL8B8DNAfo52dns7Rtjxo3blHdjt1q3lOnZH2TmvbWKF3fqLJESJXRSilZopJImZLxFpcCIDK2v0a2SwCIS/ESbZ7/F9W8tkF9VKZk2ggAp2YJAM4n3X9ESGeTDmQD/131AflZFuAz8ntrnbS7RvU7t6lhT43iO/YoEk8q2dLiJD8BwdONcZXG06qKlirVktC2soSGXHG6ymePdgoAKQKcMgQAD/72/+zXNH9QT7IxYdHfWQJAOqm//OUR3XHHbdq+fZtGDxuhaz92ucaPPl71jXVqaW5SSdTFRmXruy8BwGmKZ4vLkZo9vC244AFL7cPTucDl4IaVH4DKTwCwutiR6cxw6VkwdkcEACSX2cwrLS9z8rvPPf+8W5NQezl12nS11DU40QsXUZohZxiBIGcrXUSfV/LbrzWK1U7oWZY70GHU6p/eXBlSPJ1WUyIhlURVWd1Hz7+0WPc8+IA2b9uqgUOG6O+/8HlNOmVyVgWgpxEAPnrxHF17/ZUK8R7Y1KiIUk7Bw4vUxf+9HsyqeBQJAG0UAKBLNMdbVN63WivffD9DAHjTIwB85jOaPBkCgDdy/DSJg0UAYO62d3jeR5944in3DDZ8xAjNmHmqezY+EAJAJkdEG5pUR3SQIiGg/TmoEAJARGGXl5z3c6KVp06eekgJAA2NDe75esXyFc7DTzxxrMaeNE7lFRVOEcDNI75FoEgAONA1qGedHyQA8C7L+xWR/4teelEbNm1wKYpmnjpDU6dN9dLp9WAFABQPn3rySa18e6Uqy8s15oQxmjhxgmLRErdPauSaNgSAjH8H5z0HthYJAD3LYY/g2hRKAHBp9MIRRaIRrd+4QS8vWaLde/YoWhLVrNmzdeJJJ2X3oIsEgCPYYSAyhcNuv3h/1GePbMtk3nnTB4oofhCs1IPaaIAW3cYGMxv0gAjZTYxABAogBQs7ct9E91lO5J7SpO4mAGAv5JmvuuqqbAQpm+dEcSJnbiAVG/UG1rOxjs0A50xe2W+vIOjUZsMvI8HNNYhSRRbaX5DKRVmAQt0ARZHvNlCGSFkiJQG7yGsd7K8DHa5dQQAAoPjVr37lIhENdCBinZc2wLOg1LqBggZmdWUKgHwEAIsCZ6xABMmlhmGkmnvuuccRZKyetJPoXoBVzuPHQFbr02B/0H76nr4zIIhNCP6mADgTpc93bDoFCQB8R35uU6YoJEr+QAgA1o5CUwBgT+xFmoSvfe1rDpi1DTS34Ypca4ZU4fd77EJbAKUAMRlrgOXdXVBJgfgBKA/5wqJk/XWkX/nbQGCTdjc59s6kAIBlSsRALvUO2spcbWOdqF0i0P0KABwD2IqNKfnIEhYJzHwBGcNfDgUBAMIUsvS0iXHQt29fLV68eL8JALSHSHXSWTAXMv4Y86i62IOdH1Tl38zvrCvM+5BV2Bgk/Us+QoX5RkcEAI4hUp65xEDd4447zs19BnT7+yAfAYDveSkHwAV8Z/zTj4D9H/nIR9r0J4Q0v6KDF/HsAfrYmvPytdHbvPBCgQ3Yt4h1SBqQZJivALCRhYc4YekteIbArv6Haf5dCAHA0lscbgSAT37yk26tMxWT9gB1/Is0Q5A4bN4ntQt9ZuQ+mx/zzXlGZOGalvLBbH7llVe6tDL0j60RfgKAKUbwGWSuw50A0NQcV1ldWKt+/agiq/aoVyKsZsWVGlGp4V+4ROqDI2eA8Gw0VisgESQAxFNSKVr5W6T35z+o5Motqq6o0oaWGk266iJpiikAZLYb3K/MJi/Af01SzRu2acu7q1W3fptS22sVbU45oBxVfITIY6GwIqQjSMRdDs1YSbnSiajKSyscAaAGAsCJAzT8uvM9sgH1yRS3qVafkBJRbZ7/qGpfW68+KlUinfAUAK48Var0B3G7MxwXgX85dQL+QV0B/7enVbv8HW1/fZXCe5pVu3GnSohSKwk7SfsKVA0Ax1IJNaYTaikJqaKkVP1SJSpLhVxE9fayhAZfgQLAsTRQyQABoC0JIJ93H/rv/QQA170Z+WGlkvrv735HL7z4nHr3rtLZM2fp0tPPVcveWlVX91JdXa3KSmNtGpCNRrRNUl8EoAenhgPxw63bqEYAaAsi7wtI+79vBbMytAvfl7kB7Lbbtq1pCLxmeABoz4KxcxEAqCugviOekac2EnZ/tyTienbhQvfM/PF5l6u6nMGRdiQB5KKz46qtsnNrHxYJAD5/biUAeKSJkCNMNSC9XVamfoMGas3GTfr173+nrbt2aPuuXfrwhRfoE1deqd59+mTS27SVwC6E8NaVMwIpIP6AAsBdpABo1tyPzdF11xkBoCEzP0IAoK1FAkA+BQCPABBXed8+Wvnm6gAB4JoeRwB49C+P6f3Vq3X0qJGaOXOWqnr18hEA3JtqG6qCN/PtO/9lgQGIf4ER0pG/FgkA7VunEAIAKZbeX7VKK1a8ptqaGs2YPuMQEQC8Xq+rr3eqXmvXrFUkWqLxJ0/QmDEnKRopce9bDuwtEgC6cgrvUddqjwBA+qeXl7ys9RvXqbm5yYHoJ48/2RHq3XNHT5oI0p4qAe+Qy5YudXsijQ0N6lVZpSmTJ+vkcSdrF6qXkK0huGbSdAR/BzvGvXmwjh6ZAjk9yg+LlfGJ2nXgb/Y2w/odjkTcntwry5Zq3fr12rVnj0sZhgoA+5LsSRUJAEe2ZxUJAB33b1EB4DDzf9twZ+FFjvdjH/uYi2y0nPJs6vvzVzPJAUohcUykYj5A6WCbo7sJALQHoNKk+C3iEyldpKpZIHjIA8hks59iwB8gzNy5c9uYJB8Ab4AzEw9Rqv7cvFzopz/9qYsgBegxmWAkJ+YXAgAAIABJREFUyNnM5++LL77Y1cUtThmAp9A+yW5splJZED4b2ZAhhhgBYOPGjdl2IkOPNLNFHnZ0PyNMGAHAjj3mmGMcCIZ/BRUT/uM//kM33HBDFvgEBCbaPtfmUPAz/saOgFGAohZtzkMs5Il8BAAAVz9ZxiS2UYAgvzXf4QP0OSQQxpOl1bBUEAYMmiR8PpAtl/0M/FmxYoWLDjciAn2NAoAVcsu9++67DoTjPt1BAOBepnZgbQkSAArduAPcxY4A2QDfFhlscu0WoWHgutn/xBNP1A9/+EMHchbid4WOAY4j+gSAlnEPoNlesX6lrgBtzJPkQSfil1zegOoAbfkIAKTwMGAVeXrURBjLuUgAfrsyN1jebWxgPtGZtnIs12TMcQ1rE59DPkJKvtC+bO++nVEAYA6F1GJ+RT8zViHS7G8xyX3OtzEIOEr/MP4tEp97Imn/T//0T45UZSUXOcKuhYoA0fekYsF/v/vd72bTsyD/TjRRsEAmevTRR53N6WOAX8Y1Jd/6ELwWfcNGEgSA5cuXZ8Fj1h5LAWDXZZz5CQDW90ZEgAxyIAX/Y7xA5uIZgtQC5LA3W6EIQC5MipFk8vmWHcdvlBdQGfAX1G5QFihkniukbUaQhExBVKil/cFHqPsFF1yQTeeS6574AilYrI343je/+c1s/XL1LzaAXITdTP2H30TrM8dZ6UwbmT/oD0gZ+Af9QZk3b55QEbJ1kGsyh1gKANppayYpjQ53AkBdQ5Oqysu0+Wd/VdOK9eqViKgllFBqRJWGfzFDACgtnADQTN77aMjlut9681OqW74mqwAwHgLA5CEZBQCv19ItaS+NABH0a3br/cee0941m9U7WqpSwN0WYu9DakrE1bt/P23bvVsl5aUqrypTpLJUqizV0LETpHU7tWH5SsWaE2oINankxAEadu153r18KQDcTRtSUiKsLfMfV+1r6zIEgKQjAEQ/Pl3pKttzTsuDJ0KKO/FuKVmfUGllVNqaVt2i11W7Yo1qVm1S/6pqVZRWaM+eOsWVVqOSSivp2hApjyneK6bmqhL1OWaYho08VjvufUqxnQ0Kp9LaXgoBYI5HACiREhGPYUAkfNgB3IeXAoB/HgFEduS/5hY98cRj+s3Nv1YonNbRI4frmnlXaFhpb5Um0wpHIDYmXCSxv7jnOt8HLgIwe0goAzTm3rHyCAB+/MBO9PIh+0v2mwCQ3SbffeYEv+KAB7p0sGMWIAD0BCpAewSANsTrjB0qe/dy6+aTTz2lc88+RxNPGuekbROJpKJsZmfee/zEiTaGzUMAyGk5M1KOL3uC/QpZJ3Mf0xYczSyCLp9qOhJRMhxWIhTSirff0p333qNNO7Zp9Akn6JJ583T6WWe5qMjSUia0VsPkez7Y/7rmPhMCwIIFmRQAGQLA9RAAlFZLIwoAEKRSRQJARj0mPwEg0pYAcNN9WvzKmxo/cYKu+cw1hzwFgJveMsSgjRs3OeWj1avXaMTIkZo+Y4Z69/YrAGQm3Ix/GvhvKhA5PQqAN0MR2BfA3ndq7Um4X1ePrQO9Xi4CgB8oxXZEJa9YvtwRj+vr6g8RAaB1Ctu2dZuefOppbd602c1tp86YpaHDRrjIf57xI2Hf+h9IH1CIvQ72/FhInYrH5LBA5jmJtA+lpTH3XLHynZV6afGLSiTjmjZtqiZOmuj2dUui0R5DAGior3ezXe9evR2ZZeGzz7rxFW9p0YljTtTUyZPVu6qXG2u0yUiT7kkgQASwedBvHSPA2mdFQLU4errLAlmqch7CiUde9d6rSAOwc9dOvbpihd5a+bZG/E2t84ILL1R132qPHBh4n+uuuheve2gsUCQAdGz3IgHg0PjlAd3VJi0W7PV/YzaR79s25v0AEDdBwpa8zAC0PVEGo7sJAAACgHJINAOqEm1JQTaSCDlAZTbRYfleeOGFnmxkZtOIlAl+cNZeNjvqPPoG0JlrogDAhr2/sDkByA/gzwvE1KlTHZHDogbJNw9Zw6KSO+so+V4oDpQAYFLpECiIzDWSgikAQETpTgIAdqVP6U8IAEFQJdh++oL6ANqRU7mjFAAAt2eddZYzubUTYIUIX/yEtvnVNoL+4Adi/f3ml3/+r//6LwfqmI8ANBMpasUIADCJCwXGO6sAwL2CBADaBpCERD8lFxGjI18EpIIMwIs7oCmkDYA0xpuBwQYGWkQx1yMNB+Ar3+1PjvhcdSIvOiob2MV/L9pE+wD6AR35DcjLb6LJjUT1rW99S/wQcW7gLIQCU7vw35MUAPtLAGBuQO0D/8C/mJ8AfTtrfyc7F4lk1QUgLaA4AbkCQkO+OSHfHNMZAgBr0c9//vPsg/WgQYMciEwd91d9BhvffPPN3gtqNOpestesWePmTHyLfuM3ZBp8CdAXW2JTbIFt6F+URwB4GX+QcJBX59/GBkad5Stf+UpeAgBkKe5lqXXIMwr5ifp09oWCNu3YscMRACD+mL+ynuMLNr9x3UceeUQf/ehH23QX6wWgOt/TVlOXsINyAcB+UJ7vTW0Cu5rSAuMW0pURKbgugDrrtb/k8y3/WsB8cNJJJ7U5v6cTAL7+9a/rP//zP7OksGB7sR9tJM0L6wRqE0ZyYl7Hb208B9fF9sadPUOQRgZ78ZzAPMR8xliAfEc9bL5k3UKdgWIEGUAxzi1kHud+9LWRkajnV7/6VX3ve9/LNzVknykZOyj9MD7xQ54H6O9898/nPw2NzaoIl2rn757TnsXvuRQAjalmtQyp0DH/cLk0CMZmSilDXYnWz5RcKQBakmmVsTvQJL3/yweVfne7UwAgBcD4K1EACBAAGjIEgFc2atkf/6Kq2qSG9RugnTW7lIqGlCyJqHrwAPXq31fRqnKFelVK1VXSgGqpT7mHhQHY/3mV3nnmZVXHpYZQs0JjB2rUtRdIFZmwfb+lG9JSIuQjAJACIKEB0zwCQKrKS2WA8L8X4+wRAOARoEKgWmnbfc9o68tvqdfehAb26qsdjXVSr0qF+/RSad8+rs4l1b2l8gqpqlwaUCH1RX7G2/xe+6N7VLm1XtGUtKM0oSGXz1HlnONcCgAIAJAHANWQ7D1cCQBsEO2p2as+vXpr6+bNuu/ee/XAg/dp4KD+mjFjms6dfZr6JEIqTWRyZaN24hIutJag/4ZFigCfBzqp8dxlXwIAx3F9D5oyMKldSXxSUviO21cBAMn/4G6Z/+9svIxXwfai5PPOAl17QLC9/qtn0zbYJl9I2ltT497fRgwbrvPPOkcNtXVOGcCpkXUFAaBQVL+H2G//e6OVAOAHMkkFwE+Sd+NYqTbv3KE//flhLX51meKRkM45/3x98tOfUp8+feXl9D50BACADRQA7rrzLoUjzSIFAAoAEKVaCQAoAHhjrZgCgLm8bcn2nhuIRgAgBcBq3ZQlAIz3UgBMmZydp/wzy8FKAWD7XbxPQwB4/vkXXHqv4UcfrWnTp6tPn2rXPm9OaUtw8T7Po4CSIQBkZ/SAsTpKybL/4/DIPLNQAsDyV1/V0qVLncT+oVEAaF1Ut2/bocefeFKbNm1WRXmlZkyfqaHDhjuHirfEFYnw9JNxiiIB4Mh03OzDGHu7BGpEFQ5HtPKdt7X45ZcUTzRrytQpOuWUSSKFZIz84j2ECdTc2OTeT8vLypxK0gvPPa9169aqrKxcJ44Zo3EnnuSekRLxhFMJ8BNa2yMA2JzH90UCwJHr8j2tZftDAGBfsKm5WW+tXKlly19VrKxUM049VaOPP04DBgzIq5jZ02xQrE/nLFAkAHRsryIBoHP+1GOO9pMA2KwHEAV0AxhhsxipXaSKp0yZ4upsQEm+DdeD3cDuJgCwMUTkor8QsQnoji14cQR04W8AInuh5DNAQDbCrRQC7nA+G/YAJj/72c/0r//6r23uDYhD5C+bU/QJudGxAcdTF0Bt5Hv53iJ6C+kT69dc/euv94ESAEwu/3/+538EOGJS6kYAoB09iQAASAIoAQHg8ccf34cA4ORfM5uEAHDTpk1zAKJFsgPQogpgRJFg2/y2NfJIUCHAf45FiJqEM4SQriQAEO1M9ChA7I9//ON2XadQAoCNh1x+hY1oq6lV+I+hfdQDmz/55JOO1ILqhD/nOMcDmvI9keKMOctrXYjP5zqGyGz62l+wCcDpZz7zGTf2AMn8edDt38yb1AflAAguNm+aAkCQXMX3+QgAwToaqQO/+bd/+zcHuDLWKQDJFnEe9LOO5m1/yg33rhpIA7O/tvTPexA1/vEf/9F9ZGQDZPghlvkLSh8ofhjRhrYBRgK0GwGgs/VjHSOFg0mpA7RCNCH63og6APCQOijcm3swZiFbffGLXxRAuZ9gwnmmumBjEeIIbewoBQD9xti68cYb3XHch5d+7k//dbZtHI8CDAQAosiDBABrM+2izRDG/AVSEwQ32sa1DoQAYEQK7ontGDOMJ66JrSBPsE76S772+n2TdY26+gvPLPRboeB4Pl/uagWAb3zjG44AYAobwXqaSgs+xBxGX1rhuYN5z8ZMvrrb97bGYmsIS/71BJAdYN6/bh3JBICWloRijVE1PrBE655cqqFl1appblBtv4jGXHuJdGylVJp0eTjZ4CcHtZH6AT9d9L6bFD3QnJzWpS0haU9ay35+i6q2NKlvOQSAGk1wCgCZFADkDiDZPeXNPXrup7dqUENEg0p7aU9jrXZUJjX69MnqPeNk6ahKLxWB7VBQFdJypVJSZcxDae9epZWPPKfBiqkm0qzmCYM0+voLnKR+BsV3t3Lx/PUpKR7W5gWPZRUAyHfuFACumKEkBIAwQHFKUTfXkwIgpGgW/P+rdi5codG9Bqihdq/qS6S9/ct1zOnTVTZxjHdP2AKmPsB5ZAWhyuVSOCGt/t79Klu7R7FkKwGg9+wTHGEh7lMAONwJAC5KJBHXy4sW6447btOK117VmJOO1xWXX6YxI49RdE9DlgDgNvotXUBgMHvzoAe4dxcBALdykS0ZoJn7WK7WjIt7ru5TIGhLAMhSBDK150B31ewYsWYVinkXOqd15rjOEACI8AlHI3rw4YcUDUV05aXzHAGAvOWOjFwkAHTC9G0JAOYtbqbJkABCsZjS0YieeX6h7vrTA9rV3KgTTh6n6z93vY4//oR9QNZ8zwedqFxBhxZKAIhk0MhUZrBk35/9OY294d6G0FBQJQ6Tgxz0H+qYAJBKeykAKvtW6+03VuvXv3mgVQHgs9e4lG423xwKAoCRsnnuKxIAerbjHVkEgLCLoi4SAHq2z3VZ7TJEoSAB4OVXFiseb9Epkydp8uRTehwBINES997fEwkX9PbyS4vd/vTQoUM09qSxGjF0mBrrG9xzkr3b+omkfiUAez8pEgC6zKuKF+qEBQolAPj9NJVMOdB/1er39cJLi7Rn716NPv54nXXO2S4oiH2bYjlyLVAkAHTct0UCwGHs+2wCA7IByBiI5G8OL0Vs3Jvs/wdRAYAIfnLmUohwREoXQAgpfgNvsR+S0gBLlqsd0BCgB0CL4rddR0QANhLoEzafkA/+0Y9+1MbDiLID5DdgB4AKuWcDF4lMBUzifICAoMR9Lnf1gwGkg/AXyA4WpcjntJOXdnK4c2185Pbbb3cpAAqJwDZpc6Syv/Od7zi78GMEAMuV7K9DV6YA4PrYhchR7JgvwhBShREAIINYegfyoxNJaYU2EMVJ1CQ+Ynmyf/KTn7hocouSzTXO9mcKOVIIAMwvZhP8rL20BYDF99xzj5PEJuIZ/6dfOIcxCvjKiwkgcWc3Df1+e+aZZzoZeIuqp2/ISQ/Jgn6lrlZPfjPOLQ2ItQMJ+Ztuusl9TgGc3V8FgKBvGAGEewP+QxBirGOLESNGZAHWfH7tv27wWPrA8sEfiPS+3aMzCgCozZBaxQgA1I2UCoChEGuYgzvbv0iZE4luBBtIOkh9+tU/Lr/8ct17773O//AhxpcRuOw82oP9jTTA59jeCqQmCF8dEQC4PoAwfkyfGUmLORsyRGeBbOqAXD0+RsR3kABA3aydvMAboc/WpFtuuUWXXXZZVqGkEAJA0CfNzznXn1uedRKig0W0Q+JYt25dm9Pz9SW+Y+cz/5rChV2kpxMA6GtIAKZQElyPWV+wG37FumopRzievmK9x0ad8Qvrg2eeeUZnnHFGG3t///vfdz7qn/OOZAJACvn1XXEln3hT7zzyoo7uPVB76mtVW5nWmE/Plcb2lypSSqcTCoU9+XVwd0qYnSojAISJYPX+LAFg39qiJT/5vfrWhtS7spdTAJh45VxpynAPGA8lvGT3zWG9Pv8x9X5vj8p2NakkFFZ9RVrDL54lzfiQB6aXcLPMjyMipCSHMEW0d2+T+kTK1HLv61r72EsaGq1UTUmL6iYM1HGfO987L5MCwIH/VLwu5e69aT4EgPWqVqlaCQDTHQHAi1xMKeoAK6gAIYVbJK3cqTd/d7+GN5aoadduJatLlB7RV0MvPks6cZADtBIlXpW5AgH/pFWPJKR00hMEoPqrvnm/StfsVnk6rF2xhIbNm6OK2cc726SiUtJJDaQVzea4bxtduT/PRAf7HNrf1NKi8lhM999/n35/880qjUU0cfw4XfKxi9WvolKR2iaVJDNi0WlPASBXzmiIJx7AESQAtG8XH06fabp9AvLYGkdtG67OlcMhJVAiyADboRRpGFrv2SYhgbtGZjs3W69WmI5obY+34N3PlQyad7AIAO3hq1lL+FFFXDPD7rHzwrzDJBO69/77VRKJ6FOXf8IRAJoSHgHA9Bj8KQD8l0ynAooOgYYbaJXTNwN1c91/sJ24S+/XShBpC9Z5uheOBEBEdDSi7Tt36Ld33KYX33pNQz90jEufd9ociO32POVdK9/zQZdWX3KgXEcKAE4lhWeSAAHAGwjBiMZQxt9ydLQNl65uwEG8XsEEgJaEKvv1yRAA/qTFr7zhpQA4DAkAweQqHSkAuPW4qADQZR55WBAAsvQ9bybfsWOnHn30MacAUFXZW9OnnepSACidIQCEgynQ258rchnyYM+PXdaZH7QLZZ6L7H0vHPZSACxZulgt8WZNmjTRve+5FAAlrDI94EmAx7pUUtFIVA2NjXpu4UK98vISF+RywvHH6+RxJ6sUcoAv+t+t2b5HQXs89Hd3kQDwQXP+ntFe39tR+xWy153MEclUSmXlZdqybZuWvrpMazesV+8+fXTeBedr2PDhXZZ6smdYqFiLoAWKBICOfaJIAPgAjRk/UNxTmp1PAcAAjUIflAFoOBZVBKKcAdgNpDHAm6hkokrtmnzPgx1y7wASlgMe8JyocD9glM9ugFwmJY6s7pIlS7IEDQA+5LD96g1f/vKXXaS2gSRMWNiE/MuQEZCnzhf9a+QEZHgBFIlIBbDmNzK8yGGbHQFfIToAMnAe7Z4/f77bwLFo+Y7uZwQAIy4YA98IAE52M/DSbDm8DWAFKKFvCulTjqFPsKURIvwEgHzASqEEABsb3Iec5Sbbf/XVVzuiAPc0Ik0+H+B7s5P5FoAsfWn3MQCnKxQA6EeAIkBRHu67QgHANu/a6yPsgW0B0DsqtNdPmAHUIhqbenJtxgtRrvQxfdlZkhLHW98ApJ588sltqgPwT+709tqRSyIdABvSgMsNHI/LFADMJ/w36KwCgH+MWe5uxibXpt8sNYn5T0dkI/Ml2mb+5E8bAeGBF9IDLZ0hABCRDiBtkuXc+wtf+IJTQ6Hk618jteEfFKLeebG28/hNbnXmuvr6ejevMafR78yXRu5ABQK1lULmGLMjkdXMVRbxTnoIU2QwG3Lsgw8+qEsvvTSbooPPIA+QEsXWn0JtTv3IMf/tb3/bncIcQ98/8MADDiz39zH/hgwByQuf529IDgDUfpJXvnsz9+MnnMOaiK1N/cL8k7HItUlZYmsT1yX1AaklGPdBpZP27kt7uAfpKEwS34493AgAQYKFjTfaSHQ+hDF/gTiE6oh/jObrH8gEFAgYpCEyUov5Hs8GRqDiN4Qn7kGx9bjQFADUi+uz7qHQYPO+pQDIN378zx5dmwLAQNeQQrWSlm7R6tseUb8Y+SrrVJdq1HHnTlXogolS36gXCg046PDZzFYBiCmoP+BOREqEQ6qtb1DfcIW0aK2W/eaPOiraS+W9PAWAfQgALSElXtuoV+97VgPrSlSVLtHupjqNmDVOsatO8XbKwmmlwimF3b0zqK3VIxRRSzqiWKOUuGeptvx1ufqGy7Q3llT9yQN03HXneddgvzAiAak7Sf+6tKv3+gWPq37Fepf2oJUAMM0RAABqgf09jQLAubDCjdLeu57T1udfV79QhZpCce09Shp7+fnS2GHexVNpjxMR5pxW0QLjLyguhZukld/9oyo316sqHNPekoRGXnKaNGuUxxwokdIRkgCQAsA2DA9PAkAindbWLVt0y/zf65nHH9eAql4694zTNff889RUU6vySNS5ln9D1wPOzfJt93qDkqhBeCA49vfdJvY+aQNSZ/6gvwC8iW4vicWUgKCYSjvp1rK/EY7JT1te5qWh4bkK8l9DfYM3HJxcK+oYKRcNZkRIa5e3v40ketu2Wj26Yzs7H/ifXXMDBvFvBEZKomqBAPDA/SoJewSAxto6NSZaFPubihsECX/pCJ4xydt95uf2Gn/YS/7nWolaLdRKaPEIAEYCSLNmpNO666E/6fFli1SbjOvCCy7UJz/5qQyB19JetKbTy7fm7e/3wefjVCKhBaQAuOsuhcPNumjuTF133VVufiYFQCwcdukAsjNfOCPg7XP0tj7vcq3kLhm/6Bzkt78t7frz8hMAwnIKAEECwJI3NH7SBF3zmWtc5OuhVACwwIlWBYDntXr1Gg0/eoSmTZ+hvn37CX9tnTN865RTP8g9uP0gl5sRM53cQ5S9u94ZDsIVcxEAvJQhrX3Qu7JK/hQA06ZO05w5s13tXDRnNNq69obdipVviT2glvFu6ScAzJg+W8McAcBTmHMKAN2xOB5QrYsnd5cFEkkI36QAgADwdhsCAAqyPHNFo15irkNRgr6YSiUFyZHnwMcefVQE4lSUl2smMugfOlbJRNI9R5r8vz1q+cfq4bq+HQr7F+/ZvRbIN9X63yn4NwQAt4cRDmnh8887JYBoaUwzZp6q6TNmFLyH1b2tKl69uyxQJAB0bNkiAaC7PK943YIs0NUEADYEACaJpiSfO5GZFJNrJtIdwNuAFdvABxRB/vm2225zx/M3kwfRq+eee677rNAIee4FcMWmvAGU/CZK9c4772xjF6JWAZMs6pTjAF0AhXj5KIQAwAVpDyD+H//4R9d+rjN27FgXgQgIaMAAG4N8vnXr1mybqBN1s+vk2/TnGgBR/mhQol+xNQBWdxIALNoSYkUuBYCg01lEOoAgctYWYUuucKK8g8VAQPoD4GvIkCEOGDnqqKMKYgsacMt1AVEgmwCW4Y8Ao/Srv6BOcaApALqLAEA96UvAQX4TwYuiBaAh9qEvAEM7KkECANe58MIL3bgCFGSckSeenH9EGOcDiHPdy86hfwEn/eXuu+92KRw6U/7u7/5O5GC3KHZyn5sCQBAA7CwBwABq7EBONnJ3k7aFMcfYAYBGMcPmm3wKIDZW3377bZeOANDfUhzg3xMmTOhM03Me2xkCAOAl8wvpHpgvaSf9ytxgZJF8pB0qYTLogP2AqqZyg7/QN8jT01ai/Ul/AyjK9fFVyn//9387WxZSbC1AFQSySEcEAOxNGhXk8Mn3bj4CAYe1zObQQu7LMVwP8gIKB0Ywoo2owhgBwI6jnp/97Gfd5jZtRbEExQvmGArjIOifwXr41zCULogehyBGWyCjsYZge+ZJ5j380wgAnItaB+unRannIwHQ18yJzH+oHPgl8qlbTycAMF+T6oZ2mE/6bWrPD9iGOQ1iHPZibsM/SfPxgx/8wJ3iJ+e05x+m2oTNIB4xri01A/MkzxX9+/d3p9ta41cAsOtyHGo2wfkjuLb3TAKAB9AAONU3NKoKktk7Ca3/3b0K72xSpAXoOaHS0QPV74sXSyVxtSSaFKssQy7DA+JNLx3UNEMAgAvgtuZqpdpbn1L9ijVKNyZV2ttTADjZKQAMzSgApKTmkLRsnd6471n1bShVaTimjfW7NP6ai6XJRyldKSVcVLhHAAg7sBGZgYyyegiFECkSDanmF0+rbtn7qgyVqrY0raaxAzXaCAAlUirinebEACA8JKWNC55Q/Yp1TgEgnvZSAJRc4REAiFxMh1Iul7WL8k6HFa6Xmu94Xpuff0OVJRWqjcZVMzymiZ+6WBpaJTYvo1iAczGT29nLAHsZIQOhiLhZeuPHf9CAxogqQhHtKUlqOASAmcM9xQJX37RSRwQBQFr59lu6dcF8LX/pJY0ddYwuOf9CTRp7khpqalyElAEUBjb6idRB0Djfs3Oh64L/OL8CAASAhuYmVVRWaNeu3Q74J78roH55eYVQzIhEo4pC0Gps9MiRfaqleEK7tm5TlOg0B7pI5aXlLnrN3wYDBZ1n+FUI9qfiec7xS/3nu3ww17ZbZ3k+RREsldA9D9yvGAoA8zwCQAMKAGWljiARBCg7AmwC/IeOq3VEEgD8TWZmyeScyMwTTlQljQhAiZ59ZbFueexBbdyzU1MmT9H113/OKcF5Y8D76Y7x0GZsGNkr86ERAO7MEADmBggApeQ5ztAZ3GZxPgJAB328L6CZz4t71veFEQAiam7JpAB4M5MCYMmbGQLApw8rAoAHDni97xUjguzbL0UCQNf76uFIAOAdi+f6TZu2qHevak2fNstHAAA4NY2dfNBU19uzeMWDbwFSDpWURDwCwLtvaenSJWpqadLEieNdoEK+/drurnHw2YbnQsqO7dv15BNPuj2nvtXVmn3qTA0bNqxIAOjuDile/6BZILuas9DYqziqtAS6lJRoxRuvOxWAZDql408co7PPOadTQX0HrSHFG3WZBYoEgDyvsOmOQgzJHpnhAAAgAElEQVS7rBuKFypaILcF8hEAbAM718Z1risCZACAAxARyc15gCIm4c5mOYAeAKY/epjvOR6wHxALgIUNe1id1NHyShfaj9wfcBTwneuxsQ9wM2/evDaXAORno3/16tXuc+rUr18/pxQA6GzqBe3d14Yvkv6AUhxvEYRf+cpXXL5g6s51+Rx7ApwDOBmwA+CIpL97JSbHaTs5xI1cQUT8l770JWdDk083BQCXd7MbFQC6mwAAYQK5csAbCn6A3DdRzIWC0wbikGOIF0iL6jWlBX9fIuENqGZlwIABTnUCUK7Q+/kJAHYv0lcEo1H990WBwQgqfE6/0Xai8YOF9vADUQSQmUI/4EtEmqIo0Z7fBAkA+BYgI0QbwFvIJLyIQACg7YW2OVhH/P6OO+5oQ6bgmPvuu88BqUYEyTd+AdzI5Y0P0/eMGVMAsGgT/zU6SwDgXBvT3INxRFS0zUWA5agAYAsbjx3V2cYqKRS4lpEqRo4c6cBCXkgPtHSGAMCx1APyAfODEamIDgaULwQENRvt2rUrC7TzGfMV7cLn6BubZ8izTh9b2zkO6XpIPvmKpYUAoAYwZbyaAkwuBQC758c//nE3Hmy8cR9SXFxyySWdUgF46KGH3FplvhVUAAjWHyIKBBr8knMYg6wrkFw6mrvtOgYaQ8gg6pv2m7w9c9FVV13VBuiGAICyCP7JHEGf/uUvf3FgfnBs57I19+P6v/3tb11Ee3BtwUfHjx/fZUCBERxQA2GdZ36xaHmIIxdccEFWJcKfQsLqzhqKag715AcyHgQAihEj/O30+zNthRhHlAXzI88hzHGQHEjtU0gxBYlf//rXTjGBgq9zbf7Gr61YOhG/AoD5EXMI/hxsYyEEAOxlCgD56tw9CgDeqzzQel28Wb1LyqS9Ut1Di7X56Vc1MFSukkhIGxI1Ov6audJJI6TSlBpDCZVWxBy+GSF7i0MIvR8gTxfJDXi9ZJPeuOXPGtgUVTM53ntXamNLjU656iJpyiipLOGlAIAA8MoavX7/s6puKFMsVKqNjXs06Z8+JZ1YpjgiJSFPFj6Scv90QLy7r4XXkyJgVa3e/92Dim6uVWW0QnUxKXHSQB0LAYD6xbxbUUq5xl5PAWDrgsdV+9o69Q6XqllJ9Z8+RuWXT1eiSkpGpYSSSsiTgK9QRJFaKX7HixkCQJlqo0nVDS/XuOvmSX1CaiEqOhbzsLmIl//ZsQBCXnoE2qB6qf7B5dr0zKuqbo444HhnaULDLztNVaQAqMikAMiAaFnlgAzgl89fetL3dFM8LS189hndtmC+tqxdo1kTJumzH/+4+lVVOQIAsvLB4n9lJuK/uyMA/QSAEJL3qYReevllpwQzd+5cRwhavHixNm7YqNNOP13r129wa/+e3XvU0FCvAQMGasa06Zo2c5aWL3lFy5Yt1Yzp03XcsaPd9y4+1sQrMv1Km3PJv3Zl/3UFAQCyAwSAu1EAiET06XleCoDGZKsCQJEAsL+91grkt4ZAoxiTVllZuVZuXKdf3nO7Fr+xQsceO1r/+m//pvEn21recwkATgEgo9aSLhIA9omBz0Z8psNKJkNqjidU1beP3npzjW7+7YNa7CMATDpl4mGjAFAkAOzvPNA15x2ZBACPUOSVIgmgazyl514lSABYtuwVRwAYP36cpk6d6vZuD2UJPosS3c8z/9tvvaWFzz7rSKPDhw3TzBmnOiJAUQHgUPZW8d5daQE/nS9L8UMEkL2rsjKt27Bezzz3nHbt3a0hw4fpkksv3a+Us11Z5+K1utcCRQJAx/YtKgB0r/8Vr57HAl1NAAAM+trXvuYiTk3mkk1vNu+RaCaCmc1026D3R8ixWU5qADbTmDgAR9jgZjOc3LuFgJNsDhqoa/nmAaYAk4ioBNgNFgBRzqGYDDpgCTnCc8mOB88HaACIBIAysBbyAFGkgJcmP0y7ASQARqyNtAmSA8QIA3U7IgBs27bNXZNITgOc+H2wUgBgU9oBqAKRIV8xaWyAH4ArA9j+4R/+Qb/4xS9ynk6kPsoMRhyxDVb6MF9Ei0XGfuc733G5wk1xgGsAckMK8JeeTgDAn2gD4wc5dIA/8zF+EzWMHLtFtgcBpyBIiK8SpY9UvBEADiQFAAAfABn3vfXWW/chAGBfwFH6zZ/vvT2/MXUC/MTSN7SXAoBrEpGNTLf1M2lEAORM9jzXfcwmnA+4ijoFYB5jke+uvfZaB/S1yvS27+VcY/369Q7MRZHDgEv8m9QilnYj3zjp6PvOEABoB3nQAY7pGwPlsc9TTz3l5p5cwKvd30BNIvnpC1JGEPmMYgnjEZUW/I2+IQUAkntEaFjaAXwBH4P8BHBrqQQ6ah92R4Xj9ttvz6Z7oc25CADcl8I6g1IE9zeQGXIC81J1dXWbtBcd3Zt0KADGXMNUR3IpANg1IEXMmTPHEcRsXAKgM18xtxSiAMCax1r4y1/+0hE08BmAb9Zi7EebbK37+c9/7tLK4M98x5hn3sXHKfkUKjgGMB7/hGTR0wkAkJmY5wxIh7Riihz4ZjANTJDQwrMH6zZ2srWG/mJ9LaTgd/gQRETIjBRTL6J/iDIhvRHrid2b5wrmZZ4djLxiKQCC/N7DiwAACBlWSyKp0nhEem+X1tz2mHrvSagyFNWm+t1KHdNfx15zmTQqpOaapNQr4vI7R1u8/Vgi3cG1HbgNKWCP9PYdDyr87jb1aYko3ZxUrE+lpwAAAWDysIwCQFIiE8OyNXr7vmfUr75cpaEy1UdTGnrRbOnMQWpublFJBQg/0f+ZyH/bheB+TBVxafMDz2jXojd1bJ/B2ru3VrWccsIgTwEgQwBoyihNOwIACgAt0tY/PK6619apIhVVPBbWwKknqOzSaVKllC6RmiNJNRkBIBlStDasprsXafMLb6gyFFNTOKXI6IEaNu88qbdHNFAs7O6ZJhAcZUSrLzsmTZLWS6t+eZuqGkOqjpYr3tSsHaVJDZ93mqKzPAUA1AogHjjiQ4ZjYRG/hfh4TznGCAAPPfgn3Tr/d2res1fnzZmjqy+5VOWRsOKNjYqE2OD3tpNsLFkeeh882u1NcpHX+Eg0qnQkpH/8f/8fvfHWm1rwh1t07LEfcnPO7373e/3617/R8uUr9JP/+xONGjnKEY8WLXpJU0+Zov/6r2/p6aef0g//5390ww036LwPn6vamr2ZiGiLmvHAUdqGb3RnlHO3EQD+prziFAAyKQC8FA6ZkkcxuqgA4Hdl20Zt6+kQrEpipVq9bbNuefwhLVy6RMeMOkbXXnudZpx6qrtAJBzxMPZ2yORdNWCC6xsRj9kUAJFmXXTRTF3vSwGAAoBL12KMF1KhUJlMpH9OMs8HOAVAMhn2EQBW6+bfPpQhAIx3KQAmnTLhg0MAyMwdfncoQr6Fj+TDiwDg9SyAKe96mzZtVnWfozRtKpHTlgIgI53uPR0UCQCFu8Jhe2SbFADvvqVXly9TY1ODTh43TtOmT1O/fgcecHEgxslFAEAhCpXERS++qMaGRn1o1DGaNXOmymKkFktlUwD401cVUwAcSC8Uzz0UFmhvLcbHkf3ftGWznl/0orZs36bhI0fqvPPP01H9j1I4HGk3y9OhaEfxnl1ngSIBoGNbFgkAXedrxSvthwVyEQCI3AScZcPdAKz2NhLYaAdYQJ4cuW+i/ChE3lt0I+eSd5zv7HomXWzXtd8AG4BXFAOv+A4wyfI0dwR2Um8AE4t8ZZMeUAZwMhj9b+Z67bXXnJQz0ad+xQJALKLPcxWrA8As0ZVIZWMLi+onMggCgG2QAIpRF0AJQFuijo3gwPXJ0U3krkmIcx3AHQMUsRfS10gcA2QDBgFEGFDiJwAEAT6kuFEiMNsDehGBXsjmEMcAiAAgmQRzdxMA8AH6A3uZHwHuAbIRVWngMPXBR0wZgd+0kchg5MQtTze/jXAQ3LA62AQAI21AAEG23AgLJq1O//oLYxD/tRQSgOG8TJiqBPYh8h57GQhuEbf+/jXQm2MhvJhcOTb+/Oc/7/zPfMntxxW4cegfiwCNSN6b9DzXAJBnXiCinnsZsOn3UdoI2IZcNykZiJrnb6vPtGnTXJspjA/ayfm0c38IAH77Un/AZ+5Lwa78fOYzn3F55U023/rJzjWgnM8/8YlPuPQWjAvqxlgnRUYuNYf9mKKdfzOvAb5TaDv3ALgm9Ye/1NTUOACZOZA+Nel06kUfMJ8xD1o/0Ff8mx8bb8jUca8HHnjAXZr7Y5Ojjz7agbP2mfnIpk2bHIBtyidck/EKuYK6+P3RfJlrcD/mXEBe6mrF5jzIWhAPqJsB3bQdH6isrHSkA+YEin9uW7BggVPFgMTA/GD1pB3UjWNpB2lXiNQ0Igyf25rD3I0SSVBin2uR5uXqq6/O9gX9zlimj7ADx3CekXfMXqaCgST9t771LTf2re5GOLP5wSLRIVkYKc76HruhdIDKAxEPpopgfWnEBGwFEI2dsDPzoPWR2bqnKQAAmBFZazbMRwAIjidIONiGNcvWDo5hXqXfbN7AN0xhBHsZmI8iBOotpAXxE+xQ0EClx9YPm5uwPcotzHN8ZvO0EQCC9ctHALBrQHr0388/NvzXtHpDrIT8wPjCH5kXIKkUokCw75xkCgAAzQCwXup5NUg7bn1Ota++r4r6pHpVVmp3uEXRYwZp0AUzpVGVUrnUkJYiSSkaBoiSUs1SGFdvll7/1f1KrdmuwSpXlUrU1NKsSHWFNrTs1lhHABiSIQB4ILw21GrxTxbo2PBANe9skMpjLvXAUdeeLYXiUn9Xs0zUfwYNh2gA+L+xSQ3PL9emJW+qf7hMzfVNKu3bR+/WbFPpScM1/gsXuTapl5QKS82oCDQmVBaNOsWDtfP/rKbXN6oyFVW6MqbKYwer35VnSQQZoT5Q36zmyoiaWlpUlYop0hBVzUOLtePld1RWl3T+sCca14nnnyaddpyH5kIEyID/jhhB3akv9Xh/l7bf9aTC2xrVt/oobd+63eVQb+gd1dC5pyo2fbRU5Z2ULDGBhZTjMByuBIDaxib94Q/z9eA996hPaakuOe88XXDmmUrU1askFFKE55Cs/nwQCTQx6a6HgYIgk58AQAKMf/33r+rlpa/ot/N/r4mnnKLvfve/dd+99+mGG76vV15Z6kiJqIiceupM/X//58f67c2/1a9u+pXeeWelbrzxf/X9792gc845Wzu2bVNVZYU2rN+gpa+8os1bNikaiWjM8Sdo6imTFQ2RM70VLy30uWzfMZ1jlGcaub/WcwSWXAoAGQJAjOe0ZKvgd6500Tmx3UIrdMSnALBx7R/fIaewwqZpfSil+154Wvc++mcl4gld/7nPad5lV3hKI1HYRt1fchEA5i9Y4FSRwuFmXTR3pq6/9ioR9R9vaFQ+AoC/xYUE9LbHDej+lh/4HQpJAZBMRjomAEyakI2A9tsCQqupaR14Tdu/gj0H8ey5ceMmt6+wevUaDT96hKZNn6G+ffsp7WT/M/HZ+5kCIPv8Y2u9z1EKnS660w6Hw7UPHwJAa0T/rt279fBDEAC2FAkAh4OTdVcdM8g6+x4lJdFMCoCVevXVZWps9hEAUFzsFIuwayvsJwBQDQhxRPkvfG6hlr2yVECd06ZM1ZgxJ6gkWpIlAPDeaASAVgWYw/GpvmvtWbza4WUBm7mzCgCMgVTKvSfUNzXosaee1M7du9Sruo8+fO65GjZiuKIRl3ivSAI4vLq6oNoWCQAdm6lIACjIjYoHdZcFggQAHrCIaETS2YA8986VTrsfNpz9UcWA0Ww0b9myxVXRQEiTogfkAEiBxWvATkdt+f/ZexMwO6rzTPitqrv23q3WjgRIRhJIAolFAoEB23iLzYwd78ZjC8eO/WQgyZPnn5nnn8ky/0w848wkk8QT28T58SKvAWw8ZjG2MQYDjhGb2CTEJrFol3rvvlst//+equ/eutV36+7brV5O8TTdurfqLO/5zqmq877f9/EcyQUt5fE3iQuKCEjK04uV5BDJLhJD3MinAIEkEvMxC/ErEQAYVlk8/KvVTXEBf7hgEQPpM4l8kuck2HlwQ5194ws2SSR+R29qkvHEheQ06xcCMEog8Xp6I771rW8t5imWqAMk6km80eOWB+sg0cU0BdxQ5CY/iVHWzzFilAUSRKx3PgkASGAQC4nAIJ7ZJDCZCoDRFpYsWVIk9kh60M5I2jCHOD2vaUfEWshI2sfatWvHpUeYaQGApGxgygiSNBw7kqQkNdk+RroIHxResK8SOpxCFiEfSXBxPvKHaQxIXJF45Zzgj/SfNsmc8JwfTB/BeSN51nkeBReMQiE2rx7GGhQA8Fwhk7nhRIECUyiQxGc9bBvnP8eE/ZU1QCJrMNw3SdwvfelLiuxlWyVVBssmXiSe2cZly5Yp8pZYse88aAsU0whxy7QK9FoXgr7eusm5SruhgIJEtqxfvI5evSRmGSKe9QkhyO9obyTIOScpIOIhaU7o3U0PPyEb67Wh3vcTEQBI+gtiRC9mEpEcYxHLsE20H66jXDN4HglwHsSfxPff//3fK6/x6NpF2/v4xz9esbnEj+HxwyH5KdzgfKRdi/e6YMJIJhRNkAin4EDWeCmcdsKy2H6mqOD1kqZBBAEkikm8c32kncl6v27dOiX4+chHPqLWUiFBeQ77S5KXYisK1+Qa1idpaYgho7nwHhj1sBeynSIKClvk4LX0Cme5FI9IOg1+z7lGwpmCDd5jaO+sj7bGz9le3rdo39EIApxDHAsJ+S/lsY2cT7QzRmqQMRTRA+c7U54wDQnxEbI7OqazTQBAW+F8JD4cr4kKAIgPU/9wzsr9WqJG0N5JrNOGZf0QkSPHhvcbCoEk/QzHlDa4atUqZau0wyh+tAduenOd5hEVAFQi/MMTSIQOvJ6RBCSKAMVQ7Hu9CALTLQAgvSyR/FVY/70DeO4HP0XnqQLM4SySLWkU2hM4lCxg/TU70HbJGp/AV4tkoBwYAgb2vYrDT+yFs/8wlsba4OVspOIJ2Lks4h1pvF5JAMDHsGFg303/jJbXc+hyUgr/4bQHe1031lx9MXBGr79zQDadP7xm1Mbg/hdw4IlngYMnsCLRrohI23Ux4tkYsGy0nbMC66+9BljZqgh5ReiHjxPAibsewclfP4sOJw43FYfTHsOyC9YgtbwDaLVgt1kwl3bCXNwFZF0gawIv9+Gxb/wIS7NxtCGBrGdjMOFi0bZzsfjd23zGnz/ULZDZHc4AQ2MY2PM8Xn90L7pHTcSyQLqVqgQDo32DGIrZOPOd25B+94W+ACDAN+PZSBpWSABQ704yu76nXT2773ns2vUt7Nn9CFYvWYJP/O7v4qKNG5FnRBamWKF3iB87usIW0fSF/i3bQw68/yUCAEPe/4c//Y/Y/cTjuPlb38SFF1+k5irTHd1009fwi5//At/45jfw4Q9/BFsu2IIffP8HsAuOeld46MEHfQFAEAHg0BuvI5VK4m+59uz6Lt7xjrdieGgIV735Svz+p38PuZHRYpQIhcAEnsvqjfZEIgBUKovoW/EYcq6NW3/yY8RNCzuZAmBkBKOMAJBKwrI9v/1Vjpp79Q2wuwuD/AtHABBBjIFszMAdux/Ej39xD4aGRvDRj31MiXtNy0LcDIRR9Yxgit9H7098d6YAs0wAEEQAqCgAICEcdCk6ltMZ/WKK3W7K5VoAUN1rW9amqEdtdF3mQCyMNWDqJje3BABBBID+Ptx1590VBACmeqe1TF+gqiMATN0+ZnUJaiHwYNt06IrBtAy176wiAOQy2Lxpox8BoJvq3CC91mnoUHS98hxHifNEABA3TFx80cXYsH692lvwXA8FO4hkwXRW4TZXiHhyGrqkq9QITAkBCgAMy0TecfDz++7FsZMn0NLehre87a046+yzlRBG3vCmVJG+eNYhoAUAtYdECwBmnckurAZFBQDsPckFHhKmXz1eq7B91Q/xXJPNdp7JzXN6xnPjS4565fB7LhokqbiJIG0Rgo/lcCOfecIZZp9EEjfv6fkX9m4UZTq9AZnvXAjRaj3gywQ9gekhrW5GhqH6L16j9Dznjxwkn0hOST5xto+bH7yO4cNJAlXCTSIS0PuUHok8JMcwN7fZNxJCJJBI+pIg5Q8JR/Fy3bhxIxjingSVHCR+KQgI5+aW72pFAIhuKFYiHGY6AgD7zf4y5zIxIha0AwoixBuZ3tUk3CiQ4MEw7CTKSOpJGGYRAUiObmIvBJ5gM9MCAPGCp62S1BPyuJpd0suXJLeIRPiboc8ZTYPzS0hRsVniQnEMMaOwgHZK0cjTTz+tbEMEI7RtYipRLsQjVmx2IhvN4SgADFlOko3lsa3SRs6/DRs2qJC4/I7EJn/zJY5/81xiQyKT5CqjavAzkqS0BQoLON4k9ogHbYTjTBuZaAqASlgzjD3npEQYkLVEiGhGJWGId2JJ3Oj1S2KVB9sphOWll16qxkZEPDUXzQa/nIgAgEUKKcj1gN7j0uYwEc7zGEqe4gqOEaOLULjBecT+SNhzrmnsr0QoiTaZOPF8ks0UbskhRD+vZVQIktVK5W6aSmjBulinCAb4OSMpUGQgBz+jzfCHc4XCCq7TxJrl0p4pWCDRzz5L2HexXX7PSABcT3lwHWUkCVnjJFoL7xFcO5hWhfOJtkVxR3h9DbeJ9kib/cAHPqDIX5lLtF3aD/9NbOmdL+uT3C+kThkjfk9BAsPUs/1RwQE/Y3n0Jv2jP/oj1TY5RCzAec6oLrwHMf0B74UUmYXJamJCL3iJ6iBlzEYBAMeBY8++T0YAwL6RzCeJLmuTjBF/U5xEvGjjxJvCFwr2+B3XR34uIkAKEnj/oA3zmKgAIHq/ic6fqACA9sEfrqES8ajWMjGdAgD/ia/kX64I9hEATx/Bqz+6Hx1Djgp1f/zUKTgdKeRbYrC625Dq6URLZztcx1VE/8nDRzA6MIROI4Eel14vHuLLF8GKWRg5+AZaWlN4Iz+A81QEgBU+wc1qWV8WyP76ORz9+VPoGjGRcIDU4g483v8K3M4k1py9FqbHsNImYq6B3PAoRgeHMMZxNEzEbBco2Dhz0yYMHDwIem/bpochO4vEim5gZTe6zj0THeesQjZpIJ32vREwCmR/ewAv/uA+dOYsxFpSsE0X/WP9SLTFkUUOx/OD6Nm0Bpd89P1AwgBaUkqw8NK3fgrj2aNY6rYgOzwKtyWOY1YOaE3iTavOVB1zGCIBNsb6T2FkaACjo2N84ObDIFauWA17KIvhIyfRbaVwfOAksl0J9KxfhURvO5ZdeSFwdjty8BBXSRrm5kH72v34E/iH//0lHD90COvPOhOf+8R1OKN3EQqjo0ialvKY8omLSgIA9cW0dL6aAMBMxJGzC/j3FAA8+Thu/fHtWHfxRfi7L3wBP7r9dvz3//ZF/Pa3v8UX/+qLWLduPQ688gpcx8NfffGv8KlPfgpf/vI/4Ktf/ooSAFCgd+TwIXR0tOOmr96EW37wA5x77gYs6unBlf+/IOidb70GyBX89BkigZhFAgC1OgQRAG6548eIWxZ2ftAXAIw4fgoACgCsKQgApmd0p8VkprHQagIA4JfPPIaf3PcLHD5yBNe8/R247hP/BmcsXwXHsVUagIk8x0+mA1MSACgDCgQAMsVDjdACAL4T6RQAxeVfpwCYzBQtXjNvBAArVqu7YT4vKQBESKLvFlMykNl88RwTANASlS7Z9QUAFH4yAkAyFseFW7aqvWQRC9iFAkyrFAGgOAxaADCbLVK3rQYCYSEMX90c8kcxC/fefx8OHTsKKx7HlVdfiXXr1yMR96NVNaD31ZjPMQS0AKD2gGkBwBwz6PnW3EopALgRTg85kjthIkwt0sEGlPzmBCeRFz3orU/vTubMlVzujebU5iY7N+L/7M/+THmjqn0C01TkoHiDs07+TQJJPHO5mU8CRkglekPQG0G9QDKvZoXNs/DnvJZhdL/85S8XxQ8iJBBiJhzCXEhLYiTkGsOGM8Q/zwt7Kgs+JI5I0pAEYyQDer+SqBIMxTM7nCJBCAlu9pPsIelEIowetkpFGooAIEKM8HjMJQEA+yLpEvib4elJ0guRLCHWxUuc5/Ca8PhI+gR+Tg9YEoTEWAQdYWyaIQDguNADmiHPxfbojc+6o4fYG8kthpWm5zv7JF6n0RzXJMAoohFb43XsO8lqRjXgQcJf5gXx4N/yO0xO0jY4r3iEQ/+Ld7i0tdpcqbX2hUPKkxglqRneHBRBjXjJs8/84XwQzOhhy/lOso0iF6Xwt6xiXnj+TRKUgiLxaqeH/lQiAIT7RHKUY0IyWA7xEOe/2V7iz76QbBWyV0haigRIYHOO8rp65F+j95KJCgDC5ZIM/r3f+z3cd999ajy4rgvJGSaTZW0nruyPhMWnYIPrOL2mq9mF9J8CKq63nGsSKUYIznBUFWmfiFpoowyfTyKehD0jSUh7SJATZ9ZPUQjHQA5ZXykCYNoaErlyr5A0CWEbDNcnc+5d73qXik5xzTXXqCgZYov1BADsMwUgjDTAyAfsp4gTpE4RhohXN39z7opIjkT0N7/5TbznPe9R85Vtim6oC+b8ntEUeE8kPpJKQdZKsU+2Q6JfiDiI5VI0w0g4DFUfPuaKACDcr3rzhvdSjj/FfH/8x3+s7J1YSHh8zl25f8h6xDWU3wu2/JwiDgrQVqxYUYwOEQ2pXy8CQL01YHYKANQTU/ATopf5kXj1P5fB4R/cjdjJDNJeDBk7DyMeQ8FzYHsOsoU8GAI8ZpqIxWMqByDDYdKjecW6NYi952o8d+ttSB0fQkc6jUO5AWz5+LXAljN8AQC95JkOfSgLw07h5a/fgdF9h9CacdHe2oLReAGOZcDLOzAZv580uGcgEY+p9ZdhsA+dPIZ4dxs2fvD9VKPilV3fRXZwGIvaO5AwLbitcTw7eBiXfPDdaLloPQopA3baUh7LSfb1NRt7/+l2WAW7Yv0AACAASURBVKcySCZTiDEqxdgo0kkL+UIGxwqDiG9YjvP/gOlAmD+Av0zkn3oNj37rDpxht6DHTqK9vRMDXhYDw4OIKULUhWc4MGEj5jlIdbfhlFnAi0MnsP7qHVj11rcBT72APXffh7XpHni5AnIpA2+MnITbncZFn3o/sKkXw9kM2lLpObtxQohfePFl/OVf/hf0HT+GDWedhc985CNY1bsI+dERRSj7AgCJ9T5zW0SVUgCoTd14DCoCwH/6j3jkycfxD//0j9hyyUX4SwoAfvQjfPd738PP7vm5EgFTFEdB3Z/+pz/FdR+/Dn/5X/8S//S1r+ErRQHA2xVRWyjksefJPbj/vvuQy2Xxs5/eg/Xr1+G//ulfYElbJ2KBAEDuifXWv0a/n2oEAHWvrSMAoL1POAJACPyyGA/R4Q82yBvt79w9r7IAIBcDHt7/DO781b146dWDuHjbdnz8uk9g04ZNgVehVQwrLH1vtiCgGQIATm+aeNHru/gi4v8xc7N+Zi2koQgAFLXlbbR1d2Lf3gO4+et3Yvfje3H+lvOx89M7sXXrliKRFMZpNqYA8J8qQkIugwhUJm2jEQCqRQSY2RGb27XNLwFAOAKAFgDMbctsoPVzTQAQLMZuEAHgYREAxBO48IIt2LRxI/idaZhQAgA6kZjlOY1kPZ+v978GRl2fMkcRKBMAqLdjD65p4IGHH8LrRw7BMw1c/uY3KyFMPJEYF9+t2c+pcxTGOd9sLQCoPYRaADDnTXxud4Chh+mJEt4gqOelH+6xhMwmsUTyht7JJMIYinuqB4kSkqok1Pfs2TPO+65Sm7lBz5vKf/7P/1kRSvVC6FZqI4kDkkKPPvqoup5knhCREqFAPPX4os2DxArDMdOTM3xEPQb5nZCz/Jv5mYWcI+lAPMMErhC//L1582ZFAtEj9vnnn1d1Sgh4RkSg5xHHISzSYJn0hKQHL8vl97ye50bJjEpYkOgiScQQxRKNgecxKgC9KOsdQkbRHhjGnW1jH9/3vvfh+9//ftXLRQgg3q8cD3rwhiNM8GLBi32T79gvkmokc+mRXesgeUxyTA6SB/ROZnSJKDFeDR9+Tg91YiKHeNbXw4ekHCNUyBEljGhTFAAIMUs8hZylVzA9XSkmETsJ1yeEp5DvxEc88SkK4RgQZ7Hlem1t9HsSo+w/w2nzkLZXWlfYRo4xPfs5Zzl32U6OH8NuS9QLlsPxIBYURUiKEUYA4Ea7EHkMCU9Rk5DSjbRZ2sXfbDsFBhRmNLIOsv0kqdlf/oRzzjdSd71zxMOXUQ7oYS+e0ew/oycw8kf0iAovuEaxP5xDJDh5bVhoJHONc0gEDzyHQgzWSxEAj/BYVKqTdsbxoF3Kusm1TqIBsO2S916uJ/HOaCYUQ/HcT3/602pdkH7KeVwnJZKLiLL4HecDSXuuhxRviYe7CB1oe+IpT5vgWDFKCMeJc49tZfoarp8Uo1C8QGEBwznTYz56hF9MJPoB11biy4gGlcRw4fayPLaH9ybasWBbyw7C9knxF+1s79696hIRDonQh5+J8IC2w3GkSIHCNEYBIc7hg1EiGNmCuLCdU33xYnuIIdPjMK0Ix1vWZYbmZ1QF2lm1uhgBhxEAGD2Bc/Ev/uIv8Od//udlEVDqzZnw94wORNEQ7z3EUe7Xco7Yu+BHW+X6ynsm082E76dyTRgjigv4nMCUPuEyJAVQvbaKcIsRLnbv3q1Opz1TQMZ5UWvO8Vy5//O5gNdw7DmPuI4yPVM0okR0fGuPt/ixhHrBjxhmn0GiRoCT37sfhTf6MHCyDykjhtZYHDHXQ4wiNM/BmOEgz3z1LXHYSRPL3rQanVdeBtijePjOn8J49STa4kkMGHmse/NFWPbOHQAdAmL01KcOwIBhA97BIbz+m6eRe/EQrFMjwNAoWmMJJGMpeKTSGTHCMpDxCujPjCDV1YazL9yI1gveBKzpBk7aOPbTX+LIU/uwxEojmSkga+cx0mph/bvfDGzfACxKI5/w8xUnyUhR1/rUUez55W8wfLwPGMliSaoNadtBwrUxlHTQv7YN22/4JOAU4BoezJYEMOLBfukNvHrfE0i9OAxrII/RQhbxZBzJmAWLG31wYcCF5Tk46Y5hZFUnll96PpZesgVIx4HX+vHortuxst9Dax7IxzyMJlz0pV1ceMOngLVpjA1n0NIezV1Qz+Jm1/cPPPAgvvrVr2Cg7xQuOu9cfOb9H8DK7m5kMiOIxUzwv0hg1LIOMB/6TB0qVHmwmXX/Aw/gC3/9Vzhz87lYtvoMfO/731fP54yA9N3vfg83/eM/4pf33otNmzar+wxFYn/9P/8ap06exN/97d/i0u2XgtGahkeGcN555+LwoUNqTd96wRbs+ta31Fr1pb/+X9i0ei3iEgGgid7/xGymBAC1IgCosasQ+z38kfq72i74ghABVBYAFCzg6Vdfwg9/djf2v3oAZ6xdg49+/DpcffnVKDgFRQzHg/yq1ebIVO/3zRYAVAz5Hmp8NDLHXPb5rS8AMOCIAKCnE/ueO4Cbv3Endj8WFgBsnVMCAE5kXwQQTHwlAqh+yBpV1X7nsgHM1I0rqEcLAGYYcF1d8xCYIwKAaIcZ4n9wcAAPPfgQXnj+ebQkkrjish0468yz4Cji3yoJAKIpACo89oxLMaDVAc2zMV1S0xCICgBUFAADuP+hB/HakUMq8tNll+/Axk2bkUjElRCmkilP9fm0aR3SBU0KAS0AqA2bFgBMyqz0Rc1CgCHIGWacm9fcbJZ8xeKNWG8BJulP7zl67JJY5oY/J72EkG5WO+ntTK9ihnCmV+vg4GDRC5JtJXHANtCjkx7I4pE8UQGAkBUkCrixT49eEs8M4UyPWdZLgoPemyRNSIyTzGEe5kpYRQUAco6QbsTpn//5n5WnIYn2vr6+MgEAvaLpichNRJKbrJvXkLQioSeRBpinmN6OJA/C7eB4UOTBDUiJ1sCQ2Dy33tjK2NEzllERWBdJMpIK9AomORLNWR0dbyFiSVAwZYKklSBh8u53v7vMo7eSrYgHLEm7u+++GwzVHh4PIZwYHp7EzbXXXqt+SKg0cpAYIvbsC8siecJNXDnqeXDK+N50000qFQWx4dgw+gTDr9fDmMQ1yTKS1owGERZZsA1MJREmeYW85XccW7aZmHCM2ReJ2kEikmVT0EA75TwlKUSBDqNzqO2XINpCvTFsBMdK5zCnNQlkbmyzj2wT5xXbxBD5nEMcJ84dYiX560nO0uYozCCJxTnHsSUp+Dd/8zdqfNl3nkdSmGIWzgliQyKX6UMmcoQJVhFEUARCm6XwiHOfIgsh62gT9ArmmkNimkQx10DWH57fbEO98a/XThHQ0LOe5DgxEG9xrhfMGz/upTOUrkXqp52QrOR6xnWNYhUSrEwPwHZzXZF1lGsao2Zs2rRJFc0yuC5Go1NUajvH8LnnnlORABiGnl757APHi78Z/YRpBzjeFEvRFlmvCB3YphtvvBH33nuvGnfWyT5/8YtfxEc/+tGagi6OHW2OwhHOJ4oC2G+u27QfjhntjmIdzk9J6cK2kSDn2sZ2EF+KLSiAqHT/kM/CY8t+UnxAMVd4fRLBzpIlS5SNvPOd71Q/7DvbxrnQ6MF6RSTGPnIsueawPo4jD85l1sXIOySYeN+gnfLgnOL8CR8UE1Ds1Oz7NfH42te+pkQRXJv5m9FciLncmyv1+wtf+II6l+sxf3McSKxNtn0cU65/tAVGkODzA7HifBYhCNvDdYPh/i+55BK15tJOWafMef6OkumyhjJiCCNYyD2E9TFdBf/NedXIwfsHx5FrGp8BKICqlIKi2pyjMIT2QDunjbD9FJhUe/6Qcqa0PuWYwx7AgWF4rx/FiVffwOCho0jaHuKuC9dw4bYlkFrahe4zliK2pBNYcwbQlQCGhnFw/0vA0UG0xVMYRh5nX3Yx0NmiyH/X8kCCixnuuTFgFYD864NIjLnAC69j+KU3kD05CDtXgAsTectAzjLQvWoZ0r2d6Ni4AVjf6pOLTDHIzBmDDvZ97zakRguIDWeV93XL8kVY8uZLgIvOAmOVF2I+3ay8rvPBtYcAHD6O0aOnYA5nkWZaAduBk3RwamUKS962tXxYWOdYHhg1gScPAwdO4PjRI8jnc3BcqidIgfDHxcrly2Au6wIuXg+sbfPLIa6nsurnwG2/QFseSlyQiXnoPGclut92GbCEG4c2YqnYnHaR/fX9D+KrN30Fp06ewLaNG/H7FAD09GA0w+dMyj8qbwz5QBkqh+pMASBkVEtXN0b7+nD73XfgJ/f9HFnPwfJly/DhD39E5aGlgJjPJIy8c9FFF2PPnqfUM+bSJUtw7oZz8cADD+DVVw8Gz/kFdQ8868wz8esHH8QrL72s0jddcfnleM873wVjNKdscUrztMoCNBMCgDgjAExUpBFyhBPyvxrPVylnbiPr7dw6p7IAgAKp5w+9ilt/eieePfgSlqw6A//m+utx1Y6r4XKdcT0/DUCosxMTgNVHqZkCANXQOoKO+USANC4AKKAtKgDYej52Xn+92hsQTOZCBAB/rfZbWq3/YauLrlFRkiBqD/UtduGeoQUAC3fs53zP55gAoBi5yPMwNFASALQmU7j80suw5qyzkc/mYMVi4wQAtTj9+XT/m/M2qTtQFYFqAoD7Hvy1igBAAcCOKy7HeRs3+tFSKW4OPeTLvvt0vPfoYZs5BLQAoDbWWgAwc7aoa6qCAAkQ8czmb24g1/M8qwZmeMNcPD+nCryQwFION+9FAMC2k9ghSSSHeOlLSObwxn2jNxQhpCQvM8kCErQ8uKnPDXZu8IdDUss1ZS+wITIuioO0M/w5vR/Fq4+/Sf6SFODBtkgoY/Gm5XfheqMbMiT92M7omNYiYaqNl5CREx1PtluiDciNvZH6xZbCkQqkrzIekhZBBABhG5C+12uv9EvCQjcSGSFcJm1QokSQ4CYJ0+gR9VSPCgDCAgTxmiUuldpI7+6oAIBjv3z5cmUDUfucbH9r9Y32x3JlnolXOXHhvGX/OHdIxIYJZX5OQpSiANqqpLYgIcy5zvaTqAzPN7FpCgum6nkfXmMEJ5lL7MORI0eUEIDjTEKVJCuP8LyayrpZC1MS2DJfiCttQn4qrWfhNYBkNrEl1vybBLGs8SRpSTYSU5KW/C39kvYQC5m/jQpFRJzBaymGCQsAOO4ULdB+JdJJ+F7Da0RoRNKW6zqJWYlSEY1uIKS4rKUsS9pM24kKAGQtDa8TEipfCF/pJ22WdlfriOIvc4okM+8XLIv2Tlwl6oLM3Vqe8JXqZB95DcdD0lGwzQwzzTnC7/k58Q0LC2SN4fdh/ETs1ui4NrKmSRulj5LGQ2ywkngiXK6MBa+XdBvhKA6NtCF8jqzttAOJcsC/aZdcL4kTbYx2GV53OK68f3DesP7wOEdtMDxXpN3EtFIKoErt5/wOi4cauTeGy5GUBxJNRb6Tcidiv43iS06Pgfdz/QUkE3GgFcAAgP6cIp7Uj+ECS1r9cP6x4ALubjEmuPKCr3Aw7D8vVyH1DbUxUDyT3DkPkvmMQDCYVznS1cHy2KDeQHDBOhlJwE8v6JP5bAPJ9YExoODwgQpIxoGuVqDNT3UgXKX6F4vmdU7wQyEBG8N/80Spg+Xy7/DBzQyex+tZJ79n+gSKB2QnPmYCyaDdobYSOpN9zbjAGNtJUFg3r3WA3gBTlsmGzlUvIA948IEHcdNXv4ITp8oFAJncKCzL3xQq714ZnTk+Sk89l9FGDbySadKLJUiv1JJuQbKrE/2nTmAsm8WKFcthO44SOLrBM7+s7yT0B/oH1PrP+y3XHJVaLTivJZ1GW083+o4eU6KkmGUpEYBlmsiPZlQUjOk4ZrsAIEz+1woBPv9FANUFAAdOHsX3f3I7nnjpeXQvX4rPfO7zRQGAoQUA0zFtmlZmYwIA3uIKfgqAcASAMgGAPwPmqwCgQoCQqmOgBQHVzVMLAJo2dXVBM43AHBIAhNcrPgsODw3hwfsfwEsvvIDWZBo7tm/Hm9asRWZ0DPFYXKXrkah9JXlUZYC1AGCmDU/XNxkEtABgMqjNv2u0AKD2mGoBwPyz+TnZIyEeuUlFAqeRCACyES6hxiXEuPybQNTzoK4HlpAXIlIIk4bcRAuH8JUw6EI+yPfhOuoJAIQkabTdcr6UGy0/SshH+yvns63cMBSCSshv+T7aHiEphaSKeh6rDYEgZGgl0oWkAb+PEmLR9oVJDCmHXpX0Zp3oQVKMBC+JCY4rx64Rz04SM8RDxl6IQyEzpR1hzBoZP54vNiu20sh10X6HbVS8mYkR+1qvPBlH4ky7FYJbyP5qGPM6XsPz+UNMJe981AbZPgnFLuIBYsc2TsQDudHxZrkUQcgYRwktwV28U4kR+y7e96yH9kmhTXh+id2JQIb9lfOkbfxOsKs318P9iYqMwm0Ot5PXhNfKcBnTJQBgHZXERSR9K83DKEEpJCjbzb+FKA4T7/yMNsJjKoRwVNBSicwUQQHHnZhxDEmSy7XsKz+TqA6CMcmRaH85B8KCG66HtBsZI9qV9EfGUYhvEru8r4iXNr/nPOLngk0j63fUPiqNl6xN8qIf/Xejc0vOi9p9eA2UMQ73g99H7wNRm59oG2qdL2PJ35LOget3vTqFNJPfIuyYyFyutD5zXDnOlYRTUZutJ4wKC4NkvZHPiLk8/9Rb+8NjxnPDAju2t5GIG4In28Hr+ZuilUbFepPFlfy34reD3a6EoRz3FT+tvuDnJMb5o2yPKQFsWGZMhXXn1znYcBwXSSuBvFtAixlX2QW4eSBkRlgnwGJJyltCvmdIjBs+ua6EBQHRHgNcl+IsB65to6UtWc6OsCBeo+K5c90rwPZcxOiJwFycUU7dBgo5GzErVuTui+4KbKDFLrtwPdfP4+l6cG0H+VwBbe1tRXFAbsxFMu0LDYpHiLXJZwuwXQ+pFNvht89zlA4iEACErmPbw+T/9HDEzVwSxpflAQ8FKQBOnjqBS4IIACv4jJgfqyEAKHWWdlUG5jQKANTYMlSlYSib4bpBIYA8t5w8dRLLli2H61IIMKJsPp1uwfDIsJrL6VQKIyO+qCi5qAfe8IhvT6aJUydOqPtUR08PsiPDsG3/OUZ5xkzTMesFAEHXVYbn4O9aBJ8gNf9IwLAAgMZAYYwB2zTwxsBJfOf//BC79z2LjiWL8fkbblACAM+1MS8FAOpmUpoQ0zjdp2nWhdqu1E3jQ+AXZ7zHFABaABAm1OqthvNv7jfPDLUAoHlY6pJmGIGoAMA0sf+F57HnqSeRyWWwedNGFX2pp5uOYP66erqOovc/XwUcB6Mjo7j/vl/hlRdfLAoAzlmzFmOBAMDmO7LlP1cGd/fKTa8QHadmeqTTBYCud8EjoAUAC94EFABaAFDbDrQAQM+TWYVAPcIj2tjo+c0MMShlVyINqm1ch9tTiXya7Ib3dA1SPbyb2d5KeNYrP9q+iY53vfPrEUITxb1efVJeM3FvRh8abfdE219J/DFRTCdyfpiwVy8zFTaww32t1j5eN1l7DY9HPfueSN/mw7kyPtKXavjMFG7R9Xqi0TcaGZN6c72RMqLnTBafic7zem1jeSLqic69avOvXpnT+X0z1sqJtq+ROmd6nZxoHyZ7frPtTdpB2pU/fkD7Ev8uDv5FEr3EZgSh70Nb+FH2hl+5Ab8T8OTCfcummgonLh744T2+KBkuPLtiDwOyvLgzF/TCBBhGm8UpSQLTPJglV37VUtYXridwxlf54MkHqwZ6iotXpzuu/7llwuU9LHJ5mMAQzYK6Vk6U+sIqhODvMrj8AAnlRz12ZLJGNF3XVRAA/PEnPomOmIW8nQsEAKEIEKod5fIMXwAgAxQMynS1V55nwlG9IpuySnxYo36ZjxIloNK5aj6JeDdEgje7W3NJANBI3+e/AEDs3/9tGwYODw9g149uUQKAtsWL8Ad/+Ie46rL5KwAY9xwWYYdPH+3TiIWWn9NYBAADubxOASDPGNGIMOMeIeaSAUzcZKZ0hRYATAk+ffHpRKCiAGA/9jz1xKwXAGTGMrj35z/Hqy+/gpZ4Eju2X1qMAEBHAyWSDwQA4x7pJ7iezWVB3Ok0L113cxHQAoDm4jlXS9MCgNojpwUAc9Wy52m7J0qW1NtgnixRovZEg422yQoAKg3RVNozHUNeD+9mtrcZeE50vOud32xMG61vJnFvpI+NtlvKarT9M01szQYBgNoenUbPuUbGc7aeM5sFALNx3KrNs8na10TneT07igoAqqUVmGx769U/0e8bIeMnWma98xupc6bXyXptbtb3zba34v0noF1FAKDmblEMwPz2KkO7Cl/ub2qFSFr5p2LRgxLDugB+VEEAwFMt5bUfitUvDRJeWDzCjeqe9kVsKQAIiqIAwCfk/V4I4WDwGTTscar+acBVXDPZX2ap9/yoBKG++MKCcrJaMAo3WaL4FyGqIgCw6U0UDnQgju9RRUGzDGcmyqkgAPi/PnU90vCQtxmJxVIqi1IXRQlRspmZFgBExzBKSE1UABCFuTiHtACg6PXf6B74whAAiAX6AoBDQ3349u23KQFAOyMA3HgDrl6oAoBQpIiZWL6mWsfEBQAHcfM37sDux/bi/K0XYOf1O7F169ais2v4VsBIWExxNB2C2nC/RahNEuvQocN4+OGHceDAQZyxehW2bb8U3d098AIhnH9d6Z5Yrf/h8usR/PW+n+oYzafrtQBgPo3mAuvLOAGAFUQAmN0CAMe2VTS2n//0Hrz2yoGiAEAiAIQFAJWiPU00kIEWACyweTFLu6sFALN0YGa4WVoAUBtwLQCYYYPU1dVGoB6xOFH8pkI81GpLIxEAKrV1Ku2ZaN8bOb8e3s1s73TgOW4DM0K8ThcBUQ3bRuubSdwnYwf1xr3R9s80sdUI/vXarraJQhEAohtOtfCc6f42Mraz6ZxGsBf8Z6LdjdjLTLSj0fVEzqs3Pxstb7LlSPki6OCDdlR8M5F5czoxnu66F7IAYNqxDbHjPjcfkP9Fr/gQyc/GhGP6V/KVLrr6lVrOj8Tp3/+Udfhe9+Wb2n7dJbd7IRuCNAEB2S9lkXyPFQl3Dy7DMQfx9oVMIUkhAgbF96sdtqBPJlAIdjrikvZALZ5AwfIJewog/IQH/hf8V3ENCQ1OtI88qxhVgKkWgm6xzUmWVAilWRivM5juYW9O+RUEAP/+059B0rFRcPKIxUxQzzGbBAD1Nljrredyv5MIAGVrtNhu8Pwz3QEddASA5pjx9JcSneD+v7UAYHyk53rzc/rHqvEatACgcgqEMIL1CP563zc+GvP/TC0AmP9jPG97OIcFAIV8Hj+982688eprSMfiKgJAMQVAPKbSoDG9lBYAzFvrXXAda1QAsHHTZiQScZhMrRZCqd571IIDdI52WAsAag+cFgDMUcOer81ulCBqtP9TWcing7CeSnsa7fNEzquHdzPbOx14Rvsabe9ME3yN1jeTuDdiD422W8pqtP0zTYg30o96bVdUiRYANGI2Ez6nEewF/wkXPokLGrGXSRTbtEuq4TXZdbnZ/dUCgPpDrQUA9TGa/BnhHOy+AECtH8U0nMFrfTFPQMQzv8GKya8Lx+7BVQIAHiICkIgD6reE0xeynqS+6V8h5fB3nD9SKMl/0xcAlEh/iQUQqkuVHQgADD+FAI9YRABgBwKAWIjI98+M9t/HR9IpsBg/EkGpb/yOfD8PJQBgGyT0wvgKGkR0FpxWQQDw73b+HtJwkStkEY9bgQAgEuYgHPFfIj4UH4ymjzZviDAvE7iMx1jW/4r3lVA6gXAkgYl6gTU6sgrGKcClInLEYsi5Nm6548eIWxZ2fvBjGBsZwaiTRyKZRNz2oNJ2VDpq1C1TWLQ24ctrNrlCntxG8Zi954UFAMU4B4EAoD+IAPDMnI0AIMupSp0SCfdQzzyLgq/AlhuNFjEbxrpxAYCNtp5O7HvuAG7+xp1+BIAt52Pnp2dvBIBVq1fhku3b0d29KBQBoCilC+DXAoCZtMNGBADtrW14as8ePPHEE8iOZbDtkm148xVX+M8orotELAYjiK7EX74NN7sXMos99PX34a4778Lhw8fQ1bkI2y7ZgZUrVquno3w+D8skcVR84Gt2Q3R5swWB4MZg2zbi8ThM08D+FyQFwBg2b9qEbdu3oae7u6QKPk1tL1kvYFPMms/jnrvuxhsHKwsAmDaMAoBxewqTmFpzSQB3moZHVzsDCGgBwAyAPAeq0AKA2oOkBQBzwIh1E6sj0GxCo1JNjWzg6zFqHIGp4DkT4914T/SZsxGBidhXIwKFiZQ3G/GYbW0Kz+HJEtmzrU8LuT3h+dHIfFrIWOm+NwOBMM3SIOVSJG0jZG4DzSmSgcVzS59ES/NDwlNAFhDtIgII8fZytSLZw80vBisYX6MqM0hLFa6TgoEiCSWMaqBC8EP2R1MgRDsspIjENfC/D1N+4daIOEApBqInNoDlrDqlggDgTz65E+2WhWw+EwgAGIEhhEbE3BoVtDWj3w0JAJpRUWho1RCH+hzlWhqcfVVbNVURQFEA8BNfAPCpD30MmeERjDh5JJNJxJzaAoB67Zf2hTQf1RGexIZ5E4drGosS+y+R/xQh2aaBw8MDxRQAHUt68bkb/y2uvvQqeExA4iAgyEpNa/bzXnT+kaDZtWsXbrnlFphmDu+9dgc++5nrYHoeCmMZJE1T/V3Ml0JhlkqnUiEbTDDoTecXp3GkJlJ0fQGACcc1kMvbaOvuxL69B3Dz1+/E7sfDAoAtsygFwKFiCoBVq/wUAJ09vUFUHR8Ziafj37uIQOUVQNZaWfui/54Izvrc0qNCOV/voTyFDiACgMcDAcClEQFAfEYEAL6l8Kev/1QgADiuBQDakBWhHo/HAgHA89jz9BPIZEMCgJ7uWYGSrGqFQADw07vuxqGQAGDdmrUYGxlTaeplVQAAIABJREFUfXFcV5H/SgRQ74Eo0rupPr/NCrB0I+YsAsX3bPVu7L+Uem7ZXd5fyQ3AMYAHHn4Irx05pAT5O664HOdt3KQjAMzZ0a/fcC0AqI2RFgDUtyF9xixGYCYIYU0ANtcApoLnTIx3c3urS5tpBCZiX40QlhMpb6b7Ohfr0wKAuThq1dusBQDzazznVm8qk+WV+xCmtafay8r1lt9PAmZJkQ0Tra92+VJakVAr7sQFFRV38qTiSuU1E4+J9m8WnF9FANARi2EsO6o2hjxujooAoMLm6IwKACJ2NMG92gkDHuhIyq6bTR7P3NSzrBhyno1bRADwwY8hE4oAMFUBgNpQjMzdiW6STxj4WXdBWAAga1ogABjqx7d/fBt2730WHUvnmABAqZkMX8sUyRRTnGrzVtQh3tPjKfCiuXsmHMdAriACgIO4+et3+BEAtl6Andd/ClsvnI0CgAPwBQCXoXNRb5CspyTwKM3n6s8OWgDQ/EWokQgAbW3lEQAuvXgbrgwiAJConDkBgFr50dd/MhQBoFdHAGi+WcypEm3HUcJQFQHgxX3Y8xQFABls3rTRjwDQ0zNr+sPVjQIARqpgBIAyAcDZa5EZHUNsqgKACb/XzBp4dEPmAQJaADAPBnEau6AFALXB1QKAaTQ+XbRGQCOgEdAIaAQ0AhoBjYBGQCMwHQg0SoU2e7eqXr2V3Eon0v965UfLqte/aHn1zp9IW+fguVUEAJ3xOEZGh5FKJ+E6zqwRAPiURLmYZKIWMpFREgHAOCsJucNPZ/312qoFAPUQatb3WgDQLCRnUzkNRQDQAgA1ZDoCwNQtVwsApo6hLuH0IjDfBABWjEm9/OfKSUUAWOCvEKfXGnXtUxUAbNq0GfFEAqZE0gsgFWH9TAq89Wg2HwEtAKiNqRYANN/mdIkaAY2ARkAjoBHQCGgENAIaAY2ARkAjMNsQqCIA6EokMDQ8gHRLGio/apEBGr/bKWEnT0fXpjslgHKQrhVgo4LX9Ezi0LAAoIZKoREBQ5noYh57hFcfu+oCgCND/dh1+23Yvc+PAPD5G/8trmIKAM+B6fopAMLHrEoBoLo1PgWAtHc8YTmT1j39dTUmADBDEQCCFAAqAsD52Hn9Tmy98IJZmAJgmiIABHM/fBdoZP2Y/pGcGzVoAcDcGCfdyuoIlKUAUBEAnpyVKQDUI2sDEQDKBAARErQRO4hGR2rkGn2ORqBZCGgBQLOQnJ/laAFA7XHVAoD5afe6VxoBjYBGQCOgEdAIaAQ0AhoBjYBGQCMQRqAhAYAXEFyV0yVEcxjPJMBaAFA/BYDleL6IYYpHKOjBFEuai5dXEwAAFAB8WwkAnkHH0sX4/A034KrLfAGAMdsFABwKMxAAVEr1ELAo89XJsTEBgFVbALD1Ahh+XJKyLDfDw8M4deoULMv3MJ2ug4ISeukVCgUcOnQIDz/8MA4caL4AQNofTYESmMh0dW9elasFAPNqOBdWZ4K8P7ZtIx6PBSkA9mPPnieRyY1h86ZNfgqA7u5gIWzCQ8cUEW5EAGBaJkSUNxlxnhYATHGQ9OVTQkALAKYE37y/WAsAag+xFgDM+ymgO6gR0AhoBDQCGgGNgEZAI6AR0AhoBDQC5K0eeuBBfPWrX8HJUydwycaN+JNP7kR5BAAtAAj4vfEGM9sjAKSSsOzmCAAW9mypLQD4zu234hGJAHDDjUoAACUA8GCa5QTwZEiGWthHQ7SSoNm1axduueUWmGYO7712Bz77metgkiQeyyBpmurvYkZ401CEjasFAEWYi4IHz4TjaAFA2P60AGDyK6EWAEweO33laUZACQA82LbjCwAsA/v37/cjAOQy2LxpYyAA6PHvLYFg4HS2WgsATif6uu6ZQEALAGYC5blbhxYAaAHA3LVe3XKNgEZAI6AR0AhoBDQCGgGNgEZAI6ARaA4CDQkAdAoALQBojrnN3VIaEQBIBAARANghAUDJh14LAGaPFTQWAUCnAOCIKU9XnQJgSsarBQBTgk9ffDoRWKACgLL0R6cTf123RqACAloAoM2iFgJaAKAFAHqGaAQ0AhqBSSFQKQVq5WCwkypeX6QR0AhoBDQCGgGNgEZAIzCTCNQVAKTgOhQAVH/i89zTF+pVpwCokwJARwBo0mwSAj8kBPAM2CZwtJgC4GmVAuBzN9yIqy+7Gp4XFgCUmhHesG1G46YjAkDJA95v4YJOAeAayOVttHV3Yt/eA7j563di9+N7cf6W87Hz0zuxdeuWorNrGKfZmAKAY1m2WhuUQFRev2VtFUfe6L+bYbsLrQwtAFhoIz6P+rtQBQDBol7tKXe+3hvnkeXO665oAcC8Ht4pd04LALQAYMpGpAvQCGgEFh4CfOh1EISHDLrPB14GtbQWdlLQhWcMuscaAY2ARkAjoBHQCMwPBKoJAJIJDA33I51OhwQAlbvsMXb4aTq0AEALAGbO9KIiAMA2DCUA+M7tt2H3vmfQvmQxPn/jDUUBAF+emGO4dBiY7QKAaOTmKMERDQF/+uQ/Ux/5+hEADDgiAOjpxL7nDuDmb9yJ3Y+FBQBb55QAgKiVxswP1V1rDOvluJ4Fkb6nbggzVIIWAMwQ0Lqa5iOwwAQAYc9/WR+j62T4iaD5gOsSNQL1EdACgPoYLeQztACg9ugbXlRCvZCtRfddI6AR0AgECIj3P0UAdrBxwIfeGIC47CRoCay2F42ARkAjoBHQCGgENAJzB4G6AgBGAPBqeAAb8CMAnJ6HQC0A0AKAmZ1s5ZEwnEAA8G0lAHgWHUt68fkbmQLganiuHwHAsCiXLh3+hm3z5kszIwCoZgVh3qvhGiV86xHEMzs+E6utcQFAAW1RAcDW87Hz+uuxdevcEwAIStX6H0YxusaOE4TMZQXIxMxlymdrAcCUIdQFnC4EFpoAIOL5X/E+V+Fe2bw7++kaaF3vXEJACwDm0mjNfFu1AKA25loAMPM2qWvUCGgE5goCwf5uLogGwH9yS4sCgPKtrbnSId1OjYBGQCOgEdAIaAQ0AgsYgYYEAEwBED7C/zIwTj8/g4ygFgBoAcDMzt5aAoBn0KEiAFAAcFUxBYBh8i2pNGe0AGBmR6xWbY0JAIBcoeCnAAhHACgTAPjjOxdSAITxaFQAUM3ztRK2OiJAdYvTAoDZM/d1SyaIwAIUABQ9/41S1JRxBH9ocdQRASZoU/r0KSOgBQBThnBeF6AFALWHVwsA5rX5685pBDQCU0XA8wDHKKUCkDQAzfVlmWor9fUaAY2ARkAjoBHQCGgENAJ1EWhIAOCE6ctx3svlAgDulM6cD5QWAGgBQF0bb+oJlQUATAHwyL5yAQBcGyhGAJhHAgDiGSI9ZnC6N3Uk/W5UDoFfHC2PKQC0ACAsAKi3umsBgBYANH2i6gJPPwJRAYBpYv8Lz2PPU08ik8tg86aN2LZ9G3q6e4IwMqc/NAhbUHBs5PN53HPX3Th08DWkY3Hs2H4p1p29FpnRMZWixzACAVfwW90bAtJfUgE0lPE0iAhQb408/YOpWzBfENACgPkyktPTDy0A0AKA6bEsXapGQCMwrxFgeleG/+ehQv7LEUQFUNFfAZj6iXde24HunEZAI6AR0AhoBDQC8wgBLQCoOZh8rDUlD1alM0OeYafDKrhJbVkx5Dwbt/zkx4hbFj71wY8hMzKCUSePRCoJy/b8PuijCQiMFwAcG+rHt38UpABY2ovP33AjrtpRngKgjECd4ykAoiCWEb6neT5MdIAbEwAYyOV1CoBiopc6KSImOgYL6XwdAWAhjfY862tFAcB+7HnqiQUhAGhoNLUAoCGY9EnNQ0ALAJqH5XwsSQsAao+qjgAwH61+LvWpUWlhxT5VZ14bKrZY5mR3iJrF/Farv1nl1zOI6a7/dJVfr9+18aUAIAMXrTAB5gAYcADbBVrjgFfwVQEtcfDrcceEUsNOAp+JGXg9IOp8P9n5IcXOlB1PsZv6co2ARkAjoBHQCGgE5j8CWgBQc4yLAoAaZ032ybAZj69aADDTU7SCAGCwH4wAsHvfs2hXKQBuwNWBAEAiACwYAUDgOTnTozLZ+iYuADiIm79xB3Y/thfnb70AO6/fia1bt0JEEPM1BUAYX+3hP1lrC1JElAkoPHged1lKK0RbWxue2rMHTzzxBLJjGWy/6GJc9eYrVaWu5yFmWRDSh1oi34Yn36baV3ro6z+Ju+68C4cPH0NXZy+2XbIDK1espjROeVZbpglDtb+WUm662qfLnTEExgkArCACgBYAhLfRy58QZmx0dEULFAEtAFigA99gt7UAoDZQWgDQoCHp06YJgbo7QXVcUKJP/+KdHTyS1w/TPpUH92Y87kywf00fhibXP248p1B+XdsgGM0Zv0pV8dU077lI5U0U/uUl7P35w1gUa8GonYG9JI2N170P6IzDi5UGRTm4lO141RuwSeBTofyGoKrXFIGz7IW6UXyjW8HluXKn8S29kV7pczQCGgGNgEZAI6AR0Aj4CMwLAYCiQKblaFgAUIuAqRAjXbVXrpkCf6MFANMy7DUK1QKAKDhRQngupQTQAoDKKRDCYxwdTy0AmPyaM5kIANsuvAhXvvlKRbQz3Q439LUAYPJjoK+cJAJaAFAfOB0BoD5G+oymIqAFAE2Fc94VpgUAtYdUCwDmncnPsQ6FmMvxOlr/k2r7S/52RJB3M0KKMmc7P7LGZe0Mdv6KMI3fQJNPyrY7IuVLy1h/KMPhePDluihpG+SU9zXMpT6Wb7FQW+yXHuga1N/yIhXqgv+nNCQUilBeWCWnk1zjl+fBjGwfhpsbZIaq2j+eS5KchxJayAAGnXADcr72BmVxFFU9RSxr8cllba5U+vjP/E/CYyVIlPAtfh/qx1ihgBa6+v/qZeze9WOc0doNI2lisNPAhs9+GFiahpsEXMMPl1oWMpXjEEQH8LEJtSvorD/61cwmag0+PkWcZczD4y3GIoVKdAIZqHC3WVi1wSkbiEpGHL20JBTwUQ4ZY9E4p02qP8cWPd1cjYBGQCOgEdAIaAROGwJzWgDgqTyt6v1h3AtBGNHJP3PxObP4vDlukKRe3/+x0oMknwNN139DUk+HwXMqn5XlfaZ6+fWtQgsA6mPUvDPCz/P+345h4FgxAsAzFSIAAIYVfsM0iuRds9pFUjB82LaNXbt24ZZbboFp5vDea3fgs5+5DqbnoTCWQdI01d9FezWNUr5jI3i3ChVYb/aUTb15mwLARltPJ/Y9dwA3f+NOPwLAlvOx89NzMwJAyWKaLwCoZy/NsvtSObV3V+rVV313rd6VE/9e5koJo/ERANpb/QgAjwcRAC6+8EJcfeVVPvHPXQWjtIboCAATHwN9xSQRCDZSeX+Jx+MwTQP7X5AUAGPYvGkTtm3fhp7u7gobtJOsc4qXcWUoOLaKVHHPXXfj0MHXkI7FsWP7pVi3Zi3GRsZgWRTUBDu9wW/1NBe6l6kVRiZtjeUmuuM3xebryzUCdRGoJgAImyz/5jsHOaEHHn4Irx05pPL27rjicmzatBnxRAIm7yvh575gLkSfL+s2SJ8wqxDQAoDaw6EFALPKXBdYYyKkuORcZ951nxb1X0/4UynKOj+3uL2kVvcAO/9D2CEBQPm1oZf/iP+4/43859epnLvZMCFQg8awfBeGqr9Ufon4LG4MSIQz6asQv2yjKrYkAKBYgWX55fnkf3mAtOB76UL4t9zxggJYtvqTf7CeGFAIsBTi3oKHBDdDQrtx4a7yOomgEDwi+k+GwcEbKiPj80jx3BBGruHBLo5iuV2X08n+BiHrYf+VYKPSQ2ZQrdhFtZlSDMcWwrucmq4kApDtoEDOIYbI/rkOkp6Fwr378dSP7sXKdCcy+QysVV048+PvAVa2wE752DIjQIyA8PqgM7bl26/leAB/JGRd0GE7GONwf0rDWm5Pgs+4vKyl00oBEWQ+SHQC/jus1rD8oTTEwMJljAOXGyXlhlwSLoQfm3zQS6IYKTT8e4Gtcbq7GgGNgEZAI6AR0AjMLgQ84Ne/+jVuuukrOHHqOLZt3IQ/+eROdCUSGBruR7olBddxIgLYWhRPIEaejl6WPRQL5e4z9CUJafTBeTxpO6GmRcI1l66t5rZfXj/J/4RjwvAMuIYBxwRs09+M4w+7VBTNTqhh/slaADAJ0CZ1SdSOfDvneJYEAE8HAoAb/RQAjq0Ez4bFt8zSEd6wnVRTIhc1TQAQFVErA/Mrm3lStxnI1C+jfgQAE45rIJe30dbdiX17D+Dmr9+J3Y+HBQBb5lQKgLIVyqgmvy9tc4QdKJQtNECATVtIluiQlnkC1B/vymeUnEwmW0Kj101EACApAC668EJcdeVViqgkroqoUWEWAS0AaBR5fV6zELAdCgBigQDgeex5+glksiEBQE93s6qacjm1BADnrFmLzOiYn8LC8HdNDXP8na58r7b+vXC+3iunPBi6gGlBIPo86bjB+1pguHy/4HtCPQFAkWcyI2xRRGA6LZ3QhU4bAloAUBtaLQCYNtPTBddFIPIyxYVaeMqoF370waLEWRuw+A9fNVBk0ElOCw9bTQAQ9q4vve+XXgoVgS5sbNiDOiDZ/Y/KdGNFL/OqAgBeUiR/2Wy/p4FuwRccCMke9EGaoM6pRf6H1BLk/RWZHggAGKbeFxyUfkhYJ1zP/yAQNqibZXCOCC+Kr4iqXaX+8qaaDT5Js90hMtkxvdBY+pYwnioukcUiAFB4y2BEoQ0JQ/zySrs2JcVqENUgLNgollOZ5S5toPrfq/fq4HpF7OcA55cv4Okf/VIJAMYKGZirO7FaCQDSRQEAx47nFg0vBrVJRh8YoxDgzAcKdlKx+QYoAKDp+k30/18uAChhVxQAlIy1QmiIoH4plBfxCAsAWE2sggCg2iApm/WlKr4opySp8IUq5Udp2LQAoO4aqE/QCGgENAIaAY2ARmBmEZiTAoDyLVmRAowPCxY8zJU9s09lezayFVzGjIkgoPxJ0HINxEUAQPLfMMoFAHwEdn1SbTIt0wKAmZoukef4wKZKAoBbsXtfLQFA6I0g5GXYjNZPSQCgXnB9kX3oVbLYrPGEZTNaPHvKaEgA4BjIFUQAcBA3f/0OPwLA1guw8/pPYeuFc0cAUFzBiuYYfo8tH5fiFkxwUfTflUZx5u3Fj2Aw2cO/cnYJADqCCAAUAGTGMti6dSvecvXVKgKAIv/ZZS0AmOyQ6+umiIDtOIjHLV8A8OI+7HmKAoAMNm/a6EcA6OmZYg3Nu7yeAGAsEABwXlUTALA15bt9k3tWa16vdEkagRIClQQA8q0IjLUAYOFajBYA1B57LQBYuHNjdvR8ohLDoNXKiyQUGt8nzktdGhdmsqy3JXmBkO/BHkB5JMvwk09RRRAQuUKaW766zD9KNG7ZO6Z8XeFdjSHiQ/x7qVNSXJQ1D5HTxSopjg7KkctUcytgy8gFFALwK+Wxzn+QHJbQAwHrX86fR96CQ90t4hcOVSBePqEmhEUY4e2kcW0Mj1MFAYD/ddCecOSHOJAPrlVEeTRqQ2l4yqLT+/2kaMA/QbpRJOUdID4G4BcvYf8Pf4kVLZ0YcjKwz+7Amdf9DrAsDSfpezaR149LARwTejmxDyT97SDSAqsRAYBJ8j94+A7ZT7WJKXCoIgNrG2dnkTCUxfNkQMddGJk3wUCpXyEliGOJmXiIsXYqI1gWFSnhhoVxHtenygKMav3Vn2sENAIaAY2ARkAjoBFoOgJzSQAgz73CMgkYxcevSkRQ+Hkr+pA2GTSjLxSVXjLKH+BF0MsIAL7nv/9bPSYGWtjJEmdaADCZMZzMNVoAMBnUZvs1WgCgBQCzXQCwZcsWvOWqqxGj1zWJf9fVAoDZvrDM4/ZpAYAWAMxj855zXdMCgDk3ZDPaYC0AqA23FgDMqDnqysYhEN1TCu9jyftZdG9L9iMC4lu+DpPMlS4J1227Hqwg5FFRRC3kbaW4+wyZbgaCa34feNYjERYABBtbQUU1RQBRIlb6KpEM5GKJwR/a8BuHYRBaU0hriiHC4fgVQRsQwG5IKBBjnWTNKwgAytK41zLbSnuCancvlG8gOhjhf0cFDtXI5PB50p7wOMSBQnAO+2+QoA6PYyBsKLYraJ9sRhJm8vT0c/fFI0FaggJgjAK492W8fPuvsKSlA/2FEThv6sLZSgCQgp0saS3E4V5I8aIQg5EW5Cjuy1IhEEmfGsUqEBKEhyAKX9meMKNo8CU5CGVUrErsTbQcEs4wHNmf/WakCMMXhxRtnKIRCl2ClBgm7UXwDeeIGIdxtU1pvQ5qBDQCGgGNgEZAI6AROE0INCQAYKKv8BF9EI38O5Qiqzm98stXT1LFFxXPD9uqwlOW6h//tBUVXDZDgBklzaqRaJKewEdBInRJ1DXVkkC8ICKBiTqzagFAcyysfimNCACeCaUAuKqUAsC04IW8/iXfcP06GztjyhEAOI+CzB0V9wwmGZ2isdaf3rMaEwCYoQgAQQoAFQHgfOy8fie2XnjBnEkBUNyqKNuYqfSOWiUFQGALlbYiiq/2lYubpoGe/xEALjj/Arz1LW9RAgCLawlT8ugIANNkT7rYegiUpQBQEQCenLMpACYSAaDWE3A9zPT3GoHpQkALAKYL2flRrhYA1B5HLQCYH3Y+N3tRgTzOZ7JItDKjPIAM86YHrv7hHpKJdBzfaz1pAckg3n2wUUautbhlUeFtzXF5uYtE3M8rpohOMrcsj2WLd7PadAsqDokOquQWqDkGzpgLx/WQaPMp4nweGBvLoasrYI9ZJw+2RcQFrFMYZTKyipX1O0mSWm2cSYh/EuBBc/OZPOJZG4l4HGiNqz6Qs2VRuawD03UR53eqIUF/WReZ80SAAbGQ+iREQbiHVYj/3OAwkj3tqkKvbwxGosXHVbHypfarv/hv1sGGKVLZDdIjUGkRwj08DkH/+cvNeyrFgZEyVBlOPshkINcKUc3fAgD7x0P6FxDsRX6eIUldF6bYxkAecBPAQ69j/w9/ga5EGoPuGKxzFmHt594HdAD5mF8cq+VwFHlwlbOuPIRWZmwMbS0tgX0T2KCvKl9DYMDSXv6bUyFQtjgB5lFNiI9l8KXqCI3DByE3mkMynSxNCOLGPgrEwwE2rX7d/YMjaF3cpsyAmI2OOmhpt1Qkg1zOn2rFmGBqHobwlCgS/CiYwnJ6rU2TsFnpvzUCGgGNgEZAI6AR0AhMKwINCwCqPb1IuKXperoR8j/4bfC9IY90SxrMdWnGYki3tSObySCTzYLeabF4PBQIrYoAYLIklWpGPQFAiZQiwWhaFmKxGGy7AIOCBaWy9cq8/7UAYFqtvAmFNyAA2Pss2pf24vM33oird1AA4PjjbFEAUGrCrBIAqPfAQAAQyrwnrRVzn67Z3YSBmVIRjQkArNoCgK0XFJPAhXEaHh7GqVOnYFlFSfyU2lrtYhFCFQoFHDp0CA8//DAOHDiAVatWYdv2y9C5qLcY328iAoCq9ckSWOGEmbcTLQDwbXhaTEvd6/r6T+KuO+/C4cPH0NXZi22X7MDKFavVpgzvxSqHeihp43S1RJd7mhEI9tds20ac0ShUCoD92LPnSWRyY9i8aZOfAqC7O7DHyT5kNa+fbEHBsZWd3nPX3Th08DWkY3Hs2H4pzlmzFo0KAMJL3rRNteZ1W5e0gBDQAoAFNNiT6KoWANQGTQsAJmFU+pImIRD2SpZw47mAqc3bwFAWRx7bq/JIio91LpdFZ1cn2hb3Al3twPJ2vzF8zySXHguR46RCw2EBSH46QMG2YVkxxEhKZwLidRDIHTqJ/jeOIOEAsSA35Wghh5aeTnQs7wW624EeJk8PrhHCvNpTEc8bcwHmhWdDhjM++9rWAqfdgHo3JgHL4+QoTr5+GP3HTqrw9SY3ygwPvcsXo231CmBRm/9g2eaT6SSaFd8aCABc9jvg2Z1TGVjDOSDdCowMAZ0tQG8aHvvE80n6D4zBPdaH4y8fgulaKjSnbfLHw6o1Z8E6Y5EvBmB9An+4n+r5NnjIVZ8Hm6EsP2MDOW70+eIDDBaAE8cxNDiITIbx9P1NRIbNX3n+eUBbGuiw/PqoYpBk91ERgJidPFtLXnsRQqh+2XD7BnHq+AlkBoaATB7JeMIXlaQsdK1cAuPMxX6/6NlPRjsB0MRIsFsFFxbL7eeXMSDrAPkksPsAXvnlb5EyLDgJDy3n9GLROy8DlrYCcY6VBcQMOElDecvHAoKdxDmbJxH4Y9Jm9jMLoG8E6B/C4PETGB4aRv/AIDo7u7B4cS/S3Z3AqqVA3PAJdYolxJ7ltxJnePCCXVQv78CkuGMwD+SodGH6gQLQ21ESE4jIhNc+ewiZYycw1DeAsZSFxVddiPjSViTZbkY/kIbzGtpxfxZe3yD6jp/E2MAQOhMpNcQFy0PBAnpWLkV87UqgO+hfSAgwftWQgdSvFU1aUXUxGgGNgEZAI6AR0AjUQ6AhAYD4rFcqLHAdrldPje99z/4qJ3gG+J//lOQTlSTUSPKPjo3hhQMv4+n9z8OIx5SXtW076lyS7n6rq6loJ/u8VYn8D70HqGaWwm6x5dyAaW9txYZ167B65Uq4+YJ6t+HjqvxMlmjVEQCmYHgTurS2AODbt9+K3fueRccSXwBwVSAAoODDUBEASpXNRgEAp4my2si0mKxdTgja03iyFgBUi15SeVBOjz3UIRInGjYl1LXifWX6GPQyIMfj58HjplRIstbR2oan9uzBE088gcxYBjoCwGlcIHTVoRtXsGdpO74AwDKwf/9+PwJALoPNmzYGAoAe356nMC+bBXszBQDNapMuRyPQTAS0AKCZaM6/srQAoPaYagHA/LP5Wd2jMOUnxCjTiCvilwRufwZ45gW8+vgz6H/9BFJuKyyXjDBfFnz2lA9fDAlmJ0y0rF6CFZdfBKxZ7pO6iSBUv6AQOPnz5cN1POWFz5uGyzDpAznETxRwas8LOLjvZTgIEtwWAAAgAElEQVRDGaQdA0kbSgRAxpwktRczYCTjsOMmFp9zFhZdcSlwtgEMAVgcImWjyLNPfS6e+afvwRjIojXdBqO7DWe95xpgfconVHcfxrGn9uO1l19FYSyLlBlTAgBLhfd0UUAeVnsKS9evxdJN64E1KwE+YzL1QLDFJ0ELlDN9BnjtZ79B32+fQUvOVcT2WZdfhPR7tgGjBWDARfaBR3Bg3wtIm0nkB7Mw3Bgcw1QCgJxnw4tZWLpyOXo2rEbrpWuAZYHbvAgfVD/9B2KGzJfNRkvifJKcfsMDHt+Plx7ag1jWA0Nn2U4Brksm2b9WbbhYFrpWLMbKrecBF63zx5AdCUh5Myg9HDq0+L4oohGKKPYcwWuPPIXM0T4qPJBx8yoNQqttwrMdDOfHMOzmEF/UhkWrl2Pdlk3ApnP8+lp8jp9Hgk07MoKXf/gzOEf6VTz8xeleJEdiGDrSj46WNozlhzGCYbitBmI9bchbHhzTw1ASuOSGTwFpSYFQBpg/YLQrtveZl/DaI08jd3QAZs4BPRgcx1ECFW6S8SUDcQtmSwJty3qxfPO5wKY1QKcvWmBQAh6mCvvgwY1xJACL8ftzJk7c9nOc3HsArYlW9Jsu1v/uNUhtWOGLK3jNY0dw6sHdGOzrQyGbRTaTRV+LgTf/h8/CXdGKBMdQ0kOwvU+/jtce2YOxY31wbAdjng3YLtrynhLLEINczEMuDnQsX4y1mzYgdf46YGXKxyM4SvM/vPkS9VSb1UuYbpxGQCOgEdAIaAQ0AnMZgdMsAKhJ/itcRWDgM5N8BuZfyWQSmWwOt//sbjx39DUsO/tMtLa1IZfLqche6lmZ+crKiJ1mPWPVIs248e0TOqo2z0PcMLH3mWdw2cUX4y1XvBlONgOL6deKIgBfITsZSYIWAMzU5KsuADg62I/v3H4rHtn3DDqWLsbnb/AFAOB7XhABIDy6WgAwU2NWv57GBAALMwVAJfRmXgAQrLWTWRzrD39JWDap1beBCiKnaAHAxDHTV8wSBBSh7ymRpRYAzJIx0c1Y8AhoAcCCN4GaAGgBQG370AIAPX9mFAHZPuLLgAgAlFc0HcPHgNdvvhXOsUGk8h4Wtfagv38sYPTdogCAzvQxy4ITN3AsM4hCexLLt27AsrdfAXSbPoEc7FlwHywsOii+Sx3NYmj/G3j+jofQnY8DOQdutoAUTCQNyw+vr2Kl01UFKtymE7PQl88gvXwJVl24Gdbbz/K9qiWsfBRJEvxH8tj7v7+F3nwClmtgwLCx9g+uB5YaeP5nv8Gxh57CUrMFcSsOr+AgBgNxmFCiCKcA082B+ocRy8AxJ4tL3vdOJLaeAyz2w94XFAnvb7mlAu/y47c+jMEHnkKvl0DfyBDWXnM5cN124PljePGWe2CdGIbpGejp7EFmKAd49BiyUPDI+ToqOgL732dkcObvXIzuS9YDS5OqvtL4cfvAp/9NWH5WBJLP9Gp//hhOPbwHr+95EUvTvTAKgGMXVNjSjk4y7v6IsI72ZAsOHTuM0ZiLtZdfgNibLwDOSCuSuxBzgwwIpc1LNS5iOCSoTwCHfvZbnHxsH3rcOFrNmKorYzgqR2oLYkjG4opMd2MmTgz3IdneokQd8SVdWPGOy4GzOuEyawE5dzbsZAHP/+03ET82jGQ8jRarHfF8Cu4Y22MgnjSQxzAKyME1XHVd3gJOtXjY8ql/Daw7gwqOQAUcGKCkIziex7GfP4TDe/ajy4uj1UgwTpcSRjAtRVtbO0zTUvbNnHd2wcHRgT7k2mI4e9tmpLZv8vFphbILFQHC8GBTNcKYBfT6t+M49dU7cOLx/Vi5dBleGjmFC37vd2Getwroy2Lwt09h7JH9iPWPIp6Iw2MYzLiJk+0W1n3uA8BKRjUI5uRxD0fueRAnHt+HLi+GlBVD3rUxajrwHA8rWxYpu1YRFEwPA5lhhfNoPgu7O43zP/QOWOcu84UWIa2/CgdbtvPbrA3qGV3OdGUaAY2ARkAjoBHQCMw1BCYkAKjCwkTdhutgECX9x/t3Ruvxn4v4fM9z+/r70d3Tg3giiX/c9U20nLkUb7v2PVi0qBdjmQzifNYtJUArReZqGskTarEwOmV9DgsA/Mxf/+3/+S9408pV+Oj734/CyAgsz/WjAASZq4wJYijVaQHATE24cCQJebFmtDjg6BAFALdh976n0b5ksZ8C4LKr4QUCAEajCB/RDdup9oDveOGDIZp37dqFW265BaaZw3uv3YHPfuY6ZW+FsQySpulH15NdAaZKi0QAKM7AoOhp4l+n2vUpX9+QAMA1kMvbaOvuxL69B3Dz1+/E7sf34vwt52Pnp3di69YtRWfXME6zMQVA+P1TgcfIeSHv80qAjluNxy/YUx6HygWI8dUSXMmVk7NQvwb/3jIThxYAzATKuo5pQUALAKYFVl2oRmAqCGgBwFTQm//XagFA7THWAoD5PwdOaw/D5Lu8gAX+3wGP6yExaiB/39N44/49cI6PoSPeBiMWR95z0Z8bVeHbk6k4uro6cerUCWTpRULP8fZ2ZIaGYCViKCQtmCu6cPYH3wksp4s0HcFzsFqSAUHub4vRW5k7Twf+8Vc48ejzaBvzwIzniVhceaRn7DyS7a0w0nGkknHk+gcV6Wu7HgoFB4u7etE3PIIhODjjii3o+MBmlQfeyTH0ph8JPniv8j2oT9h4+u+/hZ5BIJZ1EV/UgUUf/zC8Jx/Hc/ufV6R/PpuDY7uqDSR+lTjCcREv5LEykUSLZeH4wDCsRV04mfJw7offBWzqBWL0/PY98EnCKs9uFzh2628w/Ku96PVSyFnA0isuBs5bjb23/TNiJwfRmUxhzHORV/ni47DMBAyXoRoN5f3fFkui241hcKAPmbSDzq1r0P37b1He6R4jDxis0VU/dj6PZIJsdBAJ4VcH8cIP70XbGNCSbMWwaWI4n8fI6DC6urpgWaZS0doFG2bewcrWThjZPGIxE8ftYaTOW46lH3grsCwJO+WLLyTCAP2fYkL+s74XXBz7Pw8g89JhLEm1Ijs6gkICyvs/W8ipTYuMItY9GLYHkx7riRTyw6NY2rMYJzNDGO2MY/0H3g5c2FvKW58FHv+//w6Lhl2YiRQsNwkzE0d+qICOllakW+LoGz2K1q4UhkcG4ZhuIAAALv13nwWWdfgCAMtArlBAkmw6x+eZo3jq1l8i0ZdH0jaRSiZQsBzk3TxsO6/wyWZzPj7MmZoDeqwe5XHvdVg4PnoSvSt6ccZ7rwTO7cVwPI/21rSy2zxs9SqfyNOIY8h88zc4+ug+dHalcdQbxnkffTewfTVw2xM4+OtH0Zr10MFxZ10mMJIAjrcBm65/H7B5sZ9j4pURPH/7fSi8fBSr0p3Ij42hkAQyZgGjzhi6ehahMGbCKxjwcgUVeaHViiMOA6bjYSA3ilx3Chs/cS2wvRejGRfpFtPPYqAFAKd1XdaVawQ0AhoBjYBGYMEiUFMAMIB0Swquw+fcII/TFImSRsh/IWXkHcJ/VzKQTKdVmq6xfB6JdBpmIo7v3nYrnKSF63//s0gkU0rwyvb6RygCwCQJ9rp2UQxzG7TaMJTIt5Dniw+UkJUpv770P/4a61ecgfe9/R1wR0eVAMArRgoIyKdJtFELAOqOUBNPiIoAGBzNUAKAbysBgB8B4HM33OALADxbBYPgBlzpMFT0vWYezRYARCM3V5LjhD0KZowPbiZoQVn1BQCcz4EAoKcT+547gJu/cSd2PxYWAGydUwIA2YPyIfBF+tXG8PQJQaLi+FoigMkL57UAoN6k8tDXfxJ33XkXDh8+hq7OXmy7ZAdWrlit7q/MrW6ZZiDNa0SoUa8+/f2sRUALAGbt0OiGLVwEtABg4Y59Iz3XAoDaKGkBQCNWpM+ZNALVXq6U5zh3cLi3tvcYHr3pNqzItaA71gkXMfSjgFNuBuu2b0Lrsh6gp8tn8LMZYHQEr73yCg7tfxltwwV0xZLwDA9ORwqpDWdg+fve5nscJ32dv4rmT6pbudA4ePGuh+E9/hraBhy0WXGMZMfgtCWRXtaDRWtWwVjaAyzuBgoFYHAEeOMw9r/4Ik68dhRvalsGI+si1dmJg7lBdF+1Gav/1RbkbQdWqwWLLi8GYJseYiRj+z08+b++icUDQDzjIt6RRs+FW/DEz+5By5IeHHezaF/WizVnr0HnypXAokXA6BgwNAQMDuHwb/4F6TEb3d0rMXjiJIZSBlrOOwOLPvE2KgrgpWNqY9ByVDgAdRy/9RGM/GofFjtpRe52X7gR7tBR7H1lL6ykoSInrN60AR3r1gGGShzgu5N7BvY+/DAyb5zA4kEHq7t6kckMo78nhqUfuxrW9hUqKAI9vUUAYPFa22NIBuDJI3jum3cifSqHpe09ODYyguOtFpauX4OzzzkHOOsM3yWoPwP3yDGMHe/Hsaf3IzWWx4r2bhw5eQSjnSa6L16L3vddCfRacCgy8LcT1Zam8tAf4TgCR255CIVnX0OXbaItlcSJ/CDeMEawdN1qnLHuTcAq1mcAYxmgfxjuUAav7tkLcyiLZckOFGwb/chiqDuGjX/8UT+8PiM6FICX/98fIX58GPF0K9pjnYgNmBg+PADDdpH3shj0BrBkzVK4jFRg+qkWmAJg4yf+NdCR9PdfTRO5TA7JVBJ44ggeu+Ue4PURLEl2IZVIIRvz8LrTj+XrzsSadWv99iaSQP8A3KNHMXp8BP3PH0OubwTtbXFYhoO46eKIOYZz/+ijwNIWIO1739uwYcJF3I4BQyYyux7Fsd370Npq4JQ7jA2f+RgwNopnvnkLzuldjsGhIdiOg2w+B7M9DW9ROzI9SWz80LuB3lYgAzz7vbuQPNiPtlFHCS+OjfShY+MqdKzuRdfqJUDXIqB7KXAqBxw6hvyJPhzZ9yLyxwdwzuKV6D9xEn3ZEXhrFuNNf/QhYEmwjCiFi44AMOlFVV+oEdAIaAQ0AhoBjcDkEagrAEjDdZxAADB1L0nhuKu/ExlKhBsOmZ7J59DR2Ynjp/rwxtEjyLkOzFQSRiyGX//2XzCay+J3rn0vUqk0ChTVKsI1XMbkCaL6wI4nPdra2pSQNZFI+GSvaeBL/+N/4tzlq/D+a94OZMZgeo4SAPCdzT8k1UH9GsNnaAHAxPCa+tnltsSUcUeKAoBn0bGkV0UAuOpSEQB4KopZ+PA3bKc+l6TMZgoAfOV97dZFBQKT0K1MfRiaVELjAoAC2qICgK3nY+f112Pr1rknACjaTiMCgEmmJ5naEMm6Gq48vNaG50+ludT4/BLnism2dyICGB0BYLIo6+tOOwJaAHDah0A3QCMQRUALALRN1EJACwBq24cWAOj5M+0IhF8SilEj+SGZ3QEHj9z0HbT32WgrxJEyUhhybbSeeyaW77gAWN3m5xDnPoKKMx80tz8P59WjeOUnD8A8Noi0GYMVj2HQzWHdB94FXLa2GHZcnNMZnn7s/n3Yc+svsGwsjkWxVkVm9ydddO44F73vuVQxzF6MedgD1UB/BuhJAwM2Dt//KAYe3IezW5ag/9QACgkLfQkbm669EvHLz/Tr80iQ+6H5UwyJfwpKANA7ACSyrgq1brWnMBrzcNzM45x3Xo7u898EdAMYDAho1s1+Urnw6hAOfPtHSB3KAcM2rPY0+lpdbPjDD/mh2lvoXE6P65IA4MStj2LkV3uxvJBGKt2CXGEUuXbg5dxxLLpsA1ZfvgVYtdhPXeCz6/5BoHLA0H3P4dhPfoOz4h0Yy4zhOHMLXLYW51z/FtU/W40BN0bZTAoAABwew0skuF86ge54qxrDvoSL8z/0O4iv6AV6Yr4KgwIAqYvXPTeAww8+hszLh5B2gNH8KDJdMWz44NVIXLFOjUVWPXwbilNP8toscORrD2J0z0GsTHbCclyMZEeQ701i2UfeAqzoBHrodR/0jxeyzSzmcAEv334PBp56BSs7emHGLQzGHJjnLMbane9QofXVMVQAGE4/ngSGAfzmIF7+5W4kPANO0kNqbSeWfegaJVJQfRIjj7tKh2FRsOBHQwUO57Dn776D5Mksejt6VbQHI5VEvieFVe+/GljWAvQE5zJtBA9eR0eqZwdw8NePIffS6+hwgXTcxAlvFMZ5Z+BN1/8rv70JeuMQTBcx2sGwhZFdu3Hyt/vQnTQxlB3Cqve8DQMvv4CRoycQY58tB4s3rMH/x96bANdRpXffv+6++73aJVuS9x3vmMUYYzAQ9mWAYQszDDBLBiYvE0gy+b4kVV+SSlVSqUxeJm+SdzIbwzqEYTMMmB0GM8OAbbCNbQzed3nTrrvf291fPae7pStZlmVjYxl3U0KW1OtzTvftc/6/5/9UTxmLXRlFq0pAeRQ7pKMsWdfu5f2f/5pRJIjqQVJBE3tEBWPuvAbKdMfhIJmBqvKeuhDSX/dYrP3Vc+g7W6nRo+iWzaZ0CzO+dS1ll07scYrwAYDj/tz1D+BHwI+AHwE/An4E/Aj0E4EhBADIK5dj86+r797wQ1ykCpbFy6+9xup164iUxbEMHVvXaW5vU04AkVhMuUYZgQDhsLwhu0LtF6ZO9ozw0uk0N910E1NPm0YwFHIBgH9jWsNIBQCYKSk/5gMAJ+f92D8A8GiJA8A99woAsFCqJat3f0NZ4vUIkj4AMHRafnAAAMrFTpUAKHUA6AUAOO1bKjsP1RIApdE/1PV76xwsWB8Mh/QVwAcvvfcM80vPydm+BADwJhZcAbIXLOUZ0/TqUkcKfGnYR/s54Zm3DLJL+wDAIAPlrzb0IuADAEOvTfwzOuUj4AMAp3wXGDAAPgAwcP/wAQD//jmOEegZHokWKtNaahDgCbM52PPMb9m3ciPDwhXotsGBzg4mnnsG0fNmQn3AUXxFYC1JJMgnC1iWRUQPw8ptbF28BKuplcpARNlOMq6Oqv91gyOOSsq4BxukYdOPnia+J008basM6OZAnsm3XQMLRzmaa0xp4ASKNsGCZD5bKutbCcHtBXJ/WM/6t5ZTaUWojJaRyqYwG8oYeffVUOYo1AVDtFubuNi+H3AAgOoOjXDGpLy6nAO5LpLlQaZffymcOZx8xsYwNAxPfDahmAFbanpGo7B2B3ueWEJgb4ZAwKAjZlJ20RRqrpkPCQ3L0NBFle92AFhOSgCAYpSQZlAI2mxK7aZuwVSG3XIhDAupVSU0WTc8HlshCfCSXb/rgWeI7Ukp6/xUPMCW8iIX/OltMDyMGXIqx8mSy+WJFsPsfe4dtr69nPFlw2hPdpGsDHPmXTfDlMoemMHrDtKWKpUfSDkZ/e1Pv0d6827y+9uwYgFyYyuZevtVqt69ZMqb2ITRVVdIL9tL06/eIdTURTQeJ6sV0WqijJTSCBPKIFiUGgpYki1VFVOAQiFnU8zkiQbC0JRk+7NvkN/ZQkNFHW3pTnZZnZx77zfgNLHvd4MinVV0dXEceGcHa59fQnUsQdrIo00sZ8LtV0AlZA2ru3uKBi7RCci5yrYpaFu8jPTyTdCcVFaurbk09bMmU37tRTDK7d+yYal7q1yogAudYH96gI2L3ibRkSeQy2PEw2wrdHHmLVfCvLEKkDH1vCoFoBV1jGSAtsc+oOX9zxgRDZNNdVHeUEtLtov9qTbs6jgzr7sU5o51jiEgiOHwJl2dWSr1CNkXP2LH2x9SZUco2ia5qjBjb74M5jjgiLKaNS10gRR09z6VfQkssb/IhoefJdiWJWoFOGCmCcwZy9TbLlX3iC2lMnwA4Dg+d/1d+xHwI+BHwI+AHwE/AoeMwKAAACkBIO+DhxJWBp8DOZADgAcAWJoLANjiBgDBaITOdIrnfvOC+n7L17+mXkkF+o2VJWjv6lS0skyEtbe3k4gLhXykItCx6yMPPfQQl19+BRdfdDGWbZPJZvmPH/4bU10AgEzKBwCOXbi/4D35AEB3AoMb+aPVTr/ghuv3cKc6ACATQz0uJP0/x0sdH/oT948PAKA+cHp/eSfS93PoIAjgSN1UjhRZ6N2VHMeawS+9HTRsbNvLknD2UR5P8PGqVaxYsYJMOsPsWbO5+KKLCAQDyk3EFkcet4yIfHP68OCPf2Rr+iUAjixeX+K1+wIAus76DZ+x6uOVZHIZZs6Yztxz5lJd5Wby9LWKOQGhkSdIwSyqUhWvLn6Z3dt2EA0EmX/OPCaNn0A6lVYlLHQp/Spvjfpxu5FOwNX7hzwVIuADAKdCKx/9NfoAwMCx8wGAo+9b/pYDRsAdwLgjJNHCnSxuzVHY5Wt3B2t/sYiKjEEiFKOpo5XQ+OFMuvMrUO8KoKUOgko0FGLZObBKei7ArmfeIPW7TxgXqqSQzpJsLGP4X9yCVRekoytJVTihjtfy6nJa3/qYsXoFQUtnS2sT4792Ocyd7Ni/h8FyE9V7DuuqsqYG8pWCT154m46lG5kSqyPQladdzxM8dyKNd85XWdv5kHyziJsa2gH46IGHqep0AIDa6gqapHTA/OlU3jjPEWC9rHhv3Ff6HiYn0mrT+fM3Sa3cTkN5FfuKHaSmljP+u1+FuIUZAEP+J6q+DfufWU7y7U8YZkUJxKJ0GQWKDREavrIATqsg64rvSod3Y1lwB5LprhyVAjt81MyWh58jltfRy2JsC2WZe8d1MLnGscn3zlUqB2xo5eOfPEt9Pghmka6gxaRbL4eZY5x1SzPk5Xq9UbN8T7tOB3sLbH/qVcr2pkm2d9FeHmDYgqnUf+0cclqBgqWREKG5AKv/+xUqP97HMD3OPjKkqkNMu/EimDgM4pqTnS5fciBLRomaKzq7x5I4fdLChz99gsZAObFIhO2d+5h65XmErj7TFcQtpM/qMsrsBN7awWeLljAsVk5bsZPcuCjT7r5J9RsraPXS7qWPyrRxQMTxz9Ks/tlTBDuyjCivwi4WadXzjLvvDhgrwevT/qX3lHQ5SbaXe+WzTj7+5dNU5XR1rzRn0xTqE0y//2aI2ZjBHHowgGnaBFJB9j/2Pq0frGdMNI6VTBIKBegKmnTVxxlz61UwI+7QH7Lobr/XoJBxnCt2/vRFMp/tJqwHKRoaxaoIU/76a04Aywyn31piByFB8kR9F5jYmyO37FPWvP0BXc0d2PEwocmNLLjnFigHMSkwuic4vAs+cZPW/oPcj4AfAT8CfgT8CPgROIUiMFgAoFt06TtBWvoie/i49QcAeHuUd015Z8wXLVWaKqBLZn+UHBZduQyvvvE64USC2++6Ez0YImcWlcCutrNMwqGIgqKd9/LjN5EbjUqpgQLFYhHJ9q+qqiIYdAYUHR0d/PjHP2bSpMlcfdXVqgRWKp3iP/7VcQC4/pLLEABAswp+CYDDd5chuEb/AMBjygHg1CgB0LdReuk8/WZkD8Fm7B6+i3iqJNReS/fTQ9zuLI1c/stZAsAT2R0I4GAAQPX2kl9LuQkB3+V5K44rpmUSTyTQDZ2Aqv3olraTsLpimlksqkSTYqGAaVkEA0Gy2QxdXUnlrqjpunqW5gt5zKJJJp129WznnJwSF047WTLeVvNfdrcI3j16luPJan1KbJSVlamkkWAwRCAQIBKJIM9w+b38O53JqPOXZ7imaer6CkV5vjsJFLI/9XtLfrbUvw0joPYpyTZyzk4ZgcMvB4/wbSwfADh84Pw1TnwE+gUA1rPq4xU+AHDiW8c/g1M0Aj4AcIo2/CAv2wcABg6UDwAMsiP5qx1JBEoGVCUAgAwUDBksZGzxdcf6cCPrn/kddZZkaZvssZLM+MZVaBeNUhnJop8GsFRtc29s1QMAaMqqXNVk37SHTx95iWrJ1DZtNhc7mfS964nPGEs8HEZryxAoRNny0PPoG5upNxJolk26OkTVvTdCrZuRLoq4CJvO0VRKdkFNy8l5yADLkNQb2JNi5S9+Q7wpxQg9QUc+TXZMBeO/9VWo08hHRKe2iAug0KwpAKCiUyOSMakpT7BfyzDm29fDxMru7Gt1SDlQyYDT0mw1ARhNG5hPr6TpjZWMiFfSXOwgO6WM0d+7CWJFFwAQBwBnILb/mQ/pemsNtXaUXECjKwYN508jtmAa1BtkHM3WMVbwOA1FU0tGf5GoFoDtWbb85EmCLQUi8QRNeprZ37gOTqvtscmXZjFhzxuraH3xA+qKBklyJKaNYtgNC2FspRPKUtG/9N8S4TzocuBO6PztarreWUswaZIM6dgTqphw71VQZpE3bUIS/y0pPv2f16jY1kl5MMJuI0t8zjhGXjMX6qVWhOzMPAgAEJcEmRjV8xaIS8TuDFteeIu2tduJGyEOpNtoOPM0Jn7rK05GfcBSGfGCrATFpeCtHXzy3BLqI+W05tqwJiSY4gIAdshSWVmqnyigXSAETcENuSdXsu23KyiPRgiHg3RkOhl35fmwYIoDnUg8uvtcn3tMSknorllCGjoWLWP326sYbpRTNG3aohanffNymF4LRh6CQZWtH0gH2PP4+7S+v57RsTL0VBo7nyNZblD/9Svg9AYlxKvFdHu6uAfIqefAsKDjiXfZ9f4aEqE4tq5hxoNMuPEyOF1uFhvsorOB1JwNGIqzUE2tbASKsD9Jx7qtWGmTjGliVUQYefFs1XfymvQ9x+y2Z/EBgCN5wvrr+hHwI+BHwI+AHwE/AkcZgUEBALZTEumQIkf/4lF/Z9QXAPAEJhHy5R1Lsvo70xmi0TiRYJiiCE4RATDhV0/+D1V1ddz2jTswQkHyxaJ6zVSjFNMkEg47rkyHfJk8yhj12UyEItM0yWQyqtxAMplU4pF8NTc38/jjj/cCAERg+o9//SHTGkapEgBWOukDAMemKU7AXvoHAB5f9AxL162lfHgd93z/XhbOu1CND2SMrRz5St/y+wiUn/ciHIG0ZxEx9dFHH+Wpp55C13Ncc+18/uQ7X0e3bQrpDGHJePREVTVgcQY+aobBHX8PTs50jtk30fM4sjefN1QHbT84B4BSAGAbDz70Iss+XMesObO565t3MXr3h3IAACAASURBVGfOnO4YlMbtZCgB0CvLvr+M3T7J5ZKtru4ATUcmlmVRrnvKgcX5SidTpFMp2js6SKVk4kDmVHLq3/LdEdAN9aUWXVP3SCgUVAJ9wDCceLqCYzQaU+NtuW3UtpIE4S7yuaHOQT4/LBHTbTIZj+pH/U5gskI+r6AtEfblM0LWFxhBRP2y8nL1HI/F4+q7QAGxaJTy8nJisbgCGWQ/Tqa+eyxve/V547jPDHbp5aAhUIMPAAw2dP56JzICBwEAhusA4AMAJ7JZ/GOf2hHwAYBTu/0Pd/U+ADBwhHwA4HA9yP/7UUSgfwCg2wEgZUFOZ8dTb9C1bCcj9ArSB5rRx9VQ///cBI2QyZsEQmKlLrXm3cGHM2LCHYuoCbOAiNXi0r5kHeGMhRGJsKOzmdrZE0mMEbFSBEkLtnSy8idPUl4IkjAiCJndeNGZcPUMENdM3cTSLDURJy4FzmDWUpn8omnq6KrevZk3CRtB2h7/PU3vrWVYoIxcJkunnWHad26GM4ZTjImuahEWQb5FY+WPBADQFQAQsEwiE4ZTft+1jrIrGfLe+Ekm9LonJ5zsnmQ2S4Udhze38umTrzOmvJa2XAfFSWWMuecmpDC8JQnZ8j/XAaDluRW0v/Exw7UErYUMrXGb0+++DqZVqmOKWOtZ+MtVdg/KpNlkQkT202az8f88SmhvkUQ4wT4rybTbr4FZw514ydSj64jw0c9+Q2LtbiKZPPuNDLNuuJjwZWdBlaSW9wEbvGv15m0cysNxhNiSZsuDL1PeIYK6xr5ImtkSpynVzjnlIPPqGra/s5JY2iIYCtIcyDLjKwvRLpjoOhO4VII6sLogxwhAWaviTkoF1b72fryByIE8MdsgY+WgJk7F3EmIkYGcuNOLdSJZyL69gzWLltAYKacj04YxxgUAKsEMCSjiXEYgL1u5GfIp2POvL2Jva6e8KsGedAtmQ5zT/uQWaHDXOdTY2Ztrk+/SAWW+YF0Ha//PUzRko8SNGDuKHRgLJzDh2xdIx1FWsOoa5dp+tYwDH6xnhFjCptKkOzuITR1F9V9eSzEgt59NPKSpCgxyCHGCCHqhk0O+tpYVz7/JiFA1IctQ7Et4dC3lt14Ko1UHcl0ABKiwXUxGTsNCM20FWthpCy0Rdco8SHDiqGNLk4ewlQtAz6SRDwAcxYPW38SPgB8BPwJ+BPwI+BE40ggMFQBAxBgRWnSDTNEklcpg5gpYhq7e33OaxTvvvktlbQ2XXXklRjBEvujW+5I3VSmHFgo7DgBfgAIpQlRbWxtjxozpFrNCoRAHDhzg17/+dQ8AoOmks2nfAeBI++WQXd8HAPo2jQ8AnDoAgDdPImNcedbKXE1LWyvZbFZl9Ev2fmdHh3IDEMt6zxXAEdhjSmAXYV2elSK0y3cR7Q3J0A+FlB23uOqVzgFJtr7KPbEtR+RXLi/OqFmew2q8r3sAgk4m3QMAeH1VHAgEAii6duD5fEG5EMh3ATUETBCgS77LOqFgz/l55yqOAZ5zgGHoygVAzrMgcL95sHvCoR5hPgAwZB/u/okNFAEfAPD7hx+BIRcBHwAYck0ypE7IBwAGbg4fABhS3fXLcjKHAQCSFmR0Vv/nEyT2a5TlAmQ62xlxwSyMPz1HidRd2RyxiFRS7w8AkNptUiPToCjKaMEkImntIkhXuOntMg5SiizQbpF5ZQW731uLlrUIBIJ0FjPM/NaNMKsGokUl88vm8sDoAQBsnL84QrD4F9iFIpFiCD7YyifPvkGiECBk6SRTnUy65gL4yumYCZGPTYJ5HVpg5b8/QmWnTkgABV2j/urz4YLxELch4p6vavreNdFkLq8jmaZK0rXf2sT6F35HQ6Sc9nwH1sQyxkoGeikAoIqDQsvzK2l9dQUNehlJ2yQ/IsHoP7sWqlwh2Zu10Gw3y93Nwld6ue4otHuT7PzVy5ibklSEythf7GCKAACn17vAhO04DmzoZNljL1F/ICtO9LSHi0y8/TqYUAuVrsV9abfu43KghP+w+Ic6LgwtP34LbW8XmgU7883MvGMh2lkTHbG5qHHg56/TuXYHMSNM1rDQR5Yz5o+vgFFRBQCIGb/W3WccAMDBR5zBssj6QUJ05jJECkLeh1Dp+yL6S1l7Kd8gCfxudrrsTQEAv93Bxy4A0Jluwxib4DSJvwAAQccBQHah5yQ7XnncQxc0/+tLVHTYFO08u8wORl8zl/C5p0F1oHdphINufeds0cQKowihAOyH1p+/QvHT/VSFKthnp9k7LshZf34zhN11ZD95aHlsOQeWrmd4WRnJznY6c0mm3/4VOH8UqZCbueDyGRLakJy/dHRZdCgu385vH3yaGcEGynK6moBoyrRhjalm6sVzYfpEx0VA+pJYBrjpbLZmYRo6lia4jKaMCVQbS3DCyvjDjZXtugB0T2cMkGX3ZXku+tfhR8CPgB8BPwJ+BPwInPAIfNEAgPMa2msR9ysRaJB3Jt1ge9Meln+0kqamPcSrKimEdFpSneQKeQKhMOFYjEAoqDI6RTwSVFnqIncDAM6L2HELrWRYS6bq3r17OeOMM7j11lsVBCDv0eIAINnX3SUABg0AuIE5QnhBGW0ZAXJ2kad+8zxBw+DOm24jk0ySMvOEImGMou04jPnL54yA16d6+ldR09jb2YZTAmCNcgC4+957ufDcC7GVA4Aznu5ZjixbeDAnfCwcADwnDZXN3aevHO5O6i1o9mckP5irODHrDN4BoEiiuoJPP9nKgw+95DgAnD6Lu741VB0AtjFq1CjmnjOPiupaNVfU/+KI77lcVlnaq0W1v5P63z1NUrJx067dqvSJlDuRrH7JsJdEBMnUD4dCNNTXOxn1sZh6JsqX3APikCLflX2/K96ruRaB7S1T1emWv4UCznreOdgi+CuXAe8kej/fve7q3QelJQDEGUYBBobhuAsEAq7Nv6mOpcAA5QxQVCUKRPwXaKGzs0MBXgIHJJMpdW6ZTFoBA7W1Nap8QE11DYmyMmLxRD/FE/qPdn+tUOoAIH9PxBN8vGoVK1asIJvOMHvWbC6+6CKCwYBySpDPOk/0EeMBpw8fr/vHprWtmcUvLaapaR+VFbXMPXs+IxpHq0kSiYtAG87M0uCdgI7X2fr7PY4RcB8G8v7j3Msa6zd4JQDSzJwxg7nnzKW6qqoko+o4ns8gdi09suBCP68ufpnd23YQDQSZf848Jo2fQDqVVv1XLwGJBrFbfxU/AkMmAj4AMGSaYkieiA8ADNwsPgAwJLvtyX5SpS/D3hClJKVZfrW2nU8eX0x1KgI5izYzxbSrF8C1E5UQb9oFQiFVaNz9kpgoFFrlDduaCLsaRcnMtzRHvPTgaBkYBJwf1bCuA7b+YjHFjfsIFQ3MoEZoXC0j77oKEjaEpY6ZQAU9dm4lo0G3MSSDXKbbNEfQ3G+z4b+fwGjOEidAV7KDMRfOIfS187FUhryFLuJnC6z690eobjeUOFyMBRl71fkwfxSEbIhK5k/3MK5koOf1AbcG/Wufsem15QwLx2nNd2BOLGOCOACUFZ068SI6iyBvCwCwgpZXVtCol5MuFGDSMIb9+aXK2l6NauVLoePiBuAMXyTSKtncsjCkSHtTF5/97Glie6AsGOeA2cXkr18NcxqgzN0gB12vr2PDK+/TYIWJ2hpWWKfmjGkwshICtmO3ry7PseBXXna9aqpKer6cj/w+yObnXiFGEM226TCy1M4bS82VCyDojIJ3//BZ9J3tlEfi7Mt3UbNgOhXXz3fEaGUG4fU9tx6qCmOP+O/k9Utb6oTEYkHayOsoUuHBrfJQOqY00sDbu1i96B3qo+W0Ztuxx8eZeveNjo1/jysfSIkB19LB/HAb23/1e2pTBrpt0horUn3tmST+aKYSza3AQNZ5XumLABSKINZ/kkn/2iZ2LlpCZayadi3Pnoosc79xBUyrUzGSe0LPQPrhZTR/sB4rn8VOBMg3JJjy7ZthONhhp5KFFyEvmd/V8J2OkLboWrqBtkUfEm/OEwwHyUjt1kSYzmIaIx6iceIoog2VUFsGDXVQW+FYCcQdt4VOmXzNaIRlolYHPeoAAI6jhuMAoKAJt42O40j+ZH+g+ufvR8CPgB8BPwJ+BPwIHKsIfMEAgPd26lluqXdMsWk2TfRAkGh5BR+tXs1Lb7zBzbd/jVAiQVGVBpBXZhtTXJ50nUDQAQAK+QLFQlHZOveWhcRW2qnd7H3Jz2Ldr+pYu9mrpWHsu363RXWfWMv2VVVVvPXWW+zYsYO77rqLESNGqP22trYeBQDQd3w4+MZVXlsKADB9AGDwYTuKNfuK/85YrqijAAApAbDs09WUDZMSAN93AACrqPq27lmdu0c9ErvwwZzoMQMA3HIa7ki11/D/uOmLg7nA47jO4QEAHdOSEgBFElUVfLpuKw/+8iWWfVQKAJw+hEoANPHee++xdes2Ro0exdnnnENVVY2TLNItU3ut6cwTiECfTCVV9ntZoswp4xcwKBYlSz6rvlqam9m3d58Sy3LZLLU1tUoIjycS6isstvkxmVyRangBJbp7GfvqmV9SpkLEttLFs/Hvv5nduZrSP/YtR1O6O2+e5TDlakoj4EAIvX4jljLdR0yl0+qzRrkDFAts27a9l2NAPFHGiJEjaWxs7N5GXA7ks0YgAg+AOFQ37nE7cNbwAICPXABgjgcABALqWSJQgw8AHMeHgr/rASMgkIwDowgA8BmrVq8gky0BAKoly2poLD4AMDTawT+L4xcBHwA4frH9MuzZBwAGbkUfAPgy9PIhdw2lRGzJBI+IvDIAEvfKNa2sffQlqnNix2/RYuSYdf2F6PPHYEUdvRPNU/VLLlANpmRAJ186lq2pGp1K6C85lAi5sihxsQu2/fRlihv3EzEN8mENe0IlE+66BmIWdtDqXcesdJDWi7x2z0PcBdpg88+fxtrVTsIOkM2mqTlrMuXfvtQFAEwXAND4+EePUNMumdyQSYSYJADAvBFO5ntEtO9SAEAO2GdSTLLjX1vP5teXURtO0CIAwKQyJt1zIySKFHWbgAIAHLv7lhdW0Lz4I0YaFaQle3xSHXV/eSlmVErTi02oq/5LDA2vwIJzbaZtERKiYHeS9T8VAMBWAMD+YieTb78azmx0AAA5zSwUX/6EDa++T5UWJmxLbTyNzlyaVNBEC4uabmMWTdVGjtDs+ivYmiJPdc3GdmuXSjkHQ3dr4GGTDhWJz2yk8ebLhXBQDgB7//1ZgruTlIej7Mq2U3HhdKpvOE+5EqhSCN1dpXcqh5f9rwbnbh2/oMysel1M+os3Fi5pAsUsiPD+1i7WLXqH4dFymvPtmBPiTPMAAK/MpXrjdqz4ZbGWb2Pbr95VAEDAtmiJFRl5+0Vo545VDhECX6gaev0O2B0AQIHHUrNBTs4FALYteofyWDVdWp6WRI4z7rgCZg9XZSykdEIgpZP/5QcKAAgGNLoiNsXJdUz++lWOC4RbBsLrBf09PlQcOyD31Ae0fLhBTTZHwxE0y1JfUofDDmlkgiaFkIYdCpAP69ROGUdweDWVE0ejVcUdawG3UYSbMbthCbl7HQDACV/vKewh90jzT8iPgB8BPwJ+BPwI+BH4ckTgBAAA3YFTEK7zVSgU0UNhBQC8t/xD3vvoQ+79f39AWX0DhXzWgTWl7pliYHXlYCb1nNV7tQvWlkq06m3KfQct/a5qRbtffRuwv/X7a2TJgBMr6EWLFrFx40ZuvPHGYwgAHFm3kjGgEQiQs3wA4Mgid6Rrl8D7HsgtPmsuAPDYc08rAEAcAO659/ssnO8AAJploykAoEel9PrZkZ7Bodb/XACAGpC6498SAMA7ljrr45lgfKyCcJT7GRQAYGrkCh4AsI0Hf/mi4wAwZzZ3ffNO5pwxNAGAkaMdB4CqqmqVb9CdKe65jGh2Nxwl5SDlORKLRkl2dZFOpWhpbaGttZUDzQcoLyunsqKC8kSZyvBNJBIqC97tHj0zDpLdL9CVJFVIUoPiu3rmIdRdJH8vaa++AMDBsxYlHfCwAv/hxtHOrFmp3K/QMW++S7kT9JyBY/XvjM4FGhPQTNwKUskU7eKAkE7TtGcPbW3t6u+NI0ao+FRUVqgSB+IYIHM84rIg2fv9LQJKlC4CAKz6uMcBYM5M1wHABwCO8i73NzuWERDXjGBQ+rPG+o2fsupjAQAyzJwx3XEAqK4+lof7XPvyAYDPFT5/45MgAj4AcBI00gk8RR8AGDj4PgBwAjvnl/fQAwAAMpslAvraA6x87EUq0gaGZtAVtZlx06Vwhmsx76THSNF2N0zusEVNmsmv3Exy9WcZxPQTTfmdjDs6YdvPXikBACgBAGzsoDNw67WTvvtzf84VTcJy/hmD3Q/9hvSmvUSLjmIcmTaC2u9djRWXczHRJSO/RWPtjx6lpk0AAI1kPMgkKQEwr6EfAMCbuCsFAFx7fBcAqAnFuwGAySJAl5u9AQAL2l5cxd4XlzImWE0qJw4ApQCAU9BAZdz3CwDYhMSCYXdKAQCJvVAWiLK30OEIyHNH9gAAGeCl1Wx65X3KjZgqhWAVCkSiUYqGRTaXUwPAQHcWiI3m2t4pIwJNV4NlU2UwOQGWF2yhvAX+6AybZCdUMO1PbnEatzXHnl+8RLApSWUoxs5sGxULp1P91f4AgN79wQEAXH8A2y3oUNpN+7a35yYhgvWRAADiACDp7mJsIADAE+84AIAlAIDJqO9dp8pOWNbhAACFtzjd320rdR6vb2LLc+9QGa+mCwEA8i4AMKwPAPC+AgDKy+Lss5Ik5k5m+FfOcxwLQo4DgIfSHCrzXpe6Bq3A8k1sXP4x+dYuQlmTMj1ERSCqzBwymqnq0Ro5pxZgHpN8yIDKOIlRDQw7ew6MjjulEqI9/gziuSGTDb4DwJf3U8C/Mj8CfgT8CPgR8CMwJCMwBAAAEUlzhYICAGIVlbz/0Up++8Ef+M6f3Ut1fT3pYkG9q3lvTrrm2ElLVqYqHdBbP+llYV4q+A9G4B8IEPDaTwQhsbf2AIDbb79dAQCS8dne3s4jjzzCpEmTuOqqa9T7fTqT5j9++G9MbRjJDZdcipbNoImTlGYpV4PesPOR9RIfADiyeB392j4AcPSxG7pbnuoAgNjry3yETBKLgJ1Jp2k+cIAd23eQL+QYNqyO2tpaqquqGVZXRzgUVvMZ3QK6uLcoEKvYk+WvAADHfUU9tUsAADVr1bccQT/6fo8EX/p89PpR73mqbibA+4gYAKT3rOpLAQC3IIG7894AgMxRCGQmiyfie4J+MBBUcE+LKhWQZOfOner539LSQkVFhfpMkC+vtMGhIAAfABi6zwf/zA6OgA8A+L3Cj8DQiYAPAAydthiKZ+IDAAO3ig8ADMVee9Kf0wAAgGRIZ3RYs4flj79EWRJVvzJTHmDqLVfA6dUqK96zyXQV0J4MYZes7raRV+OTfgAAb5QjOrc4APzsVQUAhIs6Bdn/pCrG33k1xMR53gMASgLvZYGXCsMaZPJFolkbCkEOPPYq7et2ELcMZflWOWcC8W9erAAAGxPDBQA+eUAAgIADACSCTJRSBwMCAH06gOcA8NpyakIxWgqOA8BBAIB4MprQ/tIqml74gLEhAQBKHABiYrvuAQBOZkZfBwAJb1CE36Y0G34iAIBNIhBlT6GdKV+/Es4Z3RsAePFjNi5+j7gRJWyEFA0r+8wbNkXLBGU76kjvTomFnooA6sNbE5tBZxZTKPxAMOBm4pskQxbJ+igL7r3T2WhnOzsff4vYnjSVoSg7Ui1UXjSDKgEAypxE+UOZ6isAQLgHzV1H3FR7jBcO1sA9AEDC1A0A/Jbh0QrXASDBtLu/WlJ6wCUM8qb4AJYAAL+lNqUTsGxaYhaj7r0BplepSQMCAZWZ0L8DgJMh7wAA7qDfAwAWvUNVvIZOO0dLosAZUgJgppQAsKTwhCoBUHAdAKrKy9iRaaXh0rMou/x0EDgl5OzS8ULocYPo+9jRpavIMWWVAznYupsdq9dTaOki35bEEBtQyyKiBamwAkQtQxk16IEAHbksZiJCi1Fg4sVzCc0dD+ISaDnt5JRikGv0SwCc9I97/wL8CPgR8CPgR8CPwMkUgRMMAEiZK3kpzebyGGIjXVHJH1as5N2lS7n7/vuoGdHA/rZWBwBwa9CKf5YDADiikwgx4ppVKg8pLcjN9Pds/0tLAci/e9dmP3j9vsKVt3+pfy1ZblICQESfK6+8Utk/izNAZ2fnCQYAAtx50x+TSaZImXlC4TCGafW8559MfXNInesAAECHlAB4mqWfrilxAFgIbgmAIe8AIPbwbnW63tnXJVMQQ6otjt3JDA4A0EscANwSAMoBYBZ3ffMu5pwxe0iWABiMA4CKpGp0W2X6i/Df3tqqAKZRo0eqxIWqyiol5nvCvVUsOtnwki2vDFx6Z9R7DgC9AYBDO2Coz4CSxTMo6PlV6d97+7z07a89kxj9ZcN4F9v7fA+e+OiBACQxQ57r8lkRDoedcgnJpBM2KSVj2wyrbyCZSiEwRVcyyYEDB9iyZQv79+9X8MTEiROVY4ysL9v3XZSzTcniOwAcu/vb39Oxj0CvEgDKAWClXwLg2IfZ36MfgUFFwAcABhWmU3YlHwAYuOl9AOCUvTWO54UPAABItnwAzNc3sfyZNxgTqqaQL5JO6Jx24yVwRt3AAIB32p6aLD+LUOlZuUtKcREKhRxGMIge0pUDwIb//A36jk7CRciL9f6kKiZ8+2pHDA05yrDo0b2cBPp6pGuQK9qOA4DY0f9iMR2f7aLSiJLNpQlMqGPEX97oQAWSvS3X2qKxTgEAQRcACDBBHADOHe44AMjxu5XoHuvOXq2jAIANbO4XACg4DgBidVAwHABg8UqanhcAoKbHAeAHl2FGLRcA8LLKdakJ0CuJSLT4gMRyd5oNygHgMADAm+v55Jk3CGkhgpEIdjTIuDNnKtv5nFYkLIS9st0XAEAcAJx6fI6Jgyj2DgAgPwsAoEv2vJpvsigYFpmgxYh5pzvtm4Id/76IWFOS6mCUXekWai8/g9gNZ4NTgm/ARY5RtCEgEz42ZJMZZfunFncSSMTp0mZXLpEKANhZUgKgA3NCGdPuvsGBIaTPeRYDORcAANK//4x9iz7oBQCM/O7VMGsYplVUQrmTCd/fgP0QAMC7u9jyP68qAKCLArsDnZz7vZthYhlEXfwh6wAALeIAEE8oAGD0lecQu2qWY8nfDQCUumscfA6qW5beW3mc6xVXgH1dWO1dfPrharSuHHpbGr0zR6QAdYlKCpk8ObNIMaTTHrUJTG9g0tcudPp8wKlp68AP3i3Xx4HjcI3p/92PgB8BPwJ+BPwI+BHwI3A0ERgCAIA4AAgAoIcjRCsreX/FSpYsXco9999P7YgGWpOdDv/pWjNnM1mk7rJkZ3Z2dBKLxlStZbFcVrWXi0WVjS+LiDciuogYJbbVIlzJ7yRTU+3RttV2krEpi4g3ItZI1qZABp5gUwoDSE1sWX/x4sVK6LnjjjvUccWRQACARx999It3ADAtnnrxeYLGoQCAg6Wyo+kup+42hwYA9nW08dgiKQGwlvJhtdzzfSkBsBBbanWLOKobbv91h1l9M6A/Z1A/VwkANQZ1AQCPsy45H++2O5Sc+jlP/YRvPjgAwBgYAJgzu9s2vjROXV1dKhvcs5A/XhcrzzbpA/L82b27iffee4+tW7cxKADAhnwux65dO9m6bStjx4xh9KhRlCUSlFdIRoFXMkVK3vUR+13h3uWyejL9VVm/0qX3uLZ3CQwHIuhxQXFZ/4O277u/np975HzvdwP11t4Z/r2P7N6f3UkB8nMf4MC9ZvkckYl1x33AmTSTeR1ZpB1yuZwCAHbv3s2+ffs499xzEWG/tDSCAtTcQ6jZQhcE8AGA43Wn+Pv9XBFwb3R5fwoGA24JgPWsWrWSTC7NzBkznBIAVVU95NjnOuDn31juq4JZVO9zry5+md3bdhANBJl/zjwmjZ9AOpXGkPlZeYaqW/nL+kn3+WPp72FoRsAHAIZmuwyVs/IBgIFbwgcAhkpP/VKdxwAAgAwqZH7qg92sfPJV6opRNHQ6wiaTL59H4MIJgwMA0LAKFrrK1DacsgJefXH5rkEhlyWYiEAS9j/8Lu0fbyOhhcgGTMxx5Uy641qVwW2LgOvWhDscAFAUgbwA7LfZ/ujz5LYdoEKPkM2mqTlzIolvX6KyrMUBwAEAdNY98FgvB4AJ4gDQCwDooaB7DxDdFzIFAGxk82vLUCUAuh0AJANdAADLBQCErPAAgPcZG64hlS3CZCkBIACAiaGZrpuoW/R+MABAMEpTvp3TPAeAcrezSlH3ZbtY9cRLhPMawVAYrSLKhDtugvFS8sAVkLvHppIeXtLR5YVTfvYuvxTA8BwY5DRFtJY+0wm7/utFAluaqQlEOWAmCc2fQO1NFymL+cEuYnDQXYpezlG+5DjySwPESMGbMlRRUgDADhcAqKAl10Fx4iEAANm5ohmA1XvZ+vBrJQCAybBbFxA6dxJ2UMpb6AMAAJLL7zkAuIGR83hhDdvf+IhEsIyUYdJWbjL7uzfA6BBE3OCKA8BDAgBsIBYKsSvXweir55G4erYjwAd7BHhv2F8qwx803dD3dpb2kuuUL3HTaJP7IQmtKZo+WMGB9dup1WME8rYa+LdbWXZrXZx25XzKL3MhBKELvNkTdUAfABhs//XX8yPgR8CPgB8BPwJ+BD5HBAYFAFhongPTQaBmqYXUEZ6HjDdEIPUAgEiYaGWVcgBYsnQZ99x/H7WNjbQJAKBej5yXMNFJpP705s2b+Zu/+Rt27dipsjNFhP/bv/1bZs+ezU9+8hOee+657szLyy67jDvvvFNl7svfnnnmGQUDCChQU1PD9773Pa677jol3nR0dBAQMNU01ZcIeKUiXn8AgMAFsq1kh554AOA2MslkHwcAHwA4wt7ZZ/UvD9/yzAAAIABJREFUNwAgt3W30VrJlfsAgI5pfrkBgI72NlasWMGIEY2cfdaZyuZfZQdICoclEMvBNv7SRTzwpAcAcCcx3BKH3d2o+7PDHWn3EtkOL8gfdlx8sGVAP/eu96u+Y+6+TwVvoO+eq4IrvLE52GKhKPdKCQDgCDBaT8kDmc4RhwTLVCDAhx9+RKGQZ9as2cTjMYpuSQEvfo4ToQ8AfL7ns7/1cY+A+/4l/VcBAIbG+vXrHQeAXIaZM6a7AEC1MwHYa27ruJ9dvwfwAYATE3f/qF9cBHwA4IuL9cl4JB8AGLjVfADgZOzVQ/6cBwAAJANAxPrNKT57+HkibSbRSIx9doq6uVNouHleDwDg+J/3b1MuIwfxxvTcL1c2O8pmJgUxAxrLYZib3Z2GwvOr2fDaUmqj5ap2eroxzKzbroKRCccBQIYxap6jhILsxwGgYDoJ36xt5pMnXyHWXiRcEFLcZMQlc+Ersx2bdVGsewEApQ4AC2C+6wAQtLEVxdAz6OppXlfQPUoAYEwJADDsB5dRjBYJdAMAonZLBv5hHAD22cQDDgAwVQCAeW4JADlJEYC3dLLskUUkmnOELZ22Qoqz/vROOLPSaRuBJbz5N5VOr4bP3sU6PzsJS87iNbm3mifMy88dsPcnr5JfvZ3aQJR0FDomlTPhjy+H4dESVb//G8TbtcccGB1Z2NbpnGPQBukH4+qdBjaUh4MjSysAYLsCAOqjlTQPBADIoTM2xDTYabP13x5zAQCLlriJfvEUGq+ap7L18xTEsN89SikZ4dgJKABA/dM1yk9By09fJ/fZfvRikFwQzFExxn/7WhhmqX4svgF6SiP70PvKASAeDLEr386oq8+l4po5jlOCAADKhN/p4M40hHOt3u3U02QyA1LicOCV3JAV5ffSB2QRsEB2ILHanmTfC29T2NlKNK8T1Az2tR/AmDyc8X9zm3LIUBemvrp7fh/7jSH/kPNP0I+AHwE/An4E/Aj4ETgZIzBYAEC9ix4KUDxKcbkbALCUA4DmAgDvrVjFkmUOAFDX2Eh7V5f7tuyJUhbBUEiJVnd/97uMHTOWKZMn88YbbyiB/+c//zn/+I//qDL0b731VjKZDO+++y733HMP3/3ud/mLv/gLnn32WW644QaGDx+uxP6vfe1rjBs3DrH3l2wxEfwFMhCoQDJ5S5dDAQAi9sj2PgBwMt4IhzvnQwMAe0/mEgBy2SLI+gBArw7QPSSzBQD4cpYAEN1aBO13lyyhfvhw5s2bq2IgGbEiXktGen8AiBcbJYaXLF4Ge19Boq+A39cB4JA1C919q1H5ACL/wPp/38+s3gK/HKK3TnmwcOkk5vfMiYntv6q46c6TeR5+Xhax+qh0z11AAHGBWLZsKcOGDeO0qVOxTGeuywcADvfM9f8+pCLgAwBDqjn8k/EjoD6ZFIDWs5hSdtj77HTL/HpSkanBkvd+z449u9V73/wF5zFjxkw1nvI+KfsrjeZH+uSNgA8ADNx2PgBw8vbtIXzmpQONEvXXs+2XjOsDNp88+CzG9k7qYhXsz3YSO62RMX9yuSsQOiKsSnlR4w+veLw3IHFH7SJE7rVZ/38fhwOdGJEA+0hTed5Upl97iaqzroCDtzew/ImXGV1WRx6T9nKbmbdcCjMbscOOPb2I/6qGmzeKKQUA3DGQmRereuDdbax97g1qixGKmRz5qM746y+C88e5dvQuANCqs/aBx6hrDTklAOIGE65xAQDJng5a2Ap0cJbeA0Q38/swAICpWxi2pK67DgAvrWTPC+8jAEAyV8SeVMfwH1xGwQUAnHfZHgCgdCgr47OAiLpNTgmAuAsA7Cm4AMA5DgCgQiP/25/n/V8+S+XOJJG0iR3WGX/DpXDWGKjVHXG/e2XLEfy7R50uESCDaRG55bgZq0dUNsAKgZ5wP+Q7Yd8v36R96acM16NQFqJ5eICJt18FoyogcngLq450kopYgkIyy+YlH5J57zMSeY10ENojNgv/8juO44Dh9jsh+qXs3dtb+OS5JQoAaM12qhIAp90tDgyOg4QaD8t1yqmmLIg72336/z3GsKRGuGDSES5gnjGC0bdcAlVBcmaGoKHsJ5Rw79n5OXK8AwA4pQXENcNQ4vq2f32KaItFNmORjeoEp9Uy/huXQLUYGWTRCRDoCpB++D2aP9hAIhhkV66dkdfMo/qasxx3CkWwSPEBx4S/BwDQHGcEaQeBItS7lDspIH8ICjDiQhoFF6cI6KrpMpqpstlCySKBSBT2wYHHX6Rr3S5qjChmJku+sYz6f/i6c3+7Lh2HBHyG8NPNPzU/An4E/Aj4EfAj4EfgJI7AYQGAiBIsHBHGG3cco+vVxFlAHAAssnkBACJEKivpBgDuu18BAB29AAAoFgpUVlXy5ptv8bd/8zf8wz/8A6dNmcIvfvELnn76aX784x/zq1/9ih07dvBf//Vfysb/r//6r5Vd/4MPPsh//ud/Knjgpz/9KSNHjlQAQCwW45VXXuHVV19VmfyNjY1cffXVLFy4UIn6pcuJAwAOfreX91bDCJCzTJ568QWChsGdN/XnAOAN6I5R251yuym1AnenSm1NOaXt7Wzj8UXPsOzT1ZQNq1MlAC4890Jsq6gs1HXDQ4q98W3vCdvPG8pjUQKgLwDQI4C75/x5T3KIbj+oEgCWRi5fJFFVwafrtvLgL19i2UfrmHX6LO761l3MmXN693C+9A4daiUAlHuKM8OixGdDSj/YNm+//RbnL1hAZWWlGglL6RNvTNovAOBOlvTtdw4A0JMJ39PkvUX4gwEAb+Kgv04inzyl814Hr3NYA4BDuta4ffsgfq107s6J0UEAQLddeM/nYrd9uKapko7dgIBts379Z2zbtp158+YddAGWLfNfPb/2SwAM0YfFqX5aPgBwqvcA//qHYAR8AGAINsoQOiUfABi4MXwAYAh11i/PqRxMGncPpRUE4Ni5r3/pPawPtlLRZamJsExlgPHfvxkawo5IaNoOBKDGSKXDS/ffMuYSR/tP9vHpLxaR6MpTDNrsixUZd9vF1J81XYoggYjFLahs7HhzjlgoTLuRw55cx6j/dZ1zLEkwz2WIhKNK45SE8F7l0GQeQwRR+b4f9v/qFfKfNVFhhug0czTXBZl9+zUwuUZlQ9ta0SkB0Kqx6oHHGdYaRM8JABBg4jXnwXkNEHayzm29hFrrNWBzM78PAwBYuoUuAEDBAQA6Fq+kSQCAUA1deacEwPC/vIx8rIhUnVdTMFYPAFDa76R8qCGnszvNxp89TWyfTSwYZU++nWmeA0DCSdRX+2krsunFd+n67WoaiZHP56idO5XorRdg1YXQu1PKPbrckZ2dobgqVKo8/u2WLrRIBfsefplMUxtFXaM5bDLxqxcTHd9AXCAAyS5/dwvbXnyXYHOSeDxCazjP2EvORr/8LKxAHj0qqeglTgJ95q4yxTxRIwRdsObh58h8vI1yK6Ams0YtmE3FzQtdgMPtXAICpHV4ayufPPc7GiJVtGc60caWMe7uG0HKp4YdjV66qKFBXmJogJGBlieXkfpoI4lMkaKd50A0x/SvXQXT68mFTMLRCLYqBaArxwFZRPg31E82+WyWkBlwrn3dHlb88kVq9AoKWoh9gRxTb7uA6vnjlWtG1soQ0kLoSYPMwx/Q/MF6BQDszrUx4ppzqbrmDAcAUCq/Q2Y4qIHzJf/J9Ed6/S62PvsWkdY0AU0nMWo4NddfAo0JtY1paBhyb6pmlP5rU3Db2ShYGDlNiADa31nJ9leW0mjHKNODdFTq1Nx2PoEZI0tgDQ9+OVSG3ZfnqehfiR8BPwJ+BPwI+BHwIzAEIjAgANBGNCYAQA+W2e8ZH16B6Wcz511YVV4VAMB1AIhUOQDAO0uX8b37/5xhDQIAdPbaXjL0JZvyrbfe5P777mfatGnU19ezZMkSqqqq+Od//mceeOAB2tvb+e///m8mTJjAP/3TP/HrX/+ahx56SJUGkO+S8S/i/8yZM7n77rv5sz/7M3bt2sVVV12loAH5fuaZZ/YBkuHEAAD9ARhO3Voj4AEAzx8CALDR3drVpbW2h0DvO8lOoS8EIAZ3mgIAHlMAwBrKh9dx9733OgCAXUS49t4ZVSKQDm0AoK9zc1/spDs5wB3AHqX/x5Bo+8MDACLmugBAdQWffrKVBx96iWUflgIAc04aAMAJuqYy/wMBnQMHDrBmzRrmzz+X2toaAoaBqSzqbWUM0T1H4c1V9NPYfUGAUrG8p5FLepFkCvT6cWAAoLSj9Op77h+O6uOnZKf9O5WXJO2UrCvXqj61BFzrdsp0LqYvACCfU7KOlKf53e/eVaVl5s+ff9D97wMAQ+JR4J/E4SLgAwCHi5D/dz8CX3gEfADgCw/5SXVAHwAYuLl8AOCk6s4ny8keGgCwZULN0CnmofPjXapG+mTKiZgau9MtVJ0/lYrrL3BEebHGD+v9j6nkEDJWS8GuxX8g8+5qGgNR8gGTA5Uak++7GaoT2KkUWiiugIP8839gz1srGRaMUwjadFYajPyauAA0OHXfQpoqBy+LqgpQchm2nIYcT1b4cDurfrmI0cFKIlqQfXYW7ayxjL3pj1R2vFNj3QUA2jRWPPA49S0OAJCKB5ggAMCCBqywjR4SAvpQAICqQK+s73ltA5tfW0ZNKE5LoQNzUhmTRYAuL2DpMsklAIDhAgAr2PPCB4x2AQABHep/cBn5aBHDBQA0UYHlonrVpANx0FE8ggsARPdbxAMxmgptTP/6VSAOAIkeFkIyxXMfbeOTnz/PadE6zEKevUaOSd+9Hk6vd7P/vX7riP9eWJ38f3dCKAe8t5mNT75BpR2mo5CjvSrIGff+MYX6OGHpD5KVvhs2//xJIk3tJDSDfNBGG1tN7R3XQGPEpRL6wBveSN4beMt+Vu3mg4eeoZE4ZaEoTcl2pn/1Elg4haJUE5BAaAUwipDS4e1trH7u9zSGq+hMdxIcXc6ou2+GKgcAkPCrRH3XmEJk7ZiwDStaWfHoIkbkDaKWRaeZonL2OBK3XQp1AisUsVTdQJXvXzLp4DoACHGStWFPln2/fo3U5maqYzU0p3Ps0FPMvfcrJKbXqevOkyMkna9LJ/PIclUCoCxgsCvfxohr51EpAEDUAQA0FwDwxH8PALByBcL706z64UM0pA2sXJ5kRGPUVQuIXDFXATDCmSguRxgAVYnDxvRKO+SKhDWxUIDC7zez4ck3qc+HiAeCtFfo1N/5R3DacKfMgmoPHwA4WZ7q/nn6EfAj4EfAj4AfgS9FBAYFAHiFoPq74qN0BnDqOqmXVHFNyuRzqgSAOAD8fuUqlixdzvfuu59hjY10dna6xZmc44vVvlj3v/nmm9x///1KjJGfI5EIf/VXf6UE/69//evK+n/RokUKCviXf/kXnnzySZ544glVIkAggOuvv566ujrlAiBi/yOPPKL+JmDA5MmT+da3vsUZZ5xBUQG6PcuJAwD6AuClAECRp14cCACQ8z/UmPRL0ZO/oIvoDekKpL2nGwBYS/mwWuUAsHCeBwBIpnV/DgAHuzkc7QUcSwcAJ9Gg/+kG7/z6CqafV4A92us+FtsNHgAokOgLAMyZxV3f/CZz5px8AIC4uoRDQfbv38cf3n+fsWPGsGDBfAUGiJBtSwa7ggB6+ml/4rt6qnTDRd09ZOBSdn3mW3o7Ahy+Vfvvf4fCUA5/nx1JqfIeAKCvU6UDAKjyADL9FQqpMjJSAiCZTPL2228TCBicM2+ecrDxFu+sfQeAw7e7v8YJjoAPAJzgBvAPfypEoO8n2eE+wXwA4FToFUd/jT4AMHDsfADg6PuWv+UhI9D/ZIsMICSjRmzmxWw8mIYtP3ya6tYi5UaYlq429pNm+rduckT5eKlVeD8HE9F41T5WPrWYinSRqlCIrlySyrMmUn7X5VghEy1bQBNL8gywsZlNP31eOQ7EI1HaimnsURWMvO1aGB4HvQCJoMoGl2mLXoMjuaQuG3Z0sOnx31CVhHxHinzIwKqvYNwNF8LM4Y61uWjrAgCIGtym8eEDj9PQHFSZ0cmYwcTrLoAFwykGTQwhDQYEAAwXAFjP5teXOgBAXgCAChcAEAFZAAC9BAD4yAEAwjV05kzsKXU0/OVl5BQAIMKyXJsDF/QdgPYHAIgDQFO+jRkKABiD7QIArj8BtMPuf/81gV1tqpHMRJhcXZxxd93klAFwk/K9FpSpT0/2VfuQHzal2P30a3RsbKKuUgTuJJWzJtJw50VOTOV0RVfOQfvzH3HgjeVUFzRsw6YzCsP/6CziF5wB1Y5Nfen+vek/9TIh488uWPu/Hya2N019pJxOq0DbsBhTv/lVqA9SCEv/lInPIrpWRE/rmL/dyurnfseIcBWpZBfRkeXU332Lst6X7HuviFBeQADXHSEku2iFTU+8QuDTJqoLYBaypGIw8qsXw9mToUKnYGiO40TJSRfcRAGVrC+QxaPvsH+5WPqXYdoGzakMw8+ZRtX1Z0K9OAg47SqTF3pXgNTDy5QDQEXIYHe+lYZre0oAWIaEqLs2Q7cDgLrqXIFI1mDNA4+QaM5QFYzRWsgQnDqaUTddBeWaEu8V7CBdzo21nL6qEpCHgNyXWci8s4p9i5dTWwwSDBu0Vuk03H0tjJe6CRbYRQiqK+wJoP9U9SPgR8CPgB8BPwJ+BPwIHM8IDBoAKD2JfnOCe1YYjCJYAgCIA0A3AOA6ACxZtpx77ruf4Q0CAHQNCAB8//vf5+KLLyaVSjF79mz27t3LLbfcgmma/OhHP6K2tpYrrrhCAQKPPfaYggFWrVqlBP+5c+eq9WSS5PXXX2fTpk20trbyzDPPcNFFF/F3f/d3yiWgdPEBgOPZIYf6vvsHAB4tcQC4514BABZiy9jJsjE0NZLuvjBnwvZw07qDj4MPAAw+Vn3XHBwAALlCwSkBUOoA0AsAcLPASw4wFEsAeONMAQAi4RD79u3lrbffVpDTZZf+EafPPp1MJo1ZLCKW/qq3uxDA8QAAlLl+H0eAXm3UD4xyMAAwENh0eFe9IwEA5NykWmOv+7kP0JDN5SivqFDivzgsbN++jWXLllNWVsbChRcoRwBv8QGAo793/S2/4Aj4AMAXHHD/cKdaBLo/D9wLL/WcOlQsfADgVOslR3a9PgAwcLx8AODI+pO/9qAj0N/ARKNQKJLN5ohE4gSDGqknP+LAHz6hPK9TEY6yc+9u4hMaqbv1cpjoFps/lGtgFnb+4lVa1m6kKhqhrDLBjrY9nP7tm2DOCAgZ2FYeTQ9BMgu5ELufeI2u1dsYbiSgaJEkR2RkDXWXngcT6x3nAclOLj2mCLkmZJdvYOtrfyDakmVsZQOFYoFPU82MXXgm5defDbkilEt6tCTXuwBAu8aH//sxGppDCgDojOhM/uqFsGAYeaNIUMZDgwIAPmXz6+IAEKMl3+kCADdBWRHL6A0AdC7+SJUAcAAAqxsAyEalBIAjFEvKuuYBACXYnSW2jd0OAE8R2W8RC0bYU2hnhljXzxuLFXe0avmAVvkdIvj+bgufPf0yCS2osj46ClkqJ4+m/qoLYExlj4ivfDvdjeXfAmakIPX8Erb94WMaaoeTNzS2Z9o559ZrlVOC2r+sK0J7q7PNzp8/S3BvBwEpcRALs6a9iXNuvprYJbMcUEDVuXdFde9k5bo02Pv4O3R+8BkNRgK7YNEegarLzqbsoqkKVigEbCypaU+RkGyQKpJ7dwsfL/odo4NVZLu6KGuspObbt3SXAOgORgQEApBLFPMAuTZz7U7WPP4iw7M6CVsnWczSXmYw5eoL0BfOdAAJT4/3xteyAznvFOx7eQmZDzdRnjcIxxJsO7CfQH0dU26/Dk4LqestUCAorVssoncF6XpkGS0ffEZVWBwAWmi49lyqrz1b9W8HAHAy0LzBvJPzoDntmYcDz/+Olg/XE0uLDSS06EUmnncmlZec5cRWVnTBDIEB1FSDXIPstsWE3W1sW/wuoa2tlEvhibhBS5XWU+KjWKRg5glGpVG9iz52E4ODfkz5K/oR8CPgR8CPgB8BPwKnVgQGBQDIe6C3HE5QcetAHTaKXjksgSBLAIC+DgANjXQJAFACFSgHgPrhvPXmm9x3//3c92f38d27v+s4BWiasv6//fbblch/2mmnKQF/3759/OAHP+Cmm27iO9/5DitXruTll19m+vTpytJfhJq///u/V9uMGjWKFStWcOuttyoAQACB0kWOX1FRweLFi9myZQt33HEHiURCOROk02keffRRJk2axFVXXaPsntOZNP/xw39jasNIbrjkUrRsBs0qYGvifFY6Rhzo3a9vXJ111fuqKgHgOwActssdkxV8AODL6ADQX9dwrlOTKZIvNQAg4nR9w3DMQoFQKMhZZ52lxGqrWOhldX8oofyIHQBKBP/+BPDStvCO2cv7pFeKpO1WxjyUA8Dhx9X6EcE4XpZ/ySdiHwAgl88TTyTUZ8q6devU55KUAygvL2fq1KkEu4H/noIsvgPAMXk4+zs5nhHoCwDoOus3fMaqj1eSyWWYOWM6c8+ZS3WVZAR573fH84QOv295KhTMorr/Xl38Mru37SAaCDL/nHlMGj+BdCqNoevK6UTNBPa5lw9/BH8NPwLHLgLdowHv48UF4AYcGfQpKWVKBqO7yC2rd7vUOu68S977PTv27FbOx/MXnMeMGTOVY433Ztu7ZFV/Dj/H7nr9PR3/CPgAwMAx9gGA498HT+Ej9B6YKAsx91eSAGxICnEO1vziOczVO5la2UiyrZO8Dul4gNop46g4fx6UhRyhVRwBtjhZw8k161j61ruMD1cSKZgU8hnSEYvTrr0AzpgI1crn3BVGDUgXwQrBgRTvP/wckc1tzGocT0eyk32tzcQqyxhz9myYOh5qYzA85BxvRwE6c9gr1vHZe8tIGCHiBAhnbVrtPNasMYz56qUwwVWcRfSVrGjdRJdPnHb48AEXAMhqdIRhipQKOL+OLHnCEWMAAECkes8BYF0PAFDoxJwoDgACAJgqC16zXAcACzoXf8geBQDU0qEcAIYpB4B+AYA+A0BpF02uoSnNxp89RXR/kWgoyp58u+sAMK4bAFDZ+9Kesr6Ivh9tYPUzr1JW0IknytAiIcxogKqR9YTPOh0mVTq17L2MfvmsXruTlvdXkdm+l/rKava3tdARg/g5Uxh9xQVQpjliswjL8l1ggDy0vrqMzW+8z8RIDXEtRHsuTUfQJjJ5JLXTxxOdOsHpM8q5QcCBJLSnObBkKXZLkkJLl3Kj0MtimKOrGf2NK2G0roR4U2XxywGLBOWg+SLm0h2sef73DCtECOVNMsU0NSOHEZsxuRtoMKUCwczRMDyBFlDlXVHu/i1QeGclm9/8gHotRtDWactnKZSHMUbWUjNxNPFZM6DGvb4k0N4FHSn2/34prVt3ESNAKBDEMjT2kmX0FedRe8EsB1hxAQApp6AVbeUAIABA89LPqA5pygGg/ivnUn3N3BIAQN6MSu9PDVvTSJsF4kYQtrby0SO/oS4ZJpzVSeeyqsJE/aSxlI9phJmTnPIHPQyB00bb2sl/toW9qzdiNncRtwyCsRA7ci3MvvtWmDbMaVOriGWbaAEDTQXpcJPrp/Bj1L90PwJ+BPwI+BHwI+BH4NhF4IQBAPK64wKYtuk4AIQjRKoq+f2KVYgDgJQAEAeAro7eJQACwQCFfJ7m5hZefuVl/uiSS6ivr++OiWReSja/1LaWbMvKykpmzpzJ2WefTTwe59lnn1VuAeISIOK/rC/rrV69Wm23f/9+ta44AIh7QF8AQLJlPQBg69atCjb44gEAR9hSLLECAEy/BMCxuysG2NOpVwLgUJnf/QbJqwjyhbTFsTiIW5Cvzwy7TJw71RAE/tbI5r+EJQDCYeUAsGb1ai44fwFdXZ2sW7tWif4jR45gyuTJVFdXEQqGyBfyyrq+WOwNQ3kt0BsC6DuOLekUjqVAd8M5wrcn4h/cnh6E4eFOTnmKEnVEtu4mEw4FAXjn03u7UpFkoJ4UMAJqmkCe+0XTdGz+3V3J5Lr8XUQXiUEoFKKpqYkNGzcqEE2cAM4//3zWrl3Drl27VLmIaFQmLHoWyxYQrOfnRDzBqo9XKQgtm84wZ+ZsLr7oIoKBALqUFTBNBZapTwBdRe9YGor0CYVNa1szi19aTFPTPiorapl79nxGNI5Wk3wirIqA6nwSDeTEcCzuVX8fJzQC/QIA61n18QofADihDeMf/MsSgYEAgEM61ai5457FBwC+LL3h2FyHDwAMHEcfADg2/czfyyAi4A2UnO82uqQOi9f5/hSbfvUK2c+amFI9Ejtn0VUs0NTZTqSuEj0aJhaPEg6H6OjoULaYZtEkEY4QR6dQzJPS85RNbmS02NRXaW4Gf5GsZmGgE8xrUFSpz7A3z/Yn34SdbYSLELY18qkUhINkIjrZihDpuhjBSIhAa4r05t2UdRYYWV1LZy4FoQC2rtMctJh5/zdhRFBlRRcLNoGwkw5t6iaGXF+b7QIAYYysRnvI5rRbL4UFtWSsHNGoqOGe93vvAWJ3jn0H8PonbH7NLQHQDQDcrAAAVZC9BADoWvwhTS/8wQUAxAHAAQCkBEBADeulBICuvkoHpKoJZYzrOgBs+vlTRA4UiIoDgAIAroFzxmGXOACoj18BAFTmt8XWXz5LdvMeyu0QZZEYqUwGqRWZNSzCNZVoZTGyAU1l+YdMjcLmvcQzJmHTVrXp95OifPZ4xt12JXZZAC3q1pB03w7sLChXSROanvkd+95bQ1XOUKUR8rZFc9iiXZwVqhLUDKtTNVbNTI5CMkMglSeRKqJli+qcrESEXcUU59x9G8yOiymCcqaXAKkMJST7y8QQ64E1e1n+6GLqMkHC6QK6bSpwQ0IoHIuwHs0xOOP+b0BjwrHJN0GVwMwLSNJFbvmnbH7nIyJpm7JATFUj2J9PolVlOLr9AAAgAElEQVTECJTHqB5epyZlzWyeYmeaYDpHtRlQzWvHQ2SDNnvSrYw4ZwZ11y10BHhT3CZsioracKpYGF1BOh5ZSsvST6kJ6+zOt1D/lflUX3NODwDg3oNq3OoMpxUV2WXlKRPHjDwUlm3mkxeWEZYSHXYQvWiiB3TsSIBsNEB5Qx0Zs6C6noQtYENmfwuRrEUiaxPSAyQpsLfQwZRLziJ8yZkg7v8hG83L/nLnR461NeggHkf+Kn4E/Aj4EfAj4EfAj8CpGIETCgDIi5c4AJQCAFUuALCM79335yUAgNM4YkvtLcFAUDmQiSDjvcJJtr98yfhK3ABisZiy9y8UCmQyGfU7+bv8LIvUZxbRRgAA+Zv8XoQeWScajRIMBmlrc8p6eYsAA5LNKQ4AmzdvPkEOAG48uh0AfADgi7l9+wcAHl/0DEvXraV8eB33fP9eFs67UJX3krGXrgZAPcuxfs8/3iUAjtQifTAVQL6YthrMUQ4tWjqarDgAlAIA23jwoRdZ9uE6Zs2ZzV3fvEuJuv1lqg/1EgDyzBMAYO3q1Sw4bz41NdW0NDfT0tLCjh3b6WhrUyDA6NFjqKqqpEpl9qJEX6sky9CLck8/13pz9apDuAr3QQCAjQjgAy3i/tINAKg9eQNm56nvGDUMJD577il90irdjQfKrpRSCfK8l3vWMJyEGsX7y+dIMKDEf4Ej5HOjaXeT+jyQ+blgKMjYceOYOm2a2t4HAAZzL/rrDOkIHAQAGK4DgA8ADOl2809uSEegL7bW9/3JgxF9AGBIN+OQPTkfABi4aXwAYMh23S/fifUM1p3HvmYKvWtASxqSFluefp3whhaiOYP8/8/ee0bHdV1Zg7siqpABZpBijmIAg0RSFMUsyyIlS7Zyy92ibKvlbsvL3f2tNbPm5/xt9zdrPrXbcrclW8GfbcluRSZbooItUiLFnEBSgREkGJAIoAqoOLPPfbfq1UNFBBEA31uCQFS9cN+5+ex99nEVIe71IkoHlyMGpqJ0OOPCLC4rr0CR14doPIr2QDsaYx0Yv3I+Rt+3HCg15PtjccRjXQh7GRfthDsiYflKHv4agGag/vUP0XLgJMb5y+F3OEXGsp2R2V4nQn4nIrEo3F0R+CJxVLqKUOz340rwmkjGly+YjjErbgVmlkqO9mBElbPYy4h+IOKIwp2GANDsiWHWY3cBtw9DZ6QTvmIqB5g2gWYZJpkNXSqC/U9H8OWfPxWgW1IATK3C9KdJAIgnCQARMg+Ats2fmQgAcUUA+OdvIFwchcsRk/2iiL2bN6e6ubEo9A9eDOCLX77anQCweLLYWE/ciQgJfd01oPmN99Gw4xBGeErhLi5GKBYVKSqJKDAiC2IOh2wsnaRxhyNwdnah1RWCb9FETP3OWnS5wygaUWbknAOcvL9WradPiVHyBN23H8Tnf9qB0deASROmoqm9CVcD7Yg44igrLoUnHBOGersg5XHUlFWhqbERAd5jTCWmrV8B9/yR6OQ7+4AirxH9IBKlUcQQhZtfXI6i/c+fofXAKTibOlAUj8HjcaIjFhICAA8SAGr/mQSAMiWTz3saZAV0xoGrHQjv/wp1736KsmZg0k2T0BS6hrZQQORT6bClQ5ab5mg0Bnc4iuGOInSFulAfagVqKjDu9jkoXT4fcHYBVX6piJgQAJRUrSMMuNvcaH15Fxo/rcNwvwv1XVeFAFBFAoDfSAFAAkBCjkM5e/hfp9MhAg2S+fUaENpzCUe2fAL/5Q7MGjkOaA+isyuIq7FOOItVPr8wy+sk2cEJbxzwhmPwBiIIxiM47w5i5jeWouTRuVJ/7IIRZxxeTUCwCQBDb6C338i2gG0B2wK2BWwLDGQLDDICAE0ZDARkjejz+VT0uwHAaDObSQAkkxKcoRPE5XIJsM/f/JvgP38T6Oe+h2tO3pff89+aJGCtPu7hSADYtGmTTQAYyG27X8pmEwBymdUmACgLDRYCAKP+58+vxawZMyQWgkSpYDCA+nPnJH99W1u7qKhUVlagpKQUY8fWSBR7cbFf9uiRSFh+a9+WmeAinw1iAgDrke/K14hGIojGYvAX+9He3oGW1hbxWZw7e05k/rn3p/z56DGjhVBWYZAmSAg4cuSIoQAwHz6fP6UL2QoAuUYU+/sBYQGDAMC+TmIk104nTx7HvgN7h6gCQIqHd0BUQfpCWCHkbJSmAfwaA6RohRIee1Nsoa2ZVZMsCkoqUNHQhs0kcGMrAPSmCob8tTYBIHsV2wSAId8FBs4LdiMAyKCuZNcFIGWU/vbDCHzVgNMXLzO0GV5GURNgjCnmNaNgyLbmT9gZh7OyGDO+sRxYMFbNFGUGUCyAcxRRj1MYy5JugOijXh8w9zx/9pzB2R2foeNqE5PdocTrE2A0bDyLEl9dnUG4HU54y4pRNKISo5bOA26driTbHUCgi68QRxmj/w1J9DBi8PDfrXF89P++hOpWt2C211wx3PbwN4FbRyMc6YTH7zHkQA06dwoBgOV1imx+YPshHNu+C1VFxWjuaoNrUjUWPP0w5QsMAgDBf0qrA5cpj795J2r8w9AWisAzZSRm/GgDIj4SAOIGYTyD7HqMuz0i653Y+8vfwd0UEgWAy12tWP7IBmDRFCU7bz0IzrMeKdFP4HvfOVx4fwdaW67B5XCJfD1tGQtFRb2BzPawy4FWZwyBUBduGjUS42unw33HzcBIRaIIRWISca5z+UiOedqU9y8BOq/F4Ys7EDt6AS2fHkXLF+cR6AqitKQMbocL4Y4gXMEw4m4n2n1OhN0OuFj/Xg8mL5yDknULJU0AX9flA6jwx+9VE6F+v5JIFEhc0hwALZt34srJU3B0dcLjcqKpvVUWMSxjqw9Y9T++D4wqM4B/OgAiqg5dLnUPkk++uIz23Sdw8cRpRKJheFwu+DweuBwONDU1SyQ++N4OB5wkyRS5MbZ2OspWLwZGFAEMRqAtDMUCEgCiolbApuCCs82B07/7Kxo+q8NwnxeXOpsw6e5lqLl7KUDMnqSEFAKA4dhjtgOj+/h0/XYCOAW07TyES/uPo+NcA8p8fhRVlso7McqHm/iQC+iMhiUqje9T6S8FSotQc88qYHKZUiugsID0jzi8bGcGjYSpB7Ss38AZreyS2BawLWBbwLaAbQHbAkPSAteVAGCwWWNUAAjB4SuCryq7AgDrgMC95G3l2ouIlZNrJ7VipWOa/9bAv3ZU8zNZS3L9HYsJ4E+yKc/ThAEC/rw35fy1UgDvyRQA1ihr5sgmAeCLL77AE088kSEFwAZZ0wWCQTz703/DrDHj8O11d8LRGYQjFlYKWymRq9kct9ozmHoOV+b5pQDQ3sNMXsQh2br7+KW07ZMkgIjDgYZrzXjljT9id91hUQB4+plnsOq2VYiLAgBToJklWvt+nd8XCgAJJzRfzaIoXqhDfMgRAKIOdIUjKKmuQN3RU3jh15uUAsD8edj4vcGmAKDaLiPbqSZ5+VIDjh09ioUL5mPK5EkIdHTI2MfxkVtwEgE4XlLW/uzZs3C7PYhGI5Iapbp6mJAAqAxA4hR/CA6qIzlOaZ574mNTCgCeJgB4hp6qVRhUG0wCcloRICne1z8KADKnuD1CgmhubkLrtTaJ8O/s6kIg0GHMIyUYPXoUxowZA84LVdXVoiLDcb8j0CFkMU0AmM8UAL6EZ8EQzU8q2PB5TAFw8MAB7NUpAObZKQD6eCC3b9cTCxgTAddD3QkAAcydMweLlyxGdVWV0f2v/1pDXKXRiKiWbNu8BfWnz8Lv9mDZkqWYNnkKAh0BtZZ0qCQWDrPvOTXEy7DY9X4ntQ60rgITY6O8h1kvJVnRNi0gv0ZvXe9wDW9WHsvvLtnPSqzGTcv6lBW6aR3GFMOaCJD2rmkIAImgRCNFMddkjMWkn/+jHR/j7MV62TctW3475syZC4/Xm0hAm7pepZv8erf5vrD4jXsPmwCQve5tAsCN2zeu25vrFADiuNJ7F47SBqiJFqDp1CnUf/4VYg0t8EbiiFIiPh6XzRs3GaNHjYK3uhxYMElF9TNk2Yxpi/66zpHmEMBZ9NqNyUWey/0aEc/OOEJn6nHhxJeINXfASyn/cAzxWAzNwXaUjxiG4TUjUVRVDsfcqep5RRDJek4qmsnGW7MY/JuEAP7b0R5Bx9lLaL/UDCfL4HFhxMypQCmB/yjg4VXGxpEXWgkALDAB78YunDt8En5vEbzFXoTcYQy/ZRp3kAp95rvxNh1hRFs6ELjUjEBrG1xeD0JFQM2iWYg6GA2knRxinO4pAGSvyVDwCIJnGxAPxqXcUWccIVcMVTMnqOh264pK16OO1GeZ26JA3VfobL6Gq5evorX1Gtx0XBoXd7ocGDZrKsrHjETZiOFKQ77cJUaU1zGqTLbUccHjE3KD5HOIufg56/BaHPHTFxC40ozOxla0X7qKQGMrvHEHPMU+xCuKES31YuLsGXCOGQ6MLlbthRHpzAyhFyPGgsPp4MY0ZpTUKAgBfILnzZS6v4RAawscIaZ6UMvOsAsYtmC2OkcyO8QQd8eVQkDcARfl/MgwoG06gNjpiwh+dQmhxjZcvXIZra0tsrkgg764tBTxkiKMnDsN/jHDgJGUtlDtToB/lf1ObKmasspP6IYLofYutF9oQldjG3wR9b1vVCWKJ4xQZRNaJeVnjUR6Iv+vbs9X5J10FSequYNEgKvoOFWPcNM1NF+6go7mVvidHmkuXS6gyx3HsAljMXzcGJSMqwE8TqCqFPA6RF2Bz9MBEY6EAoApqshepV+3Mdl+sG0B2wK2BWwL2Ba4YSxw3QgAeiFL+aZYdwLArt34h3/6JyMFQJta8xqeudKSEpWTOqKA+e6O2/xrTxMDlMyzIgjwoCoApf+1GoD1jgR63n77bSEAbNy4MQcBoBPP/uu/YVYNCQDrekgAkB1AajHial2bJAC8JcTTJx58DMH2dnREQ/AWFcEVjckeIQmg5W8f+0xtASv4r2TFKapHAgBTAOyuO4SykUwB8GNFAIhFZG9Koor56Guib58RAPQrDnECgNk5zjElFX619LK4E1GmACABoKoCdcdO4YVfbcLuvWYCwPzrmgKAYxbbAAlM9fUXsGPHTpw6dQrjxo/H4iVLUFFRmfDPqHaoCAC+Ig8uNzTgeN0xLJhfi8mTJgmorQ4NI0FAf0b5d3QEcOXKFbS0NItKAMlS/O1yqf06gWuf34fRo8fI3yXFxfJbFP04TsfjcDFwxeVMKAewzGUV5VJ2EuclMILjsEuTZlJDImWnbCYQGGlhEuCJAVaYU21qMhffw+1WpDGO9zLmG6Mq7RGJMjBDgYXm97t6tVE+I1mMv0vLygXUr66uRllZKaoIeNJeDHIwFVfKSbeCyyUEgHP15yVdBOcWsXACWFGgHUEmlod2PHDgAPYZBIBaTQDwuCXoJx6ljZR9+Evab7/5DeJoar6KzZs248KFS6isGI7Fty7D2Jrx4jiiPQigqpkoGwnDnkkyWqBQhlUfmTIuAShp1hX6U0s/04+lmqiHbdHlSCoAdJoIANXsDwPj6AkBIFkdFuDTIGtep+oy1ZVBizKKZyZDMZCIYwn9xmoUT63hfhsmBkZ151UKc/1R0YXjvoy9xpjK0YzzBOctjuEc46xrLJ1ijOOxnlP0w8PhCDo7gzLXUS2GqWN4D6rYdoVCMncEuzplHlDPj8j8yIO/SULhmCo9U/v8k9ufbu+YiXApkIjpvgIvOYC/frIT5y7WIy4EgOWYPXu2TQDIq+UMzpNsAkD2erMJAIOzXQ/qUifl0jQan34hxjzobnexAkyJSkZi1CKj1wfwOhXIqiOazRZJ+CuoOW5eBpgUAAwINepwKrlzHu0xIBhTYcoh49oiN1DsVgCmIPoKNCbYa6SLTzzZ+MpYfJAAYBREouMZqe9AtD0Al8fL0Aj1QyBWz8rdCADGFs3gB3S1hMRJ5/EzH0Ic8HPHZbyfDmPQxAaFBytQ3a3O4+KVaRSUE4BTfRoCgHgUjftyJaVSyxs0PINkkUE8oFujZLl5PetPpwgIKyl+OQiGF7kQ8ShTyIbRMKKA/8br6wh7KbZlcadAcMBNM/I5+nmMXA9FVJvxsP6cqg7ZXrhxZB0azU/vt7WfVYogdUJ2Pn9YOBIX1MFveFuX8ZNYaSZ24gZRAFHEKB5gkC6cDpfmHCRvRJ8DVRNYX4wgEOKKS7VvlrfEAOWJ14v6Bc1m3FBeRZUqZpTVASfUU4yjE4iH43CwDZC4Iu9sanNyr4TsQSLLAk/T1ZdICcBb0sYkXPCnKyrpG8Qi9PPxp4J5FCz+Wt0mU1bgegVv+tBeoXfrQvYHtgVsC9gWsC1gW8C2QB9b4HoRAIy1pcrfFDcIAD74Kqvw8f4D+EgIAD9JSwCgM03k/50qup5gkcVVm7eRNOjPqDZRSXO5FFDlcomEN511fJ754P6jpKRECACff/45nnzyyQwEgPVwOF0IBPqKAGAuhdoccC9AB2NXLIrX3nkTHpc7AwGgpxbK25RD/EQNFZo2ZEznZhAAXnn9D0IAoALAD5/5MVYuUwQAqoM5hACQXNhbAczeGq5XBAC10VP0e9PmzrwNKRTwGOgKAKnvw7SFqX0jdYtmEABChgLAsdN44VfvKAWABbXY+OQTWLBwMBEAVPuNRaPwCwHgIo7X1WH+/HmYkkIAUK2SY52Azgw8YRpDEiFKik2AeBgXLzags7NL1AMIknNM5tjs9ngk2IEgB6+prKwSUgBBEbfLLaCDkBfo83A6BXChGkum/sFzzCQt/luVS6Uf0KCMTvEifgr6fKJRicjnOM7fGsgXlZhQCB3tKpJfR/TzHRVpgGQByvpXyXxD0hfTAZBQQVBfgG8pA5+vCGQCgRsNSL8HCVqHjh7G+fP1mL9gPor9Sj5Sgz7asST3iEPmEioAkAAQDAShCQBuj1tAJZsA0NsRc4Bdn6IC9PWVrVt6DsujM/VD9mdFAABOnqxTKQA6g5g7Z7ZSAKimPOfAOAonACi1VXVY10zq7+vvokt1ACsXriIBCZHIREKyCQDd26F5uqd9mltaUET1MZ8PXo9X1CA4T5CUxrlFzYFmFSfIfMF5hiA+UzKbD7Z/BrHxHkwNIwpjHg88Xo+Qdake09beJvMi70sCAr/z+f1qPuScFYlIOfqSAEA8gT82AWBgjE1fVylsAkB2S9sEgK+rJdrPyWkBvZHRmwOJ7hb9FsrSE7R0SgS9kjA3EEoz6t7tCTo6Xi9dzGCjYuwKHM4NVDiq8sw7PUmZeV5G9FOHQxsRzCGCx8aztPCAfkJyquSmLAZXzKmivvWaigA4D64g5SKd2N64YQrzVDtcjO80qE8g17xGM71WuL1LNq2cbBOgrLEZpNycQfRLzU2nH21m2lkZsOaVX3bybLIWBCk3Vo06EESHmIsNTKoN+iqpA3WNWMZiArXMU5tNbQIFz2uSAUkisntPkha6lZ3x8jFZEChWPjeyyTWvnC5hQ7pudEEzNGFNkkgplF6UUuqUnAqjZXBhY76NTmuQYKEkBSFUOzEUJURlIC4LI2k2un40A8K0YI/F4iL9xRf0OD3SpGmTcCQmmQgU2UID8JrNkf7dErfXX+s2qDkIZhNJwVR6gZhEl6hySpmNxyWJ/8aGIgPTOoOl7Y9tC9gWsC1gW8C2gG0B2wK9s8AgJADs378fR48eRVNjI8rKy/ucAEDHnU4TMG7cOKxfvz7FxnT8kQDw1ltv2QSA3rW+QXS1TQDIt7JsAoCyFAlEjY2NAhT051GYAkBhBICUfbbhQyHhSFwNkiKSainFAoi0G0A6fVgd7e1oaW2V3wQ6mDaAwDqBDRIEJMLS4xUfDYFtAiQkANBWTM2S7shFnNGpWsyEAF0PGtDRRC9NHGDkP/fmZsWCktJS+ZtS/SQpUGlTKxgoexCkYZxC1CAfKIdAJgKA2+vBYSoAnD8PcwoAmwDQn71iEN17kBEA2HeEjOICTpw8jr37PxtSBIAEgyfRhKyQ//WmACi/YSLezaRik1ilpJFtv96lHog9kmO5w6UAfgL1GujnvEBFmkg43C36n3MD57BLDZdw4eIFIZGZj4qKCvBn1KjRqKiskLmRZAJRLYtGcfr0GfnsmpAAqJMMcM6hqjMVZYZVD5P5UdSjmOIrRwqAfBUAbALAQGyB/V8mmwCQ3cY2AaD/26D9hDwskJBrMeTJuHFScjAuJakfUxsOYrLMS+YhEUAfWQM8MqDVSlfT2MxFhG0cDoVRSQanROzHJCl8PBqDgxH7RepcTndakIB/E1vVJTFzETREzcmUTHAe7W1twoBWE61ekuRPAKCqItc2Lj5ULYNSUwaY7SwSOIozwSNCsoMwtfVJermUWjnyKa/TQHMedZfuFCtwzMlfbTidUqdye0XfTAL1UtHG3QwFAPNCL1lyI2dV8lT5l75dlHJ6oYiwxf1lhnR+JI44P49TlpLsdWcy55VWPEgUSgPkmkBCBN9A4g2zx6Jk10fg8SUqQ5VGV6cBsKeqXRjqCmlWo7QNDy3/x4UVWftcHCWOnO08aUxJYEAhi64o/FSM0LwCuYd6llRBghFSYEVHlHwtKJ+gG5X5vUycF3OLSwhyGDKLuRwbBZbKPt22gG0B2wK2BWwL2BawLZDdAnkRAHQaKPMqxnxby2IuLwTQnAJAKwAUWRQAmAJgDNpakykAuFY6f/68/HAvQYn7vlYAoLOODjqCRTNmzMBNN92UYkMNUmkCwPe+973rpABAJzBVC2wFgP7v5lkIAK1MAfAH7Ko7bFIAWAkYKQAGvAIAI5e12pyxt0vZxmTdc3W3vDkCMZ96sW4FrY/LBVwUUrzEjj/hEklNASDPSrkhFQCc6EwoABgpAEQBYB42PrkRCxbWDsoUAFoBoK6uLmMKgKRMuDlinS4Xh/gOuHcOhcLw+fwS3c8oytbWVvGd6HzaBP4lwr5DRdrTH0BfCPf29B+EwhGRQVZ/RyVqMtvB1APmgxHzspe3EOl1oED1sGFCLNAKAx0dHRK5yYh++qII9GvFAh3VL/cz3k+TGDTgz3fmmMsoT5VOIJJQH5CmY3D9dXnyJwDELQoAe20FgHwGkMF+zqAkALjgcjkMAsAeBIdMCgDDL61TdSa8hKZGltf6th8bpRFYJFOVjDXJCUvmL/okjSAx/qnGwUJmyX4sez/e2opy5PPGWkGLgH57R7uMtwTfOb57vR4hpnFOMx8kAHz66ae4fPkyRo8ajYmTJqZ8T0WAL7/8UuaEefPmYerUqbhw8aKkCyNhYMSIERg1apSQlzkPFvl9aGpuEiUdph2bc/NsjBk1SmEmsbjo7gqEkSHTi55zrKa1pgCwCQD92PgG8K1tAkD2yrEJAAO48d5oRTPnLtNsNJE20wsSA9TmLkOk4o0NRwJELthgppBtI3+QdeLk3/pHeAFmjNcA/83x4WaxHLX0UOXPfiRP0Bu35MuZF1+WjAYSEa6N0P0J1rJTzj41MxKj0VNdDPovUxa6bstAfV/zk9O9YjeHQ7oLdbH1yToiXv9t4O7pHCOm2pO7qLpRTg39ZpqUIQL+mhnKaPpuN0zjahEmhPGWEsZvagxWA5nNL+9peUAmRYVuDS7Ddbp46RpownOTJACY8/EZ6ydZSBnZJBJ12s3pY31OLg+Ufm9z3eoHauOnNuGUhprv7XP1IPt72wK2BWwL2BawLWBbwLZAXhbImwCQaZWilY16sIoR5S/RQjZSAGQiAFxThFxjvUnHGMEZqnzpZZbK5FV4GfQ1OiJUR5FqJTarvLqshB0OiVIlAeD48eN46qmnrgMBQK3JueRUBICYnQIgrwbf05MyEwAutTbjlTeYAuAIykcOxw9/zBQAK5VUt+R0daUEFfaknWYrda9SAPDGTpNssLG/SyUA5OpXpg2ZoVqXt06ycWm3rZ3lg0wlSDw5VxFNe7TUU5WqXOLo5k1nvnonOil9X12BumNpCAALahP3MN97oCkAJNMsErSOwVfkxaWGBiMFQC2mTJ4EguPJkUWlSiQJgNHqqX6ZpMkcjlSFg1zt2xwQYE5nqK/TAL+O5LdG9FvvnxDyMykDyvxgSPIT6De7DKz9RUstJ5oI+6yJwMD37z4PZHJGKOKA2S+TNwGAAp8ASktKcfDgfiMFQMBOAdDTIXsAXGfOwa2LY+1Hal2TbKE6lUWuftTT1zP7mBPyomlu1u35OqAnphUADALAvr0IdgUwd84clQKgqsrwGeZ0+vb0FfK+jiWgEijJRds2b0H96bPwuz1YtmQppk2egkBHQMg/eqxwGFLv5v7Ljzj+UUVEpYZVffx6H9o164QToa4uDB82XKTlxftrjH3JUmbyr1/vt+j980nIorKv9CIqrxqBZEmARD1DE4V5PlNYkJj5+ecnceXKFQQ7O9ERCEjKL6aGEeyFyq0up3xGEnBNTY0o+nz66S6J+r/l1lswtmZsImBNvwnT2zS3NOPAgYOSVoYqYvX19aIqM6amBtOnTVNlNS4YPnIEmpqbZS5ubmrG6a++QnGRD7csukXIHLLy1G74DCQAsxUTKWgEK1JPYfu1CQC9b2uD8Q42ASB7rdkEgMHYqu0yJy3QF+ssY6VgBZT5t4bMzWC6frgJo05OVJa1UX4EAFPutAyAfHKDpv6V9PepUluBfHN5U/+dCgGbr9Pvo+5nPMf4rRXf+bm+g4abzRO61TYp2LQ+kRemphXqLohg9TlZeJxmM+t60wQAkgAoH2S+RTcCgLXQaRe1IoWQagm+fDpDpaxCDCa8QV6xVFiqYc3VIWWyNOi8F9v6OoOoYLJXpi6SeA3zCda9fT5rfTP4b72XpZ6tZcnn9vZwZ1vAtoBtAdsCtgVsC9gW6DML5EUAUEBQ+sMcOlxgqXTkW4IA4EtVAPjJTzCqpgZtrSQAEEhNvT8dt7LsMgrXE4e5lQCQ4hzP8jqaAHDixInrSABQcV6U0e6K2gSAAltfgadbN5gbeqsAACAASURBVGPq76gTGAoEAJ1uThO8zf3doXPQpbWYsfEx+Q/oaC7kSCGiW/IXpzi/09xU9/9027eMI5ZxsiqmHtuMDxOItH4JKgA4hjQBIKEAMHmSROnrgzA2f8wqAOls2tcEAP0MOq4FiDf98DvzOG92Q/A7gj9muX4BhOLqM330DQEgcwuXVACm/tAjAsCBA9i3nwoAVgKAUylyarKDkA3yQIUK6ZAp58bR1HwVmzdtxoULl1BZMRyLb12GsTXjxYFFYFVUExIhQn3hjOxxYQfchUkALunkogJo8uC6ho1F2S0aVekyCFIyEln1AaacsDrJev6qvSMAKDIM5dKVAsAJ7BUCQBBz58w2CADVRrjy9W8LLEFhBAA9Kxj2jUbgjobhcTjg9RVJfZCQRKLo9TwSfveYE0UeP661tkvgV2c0AleJDxEZgwyCaMIBrUqcich1Pd8n27OztSKt3sp0NOEoU9LEZTwy7w1k/hKDqbplWheC/IePHhGgnoQryu9XVFaiyFcEj9stEv/NLS0i089I/6rKSkybNk2i+Klws3bdOiG6ELin8o35YFR/WWmZqN28+967ck3tvHmYPmOGkAHMcyxVnjXhh2oDHpcLXxw/if179+GmceMwZ/ZsxAskAdgEgIHakq9PuWwCQHa72wSA69Mu7admsIB5wtMAfLpTk1tU9W1i353vuivdRt2MlJtuqNhjqReYN+5mINXqqJNomjxrWwWZJ59jgZ7lLlpCPR9cOB1pIVdZzK4ec7HNb2/GezP5O8zkgJQ1mF7LWy/Uf6fzZhiOkWyODl6ewOZpJHMhpYEYCgBUFDA2xDwl54LQbOh0L56pHRnG07Wf2LjrlzC/b0qjt9SQ+fkFOpd0HWSqc8va2NKRsnRQfcMMdZW4ssDy5tlN7NNsC9gWsC1gW8C2gG0B2wI9t8AgIgAwDEY7wunU01FYekmqFdMKMYYZTEoX7Z/pXjYBoBArD4VzzbtCTXpRBICGwZwCgFXD/ZU5cr8bnphK8knd0jDaMLm/z0f+P8d2MbEHk70bM/xlwTfFP2LhIKXd05n9Izq7XeKz5CZOXWtCb0nyyEUAGCQpADIpAAxUAoAeNYLBYMoAYiUAiGvDtA/3mwAZzhfSRgY9AWCVyrtO0hsBIZPagbx6v/kZbAJAT2YvpSBB8F4RVjjEOo00qJQZTx7JdYz+rLi4REgAkQhTvipQsyfkxkzltgkA2RQAkh2J/coXjaDzzFdwdQYF0GV9UHlKpyntSdvoi2sSqidxN7zOcnSGYgi7HKgaX4NouQ9dLq5NFAHAyfZj8sDn9Pf2RQH76B7p3Kzpbs2+xfFRyDJMtUtg3ZjKFSksBoLtHCedbjeOHDmM+osXMWfOHIwdO1YUvZhKhud0dnWpezkdMm80Njbh4IEDOH3mtKTuXXfnOkyaNAlU+El36L7K9rJnzx6R9l+3bq0QDUg+YBvSh0oF7FBpccJhRCMR+L1FOLD/AL764kshAIytqUkG8hXA9bJTAPRRIxzkt7EJANkr0CYADPIGPtSKb530zKL1+l3NwHhawDoXym3dNJgfqj1qZkaBbLK1sDw3XFa02vTAFKKAAp0zpU2yFjMdAcC6t+mWUz5LA0jBlQtoKAlCQx73zkYAMF+esJhBAOimWMoTMjELTJER1iJ1e77a8XYnAHAXwo2wIWmVT+SU2MFaUM3ASJf3XhfOBPLnrC9rI0jc37iZ7KIKqLxCTk3XT3I9y1xHZjKDuVMWUgb7XNsCtgVsC9gWsC1gW8C2wNdpgYIIABkWRj3NiVqgAoCA/w5KsSqneGKpaRSrECe5GUCRrZCxlk1HIqAz0fr59SEAdLe/KABICoAoXnvnLYkgeuLBxxBsb0dHNARvURFc0ZiAqDdCHtj+6zppdtxxByIkAFxrxm/e+CN21x1C2cgRkgJg1W2rEI9FZB+mgZ/E3t3KkO9lofsiBYAmAMj+O2VPpOn4CkJIAcgJKzjiiMaiokKRArLKO1l9BMkXzfxN8hxzJJveGqdzW1iHn+7pBtULmaEdTRKw9ij1tzk9niYAhFFSZUoBsPcY5s2fh43f24gFC+YnbGa+32BJATCQCQDpUrF0IwDkIIiYiWJSuxaFwZ6lAMjcaQtTAEh6mmR60ykAUhQA5mHNmtVGbmqLAoAR6dvLISTL5TYBoFDbEkRk9D7bAcG+zz77zLiFGoduueWWlFta1y1Hjx4V2XHmCq+oqBCVhb48bAJAfgQA2rw4HMLZv36IYsQQcXsQc7mULoooMuTjZO+rmku/9nbE3SgpqkJbawcar15CzbQpGDF3FgIeJ6KGEslgJQCk4CBZ/N+U1mdU/uUrV+Q3QXUZ5w2TjRo1Cv5iP0isiSGGw0eOCMg/d948TJ06FRcuXBCwXwPxfC7XMyQBcO3m9Xpx6dIlbN++XUgC9913H5imxuPxiJIA1TDMBwlr7Luff/65RP9XV1djyZIloiTAZ/j9/sTpLKKknzB83qJgIOmdHfj0k0/Q2tKKxbfcCq/Hk0ICMD8vk7vaJgD0Vd8b3PexCQDZ688mAAzu9j0kS58P88088KdMAj1dl+QCQ60765TzMz3U2OCkmaW6gf9pajIFiE94IHpW5Wastmd3KPyqdFZJhxkXfuesezZFALBKJBh1kJAlS7OoSri5TAXvK8ZoT+zfk6acC7/vU1vbN7MtYFvAtoBtAdsCtgVsCww2C2QlALTAX+wTWWWBAWUx1oerqwIJAFoBgJE1JAFUV1ehoyMg0qe9OawOeDpMXC6XRBFp8P/6EwDS2d+QeGUKACEAvJmBABCXKDB19M5WvbHz4L/WSgKASO2SAPCKEAAOo3zUCDz9zDOKABCPwBGDhTxCR7M191vvLNPXBAB6zlN7efK9lWA+2516B/4dCofg8/ngKi4HQp1JZ3Y6AoBpz5kg4Rivn47AI1x2I8I/3f4xu0KAlamt/o5FI4hFo3D7/IgEAymAvzl7u3J3kAAQR1c4jJLqCtQdPYUXfr0Ju/eYCQALhjQBIHvr7J4CphAilhBODKnqTM8xt++0hA3LkNaNXGJJK2F+Tjp/R+96ozHKal8LgGQKgHrMX7AAfp9P2pUizJhoKVS1MRMA9u1DMMgUAHOxZg0VAFxKAcCcAoARr3KLPpyXUwxgEwAKbQ+UAGeOca4htm7dgj17PkNVVRWuXWsVoHHG9BkSRUzg0u/zw+fzC3BZUlIKgv/btm3F5MmTcffd61FaWoJAIAiXyynzSCAQQDgcRmVllYCP/Lff75PodAKLHIfb2trlt1bOKCryyr/5Pecetqn33tuOkpJi3LnuTrS0XpP2Y/XzdevHxnrtRkgBoOu8JBzCiXe3oaq8DDffeSdaYkCgMyxAMhBBHCqa2wzgFtpeup9v9exb+raJ8caZutjrh6OtDV9+9CEqqqsx/JZb0O7xImbM0Q5w/T641n3pwH+9/ZD0GB43wuEI2jva8cXJzxEIBqSNkzCTMp/I/OKU/jFy5EgZc8+eO4sVK1Zg+IgRsnaJRow6NOYJ9lGztdjer127hv3792PixInSN7Md3DNoMgGJAyUlJUIiYH9Pd1gJaLFIFMV+P7788kvs+WwPFi1YgJvGjsPlS5dQWlwi5CJdQPOK1HpvmwDQ+544FO5gEwByrGDjhWj/DYUWYb/DoLBAYYCp6eyezvVZH0iadZobJz7SNGzrYkVvTrpHcZu359kqRFwO5kf3116nH1pFune0EgD6/HXkoUkCgC5D0oTqX5maScryU27TuxKmLKYkc1z2ozfZzlIII/1Qn9ns1p/b8H56Ffu2tgVsC9gWsC1gW8C2wI1ogZwEAL+AZYoA0Lt1YDfz9oAAwHtUVlehtblFnNx0gvuKkxE1PalCaxoAOvAikYg48Om0o/PPenz9CgBW+2sgVkUrdcUiOQgAeuXa081hTyw7FK9J3WFEnA5cTBAAjqB85HBRAFi5VBMAmJNWRaTpQxEA+q4v9QcBwFy+JKCqgX+nEAAErnRAAKrS0jKcOHESBw4cQqgrpL7T56S+fWLfKZHZpujttAQABxCV9IPJ4YfDhhm4daVxTSRykusxxpSjnPtZRuZy/Jg/fx6mTB5PONYoS3LHrp8hBIBQCKVWAsCCedj45JNYsMAmAKS27/zbdk8JAOlcUYn+Zfwjxe9gAuRTymr8ke1+PRnFzFkkUgkACw0CgJHK0jSnMqo4LQGgdi7WrF5ppABwGAQA5UVRagNpaRE9KXaaa2wCQKGGDEci8Ho98rNp0zugwsZ999+HMaNH4fU3XsfxuuN48nvfQ82YGhw5cgRffXVKIpGXLl0qEcPPP/88Fi5ciEcffQynTn0lwCOBzTlz5gqQSWBw1qyZGDVqtNy7sfEqamvnY/fuXTh37pwAm7NmzhJp8+PHjyMSCUs+c0qMz5tXi3A4hN/97vdCBPjWt+7DjBkzbQKAQULSaiG6zkkAOPnuNpRXlGPKXd9EI5xweYuVE9MRhkNJKyV8pPmRn6z91ercTkMASJySuv7gPBcLdcHb2ozz772H6qpqeGfPQ5uHa2KnMU9yXOmNV7XQHtD78xOzsGnc1umFGJV/9epV1F+8gJaWFlRVVkr/qKqsEpKLv6QkpQBffPE52js60NHejlOnT2PChAn4xl13Sb9gf2JKB00uEEqWhQBAWX6qehDMHzduHNxGKo9sb8nzNQnAur+wKtiIf93UBEgA4NqE73hg/34Mq6rGLYsWoSvYia5OEizVPJGY7zIQ4GwCQO/b4VC4g00AyF6LtgLAUGjlN/Q7mGHmfnDUyS7d8owUe1u/M01PemY1nAXmy7KB4+bNnE0A6EHjlpWMus5KAEhmbEx/36wEAKv/MI+9vr5E/x7MBIBc7tM8zNGDyrQvsS1gW8C2gG0B2wK2BWwL9KEFBiEBoL6+Hp9/flIid7rCIXH65VqXZbNYOtn/jo4OccIxaoh5Qs0HHXiaAHDy5El8//vfF2lQOhMZoffyyy9j2rRpWL9+PRxOFwKBTjz7r/+GWTXj8O116+DoDMIRCyPuiImEetL7l231mB8BgM7JjQ89hkCbSgFAAoMrSgUA806gD9vPDXer9ASAl00KAD98hgSAlYgjAmcsDpeDBIBk3Q42AoCuYgX4OxGP02HOyGNli1AoLBFub7+zCZ9+uhvTpkw3wH8nEOe7c8fHfxOuMNnBolBnVQSQnmGA/wJfJJkISQKA5DhODRBIPsG889V5kONSVspqnzx5AmvX3oG1626DA2HjniYCgDGokBDEcaaUKQDMCgApBAD1VHMPHiopAHK4T7sRw/IDwQzfRA8VAG5MAoBZAcBMAEiZnYw/+soTYRMACp3iSABg1D1VADQB4ObZs4QAQPnxhosNeOTRR9HU2IhPP/1UovmvNl7FbbfdJqSAV199TYD6SZMm4k9/+pOoHXEeJ0mAAORbb72FpUuXYOHCRfjFL36BiRMnyPk7d+4U0JEkgtraeVi+/A55Pq8fMWK4SJIT7J83by5eeeUVWa88/PAjNgHA6VQy7Ab4a65vMwFg6t1342rMgTDZaJy7ekUAME1mKavX1PWFzCgpxNvuBACvE3C3NOHC9u2oqhqGornz0ebxwcm5V+awCHV0Cm3G1/V8MwEgMYsbJmvr6BDiDGX82UcmTpqEkuJiWa9TFSAajybTFQGisBHo6BC1gAMHDoL7B5L2mBqgsqoS7K96dSxzuIVQRYKlSucRk3U/VQPyOUQ5zbhXioqN5f7WADtNAOAa5eiRIzh44AAmTpiIUSNGYuqUKegMBlMJAKbCJ4iRRtBkQu03HhcSJX/++slOnLtYj7jTgWXLl2P27NnweL2JFAPW/ZAdH51PbQ/cc2wCQI4VrK0AMHAbr12yXBawwOhmwD3XpXl9b9xfZhbtZkvHYDR/188EAOtOO6/3uD4nWcFvbcWUibo/ipaGAKCf3WMCQCYva469pnXpOZgJAP1RVfY9bQvYFrAtYFvAtoBtAdsCX6sF8iIAGBEn4ohMt9jrIfzeQwWAY8eOYd++fSDAFqGctyWnc6H2szr8ysrKRJKXvyn5uWrVqpRbUhlgYBAAlAS7VgB41UgBoAkAgWgIXpsAUGhzyHH+DUwAEJBERf/r6H7+2wEPwpEY3njjTVy42IC//8HTzKKrztEEgLhBAki4mZOOdu2ySBAAjOFER/yZf8vW3zTc6OCA9BFxycAFrQjA3wQKAh0BPPfcc5g27SZ86/4VgKNL7qvuox6gXR5UC0gQAI6dxgu/ekelAFhQi41PbsSCBQvhMEAamwDQHUDJ1qH6WgEgnWdKatT4IlP8wnVTADAVLrcCQD4EAN1ybQJAHw/8ed/OSgBgCgBifm3t11BVVY17770XN988G7/61a/QePUqlt9xBz766CNMmTIFS5csxZYtWzF37lwhVm3f/h4WL14ikc7NzU245557cfjwIVy5chVLlizGO++8g7vuugszZ87EwYMH0dzcLEosBDc3bFiP3/zmN5L7/Dvf+Ta2bt0qa6bvfve7eOmllyWtwMaNTxojXU9SADhx4uRx7N23F8GuIObOmY3FSxZLFLqSU+nhujBvS+c+kSUIRyNC+Nq2eQvqT5+F3+3BsiVLMW3yFJkHmFYjGwHg+J+2orKqAtPXr8flKOAvrVBppxxhSfPDQ69Bc4Ol1lROaewkc6X50GsO7dRN9m2mduoKtAsBoH77drF9+eLb0Ob2wRV3SxXE42FILqJBdJgJAFEC8EZUPsfxP/35XQwfPgzTpk3H1GlTZbZmlD7rmH1P7wm0lbwer3w2cuQoXLlyBSdOHJfoeqpskHwTjoSzWoYAqpb1DwSDQjbI9+B11sO637D+TQIACT98Hyp61B07JikBmNaXv+fMnp2SAiBlpDfWMHpdZBMA8q2poXueTQDIXre2AsDQbfs3wJt9nQSArFs540vLxsNMSEjzVT5LRD2ZdVsTDdLaNb9zX23TcpnC/Mx8bK7vl+Lu6iEBIFfZ7O9tC9gWsC1gW8C2gG0B2wK2Bb5GC+RLAEiA/xkhlsIL3UMCQGNjY8qzepuZwBylQ4cZf+i4084zqgCYj4FBAGCJVF0oAkAUJACYFQACkRCKfEVw2goAhbfNjFekJwC8IgoAQzMFQAIWd5A67kA4HIPL44XT48YXn5/GmdNXEIk4cejQYVxsaMDaNXdK23QYJAB1vQMOKiFIZ1UpEAh48hAPBnGRWJoNpoGXaBJAotUbpyZqg45vI6UAHZ4E3FSgHftyFG63UyLnFi1ciOHDh0tk3ou//jVGjizDt+5fDocjaCIAqMof6gQAggyXGhpw/PgxLKitxeTJkyRSMrn316oJ2bpPd8XJvlYAMD+9GwXNlA7C7LPQ7SrxW7cjy6tkorT1xYCh27Xb45HI73PnGXm6UAgoUi4hrjkUeEh1jLxSADjTpABIR2voK8+SrQBQaFtg+3e61Bj05ptvoP7CeXzrW9/CkcOHUXe8DvdsuEfAyFdeeRn+4mKJRr544YJI948YMQLv/vk9zJw5SyL0P/jgA6xbtxYulxuXL1/GypUrhBhAYL+srBR+fzGeeOLvcP78eXzyySeYNGmyKACwja1duwavvfYahg0bjo0bn8Af//hHnDlzBg888CC2bdsm7e/HP/4xLl++0oMUAB4hECgCwJ4hTwCoGlaFGes34Jq3CJevtuBqUyNc7hjC4U7U1NQk+jTXYkyZFeVPLIay0jJRheLB+mQ0OtNLMV89Caacq0KhLpmj1LUxdHaGUF5ejnA4LPdtbm4RlSsqSpDM0dnZJXNlV6gLHpcTXqczhQBQVLtQEQBibpnDBjMBgPN+OErbuGSc/HT3bpSUlmBeba30lZaWZlH00QsJEjN4Hn+skfXpovFp/9ykDT1WG+sCSwR/rvku1/27XR9n2ihFAmF6JdYh37H+/Hkc3H8A5aVlWLhggaQ9IFHZY05JYBMACh2uh/z5NgEgexXbBIAh3wWG8gsOFAJABhv3kgBg3uCnPKGv9jdDuWlkeLdCuKA2AeAGbCD2K9sWsC1gW8C2gG0B2wJD2wJ5EQDiRoRrpkW3ZQ+Sr8UKJABI6nRDopPOPZX/OOH7y/ep3c7L5MAzEwHo0NWOPLebjthikeK9fikA9GtoBYAofk8CgNuFJx9UKQBsAkCPm0SWC9MTAH7zxh+x69gRlI8agR/++BmsXLoKiEfgiMUlx6z5GGwpAIhPSh9xqrzlsbgDXp8PDZcvYdOmd3H+TCtmzZoveXYbG5swfPgIBfDHVGRkLKpINUqoQwPGBDyVFl2iD6dR8kgo6JnS5JpHIR1kqj/T/VT11aQCgNfrxpeff47p06bhb//ub+FyuvDC8y9g1Ogy3H//HQAUAYDXaeDghiAAXGrA8bo6LKidN6gJADlnpgFLAFB9qjACACWpdQoAXmoTAPpjpO/pPQn8MlK3szOIt995Ew2XGvCDH/xAxpVn//3fBfS9/777UFdXJ6D9rYsXC/Fm8uTJGDFiJF597TVMnzZdFAEY4T969BgpSklJMR588EGJ4v/v/35dUpisXLkSDz/8MP7whz9g165dWL16jdy3uNiPb37zm3jxxZcwevQoifRnOgFGPz/++ON4773tIoW+bt26HqYA0ASAE9i777MhTQCo27YZ1cOHYeaGe9Dq8WLbn9/HXz7+K9yeOIpLfCgtKcHixYtRO3++RKKT1EGw3+vxJOc8gwDAfsu5lMA+00yRDODzF8FDEmdXFzweD2IxB0JdXSguKZa2Egx2SkQ4SQKss7179uHmm2/G5ClTEOoMwuN0wNPcjPr3lQKAb/4itLn9QgCQSZgpAAapAgDXBhHmvHc5cfjoEXR0BFC7oBZjxtQISbcj0CG20Yes2XMQAArt11YAP1cEv/X+hRIAhLQRU6oHHDNI+CEhJNTZhcsNDdi9azeGV1djzdq1OH/2LHym95clj9b0MNYzLI/YxE4BUGjVD4nzbQJA9mq0CQBDopnfqC9hEwBu1Jrv6XvbBICeWs6+zraAbQHbArYFbAvYFrAtMAQsMIgIAEToElHDRrRwXxIAdO7LhBS5kffTrAbAGrcSAOjcZzQXHbh06r788suYNm0aNmzYIDnTA4FOPPvT/4mbx4zF/evuBIIdcMTCiDtiBnijAZxsrObukbaq9ZkIAJveBNUJhADQ3o5g2FYA6PseemMSAKRvOB0S1ej2+uD4/9vZmfPn8Nab23DzjKVYcusKySPLPtDVpXLksh+JE1si8unM1tLGqp0nZJNVM04biWeWAk7pJSbM01wjSQIAd7nqagInHDdeffV3Asz9zWN/IxGFzz//PGrGVOP++1fCEe8Up7t21gvBiOUi4WGIpgAQBQCbAJA2qU1vxw1z2/YUeVMUAMyAleoHSQIA+wglppn3mWlugsEAamvnYs3qlXB73BIZGo/aBIDe1k9/Xu+UiNw4wuEQjtUdRUd7O2bNmim5ygnS7961S+THq4cNk3pmZD8JhfPnzxcCwO7dn2HYsGGYNWsW9uzZi4aGi0L4GD1mNFauWCmR9wcPHsK5c2dRW1uLWTffjD2f7cH+/fvltQgWer0ezJkzF599tlv+Xrt2nbQn9vclS5ZImoDTp09h/PgJmDevthcKADcOAWDWPfeixe3Bq394Azs+2YmFi+Zi0uQJ2LplC8ZPmIB1a9cKGM05kEo4EydMQGlpKU6dOiN1vGjRIpGc72jvkL8pJ8/+zXQNFRXlIk9fXl4hbYD/vnz5EkpKSnD69BlRiaiursLrr7+ODz74UNrBffffh65gEF6XE55mlQKgqnoYShct7kYAiCGasclbI+X7s2/ke28973N97/J40NTSjN17PpN1NaP/O7u6EAqH4HF7RG1DH0OFACBLD4MEwPZUUlwCn7dI5qr9e/dJWoBbF9+KYdXDRBFGET0MzqNNAMi3md0Q59kEgOzVbBMAbohuMJRf0kwCyOQo6sX760idHt3CKE8a35aVt5xOYT5tBLod/d+jmtAX5SIAWM2b8nc6snmvSmNfbFvAtoBtAdsCtgVsC9gWsC3wtVpgkBEA0tkmITLWQ8OZI3oSOTNNuTutETx5EwDWbwCcmgDwb7h5zLheEgD4gt1X526XG53xKH63KZkCINhmEACKiuCkI1FHV1ujRdNIaPfQjIP2srzaT8pJyV1p1OlAQ2szVAqAw6IA8PQzz2DVbaskPzAD7zSxRBmIyhWpOX51+5Loc0P61WxMfp5NZtbaPhlVSBIK5Z+dzi7cc+8yPPWDx8F8weFAEEXMeawj5Pkg5tc1Se0rND5RWgH9KUFNR3s4Gsf7H+5EVyiK9kAHDh6sw5iRU1FTM0mAcq85Gi0hc66i8qyHOQUAv0sXKWcm+KSjyejewGYtKQA08UAIB+qJt922VHI4/+blVySq8t577xHg4L/+678wtqYa3/72aiAWEIc7yT5aXUR3FX7WFQ6htKoCdcdO44VfvYPde45h3oJabHxyo8i6O4yCmnsnI3WZroSknGyHKJmksU++HUrLGFMyur7+Anbs2IlTp05h3PjxWLxkCSoqKlV16heKO+Q9EykA6o5hwfxaTJk8SQhMqpUqn1JuV0vvUgCocMXcTzHbwuqPyOSvSKhHGMNmOv9SuhE1X7tnOy8zAWCBKWJVE2HUndj+0hIA5s3FmjWr4Pa4RLmCgE+qAoBcbRQn0SP64DVUG2hqbsTmTZtx4cJlVFYMw+Jbl2FszXhJ5cE81SQl6PaSLEcfPH6Q3oLS/C2trfD7igSkdDodRnS3W8ZxSrjzqKyslPzjzEPP35T05r+LinyIGHnAOS5wHKEEOO9LOXl+xz5PtR+Oy9FoRFL/cJxuamyU9qXl5CsqKyQqnRHnlAvndxGqGcXi8jdJCOGwymOfJGgZY7+1XxrjB68VMkpKCoAA5s6Zg8VLFqO6qiqZP+U61qHuEeFoBOFQCFs3b0H9Wy36nQAAIABJREFU6bPwuz1YtmQppk2eIvZm++WYz/P1HKKLXRIOQSsAaALAf7/xjkSjr1+/DqNGj5C59qabbhKQnsSMo0ePyt8rVqyQ1AxMjcM5mbnoH3roYbS3d+Dtt9/BsGHVuHbtGsKREJhm6uzZsxgxfAQefPAhyVH/36//EePGjcOXX36FqVOnYsmSxTh48CDeeWeTpLL5wQ+egtfjgsdJAkB3BQBH1CnJdqgA0J8EgEzjar5Vbx2/rao//pISHDteh8tXr2D5HXdICoCrV1UaMP7bfAwlAgDfiykhOFezD1MdosjjRSQcxq5PPxU1hDWrV6Mr2GkTAPJtbDfgeTYBIHul2wSAG7BTDL1XzieKxHjrfGbsbnsyi9JAVgOmiPTlZeqUzZrpitR4i7xuNeBPIgCf1zYtn3ri22ZaQZk+z2Rfq7HyKteAt3COAvbUroP9ve3y2xawLWBbwLaAbQHbArYFaIFBSABgdFswEBRHNsE15ljOA6nKWN9WcFXlavWJ054AHnOG64Pn8pnmFAAZFQDW3yPgaiDYiWf/9acGAeAbcHQGgGioQAWANAt9A3RMEgDeksjmjQ8+hs62dnRSAaCoCA5KqMoLZFj43sAkgLzAf7GdaWckdlc/UQfQcK0ZTAGwu+4QykYyBcCPFQEgFpHwXhURmjysBABGretDg8WSQzgaFeAnlwRtnxEATDL78saGceiEJqBEGd4t2z7Als07MXXaHIQiYTQ1t6CstAqIuxJS/ua+olqc+r8VXCGQlAiztxAArOBt1sHa1KxZKwRz2D+bm5tw6dIlPProo1h2+zK8/NJLYlP+Tdnc//rFf2JsTRW+88BKxGMBAdJUOLa6RwIvh0MIACVVlTh+7BR++fxb3QgAfHmrr0ITAEgYynRo8J91yLrXaiO58gqntidFIEgSAHbg1KnTGDf+JixeshRVVdWIC5jHlAuqlMxT7S/y4lLDRRxPSwDIMl6ktmZDvqHn06m1XRR8J0v9m6/Pv38X/NS0F0ibNqe1AJBUADgvIKFSAHAYpBhjZJbrHALwU6VCFAD270UwEEDtvHlYs2a1AfgaeTiM8Ui1E+u4nnT8qNQbMXkW54lINCJt25yWRJNsUl8o2QObmpsMAsClAUkA6A15Ro1LfVP3+i5CJIrHBPhPHkn/qTkFjAbyY7G4gMQcn7Riir6WxACC9CRbRCJh6evm8cH8mET7MyKCzXMN+5lEFTucMs6k9vBkWa3zk9U60VhU8tE7XQ6cPHkce/ftQbArgDlzZou6gBAAxLDGrwIJPoXWRlrimHETWp1tXggAm7ag/swZ+N1eIQBMnTwFwY6AkCcKIQC8+fYWbN66BRMnjUVXVwBNzc146KGH5D6bt2wRIsUjjzwqUfybNm3CokW3YObMmQLcz5g+A9XDhmPrlq1Yu26tALubt2zGqlUrMWrkKEn5cP+3vyNpBV586UWsXr1KUj+8//523HXXXUIaYVqHVatWSfoHf1FRVgKAzGeO/k0BIHNYoZVmnG/1N1vBf/7d3NqCPXv3SooFql20d7Qn6U5s05Zn51ov9bCoWefwvr5nYiwhMZB9VtsrDlRWVODzk59j3969mDd3rlIBiOs1flIFwGkYxpxqievVv366E+cu1CPudGDZ8uWYPWe2kFN0l7WuPXo7vvaXbfrqvr19v0LWan1V5kLuYxMAslvLJgAU0prsc29QCxRKACiM1a0Xo+m2MoXfaWBXkSYA5HyvfFdVeRAAMtnXaqmhSLjo1hp6ateB3azs0tkWsC1gW8C2gG0B2wK2BfKzwCAjANDRRfCCwKiOeiO40RsQyerAIZBG0I7O+M7OzhQ75k8AmI4NVABgCoDOAJ79V60A0BsCgLkoychbTQD4LVMAuN3Y+NBj6LzWLqClgE1CAEi/6DU7FvNrMEPrrPxTSCRBf4V0JwkAl0gAeP0PQgCgAsAPn/kxVi5TBAAHnbdCADADLKkbNjPow8g/tm3WmzW3rbZ8LgdtQQoACjGHwEEmAoCU0MDnI5GYkGwcbhe2bPkQ779/CE899ROMHjtGcvDy+3RbUAflyk3NJX25k34FrQigL9GqBIW0OJaDEsvDqqslGn7btq247bbbsGzZ7Xj55ZcQjUTx2GOPwl/kx3M//znGjavCAw+uQjTWhlgkKsC4AKTM1awd6P1IAKDzmfVP8J/RvRx3+JNLNSBlJDAUBHIRAJJ1oQkAHlwWAkAd5s+fhymTJiEQUAoA+R9GX8h3T53mxr0Zu9Pt7XVb/LrBf+kyeRMANNfEIAAQ6IlnIgDUYs1qKgCoqGtNUpEumwe4yohRzpHBYFCIbRxfUlRv0jqikv1SEQC24MKFhiFMAOhFA7Y0wsyAkgLdHQ4rIUwReMzX6fqJRmPyOaP9Zc3j9kjUuP5epSqhIkRqJaZTjVFkIzXQm5+V0k9IZMrBiKDSgCIAACdP1hkEgKBBAFiM6urqbmum/MeTws/MRADQNaoJANs2bcH5PiAAvPHWZvzl479iwcI58HpdQhClvP+Fixfx/C+fl7nmu9/9WwHzt23bhn/5l3+Rc/70pz/j/Pl6TJ06DR9+8JFI+Hs9HklF8/AjD4sKwAsvvIBVq1bL/PXhRx/g6b9/SubYn//8P3DzzTdj7tx5ePvtt/Hggw9i0qSJiDEy3OnKqADwdRAARMElpzM7Q72actYbSw5DrcZI4OMAzp47h1OnT2PhokUYP2G8pE5I6a0pRJvuSkL5jJGFt7rkFf15f+nHfJQxr3BNQvIixwCmAuC/Z86aZazxTWWiXQ3b2gSA7LVrEwB60/oH/7U2AWDw16H9Bv1uAZsA0FMTp7NcXkB7b/cklkVZPjWYV7l6aoiBcl2+drXtN1BqzC6HbQHbArYFbAvYFrAt0JcWGGQEAL56Z2dQovMphStOcXFGZ5fZzmaydA48gqgE4QiYEFjTh+QydzoTCgAnTpzA008/jbKyMikTJbQpCTttmkEAYAqAYNBQALgJ3153J+LBjh4qAJjfIg0BYPObcLrdePLBx8AUAIwYtAkAOZx/xho/95ag/wgAIjtvSP/v2LEDn376KTZs2CBRg4wiZx7hlJpPA/aYv+8PAoDH6wU8bmzZ9D727j2D/+P//L9RVOITOWPlnE6DAFgc8xmJC0aKQUbBJjtaz8XEGUHt8frQdPUy/vM//0ukk5ffvlz6JcHQRx95BMX+Yvz8Zz/D+AnD8R2DABAJRySNAYvDSGxNguC79ZcCgBrPFMno0KFD8ptyz4z6zZcEoFUEbAJAkrRCO15PAgABd00u8vqKcPjIEZw7rxQApC/JkfS2CAgRdwj5o9jnx8GDB7Bvn6EAUKsIAB63SsMhOZ/1HfIgALBNt7a0ou74cYkgnj5tmlLNMY7MCgCqP9oEgMIWXIUSAEaMGCFrB46lXNtwTaMPrnGoTMI+rgkAVBZIjJUS6c+2o9oEP9fR/dbx1iYA9IwAcPxPW1E9vBozN9yDZqcbr/33m/jq9Ck8/Mi3MXnKRDVHl5Rg1+7d+N1vf4vVq9fiu9/9boIAMGPGTMyYMQPvvvsebrppPEYMH4kPPvgA99//bZF1JwGAigFsBy+88DzuXn+3RHn//tXfYf3dd6Mr1ImPPvoQq1evxvTpM/Bv//ZTUQNYvXoNSouLwZVvphQAmgAQjydVhqytudcErH4mADCtQmeoC0tvuw2lZWWSLiOxUrCoFsm4b0mn058AvYzieYzBhY0gybPTEQD4/uWlZTiwfz9Onzot7SIejaaswAT8twkAeZndJgDkZaYhe5JNABiyVWu/WN9aoH8h5ExOmJ6SC/v23Xt+t169V27PVPqCpTFavrca7PbOq6ZyGcO2X15mtE+yLWBbwLaAbQHbArYFBqEFBiEBYP/+/Th08KBIr9Jp2nrtWs8jkNI48AjGEpQjeD5s2DB85zvfSVRszwgASQWAb6/7Rh8SAMT9CI/LjZAjjlfeeV0IAE888Ag62zpE+lakPftdASDXjqEHi+2UrtR/1yuQMJeErQa4dbRzqgLAZUMBYFfdYZMCwErASAGQSwHAHK352muv4bnnnhOJ3/vuuw/z589PGxlqNk+vUgDIqzgErDRH3JsVAMLhKLxUkvB6sOWd7diz9yx+8k//F0LRsJBvQp2h9AOfQWrQXxaiAKDB21w1r+5tUlcAUFpSKkAaATVG/d9+++1YuWIFXn7pZQHaHnv0UZQWl+Dfn30WEyaOwAMPrUY0ek3IAVQIYFStymuutdxJAAijpKrCSAHwNnbvOYp5C2qx8cknBdTtaQoAPkITh/7whz+ICsDSpUsFMMqXBJAvAcCcAoCAga+ICgANkgJg/vxaTJk8SQhMSYvmY31bASClLxoklvwJAOpqwawMBYCS4uI0BIDV8LhdPSIAsC2fOn0KWzZvQVl5Oe655x6Ul5cngKsbmwDAFC3MAZAagd+blVxmQEn1J5fLnQDp+XddXZ0QCKurhwnZi4QN6/hOIgAJffwhIcD8jFEjRxgNKAl+mucUPT70HQHg600BoMufqU76WwHg5LvbUFldhRnrNwgB4K1NW/H5F5/jOw9+CzeNHysy/sUlJTh86BA2bd6MmTNm4dFHH8Ply5exZctm7N9/QPU3OEXen3XIFADr1q0TEuuWzVtlvudadtPmTTIWT5o8CT//+c8wbtxYaZtMA8Cof9qChAEeGzduhMflQmVZ+XUnAGgFCz3H500qsCgAcNzUigLGkIiPd+xAcWkp7lhxhyiZqHOSrcE6Sw1FAoCk7jBeub2tDSOGj8Cpr77CieMnsOy22woiAPxl5w6cu2hKATB7tpDSlJpI8tB1WShAnqu/9mZs7Y9rC30/axn6kwDSF+9rpwDIbkWbANAXrcy+xw1igVybwlzOoBvETPZr2hawLWBbwLaAbQHbArYFbAvYFhiIFhiEBIBz585Kjmvm+Kbjyu/39zgHKatER1+bq0fLcjMikxLi5qMwBQAHAkFNAKACQDoCQE8bhgp/csGJuNeN//jtS6gaPgyPbrgP4UAnJFev2yPRgVrOvJvzyvgg0/e5S6b3e5n2fXq/mIsGfX2uF7eqmDHX82mJ7gSAmAO41NqM37zBFABHUD5yOH74Y6YAWKmcsszNHjUAdAPsteaEZ6Q3owhLSkqwdetWfPLJJxKp29LSggceeEBIADwY2ZkuKrxXBADpAAYBwJS7PEkAcCBJAHALAWD//no89fQ/wVfsRygSNgA0wydvDuLPkwDAzPRSB0YUq25zuTwN6jwt4ZBKAigpLcXFCxfw0ssvYdltSwVgoQJAIBDE44//jRAAfvbss5g4YQS+8yDrKkkAkDQfJAAYLIQ4XEkCwNFT+OULZgLARixYsDCRLkHxKZTENuuUKR3MEbmaQGTO88320NDQgN27d4tMO9vBqFGjMHnyZFRVVXWTB+/Wh/NKAcCrkkQWpjrwFXlxiQSA43WYX6sIAAGDAJDsEblqYYARAPRrmppG7jGs787QKQDyIwDo5yYJRU44kZkA4Ja5ioQvSkDzKCsrlZzY8roEcHTbdSal3KkccOLkSVEW8ft88Bf7Mb92vkiOBzs7UVKWqjCiSpUM9smlAKCAI31+an76tJa1TDaWbq+1GwqoFOvYnavNJm9NoNI6/3Mc6i0olK3wJABQWeiLL77Ajh0f4+zZs0ICKikpxTe/+U0sXnwrrl2j8kuJkJgo/8/vzp07B5KEWOfLl9+B7dvfw/Lbb8foUaPwxRefi8z8lClTRLGI78S5gu/Ce2vFABGasJgnRSkjWwoAo964NlIpABw4efKEJQXAElRXVRmvr8b1QgAyPXYSJOdB1QODitXNpLqOEml8TC9mDlXrbQqAL7b/GeWVFUIAaIQTZ843wFPkQZHPKSkASBRl6iXa+eSJk6Lck5D/AHDk6DFRlBk9pgaTJk7C+fPnTe/iwOXLVzC2hkA/UH+hHtOmTcPOnTuwa9cnWHb7baiqrEBFZQWqh1XDRzWRQ4eFEFBZWYWqykogEoWnuQX1729HdVU1fPMXoc3thyNqpAtxkDCSWQFAT6O6WejelE8vkvnMaGckz3Hck7nTFBWflQyQhgAQiUZlNHGR8OR2Y9dnu+EvKcGiWxYJqdVlUi/R4565cfRn303Xrwtp3wUMaolT9fvoiH4SFf0+Py5fuoRPdu7E2jVrs6YASIzmDiDqAD7a8XFaAkBiFipA0SBdf+1ve/TEhtmu+brbS1+XP9f9bAJAdgvZBIBcLcj+3raAbQHbArYFbAvYFrAtYFvAtoBtAdsCtgUGvwXyIgAQQE6CFKkvnQvgzWIiQ/qbMqXBUAgOnw++yip8vP8APtq1G//wk59gVE0N2lqvCZBKRE4AEI9HHNt0pDMaDg5nAoTsSYWkc1hpWXY+q7m5OeW2PSMA/BQ3j7kJ377zG4gzz3Y0jLgjhnjPkXdVprgDTjrt/V688PqrcLpdeGTDfUA4CjpexUFryIGmdV4aH/a8GEkZ60y2VwBvBncyy54BfE9ekf36XPIPSXCqewkVASAfBQBem5kA8L9JADh2BGWjFAFglUEAYNt2eNxZm6Umm/CkX//617h48SIef/xxbNq0CV999RV++MMfCihAVQq2RysJoC8IAHw1EZM2vP/dCQA+wOvClnfex7795/H3T/8zfCU+RQAwgH4rDGfNJS3OYpMlVLmTdRvrjgTm0Z2TqTDMJzOS9sKFCwL6L126GGvWrhEFgI6Odnz38e+ixCAATBICwAqDABCRaE4FouoUACyzJgBU4jgJAM+/hd17j2He/Fps/N5GLJi/QB6tewLtwTrluMEoUEZ/yvcWx7r+m1H3TU1NOHXqlBA/eC3rnRGhJH+Q4MR7ZnJU56cAIIOF7u2IRWPdCACTTQQAVZfsHblgoAFIAMij1fTXKb0lAHCepZx49xQAVABQBACngwo1QTBlBUEygoI8CMSbD92+CNARIKaUdm3tPDRcbEBLaysmTpiA8RMmwOP1pEmh0w8EgMQckNqmunX7Qicjq4RBgddrMo4ex9jPOP/3JzDEiP+dOz/Bq6++KmMT64LEL5Iy7rzzTtTX10sZGhsbBQSfM2cOAoEO/K//9b8kvRDzx2/buk3ywJ87cwb79u0T5ZA1a9bImHPp0iUpP4lEo0ePVr2ZaSlkzKXiQfIojAAQRzQasxAA9iLYGcScubMl3QpB6ASBpEACgB4ndRoEkhmY8iLdGu3rIgB8+f67KKsox/S716MRDkThhsPlhNtDe0ZAwJqEKpIAwqEQBZekj+qjoqIKHYGA6q8ujygA6INzuaxjIwqg1+lBPv74Lzh+og733Xcvhg2rFgCfyhBM70NVKtolFA4jEgrD43DmJgAgOwEg0yifa/R3uUg0cUu7Ypn0ulmD/poQl3G8TQ3mR1T3O6dDbEGwf8cnO0T6f8nSpbI+6ezqSjvO6Q/7s9+me4/+BrwTBACuIeKKCOrzFuHM6dM4euQI7lh+B+Ki8pVcCZtTAOiZn7YjAeDDj/+Ksxfrhfi5bPntuHn2HHg5BzhSqTb5vhfPM/dXli/fa/trHi7kvl93eymkbH1xrk0AyG5FmwDQF63MvodtAdsCtgVsC9gWsC1gW8C2gG0B2wK2BWwLDGwL5EsAEC9SJrA3l5swgwl6QADgnejQYFQcQSzm5qbTsDcOp2wEAEbnakBAv0U6AgABRzp2KeH90ksvCWDLPO4El0UB4KckAIzD/VQACAThMAgAIj3cG9G0uEMc5M5iH/7w3lY0tjTh8fsfhDtGqWGXhPvpyKF0uEgifr+HVWjOY52ulhW4YI7Hs56lANyMMZwaic4IROYgIEgBMgOZfUoAqDuMspEjTASAiNg/Goc463moqMxknmZ+pqO+GRXKtnPy5En84z/+o+QDf/HFFyXalzmFZ82aJdda2+vXSQDY/M772H/gPJ4iAaA4SQBIWwsmEERe3playwkCgKG/0J8EgHXr1goBgPK5tKVOASAKAA+tQDRCBYCIEIroBk8QAESaoDACgB6jSNhobW0VYEQfCdDKHK0ajwvg/+WXX2LMmDEydhw+fFgIDATv+DeVADKRAGwCwMCZYvuCAMAI74MHDmDfvr0IBgOonVeLNatXK9DV6URXMCgRoEy/wfZkBhST7UvlhOdBmfEzZ06jru64pKtgagnenwoVM2bORM3YsfD5fRYj9gEBIGXCMRMFreNAsqzJQmSakNKNNOnOzX9Co31IrGIkN23KcUCA5wRg3psJunvbJIBOUtChQwfxxhtvoqamRqL+r1y5gkWLFgnA98477wgpqMjnFRUR5oKfPXs2nvvFcwLq33PPBrz5xpuSU76jvV0k5UkA4DlUemhru4bS0jJMmjQJa9eutaiIDFwCgHkso+WE8OZIT376uggAX33wnhAApn3zblyhgoLDg2g8hkg0CIczNeKdpDcO7Vyb8ghHItL/vN4ieNxeqVsSBMwHgVeqbPAgeYLqNWfPnkYkGkZ1dQUqKsrl35FwCMz/TsIMST2SuiIWVwSApgwKAEKcjSAWjyaUaTKNlgnyn9F1zCmBso2wJLOQOBc25k/ruVZiUrd7mbuqAyguLhFiYYjvG41KCgCmYLhjxQohPFkJANb79RTQ7al0fW/2HvnMXFYCAK8hAYBp0KgCwDEjSdg0VuQGr9Ks5tAfBIB0/TUbWTGf983YPo0v+nY0TqZN6U3ZBvK1NgEge+3YBICB3HrtstkWsC1gW8C2gG0B2wK2BWwL2BawLWBbwLZA31ggJwHAJ85MgWhTQsX64PE9JAAQ8KAMJiOuiouLlVO0F8XJlgJAO7MYlauPdAQAVY6IADYvvvgSpk2fhg3r10sUvkoB8FPMrDEIAMEgnIw0VjHX8v+MCvS53ivuEMDCU1KMrTs+xFenT+HvHv0bxqgpSeg4lAKAxuEt9+sZAcAC4DBOmBHkiTzy6nuqNii4xlI7pj8T8f9p2pZyQJvIA+k8fynsie4n6Oh/HdEsBTNfk1b+3+w2tUrTG9LaBhlGpwD432/8EbvrDgkB4OlnnsHK21cBkbD0mxdffhnX2pRMN53lBPzNh3bwEgj661//KpHfTzzxhET6MQL0P/7jP6QumfN36tSp15EA4MZmpgA4oFIAFBX7EY6EBJTMRABIqR4rAUDypSfJGdYUAJmbfrKeCS5YARW2OMpnX7hwES+//BKWLl0CRQB4SQgAf6sVAP79WUwwCAARSQEQQSwSkUhqIQDoNkkCQCiCkuoKQwHgbezeezSrAgCJQAT1+aPrWxM/dHSxrneC+4z4JdFj4cKFIv1Posj+/fvx2WefiQpANhLAUCcAaDAtE9CSd75pIY+5BKwyH4Vcn3M4ljZNXC5J7PJStvvIEZw7f14AeB3lq+6VErcpSjtJAsA+BAMBidpfs3pVggAQNcDpy5cui2S4IgAw7UQMJCDoKFrdvhjdSSn5psZG3Lp4MSZNnCjElEOHD0u0+DfuugulZaUWZZFeEgC6Rfur+yUJTMkxNv9+n2mi7M3sD0mDQPCfqiAkYZGsxYhubVeVwqPvYCe2ZxIAWAcHDhzAkSNH0HCpQaJo77rrLtSMqcHzz/9SIr8ffPABIQNQ5eH25bfjt7/9rcj8c0xgOgC2p7LScuz4eAfWrl0j4Omvfv0ruQfPG1MzRtI9pIKiA5cAIDXscEh+cx4cC7stHyw5DCQnfEqHNiewoEJ+RCLzt23agvNnzsDv9mLZkqWYOnkKgh0BuAmmG+o01rGgJByClQBQ5C9HV7gLXaF2RKMhScnBVEvS56UsKgWMLjiJYFR24cHUDpKWyThUCgqXRPfzcLvc6OgISJoOjgPXWprhiEaljF6fVyTxwyS+RsKSloZsAL5PNgJADFwfx4QwkC46O0GkSDO45dOzKisqZMwheU5IAKbxVSsA5Oo97BNCaCBpIhoVQgTn76tNjWhuacGwEcOxavVqRVTKIVHfHwQAvh/rgPWl56NEHRYgmZ9r/kj3vZUAwBQLHCs+3fkJQl1dog7CQ1QntBLA10QA0P2V65xEf7W8hLU+chEmMtafyc5sKXqKyZeoksn2PW0vPanL63GNTQDIbnWbAHA9WqX9TNsCtgVsC9gWsC1gW8C2gG0B2wK2BWwL2Bb4ei2QlQDQDH8xCQA6Q3oGN15PQ9h7SACg/DEd3XTc0Lla5KNTsOdmMzuktJQpAX+dR9dKEOD5BPzfeustidZmRHF1dbVIwVIK96VXXkLt/Fqsv/NuRBFDINiOn/3P/weTRo7GXXesgKuzC25KxlIenq7Z9CrmOV9IA5RFRT5EYjFcudaCNza9jXFjx+HOO9eJIz1KUDPMqOb0KvyFEwASV0j56CAmkOErL0Xc74WnxI+owyH560dUViHW1QVnJI7Ojo5kBBrfm2kbDJl1AkCUwJUoTG+RSKczSrU9EJBCV1ZWiGR1cUmx3KOtvR1lpWUSId/YyMi5OKjA4PV4pQ5CnV3SNuhMZwRlOBwS8Ky1uVk+I7jLZwWDnXJPf3Ex4PMh2NKiJHwZ5ccyOpWstopgs4SpGW0+5nTgUkszSADYVXcY5aIAoAgA8XAYVy5dxs+ee05AvwUL5ssz6STXh25jBJs02eTmm28W8J9tig572vIXv/iFXPLII49gxowZ8u58B+Yd1vKr+p6UCab0/WuvvQanswv33LsMT/3gcTgp0xsIoogy4iaAQiLzs6UACMXgZR/zuLF503bs31+Pp36YJAAI0cSwD9skiTkSFRiLorG5WXJTd4VCcHtVfdGBrerbrXL6Op0oKS2Rvsx/09FOJzvfkaoA/Dfrk0C6iswFqqqqBaDr7rxV7TOZAsAgAKxdK2SAFALAs89iwsQReODhlchOAHB3JwDsOYp5C2qx8cmNUq88NJSrx4s333wTx44dw0033ZSo73QKAJogQOLHhAkTpOwEJEkiOHr0KOrq6jB37lwB9NgmpN+ZQK/uDF3HAAAgAElEQVSBRgBg2XWOegKdjOSU9+kIwFtUJOQt82EF3dj3JA+0oXahI0gzpVCwDpTW+7W1tQvgyjKwzVgJALmuzzkQm07IrgBQbyEAWGgzhhKKIgAcVAoAQgCYm0IA6OoMyjj23nvv4fTp0xg/foL8rdsBgTSOrYnxIBwWCfJh1dVCICKI5vcXI9DRgVOnT+PzL76Q/NrTp0+XMYU2UoCkGvMIxm3etAUXLjSgsmIYFt+6DGNrxouUvIxbif5vEHoS+LK6XuE2BiDKcYaS6Sbdf6eZGJQ3yTA5HqfWd35ExYREOctu/LCUnBvckmNcjSOcDxjBrUgA+ujFYsOYh9kWj584ISoM48aNk/QOr7zyihAQli5Zgl27dmHs2Bo888yP8Oabb+DAgf24bdlSvPfedjn/9uXL8bvf/R533LFcAOUPPvgAP/rRj+DxFoHjDsFTqhlQAYAKEiWc4xLHwCYAsH385aO/4MzZM/jGnd/A+JtuEnIl1wlst5wnMh0JnQndDKiA0ccEgBjcSs3GEYbTEYcrptJyqEOVQJFaOG9FAUcMLje/J0EgZqTxSG1DLCMP9luXk0ofLnlPL1wYVVKJ1qYWtHd1wukrQsgBRJzqR1K5cD2TRQEgirCwQDkvy5wbUWOrmTjB0pj7ZCHdsKSkRMBYPV5zPmMd6iOXAgBBbL4v1zG0z7G64zhx8gTG3jQOY8eNw9WmJlEEmDtvLkaPGSOE2myHHoMzthELYaSxqVHWk+yTPDj3cB3Csa2yqkqUOUii4vqSNqTihibwlJWXy3vzWp7Hz3PNL1kLn+VLTeLlWH/5UgN27tgp/XvmjBmyDhQJfxlmmbJNrfcLUQDQw3S6/U62MnNN9uc//1nWK6tXrxYCKw+WiTbkeibbYd1/qf6TVLqStmXh7briEJUzqS/2g14MydebAJCLENHT9pLof06nzBk6PUdv7zfUrrcJAEOtRu33sS1gW8C2gG0B2wK2BWwL2BawLWBbwLaAbYHuFsiLAGAoAKS1X34O9/SXGqBALI5gKASHzwdfZRU+3n8AH+3ajX/4yU8wqqYGba3XJJpch3wQuGCEFB3fjMyhc7A3h9UBo2RalaOWkbjZCAB0VJIAQECSoAmjCX/xn89h3LixWLlypYBd11pb8Prvf49ZEyfhbx96GB2Xr8AbjcNtRED3lgAgdgAQ6OrEZ/v3Ye+B/XjgoQcFeGxubESpvxgOAtppwrl6RgBIett4SzpMixkdXX8Gb2zdhNP19QLeFjvdWLH0NiyZvxDlJaUCdtCJSjCCBItImLlzlaO8yOtFkdcnDtarl6+IQ7XI75MIsKIiL0rLy1Icv5TJ7epUADBVF+h4Jamgo71DbE5nMu9BRy4JADzHV+QVcgBBnsoRIxFqb4e32I+dO3aI03L8+PECMleOHI2u1msIdgUU+G/Uk4pWJ6CVBNdiju4EgKef+RFWLl+FWCiMxstX8cbbb2H8xAnYsH6DgGYsi3bNSk5vKWM4QQAggM/2x998P74bSQC//OUv0dDQgO9///si9dxuOKKt7bPvCQBxCwHgPJ764T+jqNgn6hs0kZkAQNs3NTfj1y+9iNNnzkh08eIlS7DhnnsE1Cj2+xPkBbYTt9spOayZA/ueDRtw9swZfPThR/i7J/4OpSWUQz6LGTNnSFuh9DEjXnkfOpx58B7JQ4GqSgHggqEAsBTrEgSAa0kFABMBIGooANB5n5oCwAnESQAIo6SqEsePncIvn38Lu/ccMwgAT2QkALz99ts4fvw47r333kTxrAQAnX9cCCtiCwI0EXR0dCh1k3AYJ06ckJQAmgRAcgWB2kRkIKNXjRzM9fUXsGPHDpw6dRrjxt+ExUuWytik+Cp6AFBRjOwPlxoacPx4HebX1mLy5EkCCvPQihnd1Du6DbQGiG0aWwj4k6DFg3nLFZnGgcrKKgFbCaCYDytgT5CP0epsWwRmOL7wyJTjvhsxwAQo8z01oEP5aA0OWQkU2cpTyNySmwCw0KQA0J35RWsmCQBUAOgwCAArEwoABMw45n/00UcCOt1777ek/kmq4W8ZU5j+hSMrwXZGr3o8QqyhLQjMaDC1I9CB48dP4FrbNSEHkARAe6o5UIGSPSMAaACHvyH175J6UcQqM+ieWn8WUkRa45snMtW2Uvp/noTEbu3J6ZT2IQQwEwBFuypShFYC6AXaZJAM2K8//PBDAe4Z9T9y5Ej85S9/kSjolXeswPb3t8u4uGjRQhw9egQlJcVCKty2bSuqhw3HylWr8dKLLxqA20j8/tXfY8WKFZISgGMA6/nihQv46qtT+P/Yew8wucorW3RVruocpVbOCUndyhEEkogSOTOMbWCMAduE8djzZsY2vvfNON17PfbYM8YkY6LxYBxAAgwiGEmAckQ5S53U6hwqV7239n/+qlPV1dXdCoT3zuFr1F1ddcL+Y++19lpfu++r8nk5BBRMxjgRyQRSaCjcZIq7QdikhYHYUThs2LdvLzaRqBLwY8rUyZg7d47I2JsJH/0FuIL+gBAgeO6BAyswftw4UUAhUY/kz/SD67750GChfrZzQQBQAkBhOGNRtNacTICRCvhXQD+Bf0UAiMLh4CDgz9xXsuo/jQBgVM0nCAAOJwJ+EgBccHYB0VAMzrwc5A0oQ8jtQMgBhI1tiCtugzsLASAcD8HuhJoDDPWBGGIJAoDMzwbomg609jT3sU2F+CPkH1V9rsc091hUA9BzYbb252e5H+N44Nq3fcd2HD12DGPHj5PKdqqnNLe2IhAKorikRAhkWi2hp3vrLwGA5yXRSkB0h0PtU91umYf5GtuBr4tShMMOr9cn7UhiGZ9N7zNJetM/92fN6Ot7NQGA8dq8aSP27tmLstIyTJtWJfskUUUj8esTJgBwDaJyFa1KSFCcNWuW2JpoQhr3Kinra5piQjoBQMgpVDKwq3Gd+LslMWbiomqWJADYhADQ+14lc6S1akff2qEvmhhy1307naF40uc3n8YbLQWA7EGzCACn0amsj1gRsCJgRcCKgBUBKwJWBKwIWBGwImBFwIrA5ywCfSYApKRw0h4yLdnRxwR8whu+nwSAvNxcSXAzceR0OkQW9UyO3hLUrEhPP1j1RAUARQC4HUXFRZLwJDjzxGOP4sjhwxg5cgRyvV60NDWjs7UV82fMwLKlSxFsaYMrdvYIACJrjTjC8Ria21rx5xWvSsL0tltvQ0lxMSLBkLIBMFUE6ec5GwQAJpbdBXlYs3UDvvbNb0il2swZM3B0737EQ2F895//BVdcfoUQOdheTLCyisnt8sDhsCN/wAA0HjuGYDCM8tIyAVuCoaCQKUpKS0Rut72zQ6ojNdhDkLC+7iQGVgwUggCTr8y5S/W0z4fqo8fkPJRRZqKaYGcwGBDv1NbmFkk25+bm4fCRw/jxj/+XVJc98OCDUvFZW10noLvX50E8FkMwEFDJRYJrTHSbknvdCQBlygJAEwAaGvDfv38Zo8eOwdIlS5VagteXlQBAcgSTkhqk5M+8H8btiSeeEOD7rrvuEoIHv6dagvk4uwQAO8KhONweL+DWCgAn8OV7H4I3xyvkGyUgYFT7xoGOzk787Gc/E+LDzbfegg8+/FCkxr/9nW/jlltuRUtLM4qLikX2urioCD6vR6St/+f//J/46b//uwCZr77yCu6//348+esnpQL+xz/6scjjM36UUS4oKJT+wJikEiBOgwBw4yJEY+2IRaJSvadUHzSo1H8CAOPPpPfKlStx8OBBLF9O4oc60gkAmmjE/sh2Znv6fD4hovC9ooTR0YH9+/cnSABUCaBtgCYBfNYUAAiWaJCfRB1WT3JuZNuRsJVajazAYfMhAHVMVayyjXXF7+kQAPR5CwuLBAw/1XgqRYKbv89GIOjvunJuCQCKjBYKhoRItXr1+2hubsHVV18tfYcgmpL4TlUAYPx0ZSqJOfyer2kSAOfZXbt3yRxKEgCJUOyDBNr4dboEAA0CU0VIgH8BDNXUp8FDFX/zamQmAPQEtqS+3l2Buy8kgmTLphMQNJmCfVUDOZyTVHyVxPuZHKy8djicqKurlbnxxIkTCTD2osUXgQowTz75BDq7OlBSUoSmpkZcf/11GDV6FJ5//nkMGTYMkyZOwvur38d5502G15eD119/XeYKfnbD+o2y9hXmF2BQxSBRFFBjTpEAbdQDSrPBSU5Qnz4BgCvspk2b0NzUJOAq1w6uz6NHjZY5IR0A/jQJAN5IGOv/vBK+iCpHVsA/SSSaCKAUAJxCANAKAAo4Nx8EzHlwLyckAIcd/kAQLnjgiuYiDie8JUUoHDoQZWNGIOACgsR6bYA71jMBgH05ghDIWSSozb0aSa0im25UwieUAGKG4ZLB6e1LLxfwP208xGlREAwm2knm7R6GshAASHqjWlJDg1ilDB8xHOdNngxfbq7sAakcRNYQwXeOQZkz0tYMcyz7SwDgHoLkEr1O6fvRRACSjTWRTAP/JAOUlpXJGtza2gLasZCYRyKpsg45+4cmAJAQuW/PHlkD+PcG94Gct0l+dTtp/mXs9T8hBQDuTz766KNEn+ZaROsOriMcv6nqKRnWW9NY0Ptejh+Oa/Nsq5W4FEklSWbU71FzW18B+uSa038CQG/XOJP15+z3G4sAkD2mFgHg7Pc564xWBKwIWBGwImBFwIqAFQErAlYErAhYEbAi8FmLQJ8IAFFTiq+35EY/9OxP0wKAftlMCguQ7HSgM81Tvb8hNidjddW/SsbaJcE3e/bslFMyYUQA7uWXX8a+/ftw+xduFyCTpYPhQADP/PopeJwOTBw/Hu0tLcjxeFFaWIiSgnyRxY8HQ3ASBGCuOGEB0FtSqftTaQsAqd+y29AVCiK/uAiHjx/FK6++KoDmsssvx9DBQ+BiZZBR6WU+09kiAMDjwvrd2/HFe+7Gsmuuxnf+5ds4tGs3/se3vyOyrf/xs59JkvTFF1+UisbKqZVYctESVFZWio3CS//93zh+7Li8fvkVV0jyn1Xht952K1raW7HitZUiU83kOCvFmZQ9ePAQJk6YiOaWZukPU6ZMxS0334wTx46L/P3x48eliuyq5culmpIVky6HA12dfgH6v/jFL2HN2jX4tx/9GJMmjMePfvhDkU5e9dYqAcgmTz4Pl116CQaUlIGpSJIBxBu+nwSAZ59/AVOmTsWll16ChoZTcDiSFVGZLADSW5p9kEl7JlYJ0pEEQIDu5ptvxpAhQxLStfpzZ0IASNGMFahLEwB8gNshFgCbt1ABgBYASgEgnQBQW1eHL3zhC+gMdOEX//mfCEUi2LBxAy699FIBdB/91aPiTX3o4EFUVFTg/q9/HR9++AH++Z//Gb965BHk5+XhmaefEWCTr7GK/rnnnxMAiEDXrl27hQDA5ycpwGypoGJgk4q4mtrqrAoAv/jFzzFyRDmuv+ECxEgAiMYQi0QkkZ0gAMRJBDAsAIoLDQWAV7A+xQKgyriqggYJABBs4b1Sop1KIPpIgC4mSXH2NVo+sI1Z+c+Dn2c7sn+wrdnumgRA9QdK/2oSAN//WVIAIAHk7VWr5DmWXnyxVFIymf/ib38rr7HdUuagNDCH6gE+r1fG9L79+wXckPm4h8rB3gB8VsvTo5ig1MCKiu4EhPTzZgGXeltb+k0AkMZLQm38rmcFgFQCwJo1a4RUsXTpUkQi4QRAbSYAkPTAvkFQi6AVDyVxjwQJIC8/X0g7tKvgnFklahCjDfufqKiPrFixUiwAiovKMHv2/IQFQDhIUJz7A0PNx6jwT7qwx5GfTzUIxUAj2KjvSccyOwGg93UxrQDciGd2+FIDiOn2EoydAE8aHBWFGhuiMSosKI9zRQI4g8NQ7OCYr6uvR/3JegHJCJZNnDgJBw4ewKOP/gqTzpuA889fiKamU5g4aaIoKPD9JLhpiXi2a0lJmSitcN6ZMH4CThw/IWAg59qB5QOETJSb45PKYAXGUulAzZMyrlIsGPpDALBj3749Z10BQNb+jZtQUlqKEcOHC7jIsUtyA9dzM8Cqq4TNrfFJKgB4IxF0HDwKT4IAoMaBJgJoKwBlAaAIAmzHdACbcz0P7i+UhQcJALTEcQMRLwLhGBx5PuSUFcGW5xPwXykAxJFNAcBMAKANEdcVUUIxBUwRXZKHllPPOoKME2jlgMRYNkBnthfHiyiSZCEA8HN8dq59bGf25/nz58Plccu+rqy8XOLAKTInN1dZjujK8B7m6b4QAMwKH8899xwWnr8Q48aNl35GMgKr2d98602xz+D98LpUtgmFwnj8sccwYOAALFmyFBUDB2Ld+nXYtHGTqDJxre+NUHy6MweJFVS0+t3vfodRI0ehaupUsQgiKWLenLmimpPjy/nEFQAYqw8++EDUYwYNGiTtyGPixIkYOXJkHwkAqkMlCQCKMJaE+ZNWXKSpkACgl01b3LA+AJXq+ntQPSk5F/b+ab45dbyoz5ivnO0uuv/uXPUX/SwWASB7q1oEgN57vfUOKwJWBKwIWBGwImBFwIqAFQErAlYErAhYEfi8R+BzSADYsmULtm/bJjLjZWWlaGvvOKOivPQEDBOSrMSlBDeleW+88caUVmaSir7mBJlPNTbiyquXCwGAMvtRfxAvPvMsSvMLsPyyy+gWKyQAeq4TRJZ/E9X4SnpVJZSSCa2+dilNABDJYrsNIQIxLgd8+Xkif75l82Y01NbDabdLZf2AsnK5T/pB6uNsEAD4EL6iAqzfvQM3fvF2/M0Xv4jvffdhRDu68E/f/JYQEh7+H9/Di8//VmSrmSg9fOgQxo8bj29965v4/vd/gJrqagwbOgz1dfUCzLNS94Xnn8d//fKXCMfCuPuer+Chv/978fMlgHzRRRcp/+p9+3D5FZdLApYKAk/9+td45pln8PLvf4+lSy/G/v37cNGiRVi6dDHu/ru/Ez/hqVMqseqtt8S6gR6ujz72mADJCxYswHPPPS9S5azkYn757+64A5PHTkCgoxPRaNjw2k5KDosCQGsznv/D77F+907kDzAUABZehHg4hFMNp/DsC88LOYEAOKvczASAvrQ1k89UnCDhhYA/25aVoFSmuPPOO0Ue2XycFgHAwCHNwIABDxkKAIoAsIIEgK0ncPc9D8Gb61XWBWkKAJTU/c3Tv8EvH3lEvMerpk1DZVUl/u7uL2Pf3n248srlWLhgoSSHn3zySfzoRz/ApIkT8d2HHxaiyMYNG/GTn/wf/OQnP8HP/+PnAt7+4he/wJ/+/Cf85S9v4srlV8mzU1p/+fIrDalZcwTSCQBzM1oAkAAwYkQ5rr1uIWzoFAJAPBpNgP/y/ATL4i4EwxHkZiQAaAsAwx7CADRY0U8CAO99yZIl3eaPlLtNA6C1jLuu7Gf7E8wjOHH06FEBaplsnzBhgoAhVL04HQIAAcf6+jrs2b0b06sqz5oFAEGmP/7pTwIKXHXVlbj88ivEz56kDo5bkgIoT8575vxKwMvf5Zd2ZDU0qzEJ+q9+/3385S9/wfkXXCAgTFFREZqbm9DY2CRV7PwiqN3eocgbHB+DBg8W+WnK2tMGorSkVGJHtZaNmzbhumuvlXMR9GIFNuWdR44aJWA440F1iq5OZS3BCkauMQQkGWMC5Xw2s78132cG8/pHADDNwgaaoQkAW7duk/k7swWAUgBQBIAWXH755TIOSQKgPDvJKwSIpfsaQHZPlgdSPSkDmLLkdmzfvh21tbVCemP1ORVYOCeTAFBbU4+iolLMnr0AQwYPk9rfcCgs8TATABLKPgYpgAoATgd1/xUBwFz935f5r8fyYfWEplP0Rk7MfLVMFgT6NYaPYLkeX/Sij0WT6ix9u/+0dxm3TNBTy6YL6YjAr82G3bv3YNOmDSgvL8V1112DtrbWhKQ+P2p3OAUoDfj9Ik1us6ufOU8IQc1EYGBE2CcikRCiYteiarblywC+TpsAYCcBYC82bdmY1QKAT08SG9c+zmHZDt4dx9/OnTtlrF1x+eUiz865lGNrwcIFUvHM/k3iCcdxOoD9SRIAuJ9zRh2wZ1S90n3TAAwzeTD1GIw4YrQMoB0Hd478N8PnOe7sMcDV3Izqd94W+wXvtJlod/pgiyoii1YAIAGA7UDShHnO4piUfkXAtedifbnTdPhSCABphBjubwXIJSE2FJL5OFthNvfZVMrhvn7uvHmiAJCgExlKBRJJu7K66WbJ1U/CFu+LCmJcH7gfeezxx2VNuOGG69HR0SkWRVwruL+npcXNN98ifZDrw4aNG2VfyrHGfee0qmlYsXIF1q1bj4ULFuDe++5L2Oic1tyQ9iG2E8cz59hIOIJgwC+gP69bkJePAwcOYNfHH2Pm9Bmyt6dSyZlaAEifiURkrHKfxfbJdmg7E+5HSNIh4WjDhg2yJnFfTbIi/57ieCaRkXvZ5JG0itGvSd9JuaB5Xo/D7XKgpblJ2kn9nZZvqFoo9Y1uR1ZFOvap/qwbyrIscR3VMfuoCpP5OhYB4GyMlNM/h0UAOP3YWZ+0ImBFwIqAFQErAlYErAhYEbAiYEXAioAVgc9LBD6TBIAt+Ou69bjvoQcxcNBgtLe2q3yLoRhA0EZJjNITXAyFzyja6dVYTJgzccmEKYGf9IOJZwLEL7/8B+w/sB9fuutLKC4qhCMaR8wfxDOPPo6h5QMwd/oMRAIB5Hl9sNFTWDzk0xNUfO3MCAByBhsQtQNRG+DJzZFk5bHDR/Drx5/AiaPHMGzIUIwZNUq8OQl06+NcEQD+7f/+V7TXN+B73/0utuzcjq89+AB++P0fSKL1P//zPyWJ+uivfoWLl14sidY7vnQHvvXNbwmQz9jSH/m//uu/8NRvngIcNtz71XvxtfvvF0CV3uqPP/64+AQTGH7kkUfES/nll/+Iu+68C++sWiU+yNdddy1eW7kSkyZNxDVXXYWf/fTfBXz+ypfvEfCY1V0kAfzwxz/CpZddhmXLrsCPfvhjbNmyVawFxo4dg7+58WZMGjEKoU6/AGwEds2Sw90JAOW45+tfw4VCAAjjVEMDnn3hBalcPF0CAPu5rghn8pTf/+lPf8Krr74q988KYPNxJgSA7gPJpADgMQgAVADQBAAqAEj6U/VrDlECszW1tTh05LD4Wh86cgQffLAW//Qv/yJx+Mrdd+OrX/0qli9bhhtuvBEDB5Tjuuuvk3b83//rf2HdR+tECeDXT/1aCAJM0r/8h5eFtEG7hqFDh6G0tAzXXHMNrrzyKgSDoQTQqSAKEgByUVNbYygAkACwRL7vaG/HF26/Hbk5ufg5FQBGluOaa+bDhi5RyNB+yAr8V8ndJAGgyFAA+DPWb9yFyulVuONOEgCoAJAkAGiQghYATNBfcsklKWE1g7ESsyyeuBogpPoD252fZf8nqL148WIBxdk/PksEAFaYs98/+tijAkhdf8MNePPNNwX0pzLE1m3bsG/vXgEtCRhcccUVAmpQNYAV7SSQkCTEanQShkaOGIF77r1XyAHsA5z7SRzgGOZBAIaV2QTxK6dORUtrKxpPnZKfJ513HkaNGikA9ratW6W/0Sv9rbfeEkUFVk3yWoxlY1MT1q9bJ1XWBH7or8z2o6IFr1dVWYnxEyZIZav5OJsEAJ5XKwCkEgAugsul5MG1BcCaNavR2tKKy6+47IwIAKy2JWhDQJrV/iRdEMyZNWsGXG4XOto7MisAxBUBQPX9pALAmREA9IpkXif1ubMt8/0BcVLP0x2A0eeSTYcQACLRWEIBQEgBBrHidDYeiTmGlghxwGEQArUaAUG8kyfr4XTaMGTIIHT5SUgx3iSEDYciAAQCSjLeQcl4EgDCIh1vszkSlgLcG8UpPy/tExPFllicoKIiCsh8aYRaiADyuyTBLbWjq3bg/ohAMoFYUQDohQDANbOJY2v9ejmdlnHPFDveKUkMfLZBFRWYNm2aApjjMaz94AO0NLcIqEiQmHscOR8rzU0n+yQJAAqqdCIuSjHpuypjEUkuJsYb+rJfJQGApNCY7OlY8Sy9kmoecQiJNPkVh7MfBADzfpnYp7nS2tQdeuza3R4n7cl5X4kjFkdXV2dWAgD7EcF/qt9wf5hXkN8jASBl3jXWzWx2AJkeQogJkYjMs2YCAIm+XZ2d0q/SCQB8nWsuCQB//OMfZH95w/XXY9z4cXjppZdw6NBhzJk9G/c/8MBZJQBIDzLsoLSiAseHy+mUv02odsV1jSpfVMugeoHqJ6mWX3pMsC+9t2Y1jtVWC6FiwfkLcd7kKWJ/oNuV6wDXWiovcV3gWM92cL/J8cqxSgUAjvfGxkZZXwn4T506VRRlCNbrMZs8HwkAqWfvNreqTirjgH8r2SIReGBDocsjc15rOIS42wm7k29Ir87vZV2IawJAD3Net7/XCP5HTcQzpaiSmRqTHjX1F2DKLMF26ieBpb9rjqUAkD1iFgGgvz3Ker8VASsCVgSsCFgRsCJgRcCKgBUBKwJWBKwIfP4i8BkhAHSFQrB5vfAWF2Pt5s0GAeABDBw0BO2tHbBJlYbhoeqwSwUkE030imQCPL0qqD8NkakCg0kZJgpZXUZQxHwwgU0FgBUrVmD1mvcxaeokIQA4I3HEuwLYuX4jFs6chQUzZsENOyLBoJH2MaQrjZOpwhRDUrJf1WHqBGYLABIAIiQA2AFvTg62bt2KdR98iLKiYpw3cRLycnLh9XjgcbvFqzQlCZU4V1+ilppQM4oIUxQArrruOjz87e9gz8Yt+Ld//VcMHTcaN9x6M771zW9i3tx5+NnPforfvfg7/Oapp3DNNdcKyHvbrbfhwfsfwDtvvyOVtgTwHvnVI1Kdf6K2Gg88+AC+/8MfiCQ4q9/52TVr1+Kxxx7Fi799UWwBHnv8CXztvq/h108+iRZWx991F97/619x0YWLUDl1Cr7/b/+GL33xi7jm6mtww/U3SFKSqgLf/va3MWv2LHz96/eLegCrh+vr61FTU4377+N1OFMAACAASURBVLkPN16+HJGugBAAVDI0mcT7JAgATMjy0FLwTM4S/GfClZKz9H42H58UAcBDBYBIGLw7MwHg0OFDeOSRX2Hs+HH4h3/4Bxw4dBALFy7EJZdein/4xjckSU4g+MrlV+KOO+9AUWFBCgHgwP79+NnPfiZEkV/+8pfYv2+/kEQoCf+bp5+Wq61ds1Yqy374wx9i0KAhpsfXBICkBcDcOXNw8cVL8czTJAC04Qt/+7fIzfXh5z83CABXzYfd5pdW1eBc4t9PmQDABxPp+oEDJZnOylh6ANM6Y9KkSZJ418QAzksEJtauXYvDh49g6PBhmDN3HoqLSwy5XI3M2KRi/lwpADCBz3mTahy8J/qav/H6G1KdP336dBnvgwcNkkp/PtNNN92EDevXC9g+cdIkATFGjR4tZIA33ngDF5x/vrxOMo/X58XgQYNFZphA4JKlS/HEE4+LtcYlF18sYAnnAl6LcskVgyowZ/YcvP7GG6KccNttt6K9vUMIAOPGjpV1gzG99bbbBLRY8eqrUvnPe96xfQf27tuHCePH4+ixY/Iv33cuFQAIwpLks62bAsC5IwBQ2rqgsFDizRhRYYTkJwI3XJ+osLByxWtiAVBUWIo5ogAwXMgxquqcLuB9IwAk1p2MpL3USs8kapgkAJilu1NXqzMhACTPpM6fCubGogStI1I1THD+DLB/uZDMLQboQ/l2XxhwGQCyy+UELSt4C7EYLQeUl3pCUt7wiU8hABiEAJIWSQigXYH2dQ/HY+iIhxFFDE67UhmKEvy3k8hGOxtjL6FDcA4IANxfUbnknXfeEdUX8/4jfcfB+6GMOZU9+D6CnOxd/DcQ8OO1116X2JE4RJUQErn8wcCnRgAADHusBOjdLaIZVCpk99bLZkudMFmRz+r8JMlOg6SKQBJPVQComoF2FxUA1L4hXQHgkyQA8Ck7OzqyEgBIbiNBbMSIkZg3f66sHT0pAJiDpvft/QVQz5QAQIIUiYQkM3I9OrD/gCiBjRkzGvfec2+KRUVfdtTZ3kNyn8QjFoPL4RTCM//2CZJYnJsnijXrPvwIPq8PUyZPFpISFb/OhADA+9m7d68Qdkh8o01TtoPtRzsTKotxj0qyD/+lNQAVZbh/5XglWZG2RakqIFR0UMoOiSnIPMEK0YUEZ5theRGDIxBEmd0NW00TGpubYRtZgaCPKig2sfrq37pAOxT20mwEAH1v+m81RdhOzJwGAUCr22gSaveYpVLANVGmv/23v33KIgBkj5hFAOhvj7Leb0XAioAVASsCVgSsCFgRsCJgRcCKgBUBKwKfvwh82gQAo5rOHwoKAcBTXIS1W0gAWIf7HjIIAC2d4kWuky6sVunq8osnerqfaXp9fW9pVjZYegKGiUWCakz6i2RligSmqh6i3CZBpFf+/EdUlJehrFApAET9AXhiwJLzL8DYYSMQJfifkEhVCXjlYam6Cr8X8KS/BADDa1WdQykAaALA+o0bsXnzZgwfNASXX3IJCvMLJHnIZCIv5ZeKwkT6Sr7p++VTE9w63jlFBdi4awdu/sLtyC3Ix0WLLsSRPfvQ2NSIB775DSy99BJ859vfxqpVqzBz5ixs2rQRl116mXi8/1//+I8iezx1ylQB77785btRVVWJBx54EPPmzUVOfi5effUV/J+f/ET8kX/zm6dFQYDgIMkAL/xWWQs89ujjogjw0Qcf4rcv/hYXnH8Bdu36GPd85SsYUF6G7373O/jqfffhlptvEVuH3Nw8/OM//iP+9fvfF8D/7rvvlusTAGLl05Ytm/HP3/wWbrziKlFyIGjK/sYEnyKkkHBhw8mWZjz3R1oA7ED+gHLc98D9uHD+hQiHgmioP4kXXnwRU6ZqBYBTUq3Z28GkKfs3DwK1BNqYPKUCAj1gCQhfd911knhNr5g6XQJAxuo/VvmG43B7vYDbiVdXvI0tW47j7nsfgifHh3AkBMJIZgIAx8zD3/ueVGZfeNFFAvS++957ePjh72LW7Nm4+aabxcpg5MgR0h/+6Z/+L1FpePjhhwX4/+t77+GJx58AvXlJyFj52krcd+99AkRu3rRF5MlffPF3ApTyPYMqBnXzYGXb1tbW4Omnn8GC+fOxeMlFePaZZ9De1oIv/O3tQgD4xc//QxQArr5qAey2gFG4bPToxJhNKgDkFH/yCgBsf4JfrI4kOMtKyQsuuEAS6ky0E1BjvPuuAKCAUkUAcOOkWADswrSqKowZPcpUvahr1dJn1PSeawCvprdRAYDzJ6v1CZaMnzBeiAnLrrhC5oN333kXs+fMEYDvwIH98iwcv/Rgvvrqq4UAQL9nKgbQSoKgCuXDSf6440tfwoiRI/Hss8+IQgCJPJzrSsvKRMKZ9gAkClCBgkoUo0aOlKrSVW+/LaoDt99+O157/XUcOXwYDzz4oMzjP/3pT0UFgGDOm2++hbvuvFPIQSQq0MJi9qxZIlHty/HhiiuWpa0H/bMAmDZ9usQmeZiBa1ZfK/UKEgBomxDwd6GqciqWLCYBwClgeygQknOsXr1aQPukAkDEZAGgPccNINEEqpgJb/wtn6u5pUVIY5R8HjNmjIBbdodNZJbr6uuSBICiUsyZtQBDhgyXykdWYCYtQAzYzlDqUet1HDm5OeJ7LiuVAfZklj026Y8nyHEmYoHJ0kDWLCERmFf4TKu9fq2nfmySoOblCc4nCAAkHBL8jyMaUUCcSGxnFELvaUZX1+XnlPWLXATOWBTeSBTeaAxNx6vhMApXhTwTiSAaiwqY5fa6pcCUREelAgAB+ZUFAD3i7VIx76QCQDgkMQnx81H1XlbNhlkd6/PA5fPA6ctBmPYQomTjUBX/aet/dgUAWgpEuysABLswZcpkzJ07FyXFxUYw1D0Q8KurqxNAkWooBAdTjrSmcbucAnIy3pReb29rE1IAFZl4UAGFY4FkItrfBMNUoWBc7GIRJBYIpq7E10iOeGPFazhx9Ch8TjcWzJ2HsaPHwN/ZJWQDkb/PsBfMDYdw6N1VyC8swLjLr0BDnDoKTrV/s/G6yv4iuX/qjYjS2+8z9CPNsjTaX5M75H4NW6kUC4BeCACMk5mvYA6/vlS2WV/A5R66e6IvGesn+2NnZ3YCAPdaVHfgOjBx4oRzTgDg2kfiIteH01EAoFLN8BEjBOAmKXH8uHGyBlMh4Itf+mI3S4Te9nr695rcpMnH+nWl9EHg3yXjnAQ0kpJpAcBrkuQa6PJj1syZ0o+FkHUGCgC8HveZVAA4//zzUVJSkvURtOIRP8d9q44FrQM6OjqEBMA2njVrphAK9H5VAHPqZ7A/yvqkxhH/XtLqFtyFcI8dtgMBp+rv3nAExYEojr79Efbv3YtRSxegcNwwxNx2Gcs5NqfMpwLX0zpD3E6S8xz37ooIJasIbFHu50kzUoQbrbihhluquo0octjV3ojXUNYfduoSICw3z/PY5HcuY06Xv8vEwsOGKP/io60D/6KlmIBayHrnA/W1E2V4n0UAyB48iwBwBp3L+qgVASsCVgSsCFgRsCJgRcCKgBUBKwJWBKwIfE4i8GkSAIwQMfnTRQKAzw1vcSE+2r4Nqz5ciy9/7T6UllegrYkKACppqd0hnVIlZ5NEOY8+wVTGm8yWkJJEZcI/LaPJiht6pfLErL5Tv1YnoBQzQfUVK1/Frs1bcfvya1BRWILO9naW7cHrcipZdFYTGkkk9agKBFGH8a+8pM9/en2GhIRAOITC8hLs2L0bb656C1OnTMEVF1+K9pZWSYqlJ/n1lRJwfm8BTLm11GC53B6pjmxub8Nbb6/CiepqtHd2oKy8HOedNwkL5s9DYXExDu7dJ6D9x7t3CeB2/kIFZB4/cQJ/+OMfUFdbJxYFt956G8rKSsUCgAnEkSOHS8KTMt2UACYwdtNNN+PY0WPYtWs3rrn2GpEQ37ljp8jCk+hAz++9e/ZIBfDVV1+FgQMG4KWX/huXXXYZysoHyH3woH/2itdeE9n/m2++WYBG2gnwqKqqwtLFi1GcX4AYvZ9pOUGP5YRnqCJe1LdqAsB2IQDc//ffwMI5CxEK+lFfWyfnZwUz/c+ZMC4sLEqNps0mgAqBewK9GvDluNCvs3qKlgeslJs4caIALaxUlp6UVpLabwJAlgQkU53hSBwujxc2gwCweetxZQGQ4xNvaZXyNHp4HMjNyxOwmgoNu3bvkp5OBYCrr7laAOwH7r9fSCCUdne6nPjCF/5WgEySL5YvXyYV/3wf25WJ6DWr14jkMyvMtm+jR3m9xGjJkiWonFppDCdTB47bkJuXj9qaWjz9zDNCIrn00ovx9G9+g47ONtx44/UoLSnEs08/haJCF65cvgA2W1CSzjJKTUOT6Fsk5kAwFEFuSSF2f3wETz71ajcLgAQBAhCyBkkbL7/8slTAU6nBfKS3F8Fc9nMC4gT1tecuFU6YvOXXxo0bpSqPYDbBafPRXQHgAxw+fBhDhw/HnLlzpb/J3JkYtooA4PW4cLJOEQCmT6vCaPHq7VS+5OY5Kuu01J0AQCCAKh7s6z//j/8QSX3e83333Ytt27YLgYWy/06nQyTsK6uq8Nabb8pVqBLBMZibmyPKFlQKuWLZMpnDaAfC8UsVESpC8DrLli/Dq6+uEMCaKg/0q9+zd68QGdh3KEP84EMPicIAv7/llluwfccO7N27R8B8AigkE3Fu4cGxT1sNWgf84Ac/kOpr9lWCGpSMvuTiVDsH6S8ZqtmTBC/A6XZhx86dMs+RAECiQVIKWCnNGD1PwFwSzrZt2yrEBgKg0yorhQDgdioCAL8IqpKswLVpydIlyVXFmAvMfczny5FY8f4ZW4JIJDL5u/xCnGjraJf+RQWE8ePHJyr/9RrV3NKclQCQDpJIPEwkABIA+JKWuHc4KVOfLjWv4MzUgwA8JefDxjofT5xDx0vFP7V6M1EdTTBGvhSxIpUvoGLO+GnAnfcnZMBkcyASiSEUjIHbDCXFnTbfCubDfUIPkKgtjs6ONricbsRjLtjhgMMWQ5kdcB47hvo9uxCJhuHxuOD1+aQ/sq30TURtcYTscfBfTQAggUz6QMAPp80OJyXBHQ6EQkGQfGNz2BGJRGVNjtudCMbiONrQiLzhIzCqqgpBksvsDkLHct9qr5K5H2ca+txzEYAnQUQsADZvhD8TAcAUEqrWrFmzRsZZJgUifZ0E70OPCLuaq8wHFSpI/uG/02fMwNTKqUIOIHGI44KKUAnaSDwmcQgHQ3h9ZZIAsDBBAOiU8ZAYw2ly3HnpBIAYQUVFAIjHg6oqP25o4CTW4SwgfwLM7wlC10+qOqEA/ALq2mQuEhIiAd6UOToKZ0szqt95WyxXvCYCAPtszB5BzKZsG0isYBV5CgnI1OUztXdK104D/3V7JWg2jAGtdGSsxKQ9kvObMWrN8yUJKuEI3nn3XSEEXnDBIiEMJNrPOLGZ0NHNMqefEuok43CNJgGA8zJJhhMnTMDyK6+Ueb6osBDV1dV4/oXnRZWAxDU+D/eS3CeS+Euwne9Zv2EDrr/uOtm/8Isk0v4c3FOSoMKDbZNORtZqBRrYZ9vz/s17FFoAnKyrFwsCqnwlLEaMttIWDxrc7s0CIJ0AwDj19dB2BekV/X/963tiZcI9cGlJqSicCNGa9iUxgvAx6ef8GYEwGqvr0Fp3Cv5IGOPmzUSHG/C7FBifF4ohdPgEOrbuRVvdSbgGlaKicgIKxg9HW3MLBkU86KhrRGtHO3JLi+ApKwJcTgQ6utByqgmuuANunw/FQyuE+OaNO1FeVIzGkw1yPVu+D+5cL+pqqpHr86IoPw9NjacQCPrh9HqQO6BMERc6Q2iubZC9YcXIEYgX+NARCiDY7kftvkPI88cwZtRoxIryEM11w88NpsdFphL4n7Z+ISGgV0GQvjZAhvdZBIDswbMIAGfQuayPWhGwImBFwIqAFQErAlYErAhYEbAiYEXAisDnJAKfAQIAK0FEAcDnFin5D7ZvwXvrPsQ9D9wvFgCdrazONaq6jCQrE93M6EtVu5Euz5KDTwHAuxEAWJWY1lyJahyTLLiuaOzsaIfP58Ebb7yOI7v24u5rb0V5USkCba0KUIiqijR1mM+crEY0A4ZEFbrfQd/7T0dnJwpLitEe9OPNd1ahqaUFt95yC/K9OYgEQwJwnF0CgPnebOjo6JRq7JziEmYxEWtthd3nlaQbohF0NDULgE5ww81kIhOe0aiAKwQqRNY0x4eWxiaRCWVJKckUBK5YRe/Jz0PMH5D3hYJBuPPyEWhugdvtgd3rRTwYlCS/Ky8f/uYm+HJyAVbqM9HM/hGLMFuvblrk9JNtIv7pjL7uVzm56nz0tmelJf2x21ol8c63MHGXVABgdZImALyE9bsVAeBrDz6EC+ZdgHAoIInZF178HYYNH46lS5dK9WRK8l0ALsYiItVTjBEBEiai+Trjyp8pU/7CCy8IcYIV4D2B/3zEs0kA4LMGSQDwemF3O/DKirexecsJfEUIAF4VJxMBgElcVaHqEDCKz6Q9ZFnRyTHz4AMP4vvf/76AsRwvlLHlcxME5/PSd5xJboJMnBsYeybG3S6vjK36+gZRQNDVZjGR5dYltAp8IUGAkuVM7lMqfvnVV+CJxx7Hjh1bMX/BbHjcDqz/cC1mTp+Ia665iGLm3SthZfjaEY06EAj3nQDQ3t4uz/Paa68J4Mr2Mh/pBAA+B/1x+RmpYqWMrwH+81wkU7DakISU8vLybhW0/SMAqPiwitAnBIBa7Nm9G9OmVWKMiQDQ99mnOwGA1X4kABBIeP2117Bt+3Zpg6VLloDPQ3JOl98v8xKtVJYtXy7V+VQLINhApYdFFyzCsGHD8OLvfidV+gS5qRKyY8d25Ofly3gneYe+x7QJ4bggUEPvZpJ7hgwZLCSM5qZm3PY3fyPn//3LvxfywOQpk/HhBx+isalJgCDGj6D//v37BFQniMPzrVyxQmLPauumxkYBL0hAINCTMgP2kwDg4dwoh4pdoj/ECfQpAsBWIQBsQkAIAFVYsngx3E6HgH+s9iSx5KN1H8m9MH4JWpkxDtJBN8aU8SDIxIPPzmpMgoqMWVNzs8wpfG41XjUEBzQ1N2W1ABDg3GQBkJjfDNDa66VXu1Fpr+yc1dObKu177m/qPoixd6f5qfiZ51Mll60AyITHvbEOq/dpBDOViKfICVoNQN0N+1gkzLmZcxBEWt+eRjaQCvr011I6Rwx+fzs8Lg9yPYXIcXjQXlMDR2MDcPQQuupPoGRAMdw+j6gtCGBrKL/wNFxfgjaCuPqkcQGsOU+YCQAkyLAvk1TDeZQKGlw/43DAnZOP/SdP4ZTDhWFVVfA7nQhJxbuauYlL9Y8AQDCZBABg377dBgHAbygAzMlYMdwbASCbAlH6fEliEAmBq9esVh7jVVVCDtPEAgEhdQ8+RwQA7lFs9gi1AOCN2eBkPzCAeaXykA3gz0IQSF0pZIbwd3YKAYbEDjvXRsTlS1Y8Y4w5m3smAMQdNICISp/h2CaBRJNxeAqtKNDTGDSD7/o98gTGQJbxb3iZc+xxT8U+zP6o9+fmMZoC4BvkA5L/2H5z581L3IaZtHa2CQAE3Tk+SCShnRT7EclQtCuomjYNFQMHimoM59dBFRXyrHydY3TTpk1YeP5CnKw/KXPwtddeJ2Qz2gLQ2qg/B8kqHLt6vtFjXxMB9Dwu85nR3PK9BvfjEPJWe2ubKNVwfUisLJ8RAgAJjSQWvvfeu9IHuY8ZNmyokD9joTDccbvYp0XbuxBsbUewrQN11bWiLpNbXoJRs6eh000FgDic8RiKAzE0bN+DIn8YJR4vDhw5hLJxI1AwdRzqa+ux/80PMKyoHHGPE/trjmHktMkYMnw49mzeDnuUfxq4BMgvGlohVmG+uB0TZszB3nfeQ0NbMyqXLkRN40l0tjRj6ICB8u++3XtkT9EeCmDA2NEoKSzB+tdWIeIPoWTYUAyaOBbewWVCALCF46j5+ADCR+qQY3Nh0JhRcBTnI3/EIFExCPHPEu6TE0QziwDQnzFztt9rEQDOdkSt81kRsCJgRcCKgBUBKwJWBKwIWBGwImBFwIrAZy8CnzIBQCVq4wiy8oJVcIX5+GDLZqzZsA5ffeghlA8agngwLECcSlaq9JaDIAWBeyNZbq64NAfZXJmchN+T7+DnRDI2rWWk6l/kHNMVAOKwOT1AxI8//fGPqD54GMvmLcKgojK0d1CKO4acBMBjnFSqxMxJX/XUiVfOkABAACsUi2L73t34YP1HmDd/PuZfsAgnDx+Bz03wxYCaMlT5m+NzOp1TJTBdkiAl+MIEpFTLFhXKPRG4tMdiKMjLg8vpFPsEVoQGQ2EEAkGV5MvLFYDXRW/TYFCAb11FTTCsubkRPi/B35j8y3tmdXFZabl8npWtBGv4WVE7sNkN32T1wLE4AWIF7kg1lFTvqd8RrKaCgU640lqC7yEAy7Yk0CaeqvxcHwkAX773Piy+cAlskQiaGpvwm2eeRcOpUwKwERzlOfXB8zIpz+vxuQmazpw5U6rGCXQQDKa6AUHTOXPm4NJLL01UiKcDI/qcnxgBINcrz+IwAABen8A9KzFJ1vB4fQLmC8nC8IU/ebIej/7qUdx2220i5c+Kd1p60N/ZfIjyQTSi/LAl9nF0dHaIFDSltJlIJgjEar1IWFXQJY64JgDUCgGAUtHLr16GJx57FDt2boHHY0c5q8KiYSxZPB9VU0fBjnAiqZ56rv4TADTAQbUGggW0O0i5vTTFBvFRdzgE/KavNRPmfD6C5ZSep382K7MJopMowPeaQRTGivFhW1Bqf+3abAoA554AwD7MZ+E9EmDZu2+fPBel5fms1SdO4L333hOSAJ+Jv6NENwkAtAjg+whEE7BevXoNav7fSkuC3DwngSL2obLSMixYuEDIRxs3bhAwe87sOQLY7Pz4Y+zbt1eArsqpUzFu/HiJJW0GSCagigL7zvvvvy/NwrE2ctQoIQmQmEDAZ9jwYTKPHTp0WMYfiRcclxyTvNeUNeYsEgA4D+R4fVkJAG6nC51dnaIQQILCKJMiREIe3NTHSLSglQHjx8pVtgFVOgj+U3q7tq5OYkI5dU1EORsEAIWLc941/hVwSlUGqyN9RU4HTY110kbVHaoW2BPAZSq4nzr82YZqQVdztlw9cU11L2YygZ6DSVrSwKiS+48IQY1y+iKpT7Bc1hbje1ELyE4AiCMC2GiTEocbbhRGbChtC2LPh2sR7GzEhPEj0OXvQDyulIw0sCqgqiFLL7LRRqz4eyEAOOwI+FntbpeKd84J4VBYfkcwMD83D0F/EDUnGzB/8VIcaW7B7qYmjJ0zB+2U1JYqeaUAoCtRU6PY80+MzadJABA1i4ICIQNSZaa1rQ1LL14q5EGOH0XqM1r5HBEAtAVATiSI6o/WI0esIYwjZa+XKY69EQCSv6faENeCDsrA53lRMHigfAmQ6FBAojPmgKupBdVvv4PikhL40iwANAGAQeFaYQb/ZWtqgMsJbkzqUioqR4psoGKaPko5XyVGcjwuexa9j+PHeP89zpcc2263qLJwjq6qrEJxibKQOFcEABIK2Ye5V+R+jHMoCSq8PvsO50GuQYcOH0JtbZ2xf4lh9KjRYj/DdUIseJqbZX2bPn2aqFFxjmUVfn8OXo/3IntOrusZ1Aw0CUATAPgZMwGAa2I0HMbsWbMl7txn6/fq+UTHkvL2n7QCgNrLu2U/R6Ufruu0A6CiQldbOwYVlwMtnajbshv7N20T8sXYaVNRMH4E/G47usIhsTcLO+LICcdQ1hzEhjffQmlZMcZNnoTNK19HccUAjLpwAU7W1mHbqjWonDQFZSOH4s0P34e9KA+zZszAnrUbEQ2GMGFGFfyxCFxeN2qPnUCkrRPzZszGplXv4mR7M+beuAx7jx1ETsyGspw8nNh/CBVl5RgxahTWfPQRQl4PKidXYtuq1SgeOADlMycjXJKLeL4PIRJ8I3EMzi2Bp8WPlgMnsP71d5CTn4/pl1+EvJGD0WyLIOS0yZjiVGEej/3pO319r6UAkD1SFgGgrz3Jep8VASsCVgSsCFgRsCJgRcCKgBUBKwJWBKwIfH4j0CcCQLpEfXoKMO3nrNVPqaHiWwlahJk4cTngK8zHx/v347cvv4SLL7tMXo9FaOhoAFeS0VegKZEFJs/kyCJjqpNh5isnsHCVIevWfhowVplIyZImZLF9RkXjuo8+RNQfwj1/ewcGFpehwyAAqJOpK6R6w6beQSoBIOPd9blfsVL9tXfewom6Wtx4800oKy5BU209bNG4eDyn3kvytGdKAGDg2QZMqmo5U0lmMtHsJjAZE3lPAYmN9hLJU0oXS5WzkutV0uMKaM/Ly5VEJvsFAX/GkqBbTk6uJP1JMiDoy8pcJkd1BT2fij7IrKT2eX0CiLa2tgh4xyYmSYAHr+8XmWXA6/VJNezgIUOk+osH753y2ATISK7QFVrmyn9tA5CqALBDFADu/MpXsOSiJXDGgLbWVtTWn8TWbdukul2DveaGJWjJinZWi2/YsEHu97777hOwkbLJ/KKE+nXXXdcr+C/PF4kI8E2ZdLs9iCuvWoC7v3w77BxnXX54KEFqeK6qjmH0gu7DQAZWMBIzFACchgLAcXzl3ofgoQUAwX5TNVOiEpDXMtQdCEox5gRu6P/MmGpZZwJYbF/G2gz4sy8xVlo9gLFgkp79w25XZAkC5XIuM/giQ08RAOgh//QzT2PB/PlYcvFiPPvMU+joaMaFF80XAkBnewtKinKR4+PYjqhK2G7DsP8EAPY73teBAwekOo/PkXLaDJYNjA0BCAL9lZWVCfCfBAD+PGHCBIkfQVwzgYTn7R8BQE2WjL9WANi9e/dZtwCQ+4xQ2twjEs9sN7YpxzVf45ji8wiBhKC34QtO8Jbf87OcDwhmqDGriCWsbOacQmBWEUsMopacX0lk8/ycAwimve9IaQAAIABJREFU8HpUASDgnZer5hXOV+yz/Jf9iuOexCSJpdMJKqrwIPmIpJO83Dw5HwEfnpv3YT7SJamNLihv4dyWbgGQqgBgkJGM9Y1jJSfHh61bMykAKOl3eqLzfkhQoE8z57ykAoD6zkwOKijIx9EjR6VPLVq0CKPHjJFnJnB0vPqEgP8VgwbJeOKcrI6zpwCQbnvDamZ1f5koeemvqftwOu2iKiI+2E5F8sqkm8zT0kZFg/9aDYBribpmauW/bkeek4QRAbbtDkSjESGcCUAXIUin1QGS1d1aDSCbAkDcFoWLS1jAj2hDM9zNnQgeOAp/0yk4850YNKICnV3tpKkl2k1Ih9pDXbelQWhgxT7HDpUi/IEgbAQNhYTnRDgYhtvuRKCzEyOHDIfL4URN3UkUDx6MpmgUu041YPKiC9BqsyFkEAC4jvWfAHD2LQD6owDAeYOgMfcJlI7nHHnDjTeKmkhCgvwTJADsf+cd5Bjzh+pPZ6oAYBBLDIqoDQ40d7TDXZSPQWNHI39oBQIuG4IOLnU2uKI2uLMQAGgBIItbLJ6oEDfuUvan5orylInNiCEJAD0RbPl+s6UDf+bcwvk6fV7UQKcmtuhrcU7nWnnk6BGxN6LyS4LAYUwHZ0sBwFxRz+cW0o9dVeHzZ/Yr7kVJPBTCYU6u7EG5HnFPyP0Kz+HLyZH5lGsVP8M+yS9FQM24kUoPbeJnEsy4XnLfx/WI87m0D4nJcaVoYt6nk2TJv0e4VsWjMax+/33ZA1ABoLW5RdYGHjT+SplNaZnWBwIA10iOKa4t559/vtxbX49MFgBqPfagrq4Wq1evlphNmToFo0ePUnYR4SiK4UboQDUObt4uqmWFQyrgGD4A0Twv8oqL4CCR1BZHfiiG2MdHsOHdd+EbUozhwwfjxJadQtaacfFidAaCOLZrP8ZNmIDCmZXYsW4tjjXUY/7sOeiqbsCJw0dhz/XCU5CLYaNGINjeiebDx1FRUIzmkyfRGQmiZNxw1Lc0ojg/D20NjWg4cgJTJkySNj94/DhQkI9xo8eh/uMDcBfkY9iSuWiwh9EVj8LpciPSFURrdQMcrX6U2X2o3b4fgVAQMy9fgmCBB10eO0KOpOZbJtJHX+Pdl/dZBIDsUbIIAH3pRdZ7rAhYEbAiYEXAioAVASsCVgSsCFgRsCJgReDzHYE+EwB6Smpp5L1/SS8dNJ1YJNAPJtccNhw5cQIbNm9CdW0NioqKJQGvDoI2BA+o5O4QBYAUCwD1ltRDy2CawPjTtQBQSWrKAENAoHgsinFjxmHposVp1cOpCbvkbXUHPOSVFOAxM0CRrZMxwRaIRvC7P/8BNpcTN91yMxEzhNo64aZnfZaEpIANhqRofztyEmRKDXqiyt6oZrIZFUvyqAbhQ7enxKaH+0t9XUk6m2vnzMlcOXcasKo/r6WfKdEbMypBzbK3aR9LvEe3m/q88cWKPN6HAdilEAB27UT+wDLcfd99uOD8RXDF7UJccFKFQZQmusdJ3zf7MRN1r7zyisjJ3nXXXaKe8Mtf/hLz5s0T+XEmiAmYalA8MYYyAMqnRQDINH6EAEAQixYABgFg63GxAEgSAEgoSFYyaUBMV+7ztIy7GSjTlWlSEZwN/TG1azJ+qi20ogOTyAqoUxW7hQWF4qd95NAhPProIxg7djQmnzcBK1f+CYMHl+OOO26HzRbmbAIbaPVAYgi/T8rs6nFJ04f+WgAI0SUalSpzfiVBVdVies7S7cffk9xAmwcSAAhkkTjAfrBgwQIMHjxYiBMy54mLhQIr9KF/7k0BIMFGiqt50+txo76uzrAAqMKY0aMEPE3IocsFMsiGpEwUelwkX2RCW4MXmeaUbp7QpqrH9DGd8fPGs2caTzoumdQxso2/bHNfT/OK/szpEwCMAWdUlPMnArkkbCkCwOakBcBFi+FmFTzBacPSJdk6HEM9PwGBIlaz7tmzV0Air8+LtWvWoqW1VSpZJ06alLJu6vlSt/2ZWgCoO9PEBK7lPd1sel+T1UnAcbEUIfDNf53awzz9PDYhm/i7SO5KrhSZlVLUtdQ6YPisyzWUH7yQ2mJRBf4b1f/s08lqzeS1s62v9F6POiIoIDHlSC3qd+1GR1sTxowfg6AtikA8hBDCiNpJSjHku40waGl1IR+KTL96JpdDgZYkALD6X1RsHC5EA2F4SI7qDMDf2o4hAwaK0k7F8GE43HgKhzraMX7+PLTTAsBEAGC9cC9TsGpC402c25QCgE2UNjZt3gh/UFsAzEVJsarg1hsb7k+oYkIFDhJQ0gFjXc0slzCtkZrcqdUQdJuQtOfv6hL5dSoATamcKuo6XBe77QcNwh/X4TdWvIYTR4/C53Rjwdx5GDt6DPydXdKveA2hpKRVYOeGQzj07irkFxZg3OVXoIE4OoX/pSnCcMTDcMeicGgiasoOJdOYNO9gMvzeaGNCt2xv/SV7X7sNEZI37JCKaH7xbnh9d1MTqt95GyXFJfCaFAB4NRIAaBige2wCiDf6WU8EAN0nSABQ7Z+ZPkNglAf35pq4yXPqdkt/SjMBgKcmWY9kJqqRuD0ekdenkkFdfZ1SeuB8x34h6wqtFk7vbw3pkYY9iHyfZR0x33P6/NHXz2VbU8y/Izn0wIH9GD58hCgP0M6Ca7kQ3Lh3Nu3R+b1SJYnA5/GipakZ6z76CKNGjpLK+eS+SnE+9M9mBYB316zG8dpqieeC8xfivMmThbCo25vjmwQA7kdIDiMpIdOh45C+n+Hn2aZiUxIMojC/QFR7aAHAz8yeM1uekaQA9hmSq2ijkR+MIzcM1B86ivq6k6hpOgVXUT4mzZ8Nd4FSCYvWN6Jh7SZ0tTYjWpGD8kHlwKlW7N+1G1NmzkROXj4a6xowdNRI2ItzsWX3LiH3jR83Do4Y0N7YjFybGx/v2Y14sQ/zZ83Gwb+uR1dTCybNnY6W9lYc3r0XOQX58vOuPbtQf+wEZk+bKdYmzV1d6LDHMXTQEGx8/T0MGDoEA2ZNRofLTqkL6V/hzi4c+ngfuhpaUZxXiEHDhsFTXAh3WRH8jjiiQnoFXDE1pZoJNn3tM/15n0UAyB4tiwDQn95kvdeKgBUBKwJWBKwIWBGwImBFwIqAFQErAlYEPp8R6BMBIAlod3/I3qqdeg6LUdQmiVdJ9jKxZ7fB7nSiy98llbNMujOhpA9W5enKHQK6+ndnZgGQrMbQ10lIxqcl3yRxKNVNQCgYwuBBgw0VgtQkeiJnml5VnBaOs0EAYNI0SALAK39gCStuuukmhFkdGGBFIGVFmZjSJIrUGzg7BIC0cxoy+4nKchPBIJUAkLlvpAL3yfd0JwAkqyalXbISAJjc74kAkAo8ZT5P3wkA995/PxbMW3DaBAAlKzsdb7/9NkaMGIFly5ZJFZb28E2PWvr99ksBgI9uTqh3y61rAoDHIAC8g81bThgKAF5EImHY+V8vBACR4NYAl/EAGmhU1X2ZgGZ1M1q+O9EvdGWkYQ1A31yCDdobu7W5FYOGDEH18WP46b//bwH3Bw4sQWtLAxYtmo8LF82HzcaKbwILHMsKZNQEAF5TAW78Lo0AsOswnvz1CqzfuAuV0ytxx513YPr0KsMDPZlw7w8BgAB+TU2NqD9UVFQIwL9v3z6RwSdAK/OdAf7zjszfyx1yfPfBAqAnAkBCAWD0KHR1UolDVw5y3j89AkC2xfDzRgDobWE/MwKALv5WfZ1gpCIAbEslACxeDEr/UwFAKkATB0dO9kWG5zx85LCcc+KECTh27JiojXCOGTt+nADIZkz+3BAAZCQb47mniJor9DVQqgkAdhnf9I12Ok2IpOlUBOqDwZCA9mop0PNH9j6sSGGsjlZS+rJORAmy8Yu/I+HADP53X+96fCLxewZKY0DO/qOo2fMxKqaOxvDJ4xCK2xCIRxC0hRG1JQlS+skFBOZTsAI4oQCg+gjbjBXHrP7n96z8jwfC8NkcOHn0BOqOHEO+2yvVtIOHDsbRU6dw1N+FkbNmoJOWQQ661yuA2cnn622Y60mR/vNRbQGgCQCb4A/4MWXqZMydO0dA6ISChA2GNUk1PvroI1x88cWJCmUdMzMBgAQPVl+zgpwgP8FFXaVNQoYoHYTDAk6yT9MznqCpqAGZ1n9zT6KyzLkiAHBtYfBSwncWLABUTDQBQPVltU5SqyYuZAD2K3s8CncsAk9To0EAKIV32gy0O32wRVkDzv5HxaXk/i85v6s1LgFo6yGqeTc9UHUSz2oQAny+nAT4T7CV6xHBWiEapPUrZbllqn42SE8kidTV1+Ovq98Xafhp06ejtLxM2vVUY6NU3lOZiX3hTA5NADD3lZ6IYfo655oAwFjV1NSK1QzjQBsBAvKijiT7Krv6m8O4Ia22xXng4IEDou4yvapK9ohUAOA5ZJ/QgwJAXwgAhw8fxv79+3HhhRdmDTdjxznTbEvEMUsrGRJyqJ7TeOoUVq5YgdKyEixYoAgF/JuFtie0N6GNBcF5XzgOXwRwhaIItnUKkauxsx0lY0fAnZ9L5gM6q+uwe9VfMX7sSHhGlMCV50GuzYkNaz+UObAgrwAd7R2YVFUJR1Eu1qz7CG6nG0MGDUZdTR0QCGP84BHY/vFORItzcOGCBTjw7jrs3rEDi65fLnvh9X95F4OGDsbUxfPRHuzCtg/XY8jACrjdHtQ2NyJvUDkGlg3AgY+2omTAQAycNRl+ktIMNZVTtXUItXehyFeIgYOHiI1BwGlDyGVH1Nhb2aNxeA1hDhJ5+iGa1+/ubxEAsofMIgD0u0tZH7AiYEXAioAVASsCVgSsCFgRsCJgRcCKgBWBz10EPiUCgBn8TyTajHwhE0girelxK4lISsYbUJSWD6Zcr1SExBQYkqibTwMwdWLbnGQ2YQOq6osJtrTPJaSlJUFqskCIM6GtZOY72tvB5GcgSMlO8wn097qiOPmzetbkexUBIJ1g0ZdsvDoT3+nxpioA3HDjDfC3d8Jrc8DLysAUedrUHnquCAByFQ0sG3LGcr8pCgCZR8vpEgAS/SitsitxvnNNANitLACSBACb8mV2u0Vmv68KAC+99JIA/3PnzpWKSXobE/RgIpqJ4fTjjAgA0h2N/thDYV1SAcCFV1aQAFCtFABy3UIAcNocAiToClZ9f2YFAD2ezPeu40Fp1+49PnkzCQKAXYPyChrTCgAOo59x3qAdgNPuQm5RPtobm/Cbp55AaWkhJk4cg5LiHFRUlMBuJxgSMRQAorCRvZBw2U7adqixaUc0ZkcgFEFuSSF2ZyIAzKhKAGi64q4/BAAmaGtra/Huu+9K+/KLPsT0pmdlZLrigyYAmMeJRQAwgCVj7J9NBYDe1vRPigBAYFQTAJIrSoKp0uNt8v6OHTsqVf+lZWXSp6ZMnoxRo0dLJbcQc0xj/9MjAGR6hMwEAHWPqQShUCgCfsWMiv2+EgB4VY5XDWRJtTWrbA3SXDbwX02fPUycQiRywB5zoSxmg+fgIRw+sAMls8ehYsoEhGJOhOiZjjDiQgBIPU8CQE0Q6BQyS7sCzhmKAGCXLxL94A8h12bHqSPHUX/kKPKdbthCYQwuH4DjDQ0GAWCmQQCg9Y6ZANDzMyRaRTZT/ScAkJBGUhsVAAgoDhkyJKWhzeQDxoDPTWUGmc9p/UEbKAP8p3XPpk2bpKJ4yZKlUvkfpUx6GvnvkyQASE9MWcCSfbOHHU7PKhipTAJV/W2cnOskQX8hABgkS1r5eKku0dichQAQVf3L2C+mVNBLoLqvvnqPzEvTykiIAqYuYt5vE3BmpTfVN7hWE6iXa2TYxmYiAHCPxH18Xn4+amprsGnrVhSXFKOyqkoUAPLy82QsUoaf4PeZqACYFQB6mjDTx+G5JgDwPgYNHiyErw3r12PsuLEYPWq0APncC2jFl8TfMoYSFsl6H679QBQ1Jk86T9YG2i/o/cLpEgA47mjJQEICFYhKS0uzri16n5cgTduU9Q4PrjW8R4/HjYUL5kt7+nxeUYRS/ykbC27B3NG49DV7OCqgPVWn2jo70RVRlkrRYBBBWmrt24/Ro4ahZHAZIm4bQs449u/ZC28gDh8cCPoDGDFmNJz5Odj28ccyj4yoGIpTR6rR1tiMYCiCskEVKB85FMUFhTi1/wj27d2HyfNnwe3zYtfmbSgdUI7Bk0bD6/Pg43UbEGhrFxJRADEMGDcSRXmF6DhSg5yiInjGD0PA5YDTGCt03EA4Cgf/o2WQx4WQA/LFP4UcJApELAJAb/uqT+r3FgHgk4q0dR0rAlYErAhYEbAiYEXAioAVASsCVgSsCFgR+PQi0C8CQA9J4tMoX8hEANBBoL+7AIsOuxABNIDNy6QoABhSvfK5zPlG/asUmf3uudruz6WTWXICJkhNH2LinZ7SLc0tknguKCoytZ9JEUGypqqSS58gDfpXr8t7+g76mzsLY6ItAF788x9gdzlx/TXXIhIICijgAMtLYj0qeZ9LAoBOpHavzMtc762fK50AoGOWkJY33qhVDXpL0JoJAOKpalILMH+vr9+zAoCSYVZKBKqdkxYAv8f63dvTCAA9WQCoJzLHx2wB8Nxzz+GWW27BJZdcIslc/cXPaA/1lD5wNiwAsgztcFhZANjcLrz66rvYvKUGd9/zDXhzPQhHQnAKMJ+UsDa3o45lZgKAXbVFj2NXA3yqypL4WBJsIVCkrtTS2oLW1hacamhAe2s7SktKEfB3obmpEatXv4sv/90XMXXqREQiXYhFKQ9OD11W/hNMYApaVUemSyMnCQA2BMIR5BabCACbdqFyWiXuuIsKANPOiADAtmdF9uuvvy6g3rXXXit2D36/HwMHDhRZfvN8ZBEA1FyZiVCT7G8ZKCVZLDjOZAHuLwGAEvz67mT+le6nOrNWANhmKACwCnpaZRWWLF4sldGsCiU4baLHmOhvmZ+CY6+6ugar3npL/KpnzJiBCePHC0jX2dkla9m5IwDIAqpn7MRymnKnZkZe4hda1UATAJQFgFYAUE2ZJABQRjoc4r6BoLHQ+hJf6YoTqVFS14kZJDWx04gpRaKMgHziw0kKRm8EAEfMjbIo4D58AAcPfAzX1BEYMHUiAnEHwnFeiwQAJZluPrTijZYB179TRAU7Av6A9AebQ9kCECDLhQ2hugY0HT2OPJtdQLWBxSVCADjmD2DkzJno9LgRomoI51OCUawV7sse7jQJALm5uaDKCO1tZs+eLXNbynOmDdXm5ibxXmdFc25OjvRTVv4T/CeR5cSJalGyoDoKFwECz7r/6nX0kyMAxNJilx38T8bZ3NapATB6tYwbgv7cYwhJTohyFPNP7p8cBnDqaWpG9du0ADAUAFyGAoBIjBPBN9SSMtgcpI8Ps5oWgVkBZdNmmcQdc+2OxYWkoedk9kkZgT1ZO9kNuwU9K8TiYmVBxa/cgnxs3b4NG7dsFiWAYcNHSPuzapz9hv+SCHC6x2eRABAKk0AM5Oflo7auDm+vWiWWTwTe+fcP4yLkSsMOgORngv2srH9t5Wti60LJfY9LkQdpT8bjdAkAnF+2bduGtWvXoqqqSlSJejrYxrwm/wbRFhz8mZX/JHNs27oVnR2dWLz4IhSJlUBc3qv6sLKukb4iwDgVLdQ8SJuDQCgEWsM57E6Jg4eqJx0dcAiZhcogNlEAqO5oknMWww0fnGLrwfO6c3PQ4fcLCbe8qAShxnZ0tnXAlZODOJUkXE6ZN3PsLjCm7ZGg/P3kiHNujKMzHhK7GW80jpaGBiG32L1uxLwu5HpzgLYuOL1eNHltCNgVecEWicEWicPtcMt6HbfbEXHYEKZlhzwv1Q5scETjcKttrWUBcLqD+Sx9ziIAnKVAWqexImBFwIqAFQErAlYErAhYEbAiYEXAioAVgc9wBLISAFrgy/GqqpsEwt6HSrE+Pm46CUCBISq1mJQlJfCXBNB1otecMjUnIzNeuhdsPZOnqBlwS02QJuDoxKUSkqYalCBInHIjBmBlgP3pHsinC/5LnAwCgN+wAGAi67ZrrxcLgDhlYqMxOO1MHiaDYE7MngkBQD9iT9L7PXWDdLynN+qDGRiR9LohJZ+4vlGpmanql+9JSUQbDWO+pvKBTh7dnietg6lKd3UiVuLVtzbjuT+SAKAVAL6OBfMNC4BgGE4qWSTuI9l/zPelfVQp/d7U1ITKykpJarIyVUu66jvsrUKtXxYA6sYSXTITDkQCgNvrBVwuvLriPWzaXIOHHvoevDkutLR2wu0Oi6S+Asy7J/6T8VTPnow3NYwVWCCvSzvapLpVZJ9FNQFwu50IhYPiV3/i+DGpCm1rbZEEOIF/j9eLYCggfums0pLkMP2CCfQjgi996W9QXlaEaJS+uhFQWZdV/4pAoKT/dfskWiehqm5DJGpDkAQAKgB8fBhPPmVYACQIANP7RQBIHxdM8POg77vP51PAVoaD7Z4O/uv7/jwpAPQ0LyTHc/YZobf5pqd5oKfx09v9nM7vzSCa0+3Cjp07cfzECZG2JgEgcYjCjLSivJRCANi0GX5/F6pMBAACv+kWAL2tHxwvJJjU1NYKgEbJdPORGftNQqhNzU1YueI11NTUoaiwFHNmL8CQwcNFGl+BUxxr+v16vTaukCiN7qlN9YSctq9I+ZySgVcEAILfatzqQacA+7hU/1P+X4kCaV3l3vYrxn0n8HxVfc420fNsOjCfJBeoCS9lf9KtsyhAuDQWEwLA4f17UFA5GQOmTEKXDQiyCtZQMUoQ1XToNIBqXruNPZK6XbUvkqp5lx2BsCIAxI7XonHfQRTYHQi1tWP0yJE43tCIo/4gRs6chS43K1IJcql9nR3OFBC7R0LDaRIAOGfV19eLBQAJbGYLk0xwOQF9Vg7TooLe3awMJzHq/fffR11dLebNnYfhI0YIOYBEDVlP0pr5kyAAxBEyYEx2SJvasybGcs/9Tq+TifnIRP7U4L8eT0FE0UkJf5cDbqcTNloiEJA3HtkRJ/AYg6u5SREASkrhrZqB9gQBgNYBVADIvP+TkZRBAUDfm+x0ehIZMW3L9ft5LrVHU5YFPa1jyRmPWwAHQpGwqGo1tbZg5+5dAooWlZSAc09raysGDBggag8DBg7oth/q7/ycTgLIRuDJdO7e1p++3k9PxNWdO3aKutiChQtE+amosEj2NZFQWBYLEhwZlzff+IsA/1WVlYnub7Z00H1E/30iBGob0JsFAIH8EydO4MMPP+zTo3DPQoWPJUuWYOTIkQLWHzx4ECSxBQJ+zJ49B4MqKuChrYFhD6F7o+6X0mdM6j0yBxtzHAnhomog8yD7Fyd49T0/H7GrPqfGhaZb22TNSKi4kMgiNBbudTn3GSOM9kpi8aIsNcx07Ug8CjutLIR4Ybqe/B1nk4p/vhq0x8XKQI0TElOVpYpWluN7aHNAuxa2Oe+WbUPCg1k5pC8crD41SNqbLAuA7FGzCACn06usz1gRsCJgRcCKgBUBKwJWBKwIWBGwImBFwIrA5ysCvRIAfAK46Yrns/1w3ZIeRrLbnJQ0W5SnX7/n6uG+32nGCk4mMo0EfHdAKTVtnUoAUEkgnZxXd5H00u6T127fb11VuniUBcCLr/wBLocTX7juJgFD6S3JBJjLSEjp037aBADz45mBskyPrZPJKTLBJDSYjp6UADI9b8b+k0g2Gq2VlhA320dIgtBEQEglAOxE/oAyZQGQIACE4DQ8WZNxV/3D3A6SGIzH0djYKCAwE7v66C3hfFYsAAzhCjNMp/P3BGTcHi+ReKwgAWBTDR76++/B63Ohpc0PlxAAwirpmaHyT98f8X2CXaz+kgQvva3ZluILrH2D7SgtKUFbRxsaTzWgpa0J1SeOobrmOBpPnRQvXIKOXo9bVYV53CKfy+9ZYZab44PH6zbk/Zm4jaK4KA8erxNx8fOWdCzsTBobxCI9v5gBOP0skm6O2RAIhZGXTgCYXok77rxTgKqEPK/x/NksANL7IN/rdDqF+MHqOQIh6YcG/2WuMc1NfJ9+jWABK73Xrv0A9PAdOnw45sydi8LCIgOXMlo3bhOyBWNIUgWrc6dPq8Lo0aNAWWGeLxWIyjYhGXOdqeNkIlT1Y0pLkMB6+kx/x0OmWPbnfk7nvdkIAL609lVLXncCwBaDAFCpCQD0wGZFYQYFgGwwt7bQIPjKyupuwFPGD58lAoA8mhmO7dYaPRsgJz4XNwgA9AE3EwCMquYYxygJAGFEI3FFAIgrULZvhwmJ4diQ+T/52VQCQHfIWm0TMhMcVD+Io4Re7SQA7NuL4ilVGDDlPHQ4YiDAq8lfifnHOFXiuiYCgDwP5035Rv1fCBhOOzpjJAAAtqM1aN57ELnxOKJdXRg9chSONjTimD9sIgDws0oNx24jASC5pp5tAgAJaTwnlUzoDW4+dJRTgLB4XMgCAysqcN55k6T6/9333hPrg/MmnSeva/BfAWrdm/pcEwDIHrPZI3DY4nCJioICEVWbZaI1JJ86ZS9jAIvJ3kYgMUlKiTrs6LLb4Y9FRQmL459roJbtt8djcMSjvRAA9Lqn7iF9fu6JAKC7dbZRlGk/q98vT5Hhw+lKO3J9OwFbJ46eOI4Dhw9hctVUjB0/HicbGoQMwjWReyL+qwkzfRvb3d/1WScA1FRX4+iRoxgxcgSGDRumVJ9cbuT6fLDDjpaWZuzYvgMnT54UJYwBhqKGbi/ZH2jiht4fGG3RFwKA3k9wP8LxmpOTkzXUbB/aF0ycOBHjx40Xkg4r/0nsoDpBUXER3C43HHZF6kztE0oJQB8ynsUmTM3tQqzR38rPeq42z7fpc68xO3azVFFzXCqBOHU/b35Qvc9S62dyRklfP3mvCcK6iRycSdFF/hI0xkRiv5zclp1ul876OYsAkD2sFgHgnHQ766RWBKwIWBGwImBFwIqAFQErAlYErAhYEbAi8JmKwOeCANBzCrKnJGN/YnymBIAUD/WE5H8ipWUiABiKe77OAAAgAElEQVRVImk3p9P5/bnnxNkNAoA/FsHv/pxKABDZyXgMbqYNzQCdKTHGyEqiKzN+0adb6g2Qy3aSs0kASMQkHcDP4tEsBJKzRgDYgfyB5bj365oAYEM4oQBgBvy7EwB47wSCdCzNVZK9xTf99wSCn332Wbz00kuw24NYfuV83P3l20VeNdzlh8fO/mCCSAwEXCqgzNl740eeTykAeLBixbvYvKkaD/39w/DkeNHa2g63h4nVWEofS0mkagBLexkzoWp8z+RvCT1m41G0t7dLxfPefXvR0FCPY8cOoeFULXVVkZfnxejRIzF2zCgBtHNzclFcVASvj0QJKQGW2BEcEJsHo2qLBIBYNIRoJGyqUlYJXW19ngDeEv0kmUBnQCIxIBgOI48WAGYFgBQCQBKS4/n6QwCQqjgbpazDUh2rnsMANw2wn6/3BMxZBIDU9eGzrgBwugQAemsTAOzNAiB9tWT/IhhBJZHOrq5u/eicKgAI4nKmBADIuKAcsyIAKBJPQtacMvpRrQDw/1MCgMuOrlgQOZTQPlaLxj37UAAbwp2dGD1yNI41NOEoCQAzZiPg8YgfNedVteyfewIASW0kAlDWv7m5ObE8ZILK29s78MEHa6XSecLEidi5cweOHT2GWbNnYerUSqmGJrFRj/NPgwCgOJ5heKIhROpq4InS+FvzQHomACR+k9hvKXJoCgHABIhG4UTMVYDG9i7A7UReWTHsPg/CDgjBk+PAza+mRlS/Y7IAcBoWAHL2nkr4jVtO2//IkE08S+ruLX1uSXmfbCZTtxB9IQDQPoDWJKSjbN2xHaFYFHPmzxO/+ObWZlGA0LHVeyRNaurTBjV9v51OqOnnSXrbj/X1dD0pANDDnoA6j8suu0wAf5HYdzhRX1ePuuoa7N2zB4sWLUrM6yntYChRJKgoutq9jwoA3E9wvJJ4QMIFx222g+oyq1evxqhRozBkyBCsXb1G3j558mSMHTtWEVccQpHpdhqlAJCkAPROAOilY2YhIirlrkzWQamE4vSbTO9rmQgAyc8knzFJXNeEBHUdfYvZiDV97UN9eZ9FAMgeJYsA0JdeZL3HioAVASsCVgSsCFgRsCJgRcCKgBUBKwJWBD7fEegTAYCVtLqcJ1Pa4vTR45TkreSC1LlSFQA+SwSADMldk4Q6yzvMyVyd7lFJXqX3nPo0qenf/nYmJlhdXqUAkE4AYJKfifLPNAFAMnLZn1oqaVISe5kVAPRZ+pWglWqj1P5r/lknVpO3mEEBoK0Zz/5BWQAUGASA+aIAYEOkHwQA3jeTrfyXleAy5AxlgBTVhjRCQ/rzskKeBIDf//73cDhDWLZsXu8EAMbB3BZGSPjcogBgWACsfPVdbN58HA994zvw5PjQ0toq9yqjogecQd2frmqMo6CwwAQKxnHkyCHU1dbg4KEDqKmploR3SUkhKgaVo7g4D1OmTkBZeTFycnyIx8Kw2Z2IRVRFJIF2gn8CmhuJalYSEihlJaXAH3FWTCZlXNWTJhU+dEUY5V5VKto0RuOsLj63BABW//P++a/f7+82GATATVO9ML/JIgD8f4kA4IQvxycVlEoBwC92IEsWL4YmALDvJ49ktbCaMNRvzBFh36GvenFxifhDc3yYj0+GAJBlju9RKzw5L3cnANBAOUmSYVG0sgAgAYDrhbZpSV9cMu1VMs3/ZiAnfc1PW8G7rV+milZjATnXCgBwAH6EEwSAho93o9jlRKC1DeNGj1UEgK4oRs2aIxYABJDjlJaXw2nEy+g7PRHmulkA2LFv3x5s2rwJ/oAfU6ZOxty5c1BSXGKa7xWxjVXEVLfhWiFy3onFOvPyv2H9evgDAfnsgQP7ce2114mMOK0AOA7Ma96nSwAIYsPKV+GJal/6nsF/PS7TyZaJvaERE7OlRyzuQijmRVtXCHllJRg5aRxKhgxC2GmTNuwLAUABrD3v0XsjTKWP3GzbNbNaUk9XFAUCE1EgEFLKJMFwCB+uX4cBgwdh0pTJ8jP3r06XU6rJuaZ3t+PormjQ2x461dKrt3d3/32/9pfZpr0erKdIADh27ChOnKgWAgDVLtjvDx04iJ07diAcDGHmjBkYOmQowuGQzOkpzWsi9Epv7CcBgHOtHq/ck+i9aE+PQgWAt99+G6Wlpejs6EB7WxsWXbBIlJmoUlBeXt5NIck8ASgVN9VbNBnX3GNTFQD63l7phEm9h0p/vTcLiJ6IGvpONFkz/c6SWzY1J/R2nb4/Wf/eaREAssfLIgD0rz9Z77YiYEXAioAVASsCVgSsCFgRsCJgRcCKgBWBz2ME+koASMja95RQP0MSgLn4OIsnaXqIBf44w1KK3hQA9OnVE3ZP8KaTGLQLZQr4LwnPTJWQPZyvj32pLwQAAtHZFADkqU6/+fp4pz2/LVMCP/FuqsMaCWP9msjGZzm0JUCfbsxoXPPjpyT8utkLp7YXLQDq2prx3B9/j3W7dqJgoGEBMI8EALtUK7rcHtVzEsDK/8PemwfHcZ33or+e7pnBDPaF+yaCJrWQBAhKIiVqlyNLce7NfbGvHdt5sajEeZGd/JU4cSpOVVxJKrnlJI4r9fKSVF3ZSclrbnmRRcm7JUuibMsiSIoU950EAS7Ygdl75tX3nT49p3t2YEAC0OkSNASm+/Tp7yx9zvf7fb+vvEPQA2745N695Ygn9DsoyVn85S9/mQkAwZCNJ564uzIBwBlHqh1kv89ksgi2twPJBH78o734znf2ou+u+7B89Qp0LOlCY6QZkYYoWqKNoOhm1WHM0vUBE9lshp3Vtp3GwNBlDA9fx+DgJYyODGNw8DLCYcrxaqOltRl3330XVqxYhhUrlyKXTSGbSyKXy3AZ4vDKwqrjXwAQhtKfiQCQZQKAAB3yErIEKqiHTAlAUWnulMIEAAPJOUgBUKg8kCd8SKeyVAcorGf+LzMlAFBUIaUAOHbsCPp6508KgErjdrYATqXy6/H9zFIAGCx3TtGXTADo70c8FkNPryAAEHDqVwCQhBUP4u+by6kvq1GMXglk1oAv8sj5dxXlm35hz4u4fHkIba2d2HH3LqxauZYu5HQcLEHvvtvyxJp62FGWQfmchQIAkWEI+JcEAKqnAZqjCPxPp0n9g9DtSgSAWgDRCqCuBzCX5TqAVhUEAP/8TZGyaot4JeNpKqP5KV8npi0FckgYGUQoR/zFIVw9fARdDQ2YHh7Gsq6lGE2kcSUXxJre7ZgOWqwAQLnhxfskWN0iyk8ACBAB4Dj27X+zLAGA7qGCZB4yU8H7Vbwnf/TDH+LEyZOs8kJpTNatXVtAXJF942YSAMxcGpPXrjqKOu4KpSSrURLl8mOjUAHA/Y6B2wAQCJK+DnKBAOcpj7a08CfNMQZF/wcgUgD4FAACtsnpqLJuznTn7amkMOK2YUWeKkerTPNT5vRa15JE6CDSZSwRxy/e/CXWda9nAkDCIQC4VnVS0xR7b3rej+VyhlX5mOVOq/f7xz/+KdKfIvyPHT2Khx56CMPXr+P69WF+VzeEw7hnx07Per1Aal5Zz8+UAFByvBaJoCcCwI9+9CNcunQJK1euxP/16//DkwpK1kFG4Ku2pfcXEUL86291TGdnqdjgJ0/WSgDw94VKhABxfv6JCt63deiDtRShCQDlraUJALX0Jn2utoC2gLaAtoC2gLaAtoC2gLaAtoC2gLbAwrRAVQQAkogv5wQvBmzP3Bx+SXYqqZR/cq4JAHkgUFbC8bw6jyeiV7xHvq5O1L+bj7MMAUAWUqS8ss7IKhQA5jsBoFJPKXDY1ZMAUOTm5SPiCgkAg+Mj+NK3v4E3jh5G67Kl+P0//APc6xAAMqk0y9tyH54BAaCYbfz28NeXooaJAPCNb3wD4XAW73n8rqoJAIX3E+BasDEKZFI4fuI8Xn31MMYmkxiLjSKeSqKrcymCZhANVohlaru6Oj3FENCcSMQxPTWJRCKG8clxBh0I0M9lM9i6eYsr7x8MWjBDFml6A9m0OCdHwH/WyVhdqKHqQm4EiDj4fh5CEwQABkGd3NkSNFXTLMj2KZBLLiAAnMMzX3web7x5BD19vdj91G709fUVRLhVkwKgmCNatiVdT8ecEwCuDDHQ0Nfbg+7u9YhNT3M/FXNYfv4qPUad8aBMgv4c05XGd63f1xuAqfX+1Zw/ewLAQYUAsDVPADACyHIOcKcWhhMrWfYF6Umi7MuBvJAIAKZDAKCxUYkAwBr3JZqq/HrFO5+WB/+987q8Xb580Q9yKKcAUA8CgG1kkQpIAsAVDL51GMsbGzF57Rpu3fAunL58DRcSWWy69z5WAEiZlItaEKpmRgAI8tzECgAVCAD+CNlKBACar1944UXOJf7II4/ilnXrSoL/wrqFTa22cMbOMBHve3texKXz5xGxQti18x68q3sD4tMxWCRP7kRJ++euxnQKZ176EZpbW7DxiV/FtRy9iSxBmjFIjaaYmkxpNL2QACBIaS4E6lsHSipazjAYJGelG0fxRrzPsgiZBiyXANCBhm13YtKKQBIAcqB2Lg5I0l/nAwGAIv2nYtPYt78fax0CgFQAkDUvzKku7Fy4PqyWzVDNTF54Tr3fP/7x3xxtxNnTZ/CTl17C0iVLMHDpEpYvX87y+qSCETaDXoKQT7FD7WMzIQCUipyXlvB/T6mLnnvuOU4Z8J73vAcd7e0egoJsDdl+KiDO9K0iBAB1XJeKsK+29W4OASBfu5sV+S9roAkA5XuKJgBUO5L0edoC2gLaAtoC2gLaAtoC2gLaAtoC2gLaAgvXAvOZACA9R0WixDyu9ln6+8opAMiiCVgUsYYCEFCqJqKxlB5wowkAViiERDaNrz/3LQRNEx99328iEYtxlF+xFABqZ1Wfb7524hvtQKuVADAwNowvf/sbePP4EbQuX4rf/wOHAIAApwCQBADFJVhWErSSJG8lAsD09DS++tWv4pvf/CYTAB57z50zJgAw4EAYB+WPJTAeQTS0rMHE6CQuD1/GyPgwxsfHMTUxhYnhEUxPTrJ0s/8gZYCWpkY0RMJo72hHV1cHVq9eha7OTpiRKEAy/ekUqwAQ+E8gUI60993DGyUmUwq4QKsjI+sm1HAHpIBQBA7naHOUCFEUUrm+PAYzJACQ05rsQvmu/USDUo50GcnPVVVUUCpFrM1KAUATAOZk2quFAGBzhKMglpHkMskvHzxQPwJAxdfjglEA0ASAPJEpT0ygWcs2bKQtGw2ZDKyBaxjYfwgrm5sxcfUqYhOTSAbCSLYuxeYHH8YYch4FAFD+gGpklDwKAHkCQP+BfYgn49i6ZTN27NyB9rZ2TwqAsgOsyNqOgMSR4WHO/d7S0lKgcOMvr54EADKDCjSXIgAI4meKLO9G4wuVDS9B1F/X/LvI+2bzv93oWwJKJUAqfjc4QxbfxomKroYAIFJlFFe8mNcEgJRIAcAmZZ6SdyYrpQSw0AholQgAt916K5qbm9HU2IRs1kZyOl6UAODawyUc5/uYJEpTdpSXXnsVFwcHmMSy6/77sHnLVoRCDqmAFbfKK2z51yMjIyOYnJwEET2JqECpmZiIqaR6EESEwnKrIQDU+wVdaT1V6X7VKQAo47tUSpVKN6rT95oAUN6QmgBQp46mi9EW0BbQFtAW0BbQFtAW0BbQFtAW0BbQFpjHFpgHBABFcJsNJR0s0ietgu3FLFnctVm9zVWHkHsvR3rdCeDzSfIqEL/jnFSVAGT0LDttKbrLlf8Xv3vr64ugnYECgCYAVN/W1ZxZGoB36RJuyGHGMDAweh1fee6bePP422hbsQy/94lPYNc994FcqoUEgHwZpYgN84kAQPayM1mkMykYJhBuaIJhNCEXsAAri6yRhW1nSOMZVoAkhwGSDFejb8kBaVkmQpbFn5zSgR3CBGbYyKQpd3dGREHmcuzoFz+OjLejPuLOEy6A74wlN4dszpFFVkaYIlksVEwI61JHYH48yvYongIgg6aOVhx9+yye+eIeoQCwrQe7f6e4AsCCIQBQCoCjR9C3rRcbuteDyCMCaHFjTysMGd/85UT0VTPOZnpOvSMwZ1qPcteVIwA0NDQ4l4r+yBLHDoqpEgD6nRQAvZwC4GEErSBMMwA7YysENBHr7Mdv3TeU09XLkgBKEgB4tPB4fmHPC7h8+coCSgEgFQBEX/Ye5VcMhfNvaesxgOVPAVBAMDLQkcsieOY0zp08jtatd2D5ltsxbRCEnPWkZ6B6SqAzHwwu1hDunOpJASDb30Y2QAQAG8bAdVw6cAgrW1oxcu06bNNC57puxMJNiCxdjumAgUwgnwKgNgIA8bNsTkchFQAEASCGrVu2OASANsfcZZibskGK9E8CE0kJRhLnOMVEEfBQ9E7PUHKbWf6dPqUCwHf3vIiBCgoAtRAASAGA0ihw/L5nkSrmxGLEBPEC8mpT+FNDqUXJ1B1unySAlogBDkHMyOVYAcCTAqB3OyaDeQWASgQAJttVOQmqK6BSl8wkBUAmm0UsEcMv9+3jFAB3bNmMpEMAcPcB7wACANk3GLBw/PgxHKUUAA8+xGmVaD2RtYkUaTMxUp2RVCKESuhVz5krAgD1Q7o/zQU8JxgGqwipA9GtkzOG/fu5kikAlCmvyu5Z1WmaAFCVmd4xJ2kCwDumqfWDagtoC2gLaAtoC2gLaAtoC2gLaAtoC7yDLXCTCQAMM7FHyOtkL+ayryZIrR4tGZBO6RLgiYzWcp3MJUF7J/qYnGQclZMvMP98mgBQa5tVUgSoBKDXej9xvh/8F5F+BKRcYgKAUAAgAsD/84lPiBQArACQQigUFiWwA7ssFDejqvmft2YFAHLMyj6sVE/2V+q2DNYbWQY6SAJZZKF2wCenX+eVMAqfMf+XHOT4klalnNfiUKP1VVP4YQcxelSQVV6v/l2WL6X//cbNR/yLe+f/r7RSLgA7ayCZyqCpvRVHj5zFM1/Ygzf25QkA23p73R5CNSVnOLVJJQWAGTV2kYsKFQD24uzZc1i9dg127LwH7e0dIAlpBoodPQSSkY+EQ7gyNIijR95mAkD3+vWIxbwpACrXsZAAUPmaxXWGGnEqyQks1+1021BDGIcOH8bFSwPY1teHUCgkRo6DEPJpzH3JuQoAB1gBYB/isTi29RAB4BFYlB7D6Vt5C9J9CuE7D/jjy6Hsj6Qt/V4V43tkdNghAFydEwKABDlL9YqAGWAVDcsikMl0ZNfzKQDIbpSmhHhI6XQWuSxFtBMBQI04rRbirKZv5ssqBHmFzfIHIe0WOrIGrLNncfbUEbT2vAsrtmxCkt4flJ6EO4LoLyqRMOtE3LM8vW0zEYuAwABMWGaQ+wJdZxsZWAEgagbRYpiwr4zgzR+9BHtsEqGWVqx/4H5MBUPIGAFkAiZsJ7Lco9NdIXJdtYqdJQKAhYBpcAoAJgAkihAAqnzVVXqfV9Mixc6RrZB2UgB894UXMXDuAiJWkFMAbOzegNh0zLGjU4KPDNPkTwGQBbKG5cjmp5Ej5Rp6E7qKLaIRJahJ866oh0II8HRFoTijvh/Vdxn9m1LntLW1McBK9eW0ME6UdiCXQ9BwCAA//jE6OjrRUEAAoDqW7v+cAqCGo8pmrbrEQMDkaPREMokLly7i/MWLePDhh9DU2sLjnlIayYOewh/hr/afSt8Xq1S9n6fsgxfhxHjUfnjWMrB3715MTExg546d3D/lO0LsI8T6RI34L1jb+O4zVwQA7tm+rkUqBfx3hbTj2pgJLOI3//qtFGFmtuv5uZpfqu7gN/lErQBQvgE0AeAmd1B9e20BbQFtAW0BbQFtAW0BbQFtAW0BbQFtgRtggXlBACgUQPVHidTTfV/OqqqDrdR5LvBZFIT0XiWBf6kEIDxjnoys3j9oBYCKnb6SQ2+2DsPiFZDgvQQ8xScRAC6OXMVXvvMtVgDoWLUcH3uaFACIAEAKAJIAQFGMc+NqrgsBwCHi5CMZ1fzvDnhM0Y6Uc1ywARxSi0AyWZU4QOQAp4OXIDowQK5gZNKRrVpGOrvLdoQS40Q6keV8wTXniNnCQ5X8988veYd1ALZtIJmWBIBzeOYLzwsFgL5e7H7qSWzbtjAIACrpSBAAgrjKBIAj2LatBxsUAkDFQeieoAkAtREAtovIZla/EEaUAIqfANDfvw+JeBzbtvYKBQACXX0EAAH+58kGsiwPAUBJJ0E4YPUEAKodEQCuKwoAXdhx9y6sWrmWoapUKsXl5aOYRURoLQcTAMqEDdMzCwKAiWCQwE965mIEgBzS6ZyPACDmrnIAaC11FefmyyskITnfO89j5AIwskF0UHqHM+dw9tRhtPWux7ItGxEnQD4LmEQQJAIIk6vyywEiAFCfoO/pkUMBCyaZyrYRsHMwGXjOIpZJIpVMIpdIwUikMXnlOobOXcCSljY0rVgBrF2L6aDl1JtnYHEzp+84vbC6NABk+WzWIQAAJ04cdQgASgqAdkoBUP1Ra3+pvmTRUkQAoH76vToSAAiwJgUAE1kEszlYzhtGyvTTAM+3pZgji69hfX3TNw5oniYyEc0xFCWfyqRhmCYCluU2YYgJAKMYYAJABxp671QUAOjW5QkAlQg4tdh7JucSUGyYAW6nkdFRvLlvH961aSPu2rEDE1OTPOd58sD7SBrFCACqrcv1L7mqm0m9Z3SNokgkr6f2lQc1PykivfTST5jwsWvXLiTjifxaawEQAMqtv8XskycAqO1Uiog22/X8XM4vM+oDN/giTQAob3BNALjBHVLfTltAW0BbQFtAW0BbQFtAW0BbQFtAW0Bb4CZYYB4SAFQfaFHgbo7ZAP57UmQzHVwvRW6c/lYcAMi3o3T9ymhqCUf4z3C9wzMgAJjBIBJ2Gl//zrdgmSZ2v/9DSMRinOeXnPVhw/REXfsjjtxnuwndb+HcsjQB4ML1K/jK89/C/lNH0b5yOT728U9g1w6HAJBKc8TvXET+S9vNPQGAe7qjAJCPIpdkGbo/DQ0iAMhox1LPy9Frvug0PyA5mz5RjADgl1xWy+eaE9Dmu+lsCQBUHCkAjI2N1QyI1vr81SoAaAJArZat7vzZEgBkPm8Ge00LTU2NIAWAehEA/E/hx9rLK+toAkBhL6iFAGAwaN+ZA6wzZ3Hu1GG099yCrp5NGLNMpHIGQhkLgZxDoZAphXhtYSBomAjDRIgA/3QGwXQK6bFRZCenkR6fQiyewNDYGOIZG4lUGmk7i4npaTS2tmD7jrsRbG3BeA5Im5RPXr7D6ksA2H9wv1AA2LoZO3bs4Gh19fADcP731VwCdLUSAPwR5KUUAERWmjSC2TSaMxkEszaTNYhslrUFcUM8p0KQchZ/hWtaP0ElD0tTm1GSgSSVb5mwolGkOYWDIB/SmWEsbAIArz8dFYBkOoWz58/j9JnT2H7nnVi1ZjVMy0Q6ncl3KR8BQM1ZX2w9vtAIAIOXB/HWWwexbt06dHd3V00A8K+jVGJZOQWArVt7mJTmrnB9BK5K47XgfSLTUxQhgsk1o9w7VUMAqO4trM8qZQFNACjfNzQBQI8dbQFtAW0BbQFtAW0BbQFtAW0BbQFtAW2BxW+BG0IAKB0RKAA7jo9nW7PcrSJZXHBlFWll691okgAgynUQTOcmpaO6xAlOrEsB6Omto4L6awJAvZuvTuWVJgCcvzaEr+75NhMAOlatxO8+/bSPACBSAMzVUVcCgFtJVQFA9HtKAZBXrzA8kcvSwVyRAKBEsMlb1RMAcsejnDicP5SagaojAAQUBQAnBQArAPRg91O7OXpejnWOcHPkmecbAUBNAUCS4g2sADCEIzoFwKyGZv0IAOBI96amJhw4cAD9/f1IuCkAKigAOE8g+7lKNPP0/WIS1KVfz1oBoGjPUAgA+Ze8cmb+e35r2Da6AJhnz+LCycNYtvkWLNu6CaOWCYrttWwTJimqyOhgXmIIhRUiBsQnYpgen8Tk9WHEJ8YxNjiIqGWhKRRBOBxBY0cnEG5AIBwGwiEkclkksjZaly3BeDyGYCSKrCvHzaX66up0gCpzLPlTAOw/2O9JAdDW2qoufgoIUJUAxVkNRt/Fc00ACNspnPr56wjbjuw5gNh03BWcoFbkllQWiioIKl4cKgHAyQMhU7UYBgj6ThtA85JOdK1ehcauLqRNA2luxhwaDBMhVgD4CTraO9CwTSoABLgfwaASSrNmb7QCQLGasFw8qxzYSKaSOHbiBCanJrHulvXYuGkjm4nIrHzUSACoRDAsO/1V0RnV/Qo3ZxkFFHV+lkX79ztv/vJNTE9N4c677oSdsYViizJvl0oBMF8IAOVMxs8vO4Bvr1Pl9FNFi+hTVAtoAkD5/qAJAHq8aAtoC2gLaAtoC2gLaAtoC2gLaAtoC2gLLH4LzDkBoJjLK29WCRhKAgCBKaFgiKOnbMrdms4gQ8l9HccaOddMihZyDhFpleXISZJIJkcinZ+1s26uULqGZYoNg52IMlJLlqECOHSdLFP6qtiHSjKlTh5tynFJ/krLCrpyyiRRKhx58knyUCjXvRJxoYRTrFIHpLppBYBKVqrH91UQAE4eQ8fqFQoBIICMqwBQjzoUL6OeBADvyPTEZ7lAhTtWnZOp20sCQP760m51/1ioJwFAjlnVUuUc/NURAMwqCABKfO28JABIy4h+TNLSDeEQrgwNOSkAerGhez2mp6edOc07j5XuvUqE69x18Xldcn0IACKPuFAAUAkAMWzr6fGkAKCUG/l+TsSc/O+l+noB6KhYVCsA1Nq9vBHbgsSoluElACBro4Pe0+fP4egv9mJ192qE25rRsGw5wq0tyBk2C8RbWSBoA1Y6i/RUHImJKcTjCZy6dAm2aSFrhRBqakb78uWwoo0INTbCzhnIOnnmc6b4NxEW6UfMyQQ/i/WSoBS4qx4lJYAiZVTOFE4/s23bSQFg4MSJ43AVALZswY6dO+ASABzUcr4rAKjAKcfsKwBuYyaFsy/9CM2tLdj4xNRwv54AACAASURBVBO4ljWQCwSF8pORBhEAzu/7JRMA6DoBcDqwv1OOIHNIkoVfG8cf/S87k5hXaRaeTqeQsyxYjVFYTY1Ysm6tQgCAQwAY8xIArAYEbE4SMa8IAHJFoa4sOK2JY3eZ7mA6HsPJ06dw/sIFdK/vxooVyxFuaEBjUxOnRBgdG0NjYxStra0eaoNYq+fTLZTffdQ67r3nS+De5Ro68zLtIdKZNMZGxxCJRgoVMdS5N5tDzhbEBnqe/f37cfjQIey4eweWL1+OiYkJVpBSRy5J6HPvkP3LKW8hEADUqdLTF2bLwphdUy7qqzUBoHzzagLAou7++uG0BbQFtAW0BbQFtAW0BbQFtAW0BbQFtAXYAlURALIiksgViVRt58hnF+hASkenvK64vSVsJp1BBKQTSE/OLIqGDFDe45AlnNqOoyxgBjwkAHII2hnK85rmXKHsiHWcYwTWE7BC50gHGRMCAgEEqHznXHGNExnnSLmys4qjjcT1mXSa65DL2Zz3nCLhSL7ZcsgHASIm5Oh7spd4XgG8eMkA0u5FLaIVAObpwFykBADqmgxYk+fcO669UYN55QuFq8IXCAKAuLh0nGF+PMhxIe9WbwJALR3onUcAENaneUwSAI4cOYK+bb3o7l6P2PR0HsjiVq2mRWuctGppoAVw7s0mABRLYeE3myYAVOrHtXS0YqCtcr0a0e1E8kftDIIjV3H97AmMXb/KOc+zwQiypoFoc4QzxlOqACIBTFwbQcgIIETZss0gAo3NaOxcgtblK2A0NmKKJOEDASQJ6KR1jLPWobmMyCBSsYhBVVIeQICVBPKztPqsMuK8iud3nsu2s0UIAHFs3bLZIQBQCgDHRg4g63mzKDnPeTYqEzFdRa3KnkK1oNzyqVQK33vhRQycu4CIFcSunfdgY/cGxKZjrv3k+6taAkAul0Qwl0Y0lULIWZuK2dWxqROpnl87e9+B4rdSBABnnqZ1JqsA5GCEQsgFSTWCUgJknRQAOUQCQQRHJQGgCw292zEZJAKAQzuYRwoA7tMqaw133e20ZDaXRTAc4lQWAwMDuDp0BaNjo7CCQU4HQJ/TsRi2bNmCW2+7ldfmfDivIZcAQH2vEvF2Fh3Mjdyn+9N/Tj2IwHXq1EkcPXoMGzZs4PdqqYPKCOTApK+3334bh956C6tWrMT69esRiUSYkGdZlufyhU4A8NtCR/7PohNWcakmAJQ3kiYAVNGJ9CnaAtoC2gLaAtoC2gLaAtoC2gLaAtoC2gIL3ALVEgDYV1kI5ovotxLOdXa+1UYAoOIaOzoAklQlJyeyGEsnEM+kkEgk2JF7efCyx+gUJZNJC7WAdCbDZAB5ECGAHIoMyjuOZgH6EwFAkcKlulKUPwwsX7bM4zhsjEbQGI2io60dTdEoguSEDAQY+Kdyxb3TTAogZ4v0bZJjj2O4nE8PcFoKj6gRS9MKADdq/FVBAFiIKQCqIAAIB21p0Ev4vStDxbKl/MFecwkAVeod1REAFkMKANmGoq00AaBSz6j++/oQAPj1UXMKADUljfp+8b9eZh5gmcPI6HW8sOcFXL58BW2tXdhx9y6sWrmWpeTpfczvU3d+yNUM6LIEeak1hJNSg8iAlmUiGAzAoBcrbIBSkhDoTeS8TBZ2Jod0mvKwExGPot4dYlOZuUu0ciVygN961RMATCOIQNZCLp2AmZ0G0lNAMo5sxkYmI0L1J66P8pqBSiXwPtwY4Zzc4UgDrFAUzc1LkMmZSBKQnc3ApuentYtPCl2A/wQYi3Ik4C8IAOJJC2dpTQCYjQJAIGcjyCCu6PcS/GdzBwxWYKj8bizSn2g8EHkkQGtVIX9P7+EsDKSzNoPeHO2eyyFiWUwAuPzjl9He3oWGbdsxxQoAggBCq+j5kgKgEgGA5gIeB7kcQg1hfm4zEMCFixc5qj6eSODs2XNobm7GPbvuxcpVKzE+MaGkJnJGtEowmCMSQCkCAEXsnzt/DofeOoQHH3wQzc1NRV8mTFxwCAADly7h0OHD6Ghvx4b13QiHw7yXYGUxp2+56yeZKmSBKAA4y8PqX6j6zLpaQBMAyptTEwDq2t10YdoC2gLaAtoC2gLaAtoC2gLaAtoC2gLaAvPSAhUJAA1CTt/NY0pOTe+TFLrPxQkSN5Typ+I8cb28RkrWqmVOT8cwOTmFkZFhjE5PYsJOYiIRx+TkJJMA8oe4j2mSWoCFUCjMn9FIRNxJRmA5UWjkoJUONVU2fWpqyilSOHAnxsaVCP4ckskEGkJhNEYi/BkKWmhpakJnRyd/LuvsQsiyEA6GuHy+NzmDHeCfnMPykJGYLqbKX3g9lJXgCNX6mgBwo0aV7PQKESBncBTe+WtD+Nqeb6P/5DF0UgqA338a9+7chSCKpQCYORRX6klnlQKgLAFA9E1JABD9sgi0yP175s817wkAWQPJVAZN7a04euQsnvnCHryx7wh6tvVg9+/sxrbeXne+IyuQw5WO8fFxjI2N1QyI1tqjOeIxR+BnGgMDl7F3714GSVavXYMdO+9Be3uH24aibE0AqNXG5c6vjQDQx5LODIRJZIRTx4gIUpECoBEHDhzE/v59iMfiTgqAR2AFLQbDvOM9r8zheS/U8IDlR+5iJwDI+awMI88d3er8V+4tnW8TIxdAyIwikYjBsNJoagwiMTmOoGEiGAjBylkIZHK8xiLQniK90yYYxIcVAIwgYlMZmEYIJv3OnAZaYwjyg6rsQOA/zdV0La+xDKHgEdAEgFkoAKRx5qWfoLG1BRve+x5cz1ITBMV4NWxuA57tqcl5vemGodMi0LPWLR3pXIxQku9fJA2fiCeQyaQ5zZQb8c4UlywagiaCo6MY+PFP0dnWhWjPdkwFG2A4KamypFhVZpAzAecGHZUIAHKETU5N8nuUJP8J9G9paUGWVDJMCxcuXMCJkyewavVq3Hb77UzkVfcUom3yD+SqAFQa4tXawCmHgXlnrW9nbF77S9D+2rVr+P73v4/enh7ceded3pKV6+klcOzIUZw+dQrRaCN27tyBoGkhk8m487w63+f3VAsnBYBsi3qZv9pm0ucJC2gCQPmeoAkAeqRoC2gLaAtoC2gLaAtoC2gLaAtoC2gLaAssfguUJQCMIhIlAkA+67ffiSNBfcXd5kCEAvbn6MAckKGIfgDBhgYYVhBp24ZNDuywhbNDA5iMT+Pq1av8Mz0dZ4ctOf6SmRQ6ly1FQ1MjA1nNzS2cG7OjowNtbe0MrjU1RdkJaAZMZDJC8l/+eCOXVS+odNRKl6MEMQ3hbE2nkUwmOeqI8mRPTU1gZHiESQj0SfVLJZPIJlJoNYNY2trOygHtHR1Yvmw5y5RGo1FEow2Ix2IwKRqMZGLtLEfjCXUAFwXiCMhagH9pb00AuJFD1E8CADKG4RIA9p88ho5VK/Gxp1UCQIqjOdXxMRuwvNjTzg0BgKF/l8Xjgv/FgmF92aVvZIvM9l6VFQAM2JIA0NGKo2+fxTNf3IM33lQJANu4GpIaogkAs22VhXV99QSAS9jWJwgAYuoX7xz+zNEnkdkEAeDggYPodwgAvb09ePSRhxG0glUTAORbzX1PyA7qfOEfxqXxwcVIACi+iind67zW8UfRF1KiBMwpVPcNBM2gUAgijX/WChepg1gfKWcwQO+cKtYAAcOV8RcYLpE+8i0p0xJxkzp/5+tlGhaXYCnqIZSNRMMXtrNWACipAGDkEE3bGPrlAQSbo1j9qw/iaiaNSCaIQM7kNlJJcQ7vy7E04//K+7MM0aTEO9VtcU5xZQtSKd1EQbcNw0YuG4c9NIirL+9F9+puRDZtwZQVBsXSEwnEXkAEAElGUEkObEjH1mRFer8eOnwI164PY9Otm9DT24uUow5AJCl37lNTACgcW5pvaf0+NDSEzs4uhBvC3I407xJw39zU7JkK1Pndx9Xl82jfQXsFKjcUCmJ0ZBT79+8HKZORShilLWiMNqKtvQ1NjY3M/BofG+d7EUGwoaEBq1atwrq1a5noQHsPmVKA+ibvZRySmJgevB1GKLAUHnJu4OsdUgSRg1567VVcHBzgeWbX/fdh69YeXqO61FZf+f71pZ+wWUYAzl3qVtrbzJw+urDWCjejtpoAUN7qmgBwM3qlvqe2gLaAtoC2gLaAtoC2gLaAtoC2gLaAtsCNtUBVBABHAUCJ/3V9kO4/8i6cnBFgh5N0DCXicXbaNUSjCEejGLo+jFg6hQsDl3Di3BmMJqcQSyfZEdbV1YUlXUvR1t6O5StWoLWtDe0d7SylagRMBEgK2DQRCJDEr4jYt7NpBurJSVoIrqrRVT4CgCu8K88RLjAC7jl1gJM+QMgMZ0WUXpZSCQQ4dyyRAYYHh3D64CGkpqb5d4rYDIcbGORZs2Y1NmzoRltrCzra2lgmduTKNTQEw7BgCBIAefad3LqVnGTFOoYmANzY4ZKHecV9KT8vKwA8/xz6Tx1D56oV+F2HAEA5nNOptI8AQFe5yEBdKj93BAAxiCXIUSqC0e8AXkjO3OoJAGk0+QkAfT3Y/dRT2LZtmyviwaQnrQBQl369UAqphQDQ19fnzgcC7BLAvyAA5GBaFpoam3DwwAH09/cjEYuhhwkAjyBIObBJAUABg9QUAEXfD84f1QhZz/gsIo/tHb+LlQAwk7etMGZRvFYxvkyHIOdLgt+l/RmUzQqCojwKADVF2l+2ddnz3bWW+l7JkxDU8jUB4AIiVhC7dt6Djd0beB1XjgDQmLZx/Icvo7GzDd3/41FMIItoOgQra8I2Am6qBUG0UDuH87tMP+Gs8aqb07ykDOoqTADgdACSACBakggAlmUjfukizv7gJaxZvhZdvXdjygxyqgib4ubLpNegMuaTAoCsizvHKcC/HE8kj0/pvkhm/8y5c+jr24Zb1q9HwLIwNj6GYDjkUd0RRNv8qiuVSvP3p0+fxsWLF7H9rjuxbNkyTMdEX5Dv72Ljs9jKjUhbpExGQD+RtM6cPo03fvELbN++HU1NTTh37jwTBOLxGH+mEkkmBBDYT+oOmzbdym1A6Q6mp6bQ2tLiCi0xscdJFVBqvpi3BABnsnGpL8UWhhXfP9WNGH1WaQtoAkD53qEJAHr0aAtoC2gLaAtoC2gLaAtoC2gLaAtoC2gLLH4LVE0AEKaQEf8qGJjXBxAxZvJHeCjBzjoC8aficZynXJfHjmF4fByJTJrz3S5ZtQwbNm3Eu971LnaYxWMJBkmiFC0TCCKHDCsIpNIZ2KQcYJMUqCmcoXxICdNi7jmVAKA2p3pu/nqphkrOVrqHUBIQ6gUkwRswAghbDfSbuLOdYFJCanwC169f56ifY0ePY3RkBKOjI0jG42gMh7H5ttuw9bbb0dQQQXIqhkDOYBIAEQAMR853Jp1NEwBmYrXZXOPtY14CwFF0rlqpEAAMhwAQ9t1w4RAAXPl/dsQX6n3IB3N9u0pE6mysfKOurY4AACTTaZECQFUA8BAARBSeJgDcqJabP/epDwHASQFQQACIMwHgER8BQKHb5Zl2RUyigi/y334CgPOa9lytlj8yeh0v7HkBly9fQVtrF3bcvQurVq5lAXKKpBUAlHzPilzotRwM+pUBKQnAoHexRQBbMACDE9qTrLmIqKd3dCaThZ2hNBgEsJtAjt7PrJfvrFpUwN+3JqgAkPpzHtVKAJD2oLtKAkA5+xTrTxUJAO7iTNZOIGtMxPTlCvfeWysAlCQAUFQ4pVV57TU0Njdgw+MPYTSVQsQOwnQIAK4CAKVbYDsrxA6ZG0AZG4UpdPw9wb82EAQhVwHAZRk4BADkEA2HEL9yBWde24s1a7sRWn8rJq0gMoEsMjxGyh/zmgDgTE7qiCUiVLQxionJKVYCuHLlCm697TZ0b9iAYDjIKmCkCKaOOznHkdUi4QgD8efPn8Pe11/H7Vs2szILRd5T2RyBrxwFBBpVTYBmGdNkhY+GSAOrg7196BCGBofw+OOPM8hPkf40flnVIJflPUTQsniPQ32PgH87k+E7CoJHtoAAUG6Kms8EgNm/fyr1Xv19JQtoAkB5C2kCQKUepL/XFtAW0BbQFtAW0BbQFtAW0BbQFtAW0BZY+BaoigBgu1FvTtZLj09cBRZk1lmK2Gf3vGGgtb0N+w8exFtH3sbIxASS2Sw29/Rg5657sXx9N5BJsIQnOecomoZAfnLiZWzKiCscbIYZ4Kh/hsuzWVc+uaAB/GHKZSOvigAVOYMjgYJBCxRpRMBDNkukg7Sbl5MceBSJSc66VCrJ9Q6HQ4hEoggEwkjEJ1nNYPjqVZw8fhyv//SnmBodQ3Mkivt37sSaFasQDlgIZAGL1U3JMajK81YfnagJADd6CJYmAOw/dZRTAJACwK6duxCEgUwqDSu0+AkAshXUaLsb3TIzuZ8mAAzhyJEj6NvWi+7u9YhNTwupaTZmMcnwYlZ2tbBn0gQL/ppZEwAcjI5AIsuy0OgoAOzv7+eo0Z6eXocAYLkpAFxASA64ElasCMD4rlMl5cVX7wAFgEprBN+aomoCAJmP3u8k4+38m0BAr4JDYcPNmABQog+UJ2TMhgAQwIkTx7D/wH7Ek3Fs3bIZO3buQFtrW5504Ty/WrVKkuL1nBDI7mk7w0SV773wIgbO1aAAAKAxk8LJH34flpHByrt7MTg6hrAdRCBLKQBI6crRmZcKAG7lcxD81Dwxxg1DL/eAsqMoOhNeAoAktYhCKIVEhNYXsRguH30bG2/fgtZbezAdDCJtZkGJtmi9WvaWkvVaT8OXmY/cR3TOyRN582oExcaIHIbUn0kphdbmqXQax48fx/nz59EQjWDNmjVYe8stiEQjHMkvxxITYZzmoP3F0OAgrl8fxr59b6KtswOPvvvdWL16NWKxGBMAVMDdPx79EvxU/2wuy6pfx48dx1sHD2J7Xx/a2tr4/g0NEQb4SaWMnotSBtD+gYF/2uNkqa8I5QFqK6aRZBXihkfxxWtYXo3O1xQAyrKgpAJNxffPDeiUi/wWmgBQvoE1AWCRDwD9eNoC2gLaAtoC2gLaAvPQAn68o7YAknn4QDe6SkVje250JfT9tAW0BRaaBepMABDOMANJisIJWcgGAtj31lt4o78fbV0dePQ9j2HjHZtF/lQp78ngtxNdnDNEpIw8hIfLPbdQPt15WXic9N4ouLwTtljjFF6v5tuV8v/CkS+uVx2W+RLzczA55FhK1ADL/scnp9jx/PNXX8WZEydwV28f7t95D1oijUgnEsgR+cGNnHYhm6p6kiYAVGWmOp5USAC4IFMAnDyGztUiBQARACwEHAKAyPnt69R1q1M9UwB4lmJK1D/lEq5mlbE4CQAGkqnFlwKACE5Xrgzh6JG30ddbjABQKHdetNNWz1eqW5+fTwXNhgDAsfOM9YgUAJQzurFJpgDY5yMACOCIziu3RXJzP/sAmGpspgkAfisVAuSVt6c+hYFAngDA3/hIAJ4c40UaqSJhoEhaAs/bpqwiwywIAAEiABzH/oNEAIgtSgJAxE4hfvY4cqk4RrMZpLIGwkYDLCPIBACvwoRod/E+zqd28pIAqhqFnhal4ogQy0Cve09HASAHjA6PoDUaQUdTGK1dS2F2rUHcDCEVyABmjteWap/1r1/nkwIAWcdTH1/d5VpH3SNQtH8sHsfly4MYujKEVDqFltY2dC3p4hRidBCZmEggpCR24vhxbqPW1las7+7GgYMH0N7egTvvuhMrV6zE2OgoE3LFWt+hwjm/C7URIlUQCYHSkVlcFr1Ljx87hjfffBOrV61Gz9at/DeK/ieZf+949BIyij2vp70qvF9LzUfue4DmG5FlBrYBvPTaq7g4OADaoOy6/z5s3drDagRyZesnDFUi7JRSJ1BB/1LpowpmW3cfVM040edUYwFNAChvJU0AqKYX6XO0BbQFtAW0BbQFtAW0BWqwgMu+LnWNb4NDm4XKTpYaKrCoT1WdTX75QEWRUDEoOxBrlOlc1CbUD6ct8E61QJ0JAORlmpiKoam1BQk7g8MnjuPHr7+Oh9/zK9jatw1tXZ2cNz3LP0L5N5DN5p2UHAxfDQFAndD8855CAHAdsWUamL1T+fKKEgA4wstxujo5vv0l+h2pQt4/BzuZQmO4AcnpGA4fOIDvfOOb2NS9AQ/dex+WtnfATiaZKMAOR/6/D0CoUHUzGETCTuPr3/kWLNPE7vd/iHNHp0xwlFHYMMGqyc7hkRN2/lZJBfmdOjwKn7sIAeDqEL625znsP3mMFQA+9vTv4957BAHATqZhhhcQAcC38HJcxwoBp/zabPETAM7hmS8+jzfePIKevl7sfmo3tvVuc8cuPb/MITw+Po6xsbE5X2txhHGO5M/TGBi4jL179+Ls2XNYvXYNduy8h8ENmcpB9GcDWTvLAIUgABxBX29PEQWAssrsekqQc2eRnO0c6e2MpVBDGIcOH8bFS5fQ19fHYAvP8rksJYFhAoD8pMjWpsZGBqX6+1UCwMOsSqMJAHOVAqAUyqYJAO5Ad5QSKAUTSaXTPMcKAIuVAGAA4VwGzbkkzFwGKSanBhDIBRGAhZxMMeEqSKgEAGUd5/u+/MRZuJal+YGAa5Z6lykAFESV1pgBw0Y2l0Aw0ohpuwEpIwjbzCJrZGH6vCl+RYCFQABwV/Qso5/fI0hgW5AjDMTjcYyMjmI6No2x8XFW84rFY6wsFgyHeH28YuVKNDY1orOjk6P2p2LT6O/vZ6WxnTt2oLWlxW2ieCzOagLu2jmbYwUy6vt0LY0DkvPft28fDr11iOfo+++7n+dpUiiQacToGnnI9YH8Xf2uwIPjECBm4g/TBAC9RCELaAJAhRk356e46H6jLaAtoC2gLaAtoC2gLaAtMGMLSCiDNzZKCJmHFKCCEw5TmTZ5DIrQd+ZMtj8zrvICu7AIAaCEL8v1GRAwpV6m7bvA2lxXV1ugThaoIwFAgMwGxqdiWLZyJc5cuoDvvvRjNC1fio889RTC0RaMTQ3DCIVgU1QcR8gDwXSWApXEMY8JAFL60x9B5b6diMhAsrCupKogAARNC9OTU2iMNsBqbMJrL34Xr/z4J3hg5724a2sv7FiM33UKBcGTS7ZcS2sFgDqNg6qL0QSAstHHzhheKCu26lIAqAoAhQQAAnXVyGkJyBMBYHR0lEGAuTw0AWAurVu57EoKAAQ8SQIA5Zom4gUPE00AcO3g0dz2mZwADBpDlmUiGFwcBIDKvSp/xvxUAFg8BAACa+Xhbp2l+k0ug0A2xS4IKxCCQZH/WTrfhJHzKQA4m+o8nCQ32X5FgHKt7yecEOkAsKUCAJGNVMKqkUW4wUQ6G0MsNQHTDMEy2mjViaxhizQuCtmfVy+OzLz7zPMoBYCcF9UGUVdccix4KL5kEiViv7m5mVMDJFNJVu4heX4C9wmwZ/A9IMgClAogkUwywD86NsbKAEQgoOj9jvYOdHZ2cjUoLYB6NDU1MdmOFAWoDIr8P336NDo6O3Hrpk1oaWrG9PQ0EwUaGxs5dZh6aAJA6f5fqEBTy0ypzy1mAU0AKN8vtAKAHjfaAtoC2gLaAtoC2gLaAnW0AG19ifvMkVFyPyz32wo7QDK5XY4AR4Y6J9CmV0esF2kVBTXjbw3H2M72WCUCkPwbS8EJoImjAiQpnbwbC8VjX8e+qYvSFnjHW2CGBADXeajIDEsCwOR0HM3t7Th6+iS+98rL+ODHnsLGzb24OnIFwYYwjCA5J8E/ZhYIZnL86ZapKACwGoySQzcfJ6/OcRUUAFzx8lKt7VcAUCdOknQVlZOBnsVyqpLjis6j78jhKA4x14aDQaSSSRimgXAkirHLg/jqfz6LZe0deOTe+xC0iQDhvadgvlU+NAGgso3qd4Z8Seb7C6lZXCAFgOe/jf2npALA04oCQMqnAFAQ4zXr6s0qBQAvGwIizYazhHDHodMHSf5f9Ob86PNWWuaMz/NWFspyonoCQAZNHa04+vZZPPPFPUIBYFsPdv/Obo7qXjgEANH/hAJAyFUA2Nbbgw3d6xGbjik5hR1SUnVT0az78U0rQHmHzaQOak5oKU3NMu/OcJAEgEuXLsFLAHBo0LzPEUoAll8BIBZDT28PHn3kEVisAMBol6+a3tFWNAVA2SsKn1olo42MXscLe17A5ctX0NbahR1378KqlWvpjcggGEcmK7nOa1UX4/drGQmauSEA5Ge5cvcWE5/PvhU7ia99nIWDu1sraL/yBXpSIpVox3IKPpVSDPifr2RtnJsQ6OlRAHirH/EEpQDYgh07d6CttdVd/4jUSV77VZIUr2jeGk4gm6cd+ffvvfAip2KKWEHs2nkPNnZv4PmuHAGA3n1T05MIhYKIBCMwA0QAMGBzl1Wl3CXIr+RvdxtFJQJUU3nVXkLdRcrO51MAiHJyRhY5JJEzM7CNNBrCURjpBhhZk7+bjwQAsZbIH5UAcXVZUowAQN+rY4T6u9vnAgE0NTcxgSKdSSOdziCVSaOhoQHJZBLDI8MM3NP514evY2hwiEkAlB6gva1NqAVEvRL+BOyPjIxg8PIgX09z4JIlS7D+lvVoa29DIhZnggAB//Rs9OOqhxVJIVagHKYYSF1xVtNz1HPmlQLAjN8/tT61Pt9vAU0AKN8nNAFAj5kbagF6wdALgV5CtJiaS4Y4LR7ohUU/tGijlx69sIglRwfdXzLI57IeN9TA+mbaAovUAhRVQi90iiKQuaf8jyolvmmcE+uVDlqQyo30fDKN3Ayqn+qCWdbVI1urweD51IRl60IbPeKh01Y5IPajmI5PobGxSYDOWcBOA1OpFMxICJYlzrUcaWh2dgVoo5vfCtXqYFowxqqpogLMl1tptg4neSPZZ8AMBoA0AEV92M7kYEPI11lkfGoYOsy8XClvtvX4qqkl9MnaAgvWAjUSABio8LGFWMrfJXgZMMMNoJiXI6dP4SvPfRO/9qEP4N1P/Bqm4lMcaROORGBZIc6hSeCB5fP/u2sBF4miNgAAIABJREFUxQ9aiEF5naSlGUx+YJ1nuCLNVQqyVHK68lUkt1okYkwpkeZXse+ykbNtnmvJgQwzAJJ4PnX4EJ7931/A3Vt68d/e935MnT2vCQDzfgD5wX8RiWcH4CMArMDHnlYJAP4UAPWHxueCACDBfgn+5132heCjcDTnn6v+Tzh3naMyASAAO0sKABk0tbfi6JGzeOYLe/DGPpUAsG0BEACoVST9kwgANho4BcAgpwDY1tvrpACI8ZwsyUvup9Ls/vZd0PyAWYL/xdbLLvjvGMoKBvHW4cO4NDDABIBQkCKJBRGDRc5owe4clFOaUgAc5BQA/YjHYujt3YpHH3nYSwBwjS6UdMoxeIvQhMsOKB9ci7kmAHjlyAqrRraSCgCmRf+mc2zAATgFQJoF7W/S6RxyWRPI0Un+HO3FHju/h6rXLCPt5x8X1ebBrrUeNzp9j50lAoCFgGlwCoD+A/s8BICOjnbPI9xIwN9vu5kQACRhIt9+csVrcFcVv+WJfHK+LGg3sSn3/bnSbFnp7embsIgAYNBq29nDU7/P0YrTca4UIZJWukOt/a/W8ytZwF9esfp6VDGKkEyKWt4pqNy4pO8uXx7EyMgwrl+/Dpq7ly1d6qnSwKVLIqUAEbJMCzt23O2tcpkHrAbQ949n//MXjHdVwcIhH5N93HnIIaNJ0vUrr+/FhcEBZjTvuv8+bNmyldPSuL26zoSd2b1/au1d+ny/BTQBoHyf0AQAPWZuqAUSiQSD/zfy4E1JLufmp5P3lgQAPwvvRtZN30tbQFugtAUkSYhAfCLx0CHzRvnHrX+c07VEBIhERB4rmb/qZtm72DykbhBVIgDVlX6nzb/6nBqgvFmtV/t9ybVFODO7Y+gfcpdh50QIKAHUowCagawNpElqzxLng/OmSQIA/UFcrNtfbG9zIPa/2F6xZZgA4MjNTmQAwxLRQlEDcJYbqQw5zgIIUtSOJgDU3qH1FdoCi8kCMyAAqGADzT4uAYBxDAPTiSQ6li/HifPn8P9+4X9jxW3vwq+891extacHyUTKmcMFiE7y+BxBqDjNihEAKmzhywIg4lrV0Z933lbTlG6OTkfi1U8A8Dv25fuJCACs35pOM2EzFG3CyPUh/J+vfAUHf/FL/N/v+5/Y1XcXpkZGnRQIfldZZVepVgCopgXrcY7q9M/L8HoJAEfRsYoIAB93FAAM2ElJAJg7t/usCQDsQPYqAEhyYb5vFwfKBMZBcMPcPV89Wq9UGVURAGwDybQkAJzDM194XigA9PVi91NPom/7wiAA5GcToQDQwAoAKgGgG7HpaYcAIOZMp1d45ufFRACQ/bvyTFu6F5aKcKayqVwCkTgFwMAA+vq2IxQMwqAxlxPRvcUJAAfRv28f4nFJAHhIgK58nZMazamSIEeXH3+FtJ1qR1VukRMA/GuDau1Spj/Idpl9UfOyBJuDyYgAAJw4cdQhAMSxdctmVgDo6Ojw1HuhEgCqNb6qAFLtNfU7j5LEOxv5nEn0VIf4QnfIuvN3/e43P0ryq2JUagPPyto3VfrnRlJsGZ+YwOTkJMbGxjAxMeF56Ei4gVUuKOq/tbUNiUS8Sr0ulTZSwo7UnBVm84VGAJAzrPrEC3O1OD/6fq210ASA8hbTBIBae5Q+f1YWIALAD37wAwYyCJyL+iRmZlV4kYuJbDA1NYUHHngAbW1tvOk4cOAALly4wBHCBBK2tLTgwQcfrPetdXnaAtoCs7SAjOS/du0avv/977OKB41hIgQ88cQTWL9+vecOkijwi1/8gqWqKB8VjfNNmzbhtttum2VtZn+5SoCixfXevXs9hT7yyCOuOgo9i8yZKE/SAPDs2+BGlVBAAGCPmMMKuDKN7JVxBGI20NkJOxuDubFLSNOznrQTGmq6bkhNAHAbTtiHKABsLlZYMICUCcQB++BJmNFWwE7B7gzD3LiEd5bJjI2AZTLgxIQMKkYrANyo4aDvoy0wvyxQRwKAkPE3MDw+gSWrVuHc0GX827P/iVBnG0LNjdi8eQv6tm3HkiVLYQZMzsupgv+qZCU7jar2ElVymUkXlHT1VXN+vplqJQCMj48hEomiubkJwUCIJW6Gr15B/+GDOPTWW0hMTiGQyqCneyPe++hjmB4ZRcCVBa6NBKAJADdqOGkCQLG0FJoA8CS2b+8rcNrTnEFqbaOjoyzrPpeHVHCkvdLAwGXeT509ew6r167Bjp33oL29gxW0/ASAcCiIq1eHFAUATQCYSTtVIgCQ6gsTAC4RAaCP97OaAKBY2iHWlbL93CoA+NcGM+kB3mtKKQDMvuT5UcJiIwAEhaSEoIhWvebMt0Ul8HluW83xk/BNBPif1ysoTtqb2/rM39KLkgAcwF3WWq6nAyZJ95tMwKJPeVD3oOj6grQvlNKMA1bKHxV3HpoAUMmE+vsaLaAJABXGZM5PUavRwPp0bYFaLHDo0CHeCBAoR9GtBM7P9UEkgNdeew133nkn3+qTn/wk/v3f/53Bf0pJsH37drz++usFYNtc10uXry2gLVDeAlIB4PTp09i6dSuP16amJp43vv3tb+PXf/3XPQXQhpmuuf/++/Hzn/+cVQNonvnEJz6Bf/zHf5w35iZiw8WLF7Fx40ZPnYjk8Nhjj7l/u5kM8nljrAVaEdp0uSkAJODs+EMzBy7hjed+jNzQBBqbmjDWkMPDT30QWNYEBGknlBVEgIAmABQ2f54AIO1rZgNAPIDRF1/HWz/YizVtSzFiJ9Cy81Zs+u8PA1GAFAAMy2SHtSUVAAydAmCBDi9dbW2B2VmgKgIARRKpR/43oQAgIviJVEQEgMlYHFY0ggvXr+K5H34f//23PoQzFy/gpz99FZ2dnbj//gexatUqrF69mvOvSrlKASZSgKOja1K1M7aiW62OCgD0OvI+P1dbqWtjJIpUOsXrtEwyhSMHD2Lfvjdx7vJFdHd347+953H88PkXcEvnMrz7vgeQmpoWfDePSkGx34u8BQxK9xJEwk7j69/5FizTxO73fwiJWIy5YOSsDxumU7643pNOySnyRssIz67T3oyrqyUArFRSAEgFgPCcVrhuCgAedWFaE6iQcRkwYdErAAQUBQAnBQArAPRg91O7sZ0UAHxRe/OfACBkvK9fu4ajR952UgAUIwCI+U6VXC5UAJhN/PycDo2KhddHAUDNBZ6fX6UCAKW6yRMAtgsCQMkUACaaGptw8ICTAiA+7aYACAYdJTxSlVEOrQAwmxQA1b1nK3Yk5YTFTwBYXCkAFjYBgDqeBJ6dlBdyUqtArKmlTy+Wc91VjDJI1Xc3fZ9IJXlNHWloYPWWaQWfITIA7VnoGiLc0fqayAK1BCUVbGuU6bziTsZHWOB2mecpAOQMW3wHuVh61vx9Dk0AKN82WgFg/vbdRVmzkydPYvPmzfwCIWCePssdUra7sbGR5WgI0MtkMvxJQF+lg86hSYCi/glApOMv/uIv8Pd///d8fyrz3nvvZQKAzB9eqUz9vbaAtsCNsQCNX/o5deoUenp6eIxSVAnNG1/60pfw4Q9/2FMRuRh9+OGH8dOf/pTHOIHtn/rUp/A3f/M3BWlAeIGWy7HDmkgGdFDKAFIaWLlyJdrbvTnd6vXU9ExnzpzBjh07WG6LHCOxWAzf/e53WdmADpmixLN49OWoqmXxPZO60/x7+fJlXLlyhUlbRLwg1YXly5cz69d//7muz0ye4WZeQ/sb3vQ4iv78C6WtO3QZb375eaywo4jF45juDGPbb78PWN0MkM/ctDkXgOqG1ikAZEuqBAAS/jPABIBYAIlvvIoLrx5AkxFCPGois2UVbv3NXwUagTTJUgcFo11mybyZfUPfW1tAW+AmWqBqAkBxNJ6ijTgFQM5gAgD5HGOpNCLtrdh//ChefOUl7P6Dj2PDxs04eeYEXnrpZY5STafSWLp0KW69dRPa21qxbNkyNDc1o6trifPeTyOVchxsRt7BZtvZgkgbmVZIAqH0/i3+DlYVAITN6Rq5hyKSJF1HeyX5Se93+l7siwDDoMigAEyTfizKpuKkVhOkS1oz0ZqG1JqOHj2GdCKB5FQMq1avwh3btjDZMTY+jm99+WvYuHI13vPAQ5geHdcEgJs4BKq7dTUEgGNOCoCnnRQAASUFQHV3mclZ9SIA0DjOry6cwcyphXikiJ9C9NeR/6+arTOTR5yza6pLAWBWIAD0LhgCAM9jMooxEAClKXnr4EFQlPqDDz7AKUvSqSSD/jTPMdnJJznv+Z3Io2ImnbM2msuCZ08AoHdNngBA9iWbZjI2SEqapKonJifx45/8BKvWrGY/29jouPvuYeEXBvTF+CECV54AQCkAVAKAkwLAF2laDQFAbaHaRqpOATCX/W9Ble0QwmidI1IAGDhx4jj69/cjnoxh65YtIgUA+Yskm9NHOKTnvZH+ERpZaTvD/q/vvfAiBs5dQMQKYtfOe7CxewNi0zEsfAKAT9lKEwBKDqtqCABkPpq3KU0OgfvqwatAn/9xVpiJb0klhw2/o52JuhI51/v+yfJ1klQt9ziCqC1+Xnl9Ly4MDnBgza7778OWLVsRDIXcNUwpRRtph5mO38Ld14Ka/RZsZTUBoHzTaQLAgu3aC7PipABAQN5MDhrMfqkZ6bAqVx4t2ui+5IAioO3P//zP8Q//8A/8bwK07rvvPlYI0Ie2gLbA/LJAJQLAhz70IU+FOU8ggGoJADT+SVHg/PnzHHl/6dIlJg2QfOV//dd/4QMf+MCcGKQcAeDxxx/nhfZ8IACQU5/s8uqrrzIxgogSn/nMZ/CXf/mXXD9p79kukOfEyHUrdKYOPo9XOe8nnM4BRwZx5EvPY1k2iqlEAlOdYWz+6PuANU2CAGDZyDFWLR1koizvBqQ2d1bdzFFzQTO1X6kb5QkAlAaAcvCaZKzpALJffw0Drx5AJBBCjAgAW1eh+0NPCAKAnYERtvKqDI5woCoQ671jtfad6fNVW37NBtcXaAtoC1SyQFUEACkqWliYIADkFQCICBBLpZgA0H/iKF786Uv4wJMfxe1EXMwC8UQSI8MjOHvuHBOSJ8bHMD42hqVLluCW9begva2dyQCRaISBEJLSpzybRHiU874E/PnN4AD4UiaY3sVEJqz2INBfvr9pX0U/lJJNlku/01pIHpKMTWsCyg9Ka6fx8VH+N5EECfinH1oXUI7QO267DT13bGYHW+uSdjSEIxg4fw7f+spXsXHFajz+wMOYHh3TBIBqG+ymnVeZANB/6hg6V63A7z79NHbdswsWAsgk07DCoTmtdT0JAPm3uCAA5B3SZRQAKmatndPHn1Xh7zwCQJYJHRK0oE8iZJ0+c5p9QQ8/+CDClKNepd2yCJe6jldy0LNqhK9vKEoSCg5Yup08yhNFVp8zXVq6G7LK9ISZ38JLAJC3pMhRI2BgeHQUlIqPAKU777qTI0rpPchEAUL/KcuZ2NXw/8sTAIIIBFhr2mOkagkAMxsomgAwM7stwquciHIiYRYSAOLYumWzQwDocMhiDjXITW8kbDJTAHEmFn1HEgBcll65d/ZMrLnwr5HzvB+M9qt2uOf5+m7R/jsbF0YRyX83FdoiIwAs/N6zMJ9AEwDKt5smACzMfr1ga00A22//9m9z5D0BSpQTu9zR3NyMn/3sZxxdQg4rKQn+wAMPsGOsksOLyifpzWeffZYjeun6T3/60/jsZz/Lmz76nsp65ZVXFqxNdcW1BRarBeaaACBB9oGBASYmkTNbLnT/4z/+Ax/96EfnxLTkTCfFgWIKAJIAUCyv1s2IuN+5cycOHjzIqitEAPjDP/xDfP7zn2e7LJYUBaUZurPZSPpEzeRNJnPA4UGc/NLz6DAaMZ4UBIAeJgA0OgSALHIB1dlVigBQKjrVcTjMSe+tXGjenrOxX6n7kNuVoH8ZgcUUAASIAPC113Hp1QMImSHEGk0Yd6zAeocAkMnmCQBUsswaSJkDix++9it60myer5ryK9tan6EtoC0wAwvUgQBgEwGAwAtWeDGQyKTR0N6KfSeO4rs/fQkffPKjWLXuFmQyWZgBE+GwkNakY2hwEAOXLuLc2bNMQBwdG+X9SGtrKwPoLc2tuPXWW9HU1AxSQKNIrq6uLs+DkioP/RBQT86OalTR1AJoT0XvcLovlU9l0af8ndYb9Du99+mTlJdoD3f8+HHQmikUsjA5Ncl17l7fjW3btmHFyhVYvmw5R3c2BIO814vZSa7j9Ng4vvWVr3kIACY7Gv3zaOV5VeYs1SkAZtD3a7qkNAHg/NUhfG3Pt7H/1FF0rFopCAA7d4Fg1EwqDSu0MFIAUHSYJgD41ow5mk8WTwqAXC5PAJDdn2SMx8bHcejQW4hGIrirr4/ljyktF33GYzGv8INPgt4zbxUB88uSAMqA/7J+VZEISo3lKsqfOfjPu2QYlMZGuT9FZJJf7cTJEyz9T3vGu+6+C1PTMbS0tjABgMB/eucwsULZ4ngJAP0+BQBNADAtAyJluy1SxNH+Jze/UgDU9FpZSCdrAkDR1vKQo256e/p9IbOb3W7648xBBfwWqWSxSv49Lm+mJIAaCAAl/XMLIAXAHDSjLrJKC2gCQHlDaQJAlR1JnzZ7CwiJsCwD+dUe5HTatGkTBgcH2blFP+vWreOIfcqjWcnhJVMNEIGA7k8bElIAkAQA+vuDDz7IcuH60BbQFphfFqgnAeCv//qvC+Yemh9oThgaGmIiEKUaIAcGzTtf/OIX8eSTT86JQcoRACjinubI+UIAeOSRR/Dyyy+znaheH//4x/G5z31uUSkAeDYY7i4pLwVb0AmK7EjoT974FHaRufsj/hed5BAATn3pebQzASCJia4wtn30NwQBgILmCFEiJ48rMyqc8IURBEVIBmoUklJP+qcrqeacU3LvVm7v7FxUbjPpxD+wk6rYPTxOwzIjjOusfO+4vZwoLXkXitkyYcUNZL76Mwy8chBhM8gpAAJ3rMC6Dz3OCgCZXAYBRwGAyqFyyX1JP6oVvc+Vbz+1mipYUIpBr55fEupnrTvS156TaUYXqi2gLVDKAjURAAoHKM0hrAAgCQAwEKfUZgoB4EO7n8SmOzYjmUhhYmISwVCY3+sk+W/bGTQ1Rvl6AsmvX7/OBMTh4WGOTL0+fJ0lk8mJIfcvRGZWD0olQERqIkoTwN7RQRFotR2Ueoii+emT7kNgPxGriQRA7xv6nb6nTwLJiJywdu06dHV1orEpysTqlpYWXjPRp1AvyiCVSCJkBZFIJoFQAE3NTbg6MCgIAMtJAeAhxEbHoAkAtbXXjT9b9n2FCJAzkAkA568N4WvPEwFASQHABIAAEwBI/SF/1P8lNxcKAPkIcPGW9/9e+Dz1f64b0cZVKQBkDSRTGTS1t+LokbN45gt78Ma+I+jZ1oPdv7Mb2/v6FlAKgKybAoDsy2vLgMF9dGhwCJcuXsC1K1ewbOlSrLtlHX9GwnkFFG4TNSWAi857qCNu09HX3D+VBSXdz3+Uo5/615BVZxtQ9gD1hcF89VcAGBopQ1euMFl8ZHQUa9etZVJYS1srYvEYjyTKIy0VGHg2cRQZ6Dkt00JTYyMOHjyA/v5+Jl/09m7Fo488zHtPVqthBYD8pkZIRc/V+NMKADdiHloQ99AEgKLNNL8IAAuiJy2oSrJSi3Ko7e1SdGuZftV3oVOuermrAOD7rmRKAE0AWFD96UZXVhMAyltcEwBudI98B99vJvliyCGlEgDIeUY5qGmTQU4vvwNANa/8Tj2HJgSVAEBOLa0A8A7ulPrR57UFZkIAIMe1dFjL6DhyjpNiiF+ynt0HhsEStn19feyEJ5CbiAFf/epX4U8xUA9jSRlfui9F06lHW1sbO/LJ4UFzXSXJuErf16O+d911F/bt28d1ymQy+KM/+iNOoUI28pO5boZCQT2esYAAwJE+OU4W7wGh3V2PV52fNig2gIxCAqCNDcV6ykxqggxgAFM54O1BHHv2eSzNNmIimcTokjD6dv8GsNpRAKDSSAHARY4lUOzbbUkA2ecpJDcZ35cqxN41QU6QogI5yt/suM6K7t/kc/qJDhL8d4J35Nd0Ly+ILuLz/WXL3/3aBqX2kBKolxvDpOPYtBjyp0PcxYaJYAJIfO3nGHz5IJqNIJIRE7nNK7D6w+8BmgQBwAxZsI0ct5Wou3AKU1niGYS7X9ZPqAQ4h2MwtQvw/KF8Ld2T8nppE1m+U2WltTQBoB7jV5ehLVCzBcoSAMYQiTZwLkyXuOWbzShq2A4IEIMVAGAgYWeYACBTAPzWU7+DjbffjmvXriMUDDs5k/MzBuFB3rnP+9vU1DSD8ZSSiD6Hh0eQTqUZqCfAPZVO8nuY/i3VjPzpAtT9D62LaE1EJEd6nxPhgP5NaZDok9YekqhNT0SKA6Q+QMSDxmiUwf9QMCTWJznKE2rkc4WSqrNtcw5OeZiGwVotGVP8LTY+yQSATZwC4CFMD49qAkDNHfdmXOAnAQAZwxAEgD3fRv/JY+hcLRQA7t0hCQBCUSJ/qCuE+jxDvQkA+dFXHPx3MV/nxV86QUh9nm8uS6lMADBgSwJARyuOvn0Wz3xxD954UyUAbF8wBABeLVIIepnjwrlzGBsbZUIWqZp0tLVh6ZKlPA9SX6P5kfZltA+ifPci/UpeCp/Kp3eG3OMV22+qt6+0fyu6fq6E6BcB/yWA4n90f45lqg89n9x309wvoswzArgPmAiYpgvIE1FtfHwcV64MIZ3OYHhkBF1LlmLlyhVob+/gXMvyIDBJfV7+RnlXeAkA+xwCQA8efeQRBGnvTjmpi6YAmKtRogkAc2XZBVeuJgAUbTJNAFhwPbluFa6ZAOBE/Hvef77a+N9H/KorQzAgxRl5yHc77T/cHRapzTBRW/y88vpeXBgc4PfSrvvvw5YtW5kAKFem/vdxJQWEuhlTFzQnFtAEgPJm1QSAOel2utB6WaDeBAACrFQCAEW93HfffawooA9tAW2B+WWBmRAA6AnoOpk2hBYBBP6XIiDdLAJAKeeQmue3ooNIzU85R033TiIA8H6DdwzObkUByl2VYj8CTOcEgLSDt9PXEjgWoLLw2AUoAoa2GtNEABjCkWefxwqbCAAJDC8NY7ufAEAKAAHKMy3kpTmCpqC9vbsj6RvkOihIds4R3TEkIYCIDeUCz1UCgJ8pQA5Gx8mo8gP8NSkGlHtJAmosT+E+T17P1zh1IBvTPwWgThs9SgZgIIMAQgkg9vVf4MrLB9GaCyHVEEB2ywqs/PBjQDNgkwKAZSJr5Dh6UT6WSl6QBAD1kVWRUwnwS3jA3Tg69fJ+L1UGJLmgiNK1bM8ym9w5Gta6WG2Bd7YFKhIAIgxoCwJA4QCVBAAyokwBkMraQgHg5FF89+WX8ZGndmPjbbUSAPL3IhBKAjIiGEd8Z2dsBuClBDXtY6RMv9qo9Hd50HqD1hNyPUT/FgAWpSYQhABJAJBrJTqXfugcevfEpmMMfBHIxe8mpw4U2UpztHw/Sccc/U7zrR0QjrjYhEMAkAoAmgCwgMagF8DPBAycYwWA59B/6hg6V61wCQAhUgBIp5ks4j3qSwKoJwFA1tNLAvCirQUO6gX83q6eAJBGk58A0NeD3U89he19C5sAoLYuNWVLSzNGR0YwMjKMq1eu4uqVKzxHkrLJ2rVrmdBCKij0ezQahUnryazNJCzac1LaAE6hEk/w/pOCVNQuUpkgnSeH+SeGsmQA5TK5NufrC8gA+VLEv3KuKpg6lkzLAknyU33p7+kMPV8OGdvGdCzGZDR6F5w9d9ZNHbNq1WosXbacbURpbvg9QaqfThRpwbPT7T0EAJOJaAcPkAKAJAD0CgUAlwDgHY+liA31mVQ1AaA+dlwEpWgCQNFG1ASARdC3Z/gIMyUAlFsylVpfleK8BTQBYIat9864TBMAyrezJgC8M8bBgn3K2RAAeHvjl7DxKQBoAsCC7Rq64u8AC0jnN0nz9/b2spOFwHxyuHzpS18qiND3g+oqmM7+kCKA+c0iAKjNJ+cp6ZSvtmkrEQSqLafceYuRAFBqQ6EC6HKjwhxjCaarwLiLrABZC0g5p9H5YacgZh47BACRqZ5QEACHB3Hk2T1YYUeZAHB9aRh3EgFgXaOQDaAYdAeoFjHqDgHAuaesm+ouVMF4BrWVP3D0P/3uRdC9YfueDun8oqL45Xz3vnyjzFlQFBEkyE6lMjnCCcTKUlBPCZI3lcF1dhjcfK0Smi8VBgQBAIIA8LU38gSASAC5zcux4iOPAS2Anc0wkEVOQyIA0BF0vKVE4KC2Uu2qAgGkGMCS3x7hByJ0KOC+Yj/3WrVDFRtkHu9wPUarLkNbQFugKgvUgQAg5xHO2AIDqVzWSQFwDN/96Uv48JNPYtMMCQC0JpApzpjAmCUARkyADMwTgB8Q/6aDzmWgXpHFJJBKHjKyX66pKKqT1lES7Kdr6UdGgfK860S7UtlEhqAoTZPuTfNojt5sRMASdZIEAJJ5lgdNb4JwleN5Nz4+iW86CgBP3P8QYpoAUFVXnR8nFScAfHUPEQCOonOVUADYdTcpABhMAAgHw76qawLA/GhLoZ2UTzGVr1V+7UIKAEAynRYpAFQFAJcAcOeCVQCQfCp13Wxn0ghaQTREGjiFyejoCH8ODg0hNj3NxCupKhcKBbF0+VIGrYmo1dQkouWJHGVnSQnAFipu6rrQt//07t/80EgenFfnU7X/+OkCct3Ny3a5JndO4rhIhURG5FlJAhDvFJr/5bskywA+Pe/k1CRGRkYwOTmF4ZFRJIngkEgw8L9l82aOoGxva0O0sRGt7R38XSwW5++ZGFaCpM73ViL6LctEU6MkAMgUAJoAQO9kso1pEVmP3/QiPRyNYFZnyMLO5JBO55DLErM7r2cmCYKl5xw/TXu+zE7zrB6aAFC0QTQBYJ710xtYnRtFACjlQuGVpMEhNXxoBYAb2PgL5FaaAFC+oTQBYIF05NlKxp9lAAAgAElEQVRUcybS+7O5Xz2v1QSAelpTl6UtMD8tQI4Seln7CTvSCV4tAYCeTgXRVQIA/btSCoCrV69yJNxcpwCoVyvMdwKAbI96PW+9yqmGAMCgNSG/Kvor/y13P7T7IH8LBboFhRIAPzOdR/4tU1zOfxNK/A4BYAhvswJAFJNSAeDJ3wDWOgQAzh1KP06ounxw1eOnygw495FguukA5fJyVmAmlDyphNBTZegnr6LmNa9/56X+7icGOD6njJM6weJ8nYqWvmMAsgdv3IiIoKbzLNewVD82nJLSIJgH7OWjVSQAOAAZVSDtMBKC6nOo5A4V6XfuT3LfZEI6TTa7JYkhKjtA/beflaEyBoqxB8rR4+vV+XU52gLaAjyQX3npFfzbv/1/uDZ8FTs2b8EffXQ32kIhTExSCgBSAHAAnCKpVogwRMA2HXNBAJDvTo7ATAuw3rbFOoki9undb9sZEaEfCCBjC5lm9Z0r10Jy3UOSzgTM0L5K3RdKooEkENDv6lqMCAhOAhu3fAJ3sjmbpZml7H/OISioryuVABAbm/AQAOIjYzoFwIIZi5oAwK9nZfE4txHIc9sxNAGgiLALAfcMfIu5tK21lQFtOb9NTkxw9PvI8AgmpiaQSMQZAI82RtEQDmPZsmWsokKR/9FIlOdl9ShUAPAvvvMLfJeMyv2tcMdSfKko/krvJkkC8PYiL1NXkADyZVPKGUp/QMQHfs7RUX4GUgQQajFBNDU3c0oY+iSyBL0n6SAFmoBJSnsCjPHnj/b3ZiYrKAQJQQBoxMEDBx0FgDiT/kUKAEo9QHsKrx0UPsMcDBatADAHRl2YRRYQAAI4ceIY+vf3I56MY+uWzdixcwc6KO2FQ6ziUesLQLsR/hppYBobaTvD673vvfAiBs5dQMQKYtfOe7CxewMreAQFo6TEXFG5qTQBoLKNFusZdScAFEkR4FGaLOTHgRQANAFgsfaw2T+XJgCUt6EmAMy+j93UEmTUB1VC/Tf9Tk4echqR00dKeRUswm+AhPRsDFSJAFCubLn4UhdhZAc1BQBtWu655x787Gc/41xm5FgjJ9iJEyewZ88ezn197do1zpVJsm933HEHtm7digcffBBbtmxh+9JBoCHl1yQ2eKWDNlhSanN4eBivvPIK/wwMDODKlSv8XXt7O5YvX45f+ZVf4RQFlHtT5tsmsJSeiWwTiUR440WbtTNnzvBib+nSpVznd73rXXwd1a3ag8qkSZNyjh49epTLlvLpO3fuZBvM5lBtJHOIy775/PPPs70pDzvlRqdPek5i19Mz0SdFIz/66KNYuXIl24PqRzbw931ZRyrj0KFD3K60kafrNm3axO1Gf6OD/k72pz7wy1/+kvPBf+QjH8EnP/lJz6OS3elcqi/d8/Tp09i7dy/279+PAwcOuFKtNN56enq4X7373e9mZwAddL2MsJIFz3ZDIJzDaTefK/UbOqgfPPfcczh27Bj/UFvSQRt3+lmzZg3nNXz88cfZHmqkmCyPnlXaSNaXnplAcimxv2rVKtx+++1cBxlZ9qMf/YhtTvc8d+4c9x+yAfXFBx54AH19fbj11lu5bOprqvO5EgGAotYqKQCQTV999VWQuge1E/Xp9evXY8OGDW40Ao2PgwcPst2oX9EzfeADH2DnB/Vx+vzbv/1bPPbYY54+QLa75ZZbuF+SjWms1nJwJF0265IMqA4yEo8+N2/ezH2d6ixtL8fg4cOHeY6iCBR6tkceeYRtR79TW1Gd+/v78frrr3O/pDah8+jZqT92d3fzM3rzsnprT/MR9RfZB6gOH/zgB3H27FluQ5pn3v/+9/McKkEEqgPZ8c4773TnKCpVjmuykwQs6N90//Pnz+MnP/kJ3nrrLZ636If+TvbduHEjj3Pql7t27cL09HRV82ot7aCeq2LA6STVNYTMdApWYwiYAjA0AVwfw9TgdUxcuoKGjIGQI6Uf6WyD2dUGrO4ClrQCS4MCUA8CiekMgo2Wm0++GAFgeTaKqUQCY11h9H70NzhXPboaAQrcvDgNDIwCF4Zw+fIVjsYJBk3ur5ElXUBnK7BxhSAfUGh8U4ABajpETmoB7k9MxtDSHIV9dhTmWApoakVm+BqsDauBdiMPrhcxICsH8OTlECHiGWSuDMPKGkgnk0x+CG5a47Ib0k4EVNgykb48juA0TUZZZCYnYC3vRG5JE9vGIL/DGIDBKeDMRQxeuMBRQ9RPKLKqoSECIxJE86b1wq5NIZbxZ5kFqlBI5N+mf1ZPAKD5l5J2CwKAbQCmIVQGTErLEDGAUQCnLgChKOlsAxFiGsSBVV1AcxhJ2AiHLLazS+agZ6E/nBvB1MnziF0ZxtTQMMIwEQ03IBgJw2yJItcYQvTWbmB1J0B+IiJjUCEyYFaD/zMdwvo6bYHaLVAtAcAF/70DVEjb021zbgqANLJoaKMUAMfw3Zdfwod3PzmrFABqymoJqKjAfV5yX0g1U12ELL8z/ZcAoPzrLFqTVDro6aXkpli35mAQ+J/LMjhDPnLemzggjYjQMZCTCgAApsbG8a0vfw2bVqzB4w88hPjIqCYAVDL8vPm+OAHgnZQCwN8UHslanwrSvGm2EhWpjgBgIJlaPCkA/Ot+j0Q+zZvsW3EUTXi+U+Z8PwZPiiaJOCanJjAyMoopRxZf3oPX+xS9bVq8piVZfNoD099or8My+5aQyw8GLd5DURS+S9oiwF0qvVDfkmAirbEd4Fz+zZXZd95VQnksy5L9qXQayRT5AjNIp1KIx+KYmp7iz3QqyUodJPFPn7F4nFMcELhPn7Qeb2xq4gj/SDTq0AXoXeNQjR0GjFu3QOEiVoL0qvn4HeYAPvRJv5NdSEUhnwJAJQBYgrzvA1RFH56rkaYJAHNl2QVXrp8AECACwHH0H9inCQALrjF1hethgXoQAPyS//56aQJAPVrqnVuGJgCUb3tNAFgkY0NIQQnWsgQaSwG/fkB8PptgrgkAZAsC8gn4pYNA6M997nP4+c9/zqCaBJcJuKJDRt8QkEtg2mc+8xnODVcKgPbbVoKdBPTTtV//+teZOEBtRmAi3VPehz7p7wTWEiBN56uAI5VF9aFzCDgngF7+Tp/vfe97+XnoqEUFgsC/f/qnf8KnPvUpl2BAYDEB5ASiqsdMAGxqU9oA07UE9D/77LP4l3/5FyZASJKD/JQR4NJBSSAkbUrp2f7qr/4K69atE5vhEkQWKvv3fu/3uFyy7RNPPIFvfvObDF4SkPaDH/wAf/zHfwyKMKfvpf3ob5/97GddkgXVQ/YHArb/9V//lduOgGP/IaVUaTwSIP/0008zYEogO7VZMZn3mdhR9g9ZZwn4/ud//if++Z//mUFbtVw1Okz+m/oTkVn+7M/+DA899BD3E2l7+VzqfLF79268+OKLIKCY/v6bv/mb+MpXvsJ2+/znP89j5+LFi3xfSbooNr+8733vw5/8yZ8wSUIC3DRfFXNEk82kAkAlAoCs+7Zt23Dy5EmuFwHIf/qnf4r/9b/+F4P2dA/q39QmdJAN5PiV40+2lRz38hk+/vGP83NSXWsZU8VsQP2dQG66N92HyqP+6Ccd0LVEQLr//vvx9ttvu/PEkSNHmHxBpADqizQeiNjgrzPVVfY5GsdkB7I//d3/jvjGN77Bc41ahgT+acyqf5egPtWb5p4f/vCHnvKkfahf0v3pXjSv/t3f/R2IJELkBCpTfXfJ+Zbamdrp4Ycfxqc//WkmO/j75azfW4pHisBgOhiLncoAQQuYAKZe68fw6UsYPHsBiKXQHowinAFCNkUPGUiFLKTDFtINJuINJrp39qLjvju4oLhtI9xusgKAdJ3nUwAIBYBlDgFgqjOMLb/1G8CKRmLuYeAHP8bo6UuIjmdhJYCsLeQeKTqJI3GsAFKhADo234LOB+8Gbu1kNJwi/infskUgDIepO5H4U8D+//MChvefxLKWTozbKazbuRVrfm0H4FfpdQxLLj7CtTkAnn5JAYm3z+AX338ZZiwNK2hhEkk89pH/CXQvFXmhQxSJ+v+z9x5wclRX9vCpzpOTRhkhoZwlQBISCEwUGQTYSICNRPYaY8Ouf/bu33Ftr3fX2F4Hgg0CjAkiByWSjbDBBINQQhFZCSU0Gk3qHOr7zqu63dU1Pd2TJDSiHj8xM91Vr967775XVe+ce64OH4Gff9ZjxUMvoizuwsFoGL6BtZh89aVAhQvYHcH+t1bg4KrNQGMovfYKQYo/kz43/H1r4OpVjmPPPBXo7TPSIxA09xkgPn/NTwDog35XnWOkAEi2JgDw3CL2rZ7KDDo2PvkCgnvq4OPGbZEXn0Ya4O1fiemXnQ/UVgJFZsSWcZsGwkDs/Y3Y9OFaNJIcEk2iNOlGccoNn86UDyRlpBDUEmjREkBlMWqHHIP+J4wHxvQ3iB6ibnDINjK7PFOcChwLHH0WaBcBgEBFNvAphiDIwrVWCAA8LlcKgOGjR2P//jr4vIzatyZD0UG8JHvaZ1/LwKLMqE4TmMomABjrkUG2M2RLDicBQNRj0s+ZOmWITRUCE0ATBQC2s7m+wVQAOAazTjkNkQZHAaDnTKzWBIDt+/fi8UUv4MOPN6BapQC4GTOmMgWASwGKPi/ZidaSey511gZ2Iguf9R9//HH1juf3p3D2OSfgxhuuhotEaRIMCaiaRBlj4pAQqKmIaSmZX63U0NwtbCtnbWf7czjP6zgBYBsWPLgI772/DhMmT8S8+fNw/OTje1QKAKt97cC0Wj/zEQByDE5pWSmSzHXPf8lU1n4A/ejA/rr0+x3fafiulyF8U8rdUHNh0IDP71dzRtZzWfkV8cqU0ichIBPxaKQbkGh7ujXvQRL5z9tWSyik2mekJDDUbJRijEoVo6G0uFjJy/PdjMR6vh/yd76H8ad1v4LvY1za+a+jBAC7UkbHCQAkR9gJAPRghwDgpAA4DKtmFgHA8EWlAOAQAA6D8Z1LHIkWcAgAR+KoOG2yWsAhAOT3B4cA0MPni0RAE5jZu3evimolqELQmJGUfNmQSFs+dNtBq84Cj4fLbF0hALCN9g0CfmZVAGD9jDZl1CxBwR/84AcK9CUASJsKqSJrC0PT1AMgga1Ro0bh5ZdfViQAiW4tZJtly5bhG9/4Bnbs2NEq/yY3MAQs4wsYI255LbaH13ryySdVRC+LyKbzdwKXs2fPxksvvaRe3FgHz2FEMI9vL0GBdbFfjLxlxLGoDBBwJ9DbETWBtuwgfkgwkAAySQBCrBDgT45hHfxOXlAJGtKf2a7q6mpFcCCILBHL9vF+8MEHcf311ysgnqoGF110EV588UVl9/vuuw8EdCWinPWRjMG6Gf3/P//zP+mc87Qnr0H7fu1rX1MgtxA25IVaSAZ8eRbCANvP+UiA9KGHHlLz0q4CYH3hL+Q7bX3P8We0/cUXX6yUCeS6hmysiJC3PltsyW/Yr9/97nfKl9g3UWiwnnXTTTfh0UcfNaMVXIo08PTTT2POnDlq043nCbmC9fB3QzrQyE1Ln5V6ee0f/ehHiiDBDRAhhog9hNhhJQDIufyM5A6C1fYbPo+h8gJVAHgN/k0CwE9/+lPVFl7nxz/+Me688051KseKbaPvyd8yt+zKKew/yR8dmU+5xozXZKQ9o+ZlQ4jHEchnxL20Q9ZnRvdzPSfhRBQoSPrhmnDppZcqtQd+Tl+2FlELEWKFSAHfcMMN+P3vf9+qaayH5AAeL2oonHO5CtcX2pb/pk6dinfffTdrvRW7ii257hL8Z6GfyHopm2I8ngoqrI9jJIX94jylIgNJO91W+AbDqeEywGT+qbarmwFs3I1tL72J4NZ9KNW9CPj8KCkqQrA5ZGyiKXV+FxJejyIC6LEkokjhgB5D5aghGH7B6cCxHiCQyTev8HjWT3Ou3Ye1f1qE3noRQuEIIlV+jJo7mwgJ1r3yMtwHm1AU01DhroA7xTE1tv0yhKgkonoc3qoi7HOFMfbSM4GJw4FiDbpHh2aCMM3BFpT5y4E4sOWRJWhcsQXV/lIEXcDY82YCpw8HDAXPVkUyBrDNAWJLYQC7W7DyvkdRlfBAd2vY541i2k3XAIPLEGmJIlDqVxuErgSQWrcHG/6wGL3jAQRTcZQc1x+9rj1XEQk2P/gUgtt2o8ITQMDFSCivis4X/6TaQUJPIa6nENJTiAU8GHfdXOA4n0FY8BliAF4z6o5tzaQAWI0K3YdYkQZ9XG/0mzvLJAAYObLTKQBozxjgo0oBxRYeXYq6dVvQr6YXWvQ4DrjCKBs7AKOuvAAooVQAJUsBja5Je+yLYeMjLyC2ux6paAx9KqvhiiXgSehwJ3VoSR1uStRx7fN5kPK40BBuQSgVg7vIh8qJQ1F13lRgQHFG4dUhAXTb9HYqciyQ1wI9jADAvljBff5tjcjvCgGgXZ5iwVpEAYDR/SzynKKWL5NYJ1CvQwBol3V7wEEOAcA+SJ93AgDV3MQGacUPXVekZL5vdztp1zYA8n7Gd4Zdu3Yr5bOtW7dh4KBjMHXaSaiqqjaez3PMrlwEAB5JWXq1ptkVAGx1qHcr1uwiz9Z4v7UqBrBt/JvH8V2Hz7QqvQDfgdXeEsm8LkSjMQRDIfXOk4iLhpe5V2eC7VzbFdDPtsn6KgoBBMY1zSB5K0H/DAmgV20tbxIqut7ldqvnV+5H8P2LqgSpBNUDPYrMy7aybSyKaKAZe1yGOoCRgqaktMyo31QA4PUKpcTInYqAZAX1QqN+8r0mvwKAQwBwe7iPwtEhccQg+xnk+RSSCSpB0nfdgG7mY1MeXIjEVOj7HnBbOhxNdAgAOa3spAA4HM53ZF7DIQAcmePitCpjAYcAkN8bHAJAD58tfABcsGCB+sfIZAKYBFQIQjJam4AVwR7+ze8I2lhB/887AYAgJWX2Gc3/9a9/Xb3k0EZiK5E1F6l/fmcFxLjAkEDw+uuvZ8mot+VWJBn8+7//u3rZU1GOFnBWQFI5VzGuTbl/+YxjykhbIQGo/Ta+RGkaHn74YVx77bWqXr7kkRxCEJvgZ3vJCayLcvbHH3+88SLodqt+EbwmMNjVIkA9CReXXHIJ6uvr0xLm1rppV3m5t0b4i2S8fE8JehIVGKUsigjWeh555BEwap1gJv8RsCbIStIG+8Nz+LmoZkiEOKOOf/KTn2SRLH7xi1/ge9/7XjpaVcaObRFFAxkzkXq3AuxUK6A0vnUOCuDVWbvK2DNC/pxzzlFR/5LDnnVy3luLAIjizyIzL0D9d7/7XRVJLgC3PSL/K1/5ioqwob25ycN5w2vQ93hdIUFIG0RuPgNcGhsM/JxgNeufP38+7r77bjWvuDFBmxjRzoayQ0cJAKyfEeNM60Bbs57bb79dkXuEwEJ1Cyo8SBEyh8xJ+9yU46655hpFHLEC2B0ZO/ZR0i1wvSZwLiA620lZfLZdiowDFRdIFiBpiGQJ1sPNLqo9sD3i+/YNNzsBgO2m3bm+kQBxxx13ZN0PSKghiaSt/rNdQjCStUcIAPY1UHyH5AWSGpYvX66uzbGXdCsC9CtJTDOlh/SdfsD2kiDBeclUKG+88Ub3bSqqZJUKvUBMM4LLtSYd0fc34uNlf0PRgShKYozhdiHu1xD3ueAuLVbS8dxaSWka6puaUQQvKpMeBDQvkl4v6vQ4IrXlmHTZmcAIvwKsGWGmtuZ4PaYV+OhTrH7EIADEIzHESj0YOucybHj8ERR7NMSaG+GGG5qnDCnNo85X0T6xBHwpDSUur4qyjyfCiASAg5UeTPjKZcDgGgMg50YeVVGIkBO4DwJ1z/4FB95ZD19cQ308gnEXfwH+S483otBzlCR0pVLvhgY/p60iLnyCNX96HiPKeqO+qRHbXC2YPv+LwPiBRg0S8BcBkmt2Y8vvl2FAqgQxVwpVTDlw4anY8NRT0PY1oMLrRyQZVzLayqZul9oETCWSiIUj0CNxlLr8cLu88JSV4mAAGHXHlwByQPwkAKTg5VphKhVkEwD8igCAsb3Q9+pzFQGAObI9Lm6OaeqablPFFLuAXY+9jIMf/RPHVNagORbCJ3oL+k0ZiWNnfwGo9So/USkD2EdG/++KY+dzr6F55Rb0KS6Hq8iHUCKKmB43NoXVVTSUFJeo8Q0Hg0iGo6gpKYPP40EoEsRuVxS9LpiG/jMnwdOnxHBF+35c9wZMdmSpco51LHB0W6CbCAAawQszUp+EpUBVBT7YtAHL3ngdc669FvkVAAzIxijC/rHEINuU+e15lbsrBUC7BtoK7JspAHISAKQ3JmHAIACopwWlAPDcYwsxoq+ZAkApABhgRqbI77lgO8tRXI+9XnUPeeLF59S9Y97lcxAJhRBzQ4FZfs2tyHpSrAThtLXzX6Zdpjn6D7L6pvF7QtNABYCFi5/His0bUDOQCgC3YLooAJjpnjK26f6bWZcVANTzA9NUmI+CGU8xZ2R+X8wCQI/aFAAJlFZXYP1HW7HgwcWGAsCkCZh33TyVzu1IJAAcM+gYTJk2DVVVNW0SANSKZCFcKlDbDJKR1TgfwKUI1163ynWfTCbS4LmcI0ooBNNF8j/Y0qIk/6mMQcIrL6mk+RNxpZxiBAcYaVUU4J9MplO7iGsqoN9lkAsU/0ClWeHjPtOwWBQAKNoVj6nrqfc+rxfhkJHCkMeq7DAkJJh5woWwbd13oXqA6qfbIJZzrljncyH/T8+eHMRWOwHA7XGjrMRIAfDBig8QCYUxccJEnHH66cbegrkvYL1POAoA+QgA6btentuTQwBo173bXOQk3WG2AkAI48eNw9RpU1HNFJwWFqT9/nS49ttl3sWTRtqPZUuWYte2HSjyeDFj2kkYftxQhIIheA1GSVo1pF22sBzkEAA6arGj5/j2PaVnP/3JfTV9Lyvw7C3PZeKjVusZhEOrIo7xssT7qFUlh5dQ+2ca8Ne/v4Ude3YpUtyMU07GuHHj4aUasah02pSEP6v5e/R4yWfbE4cAkN/+DgHgs/XPDl1doqIlkpYnM/KWoI01atdaKR9YGCVL2WrmH7PLpR+uB5IOddRyMPtFmWzmZRcwi0Aqc0cThCzU/kIKALQPQWRG3ouc+8CBA1VULaPeeW0CnATcGFlNoJOR8ALsylgQhLvuuuvSEYzpR2/zhZLHLVy4EHPnzk33TiS1CYRTpp45uhnhymOZkoDjyn9sl8HYNnJ99+nTR+WdZ1S7NVKeFTMimGCwyK/zBf3NN99sFzmB5xNoo/y9RAfzxYspEtpLcGjPOBMQZEQ8I6CtYDVtTRUDEiqmTJmSVlngGNMeixcvVtH7tAFBR+ZqpzQ6gV2mR7Dbgm0hQHrzzTerugg2XnHFFUrpgX2iuoIAzLQl/YvtoV8xWpnEGQFsCVAzQt4K6Mv8Y7Q5/zF/OftGP+FY008IXloJI+PHj1d9EcJAe+yV7xghVJx33nn485//rPojqhUkibC/BJmpksC+EfhlG6lCwUh+Ssqz0MdpV9pQQGjay674IAQAWUcIRss1STiRnPFUWqA/c27x802bNqk0FQ888EBaoUA9DCrpWh3f/OY31bhY501nCADG5oampONJABB1B1F04JhzjjHSnUQGziteh3OMPk7/FwLCzJkzwbXAWjjOJCy0VQqtRwLU8zjmvWeqArZJCAiSAkCOk7GkDceMGYO6ujrVPvo+UwJQdUFsSAIIU1zQxyZMmKA+J3GAwDuj56m0Ieshx4lEBBJSOEZS3nvvPUWM4HdsF69DhQf6sMxVrr+8FtvEa/Dn4MGD8fOf/7yVWdgPpph4//33lc+LwgfPI5mJxAD6J+c7CwkOVAahEgUVLeiDMs/5Pet6/vnnlZ8JkaJzc0gH43coAGC8LmgqghzrPsWaB59FdRjo5S1FNBhGtMiNllo/KscOQfnQY+CuqQIqSo3L7mmAvq8Be99ei/r1O1HpLUOcbxrV5Yj0LsKoK04GjitS7IJISwsC3oBBANhQh5WPLkZtMgBPMoWED+jVuxr7d+9EMBVGtMKNodMmo2ToMKCyEqgyUfo9Laj7xxrsee8jBIJxVPn88Po9aNbiCIwaiF5fmWUQAEhucGtIKqKZX4H3O/64GMFVW1HtK0N9PIzBZ56IosumtEEAMOQ1+UrFVyyNfSKRYMOnWP3gU6gmwuLSEKz2YyRl/YdVGui4CFCEgMSavdi04CX0jvvhKvZBD7iBEi927NoOL9MUlPoxYMIolB03EBgyEAh4gPoGdcXgpi3Y8NYKlDQm4Y+5oWteBH1A/5PGoOayE5FMhZAsdcPr9qnxa60AEEAsAGjjeqEPCQAVQCwZh0/zGKQIFr4ZfgJ8fO8LcO1tRBm/82jYowVROnM0jrv8ZDONgkg3mOB/Ejj44F/R8uEWVMY0+IuLsD3eCNfAStTSRwb1BQb2BXwGcQAHGoFd+5DccxAf/+VtlMSB6soKNOgx7PMlMPna2YgOq4KrvAheYTMoNoBpT0cVoHNT3DnLsUA+C3QHAUCtkAYBQKUAQAqBygqs2LweS99Yjqvmz88QAHy2FAAKIM+GVPIlNBZAiYBTGvi35VzO9b5jNUFbzyeFzpP1ksBThq+QHzzgnrlSytGogmPs9AUbm/DcowsxvN9AzJp5KkKMEm5FAJDFOb/7sl6HAHA4prgd/KcPaIrUoQgAi543UwD0ww0kAEwzUwDE4mpzNVO6/0bWLQQAM0I8Q8PJ3trOEHTsu9WtCTuHYzS66xqFUwC4kExpiMYSKK2qwPp1W7HggcV47wMrAWDSEUQA2JVWAKDSHhUAKqp7KQJA20XomsbKa0S2t6+otbQVYzPvpSzJwNpY6YWRoMl9wVhj7RQx+99yVaGeZjzVYCtn/Z1uYloroH0dTh+VeX62Ai38WlLc2IF/43E2c79Q6cIslLe0AgAJAKtWYcUHH6j3ysnjMwQAeS/PNNZJAdC2AoBAWoXYbQ4BoCPOT0IMFTNcbk2lAPhw1QqEIxkCQKUoFJoTw/68dSW9QzEAACAASURBVDgARevdi6R3EgBeWrIUn+QgAJCMrp62uv/W3BGzOsf2UAsUWl3s3crrZhaFMVWvlZzXhn3aqk9IiQoTMP2bARyvv/k37LQQAMaPn+AQAHqo77Wn2Q4BIL+VHAJAe7zoCDpGIosJbFFG/g9/+IMCSQiISJSttbkiN37rrbemI157kgLAoSYA8CWDNpKIYwKmv/3tb9G3b18FDBKwkihmISBQAvy2225T54jk+ciRI5UCQ1uFQBtBM6ZpINhKoLFfv3646667VMStFH4u+cXZd4KEjMoW2Xo57l/+5V/UufYIbYLU9957rwLNCPSyLgKA06dPL0iWYN0E/aiIQBUA+hiBPxICKJ8u0eJdmQ4ErAkwsj4W9pHXYTQ+AWkWie63X4d9vf/++xWgb7xsGrd/gr0EtBVT3SaBbicAXH755Yo8QHvKdUhG+PKXv6wijLlxUEnAzaKsQIWBM844Q4GvHDv6TO/evcH0AjyHIDh9SKTOeS7nJNMEkNjx9ttvq78F5KUCBPsvjPuu2JP1Mtc9QVS2SwgpEydOVPnk2c5chesIx5bqEPQXaRuPpSQ/fTxXCgA7AUD6wL4TSGaKBOalF9talSfYVspCkrDBcRSAn37F45YsWaIAbLF9dxMACFDLWslrSD57zu/9+/ertBckzwiJgOk2SASy+prYsq2N9ENNACARir5GP+fc5hjyd65ZJCbYCRtCENm1a5cC26m8wSKED/owVUNYSA6hBL/V93k+iRCU92fhtbkeUFlESlvqIvQNplrgeLMQsOd8Z/nWt76F//7v/26VnoLrrShDkIREJQ4ht3Hs2B6SRUho6Px6ZGx6EPxnxk1GsTCqXtsbwtaHX4JnWz2q4EekJYiGZAS9Jw1H+eVnAuUuoNSXAbmJOkeSgMcNbIug+ZV30Lh5LxBKwV9ciqZAChUnD0WvmWOAfgbTHokU0KIB6+uw6tHFqAi5UKy5AY+OuBZHVItCqy3GkC/NAgbUGHX7XIh5DXzdTd17Xnflp/jo6aWoCKdQ6fEjGo8iWOPHoJtnA32KjYPNCCKX26sIADsfXoLgym1ZBIDA7BNyEABsm0KKhq0Zke/r9ysCQFXMDc3lQrjKj+FXXwKMrLDkUDDUApJr92PD/UvRJ+6HN0Dpfjc+qd8NX3UJ/LUlGHTWyUD/aqDMB5h8CvW2RikG8gC27MHax5ahqAVwJX2IezXofUsw8svnA/01RD1ReFx+aC5vDgKAoQCQGleL/lfNUgSARCIOj98LHIgAZQFgRxwb/7gYoU17MLC8Brpbx+5YI8ZedCq8Z402iBRCaGC0FNtGFYQ6YNfdz6LokyZUV/bC3gO7kRpei/5XngfUeIBSI/WDalQsaVDPGW5Fh/vzh1j3yl9xbHkNEtEo9keDKJ8yEr2vnYWIHwjwGpKxhbc30226co9wznUs4FgghwW6SABQwDaYV9lUANA1lbJEKQC0mwCQD/LPbrNsHlufMwttMNt73SUCgOWZ26i3IwQA44xgQxOee+xxjOg3QBEAgooAIPV0bDvRIQAcrlmdjo8ydmUVWmCo6AgBYMXH61EzoB+uv+WrigDAmKp4mgBw6NCF7iAAUMlJvDnt1wLAmiSdbIUKq927X9XgcI1quwgASQ3RuBAAtmHBA4sMBYDJEzFv/rWYfPyRSADYqt7jp06bjoqaXtCp0Z+ztF6/OkcAsK3TeQdQ5o+x7luChVufZSMXCCc07auKsZB9/7BGTBoVZvyz9eoqBID2eVyrWWwFbCQlgEZbW6B+K1/MvF+wHntaQoMA4EFZaQlWrlyFFaYCQJoA4PHCRcUEda+Q4hAA8hMA2jOuDgGgPVaSY6gqZBAAgE2b1uPDVR8aBIDxY9UenOwdyvGFns8K7Rd1pG2ZWWHexTQgmTAVABYvxSfbWysAOASAzljYOedQWSAN3HfxkdEhAByqEepZ9ToEgPzj5RAAepY/p1tLQIbRkARfJFczgRL7A4WAyQRPGFnJ6Gqr7PiheADpTpMeDgKAek3SNFDemxH+BMIE9JcofT5o05ZiO4JpjEgn6MpC4Gzjxo3o379/Vvc5PgS0CLJRjl4KCQaM3mWEPq/BegmOMjqZIBf/FjCPf/N6BEgF9GM9jHAmAG0tZE+LfL9Eq3//+99XudYFSMs3PsybTr+SVAe8HgFsyo93R6E9GB3+2muvpckLjIImMCm2pb2ElEFAkP/4nZBcCEIzCpjjxHEjkYK2l3lgbaedAEBiBDdQOW6M2CeQeP3116fBe1ERYL1UheDfV199tUq7wHbJeSRVEOimAoHImgsJgH9LVDbHjv3l+fQREiyoNsBofY59d5Rf/vKX+M53vpNuH8F8KkeQyJF+KTCVKPjiLTJmbC/XBfoWCRFsH23NzRMSVth2AsXWNYJ+TGUDeRHntWgTqg2wj4zqZjS9lXhg3bCW35lugyQA1iPpMCh9Tx+XuSfzQFIAMKpdIuNZD+cq56y9WBUA6L/0ORIdCFrzevzemuKAvzMVBecNAXYhQ1DFQdJeiG+KLT5LAgD7KxL97B/Hg8Qle7oQHieKBpwb27dvV8oXnDdCZCHxhXa0jpE1TQHrIEGGygCiAEACC+cNj6Md+JNzyV5WrFih2sXrck7Q9hxTEpeolkI72wvbwTbTJ9jGpUuX4sorr1SfyZziGsn1gooInSvGpgdjUIjRekkBCAMNb63B+qeXY0RpXyAYQ0MsiP4njUXRuScDFZoBlCvZTB1ImOkD+EE0ZQC8DcCO+xchvqsRVa5iNCUiaKx1Y+INlwAjzL5yoyyoAR/VYeWflqAirCGQYCQjECpKITaoDCMuO9u4VmmA+RYAjwtxj5F2nvF06t2IKgIr92LzY0vRVytCLBzGjlQTJv3L5dBG9QdK3UAkbhAI2LYQsPvhVywEgCiGnHkiPBePK0wA4BUJYqcJAE8bBACNBIAAhjP1wLDiTMQ62xcGUmvqsGnBMvSLeBHweqEXu7El9CkCw3pj6BVnA8eWZPYnZY+WQ0PQmyB4M7D/8T+jecMeuCIu6B43toX34fTbrgIm9UIs0QTozF9anIMA4EOk2IXYhD4YPPdsoIRsjyQQpxW9wP4Etj6xBOGdB1GuBRANh6FXFaH25NGomDISGBAwwH+2gwZX405mF4BNzVj9mycwWCtDMhZDvMKP3hedDJw8wBggEhhkX40OxjqSunF9eLD1hVcQfncDqhJuhKJhBPuUYMKPvpoeB15GOABsQhffhTs3RZyzHAsc7RboYQQADkehCLJCkfzd+77HHMTZEbNZ5PIsBQDDmRwCQE+cVA4BwCEAUAGgNQFg0qSJyqHFQ+Q9iSm++G7cvetN67ljfc8myZlp0ZgGr7MEgI7NTiLg2bB6YQpTNmFECaNknZSOqc+pLpA+NBOEn7Y/f+FjuippcN64Xtvt0tPRv0ZX7Io02RbJRQKQI4zvMteTKE65ttACFG+BKcrUq5TxrUMAyO159G+D8O+G28PfeVwS0AzlIYcA0LEZ29WjHQJAVy3onO9YoG0LOAQAxzu60wIOASC/NR0CQHd622GoiyAu/zGKmhGUkr/cKq0sEazqUTGZTINFjBr/zW9+4xAA/uM/lP2sud/5O2XKe/XqlR5FsZ01wpUAFj8nAMzIff4tJAGCUoy0txeC6lYwlucwupjn23OlS8Su1MFr8fp8oWYUOhUB+NDPz2666SYVqc1FTpQh+N3ZZ5+tyAH0A35HKXYCeHZ2qlxDQFH+TQUByt3zWCoInHbaaUoS3t6uzro6JckJfDM6noAzwcNf/OIXSlHBSkxpq34e/9RTT2HevHlplQNKkjOdgMi5W8996KGHlJ34EkWbkQBAEJ59JujNiHN+x2vze/5OgJRpAGhT5hyncgPbSlCSxzzzzDOg5L6QEuR6osZgz8fOMSO4TXlzydFOVQemGRCwu7P25Hk/+9nPVKS0jCPBVqYhYER+PpvK8QSQaU9Jk8Cf9FlGxLMv1k0cHvenP/0pLZMvxBixZS6fEhKMtS30Lfoz0wKIIgbt9/LLLyv/FfBf1jBG5reHACCKBPRbzgGZm0IAEMKO+IqMB+1FeX/OM7aN9ZCgw3FmkTVVlA0+KwLAnj17VFvYL7aRRAoqG7S18S/tlLWMgDz9l/1mHWStcy2TdA8is8ixENsw1QA31gi8897Da/LeI9/nWhvYHs47pnyQucM6Oc9JxJC1yR4JImk4aHNei21k/0hwYdt4TV6PJCCSezpXjF03/p/bKO6UC9jdjNWPLUFySz2OKavFwfqD0HuVYsT1lwD9S4AyqNz03GBzM8cYTyQRQO16mTBtBEj9bTM+WPQGBnkMFZFdaMbx15wHTKhFszus1igvCQBr9+ODPy1FVcSDYp1Sq1E0lgNj/uUy6L0D0KqLAG6SGck9EXcx5z1TdqZQTDsQIa4H9t27GN7dTXAnEtgWrcfQa85C6UljgDIXdOb79PtVKgAEgT0Pv6YIADW+chyIRzHkjBPgvnhM+wgAogCwrg6rH3gaVXGDABCq9GPEvCuAwSZgTlPQsCQArD2AzfcvxYCIF0UuD5JlHnzsbcaYq88HJtdkdo2tUm8kiURjTOAMH2UPdgSx5dFlcDemoLnd2B7ci1OuOReukwYgGkhQuwFubwBJuFQKh9DC97Bv+SpU6D6Ei92ITeiPIXPPMPpI8J4khu37se3F5YjuaUCRJ4CU242IX8Ooi88AxvcBqk1miBpkTn5XmgAQ3htFaM1OfLLwdQz1VyEci6Kl1IUhc2cBk6sN8F+pL5igP3XnlJOZPIBEAslP6vDePU+gNu5WxI1knzKMnXcxAiP6q0OpSiG8A4oQtBW/1jnfd85yLOBYQFmguwgAjF5kCgBoiIkCwKb1WPbGcsy9rlAKgI4RfI40AkAqDwGA65bLXEITbuN+G2powrOPLTQVAE4zFQAMMCO7FIbSHAWAwzWP8xAAPt2LhYuZAmA9qgf0x/W33IIZKgWAhkQsDo+Pd7BDV7pDAYAS8dk4rAHsSnS2/dvs3hztCgAuiwKAmQJAKQBMwLz58zBp0gTjEUl4kiqxPNR71NFKAMiA8Lmjp9teubJ9Rf1ljeC363CnFQAyNQqobt6+Wk0sIQAYvlvYN7MvaSoCtNEBeUxvk5Cq+mJ8qyyjfrWSDzKKAzJvhQjgEAByr5GFCQBUNkshmSC5XofOd1mdLyDtpQ07CgAduTv1qBQAjgJAR4bWOfYIsIBDADgCBuEoaoJDAMg/mA4BoIc6O8EqArNShAltBf/5nQA5BFoIZIpUuno0z5sb7cgwzKFWABCA/c4771TS1vJiks82PIcg8vDhw7Nk4Qk2i5y2WI/2nzt3rsqjTTCL/WHkKiOsBRC1EgwkAt0O3PKaBNMIvrFtBOzIcmck+bBhwxQwzXNJZGBEL9shCgA8nhH3BHTtUbc8h22UCGDmD5dUBiQn8JqMsu4uAgCJCCRDiHQ5201wkUCkgH/8aVVBEJBQQHyC8pdccklafYHR5iQAMLLeviFEiXMrAUCAR+aEJ4hpT6Fgtzv7zkhwFraD7RQ5dCtxoq3ZItHUBOgZNS2EDypArFu3TrW5q4VEAoKqEu3OdjGdwlVXXZWOuuZ3uXyafWKudYKpQoCorq5WqgBso0RuSxspM0//EmCdnzNCmzYSkLk9/aH/0o4kRtBPBZj/9re/rQgNQqzh+IgCANMaSFoCfkYigl0BQPy4LQKA3T9InKJfUbWA9fMnCz+zKgBY19l8/Su0pgo5hMeRGEL1C64lojrAtA0kQMhxbB/bTPtw3WAKEVnXBw0ahNdff10RfAoBA9JmpoxhCg25T4wYMQL/+Mc/FEgv17T2j8eRsENlEY45x41kCo6RyPVbbWPtPwkoVFQQtYGBAwcqX7OrKBSyGe1DpROSQDgunFNUWiHBg8oTHS/WTQ++JWuIv7YSK577CwaV9kM8nEBYS2HYGVPhPm80UGQAsoQpuL3pJjBPKX9Gr6i9FoK8LiY6VpH2K+59GrGPP0VNWSUiRS7UHH8cKk4ZBt+ASrVB5gkbBIAVf1qCahIA4EY4HkTvGaNRdNlJSNa4TeV3kwDAzXTNAIbZcraBueLdLUYu+sjq7Sh3ebAr3oDycyag7wUnKwn6ZDIKN1OiUK8wSAWAVxFcuR3VvnLUx6gAcAI8l3SWAECVExeCFV6MvO5LwCC/RZ7AIAAk19bhnw+8hP4hD/xw4aAvDu/Jw1B57TQkk1CS9wyYV0CRNR+oEDPIeKgH6h77MxrX74ZX8+Cg3oLhs05A8awxiAfi8HgC0DUPktDgjQLhhe+nCQCRYg/Co3rjuOvONDgaFGF4bSf2vvE+gp/UodRXhLCeQFORhnFXnAnXpIEmgJ8C3AmVQgGaB9BJAHAZDpAE6t/4GNseeRVDfJVoScQQLfNi2HkzgNMHG46iFAAUIgi4NKS4E5oip0EHfBrCnx5E4p/7EN9XD1c8gUCfKriG9YO3bxXcHpfyEQf07/isds5wLNAhC3SVAKCWA0sKAMqeWwgAS99Yjquum49ho0dj//46+Hz+dI5k1U4T/GnvVn2H+nYYDlYCzHoqK3+s9V7O6FYSI9hR3hp1TbcQAAZi1kyDAOBKpwCQRgsClZ8E4BAADsMgq0u0TQDYQQLAouex4uMNZgqAWzDjpBnwwIVElCl3eIc/dKVbCAAEKbPypDsEAGN9YmCBux0EAIMsoR53jnICgB0wtxOXWq9Y1tU9NwEge3ZYQvjlJmGlp1jJsum5mX4DU4+oHIiMMIH97mJTLMj6OhcBIHNAmgBgrcKqgGDL4ZwhABjzy7jfGb7CyP+MEoARye6kAGi9TuYnABivGYmkjmQihXgsBZ3gP99XHAJA9950TD831DOZAkDDpk0bMykAxo3D1GlTUVlRYV7XmAz2vY327tN0pfHppyeHANAVMzrn9mALOCkAevDgdWPTHQJAfmM6BIBudLbDUZUAxJRkJ4AoeaztDxryNwExAYIJcH344YfpZhYCXg5Hfwpd41ATAGhPXkOi9ztDABDwLhcBgIDZ2LFjFfBFAI1A3g9/+EOVF5s55RlpLtL8VjBeInQlIpffEai78MILFWAo4840BBdccEEWAYDMe0p9UxJPxp6ANyNp7YVMfbaB9b/55ptpQJa+UVtbq6LkGXmt3iu7iTDCdhFYJoBIYJrgI1MO8OFa5P5FRl/ay/bJ8bfffjuYH5yF9mQ7SVqgDLn9AZsEBiEAEDxm6dOnD95///1W6Rr4nZUAQDtyzjByX8aYagV33HFHVi55GTchKkjueukD62QaBRJwqC7AseW/F154IZ3zvtA8yPe9ED7S2wCapmxBlQmmc5CodYnmlz7SHrI+8Hfal0Xyy0t9VpIEpdtJFhC/ou8sWLBApTnIJemer92cG0xJwrnB69O/6LckBghA3VECgJAQ2G+qGNgVAHo6AYCAupC9vvCFLygCQK7o/7bmqhAAxAe6kwDAseY40n+4VpGEIeQm/vzqV7+K3/72tx0iAAjJhmlMOPc4vkJGYgqJXCkgCs8lCwGAgG3ChdgTb2DrGytR5q+A7gtgvx7GpOu/CIwpRdST2QIn3u8iAYAINne03MaLvq65oCXdQNQFfLwfqI8DcR1gzvm+pcDgYgPtVkYC8FEj1jyyBBUtgF/XENTDGHLOFGiXjAcD313Q4VabZcamoXk1tcEnkUOeIHDgwb8h/OFW9PL4sTt6EGXnTEDtxTMAbwoJLQG3ywXN5clBAIiZBIDRnVAAeAZVMRILNLSUezD6xjlAf58iSqT3nUgAWLMfWx96BX2CLhURWFeUQNWlU1Fy/ggViM9/jA8kXk583ti9NNgAXIk8psrBnsdeQ/PqXSiGF40IYfg5J8B33hgkixNwe4pUjleVyiGLAOBHpMiD5uG9MOLGswyGwdYo1t7zOKpDmiIkuEsCiFUH0Pvsk4AZtdBjOjTFSDB1+xUwxRF3A5rbaB9JCVuDWPebJ9A77oPu86DZlcB+LYxpl58LjDvGSDfAeliNMBzMrjFzhOorC/tHVYKEjqQrjohHh8frhpeKNGlbcBepsEc7RzgWcCzQQQu0iwCQgpaOpMyeiAS0kwrIMBQAOFE/bwQApQBgMUvbBABDajqjAGASAOob1L0ukzNFxrBwZKJDAOigv3f68KObAEAHZuR0Vpy1owDwuSEAtEUzygmd2/3EqlyS6zmtVRR+hgRgROlnJqXt7mJ+wXWz7bVQqBcmvp4W8M/E3cv1cpOqcioAWNcJS/ulvZl22lIgWAkAaTsZkL9cJwPMmA+4KhWAQwBoa2lWBACPGx63S5GD3Xzf5IuIqU6mpzRDASCpmwQAMu2EPtyeF4fC99lO3zaOphPNOZhMpnIQAMIYP26sSQCg8p9pU4cAcDR5gNOXHmQBhwDQgwbrEDbVIQDkN65DADiEzncoqhaAZdasWSpymtGQauvJBs5aCQCSL5qR14wwzXX8oWhrd9R5qAkABCEJQIu0toCY+cBugpKiALB///40OJyLAMC0AqNGjVIgHceB0bAEZqngQMCVwHd7FABoS16X+bhJ4qBEP+X0hUwgKQBYJ6/BKF9GMEs+baoFrFy5MmfEuUTcUwHhkUceUfJ9LLnyg3fHmLIOe55x6Z/ULyktCOAKWElAnrntCcDT/vy8MwSA66+/XqU5YN12BQCD4UtICirCmCAmiwDelIpnxLU1Z3o+AgDbR0CUY3/SSSeBedE55uz/j370IxDY7ErhekBSAQlBzH1oLbQP14kbbrhBKSbQpuyHFCFESAoEfi4pLqxgvhVgpu2oqiBR3fSr1atXq79pt/akcbC28Vvf+haovsF2yTpFYhNtLIXXlxQAsv7xJ1UO5syZk9VnOwFAxo3KAlR8OBoIANLhb3zjG/jVr36V033aSwCgegjTMHANtPq0tdLjjz8+rQDA9VhUGuwKAOI/HEeOKWX75V5Du1OxhsSMjigACNhPBQIqEfBcmbNMaXPXXXd1YvqYL+j8EU0CUS+a73kWoQ274SmqwP54BKl+5RjzH1cqADfuNgP9Bd9W0vxmHkaXrnBhtRGX1OBOEBh3GaAIwWKDU2OA48ayosB4rK/Hh48uRv9kEeKhMMJFOoZfOQuY2he6j/s7Zhu5n2OSANRLjVUtOQjU//FNhFb+E33cBgGg5Ozx6HXpyWQVIOmiML4OTfOaBIBXEFy5w1QAiJsEgFHtJwCE2e4DWP1AhgDQXO7CmFuuAvp4DeBbShiIr92HrQ++gj4RDwgU1ZUDw2+5EBhToboRUSQHwywukcrn+Qy2d/MzAA3AzsdeQ3jVLpSmvGhBBMedPRmeiyYgGaDCQaANAkAA4SIv3NNGoM9Fk4CVn+Kj195C0e4mDCiuUO3ZHjqAUfMuAU7orcarSQ+hqIIDFYc3lTRSPFA9geA/YXvan206AEQe/gua1m035PopEOBzI+4H+ow+FsWjjgXGDQaYTchkbijqmRvw0i+SQIIfxBPwUDnC7TL8w224Cw9R+3z8lx001glfd05xLOBYIKcF2ksA4Mk55JT5UYIKAGak++FIAXAkjSQVAAoRANyKsUYFAHsKAFEAaIA7rQBgheIKAxMOAeBweUPbBIDtR0EKAIcAkO1HadhQKQAc3SkADHC97WILcDfIvunDbWtU1ndykOUBLi2Rb4uqb0UCyID1BnCeey1Un6p9P7M+dZoQRnUz4t4KArfuayFFgwz5zbyKNWWBCum31Wk+s2Z6YLTPIQC04WN5yB1qNJlyzuOG12uQADTK6hQkAFhfGgqRAArfZw/XXeaIvk4PJQCkkkkVYPbKspewc+t2FHm8mDHtJAw/bihCwRB8VAhMp+s4okfAaZxjgXZbwCEAtNtUR/WBDgEg//A6BIAe5v4C0hCE+fWvf60ikY0HRS2dA1z+5k+CjQQICYQROP3pT3+aPr4ndP1QEwAI0FLWnQoABK7aowDQEQIAo7y/+MUvKmCVhaAzwflevXopwJTj1pYCgICpEknOOgi+klRAwI7jevXVVyvQXkAxkQzfvHmzil5nfxgNTrWBxx9/XAGm4kP8yePZJkqfE+xm3VIX0wtQot3qT93lM8yzTp9k39kXFo4Ff2ebSazgMQSDSXRgBD2l/9kvkbqXtpSXl6t2kxTBvlhLLgWAp556CsyFThJBSYkVtWI+NUOVgONCifmvfe1rqo20PUFugo6cU8yHfvDgQaWeICkU2lIAIJhO3yJYSQIBz2HfbrnlFkVE6EoRJYj77rsPt956qyJ40C9EQp/f04/oAxzfkSNHKn+fOXOm6oOMP9vAY9kXtlci7yXPu7RRFABEEeG8887Dc889p65BO7FvhYo1dcK9994LkgC4jrHN9AmODxUFrCkFhAAgkv1CAGD6AWv5PBEACP6TBJCrtJcAQKIFSSmiApLrvI4QAOR8RvtzbKVwXtP36YcdJQAIKYdqBUybIIVrGde0zhVjgwyhOBDyYt//PoLA/hi0ohLsjDWj36njUX31SWrXS4HRchG1X2JqwWs6UlrK3J4j/OOGprvh0jSEGqMoDviNcG+eI3nh1TUBbDiAFY8swjEoRTQYQrjcjeHXXQYMLTLC4gmKMMpDKc9TEt7cXUyy3eYGTwg4+NCbCK4yFAD2ROtResY41F56ClCkI+VJQUulDAJACNj9x5dNAkAF6mOdUADIQQBoqtAwVhEAfK0IALE1e/HxA8vQL+ZDLJXEwWo3Rn3naiRrAbcCz1hSRkQ8cxxIAlMamx/ygCZg2+OvIrZiN8pTPkUAGHLmJLhnT0bcF4LXSwUAzaYAsBoVuh9xvw+ecceieuhgbP7bu9Drm1Gl+eFTAHwcdQjDO+kYHHfNWQAzsbgJ/bO2ODyJpDFuHhIAzAZJDghm4Vj9CVY99iLKfEUo0jyINrWg/8D+2Lx7G1AVQKK6CBWD+qPP4GNR1Lsa6FNjqEaUms6kpCRMYawwPwAAIABJREFUp+Jwsr9mlgFReMhsNTsqAJ2b485ZjgXyWKAgASCAVJKrryA72ZvpXK6SJhxEBQCCJTGkEKiswIrN66FSAMyfj+FHcQqAggQAdZs1CAAswcYmPPfYQgzvaxAAQgcdAsCRP0fF7y1EAF1TaR227zdSAHz48QZUD+iHG265BdOnzYCXqjyxOLxZ72OFwKiOW6I7UgDYCQCZ6GnDZ+1/Z1pptUvH2/5Zn6EoOZpBzLGWLAJASkM0lkBpVQXWr9uKBQ8sxnsfrMOESRMw77p5mDRxommjnpMCIAvAz9F/sUXGDpbntKyg/Q4SABQXqu05kB1hbyimGKunQaLKVTLJF8xv00i78Q5hKIgZ9eQ8v1W92ce1IgBYqyoAXsvsKUwAYFOZAsCNstISrFy5CitWfIBIKIzJ4yfijNNPh9fjhcvtshH4VRKaQ6iQpaP+YB2WLF6C3bv3obKiF6ZOmYEB/Qeph3W1t6LRwuIHJFt3cI3La0PDgkoVzOtRJIA0A9yuAMAUAHGmAOCzil0BIF+bHAJAu9bhHkwACIfCeO2VV7B9yz9R7PU7BIB2DbhzUE+2gEMA6Mmj131tdwgA+W3pEAC6z9cOS00ClK1duxbTp09PRyYTtBQJb3kI5Wc8nj8J2BFEZR7pDj+kHpae5b7IZ0UASL8E5nig58uKKAAQOJcoY4LN8+bNy+oIc7MzRzvtT4CbIDUj2TkmAlZKlKsAyaxfZNsFrOff9vHlhQiKUf5eZOcF1GebLr74YhDEpw35OYkIVB8QxQF+FgwGFehOEJdkAh7LwpzbTAnQ3UX6w76zHQTVWahqQEULqhSsWbNG/RQVAH7P/ks+eiFT8HP6MnOhv/POOypnvT2iXwgAPF9ynDOaePTo0arOXPLpotbAcWPUuJybyxYyl3LVI2No/c5KvhAJ967YmH5I8Ja2ZEQ8CQv0M5IiOJa8ttVe4qsE/4cPH66AdpIBhOjB9UIUC6wKAdJGOwGAigCUYhe728HdQn2jTL+kKeB1eU2md7jxxhvTUu/5FADsBAAhcJxyyinKn+wpAOztEZ/gPCZhZt++fcqn2BaCy5dddlmhLmR9X2htlevxOILZkyZNUmuJECqo0HL22WenfVUIPRxTrt1MASDHkjxCEkm+Ym8PQXmC8/K5EADoL22VjhAAZE6eccYZWL58eTpinwoVVNRoS2GlkN1YL+skCYj+wH9MrcL7YKeLCkNPATtbsO23L6Am7IPucWFHshGDLjkJ5WeOM/LGWxOyy/6YuSHA+H9ji46bLIy3d6nodsGKvRKxb92TUQoAB7DykcXolwggFYsjVunFsXPPB0aWGdHgZpSHbKJlQChlYeNfEGh84C00r9qOCr8Pu6P1KJs5Gv1nzzSi+r069ETCQgB4KQcBYEwnFQDc0N0aSAAYpwgA/ux6wkB07W5s/MNiHKOXIhqPIdg7gKH/Ogd6JaDRrqpQTUE3wH9uXrnMzSr+IAGgmQSA1xBfsRsVSR9CiGHgF8bD86XJiHjCCPioAJCbAOBx+xDzuZFwaYjHYqoNMT2FVCKBCm8AnoAXzb4EBs2cCP95Yw25fkXYSBhgPcfY60ZK0S9I7jBNTy4f1R32AavvfRRVcTdcLTFocdoaSHqABj2KOKN3dA0+XwBFZWVwlxShrF8tKsYOB46rNKQPONa8Luvm3yL9r8xAVNHqfJ32dOdExwKOBewWyEsAOIiiYhIADIglF8rAqUrekigA8BiuL4GqCqzYZBAArr5uPoaPGo39++vg8/mhqfmcidi0xur1tAEqpABAu1DJRBEAlKQJEGwwCAAj+g3ErFMcAkDPGXM7CYC+rxkEgMXPY8XmDagZ2B/XkwAwVQgAMRshu/u9vbsJABmoLDf4LyCtLAmyOvScccy0tDABQENSCADVFVj/0VYseHAx3nvfSgCYlF4d1RMw1a8ApSLIfY72PNd3xXYS+ML3RqYW5DsflfCoTDd12nRU1PRSz+RSsuBtBf7nBsbleDt0mn10LgKA/Yzsv/MJDlgJABnw30wxlu5BofpljmVi8Nu2r9l+a5WtCAq29reqrC1ignGgoVCQKa1TABjnZxMAVn5uCAC6SqGTy4YZ3/J4PfD7ffD5vNCpPGdRXuDziUoBkGBqvCR0Bf6b71I5n1tyeXT+OdCV+XnUnNuDCQDBliCW/+V1bN282SEAHDUO6XQknwUcAoDjH7SAQwDI7wcOAaAHzhNG+BLYItjH/N8ClBLcs4J2fDmSCGGRc7dG3/aErh9tBACOm0Q6CxgoUdccG34mBAABnhmFLWMpJAAZOwJ4GzduVD4gL98i9X7PPfeoqHCCmfQNqg4QaBewT17O6SOMbCeATECeke0/+9nP0hLe3e0nvB4BTYKZbOPzzz+PnTt3Kp+2gv7pl3BT3cLaZ4Kn8vLPl/333nuvXQQAkh0oeU7wuy3QXogZQgDgdXkt/hNQ35piQ9IvyHEyx3gs/1lJCfIdzznxxBNVrvSuFmkv7UrixHe/+128+uqryp4EXKk2wPZWV1crdQB+xp8sPJdjPnToUOUDzKlOG0n/RNVA2kgCANccIRIIAUBA2c4SAFi/zA0hAFhJLaJoYU0BQOWLq666Kst8DgEg25sKEQAGDx6s1gQSQtoqXSEACKmjuwgA3OCTNaJ7CAA6sCOIf/5uEWojfqSQxE69Cf1nT0P1WeNa5XA3dqsEwzE2aRQQouJACERrCsPlNg23Yojvqnzu1v1zTr11B/DRI4tQm/ArqflohRfHzDk3QwBQygKCBvP0HFEcQTeaFpAAsAMlRT7sitajYsZIDJx9qhGN7yWWHbcQAJZlUgDEoxhy5onwXDyuCwQA2AgAljZGgMjaXdhwz4sY4qpAKBpBpG8xhtx+JcA0iQFLVDvl9oXUYN0wTBMAXkXigz2oSPoVAaD/F8bDO2cSQq4Iiv0kABhcAW8UCC98H/uWr0KFHkBA80Jzu9ESiyCkJxANuFA8qK96JvIeCKG6qBhxPYFdyUaMueZ8YFgvw26MruFGG6NWPS4wkQJHU7ZWVfANL8pmb41i12tvo27jNgRiOhCJKVlFl9+nwK/SpAeeBBUHEgjrSUQCbtTpMZQOG4ihUybAd1w/YAAQrouiqLc/4yduw6+Mce9gVFFXbyjO+Y4FPg8WaBcBwFQAyGEPfhNXucI1UAGAa0Jc1xUB4IPN67FsuUMA4BJKme2kmQJAKQA8ahIAZp6GcL2jANBzplr2vYjEum1KAeAFrPh4A2oG9EsTAHxUAIjH4fNmK7J1d06b7iQApN830wPSOjq2leJ5D741t58AEEepnQAweQLmzZ+vCMwShH2kEwDSkHh6zLoa/dwWAaBtpyhIALAlGLAqNFgj6lv7qvGJNWLfSB5mAuzmz9bwrx38zZ7jhdy7EHRs5xM4BIDs1b5tAoDx7keFHe6LkADAfyn1rpTxu1SKBICkhQCgZqFxkZxkDocA0Kn7bQ8mALQ0t+Bvy9/A5o0bUeoLOAoAnXIA56SeZAGHANCTRuvQtdUhAOS3rUMAOHS+d8hqJigu0f1z587Fiy++qB4SBTzmhfk9wTJr5Pcha9AhrPhIJACwu6IAwIjhjigAWE0lAHZXzDdq1KgsBQCCG6yX/kCAnZHdlMenNDyBfcraE+QV1QFem9LcPG7v3r0KXGNEOWXBCQ7aJeC70laey+tyUSbw/8Mf/lARAUKhUFYKC0l5IOD0wIEDldIBfzKfPRUCbrrpJlUP+8vPCaTX1ta2AvXtKQCoEkCyAEkDbIu9fwLY86edAGAfO/WClqLsWu7X4FzRD/QVIX6wLdu2beuqSZUN2A/pC32TY0r1Byo+MCKCKRUI9NPeQhSRFAzSAH5OUgKBdeaGp7/YI8MdAkCBG2oBCcAjTQGA6hlUxMhHACB4z2O4ptB/vvOd7yiCkDVFg1hFCC6iAHDEEwCiJAC0YMvvXlQEAKRS2GUSACrOHN9aASDdUfMXU0KUAHRSicenRRpVMLlK7U482ari3gxgzQFsfWSRkqqnjHSkwoNj5pyXJgDoCmU2UCVjyyYXAcCDlvtJANiJ4iIfPonVo3z6cBwz+zSAmTiYtj4eg+byGSkAHl5qEgDKUB+PYMgZU+C5eILRyKzqrRub5oYgP8pKAUAFAKCxUsP4W+YaCgBFlmj1KBBZ8wnW3/0ChnqqEIyEEetfimO/8UWTAODKXFOlVMgBdNOoLcC2x15FUggAWgJ9Z46B75rJCCEfAcAPn8uDqJ5AcyoGX20lKoYPRPElUxF6exPWPvMqhpbXQk+m0IQotEFVGHLNRUBfzVQBMAgAuktT48ooMrZQsH+OCAU5PdyPY0qHT+NoWLUBjVt3I1bfhJaDjSiHFxUhcgo88Ht9SGkaWpJxhF1Aizul2lXepwbDrroYGGHu29HOLoPQwA16+lBO8keX7xpOBY4FPucWaDcBIOvJL/0HRUuMxF4wCABc/4UAsGk9lr2xHNcwBcDnWAGAdwRJAcB7YKihCc+aCgDnnuIQAHrWDMxNAHh8MQkA61EzwFAAmDGFCgCaIgD4vcxnZJ8/hWDF9lvFIQC031b2I9tHAACi8biRAsCqAJBFAMjQFI9kBYBcBIBCEvL5AHsrECuP6K0k+e3enwcxz0jJGycpNXfz/MzvmehuK6dYLpMt2S/P8fmJDtlNyszxLJ5ELjczD7CenyfDgWEi82AFfLOkHAWA3AoAVgIAFVz9igCQTBqJ06QYip92AoBlnc4akFxk4q6SYDq//vSoM3soAUBP6WhqbMBbf30TmzZscAgAPcrpnMZ21gIOAaCzlju6znMIAPnH0yEA9FB/54svgT+CeART77zzTiUpTYeXiPEBAwbgtttuwze/+U3VSyvo21O6fbQQAARsJdDGvN2M3CeYxnzy7COjsgspAAihwzp2TClAqX+Jnpcxlhfx22+/XeXiFqD6rLPOwtKlS9NgMa+9ZMkSXHHFFapa+g4lyJctW6bSR7Dd3VEEGGQ7CPz/+Mc/ThMneE2CiezL7NmzMWTIECXHzp/9+vUzGdD+tJzkb37zG+XTQnIhAeDdd99F//79CxIAaPe///3v6NOnT5sEAIlmZyS9NQUAAf377rsvbQ7amG1Q77EmEUDSCohagNQlJ4n6A+cuCQsXXnhhl8wr6RxYCaP6S0pKFJnCCs6SpEJlAJI6Vq9erX7fsGFD+rqM+BdiBj8kMeHpp58GI7/bqwAglcmGXFvSj3YFEqYAIPmE9iNYTAKKKADw2tKXjz/+WPmEkDb4Hcks+RQAOM7iI//2b/+Gn//8561s/XlPAXCoCQCiYtLdCgD0I6ZE6HIKgGgK2BXC5t88j95hPzw68EmyEQMvnYaSs8abIfw5pmh6Z84AbAkEGSQAA8omOOylBLI1BYDg4yQArG7A7kdeRCn8iGspRCq8GEACwPASdU2DAGBAz0bJsXnT4kHw/r8rAkBRsZUAcGqaAIB4DEgTAJZYCABhgwBw0SRDASAfAUB2H5kdZv0BrH7gGfRKepFACo2VMAkAAehFBkiuSpoA8DyGearQoggAZTj2G1cAlRoQ6AgB4BUkP9hrKABoSfSdORa+ayYiiBiK/V5TAUCDLwKEFr6HfctXo0L3weP2oCEeRKjYhX5TxqDijOlArUEq2PKH55HYUYdqTwlCkRCS5V4cc8oEeC+YZKo+pJDiiHo8aRqGZPu0CgCwvypLRJS6twCqAewA8MluoK4ZwU07oTVHEG4OIhGJwqvIAH5F62BKgqRbQ7DGhyE3zQZ6G+kAqOLJDAPc/mX8pEMA6NIt0jnZsUBuC7SLAMA1WEr2GmwQAIz1OUMAgKEA0AMJAPZ0VkJQ5k9RY7I+v7UnBYBDADiaJp9DAFBrgQXxLAR4Hsmj7xAACueQPxIIAMrd0mSAfAQAzcSShTJM+RXmpc+kOrA+5ltfYTJ+aiMAGBkIcpbsdhmHFJoPVmBGnfD/7wep83QdHrcbZaUl5l7FB4iEwpg8fiLOOP10eD1euNz2lI2Fx69r809H/cE6LFm8BLt370NlRS9MnTIDA/oPUi993HtxURkyHZFPW3eM3FRIASCZSirgP0MA4BtmpggBIJVMIRZLqGxqWXJzrQgA1u9ze0DXbHaUnt2KAODCpk0b8OHKDxGOhjF+3FhMnTYVlRWUtzNJFST92/zBTljrqL+0x7pZpCGHANAekznHHGUWcAgAR9mAdrI7DgEgv+EcAkAnHetIOY3R0wSRWZgfmZG+jOAmmMqoaf60lkPxwHEobdHTCQAvv/wyzjvvvHQucoK+lLyfMmWKAjsZlW0lAPCBnv8IiguILxLyIjUvKQIEdOaxBDolX7hEgvP8devWYcKECWkZ+pqaGrz++usYP368euliHXPmzMGiRYvU7/z34IMPgikjrOByV8dYAGnmAT/ttNPS9pB6SWC5+eablfx8obJgwQKlBCDR+h0lAEgaBNnUzDU/2F7mY2cOeP5O27JtjKznGMqYWeX9rWkBhACQqy/dTcQRogbbIj7TFhAvKUGomMAxZ7Q/cyeSgCIkAP684IIL8NRTT9lyeAJ2BQCSRWgnKYVecKSNXLfopyQaMI0A7SskkCeeeAJnnnmmqtIhAPClXldkIQLeVPXgWNH/7r77btxyyy15p0uhFADdTQCQxlx77bXKf+ibHHOmHyFBTe5V9na1J3UE5znvb6J0c9FFF6m1tNOFb8okANQl8PGvnkFNkwvFLi8+iR1E5ZljUHPxdEMSnmh+W4V1MO+7Cf7zMCV620BEmCH4Zl57St4Ll4opAFY2YO8jL6JE8yPWJQLAOyYBgO0WBYCZAJdRcpO6mwCwrg5v/vohDCvrreTzSQAYpxQAAoasv5QYEF2zC+vvziYADCIBoIq2aMdGmakAsF0pAJAAEEBYS6LPzLHwXjMeYSTg97qVxHQCLvjDQHDhu9irUgD44Pa4EfSlMPD0E4DZ4wASGKj4UKEBaxvxzgNPoKpJRy9/CULxMCJVXgy/ahYwuh8QYAKGeJoAwG0+t7kVyiFPxM2NOM2NYDCoNihLSnyGRAC/kp/s5gEAe+uB/U34+NW/Ib63AcdV9kW0MQi3x4M9WhjxSQMw+trzgXIg5ZbIYocA0Om57ZzoWKCQBbqJAMApniYApEwCQCdTAPC5iO9sfI7jusL7JYmdvOfxGd+uWCXgPJ/Z+N7H+6218DwhnYpSGT/jMwTrkpRxPMf6LCt1WFXK7Io/7SIAtJkC4BjMUikADsKtUAt7JGLhyETeWt1eLyLJOJ548TkFIM27fA4ioRBibiCZSsGvuVUml1zPp+kI2jxRuYVc6PP1fW4CwOcpBYB9vLMAYkvEdk/wi/YRADREY04KgNzjaVuj1PjbibqW59ycYHpm8cmrAJBuQHb9WeRQVb+VrmYSACw54639aB8BoG36qYE1Ky/KrK+tHutz91/tEyjzGXRahwBg9zCDGJFIJhQBgPuEvGfb6RgM/OFeQCgYMu/9FhU2xRqxD4j9b+fm16612k4AcJEAsBEfriIBIOQQANplROcgxwKHxwIOAeDw2PlIv4pDAMg/Qg4B4Ej34Dzts4JtAqDIBhC/k6hyaxUOAQBK2v1///d/VQQ6gbWpU6eqqHBuiBUCMMWW7U0BQPl15lfng7piDLtceOmll8BIfFFwsALtEjEuQK51Y876md0trHXYge0ZM2bgnXfeSZ/y29/+VuV7py80NjZi+vTp6YhwkkZ4LDchu8NXrJH//P2SSy5RigPsCyO+mZf+rrvuUpHwvJ5E1LcFYPNzAtdf/OIX1Xhx/Bj5TwUAAoT28bOnAKACAAkA3CzNVaTP3Bhl1DlBVxbZPCV54gtf+ILaLOXGrJWwkIsAwPbx5U0K28fzeH0reaczy5BVdYDtpY+Jv/A69s1i6/H8nWsFz/vBD36AX//61+pcbjizXewXZd+PPfbYrKYJAUD8mTYnyYT9yUeoaKt/lJPnXJRxo51JThCCimxwcyxIZGF7RVae5AW7AoBsUp966qmguoCM27e//W2l5mAvbSkA0D9JRCABpCOl0Jw52lMACKDwox/9CP/1X/+l5rmoAHzwwQdqXFk6SgDYvn27Uk0RQIK+TSWVXKoO7R4v7kEldGgNwN7fL4VnawPKPUX4NNkCTO6HgZefDvTyGJLwbRVTvZ7RoCyuSAqp/Y2IbNmNYkbe+zwIuXQUTz3OCOsmmUARAOqw408voFTzqyhSKgAcO+dcYExlWgGAEDQ3BSWep1UTlAJAZwgA5aiPiwLAxDwKAOZmo+xzEkD/+xa8/eiLGFJUYxIANJMA4M9BANhtIQCElALAIKYAqOKC2lECwB6TAJCyEACS8Hk0pJhjWnMjEAJaFr5jEgD8gM+F4pF9UfLFs4A+LoOZEUwBfpdKZ5B4dxO2vPAmapJexCNhRIs04LgaDJ57PtA3APh0lZ6BQ+xRW6tmm0lMCMaAIo6vAfZTxUHTDAWENF9E7MbjaTv+YxqF19/Hnr+vQi93CZLhOOpTUTT08WPMtUwFUAHdZ6hJcGPU0Jdph63a7fTOgY4FHAuY0wt/ff2vuPfeu7H/wKeYOnYc7vjKPFT6fGhqPoii4gBSVCFKm6u1AkDCogBA+eWYnq0AcPV17U8BIARf3uN4fxOyJNN3sfBZ3f58y81/Pl/yOYff2QkA/J7P2HIenz3lvcf+/sjrCnFViJfyTMfnPSHcClGgPQQAt0kASJgofLCxCc8+uhAj+h2DWUwBcNAhAPSc2diaALB9/148vugFfPjxBlSrFAA3Y8ZUpgBwqRQAPq/xTpIpdoC0a723zweSZh5//HE8++yz8PtTOPucE3DjDVfDpeuIh8Lw83k0TTjhrZVKRHyGyG6h8VdhEoo9QrxQBHTXetu9Z3ecALANCx5chPfeX4cJkydi3vx5mDRxUvoJhSbsaSkAsuQcOmzedhIALE6R/SSXfX4+AkDb8ycb5LXWr+qjAkCXCQC5nz9z+U9r/8/dPhX57hAAkE8BIKUbxAivxwOfzwuP1wO3K/MyKvdrPjdw/y8Wi5sKAOItuQgAHXZy5wT1CmbM1WQypfYouc4pBQCHAOD4h2OBI84CDgHgiBuSz6RBDgEgv9kdAsBn4pbde1FDBsqIoOVmEB8aZWOovYB297ao+2rr6QoAHBcClxs3blQbb+zP97//fRAgk0jwXLm0rRa0RuYwApibfASW+bN3794qn71EgecabwKsJD0IaHvOOecocJNy8S+++CLmzp2r2sXyve99D//5n//ZbQNolQzdu3cvTj75ZBXFLO1kBDk3bATUFUC9LSCVLzoPPfQQbr31VuXrTU1NSrL+vffeUwQA9ayuaen67QQAphWwEgCs17H+LpFTJG9Yo64JIjP9AMdSJOrTr1um3JdsmloJG2w3QUyC61RhkAh41t+VQj/49NNP04Aqx5j1C5FC6hZ78yd9UsgWBw8eBDeYmQJCoqnZr/Lycvzud79rBbDbCQCsn+eR2EEfFBKC3Sa5+si2n3/++Vi+fHn6a4K877//vmqTlTxyuAkAtM+TTz7pEAAAUL6fZBCOLceMpI2f/exnWWkmZADp1/R/qtHQp0Q9g2PJNUjWlvYSAHge6yNB5V//9V/Tc5vzjykgSATqcmkE4k+8gwN/34Aqbwma3HHs7+fFmKvOAYZU5CcAWBX6+XsTsP6ppWj+YAO8sSRavDp6jRuB0fMvNbTiiQ5zqV3VgO1/ehGVKT+SSCFa7kU/pgAYYaQASKkUAEYUSFsEAC3oRvC+t9G8akcHUwAIAWAqPBdN6BABoH7Re9jy6rvoqxVDdwMNlRom3HIV0NePVEBjNgSjRIHwml3YcNcLGOatREvEIAAcSwKASgFAfcQCI5dWAGAKADsBYAJCSMDnNbZNE5obRSEg+AQVAJgCIICoHyidPhgV18wEojGg1AQjJFdDM1D3wDLEt36KZCQC3aOhUY9gyKmTUHLtqUg0twBlxWoUfGxsXAPCKaA5CoTiQGUZkAoCZV4g4EZUI1nApcgC3qS5wcl7gttt9JUNbaAqA4CX3sX+1R8jEHUhFAzjQKwFY665EDj1OGM8zNzZbZI/uuz0TgWOBT7nFugGBYDuJACoOa/reOaZZxQJV1QASBY+44wzVNoqeU6XkRNgnqmdSMJkyixrYX0kdVKlic9VV199tSJ18rmP92C+A0gRgqg8Kwp5j5/z+ZWfS4o5WZ9SBHKs4KlF8pabcA4B4GiaYw4BwD6an3cCwOTJk9MpzJV3mO/eJCtxjbGT0Lt7Nsj1uJdCJbu33noLDLrgnsjUadNRUdMLuvlUapXGlicshwBgt0BmjqtlXbcQX22D5xAADn0KAJIAXKaUPFMguFx8gTRuuCr9gDnfeBzTAKRS1oh+hwDQbeuNQwDoNlM6FTkWONQWcAgAh9rCPaN+hwCQf5wcAkDP8OOcrWwrStp+sD3Soyd1uacTAGh7gqZ//OMfFWBNAI2AGjfjJMLHCpLbx8Yuyzl8+HAlDUrgm3VZo6CtwLfUw88IEJ944onYuXOn+pgAMaX4Gd3OtrEOvkBTMYIv0IzSpd25cdjVF3j2TTYOmXeeeeXZbha2jUAio7PlM2u0fC4/pT0o/880BRKt3pEUAB0lAMybN0/J1LMQzLRK3lMFwrqBmksBQPpAEsGkSZOUhLnkpb///vuV/H1XCjc7Zs6cqUgKVG3gpguB68svv7xVlLWkiBCQnuNSX1+vzlu2bBkuvfRSBfIKo/z//u//FNHCWoQAIH3gdzfeeCP+8Ic/pKPzrcfbgV4hqvAYqilwY5vHcNwJHl988cUqeocbzvQ9/mN7hAAgEfT0g4cffjinAgDbdsopp6RVPXgOwWNGi9vbI2QNzpGJEydi3759apObtqGEfVsKAG2tvUerAgBJM/QNjl8+AgBtzVJXV6f8nfakrTi+I0eOVOuezP1cfpLLfqyTKiZr4YfAAAAgAElEQVRsgygMcK0iSMIx62wx1fuNqOxl67B18dvo6y5FyuvCNk8QY79yATC+FvC3JZOoGRi9VMQI/11RrPz94yjd14Kaqkp8ordg5Nkz4JsxQcm7KzUBEgDWNGDLH19ATdJnEPYqTALAyFIFADMDvaEAkF7JbZHgGlxBDS33vaUIAMXFPuxkCoAZIzBo9mkABU64VxSjJDRDyjV88tASRFfsQI23HAcSYRx7pkEA0Ak4mxfij2QiCbebUL75IfvHYQ0De/74Cg6s2IQq+KD7XDhQoWHiV69SKQCSxZTJN4oeMQgAm+56AcM9VWiJhhClAsBtTAEAIOBiGs38RQgAj7+E+Iq9KDdTAPSdOQ7+qyYijDi8XpfSSEhpLviDQOjJ97D39dWo1IsQKtIRm1iF46jkUFNs2F4MKn16/1Osf2wRAi1xVBeVIJaII1bpx4DLTldqAKjxcqfNyFVKbf79Eax9/mU0/HM3SkpK0eSJY8ypU1F74jjAoyPuNiKuPATGXOyjJX8E69BdQLMObNqLTU8vQ39vFVr2NyAYDmLo2ScBl51opJ0wdl9N+xRiSnR2BjjnORb4HFugqwQARTwyFFpUCgCLAsCKTeux9I3l6IgCAEfiwIEDiihHRTIqk/F5kcTZWbNm4f/9v/9nygBnxoz3Rh5DUjHvhV/72teyBpTEWj4PUY3n0Ucfxb333qtIuHx2JdlWnrvt6mJpYMFMK2X9Pk0m5R3KQgBoReoTAgB0JNQyqCPY0ITnHnsCI/oNVAoAIaUAIDdRaXpucWq7pzopAA7n3JV7UAYgTGgaqACwcPHzWLF5A2oGUgHgFkwXBYBYzEYI7t7of+VRRtLrdOmwAgCf9XnHNuX7M3dao16DXmi9F2fbXKkCWW7TPUlQu/0KAAmUVldg/UdbseDBxYYCwKQJmHfdPPQkAkCrUVTy9flHLP+TV+vzdUWAspxlC4lvXV/7UgBkvM4+h7LzTmQE+0U5TFQG2u5n9jetCQB5V5lCKQBy9J9XIFDNuaUi4M15zBQuZaUlWLlyJVas+ACRUBiTx0/EGaefrlJsEQDPnu+m/Q/Z47GO+oN1WLJ4CXbv3ofKil6YOmUGBvQfRPjdUPQkCJ9WCtE7rJrZtgKAUVcyxRcvkuCN92oSANzmO4XsGyrVHqqXpmhP65oo72+HzECH8wb02V7LRBQlFVNaAWD1CoQjTAEwDlOnTUVlRUXmfmESN6wNPxwBedY7Fq/X2NiAv//tTWxavwGlvgBmTDsJw48bqtJG+DyGokRPUq75bB3BuXpPsICVAMD2UuEpqQGvv/k37NyzS+3pzDjlZIwfPwFenwrvMP5ZCMy5ni8L7e/2BNt8ntroEADyj7ZDAPg8zYYe2NeeTgDgDWPx4sVgvmrJ3c2fzN89f/78tGy69cZiBc05ZBItzqh9ArCMziYBgBE/69evVxHwUtp6wLzttttA6X8CcQSCf/KTn+CrX/0qSCggSMeIWm4M/vnPf+52L5H0BIzSP+2009SLkxAbfvnLX+L2229X1xTw0NoAISDIyw7ziJPM0NDQkJZ3Hzx4MCgvLlHjVhuIAoDIkDP6iS+YkgLArgBgB/E5doxu55jRbgQgGaFFsFyUG6TdbKt9I1X6TttzDOR72pt9sY5dZwzP+TFlyhSsXbtWjS0BWo4ro/cp98oNYGvUlgDq/Ix9Zfu4QUwwnv1kHyWS/5577gFzuVsLCRGMvLbWw7FkFD/HVh6aRJGE12H9YleJCOc5VJ54+eWX07K1BJjvu+8+XHPNNcbLbzKp/IT/hAAggD3HmKQa1mEvQgAgmUVka++44w5FAGgrjQbJMWPHjlUb49I3bphfeeWVqnrxQxlz+zyTNhR6QOyJKQBGjx6tUoTQrhxX2vLOO+9Mz2MjNyHUmkQfFHIIySMkhlhtx3N/8YtfpOeOrHUCOMg8ZX30X9bNcSBRRsaSx3JcqBzS+WJs/akNMwLN25P4+O4nMDheAlc0gZ2herhG1uKYG84Fql2A16PeEAzFf4nLNj8gkN2oA1ENqWUfYsdba1CWKkLIlcDeygimzL8MGFChcHg9AGgkCqxpxOYHnkPfuE9t3ASrvOg39zxgZBlSxXwhz0cAMF5X3EGg5f430bxqG4qK/dgZO4jSGcMxhOA1CQA8LBEDkmygB/ueXI7gX9ahl6sEe+NB+MYNwuBvXahejnhonCpCsQT83GzzmFHrsndEG735T7x/3zMYgGIUub2IFbuxrxwYrwgARUgWZ+TvSQCIrN6FrfcsNggAkRAiA8rQ7+uzgSpTAaBdBIAUtj/+EsIr96I0FUDIlUT/U8ahdM5khPWYuYGhKaqENwhEnvwHPn1jDSqSfgQDSUUAGHzdRYBXB3w21QE6QDPQ9Nr72PHim+ibCiASjkIvKUbxkGNQ8+VzgePoYXEgyQSrPmBfFB8+8gJaNu7BgJr+2NPYgAHjR2HwnJmGK9Luak+Fx5vMEOViBpnDzbfQEIAdDdj67KsINCeRCsXQEo9i5CVnAqcNUwoQRuJq/itkpM7PAOdMxwKfawt0AwEgyTmuGwQA3hdUCoDKCqzYbBAArpo/H8NHj8b+/XXw+fwqTYiVWGWHc0hEJFlxy5YtSqWL91M+hy1dulQ97/B+yZRZVJMioY7Peoz+J2mgoqJCvVewDhJk+axBki9T5fA5lupVZ555piLnkVzAdwnW9+Mf/1gRD/j8RQLml770JSxcuFARMfk93xFuvvlmRRxmG9gWPnPf+vVbMWH8BOyr24fi4iLE40biEilcwpQCAG9DlhQAzz26EMNJAJh5ahsEAHP9LOCcDgHgcM1eO/hvRJYmXDAIAIueN1MA9MMNJABMM1MAxOJqczVTuh+I6hYCAKNos+h22aB/2yQAq10O11h033UKEwBcSKY0RGMJlFZVYP26rVjwwGK894GVADCpxygAiOUygLfxjJaH3muckvcA+/ld83HxtaxLZmH82fVnK1DYry0kgLY70bprtvoLrcEddEdVexqkbosAsOpzQwAIhYPqvuv1etT9mwEcvOdzn4mgP0kPLExFZH1X5mdJEor5uuF2m0oABLAszxeAIgdWV1UjUBQwVHyMU5zSSQuQkMGxcrk1MwVAGwQAcxp9VoCizGumsGtqaMBbf3sTmx0CQCdH3TmtJ1pA3RtJiuI2nUMA6IlD2OU2OwSA/CZ0CABddjGngkNpgaOBAED7nH766VlS54xaJ5DMjTgVARqJpOW8uGjxpYAPj5ImgN8ToCRQKfneKeW/aNGitPlzgZKsg6Apgf0LL7xQXYt/U4WAkfeMFJecVr/61a/UhmJ3FwHBN23aBIKJvL6ArALkEXglKM5/1sIIJX5Gm/B3bk4uWbJERd4TIGSpra1VYDrrJGDYVQKA9UWL16AEK/PSS70E7dkGRjhzXHhdGS/1YpZMpmX2+TkjuJiTnhKFBFBpD0Z0vfTSS102Na91yy23qGh4UVro1asX/vKXv2DEiBHKV6yEEkkNQJBf/IhtZAQZN4KlUF2BqgCMpLcWEgCoGCF+JX3ntbjJTJla8TEB8fmT42J9GSKJ4Ctf+Yr6TD7nZvWaNWuypOVpX/rL5s2blb2tZcGCBa0UAFiXEADefvvt9OFM28BUGPbUCHIASTBUvuALs6TKoAIAZexJwKGdhTQiyh08t6OM7p5GAGBfp0+frlJsiHLE17/+dUUAEFIO+yTECPq2jDXnO9c3yoFKYR2PPfaYWneshXXRHzk/hEjDOU9iDxUuWK+1cO5wDnWuGNu9hGTVf/yzDmh5ZQWi72xBSUsCoXgEkRovas4aB//pkwCduu0JI+87wXE1+MwFnzBk4bnRvS2MfQ8vgac+Bpfux+5UCzwnDcDIL59lRHUngRQDytmVtU3YvOAZ9IkbuZtJAOg/91xgZDmSRe0jAHgUAeCvaF69FUVFAeyMH0TZ9BEYfNkZGQJAKg6kXEDSjdBfVmHnwjdwXGkfNCGBvf44xt44GxhWAUTihpS99IsBJwqxNtIaYHcLtj+5FNqW/ahMedSmUzigYW+ZjrFfvUYpAKRKLHC1SQDYdu8SDHcbCgAkAPS59dL2EwDYhuYkti9chiAJALpJADh5HMrnnIBoMgKfh202ovhcQSD61D+wTxEAfAgFUohPrMKg+SYBwN867UC8KQJvxIs997+A1OZ9qPaWIZEAIr4AameMBmaPBXxhwO0BXF7gYBK7X34bB97cgFpXOfbVHYRWWYYJN14FUH27FABvYel9OF2B+RwCBfYxjUBTAli1Fauffw0lUTf+P/beMzqO68oa3RU6IQcSIAGCmRJFgkliVJYsyZIcZTnICjYlx/G8mbfeBK+ZWfaaeT++WW9mLb/n8ffZHs9YchpZsj3KlGQrkiIpiZmURFIkRYIRJAgiA41Gd1fV+/atvt3VjdANsEmiwVtaFIDuCrf2PXXvrXP22ae4pBQnIl1Y8fAXgAWTXAJAQnJSEQDG9oSroxQCWRE4TwKACGyLkSehAAANMRsIVpZjxxgJAFxvSgIAg/Bz587Fa6+9JtbqVL6qr68XxADOy1zf3HXXXWJ9+t3vfhdVVVWCXEelHBI6OY8ePXpUlBs7fvy4IBJQSYfrGZIjeR3O7SThkjzLNSOD/STuUZ2KJIT58+eLa5FEwLUZS/iwpBnXtNMapuGf/u9/wpy5c8Ra3Ev0JPaCAEDRExKgEjwmVwHgCVwxtV4QAPqEAkD2LNWh+lIRALJaeJ52SOZHuYsCkS6oCV6hJADs/Gg/quun4mvf/jNBAGBOVSxJADi/oOhIN5EPAoCdyPrKDAzLYGVmbfb09mRSePIE+UU4TU4EAEvDQEwSAI7i0cdecBUAli3B2oe/imVXFx4BQEI73P3L71P9P3RnCHtJT8C/YL02XIZuZgmKdImrC9acMZ3Yi6fM/BcKMkIJwIFpmAkFgMuHABAMBUSgn+/X0airwknfIEtYMHOb33MjAUAmmkgfWbi/H+G+PuGXMH0+l5BPonJGbbX+/jAMwyUYxGOukoDaxoYASRcuAQA4eHA/du3Z5SoALFoofB1U0/Rul4oAkHqNd9DV6SoAKALA2PpcHVWgCJDfpwgABdp5+Wm2IgCMjKMiAOTHztRZLhAChU4AYECLjjFm0zDoJQPfhItON9azZ9YNNwa4pWQn/5aBcwYl6ZQjYcCbJU8H4OrVq8WxuWQk0/nHgBr3pbOQLw6UkOc5GTTmSwgl8vO9yYAws/YZUGY2sReH559/XgTzpPy89/rcjzjs3btXOCE3btyYzATmfvyeUqasUc7sfgYR+ZnEw6sAQEfm9OnThQIAj5HHe68n5d/lZ1zA0xHLrHQpsc/+ZID82WefFaoJ3jIJdK7yexloJqNbZrrznDLTmRKvdL7mY6OsqyRuyIx7ysGyFAAxGWojPjLYynIQtEGSMGQbmeHFrPvMjaoVJABIm5MZ9bRbkjto57Qhr9S/PIcks1ANgaoPXjl/st6ZtUZCiAywc3+eVxIAeE/yM/70lr/w9hd/J+GG98V+YFvoQGcG3HAbg9QsT0EiCe2Q5yexgqQYGdzmi7c3+D/UczfRFACIA9VLGISQWDIgz2CBfM6GumeJ0/e+9z0RlJBEGWJGfP/xH/9R2IAkFXj7hc87Med4x3GPfcNryBIEHEdp28OpOWR/ptyAA0M3MTjwM1rLMgDNUZx4dB38zd0I6Ab67QjilT4Uz5mCqk/cCFQxxT0O+AzASGT/05/Cf8djaH/qFXTtP4mqQClsR0Pf5BBqvnQt/MtrkmUC6O7Sqcq/twsHHnsKk6wAWL8xXOHDDBIArihHnAQAkLvvUhRcx7TX0ez+7g8DPT9fj949R1AUCuJUtBNla67AtHtudQPRIhOdjfMBYQv4qBVNP38Rk6MB6D4/TnSdQ3BOLWZ8+dOu1D33rTASKZucgOh5Ii59OParp9B/vAXTJ02FFrPhxGPoMSycLaYCwANCAcAu1pP56qIEwHvHceRnL2JuogRAtK4UdX/+WaCCCgC6yMhnL7h1tKWqQirj3WRgqDuOY0+8jL49KQWA+usaUXrfCkQtShh6ou1hIPqHbTjz1vsoswII++OIL67G9Ec+KSAQgXkJpddIyCPbfxp7f/UsZlpl0PuBLttGbEoRGr64EphbDZQWMeXGlfDffwYnn1iPktYYNNtAZ3wAztQKzLz/M8Bk3SV78Fqy5IDsOsuBc/QMtKgPh37zPIxz/fDHdKCiGD3Ty3HV2s+4ZSL8hN2VNzWUAkD2x1ntoRAYCwIFQgBgMJ9zJedCruFZkorrSq61Vq1ahb/5m78RGfp33nmnKBPAuZrB+5MnT4p58vvf/75Ah8oBnIvnzJkj3kVIqOSamhn9XLeSTMy1Et9JSNKjOhMJCCx7xTmf5bpeffVV/P3f/70ov7N7z2784pePYc2116K9vS1B1E2VPFEEgLEY5Xg8RhEARk4Dv3AEhwtpDfkgAFx99bK0lSnby7U/1+wco/j+diE3+T7N9xQS7Elsok+DAdSVq9agvHoSnGHWUIoAcCF7ZvC5FQFgMCaWHcf27dtEabx43EJxcRFKSkqFP2zy5Emiiph4i7PtZKIE52huRaGQUAvo6e1FPOaqrQT8VONLH4+ozGdZcYRCRbDiSgLgfKxeEQDOBz11rELgIiKgCAAXEezxeSlFABi5XxQBYHzarWpVAoFCJwBIqXsGy1ifkxKdDKTxb5mdzSyee+65RzjZ+OLKRT2D5QzAMnOfQWw69BgUYxCMgduHHnpIOOq4DRf853fe4BzluOkolJuU1ObfPB+zyC/Uxnvl9RhUZXYRNykVTizo4HzggQfE/Xs33j8zy+mcJCbcZIaxrF/KzxgM5vF8OZLBd+IyHAGACgLcMh0UmcFM+TflUkkEEDJqjiOuwZ9UJLj55ptFwJmEDp6Xzg/KrFKinEoBO3fudF/YioqEc4R2wAxq2raUTz9f3FkGQNZX5zmJNwPWbDfVByjPL4kJbAMzuOgooYOYgXeZ0c92sJ9YQoDZ/pmKDJIAIPenrdJ5zP2IPYkVLBvAoHFjY6NQZ+B90hnNMgW0WQaPvf3E/mcb6XAmdmSqy02SR6gAkAsBQNr8cASA4VQyaEvEkM8Z+1jaBQkrdIJT/pb3yew3YirLE2Szn8x+lVnz/MlrkXRA4oUsD/LKK68Ih7skR/BZ58ZrUyGhubk5uS/HEj5PI22Z9izJIvJzEmJInvFi7j0f+4nkFz5/7Ce2gxuDDVQkoU1RPYHYERfagXxGeA+0eZKUtmzZIsY14kwbYcYg75PPLPtVqjuQ6EOCEIkXdOZJNQb53DNDcdOmTaINfNa85JvcnyGpAABEbAum7oPVbyMU1HH211vQ8s4HqLZMFGk6ovEBhE0L9pQSzL5lNTCrHigKuonZOmC/dwQDLV049s57CPbEUWr7oP3v8azLiGPqDUsQ/PxS9NrAQCyC8rIgTPpmIgD2dWH/L59CpRUQof5IuYk5993lEgBERQUG7t2CA+nBf/GEumNXGOh69E30vncEJcEgmiOdKF99BepIACjWEgFvnsME+uNAexwtv/4jevadQkWoDP2RCBAwYU4uxdSbVwDzZwBFrtAB+qNAXwRt7+xE9+ETsFo6URYqRmlVBayBKLSefvRa0RQBYGox7JAGjVLY4h4dhPeewIH/WIe5vkr09YcRqytBw3dYAsAN/ot/uptFm+m00qC7maEJAkB4z2kU20H0swQACQCfX4kYwvCRAMCgPC9KAsB/b0PzRpZgIAHAgr2oCjPWJggAbqWKzEslSA796Hl9J86++R7KYwEUlVfhVKQNZUumoJYlFWqLmIYD+A2gEzjx709DO9yGKl8JevrCiIR8sCuLMHP5ImgNNUB9pYs/42HEg7doAd0b3sWJ7XtR0hVHkWWK7Lrj8V7M+vwtmHrn1S5RweCuLu3DyHDmDbLxwdDl/hioPRUClzMCOREA3NIdqS31l6sA4D7eogSAwxIAjqsAcHA/Xt6wHl9+5PxKAEydOlUE9bkOZlCe2f9Uo6J6Ete2JFtyTc/SOlyvUQ2A5b1qamrEeoFrBK43ORdTCYBrUq5nPve5zwkygVRuIgGU1yABkmWYuA6jksC+fftE5j+vR0UoBv5JIuC2b99ePPiVhzB9RgPCYZe87F1vSAIA940brlR2uLMbT//2yYQCwE0JBQA3CzR9G053O7WXUgC4WA/vCASAs2fw5DqWANiPqvo6fO3b38a1ogSAhng0BtOfruiW7xbnQwGAddu9JQBk+R6lAKDDsnSPAkCiBIBQAFiMtQ+vxdVUAMhYUhUKAUCQgAen0KeP9iMMQ0oBYHRPsyIADMZr955deO65Z4Ui5/LlK3D0aJNQhly2bBnuvvtudHe76nl8pjjWtZxtwaLGReKz9z94H6dOnsQNN96IKbW1OHWqGefOtaVdhP4XvkPTB9Pe3uEm+KiC76MzXM/ehVICgE12XzmVAsCYO1sdWNgIKAJAYfdfHlqvCAAjg6gIAHkwMnWKC4cAg0kMNDEYLoM9lGBn0IpBuWxbpoOAgVE61BiApbOKASsGR7nolsG5kc7JABaPI6uW2d9sF4N3bCeDmwxoeTfJUOdnHIwYGGVQWLZL1mfnT/5jUItBMy7YmfkvA63eQBgDaszakTXvR2qv1yHHOp/M0m5vb09TEuB1ef8MZA8nkZ4N52zfy4xgBnL5ssOgpyQASIzYv/L+GXhkBoHcGDwkxtznn//5n4UzU2ase/dhjVMGK3m9vr4+PPPMMyIgzT7i9ZjFT8dmWRlTLQcTADLvQ+LHfr///vtF1n/mxjbJ8gV0gjJoy/bzJx2vQt7ONMXvbB8D3fnapM3ynhiUlTbDdssMadk+2hBVHxjEpf3ynni8VGOQhBBKzdIJTAwzA8gkALAOrAz403FM2X/uL22cP3lOYsx75jlI3pA2z76UwWF+TuILA9+yfIP3mWEb2E7WvCWhQBImaAskZHzhC18YEkpvyQ0+T9/5zneEfG0m4ULeH/uLDnSekxux4j14SSb8XBJveByP8ZZ+4PfZFABkY4mFl9QglT0yCQDcn3bEgDnHm/3794tr0JaZ0fe1r31tRFPKbA/76Zvf/KY4B22BwXgqYtBRMNz4x2A8Awzsc7aFdsKf3rGVYxLtWpZJkI3idViTmP3BYAI3PoMMMMiMfh7D5554eu2E+9KGOGazH0hWWL9+fVKlRCqkjP5Zct29DLFHRJa1Af8AoCeSIw7/7m20bdyDBqMEejQGR7PRp8fhBE1oQT90wxDyxrqlQY85sKIWYrTzuI0SR0ePGUfPzHIsve9uYEYJBky3FrI4RkrqH2jDvt+9hKn+MnR2dyFe4ce8b90HTAacAINKdqIOvLCqDBdrQnc0DLT+5yvofu8ISgMhnI50ovb6hZjymVuBIh1gwFvUXhZF6N2M/vdaseOxP6BKL4E5YKPMF8KAFUOPFkPx5Ep0RsIIsp7zQARWXxjFtoZIfxhhzUJZXQ1mffledPzxVQROdMCKx3Gm2Ma8r9wDzKl0A9dCgcUnguqxD0/j/f98AVNifgQCfnSVapj9F18CyjU30E0CAIEZrta9KAEQx9HH16H/vTMoN0rQ40RRsXQWah+6BQhYgEUsEvr6/UDPk2+jffthFNs+tEa7EFoxDTPXfiKlACDjdwkBB0GlYHUHYtMLHPu33yN2vAOmZaCouAgR9KPu2gUwP70aMX8MvhK/y8040omezXvQd+AUnO4BxAboatEFGcAfCiJUWoxAUUCoOERjAwgPhBHj/GU5KDb8CMR19MdiQFUJqpfPR+kdy4FJmuBqSEQYlqAChNikIzoz2TDTQV2YyYijf4TVEQqB80UgZwLA0A8Vn04+9Qz8kwAghhIPAeClDetx/yMPY+5VV6G19Rz8/kB6jV46qDJGdq7NuFahQhRLEnGOZWYrCcJUAOB8z/maaxUqZ1Hhieuav/u7vxOkU651SRTgvE4CAAP2XLNwY9klygtz/c99SRRgaQAqI3EdxTUk3xGo0ER1Mc7XnL/fe+89odjDNcc//dM/iXcI7rd8xXL8xV/+hRgnRb1iMbmlNk49Li6OKAHAYFuKADANH7/BJQDoyRIAydVR4peRSQCKAHC+D0Cuxw9PADhOAsALz2LnRx8mSgB8G9euvhYmdMQHYjAD/lwvMqb98kIAoMpSmpS7WxteEQBIADCyEACWFDQBwFUCG3rLtpS6mASAMT0c4+wgRQAY3CE/+49/Rzwew7e+9W3Mnj1L+G8ef/y3ImGCySVvv71ZvGtzXmdJwubTzfjG178hVH5IvJe+JZIFWO6H+0yb1oA5c2bj8OEjoqTPXXfdiddff0PM594EIPe9IpuVjzMjulTNSRCF6KdxSwBoOHjwQKoEQGMjVq5aiYpk8oq7uMv0v2TOV7n6i8Zy24oAMBbU1DETBgFFAJgwXTnWG1EEgJGRUwSAsVqWOu6iIMAgD51WDAzJwNP5EAAYZGKtc2axyCAeg1cMLHFxlpnxPNRN8hwM0JNNy0AqA4VcpA9FAJDHy6Amr0FnHQkIDIDJoJsMvvI83FcGBBkAYyBbypBzoc8Memb4yCzhbB3hXWTSufizn/1MBEJlNi/rfDKwKCXas53vfL9nJhGJEPIeZWY8MeUmg6qynjiDf3Q+XnnllWAGMzOX6NxkpjD7i/cn6p/ZtpA2pUSqzK6nqgFfnljigE5Pyp/S0SkDlSOpJ7AtxESSL/iTUvLsO17LS8rw9jOD/TL4zv7k3zKTmsFUtoX2zEB4LvaWK97MmCYBhS+GvH8pZZ95j15CAPeTuPM6rO/+ox/9KGkLmcdKAoDM5iYBgFlpDBCzxiw3Pp90EBMjWdKCfShtmD9lxjszyygtW1dXNyThQNouCT8smcB7kjXlmc123333DYKH52fAmeUi5PYP//AP4rnP3GT9eraH5TGoRMDnQmUX3GwAACAASURBVD6PmRL1dKbz+ZP2lUmSyPZCl6kAwLpxtBH5j0ScW2+9NS0YT+zYptmzZ4vxhoQL2jKz+77xjW+MaB6Z7Xn00UdFLWEG4WmDHMMYUJCEmKFORmfEHXfcIcYIiQt/0nbZNv7O75977rlBBCISF/isUXGCQQSOkXxW5XNLHL2EDzkmSuKMtD8GKEh4IFFBbhL7bJgPvqcUAYBiipRZDzBALpPuo4Dz9lF88Me3UBJ14LdIEkiJ8bvheR0+zUTIMUXQp83pR9gegG7HUd04E1Puux2Y5kPcAmzGu5khartJ5DpVUY9GsevR30FvD4ty72ZtGRZ87QvAFNPNHGdtTKmGLzLIM0NFTKcEzvzmDXS9fwRlgRBa+jsxedV81H/6Y24mP8/j9e8w0N0PhN/Yi11/ehvlURM1RhHMqA1mNsQdC46uwQj4YBk2YrEoQoaBU93nULxgBq74xG3ApHLse+K/ETxyDvFwv8h0v+LBe4RygeAZRGKiHiW9qrGDZ7HnsRdQE/cj5Peju1THnO983iUAMFbE+5MZ8kMZHvskAnzwn08iurcVsyc34EhrM2pWzse0R251JfajCVl+nisCxF98H6ff2Q+j30ZzXxvKVs/AFVIBwIOH7Gqh0i/7nmUgPmjB7t+9hGq7CEEWObZiaPH3Y+E3PwVtQY3bZpoPA1vH2rD3v/+I/uPnUI4QSrUQQnZAtCnGjiclQNyng5gTR1yzhS3AMISkZzfimHH9MpTftcIlKFS6IAyZ1D9cpr8iAOQ6Par9FALpCOREAEgEAofAziUAiFhhItCtIebYSQWAsRAAuE7kOo6qUVzHcd1LdR1KAjOozzUKSa0k/3Ku5FqLxF2WCWCwnyWUGETg3/X19ULZh2tlbgwAcO1EQgHJlJT/P3jwoFD+4rkkSZdEV66tOZ9znqZiAFWAOFeTmECSItd/d3/iblyz/BoYphv4z5yH0wkA7kDV19WNZ377JOZNkQSATuhJypN3MEvPyR7KdBUB4GI90BObACDWc4oAkDSm5JLRUQSAkZ4wRQAY3fijCACD8fq3H/0Qfr9PqOdxriaJ7uWXXxLzPAkAr732ung35+8k7/Pd+fbbbxOfFxWFUFdfj+3btmP16lWCXEg/5qpVK0VS00svvSzWEJ/61CfFmsK2Hdx335c8jeCgpwgAOVmxIAA4sCx7CAJAPxY1LkwQACoSb3CKAJATrmonhcCFQkARAC4UsgVzXkUAGLmrFAGgYEz58m0o65EzA5iBYgacGABjVoo3GDQcOkMxLlkzkwQAKSXPTBsunOnUyrbJAB4daVKSm4MMF+k8JzNzRtpkYHjDhg0iA4eOOilznnmczLLm55QKp0z+Jz7xCZEtS4cdg4GZGbfDXVs655jZwwA6NzoX6fT7l3/5F/z1X/91tlvPy/cya5rBWQaNGXxkQJovNrJNDLpzk4FBkh0YKP7ud78rcObnlKinkgMxYnCUx/BzEguYpS/vl6UBeCz7mrZDZyYJAHSmchuJAMDvpNS7y/z1iWAnJez/9V//VfyU9uDNuJdybTw/f6fiAYOfDEqzvVIqNZ8lAGTn8DlhIJ4kCErMy80bZOVnvA+2QxIcWIaC7HC+OMrs96HwYQYaSwZIAgBl3Jn5zX6l8gKzyeho9pIKeG3+IxZ8hrkvnx32Hwkt7H9JShjqmjyWDnHi6N1IPOCL8VAbJeVZcoB9xrYwe46ZbbIkhzxGPo9sE/uG98IsNzrT2aZMiX862EkAkEoZoyUAyPICvC6z76huwj6QahG8PjHl35JYxDYw4E/M+MzzmvzHdpCQMdKW6ZTnMSQNyEA+MwhHKgEgz02lEz6vlN+XyhzsS9o/nyuOKW+99VaS+OJtk1dlgcEDPrschzIVPGh38nnjMbx/9jkljBmAyNxyUWwZGhv3ZZ4xXMrP69BgihRFIBIDgkxao/JicxinNm3DwMlWRE62IhgHfLqOmKYh7GPQw0Bp3Afdb2Kg3MBAsYaF110NrJklgu99rLsYMN0kfFl6kYHeXqD/wEm88V/PoNYKIOQPwC4PYtHn7gDmVsLx0yWdCIAk/TMZBAB+PQDs/+XLaN97BOX+EFrDnZh50zLM+vQtLgEgscnLs8XRzhj8xT50rj+K4+/uhX2iHcX9NopiLD2vwzGAAdNGpNSAHXKj3XWLrkDpLdcADTrQHMNbj/8egdPdCGkGzPISLHiACgDu3GnHAJ33SALAoQ689ZMnMZkEAJ8PfaU6lv5fDwKlicB/thmF0TUTOPTrl9G1/ShKEURYt1C1bC5mPHAzYiaJFY7rxOLNRYAzT76D1h0fIWiZOBvpRNW1s3DVV+8UAXYpNM3TMuZPXMgJEFmq8sMgcOq/d2L/uncwragKA5EwwsUOIjOLcf0Dn4RWWywC+qaI7xvsZHRt3o0T2z5E/HQvjC4bIQTc0gS0FScGS7eg+QHbB8RMDT3xKGpmNGDW8kUwGqe5jWDVE06BMmFS2ssQvI9ssKnvFQIKgRwQyAMBQJQASBAASBGLeggAYykBwDlPKmNxzcr3DM7/XDdwzcV1K9cAJNbx/Yefc33DuZiBfc7nXMtwHpXkOklilGsffidL9fBdggRjbrwuP+d6hNeiUgDX1rwO28V5X+4v1oimIbL6h8r+F2vMNAUARQDIwSLH6S4TuwSAIgCkm106AUCVABjuoVQEgNENV4oAMBivJ578rZjj6VfgPEvfybZtW8Xcfc89n8Prr78m5mL6/ejT6esLi5J6/Jx+sVmzZuP06WZRQo/le/he/aUv3Ycbbrgeb7zxJl566UXU1k4RawYmUCxe7JYPcDdFAMjZghUBIGeo1I4KgXGBgCIAjItuuJSNUASAkdFXBIBLaZ3q2lkRoIOLNeDpvGLwl0EjZr1QDjuXbSgCAAODDCgyC5aONAaFly9fPmTwaqhryKAfpfy5SQcd63Yx62akjQOSDDbyJ4PRlALfunWr+Cnlrun84wsB5TaZXbtq1aqkVDvPL8shZAtgeyXeeQwzfvgCQWeeDFrzuqI22EXe6Fxk3VHW/WZdUzocmb1EJyTbw/qkxJSBcxIdZLY8j6PDkxKorIPKQCodkpQ7I5Oa+8tsJgYut2/fLhyXPI59zmwquWVTAJDBSwY5+SJG+2Nb2HfMkqINMLuZ8muUOuc1aJ8krfAFjcFcZnnzWNkmXpvH0xbOt+SCzKrndWWwWmZRs218ISQLvKmpSfzk/bB0BmvL8ieJJaxzT8exPI7t4vkkQcZrFpkEANaSfeqpp8RLLPfnsSR3sEQFsaed8Vy8f9ozM8/47LKP5L3zZZfY8O/MgLt4TdU0nDhxAj/84Q+T0vX8m0oafHaH2tgGXlsGuvkcMYM+MyDOQDvvm+OAlxTC8/MflQy8G2XoFy9eLM4jSQ3ec2bLRicWtGM+i3TYs74un3n2I39+8pOfFJeTxATuK1UKqA7ATSorULmDihYjbZntoc0yu4DPA8/Le/Y+D5nnop3yHFKunzixX/ms8hmkY0ESoEgCkO2W/eY9H+9PEnUOHDggyAR8NmmXDEJIRQE+98x65PPM8hBS6YSY8fwS+6GukfsQRulPkgAc6A5r1ydk5GXWPYOx/EcvX1MfcOQUIs2tCHf3IK5r6PUzb1HHZH8ZymomAXPrgXq/m8XNY3xAV/8ASoMBt7SAhwAQ74nBjDjo/egkSnylriSAFQHmTBXBcdtkormXADBEFJhfM/rUQan9I/D5Q+jv60Rodi0woyqlHpC4NOPV3HiYiDFTbKUFwKHTiJ46h4GWDvhtSuE66OWNTy5G1fQp0BvqgSo/UJFQL7CBvsMnUTzAtysT/V0dCC1dAFS5547FbPhNl0zRdaQVgdO9CJLRYPqAYgOYW+2SE4SqQZbeklnvB88AbTGgLw4UB4HZU4DJGiKGjWDCicUMPp28sY96EDl4CsHSKsCwMFBhI7CgHo7P7U7yBIiFxINYsAoB1RlEewzAPh6B3haHfbIVeu1kINaDNq0X1QumY6BMh2241RU0cVHTLSFwNga0D8DZdxzx3hh6e8Pop6KNSUUFE/4iH7SQW0Ki/Mp5QEPQ7QhKEAhmRuKnVNGW9iLtMXfDVnsqBBQCuSAwKgLA4Ew5yRvipUgiYimAKGwEK8qx89B+CAWAhx/GvBxLAEgisFwDyXmXn3ONyax/OWdzvcW5kHOwXPvxd37PuZRrKbm2lWsA/s1/XKdJEh+vxfUs10E8RiozcU3G+Zb7c87mtTj3cx3HY/guxr9jVmxIqVuxhlEEgFyssAD28dTNkYLvjibKOhxrdUsA7ProQ1TVT8XXv/1trFl1LXwsARCNwef3lgDIf7ZpPkoAZBIAXPKlXC1JMmbq71SHeXEpgG7MaKIQv9cGS+CnEQBsDQPROEoqy7F/XxMefWwdtu7Yh8VLF2PtI2tx9bJlBVcCILXsHPr+JUwpHNxPhqy+lKYcUXg2cDFbrAgAg9E+fOQjUXZw5swZYh6mz+GDvXvx2c98BnfddTf+4z9+Jnxin/nMZ/Dqq6/BNA3cfvsdggAQDIZQVzcVbW3tQgGAfrCXX/6jUPahairfzUka+OCD9wVBgMQAytenjV9KASC3R0ARAHLDSe2lEBgvCCgCwHjpiUvWDkUAGBl6RQC4ZKapLjwREcgWUM78PteaUJmBvGyBRmIrM9FljXf+pBQ6Jexllj2Zx5RSlw7Ai9Unw+HgDe5drLaM5TreYP5Yjs/XMZllIHK1p1yuP1SGdSYBgMoBDPZ7pe29587FTuX+8l5Gc0wu9yH3yczW5+e54DXcMz1UO7O1XTrhuTAZaayQWf50to89032wLO9o8JL7ets5El7edmbDIdd2SLy8+3tVN87vOtIV6PHiSS+fTJuXWvGuonvKCygDs/IU/Fv+88jas7xxwnfgHst9JCFARqLleXkcM9VZOzBBAHDvbxjHuYxAyWi2kJdPBJUFYG7jvCLW/EQoEpA84EogpNrjvRehjZ/4J6X6ZdslNt79fW5QnZULjAQ2msyq9wTX2T7HHPaOhjYLb8o+90jcI31Xach478uLaaI/vHyDzAR70Uf8kCeUuHjMQ1zTAOJOHJqhibrV7jFUIGCpACNVQsJ7IW8DvV0pSyCI2th8Tj14J1HwGlyuT4zaTyGgEMgJgREJAJ0IFQVhW7Yo/uIOpenjMMdpKsjwU7fWfUoBYOdBlwDwwCMPY978q9Daeg5+P8tVcXBMnMdViR1udB/xFuQ8nKloJA+SRLzM+XE0x3n39RL7xJ1qnKEcQRgbblMEgJyssEB2yiQBAHFNcwkA657FzkMfonpaHb5GAsBKSQCICuJoahurtQ8PUb4JAKkn3LXrwWQAD3FRDAv5JzVcLIPITgDQYEkCQFU59u9twqO/WIet270EgKsLigCQNloJ8sPILNTM3vUOd3JKyMZjvVj9Od6vowgAg3vI9BnYtGmjSEgi6a6zs0uUQ2Sgn0H/AwcOYuvWLaI8QHFxCQxDx/XX3yD2pVogE6QqKyuEEuLBg4dEiZ577vmsIADQ30eVymeffQ633HIz7r338+jr600fjxUBILfHRhEAcsNJ7aUQGC8IKALAeOmJS9YORQAYGXpFALhkpqkuPBERGC0BIFcMxkIAkOfmS4KsnU7JcWYey/r1v/rVr4REvtwn1/ao/cYHAtnsLd+tzEYAyPf18n2+bASc0VxvrASA0VzjfPc9vwC5e/Wx2Fg+riuvPdT1z2c8PF9MR3N8qu2uK9EbU+YfJAjITYR7ZfA8sWdWHDO9j2lpSzKA7HFjpjVghDsZzqs5hL+buw4b8844j/Q3jRe3uRcOkhdEIJ7bMA10uJPnbt3+TQQ2RCR/CODETbsnlF8nryO7YFgCQLp9pDfNDcKlmjpeUB3NE6L2VQhcIgSyEgBCsC0rQQAY/GyRABDTPAQAR0NMlgA4tB8vrx+/BIBcEZcEA0UAyBWxibxfegCfSkhHBQHgOZcAUD9VEACulQSAWAx+n5cAIGev/M1T+SQAeKfixMp3kExR5vReyPGz3AkAMZRkEgCWLcbahx/G1csKhwAgV2apPstcuY787HoD2Mm1vFIAyHnAUwSAwVAFgn6RfNPR0Y5jx46jtrZGqEMePXoMDQ0NmDVrplCWbG/vwKRJk8D3j5qaWlF2h348lgSgsiKPI3mASpVU5/H7fdiz5z1BHrBtB7fd9jFcccWViMfd8prJl5xCHsBytrw87DjBCABzZ89Bf18YftNVhFBmkAcbUacYXwgoAsD46o9L0BpFAMiypnXG4t2/BB2pLqkQKAQEsj1O2b4f7h7PJ+Al5et/85vfiGC/DP6TJUz5fb4w8KWD2caytEAhYK3aOLbg7PngpggAntfnQVG87Bn3Y33+x9pnWQPIOZx4LG3Ox3XFi6k3Qu75+3zGwxxu+YLtMuh+ZCq6DBALAkAqiJwTjkMG9aVzM/9Zd0OBMxwBYFhmwAVD+MKe2O2/1N1mEjyGvXqCBJB0gmbGQLxS/2kkDveMqUw1kY+c3NIz2Phd/oIrFxZJdXaFwCVGIE8EAN6FVABIEgAO7sfLG9bjQZYAGIcKALkirwgAuSJ1Oew3mADQdO4MnnjhOew+tB/V9a4CAAkAJjTEYzEEfIEMYPK7HlEEgLHbXW4EAGAgFnNLAHgVAJIEgGsKRgFgKAKAi8HwGHoJH4oAMHZb45GKADAYPxK+3eQbnygBwPGMhIDeXrckHpUADMMU0v2xWByxWFQE9OXn9NsVFxeJwD/fFUtKS9HT3S3k/1ledMuWLVi+fIUo+8lzpI+XZK+o94WcrHqCEACKA0Fcu3I15s6Zg/7eMAKKAJBT96udChABRQAowE7Lb5MVAWBkPJUCQH7tTZ3tMkcgW7As2/fDwTfWgJd8oWB9zzvuuAOvvvqquAT//tu//Vv8j//xP0TdUL505KMm/WXe/Rf99sdqT2NtqCIApJBTCgAjOM6GIEeMxeYmPAFAEhwSjhipACCxyokAMCSwMlCtisiPxe6GO+a8FESEr9l1umX2c9IJPcgfJ0P8KZaHdxfbSxYRTtb8BljyiZ06l0JgXCGQQQBYsbARf/2VtagI+NHV3YmiIioAsASATJFKfzhdBQCXwaUIAIN7VpUAGFfWnofGpM8tMV0DCQBPZhAA3BIAmsg29ZuBjPhqfueni04AEGNBCspCjp8pAkCiBIAiAORhbMh+CkUASMdI04mII7L6LcsW8v7yfY9Bfwb3KdkfChWJkp0M9J8+fUasS/gZ9+U+/f3hJHmAn7FcQFtbOywrLkoFUEmAW09Pz+CSLIU8gGU3ufztMYgAoOPgwQ+xa/cu9A/0Y1HjQqxctRIV5RWJCcIlFg1Xgun83++z3xqnKQsOujs7sXnjJhza/yFIAFizajXmeRQAeGvKDLLjqfYoMAQUAaDAOiz/zVUEgJExVQSA/NucOqNCYFgEzjdgO1JAiOfmP69cJ9nFPIZ12r/85S8LpjA3viRs2LABixcvhreOqFIAUMY7EgIkADz22GMoKnJZ53fffTfWrVtXsKCd7/OYeeNjD9gWLIQXvOEj9VGh453N/s7v/qQ8/QXvosv2Atn6b9D4kOlpyXQ+D+GMzqxTqwgAl625qRvPJwIOsGH9W/j3n/4ErW1nsbKxEX/1UIIA0NOJolAIDgkAyRIemQQAJ1ECwHEJABexBICEIdv4c37zx2AFHu/5RPhsqJInicaNTABowMdvuAl9HR3QRUQ1U447uzw3u8Xw+RCxYvjd88/ANAysvfc+RMJhRA3Asm0ENANsx1B4yd4c4RbyaW0T4FwjEQBSJQBIADChJwgA/gxKWmETAAbP555PCkwOPjcCgIaBqCoBwF5WCgDnN4QpAsAQ+CUCy/KbtPk14c9jxr/cdEEaSG3e7/ipXA+wRICuG2kBaPr5qByQmgw1aIOYyBltlJPjoPeWRJsul8hxJgFAJwHgAHbtIQEgPG4JALbjoKurE29v3ISDHgKAtwSA0oA4v3FNHT1OEVAEgHHaMRevWYoAMDLWigBw8WxRXUkhMKZ62l7Ysjn0GJR94YUX0NjYiNmzZ6O1tRV/+MMf8P3vfx/hcBjBYFCwgr/zne/gxz/+8aD2ZDu/6sLLGwFFAMgyoeYp8/3ytrL0u1cEAGUN4xWBbAG4zHa7wUTPlgMBIC3lMOOESgFgvFqGate4RyBBAPjpT3+Cc21nsaIxoQDg96OrpxOhYBCw4SEApN8RFQDi3AEuAYDqG1HHRrCyHDsSJQAeeOTClACQLck2/pzvej7z/HkhADz+JOZNVQSAcf98DGrgMASAdc9h98EPMUmUAPgWVicIALF4DAFznBMAGADTNPBZllvq1+wklEzySCHFw0ZPADiKR3/xArZu34fFy5Zg7cNrcfWyqwu6BMBIa6tBazd+4KkYIEKgBUb6uJRjzkQgAKxaeR3qpjKjXhfZ94auQ/MQ2Pj6zzkza2A9OdikjzHe49yEHltI/g+/ZZC8hwvYJ06QRiCgEpkiAOT2SKQRAHwiyUooABQAAaC7qxOb39qEgx9+iCKWAFi1GnM8JQAUASA3E1B7FRgCigBQYB2W/+YqAsDImCoCQP5tTp1RITAsAtkcdtmgy+bQ6+rqwooVK3DixAkR7Cfrl/XAQqFQMvu/trYW69evx7x589LUAsT7rApgZuuCy/p7RQDIMqGq5+eCPh8jBSQu6IUv0MmzzQdqPL5AwOfptNn6b5ATWREA8oS8Oo1C4DwRGIYAUO7zoaevW8jl6nSSJxUA0q+nCABjVABQBIDzNNxLdfhgAsARlgBY9xz2kABQV4evkwCw6loY0KEIAJeqn3K7bj4IAMuWLYOMOQrr0DQRAKUfoqOjAxdaUVBejxLpp06dwubNm9HU1CRkz1euWoPy6klw4JbBkmHU1BIsO8HDi6RSAMjNrobbayIRAGxHQ3RgQKjOpAgAtijtJeT8Rfa9nj3hJ00BgAH51BjL4L9j22AW99Cbl41CGxcRr8SubqmxzE0RAMZowxOIAMASAHNJAOgLI2CYGSV6xoiPOkwhMN4QUASA8dYjF709igAwMuSKAHDRTVJd8HJGYLQBg0EBhCwBRmb5r169Gnv37hXBfw6ApaWlIvufL8ncfv7zn4OBXKoFkCSQ9pKrApiXs3lmvXdFAMgyoarnJ6sNnc8OigBwPuipY/ONwGjn87EpALDV0gmY7tRzRAay3JiDrPI58t3H6nwTFAEHWP/mBggFgI5WrFzYiL/6ylqQANDb1w2fzycCmdkIAAwAiBIAHgWAnQf346UN66EUANyxKy5icA76urrxzOO/w7yp0zwlAFwVhdSWDNWNaHiqBMDFfC6TBROkGDpiuoam9hY8/sxTggBQM60eX/+zP/MQAKIZCgD5lf8XFpURHOvr68MTTzyBp59+GoGAjdvvuAbf+PoD0B0HsXA/Aroufk/am84CFJqIlaXn0ro26Ab3vPNvOuZivvVMzSPl6l7M3srlWrkTAOIoqSrH/r1NePQX61wFgKWLsfaRtSgkAsCgXtREEZMRoRok0OQtJ+IaSJYz5NITl8c+hUUAcMeI9o42vLjuRTQ3n0VFeTVWr74eU2ungUn50f4IggYl9V0inK05sJy46EzT8HHlAJ2y+7YD07GgOZanZI6OuKYjYpqwNE2UqWG5IcMw4ZBEQ7uyHWh2QgWAnyXMhLFoTqcaxzHNvZ4DBnIdGE7c/RwGbCqbuJWJXBKMqEnvEgXEN1Qq0F1yjLvxDOLMybHQ4L1RiUB8zrUQ97Pd+xTiKUaaKsaEteQEy8myLLEuTCoAvLcT/RGWAGjEylUrUVFenpovBN4Z72sZ89WFJvjLEgBSASBEBYDVqyFLACgCwIS12Mv+xsQjy/FTg1B4sjTgzU0bceL0KUDXcO3112HRosXw+VMqVZf6eb3sOy3PACgCwMiAKgJAng1OnU4hcCkRYKD/uuuuEwQALlT5t9zKysrwgx/8APfff7+o4a42hcBoEXjooYfw+OOPuy+5pomPfexjePnllwXZhIunC/1CM9r2qv0VAgoBhUBBIOD1RXv8Rq6TOhVlGD7Er4L/BdHPqpHjBoE339iAn/77T9DW3opVixfj4U9+Bg3V1QhH+ugjQsDwizIAiQrQae0WTiVvCQBmBcJGsKIcOw+5BID7H34Y8666Cq2t5+D3BxIO+MRzmkjgK9SnVoTPMjXQPQgxqOESI4A4/wASBACWACAB4Eb0trdDT2AoUE46zIcOzHkDvnTsmX4/IlYMv3v+GZGNufbe+xAJhxE1AMu2EdAMEVyRm/f4ZEi7kKK2l+TJyQz+u9mlMQM42t6KX/zht3jv4IeonzUTX/+z74gSAMyLjVsxmIYpAmHuGfJv6XkhACSCa6kZNj3oPzwJwIvLJemY87podgKADsvWMBCNo6SyHPv3NeHRx9Zh6w4vAWBpwSgAJMeA1GjAKOqwAfyktSbMIdN6xceKAJCzDY5HAkBaSZtEcJaZ93K93dnVmSAAtKCiohqrV12PqVPqEY/bsPoHUFNUDMeOo9+Jirm/N9IP0+eDaegI6QaKbQ16Tzd6jh9GX2cruJcv4MekyloEa+rRUVmNPsMHvwVEw/1ijWAE/IgZGuLROPwxCDWBqAZErDhj9tAtByVmALCiqKoO4cSpEzADpXCiMTjd7agoKkJRaRUONDVhysxpGHCAtq4eTK6ZItQEfKYGayAMw3Bg2zHELUtQAjTdB83wk0Yg/pEo5bNJKADijg+Oo6G/NwzT1GAwb8hwoOtm8iHI/+ies2ldtB0tmwQAE7qhJUoADEMASIBxoQOKIyy/BCYsEdfV2YlNG90SAGkEgN4w/IYBXSWtXDT7URe6OAhkPheSALB+00Yc9xAAGhsXKQLAxemSS3IVRQAYGXZFALgkZqkuqhC4cAh873vfw7Zt24QkHh0k5eXluOmmm/DVr34VdXV1IBFA9vIpYgAAIABJREFUbQqBsSDwyiuv4OjRo6KkRG9vLxobG7Fq1arkqSibqzaFgEJAIaAQGAMCQyb6pzLV3FDK5eBqGwN26hCFwCgR2LhxM3784/+FltYzWL5wIb752XvRMKka4f4+EQQI0dE+DAGAAeg4bJEvJwLdDIo6NoKV5dihCAAi8J4iALgd09fZjWd++wTmTa3Hx29MEACSGdmsnTzy2KYIAKM08LzsLuecxM9ESQwSAA6dbcYv//AE9n50ELPmX4FHvvktrF5OAgAQc+LQNR3870LNWPkgADBTlluKB0JmDkNisub7SFLxhTsf50QAsDQMxCQB4CgefewFVwFg2RKsffirWHZ14REA5CMx3P3L770B66EeI0UAGN3gUrgEgJfQ3HxGEADWrL4RU2rrBAHA6etDXSgALTaAsB1D2LYRthyARL+AD8VwMMW20bR9G+Ld7SgpCaKophxnz55FvD0Mo2IyKlasRLSoBH0dXfCRLKXrYDjeMXUEdB+K4lQs0RDWbEEACAZDCOgmrO4++A1AN6OChBgsmYS2U804vW8PGmpqUT9jHk6ea0OfCdQ0TENvOCzIWMz4j0YH4PMZggRQXRpEd1c74pqB4soq9AxYiMFAXDdg2IC/P4Kecx3wGwHUTq1DNB5HFHFENP7fgc5zUlXAU41gdFZRWHuTVOgSAICDB/dj155drgLAooVYuXIlKioq0m7okhMARDkWDwEgGMS1LAEwe44gcygCQGHZn2ptbgh4CQBi9ZZQAFAEgNzwmyh7KQLAyD2pCAATxdLVfSgEEghQpooZ2VKuinX4otGoqGkq5LwcMne90l8KOoVAbgjQpmRdR5aUoMqE2hQCCgGFgEIgDwgoAkAeQFSnUAjkhsDWrdvxbz/6N5w4eQxL5s3DX375QUyrqkIk2g/btlDkCyoCwDBQ5qIA4HPcmuAsAUBneG9HlyIA5Gaa42iv4QkAH5xowuPP/jcOHW/CvAUL8ODDD2P1NWtE8DwOS+T+KwLAOOpKT1PyQQBYunSJOKO0EOlX6OrqQmdnZ1ZCz/kiwzGF4wvfRZnwsHnzZjQ1NaGhoQErV61BefWkhHz54CspAsD5oj+64ycSASAWtaH1daMq1o2B9lacbe1EW88A5i5bgWioGAPFxSjTLWDvDjTt3oFZi5ahfsEC9Jgaikw/Wnd8gF3bd2Lxx25FYFI1jjafRG3dFAFoV0cHQoaJuopqdJ9swelTp9Cv25hcPwWTJlWjNBBC80dHURIMoK37HDSfDxVV09B19ixO79+NWXV1mD1vEU5198GcOgX+0iKc+mgfwj0dqKysQn/MxrS5V6Hn3DnorSdgD/QhYhqIF4VQ1tCAaDCAsKHDtHSU9MTRdrAJsbZWBIsDqLpiJiIBEwP+IGzT7yoAaBeO4DU6C7vwexcaAYCBz86ODqEAcOjAAeEDvm71GsyZNVuUsDA1HYZSALjwhqOucFERUASAiwr3uL2YIgCM3DWKADBuTVc1TCEwNgQikQiCQWp0Dd5IBGAAN5MAkC3zZmwtUUdNJAS85BESASQZwGtLyo4mUo+re1EIKAQuKgJDEgBEldGEo/1C5VJe1LtUF1MIjAsEdu3agx/8vz/A0eNNaJw9G3/1lbWCAMCsLmb2swQAM/CGUt0QWSWJWrrMdGewM5pQANh50C0B8OVHLu8SAH5HQzweR9yAeO/o7ezCM48/iSum1uOOG25SJQDGxVOQrRHDEwB2NR3EE88/IwJY8xc14r6HvoJVV69KEACojsFS0RcuQJQPBQBRc1spACSNICV9r8OydI8CQKIEgFAAWIy1D6/F0qWLE+sSd4QsJAKArN0+kvWPJLGtFACyjRvp308sAoADvacdkYO7UOLE4ZjFiJnFCE2ZjkioFAPFpajQYgh+uA2nDuzFFTfeDn1KPY50daKmtBy+plN47+13MGXOTDhFQRxpOYXF1ywFY7GnT5xEyALmT5uBj3buQVVlBQZMB2c7zmHK1CmoKinFvu27UF5aiqJJ5Tjb3YNJtTNR4vPjg42vYtrkyahrmIdj5zoQmlqHnoF+tJ46isqyYjEXd3T3YsGSFejrbMOZvTswtaZKEACOtLehrnEBqmbORL9pQIsBJT0OfJ090LraEB3oxTmrH1plJfxTpsEsq4St6aJ8wOWyFVoJAI5RnZ0pAoDP9OH6a6/F7JmzEBuIwiRBbwgCwOXTo5eL5V5e95kLAeC6G27AwoULVQmACWwaigAwcucqAsAENn51awqBoRDIdJpwHxW4VbaSDYGh7CbzGGVH2VBU3ysEFAIKAYWAQkAhcKkROPTREUEA+OjIISH9/+17vyiIAH3hHgT8fpiOK8E7JAFA1Fi1oTkOy+GKfUQJgIpyCALAWy4BYO5VV6G19Zyo7yvkcqXDPCGbW6jO1lwUAAKg5HAUcd2BL+BLKAA8iSunTMNtJAC0tYEhBCnA7q4f02uwe21ElQC4FE/M8ASAzXv34NlXX0bTyRO45eN34IGvrsW0qQ2ikZZjwdCMC1q0Ji8EAFJ90mq5qxIAogMdEgCMHAgAbgiwEAkAKWrl4Ocq27isCACjG4smAgFg9arrMXfOfHS0d+Pknp2wD+zCFQ11qJwzD/HSSrTGNFj+UpjBMlQ5MbRtWodwewvm3XAbrOrJ6NB1TCouhX74BA7v2ImKmiqYJUEcPHUcVzZehcqqSmzZtBkNlTWoL6vEvi3bUDelBtUz6rD34H6YpoFptVNw5shxPp6oXTgbAz4fQqWTYVo2Dm15C8sWLEBFTQPeeXcbGqY34PDRY/AVVWDBoiVo7+jARwf2Yfa0WgxEenCm7TSuWtqI0sk1eGvbdliBIGY3LsIAA/sxB6EBHfVlFdAjXWg7dRwf7nkffTYQmjkHDYsXI6rrkCVURmcNBbZ3IqLoqqqyBICGgwcPpEoANDZi5aqVqCgvT9yYu7i71CUAeP14LCYUAHbt3AlD17Fk8RI0LlwI2DZgOykFgMSyS4572ca/AutB1dzLCIGhCADt3V3YtnsnTrWcgeEzccONN+LK+fMVAWAC24UiAIzcuYoAMIGNX92aQmAoBLxOExWwVTYyGgSykQCUPY0GTbWvQkAhoBBQCCgEFAIXGwH6O8+0tOLHP/0xtm57FzUlJfjq3Z/CmiVLEO7vFQQAw9ZgwBO09zSSx2cSAKgAEKoox66EAsB9X7u8CQAhzQAVyWK6g0AogJ72TjzzWy8BoB264wZcGYxLrR+HrruuCAAX9ylhL1DZIinyniTDaIgawMtvb8AfN21Aa2cHPnnPPfjyQw+htLgcFixROsPUxz8BgPdmKwJA0rDSFQAUAWC4J04RAEY3FhUeAcBBZ1cXXlz3IpqbW1BRUY1VK6/DpOpa2BYQ7A8j2HIc4Y5zaHccWKXlKK2fAS1QAp+vGJWw0LNnM05/dACzFi/DzMWLcaynE0bcgXbyLM42HcXs+fPQF4/gxJnTuKpxIYqKirDl7XdRN6kWZszCh1u2Yc7smaiorxUqK6ZhYNFVVyF8tgPNrc3oDVkiW7+6dhamVFbiw7ffwJWzZqJycgP27NmLqrJStHV0oahqKq5Y0CjIeFs2v4X66lJAt3Gqux1XLluCskk12LRlG5xACFcuWoL+uA077iDoGOg4cwY9bWcR1DTokRjKqidBq50Mu7gYtmleRgQAB5ZlD0EA6MeixoUJAkBFgsA4PgkAzPZftmQpFlx1FXSSPGy3TE8axbXAiamjG5XU3hMRgeEIAG9v24ozrS0IlRTj5ltuwcxZsxQBYCIaQOKeFAFAEQAmsHmrW1MIjB4BRQAYPWbqCBcBRQBQlqAQUAgoBBQCCgGFQCEjwADOQCyOX/36V3j2+WdQauj4/E234s4bbkDciokMKb/uy4kAoDsApcSpACAIAAf24+UN66EIAC4BgCUAQkVBdJ5rVwSAAnloZIBTUACcxL9EqIDi/iQA/OK5P+Dt3TthGzrue/BBfP7eL4myGJbDrHBXXpjO2KFkhvMBQz4UABQBIL0nVAmAFB6qBEA+nlL3HIVJAOhMIwBct+ZGlJVWwtRNVIZCCET7cfbUSZxtP4cBB6ibPRe23wf4fSjWAOPMaZzdvw+luoP58+eiM96HlpYWRFp7YFnAsptvxLnODuzb8z6WLVkGn+nHu1u3Y8bcuSgNFaFpz/uomzIFtbOm4/CJ46K0Z8j0Qw9HoekWgjVBbNy2BWZwElYsWYLD2zagflI1qmqn4+Dh4yirrkZfuB9FoSBqa2sRj8ewf/+HqK+vQyQWR3NbGxYsWYry6hps2rodjj9BALAcWPE4/JqDY4eb0NfTj8rqSQiWlaCsphIIGeju64Xf9Iu5YcJvCYJioREAmPFP0gcVAHbv2iUy/q9etgxXzZ8P0zBhWXF3bvYG/RUBYMKb80S/weEIAG9u2oi2znaUVpTjtttvR119vSIATGBjUAQARQCYwOatbk0hMHoEFAFg9JipIxQBQNmAQkAhoBBQCCgEFAKFj4Cb3Qw89cLzePQXP4cvHsfdq1bj3jvvgk8Dov0RhPzBYQkARMB2bDdzPfF/S9cQLC/Fzn178eL6N3D/N7+OeVctwNnWVgT8QbjJ7imHuQiQFiiU2UoAsCxCwNHRP9CPuE9HqKQIHWfP4dnfPon5tdNw+/U3ore9QykAjNP+l7L4IpBva6IUBrMGbQci6zNiAD/8zc+x48N9KC0vxyPf+AZuu+3jiDlWUjGgEAkAWkYJisy/PeHhxK+F+QTz+SU7QxbckPeVRgCwNQxE4yipLMf+fU149LF12LpjHxYvXYy1j6zF0iVLksHdQikBkLrfoe9/MA6eALbnWVUKAKMbuAqbAHBGKADcfNNtqJk8BbGBGJyYBVhxlASDsOMxdHZ3Qvf7YZs6HL+OoGag0tIRPnECrQf3osgHDGAAJ06dhBPTUT65FtfcchM6e3qx6+0tmD19plgfHDzShEUrrsH0adNx5IN9CPf2oaxmElrOnUNpaRnKikoQ6eyFbUWghyx09vWiYtI01E2ejH3vbkBFSTGqa6bh+JlWTJ83Dx3dnYj198LUNXR2dEA3/Vi4eClONJ/BydMt4vfK6snYvGUbNH8I8xsXI2JZYL17w4kjHovDMELQ/EFEfRriuoW43Q84FkzHgKkZozOEQty7QAkAVFSKRaPYvGnzIAKAz+cT5QG4j1AASAT+08gAhdhXqs2XPQKSAMCSa3xH41qWJQBeeeN1dPR2o2rSJHz8rjsxefJkRQCYwNaiCAAjd64qATCBjV/dmkJAIaAQUAgoBBQCCgGFgEJAIaAQUAi4CLgS/sCOPbvx//3wBzjZdATL51+JR774RcycXItoTx8Cpg+GZsr8xSR0wsGkuQQAhtDoQGVQVPOZ8JeUYPsH7+GFN17DZ77yAJYuX4nevj7YFmuuupLqSQdVxpkLqYRSLgQAnwVEYgMYCOooKitBe0sr/vTUs5hbNgm3rlyDcHePIgCM0weSTlNK45Ow4iMBwNZE1iBVM/zFRdhz+CD+55O/xJGWZkyfPgP/x1/+n1ixYqXI/md5Yd2g/H+GvHCe7zXfCgCpUL4bJh5MBkgMHO6XiSc/zzd1kU6XnQCgwZIEgKpy7N/bhEd/sQ5bt3sJAEsTOLlkKjpcuXV1daGzs3NQDex83xrHS9pALBbDqVOnsHnzZjQ1NaGhoQErV61BefUkOKKES2rM9w7ig+kP6S3MpHZkZha6NqC2XBAoLAKAS+xzSwCsQ/PpM6gor8bya1ahvm46NM1ANBKFO8Jxc/ePW3Fohg4YJvyOhuK4hhADq7Eo2tpa0HKuJQGVLuwmVF6GybU1iA9EcexoE0rLilFcUozislLYlgMfTLS2tOJsWxtMnx9zZs9GKBBEuK8fJ0+egI04yirKUF1Ti4qycpw4ckS0x9J0WJqGippq9EX60NXZjq7OThSXlKK4pATFxaWixZ1d3ZhSVw9dN9By9hxMfwA+fxD+YAC2bcFxrMRaxQBVXxxDgyNIQ+IvQQjjfxN+K1ACAMdGKjmcOnkSr7/2OppPncK8OXOxZPFi1NXVCQJAYipTBIAJb8SXzw1mEgD4lnbmXCte2/CmWNNOqq0RBIBQqEgRACawWSgCwMidqwgAE9j41a0pBBQCCgGFgEJAIaAQUAgoBBQCCgGFQCoYRCf4nr0f4Je/egwf7NmFGbWT8eVPfRqrrloI9EdF1rOb4ZYeCpIOJhsuAYAbSwBQCj1YWoJd+/Zi3Ruv475vfQ0zrrgCbefa4PcFYIia6CnJVa80usjC0grHmZ5OAJBhMImTAyoAmHEHkVgU0ZCOoooy9HZ04vGf/hyNNdNw++rrMRAO540A4NMNfPXz9yESDgt5esu2EdAMsDyD3NLUzxIfjiTzfTk/KyQAWBrEM+CzNBgsA6Dp0EwfBmDjnfd343dvvISmM81YvnwlvvHNb2LGjJmwKBHA/XS9oAgAsq/TSQDp4d1MWylk9evcCQAxlGQSAJYtxtqHH8bSpUvT5KPHMwFA9mSqz/hJ7uF7bwBbjPeJyFnuZ7icR5NCKwHAlYHtEgBefBHNzaeFAsDyq1ehrm46qS6IDVA+Xc7Xri3ZtiupToKAz9HhizOIr7uf6QyZyzRr7u2gtfUsaqfUwu/3o6enC5pui3M4ji0IAIbuA3genx+OnVAa4viqG+jrC8M0DeiGDt3UYRgmTMMvSEli7IYN23CgmWRxAbF4DNFoDLbNdtpCbUDs6zjiHCw/QNIWr8ONCgBsh7u5VeJdgiID/3KUdH8WEnFxTE9hgRIAGPxn/55rbcWbb7yJ40ePom5qHRYuWIBZM2cl+1cpAIzJKtRB4xQBuU4TY5tJ0moUR44fw+Yt78Lwm5g9by6uv+EGEfznP3d0GzyOZRJMJ/w4N077c6zNUgSAkZFTBICxWpY6TiGgEFAIKAQUAgoBhYBCQCGgEFAIKAQKDgFm1z393NP4/e9+i7KAH5+4+Rbc87HbUQQd1kAsNwIAs6WhIRKPobSyEnsPHsQrGzfglk/djSUrV6Czs5veJeFscqujuxEkKb+adLGLgEJhSIqnCABDh8AMx4ERsxGNx2AHDRSXl+HIwUP4w2O/xm1Xr8bqRUsR6evLCwHg9889A9NIEQBieoIAQMKFIgCM6ZkcigAQsywEq6vR2duNXz/9e7z13g70OxYefPAhfOELXxSZpG58iqQZNzgmnatjakSWg/KpACAvpQgACSQcKgAAA7GYWwLAqwCQRgBIqTwUGgHAG5AdytS8Y4ciAJzfE1x4CgAkAHTi5ZdfxqlTzSgvr0onAETjadnv7rjhJOYblkwBTCr+yJrqQq2CQfX0AHsg4EcgEBDB2LgVQzweFT+5PvAZfkEcTAbgAZG17XKsDJimCdtxlQcsK0XC49gd47mcOAy/AV6DBAQeF4+n2uDzB9BNFR5NQ1l5OaLRuCDOuZujCADJScEleFiWDZ/PhG5oOHjwAHbu2olINILFixqxatUqlJWVJahBbqdnBgzzHVDMRl6krdBGWPph08ZNOHzoIxSFQpg7dy7mz5+PgM+XmqNVCYDzG+DU0eMOgVgsjqLiInT39mD3++/jgw/3wR8KYtW1a7CgcaFYryoCwLjrtrw1SBEARoZSEQDyZmrqRAoBhYBCQCGgEFAIKAQUAgoBhYBCQCEwbhFIyPizfa9veBO//OWjaD56BLeuWYNHvnAfqoJFGOjpgwl9UGZ+pgKAkEt3HPRGIiivrsahpia8sWkj6ufOxhcfuB/QDLR1dkD3+1zx3ESU0a2RnsiiSyoADE8AyLcDOfN8SX93MsNv+N5LJwAMrQBgxCxXZjZgorS8FC899wJ2bHwbX/nsFzB7aj16u7rgiiG7AYeUw9x1uMssW9kKmZ0o9tYgnHcRKwYSAHyGga8kFABGIgCkoZtKyBy3ZnohG5aJb6IbRNDeLQHglqugAgDttD8WRdmUWuw+sA//9exTOHT6BOpmTMdXv7oWq1ddD8uKutn/iX9Je7pAN6EIAGMHNjcFACdFANh3FI8+9oJbAmDZEqx9eC2WLl0mDEWSPMYdAaBqklBmSY4f/CXxZ3KEGYFvpQgAY7evzCMLjwDAEgAd+OMf/4iTJ08lCAArUVc/XWTlx5IEAM/8nZjKvBnVqXI/cn5zdxKZ+7qOaGwA8Vic/EAOne5PN2kf8ZiF4qISQRro7OgSJLfS0lLELRv9kYjI1jdMEwzky7kzpUzhCLl+nVwsBq9t2x2XdV2oAIhPHcCKW4n2kLwlCxq5x6SPr0oBIEUA0HHw4IfYsXOHIAAsWbwIq1evFn3jaoOMDwJANBqFz+dDf18f3nn7HXy4f7/o9JkzZ2FRYyOKi4pgkrRnu6UeMklOhUFFzd8Ypc40sRAgAYAlVTq6u7D53XeECkBRSTHuuPPjmD5zphjvFAFgYvW5924UAWDkvlUEgIlr++rOFAIKAYWAQkAhoBBQCCgEFAIKAYWAQsAbDWKym2XjRMtJ/ORnP8auHVsxpbISX/7kp3HD1SugReJwonTOp7tCUxKTtlsTl5K79KabJhxdR8y2cezkCbz65nrMvXI+Pv6Ju1Ha0AA7GkFbdyfMoB+RyABC/oArI0w5Xjrfxc/BXSRrXfMbyvfKTQbchuvU4SQrhwv8Z57HezyPcaWDE/XRdQ2a4UoCy2ABZYR7+3qFQ7kkGIQxYKG0mA64Try1YQO2v7MFK5csxepFy1BVUopIX28iHpc4ZxJnQS8YJIZAh513Y63ilrZzeGX9G6IG8mfv/IQoARAfQgFAtNR7vAr+Dy82IcgxlKxmBqsr/8+dHZ8PdtCH59e/hhfffBUtHR249bbb8J3v/DlKikuSMtFuKYsLHz7IFwGAt+fhAyVMjNm8oxB4L7B68BOfALAaFUMQAJI9Osr+UgoA57d0KCwCgDundXd34eU/vowTJ04Kef2bbrwFdfUNgGOMSAAgUoOJZo7IwpdlJ8QVHJYQSmwstyJBSnzE4DzLBomzuQcIqX+RpZ/MMOc4LYPz7oGSBKCBawUh9O+ObxrpdoPHZXccdRUC0ufYTGKfe35v6SJxrzkQBs/Pei7x0ZklAHQSAA5g646tiMWjggBw7XXXorioeFwRAEi+JNGEdtR05Aje3vw2zra0oG7qVKxZswY1kyYLm+L3jpUggrAvPWujCz+LX+K+VZefsAhwLAsGg9ixezd27dmNmGOhfvp0fPyuOxEqCiFu24oAMGF7H4JgN23aNPHemu1deQLDMOytKQLA5djr6p4VAgoBhYBCQCGgEFAIKAQUAgoBhcDlhgB92zH6a230Rnvx9HNP4de//gWChoHbr7sOn7vjbkwOlcEZiInAsXSEegMZNh34CQKAyOw3dOFyt+lDdYDdu9/Dzt174CsqwpKVy7F49XKUTa5GxI67DvdoHI5lC4c+r0FHbFKC19FQVFSU7BVm+4kMPbYlw+Ge6ZCXB7kBh8GbzKTPDKjLPeX5Mo9PC7gmMhZZK5iSxW4moYbKykqE/EHAiaOvtQPv79yJ7du24eyZM7jzY7fjipmzEDJM6JYNOx4XwYlke70EgATLwhuCzQz4BotCOH22BX947lk0LlyIW6+9HgP9kREJANlkcy+Xx0CqUAwV4vbktIoMb93RhBoAAn6cDXfj1y88hfcPHUBvbxgPPPAAPnfPvSgqKhX1q0VZi0IhACRSbodWQnADZ6PZUvXlR3PUpdl3IhAAJHKxWAzNzc3YtGkTmpqa0NDQgJWrEgQAOXJnBPxTmdK54a8IALnhNNxehUoA+NOf/oRjx0/ANHxZCQDi3r1MorT4eboCAM3SzbiXm5MgALjqK5ynxFyfHJwSiwrunpgn3XUAmQNuuZXMjQQmlx4gCXYpvR3R1DSCk0sA4DbcuiBzfTB43j4/Gxm3RycIAMSLBAwGk6gAsGX7FsRiUSxduhjX33A9QsHQuCIACNKm5ZZ8aGtrw6a3NuL48WOinYsXLcL8K+cL5aRBBICEHUtll3HbL6phCgEPAhy3+O6SHHY1HX3hPhH8P3z0KHSfgatXrMCSpUvgC/gFAcD0+ZIKRhe6ZIfqrIuLgCIAjIy3IgBcXHtUV1MIKAQUAgoBhYBCQCGgEFAIKAQUAgqBS4EAI/UxetktIGhi24538T//149w7PBHmNfQgK/c+0VcM28BzLgDBpiEXL/IiE5l93kJAEIBwDChGQbiDiVVNRQHQjjb2oYN776NYy2nETGBBdcsRU1DPabU1aG+Zgp8uilkfJk139vbJ5CQjn0dZjKrWjhzR0sAGCYzTzr+sxMA3I6R2f9SAUAcrwGm34Bh6vCZJkzTACU3eQ/HjjXh+JEmtJ88g+amo6guL8eN116HK2fPheEAsciAyDjTKEt8HgQAzdDx/r692L5nF2772G2YM206opEBWLobxPBR8jjhDZQKAIoAkOhTjxT6UI+fsHYh7+7+tHQNwcpy/OFPL2Ld2+vR3tuNaVPq8Zd//heYf9UC+EzWsbaStnuxFQBok319fXjiiSfw9NNPIxCwcfsd1+AbX3sAuuMg1h9GkMEbEfSSRuFqbisCQMoCkpQh9rk9vksAJOupWxZOnz6Nt956SxEALsVcmsM1RyIA8HBmupeWFGP37j3YSWn1cD+WLVqCW2+5BT7TJzKZ0wPWQ6vE5NCU5C6ZCjfuXOdmzUsFgFdfexVHjx6HoZseAoAu5Pk1J13pJJXfP7gVJAqK63mIbZn0Ijdj3yUAiHVAcq3hBvglcc9LzHOz/9MD+6l1iqti4pIApAJAqm1i/pcPvKMNqT6UC56XiwJAJgHgnS1vgwTIZVcvxY033ADTZybUEcZHCQD2nUWSpa6JIP+Wd9/Fnt270dcXxpxZs7FqxQqUFrslJrif6SWSJExDKQDk8gSofS41At53GaGYxjnlf5cFO9LUhJ27d6G3PwzDZ+Iz99yDybU1MHw+xKy4ePeSRBf+Gz9aAAAgAElEQVRFALjUvZjf6ysCwMh4KgJAfu1NnU0hoBBQCCgEFAIKAYWAQkAhoBBQCCgExiMC9BBFbaEAQALAR4cP4Lnnn8X6N1+HYVlYvWgpHvzUPZhcWinq2DNbnQ7SwQQA12FPAgCD/46uuQ58GxjoCaNmWgMsK46mUyexfd97OHzyODrCPQgWF2POnLmYOWMmZsycAdMwUV9fl0TKgY6e8AAFd13nP4P/CaWAQSUJGOgeAuNsJQDcYMeQByYkhsWV3esDKCmhxK270cVmxaLo7uxEa+tZdHV14cSJEzh95jTOnTsHxOK4YtoMzJ81B7Onz0BZqAi9Xd2MzMMvnG6J7EZPG9z2JrIiEwETt3axe3feABDb0xcO45XXXkWwrASfvPtumBYQi0YFAYD7egkA4nh7KAHk8WicF6ZNmYHuwfntKSsSTlHLDRox+z+ua+iyovjJf/0Se44eQtSx8eAX78fnP3cvAoGghwBwceT/B9lDPggASUASGbNJcspwSgCep26UkvIXpodzP+tEUABgTW4Gt2zLFuPO+vXrcbTpKKbPmI6VK6kAUJ2SPB+C8CJLPwyHWuaY6iUPjVZBIPeemZh75koAeG/Pe9ixfTv6+/txzdJluOWmm2FyvhhEZrtIBIBXX8PRY8c8BIBp0DUT0YG4IPm5EfR0S/EG8JMzqFg4kAAg+1fOc57+luQkb0mS5DVS85+r0JOe6SpVA9y5WZIHEsF/WbZHKLOkNpHx72n6cMuBbBZ5eRAAEuseTROBRSoACAKAE8eyZUtx0003uuoAiTVMqkRDCr1MBaPzxS0XMqNbWsoWY+T+ffuwc+dOdHZ0orysDMuWLEH91DrRZhIESOT0mGe66lU2I1DfKwQuMgKZ6mBJdbTEOKvrhgj+UwGAAf/S8jJ89nP3oKS0FLrJUioWdIMlVhJjZsYck+/n9SLDc9lfThEARjYBRQC47B8RBYBCQCGgEFAIKAQUAgoBhYBCQCGgEJi4CCSdOgwGC71+G7YBWLCxa9cO/Mv/88+w41FUF5Xg/k/eg1vXXI9zLWcRME0YoBx6KojMrBMh9y+y9hxRxJd/i4w8CgLYrmoA89z5uW4a6OjqRPOZMzjX3YmPmk8iYsUxMDAA0zBQUzMZ1dVVmFpXh/KqSaicUgcYPvh8PjfL3udzlQhELEFLBr9IUBAyronyANKJO5KDWeJAJ4nf7xcdzgx/N7PfFO3p6O4S/APhT9OB7u5udHR24uzZFvR1dOLEh4dgDUQRiUQQjUZRWloi6suy/aXBEGqKyxHUDZHBKTL+k2blSnUS+0Ro33XCJbOxZc1iZiU6ybIIzALlxrqe0WgMTz/zNDq7unDPFz6PyooKGJYjiBqWUEt2RH8lsZDX9ngNMx18E9fqU3Whh4Ah8VFSKFr8TexMK4F9wI/ueBRvbH0HT/3pJTR3tePm227DNx7+ugggkLyiaXSkZkSULjCgaYSQHAgAft0QmhpDKgAkY2HSQIb7KeFKx+sC32reT1/oBAD2DhUKOGZw3Dpz+jTeePNNHDt6TBAAVq9ejfKKqvSa595gZyLTOiu1w6Mg4u0ERQAYnUl6CQDukW5gkj+ldHNVRaUoF7Njxw5Bult+9XLcdOMNifnUFioBqS2/BADRoqQ6iNvpbe1t+OD997Fl61YwmLRo4RI0Ni5GIBBCpH8AumZ4SADyrtIz+NNQSrM/TuLeEgBcPqSC+oKcIjX5PSdxT5FQZyHZMOM7L0HR/VaWEcjsr+zj13Dz4/kGrkdnOeNnb5dsxJWihY2b3sKp5hMwfQZuv/02zJ07J0UASPTzpc4oTtqPQxIlVStieOP1N/DBB+/DZ5iY2TAdK5YvR1lZGXq6uxHwB9LpLB6BCEkqSRsDlTzA+DHOy6wlg1ZnfBdLkIX5PuPz+3Hoo4+we89utJw9C5YLW3XtGixeskQoAWi6jrhtJRUALjP4LovbVQSAkbtZEQAui8dA3aRCQCGgEFAIKAQUAgoBhYBCQCGgELg8EUgjACTq7DI4T6duJNKPX/3yMbzw/LOoKCrGVdNm4r7P3ouZ0xpgR6NwojGXAJBwjDLrX2aRikQ9Zp4LQgCD9CQL0FXvydQDRGCdgXz4TLT29aD53FmcPHlSZDyea2tFPB5HLB5H1LIR9wVgBkMoLioSWda1tbUoLi5GRUUFiouKRSDc5zNFgJ0kAf6dCA+4P4cpAcDviAOvFY/FEY1Fxe99vX2IxWOIxqPi59nWs6KGZmdnO8LhXvT19ibKAVjQLRsNlZNRGihCaWkpgsEAZs+ehaJQCKFQCE7MAiJRIG4nM/dlhr9reQlZ4sTv4m8GQBJOZQaF+Dex4u9sD++ZW9PRJpHJRuLEDTfeiMrJ1bDjFkKmXxANRH86DpjPNlKW3GVFABgiAzp9BEgIRcvghQOEdJ8gfFRMrcWO/Xvx+5dewOEzp9BrxfDAgw/h/i/dD7/pS5yG5IwCJACIVE1vyz0lAjy2OZTEhteCC200nQgEgLhli8Asy6ecOdOCjRvfwuHDh1FXV4+VK1di0uSadAKAt5M4Royg2jA4YJ3ew4oAMDqLz4UA8P+zd+dfcl33gdi/vS/YN2IjAILgJm4ixU0LRe2Sx7LlJWNPYo8dL2PpzJmZzJl/IcmPOclJzpmMJx5PxrE99olmbEWLJVELZYmSSFnivgJcRYIgQexAN4Bec+599apeVVd3dQMg0Ch+6hwSZHct737uffcV3vd7v3dkcCgee/SxeOyxx/I1I5Uo//C9H84flPr4YicAjJ8ej+efez4e/OEPc8D/mmuui/feelusXr22lgCQKu8UwfhyKX21ykqnFdo5abDNFjj17xS1lftlsKsM/heVB2oJc5X5up7s1lTJZL6qN+XGAPP3owSAZpu0Wjhtc3P8+NG8+v/Q4YOxctXK+OQnPx47d+6MFHBK/5SPS54AkMZPHmJFAkD67vnoo4/Go488EkcOHY7NmzbFe254T2zbti0/bzAFRitB//LyV69z0ZItVX5XW9pM4NkEzl+gPnOW32tnZmNqOl0jemNwaCjOTpyNRx59NF546cWcnHzlzp1x9/vviW1Xbi+2XMtbqs3UKwCc/xF5h+UmIAFg4R6RALDcRqzjIUCAAAECBAgQIECAAIELJlDe1M6r5Ws3NIu9cGfzCq4nn3w0/rf/9X+J1195JUZ6+uK/+aXPxec+849ipH8gJk6N5QSAFNhPj1xetdwxuLZKvrbmLv++N++hXjzKm8GpFGsKZk9OT8eKNWsientjxaqVMT01GcdPHI9TY2Nx5MjRODk2Hm8dORKnJybi1Nh4nJmYyEkA6SbXZNqSIB1HLUCeVrv09/flYFj5yKHYBRIAyuNP2xOk90uJAGmFWE4AmDgbU9NTsW7tmuKG2kBfDPT1xtDAYGxYtza2bN4SG9auiy0bN0XPTNqaIHLgfXq62Cohl+bO7a+V1mxauVmrT9y0x2xNrZIAkH+SgvgDAzkJ4cCBN+Po0SPxxhsH4tDhQ/lmdgr+33jTTXHw0Nt5FfrIwGBR0aGGnj9/viW+LVsKXLABtkzfqLxZPz9HcwJAGthpxePZqamYHRyIP/vrv4ofPvqzOD07HdfefFP863/zb2L3jqsqNRbyKJ9TDvud5GhXAeAv//Iv42//9m9jcGgmPv3pO+KP/vC38jk7efp0DPX1z60AIAGgqYsaJaB78gr7s5OTsXLdmnj2mVfiT//jV+InP30mbr39vfF7v/97cdttt+fgZ9nrZfArbQdy7NixjvPP+YyNNI4nJ4sVfOnx5psH4qGHHornn98bGzdujNtuvz127NgpAeB8kC/gaxdKACg/ZnpyKp5+8ql4+umncrD/7qYEgJlaefXGFa5IYjn3g2wfoG0E5fv6+/KWEt/5znfj4MFDsXnz1rjzjrtiw4ZNxXY8eUuZ2uivTbDF/Nqm8kybw0yX5+YaALXF/bXnttuiopFwMLfpc4K39W8n7Yw6JwCcu2x3vjKNl5Rw+eJL++Jnj/w0To2diC1bN8cnP/XJ2LhxQ2502h6gfCyXBIDyFEnJmQfeeCPPk48/9nisXb0mdlx5ZVxzzTVxxaZNRZUmCQDdOXi7rFWtCQCpeSkhOP0dbnhkOJ56+ulcAeCttw/mhORP/8JnYtfu3TE0NJTztXIFgDTee8/jAtJlpt3WHAkAC/eoBIBuG/HaQ4AAAQIECBAgQIAAAQJ1gWoCQPnDsvTv1NRkXmn49a9/Nf78P/2n6Jmcjm2bNsVvfO7X4o6bb4mp8dM5qF0PLFdX6OUtAMr1fLUVei03U4v9YYvAdqq2nx5pH/sUvE7BhrUb1+cAdroxldft9fZGqgKckgUmp2dyKcuzExORViaeOXs2l95Pz00rXFLA/tSpseL9aytby8+br/tHV4zm6gEpyD7Y35+rCKTA+uDgQPT39+ay+sODg7FiZDhGBgdrJfVriROpgkAtaWBmuvhZf29PLejXuKlWX83YchD1xIjKPuvVCgBlAkD62cuvvhpPPvlEjJ8+nRMSUmDvuuuvi+3btsepsVMxfvZMrpLQV+xgUGzDUO6DLAGgPiby2Gjqh0o/pZ/nEtTFz9LwHJ88Gxu3bonv/uD78Tdf/UqMTU1G7/BQfOFf/Iu46557YqB3oBJ/u7jB//I8qp7D4+Pj8Rd/8Rc5AWBgcCo+85m74guf/53omZ6JifExCQCVvi+Dp60ByGoCwMxsT5yZOBsr16+LZ59+Kf7Dn345Hv6Hp+P2O26P3/+DP8jldJdLAsBbb74ZP/3pT+OZZ56JdevXxS233Bq7r95Tn2/T9iEpYFtdtZp3SF/g/v+CyUP5fGk9n1xo5xPolACQfn/y+Il49plnY9++vTE4MBh333V33Hvvh4r5qJZU1nj/d3ILgGKmTJVtUnWe++//Vrz00iuxZs3auPuue3IiQG/a5qdNAkBxfOVa/TkTbvPs21gs3vTzfO0rV7ZWxlgjOFv+sjkJYO5QXuDiV6/BY8x2Fii+yKXvIqnKUtoq6vEnHovJqYm4aveu+MQnP57HSnqk7yflRXG5JACUI3J4cChXuXryiSfjwQd/kL+zjY6MxtVXXx03vuc96etrI2GyVj0gbzVVpvapANB5qHjGRRFolwBw5vSZXPo/JTF/57vfjROnTua/L+3YuTN+4Rf/UYyMjkRvX3/tLwfFXxJy8rdHVwpIAFi4WyUAdOWw1ygCBAgQIECAAAECBAgQKAVaVw6nn6f9iHtzALsvDh0+EP/xT/4kfvT9B6N3ejau3LwlfuNXfzVuuva6mBgbj+mJyVi7anUuO18PEtXuzpc37ueuxmtejV4JEdQOazYH//PN2ry3b+2fvFqlr3YDOt1c7sm/z+Vm+/ryDazpVB453diqlUqeTqsTK6Uxc6WCWkn9oq3F/69YWZTUT4+ULJAKGqd9NCcnJ3J44PT4qehJlQZq+wj35mcU98/yf+UqCsVPCoeyBHwRWEv/l8tszwmUNW661VIiina3qQCQfp6CkPv3749169bnm3grV6zMK/FSAkQZLEmf31csqSxW+LRJAGgNkLybbv7NrQDQsgd0T8SRo8dj7bp1he30VJzpjdj36ivxX770pXh1//5cDeAf/7f/JH73938/BvuH6qtX547lizPXtJ7HaTx88YtfjH//7/99rFs/HL/8uXvjD37vnxQVAMZP59X/A2VVjDRwynLNTQOjsQK4aEXt/9sEii/vLQCKE6T19ncRqC3O43oFgA3rY++zr8S//bf/b/z0Z8/GbXfcHp//whfipptvqa92znNCzfNiVAAo5ro8a9TnzL3PPx/f+MY38krA99x4Y9x9zz3FVifT0zmpaWpquingn8piN5Vur8RrF8gLqI8KCQCLP8/bJQCkZLuzZ07noOr6detj39698fBDD8eht9+ObVu3xsc+9rG4atdV9etV+R5FhzeVkFn8gVSeuXCFnNk8jtIYSWXTH3zwwTwVbN22Pe778EdjoH8wpqdS6ZsyWj93xDQdb5sjnG/1aVMCQPV4q+/RpvhBpzHbeghCX4sZNmUZoSIh5I033ohvfvPrMT07nUuNf+jeD8Z73nND/v6YvoMVSZezy29lcf56OZ0TV1Kizd7nnouf/exnedV/qhx137335nMtHX0KpKbn1r7ZSQBYzDDxnIsq0JoAMD01nbdGe+PAgXj08cfilVdfidHRFTExNZlX/6fvAymRur7dU/q7Rkvw35YWF7UL3/EPkwCwMLEEgHd8CPoAAgQIECBAgAABAgQIELiUAvMlABTlW3tiZvZsPPnEE/Ef/+RPY9+zz8WWDRvjyq1b49c++9nYvmlzxPRMxORUDPcP1rcDyO3JK/pag9uNlrYGBJpv2Jdrrxuvr+7em4P6tcB9sTq+lizQU+w7m1a4lgGNVN4y/ayoNJBK8xfP7esrlhzOpLIClUfxvJm0HCa/bwoL9vb1RKqOWdwELlb4p5vH5YrfdKO7vgIyByPK1hSB5dm8mrxdAkD52WWx5IpPmwSA1KZ0RKniwdo1a3IQL63wyStCa4kQ5Tu0SwAof9cuIeNyTwDIgvNFfVoCRO0TAGodXFsNmsZbCqKngNzAqhXxyIt746/+9r/Giy+/EpOTU/GBD30o/uAP/zB2X31NzEQKEBQB1KUGni7Uud96HqeA3Ve+8pWcADA0NBOf+vSd8fk/+u0Y6OuL6VQedmY2Bnp7i2SVnABQO/JOCQDzLAW//BMA2q1gb8w6E5PTOcFodO2a+IeHn4j/8CdfjmefezXu+eD74/f/8A/i+utvaFrtfLETANJcVN7DT/PE83ufj/vvvz9SAsL27dvj/R/4QKxeszrPhSmQm/b8bdzkT8lejQSAcuYuZ6dOY7o89wRRF3c2t0sASHvHTE9N5eo3aXXy008/HU8+/kScHh+PPXv2xMc/9rFYs2ZNpGtf6ui8urraQWU22uIOYc6zOm2RU46bvXufj29969t5C5qNGzbFbbffEVu3bIu+nv58DWwuI9EYORcyAaB+dV1gwHUas60Axm6HgVO/UBQXjFQ+PM0xjz/2aJw+cyZ279kdd99zd2zZvDlXYUpJRsVjGSYARORzLY35vuiNkydOxNe++tV46cUXY8P6DbFxw4a47b3vzf+dxn3xfXCmOc+mbbbYOZ58Xkagg0Cn+am8lqe/36Txmr63Pvb4Y/Hs88/nbcPSd5cP3fuheN8dd8bA0ED09PXNSXhs+nvQUidQPbisBSQALNw9EgCW9fB1cAQIECBAgAABAgQIECBwvgJzVn7Uokhp8VYKCk1Pn81l9h/4znfjW/d/Mw4deDMmTp+OD951d9z3gQ/EtTt3R9/0bMxMTDa2A8gr94ubv43H3FtY1Z/Mvd/UHBxvujlV23M4r+RPn1JLCMg3dFOFgNoK+hTkz4GNvOKrSBooH9WAR5lMkG6SpfdKz03/ZIOUKJCKDeSCA2VZ/+YEgLxav/7WZQWA5iSAcrVNdUVjcSy1IGNLkLq1AkB53OlGXzrO8bHxfJM93YhPq9ZSG1L1g9z2WhWD1jt8VePWOG7rODjfcXUxX79g8L8O18gPWEwCQNoKIgX60znwwhuvxX++/2vxzCsvx8jwSKxasTJ+93f/+7j99ttj7dr1tU9IR3Hp7pq29l9KAHjggQfij//4j2Nq+mTcdc+18S//xe/HypGRiLTScXom+stdu/OhL5wAUJjV15q16d7zjEBezAHT8lkLB7CLfh0/czYGhgZjaHgovvGN78df/efvxJtvnYz7PnZf/He/9Vtx1e7dTQkglyIBoDr+Drx5IL7z7e/E/jf252DAjTfdFNddf32sXLmi2D4kBQDqw7VIAKgmWbWuALQFwIUboO0SAFL+TdpyZnp6Oq+2/+k//EMOSKay5O+99dZc/j9fm2rXvHy2ledsccE7r+mnUwJA+og0jg4fPhrf+c63c4JCWlV61a7dcdt7b4/BwaG8V0pjHqqVu6mx5dSo+aJYRWPmBW6dr88lAaBTAO3C9W6XvVM98N88/58aO5lXzR986604OzkRH77vw/G+O27P30dS4txAf+172DLbVzw1p/i+V0sarSVzpiTXdL1M8+LkxGRctWtXXHvNNbFl69YYGRqOs+Pj9QSA+Xr40l39u2zMaU6TwPx/E6pPrvWpNW+ZNjsbL7/8cjzz3LNx8O23Y83atbF565b48H33xerVq6O3vy/6+vsX3PJHF3SXgASAhftTAkB3jXetIUCAAAECBAgQIECAAIHW4Fdr6cfK/xc3SVM51744cfJEfPPrX4+/+S9fjJnJqZwE8JEP3Rv/6BOfimuu3BmnDh6O/vT0HMhOq76KD6oX1q6X2C5uZy2+xGTz7a9ytX36MwX7izKzlcBDbeV+DvjXVvenZ5Qr3Mvnl8H8MvDRLhGiCNanvbJn84rZ6nGnLQDqJbebEgCKxpVrwVsDD/O1u3VVfk4ASB/YEjfJWwjkRIUU8J+J6empfFxpv8+8KrT2yO2cJ+rReqO6SKK4vEIkrUH/Tkffsha1haZI2ii2Z+iJ6ZRk0dsTwytWxHN798a3Hvx+PPHqS3H41Mm82vVXf+VX46P3fSRWr14TZ8+ejoGBwZyEcSkf7RIAHnrooZwAcOLUobjp5h3xr/+HP4q1a0ZjoHc2YnKiSACY7Y3evE/EfAkAtbO4FrWsnb0tTS1H++UZAqnPMG0PP1VBmY1T46djdOWq6OsbiC9+8Wvxpb/5fpwam41PfOpT8Y9/8zfiyiu3Ne1rclETAOonQ6MBaV74zne+Gy+++GJMTE7Exk2b4n3ve1+sW78+J3Slkt2Nsut5b5XGFgC1tyldOgVcF06guJRnxfL77HaWaaZPW+6MDA/n4P+Rw4fjxz/6URx440Bs2rgxPvD+98fNN9+UK9iUj/r7lOdtZe4/l1Z3SgA4efJkrFy5MhUqiL379sU3v/nNnDSSEqLuvuvuXA0gXX+KxLlUcad28Sqmj+J6WL34Vc61Iv+o/dzR8ja5aZ3GY/U5pUXTt4jWj2qzhcC5GHbda+pZP0mv+P5TPGbjkUd+Fs89/1zu7/Ub1sdHP/bR2L37qtyPqSpRSmZJHdVpXF1ss9YEgPS9J31XSgl/P/j+9+Oxxx6PiVQhp7c3duzYETfeeGNcuW17UwJA9btSnkMvwBYUF9vB510eAvPNW3P+XpGrmc3kvxMcOXokHn74J/nP3v7+2LJ1S9z30Y/E1m3b4uSpU7Fqzeri7xAVgsvzm9vl0YfL4SglACzcCxIAlsModQwECBAgQIAAAQIECBAg8I4LtA2Az6ab+Tk8HL29/XH06KH427/5r/GXf/HnuUzxurVr4/bbbotP3POhuGXrrpg5OV5b/dWfy+aXZaZTAL0IaKdgenEDeWmP8g5r8br8XjnQX9y8rT6K1fjF83Lp1tpH5WoBPT050NL6/IWOpTzSMgGgqJk+/17HxS/nTwCY77PaJQDUpRZYPFk+J9lWb7a33nhvXcE7JwYyU13/u7TeudjPXkzwv22iRf2H1db35MoVvVPT+ebpzGB/9K9aEb0rR+Injz8a3/zeA/HY00/H+Omzsf3KHfHLv/y5+NznPheDg4NFT5cDpCUAd6kDHymQeODNN+OLX/xifPVr/1+sX78y/tW//IO45/03xOhwxNmx49EfvdE70x89s30LBOAa5149+N8mgHYptz84t/HXaMT8K+yK56TcmJ6BwejvH4nXXzsYf/zH/0/89B9S8Gs4Pv/5fxW/8mu/GH1DaTA0gmTvdALAnAoe9d2pC43Tp8fjrTffim/c/808J4+OjsY1114bd9x1Zw4MpKSVFLyqzaj1LQDmVscoZ7Tan22mbgkAixuB7YP/jRk8BR1T8PGRnz0SL7/0Ug7479q5M375l38p+vtSuk6SblwDmz41zz/nHsbpNF9NTU3l6gQp0amoLvK9eOrJp2LturUxNDgc99374bz6O11607EW2wc1gv/Fdbp6znW+DrfO86XU/I5z+6E6XNu9X/0VkgCa8ZqC/7MxNT2ZKw6l0vmvv/56fO/vH8gVIdKYSKXFb7n1lhgeGaonJtarLy3u1Ljozyq+PxbJKuXj1MmT8ewzz8Szzz4bBw8ejBVpztyzJ95zw3vy99087moJA2k8V+fgpu9etTc897PxonP4wGUo0C74X/4sJawcP3EiH/WqVatixcqVMXbqVLzy6ivxzDPPxtFjR+Pk2Fhs33FlfPDeD8UVWzbnJJf0T7klWmuTjddlOAgu0CFJAFgYUgLABRpo3oYAAQIECBAgQIAAAQIElrfAfFsBFEdd3iyNXFL6/vu/Gd/65rfi8JHD+ebT7TfcGJ/7wEfi1j3Xxez0TIydOBGDfX3RkwPxRdB/trcnZmqr6ZcuMTdEVx7vnEB3CmrVVrO37ouePnfO8xcoPVw9zsZ7lcey0O2yeohi0U2dLwGg0J9bCaD1jeeU7G5NjKi/0dxDyikeqa8q0ZLlfDOwk0e7QE/jZn0tEFVva0/0pJv6KfjfMxt9K1fE9PBAPP7Cc/HXX/5SPPrs03nl96Z1G+PXfuXX4+Mf/2QOes1M10oIl5xLTCxZ9MA4xyem/jx8+HB89e/+Lv7sz/7vWLVqRdx9183x2//0F2PL5pURU6dzBYCUANC7UAJATj6pR/LqIcjW8XFOeT3n2LYL87LWgGSb+OlsrmUSqatne/tieMX6+MZX01YoP4jnn3s19uy5OX7v9/553H73NTnwOVsmAPREvsmeHsePH49jx45d8JWwnRIABvv74/CRI/HDH/0o9u7bm5OhVq9ZE7ff8b7YsWtnnB4/Hb19qex/MbnUtwCYJ9mo06rrxVd0ad97rXkFS51/LpfXt0/Emo2B/v6YmpqMxx55NN7Yvz9SMDIFWD/ykftiz56roz+Pp9YEgIrSnAoASxPslACQeq2aBPDWW2/F3//99+ONN96I4aGh2GG/0GYAACAASURBVLJ5S9z4nhtj48ZNcfbsRK0iSnGOpTb3VgKtxaWocf6lVjWqUTSPj/y7eU74pgDsPM+pf3OovUmb/JXaGdD8BgtteXFh5p9l/i6VZKbUW0NDAzE0PBgvvfRS/PSn/xDHjh+L0+PjcdNNN8VnfuEzeWuUcguiNPctZjxdSoF0fUxzYjlP177m5vPumWeeiUceeSSOHTsaI0MjsXPHjrjh+utzNY40LtK1fyB9v600oCkRVTLJpezarvrs1oS8okpV5IB/SuybnJzMFdpSIs6BAwfiueeeizffeitOnjoZO6/aFfd84ANxw43vydv+pOB/2tJsznZfKlh01Zhp1xgJAAt3sQSArj8FNJAAAQIECBAgQIAAAQIE8g35BbYCKCoA9NTK+0YOaH3ta1+Lb3/72zkAsGJoKK7euj0+/sEPxZ233habVq2N00eOx8DMbPSnlVY9EZP9qbR6utM03y34Tv3Q/Lq5CQCNlZHF7xqVAKrtO/8EgE7HWf5+CQGY2g24pnXplQB+p4B3bl/6V+UNFrwB3+aGX66QUB56jXoJLVgsygV5XjuPOaMqZzUUH5f+M63yz/9dbs9QSQBI4/PYiaOxaduWOHrmdNz/g+/FI88+FS/ufz3Ozs7Ejp1XxSc++on49Kd+IQf/m/e6rjWpsZCw+JxFJpZcEJB53iSVYv7ZI4/Ev/t3/2ccOLA/1q4djj/8w9+Mj3307pieGI/e2enomymqVbTdMqJ2szknANS28ChvSC8U8F96+ss7qdDmvesnS3GkOaw6Z7AXAcrZ6I3p6YjhFatjbGwy/o///f+KH/3wZzE7Oxif/eyvx+/8038WKzf0xmzaiaMSNEs32tPjUiUApKBsWqmdVgSmJID9+/fnsv87d18Vd9xxR1ENZZEJAJ2C/y3TxtI7syU42zoPdXzDy+T17ebTcgSm/KFXX3klfvLwT+LMmdM5ke76666LT37qkzE6Mpz2aGlJAGhZ8d+UgLT0M3Cx81WZBLB27fr44YM/jB/96Ef5eNOq/91X7Y5rrrkmb43S05O2RCmOo0gAaLq6NScA5FLxLRNoY/Og+RMAKgOv3ISkMVaKCb56blf/e+781foOS6yIMycDb4nfc5bT6/N3tEaySfrv4ZHBOHjwrXjyqSfjpRdfzN8Ht2/fHh++78Oxc+fOmJyayj12OQT/87ho+b5bHzezEWm7i8cefTT27dsXh95+O8+V11y9pykJoDqey/HddH4vsfs7znGe8O4TqCTjlYH/8qvL+PjpGB4ZjoH+gfz3shT4f+nll+LokaPFdmD9fXnl/7XXXx+DOTlnJgf/y63Q2o3V1uvTcv3+/+4bCOffYgkACxtKADj/MeYdCBAgQIAAAQIECBAgQOAyEOicAJBu6Kc956fzPtjpv7/0pS/FV77ylXjjwP5Yt3ZNzExMxt233BafufejsW3N+hiajhisrZSe6o+8t/r8CQCNO6bFHsIL30EtV/kXKwebV0a2TQCoVQWorzSs3XBvrDxceA1pdd/Xtt05Z0nu0m6fFWuNG49qQKT1yFqD/UWgo/lZPQvtCd02AaBRvrwIjswNqSw8jBf263wKLP715TOrMZMiSN3sVx8jZQJAbS/qxjCsrfDunY3RDWviyeeeie/+8Afx6DNPxZnZ6Xj72LG48db3xmd/6Zfjo/d9LIaHR4qtkHujCPiWj5zYkqJY1TG8tP7v7LO0Z5SrGw8eeju+/o2vx1//9X+O0dH+uOWmPfFH/+x3Yt3q0eiNqeiL6eiZnZmzlUb5aUXQrBZMqyUBpN/NuVlc2XqjDK61bs+xUAs6ne9La/1inl0E+Itzp3hUeq/2uyIBYGomPW8ofvTjn8V//S9fjdd+fiC2b78qPve5X4/P/tJnI1LF86lKBYD06kucADA1ORnpn5WrVsXjTzwRDzzw3RhduTLOTk7E9iuvjNtvv31uAkBLIL0+vGv/cc65Wx26o3WV42ITDupjdJ4EgMUe76X6/Go7x0+Px4MP/iAOHXw7bwOwauWq+IXPfDq2b98WIyPDMTszvYQEgPIMXfwctNgEgPTOU1PpWIoEu+9973vx3LPPFhVRZmdj2/btcftt7yvmyjIBICdE9TZ2z8mH1wj4pytfUYGi+mgkC87Xj41EkcaWO413KL4TlIGz2iWt/hnNAbBiLmhNUVj8VkUpUtdiXQ+iL3IuOp/X59dewM/Px14mnBQz49FjR+KJJx7LCZ8TkxOxatXKuOeeu+POO+/MfTc1nRIAGpVP6nPHMkiEa9cDC15vZiPOnjmdKwE8/fTT8eaBN6O/ry927dxVTwLobRkvqR7A4s+2xYwJz3m3ChR//5lp/K2mnojZqATW19+f59y33347b8mxb9/enGyYKgNs2LAhbrr55rzyv2+gP6/+T98DqnPhQmO1nG+N5+4ZgRIAFu5LCQDdM9a1hAABAgQIECBAgAABAgSWIDA3IaARIE5vk/YCnp6eiIcf/kl87Rt/F8+99EKcOnEiVg+OxC17rouP3vH+2LJmXWxesyZ6Zmbi7MTZvCploLYHZdOhVPabTYGIFPtP75/3WZ3nBnL7CgCzkQLf7bYAKFe+NIKSxe2txvt3SADokJAwN1iwtNtneX/nyiHMXRFZEWtTprttAHyeW9Jz8zCKLR6qj3w7eymr2M4zAWJOYkiHmuLNwf8isaQeyE3lfaebDz6V9k2rVAcHB/OfAwP90d8/EKdOjsUbh96KF9/eHw889MN44eWX4+z0VAyMjMStt90eH/vEJ+OWW98ba1avy7f46zdHqytWywSAahdd4ooAqTRs6sKJyal4ff9r8T//T/9jjI2diDPjp+LDH7onfve3fyO2b98YMT0WM9Nnc/CuOCGKP8rzpWxSSgJoWkFbWdVbnLMzOaCcH/mJqQ+ax9RC0898JcCXMGUt/qn1DJrGOZryg8oxlcqV56DW1HQMjYxE9I/G9x/4SXz5y/fHvn2vxMmT4/Ern/tc/Pqv/0bs2H1V0eQ83iopBBc5AaDouEZ70hw4XQvKpUoA3/nud+OFl17MJYNXr10TV+26Km68+aZYu3ZtDhCk/m4NhJeg1UD1fLNau6SkxXZIawJG/fMW+QaXw+unp2diZmY6Zqam83mxfsP63FvjY+O51HgKNh5862AuQT6SS/9/JHZfdVWsXLkiUo5bMT+3JhhVeqNlC5LW8dCJcikJAHl+mJ7NYyZVA3r6qafj4Yceir7e3rwl0KZNV8TNN98SK1esyvvGT05OFVtkNF1Dl54AkFpbCjSPwzYB+FrVknI6yn9WLmmtCQDV8G0xx6e0hMY5sbDfxU8AaL7ctqYPlomWi7uAp7kufd9K3TM9NZWD+SkBYGCgLyanJvKK+BT837//9ZiYOBsbNqyPW269OW677bZYt25dvP32oRhdsSInwTWV1K9eD5dpIsB8/To0MBiHDh3KyS3p3EyB1vTdYeXoaKwYXREfev8Hat8l+vI5nBIA0vhPgdn0SNfCdE6V59Vivw3O12Ne32kGa3z1aPfMy80vjaM0X06ma3iqzpUTTHsipQWk/0/l/Pfu2xcvvLAvjh09FqnaU7rmX3nllXHHnXfE7quvLubKtCVa/mpQJBWUicELzfcSABY31i6nZ0kA6HAFn734KciX0/hxrAQIECBAgAABAgQIECDQpQKdKgKcPHkil6BMNxZe+vmr8ZVvfD0eeeRncezg4eibnI61wyvilmuvj9tvvimuu2p37Np+ZcTkVEynlalTk0XAKW0PkIMCzVsDpABJ+nFrELJK3VwBIIckihuv6SZZLdBQbUNzwkAtWJY+th44qQbw5q6oW7ACQL672Ob1i7v/XgvdNb9+wQSAtmXLWz4/BagXiNa1tnCmEmAqAt2LvWVa9srCfp1Pk6W9vhqMLvSLMVTcdC8CuMU/xU3TqZmZfDM0reRLe6YODgzEW28djKefeTb2vvJSPPzMY3GmZyb6BgZicnom7v3wh+MXP/tLcd1118fJk2OxYnRlfT/r9HlN/ZMxq14pEaW5xUsNsHX2mv8ZafV/3uO4toos3Rz+6le/En/x538eA7390Rsz8amP3xuf+uSH4urrt6dsm5gZOxwTExMxMTWZ33hkZLTxAZUVaPUtACoBvTI4WSaRlBJpleTyfDRGf9mPsymJodwKIa9ynonRNetidiolOT0Wf/ZnX4q33z4Zx0+MxY033hj//AtfiBve856IvoE8p7UGvnr6+vKUcPzE8RwkvdD9P3dVdPs5q0wCGBsfj4d+8nA88eQTuWTw6OiK2LZ9W1x/ww2xc9fOnCiSAn9Tab+DNo+5SUNzn7TI6W7uC9vkGtWn1MUMoMvg9adPj0dfb1+ef9I1Z3h4OKYmp+KVl1/OAfS0n/ORI4fjio2b4u677o49e/a0Cf5XEwBaJpiLnACQLhfFNXomB6CeevLJHCgdHxuLdevWx+DgUFx/3fU5INWYL4v5oKzQU63AUVQAKOeL5u8DiwtIVYLwLavv6wki8yQAFO9fveYVwf98rIuewub//MUM4WxRnVw7ZN/NyberJgAtqfpARJGcUrQ3Jcf19vXE2bOnY3Z2Ol7f/3rs2/t8nDh5PF8f1m9YF7fcfFPcfMvNMTQ0GH19/bU5oxBrnefKefFCz3+LMz33Z509fSbP6em8fO211+InDz8chw8fjsmJiRgeHIqtm7fEls2bY9u2bbFh/fr6FkPFWC8s0jxb/n9OZu1wOPVvQK1PbLNFVLu38vq5W2EVJ/Hi0qGWi18aN6lkf3qkpOmUDJDGVLo+nzl7Nm+38ZOf/CSOHD0aY+Nj+ZxNv7/ppptyUs6OHTvi5NipPJ3ksVid92pfTBdKuFzcfHvu55ZXXnwBCQALm6sAcPHHpE8kQIAAAQIECBAgQIAAgWUgsFA+fBHr7ImJqbN5D8rxM6fzSpUHHnggvv2tb8XzzzwX/Wk14IoVsXrlirhm25Xxvquuiz1bt8fOXbticHg4B83SdgLpn/xZlZvWZQLAQsdQ3rBOe9E2gu9FALgMMFQTCOYkANRuthevr90lbFpf2HwXtvy8ebum6aZ7uxWJ83dqEbpbegJA8x3lxuvrJZXnWXU39wZfWQGgsb7yckgAKNtftLxMAKgFxmoJAKl/09YTfSuG48Tp8Thx4kQOUu3duzdeefXV2PfiS/HWkUMxun519A4Pxo5dO+Pue94fH7nvI7Fu7fp8E39ocDSmp2bmT4qoJABk8jbRy4sZACkDDznJJgfcZuLkqRPxV3/51/Gd+78XU2fPxsoV/fGB998Sn/7M3XHttTvSkt7iLOhJwe9if4PeFMSunh2tgYla0Cgnj6QKAbUqErkgQptg0DKY1mqHUE0AKsZLEXxsrNjs7e3PwZ8fPfTj+Ju/+Xrsf+1UnDo1E9ded118/gufj/fd9t7oG0plziOmUnWTilWeHfvSStDZXJb32LHjlyQBILdrZjYHDkZGR+L1/W/EY48/Fk8/80yMjZ3Kqwiv2r07brypqASQVrgODA3m/k/zZZFEUpM55+j+4nq9dXX2Ysv318dnS3B3ub0+reRPgdackDEzGydPnYxnn3k2Xn7xpZwQl6o0rFm9Jm6/7ba45ZZbYmhoqKiAU7suzK0AcGkTAPIVKycBFOf92KmxeORnj8QLL7yQA8X5kt7Tm/eJv/6663J70nhLwariUV6ni3OvKQGgJYBdTqcLB1CrCTDVa2kjKNiaYlaOneL9q9sIzEZPmUTYKWpbH97zf/7izoClvX5uwZ2lvb56TCk4lKrhFFVPpnKlioMH34y9+56P/a+/npM8kmJa+X/zLTfFDTdcH+vWrc1jNo3nVD0gXQrSXNE6D9aNL7MKACkBYKC/P4/Z8fGx2Ld3X7z66qtx4I038or/mampWLliZZ43d+7YEVs3b45UNSCN85wI0dtIRM2jvVIxZ77xUMtDmZP6sbjx3zzOq5/h9Y0kgIXOxeXin86nFPgvgv7TORkgzamHjxyO1/fvj8NHjuSqHGlcpnNudGQ0b8Vxww03xKZNmyJtJ1NsSVVb+d8uQW5OwlhDRgLA4mbsy+lZEgAW7i0JAJfTaHasBAgQIECAAAECBAgQIHDBBBYuiFeUphzsH8yfd2r8VKwYHU3rZ+OxJx6LH/7wwXjyqafi4KGDcfDgW7F+eEVcMTCaEwHS6pSNGzfG1VdfHatXrY7Vq1fnm8hlcd8yUFqW4W4XOC2CmkVEqljJktdbFWG8VPKyVnm80YZasKG64n+2CKAUpTXTf7ULDzTu/i9YASC/UWu58+oN+abqzW37KK1Tb7ppm1fqzB99aIrHtRx/EVBp+fyWT52zyKypxHRZ6n7R0Y+Ofp0H5sL+ra9vbX8Kdecy9TOzOWifAhLpxmkaAykB4M1jh+O1A/vj+b17Y//+N/KqvnQTNfr6YuWa1bHlym1x+53viw988IOxY9euWDm0On/kxOSZ6OtJQat2+0wXR1Vd+dhcUaJx1JcqASAdQQrgDPYPxKs//3n83Ve+GQ9+/8E4dHB/jI7Oxs0374p7770rrtlzdWzcuCHWbNpUtHtsrN62so2tu0KU22nkqgvp3GsN8tQSBNr2XXVo1RIGOo+RhnfTqbHk1zfOjeocUVjl3oxHH30sHnnkkXj8icfjxImJmDg7FFu3XhW/+U9+Mz74wQ/EwPBQ/fycmjiTV8I2nb+XJAGgvWBqU6oAsGbNmjh05HB8//vfj+effz4HFVJVjFQNIM3HW7dtiy1bt8TA4GAOPpePslJLp9lgsTkCc+ae2gc10o8WHgmX4+vT9THNN0dqwZuf//zncezo0RxMTI/+/r748L33xg3X31AP/heln4vksDlbtFT7p34dLN1KoU49dj7zU/He5dhIySPHjx2Pp556Kh599NGYmJjMFQ7Sz9O2AKkSwNq162L9unU5qJqCXOlRXK9TdLSRbFQ5y+sHWL/E1X5SrtAv/rfdta62gr/263oVgMrrGzpFwl5Vq14BoGUoNsZ4ZdIpamzP+8z2o3nh1ze3b+47tLa/UT2h1Ot0NjZ/fn9/f5w8eSqOHjkSJ06eiBdf3BenTp2KicmJHAjfsnVzXvl//Q3Xx+rVq+LgwYO5QkUZpMxbCOStoVoSU0rvyygBILUpJbamRIiU5JBW/a9auSqOHj0ae59/Pl5+6eV488CBPH+mhImhwaHYcsUVsXnTFbF5y+Y85lOFjzTOk106j6vz6UKz23y9ttgz2evb615ufmnVf75eHD0ax0+ciNdffz1vo5aC+2lMprGVxti2rdtix84dsXXrtli/fl0MDgzm350+c7opASDP1RWa4jvb0q6zHZ7u18tYQAJAh7FuC4BlPHodGgECBAgQIECAAAECBAhcNIHWhIAi2Ne4pZTKUqZHWTb12WefiaefeSoeeujHcTDdLD11OtWazSWQr9i0MUZGVuTVU1s2b4l1a9fE0OBA3i84lVcdGBjIAbU5AcXKSpZqmf8U+C3WgJdbCqQjab691byife4N+xRvb+wi3/La2t2zNj/NbS7SD5r3aJ77+a1d1fJu+b75/CGw9iW/i/e8UJ9fbX/rzcGFPj8dQ7kKvNHKyjvUmrWQX1GZ9NzaX0TJZnP5+nzDfnIy72ue/jsFPtOfTz7zdJw+eyZOnRqLM6fPxsjoaAwPj8TOnTvjjrvujNved1tcccUVsXHD5ppp6s8i6J/3r65vV1G0ohz/85VSvZgB/9aRVV29XRxrRF9OlOmNQ4eOxNe+/JX42le/HCdPHo01q0djZHggrtq5I7c/7Q2/as3qfJ4WJ3RxrjS2VqiFnloHyMxMvWx2tSebx0MlqFw5RdNq29aA19xARvM5W67Wy29zTq9vvF/6r7T3derjN998M1566aV45rnn8jhKQZ+BweG45tob47d++3dykkiqXlJ4zuYEktnpRqnnhF0khBR77h4/fiK/x3wrYy/IBN4m6lNKl79KKwnzuOiJvJ/1qz9/NV566eV49ZVXconhoeGRPO+uW78uNm/ekoN7KZCVVrQOpKBCWpHYvmOL86E3lXBf3KN8n+oxFvPn4h5tj2OewGO7d3wnPr9aKr7cVmJqsjYfTU3mQH+qBnHwrYNx/PixvC3E6MhIvs7lPdVvvjmuvWZPTohLwdQiKa6Yd+rzYlPDm0sezJ1vOoV3Fme92GdNT03Xq+8cOXI0fvzjh+Lw4SNx+PCh/PO0hUq6tq9dtzZWrV6dx1dKNEnjK42zwqycZ4q95NPc2jZwmmPXtQTAemC5OJ+bEldqtb/bjcs5AfamCgBlTmARJG9KHqj/f+u7LjUJYP7XN8Zn83OqPdq4Vpc91Pj8cm6c+5xGb6YtKdL8lq6NKVHj7bcPxamxsZyUkq6ZY6dOxfDIUA4yXnnl9rj22mtiz56rY8WK0fy68hpTBvzT97F2wf9LeR1c7NhtfV6jilTtN7MR6Vwux1Y6jx966KE8r6e5NP1uoK8/ZlO1oKGhWLNmba5+tXbNmli3fn0OyqbvtuU8md6/L43vFIStXWfrq67rCamVo2r7/aml3H1TdLelRV5f2Ldjab1QzvvEd+71qQra5MRkTihJQf40nlLA//SZM/l7bPpzemY6VyRKXZm2XkuVe1Iy9a5du2LdunVzhnr970et25jU5stOV4dOvz/Xc8vrLo2ABICF3VUAuDTj0qcSIECAAAECBAgQIECAwDITqCYAzHdTN+9dWdtDOgWTTo2diBde2Jf3T003Svfv3x+vv/bzfKPr9OkzuRzwcCo7PTAQoyPD+aZoCjym1Wg5AFBZNVYLt2WVFGxpSgCorf7OIfxaZYB2CQBNa14qq/ZyAkG7+/eVPiif0vhR9YZ7sd/6vEtq2r29z6/fkr0Q/rX0j5iplUw9OzlRG2eni5XOaVX7xGRs3Lgp9lx9Td6KIt1Ave29t8Xu3VdFX19RzaKsBNFIRaglAKTgaQ7G1RIAyp0G5ttm4RKueCyDM41tL1I1hOkYyBU7ZvOe3d/4+t/Fwz/+cb7RfOrkyZg4czrWrFoVg0ND+YZyTngo95CtBbSLqhzNe8rW75e3SwCo30Vu3hIjhzQrd5jzmdQSxK8G+IsoXHPywPm9PrWh8X7p3M5B/LRSfmwsl2c/cfJUDsZu374tdl51VXz6M78Q111/XQ6IpVhlawJUWXGjOK4ikJn8U7DoHU8AaHOtKANKVadc3ruW5pSCWalc+74XXoi0Gn1qaiaXG07PGRkezkkBRWnwxly84D7WGWWRF602FRuKMuOLf8z5qNrexvV3WOhY3oHPbxdkTteoXI1kZiYHTdNK4hTEOXvmbF4VnwL/e/bsiWuvvTZWjAzXgv8pcaR4XZ6N6tezxtxUtLH5gnWpAq3l8VWPNwXzjxw+Eq+99npONDnwxoG8RUBOp+rpiZGRkRgYSlUAemulrntrwdXGFhxlP87XrjKA3wj41+blSkJAPXDfMhbK8v5zqwhUru7VE6c2XzXerykloPai1gHXYQDWrzX1ljaGbm3yq75DcwJeMTe3rOmtv76WGtE0x1bPrBSoTgkmaWuQtN1SqpSTrgHpz5TIkf5MVZpS4D9dIzdsWJerw4yOjub5IfVJ+T1vvhX/nfpv8Wf68nhm8k8VAZJXav/oihXx85+/Gi+//Eq88vLL+TqaEilS0lcqyZ6SxFaOrsgJAemakc7//KiVXq8H/MsEgPKMXsL3hnYpJEvR8vpmrcVevspXXSi/fJ2YmqpviZbOrWIrjlTJajamZqbzeEvn6xVXbI6rr94dV+/ZU0tiHc7Ji+l63XSOl1uYlJeKlkpVlR8vZch47mUqIAFg4Y6TAHCZDmyHTYAAAQIECBAgQIAAAQKXTiDdKE17r6dgR1plPTlVlJFNJbUfevjHeV/Zs2cm4lSt5GwKuOXgfS2BIAUVUjJA/eZ+S8Am3XhLgaz0yMHOnABQrMAvAhLlrbzan/n1zUHE5gBKKkHc4QZB6wqilgB+pwDWnPv1TQEcn38+/sk+JRH09hUJJClCOzk1mVeYjo6mlc2DsWHDhli5cmXceut7464778qrnNPz877nef/jtOK9kUDSuA9fJACUY60eVandwW8NUF2qQFzbm7/14OFsTEycjeHh0frTpicnchnjH//4x/H333sgDh08GCdPnMgrk1NljjJpolEBIAX/G0k5zfGx2eipJADMDY+VwcpKEL/pbvts9FYSAC7K69P5V3Zy+sDp6TzfpHL4K1etyivhd+7aGXfeeVdcc801sW3XjpiemIozZ07noE7ao7f6KPu9TCxYjgkAqZk56Dc7m9uQAgynx8fjjQMH4rHHnojDhw/nZIUcHOjpqQUHi8oB6f9TAsh8j/Me902B7ubQ5mKuZK0rxdsF5Bd8n/P8/OpwLq8F1b2ck11aBTwyMprnnJRYksbV9u3bc3CwTIArk3fq803toIvrWvlP7qGmK9J5+y8Guc1zWhMAiuNOwdI0ttIK1vH4+as/j9dfey1f71NZ+XTupPklB5xTUDUnOzS2EKnPt/NsIVJtfaPdtbB3ZeubXBa/3f7XtYOcG/CrpH01ZyDlab+xsj6/QTuN2s9avn+0tZ3/9cV3ldp3lvIdW55eVD1qfdS+E9Xb3T6kWY6lZJeSMPM2DLMzOTEjbROSAtjXXX99bFi/Ic+D6TE8PBRTU5O1SjA99cSW1gSASzUOz3H4LvplVe70/Tat6i+rqhw6dCgnuKYkgP1v7M/VPqbPTsTURFFhIX0HmZysVfRIXZtLCqU/Z3LllPwok0SXkACQX1br4rbDYRGt8/oC6VL6leMhXcPS3Fhey1IyZgr8p++xu67aFbuvvjpXaUrjbuWKFXn+TNUC8hYTfb31bVWq3V79nna+CQuLGE6eskwFJAAs3DESAJbpwHVYBAgQIECAAAECBAgQILB8BdIN0rSCJZWNTjceUjA23dRKgY50g+vQ22/n/WbfPFCUHIjS+QAAIABJREFU205lt48eO5JvZqUbpnl1WaquXbs5Wr+dXrmD1UgAKP6rvg1ASyCnuLla27+9/vrm4El+zlISANoEB84tAaDShz5/wQHd1GMt/imgmfp/YKA/BzaLPVDPxObNm3Op1C2bN+dgW0pGSTdU8wrnvlSSN71rWbUilZ0ug7rV/eyLldx5GOUb98133C+XBIByRVkqOZ4qbsxOFys5U+Di7JnT8eIL+2Lv83vzqvBURSGVgc43xlNwqLUCQNlT5YmZT8CZvIq/drq19GVzQKw1wJ8+IffvRX19+am1dKGZYp/mrVu3xu7du+O222+PLVu3xNqNG3Jb0orOlACRApbp0dfb11yhpBa4qQ+PZVgBoHRPSQBppe/oitH856HDhyLFYFPwP+07nJJA0pycxky5pUaxBcT8+wYvZQuA1hO92MGluQJANdTd6UqXxk5rckJxTej0yuL3F+LzmxMACuk0D5XzUZpzUnA1BXDSn1u3bM37q6fHUCqFXysRXl3xP/e/L48EgBTQT6dymmtS+9P/pOSSt986mEvNj42P5TGXgqJ5fE1NFMHQ2jmT2j09XSRjtW49VEwwlRS/esC0sCm2ZKkk+82bANBasKJhWyYLNk1vcxIAWsfW/H2zuFE4/+fXx2j1jea0q/H6IglpziYHTYeRrNN1IG/x0d+fV/iv37A+rrzyypwsNzQ4XLs+1rZBSAlevY3KJmWVindjAkDj+8BMHuOpmkLaQuXEyRM5weXYkSNx8MBbcTRtgXHkcE5KzAkAtcpVaaynSgJzttWqJV4tNlA73/O8vvmMm+8ysJz80nePdD6moH9KSN28ZXOuErNuw/pYsXJlrso0NDyUG5bmzPHx0/n56TtvGoNt58mWa+Bix8Xi5ivPupwEJAAs3FsSAC6n0exYCRAgQIAAAQIECBAgQGBZCJQrRqsrFqs3TXPANpW9rNzgT9sDlI90w+7gwYP5f3N57hxcLAKw9ZvytYBRfeVt7WZXYyVocwipp7Jiv/ic5iSAvIp8Hr026QJzdxSt7UPf9i3mlJyee0vS55+7fy5VPtCfA245SNnbE5uuuCIH+9NKqfJRVodojM9qby28ona+G6z1MbvElXvv9InaGjwsA2zFuE/B7pZFrL19cXb8VBw9cjSXwD969FjjNKkFJhY65mJ7hMqj3V338ikL/a46CbR+4IV6fZv9PlKSSLrhnlb/l8HuPEvUSttXW1dYtmxRUivtXB0PqQ8u1RYA8/VVnhVriRYp0SM98nYq1W1VZmZzMkC5R3hK4ErVXBZaJVkmipzLuJ4zt9feZCkB/HYVAJby+qZryzl8fnlFSX8m4zSOqo+8snp0NEZHRprGV+twL4Pg8zsudBKci/6FeU21EkAOCrdOB7l6ROPEP/DmgWLP67QH/dRkTjYpX1QMz0bi1XzX1PTzVGmoeNQSAOoVAIqft7umF8lGrdPV3AB8+YxqMkm9EsCcg7qwCQDF95XGo7oF0Zw25WSAyuenRIoOCQA52DgwmPcTHxwYyMH/hla12kfxaUViRVEZpF1iRreu/J937LWrGFIZimfHx5vG2Nu177Nl36XrwlIfrZfN+b6vzve+Xt8ss5z80nUhBfrTP+mRqwyl7dBqiWHllmdlC8qE4/z9pEzUnCkToOYfWcvz6rHUM8HzlyogAWBhMQkASx1Rnk+AAAECBAgQIECAAAECBJoEmgPx6VflTaimoFrtp+W+yTlBoBag6kulanuK0pjlGtTZKIJX5d7bxfvW9hDOd/eLssLFY6Hy/7Wn5K0E2j8WtZD0fAPAPv+c/ctkktR76UZXDlZU+qNpBX85Ipr6q3mFemNcNcbD5ZwAkM+Nlr3E8/rQyoDPAdyZ2VwiPj3K0tB1gU7ju13ljeU8E1a38Ej77NbancdQXu3eKMlRZ6pMBJ0qP1zqLQAWoq8Ga+vTY+UFqe2p+kpeiV0v0V6bSeebJFsSIJbc9S0JJIsN3pef01sJLufxvqhJu3KU5/n5rQHlMqminEvSeEhVI0rXJfss8xfMSQCoHm8toF/9UXl+pHLWZfn/+o4ctTG2mCmlOA8b3yga3wfmHwBLTgCorLa/aAkALXsXdBrO+dtLfRAunABQBvCLKgD9xXYfM9NF5aXahNCoqFEkB7XOd3NWr3e6Pizz8bvUw0vXymrqSTmP5j/Tjk71MVxb6T/TSHrNc8I8ySnzHUf+rJbo7VIC2F6//PzyHFj7O0z+zpErbPQ2urm3p5YkXSQclo/8N6pawvK7pQLHUs9Pz28WkACw8IiQAOCMIUCAAAECBAgQIECAAAEC5y3QuFXZPvjf+IDWm5rpxnYqDd4zNZOWqtYCmal6QGXf4MrN58aN6uaS0q0r/osIUeO2eqcAbyeC810B5/OXcju7uTfy/uR5D9TelAFQ++UCJaTbrmhvWXHZEtDo1D/n2/+dxtdSf996vK0JAO3WxhY3kwu/2dm0N3cZEKqthF/gININ6cvnUSYE1VYJV469XNnftr+7NQEgdVxT24pzqdjCpQhaHz1WVISYLxB5vuN/znhd4mBqrQCwxJfPKaG81NmodMkJSJVgTjVAU60ysNTjW+7P7zQ/tsvuSnN2Kl+d+i5VHSkf+b1ma5UpOjS83u+1DljUOJxTkadlXFd+X+YuNH1v6RSNvwCdNbdCwcJvOvd70wIna0SsWLGyqMI0M10k+kw3J0x2cpUA0CJeHRO18VNPEMhbYuQBXdlSpwj2lpUVOg2Z1vHQJqdmwbfw+mae5eRXJIcV37uq1dHK7YbydbeSAFA8r/i+JQGg05nj9+U4Sdu7pO15WscMobz92GLyDVERIECAAAECBAgQIECAAAECixFoXvXfeEW7xIB846sWkrwI99wXc/iesxwFZiOmpybzkdUDuB0GTKdAUacVj60Mnd7vYrN1TgBIR1ScdfVtNGZnc9n3dJNwZGS05ZA7nYGdQqbL9/XtKkR0uh3YVRUA2gzOVJo9lQkfHh7Of6YtABZ6nO/47+Td6fy51J/f6fi6/fdL7b+xsbH6HvSp1HW1rHy783E+v07n4byvW2C6WqhU+pIrS5xjxy+03cZi3nKh4yy3OEkr/tM2DMk79UHVslNg8V2fALBQuKg2tuoJAGm1dj15tei9PN4X05G157S7enr94gGXu1/TPFaruFFWB0itbD0f03e0dj8/3+vg4kU983ISUAFg4d6SAHA5jWbHSoAAAQIECBAgQIAAAQKXlcB8yQBlI6oVT/P6mOoL2sYTOz7h3H063W3tFN8890+u3THu8Abv1s+v3IjP5ZlTKe9FWHS6Udrp9+fbnRf79XMDdM0DulzBP39ArVGCtv2xd6oA0KlTzvcEW8rr5x5L1Wepwczk0c4tvU/a6/no0aM5wLacHkttY6fzYanv12rR6f072V3qz+90fH7fLLCsAsgLVAS42Cv/246TRVzSlrqiudW/08rQ8z0/383jP38nqZVtzwmKba4X9UoTLVuRtHNb7sHsTn3t+NsIpYpTFZiUnNNupXY1WbP6Ls7PTqPu3f17CQAL978EgHf3+aH1BAgQIECAAAECBAgQIHCRBNqF76o/m5MA0HT3Kz2z9R2aS/wXd2DnaUwKHHcoANhxRd5i9sD2+e074AL4zyxpPd3cgG3rgXXbDdWFx3faLqEI4L+zCQDzJQG0O3/n9MgCNa3P9/XN53+nuaBtUKZly4i8v68EgEVfPc73fDuXPhNAWXT3XPAnLqsEgDSzdMgfulgr/+eDvtDHt9Tz5XzPzws+gC6jNyyt60kWs5G3vag+yvG1qH5prTBQvlGnHLvyeV5ffNepedRP/UvoN99WEPPNk8tt/ryMTsd35aFKAFi42yUAvCtPC40mQIAAAQIECBAgQIAAgeUgsPj1/ItMAFgOjXIMF1RgvhvmnW6kdwpodPr9BW3ERXgzCQBtEoIq7q0+ncZPa5epANCpAkOHG7AtAbGlnhJL7a9O/bfUz/f8pQkIYC3N60I/e6nnS7ddDy+050LvNycBoE2iXfn6RfdLu3zXpTTK65u1Fhv8r3dUC/Z5vn6+BID5utT8uZTB7rkSADp8/5xd9MxrMBEgQIAAAQIECBAgQIAAAQKXTqCaBLBwsO/SHaNPvtACEgAWJ9o5AaA4f9pXAFjM+bTQKvzl/3oJAB1ukHYI0J/v7dPzDTBe6s9f3FnoWfMFOs+3/8kuTWCp54v+WZpv9dnvSALAuR+OVy5DgaWeXxIAlmEnLuNDkgDQ4futBIBlPHodGgECBAgQIECAAAECBAgQaBIolzUtdTkOxm4RWGpgY752L/WG7OXuV24BULajuf2LPZ8W2ONiUUCX+vWNgzzfcbTctwBYVHcs4UkXwmsJHzfnqZf688/n2L2WAIHuFhCw7e7+1ToCy1lAAsDCvWMLgOU8eh0bAQIECBAgQIAAAQIECBAgQKAicL6BwPKt3n0JAM3B93db+1tPovMdRxIAljYtne94uxD9tbQj9mwCBAgsTkACwOKcPIsAgQsv0NfXF9u3b4+ZmZlIyQAezQISAIwIAgQIECBAgAABAgQIECBAgMBlJiAguLQOE6Bo9roQ4ye9x/Hjx+Po0aORbsB28+NCeJ2Pz6X+/PM5dq8lQKC7BVxfu7t/tY7Achbo7++Pbdu2RZqHzjfZcjm381yPTQLAucp5HQECBAgQIECAAAECBAgQIEDgEgkICC4NXoCi2etCjB8JAIsfg+d7U/pC9Nfij9YzCRAgsHgB19fFW3kmAQIXVmBwcDA2b96c3/R8v2td2CNbHu8mAWB59IOjIECAAAECBAgQIECAAAECBAgQIHBZCaQKAMeOHXPT9bLqNQdLgAABAgQIELi8BVLAf2BgIK644or8PVQCwNz+lABweY9xR0+AAAECBAgQIECAAAECBAgQIEDgkghIALgk7D6UAAECBAgQIPCuFkgB/1QBYOPGjdHb2ysBoM1okADwrj5FNJ4AAQIECBAgQIAAAQIECBAgQIDAuQlIADg3N68iQIAAAQIECBA4d4GUADA0NBTr1q3LlQA85gpIADAqCBAgQIAAAQIECBAgQIAAAQIECBBYksD09HScOnXKFgBLUvNkAgQIECBAgACB8xVICQDDw8OxZs2aXAnAY66ABACjggABAgQIECBAgAABAgQIECBAgACBRQucOXMml1s9ceJE/se+q4um80QCBAgQIECAAIHzFEjfQ1euXBkrVqzIlQB8F5UAcJ5DyssJECBAgAABAgQIECBAgAABAgQIEJidnY0jR47kf9x0NR4IECBAgAABAgQulkD67rl27VoJAAuAqwBwsUajzyFAgAABAgQIECBAgAABAgQIECDQRQLj4+N5C4C0CsuDAAECBAgQIECAwMUQSAkA/f39uQpA2gJAMupcdQkAF2Mk+gwCBAgQIECAAAECBAgQqAukVaPp4S/pBgUBAgQuD4Fy3i6PdmxsLEZHR3Pgf2Zmxnx+eXSjoyRAgAABAgQIdIVAupdw+PBhCQAL9KYEgK4Y6hpBgAABAgQIECBAgACBy0egDCSloFH6pzWwdPm0xJESIECguwXKRK2+vr7c0PL/09xd/f9SQWJXd48HrSNAgAABAgQILBeBdB9hamoqVwKofgf1fbToIQkAy2WkOg4CBAgQIECAAAECBAgQIECAAAECy1RgMdVbJHQt085zWAQIECBAgACBLhNI3zunp6ejTFQtm1cmALzbEwEkAHTZgNccAgQIECBAgAABAgQIXC4Cp0+fvlwO1XESIEDgXSfQevO0ehM13WxNN13Tz1r/eddBaTABAgQIECBAgMBFFUjbUKVHuyC/BICiKyQAXNQh6cMIECBAgAABAgQIECBAoBSwUtRYIECAwPIW6DRPpxus5XM6PXd5t9TRESBAgAABAgQIXC4C5XdQCQDz95gEgMtlNDtOAgQIECBAgAABAgQIECBAgAABAstAQLB/GXSCQyBAgAABAgQIvEsFygSAsiJVOwZbAPjG/i49PTSbAAECBAgQIECAAAECBAgQIECAAAECBAgQIECAAAECl5/AzMxM220AUkskAEgAuPxGtCMmQIAAAQIECBAgQIAAAQIECBAgQIAAAQIECBAgQIDAu1RgoRC3BAAJAO/S00KzCRAgQIAAAQIECBAgQIAAAQIECBAgQIAAAQIECBAgcPkJSACYv896ZiUAXH4j2hETIECAAAECBAgQIECAAAECBAgQIECAAAECBAgQIECAAIEWAQkAhgQ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BbdncZAAAgAElEQVQ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8P+3awdFAAAwDML8u8YHFwnL+oQ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NMYjYIAAB7sSURBV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gQCuf9xW+buI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5644406"/>
            <a:ext cx="8507413"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80280" y="6983352"/>
            <a:ext cx="4730119" cy="797141"/>
          </a:xfrm>
          <a:prstGeom prst="rect">
            <a:avLst/>
          </a:prstGeom>
        </p:spPr>
        <p:txBody>
          <a:bodyPr wrap="square">
            <a:spAutoFit/>
          </a:bodyPr>
          <a:lstStyle/>
          <a:p>
            <a:r>
              <a:rPr lang="en-US" sz="2290" dirty="0">
                <a:latin typeface="Times New Roman" pitchFamily="18" charset="0"/>
                <a:cs typeface="Times New Roman" pitchFamily="18" charset="0"/>
              </a:rPr>
              <a:t>• Documents are loaded from </a:t>
            </a:r>
            <a:r>
              <a:rPr lang="en-US" sz="2290" dirty="0" smtClean="0">
                <a:latin typeface="Times New Roman" pitchFamily="18" charset="0"/>
                <a:cs typeface="Times New Roman" pitchFamily="18" charset="0"/>
              </a:rPr>
              <a:t>data connectors</a:t>
            </a:r>
          </a:p>
        </p:txBody>
      </p:sp>
      <p:sp>
        <p:nvSpPr>
          <p:cNvPr id="7" name="Rectangle 6"/>
          <p:cNvSpPr/>
          <p:nvPr/>
        </p:nvSpPr>
        <p:spPr>
          <a:xfrm>
            <a:off x="2362200" y="8051563"/>
            <a:ext cx="3419975" cy="444737"/>
          </a:xfrm>
          <a:prstGeom prst="rect">
            <a:avLst/>
          </a:prstGeom>
        </p:spPr>
        <p:txBody>
          <a:bodyPr wrap="none">
            <a:spAutoFit/>
          </a:bodyPr>
          <a:lstStyle/>
          <a:p>
            <a:r>
              <a:rPr lang="en-US" sz="2290" dirty="0">
                <a:latin typeface="Times New Roman" pitchFamily="18" charset="0"/>
                <a:cs typeface="Times New Roman" pitchFamily="18" charset="0"/>
              </a:rPr>
              <a:t>• They are split into chunks</a:t>
            </a:r>
            <a:endParaRPr lang="en-US" sz="2290" dirty="0">
              <a:latin typeface="Times New Roman" pitchFamily="18" charset="0"/>
              <a:cs typeface="Times New Roman" pitchFamily="18" charset="0"/>
            </a:endParaRPr>
          </a:p>
        </p:txBody>
      </p:sp>
    </p:spTree>
    <p:extLst>
      <p:ext uri="{BB962C8B-B14F-4D97-AF65-F5344CB8AC3E}">
        <p14:creationId xmlns:p14="http://schemas.microsoft.com/office/powerpoint/2010/main" val="218320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491799" y="8458418"/>
            <a:ext cx="951769" cy="799882"/>
            <a:chOff x="0" y="0"/>
            <a:chExt cx="967140" cy="812800"/>
          </a:xfrm>
        </p:grpSpPr>
        <p:sp>
          <p:nvSpPr>
            <p:cNvPr id="9" name="Freeform 9"/>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0" name="TextBox 10"/>
            <p:cNvSpPr txBox="1"/>
            <p:nvPr/>
          </p:nvSpPr>
          <p:spPr>
            <a:xfrm>
              <a:off x="0" y="-38100"/>
              <a:ext cx="96714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674380" y="8710688"/>
            <a:ext cx="442747" cy="257943"/>
          </a:xfrm>
          <a:prstGeom prst="rect">
            <a:avLst/>
          </a:prstGeom>
        </p:spPr>
        <p:txBody>
          <a:bodyPr lIns="0" tIns="0" rIns="0" bIns="0" rtlCol="0" anchor="t">
            <a:spAutoFit/>
          </a:bodyPr>
          <a:lstStyle/>
          <a:p>
            <a:pPr algn="ctr">
              <a:lnSpc>
                <a:spcPts val="2057"/>
              </a:lnSpc>
              <a:spcBef>
                <a:spcPct val="0"/>
              </a:spcBef>
            </a:pPr>
            <a:r>
              <a:rPr lang="en-US" sz="1469" b="1" dirty="0">
                <a:solidFill>
                  <a:srgbClr val="FFFFFF"/>
                </a:solidFill>
                <a:latin typeface="Poppins Bold"/>
                <a:ea typeface="Poppins Bold"/>
                <a:cs typeface="Poppins Bold"/>
                <a:sym typeface="Poppins Bold"/>
              </a:rPr>
              <a:t>08</a:t>
            </a:r>
          </a:p>
        </p:txBody>
      </p:sp>
      <p:sp>
        <p:nvSpPr>
          <p:cNvPr id="14" name="TextBox 14"/>
          <p:cNvSpPr txBox="1"/>
          <p:nvPr/>
        </p:nvSpPr>
        <p:spPr>
          <a:xfrm>
            <a:off x="4953000" y="723900"/>
            <a:ext cx="9272091" cy="820738"/>
          </a:xfrm>
          <a:prstGeom prst="rect">
            <a:avLst/>
          </a:prstGeom>
        </p:spPr>
        <p:txBody>
          <a:bodyPr lIns="0" tIns="0" rIns="0" bIns="0" rtlCol="0" anchor="t">
            <a:spAutoFit/>
          </a:bodyPr>
          <a:lstStyle/>
          <a:p>
            <a:pPr algn="ctr">
              <a:lnSpc>
                <a:spcPts val="6385"/>
              </a:lnSpc>
              <a:spcBef>
                <a:spcPct val="0"/>
              </a:spcBef>
            </a:pPr>
            <a:r>
              <a:rPr lang="en-US" sz="5400" b="1" dirty="0" smtClean="0">
                <a:solidFill>
                  <a:srgbClr val="FF0000"/>
                </a:solidFill>
                <a:latin typeface="Times New Roman" pitchFamily="18" charset="0"/>
                <a:cs typeface="Times New Roman" pitchFamily="18" charset="0"/>
              </a:rPr>
              <a:t>RAG </a:t>
            </a:r>
            <a:r>
              <a:rPr lang="en-US" sz="5400" b="1" dirty="0">
                <a:solidFill>
                  <a:srgbClr val="FF0000"/>
                </a:solidFill>
                <a:latin typeface="Times New Roman" pitchFamily="18" charset="0"/>
                <a:cs typeface="Times New Roman" pitchFamily="18" charset="0"/>
              </a:rPr>
              <a:t>Workflow in Steps</a:t>
            </a:r>
            <a:endParaRPr lang="en-US" sz="5400" b="1" dirty="0">
              <a:solidFill>
                <a:srgbClr val="FF0000"/>
              </a:solidFill>
              <a:latin typeface="Times New Roman" pitchFamily="18" charset="0"/>
              <a:ea typeface="Times New Roman Bold"/>
              <a:cs typeface="Times New Roman" pitchFamily="18" charset="0"/>
              <a:sym typeface="Times New Roman Bold"/>
            </a:endParaRPr>
          </a:p>
        </p:txBody>
      </p:sp>
      <p:sp>
        <p:nvSpPr>
          <p:cNvPr id="5" name="AutoShape 5" descr="data:image/png;base64,iVBORw0KGgoAAAANSUhEUgAACAAAAASACAYAAABrt62cAAAAAXNSR0IArs4c6QAAIABJREFUeF7s3Qm47WO9OPC3Uh1nQIZyDWWOQ4gMxxEPDokG1a0QkcwuoVzdrkQIKUOZIlOpVNy6JFOuuZBjOM7BNVWK64ZwznEM6fZ/vu//vvv+9u+svYZ99t5n7eXze5797GH9hvf9vL+11n7W9/t+39f9/e9//3uyESBAgAABAgQIECBAgAABAgQIECBAgAABAgQIECBAgAABAqNa4HUSAEb1+Gk8AQIECBAgQIAAAQIECBAgQIAAAQIECBAgQIAAAQIECBDIAhIA3Ag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9MAg6gIBAgQIECBAgAABAgQIECBAgAABAgQIECBAgAABAgQIEJAA4B4gQIAAAQIECBAgQIAAAQIECBAgQIAAAQIECBAgQIAAAQI9ICABoAcGURcIECBAgAABAgQIECBAgAABAgQIECBAgAABAgQIECBAgIAEAPcAAQIECBAgQIAAAQIECBAgQIAAAQIECBAgQIAAAQIECBDoAQEJAD0wiLpAgAABAgQIECBAgAABAgQIECBAgAABAgQIECBAgAABAgQkALgHCBAgQIAAAQIECBAgQIAAAQIECBAgQIAAAQIECBAgQIBADwhIAOiBQdQFAgQIECBAgAABAgQIECBAgAABAgQIECBAgAABAgQIECAgAcA9QIAAAQIECBAgQIAAAQIECBAgQIAAAQIECBAgQIAAAQIEekBAAkAPDKIuECBAgAABAgQIECBAgAABAgQIECBAgAABAgQIECBAgAABCQDuAQIECBAgQIAAAQIECBAgQIAAAQIECBAgQIAAAQIECBAg0AMCEgB6YBB1gQABAgQIECBAgAABAgQIECBAgAABAgQIECBAgAABAgQISABwDxAgQIAAAQIECBAgQIAAAQIECBAgQIAAAQIECBAgQIAAgR4QkADQA4OoCwQIECBAgAABAgQIECBAgAABAgQIECBAgAABAgQIECBAQAKAe4AAAQIECBAgQIAAAQIECBAgQIAAAQIECBAgQIAAAQIECPSAgASAHhhEXSBAgAABAgQIECBAgAABAgQIECBAgAABAgQIECBAgAABAhIA3AMECBAgQIAAAQIECBAgQIAAAQIECBAgQIAAAQIECBAgQKAHBCQAjNJB/J//+Z/0+te/fpS2XrMJECBAgAABAgQIECBAgAABAgQIECBAgAABAgQIECBAYKgFJAAMtegIne+vf/1rVyUARDLC6173url6/+KLL6YFF1xwhFQ6v8zf/va39IY3vCG99NJLacyYMenvf/97Rydp1OeOTjDMO5dEkehXtPWVV15Jb3rTm/L3BRZYIF/9+eefT9OnT0/Tpk1Lf/nLX/LvTz/9dP4+e/bsPH4TJkzI3xdbbLG03HLLpbXWWiutsMIKadFFF83ni+vEFteZNWtWGjt2bP67jQABAgQIECBAgAABAgQIECBAgAABAgQIECBAgACBkROQADBy1kN2pQiyRsA1grMRuO2mLYLoCy+8cHrrW9+aFlpooW5qWsO2RCA8At9z5szJQeuXX365ozZPnjy5o/3n184l8B8JD0899VS69957089//vN09913p4ceeigH/CPAHw6xRUJHJEbEfRbHVLdIJIjH42v99ddPkyZNSh/84AfTe97znr5kj9inJFN0e5LE/BoT1yVAgAABAgQIECBAgAABAgQIECBAgAABAgQIECAw1AISAIZadATOF7P/3/jGN6bf/e53eRZ2N20RFI4EgLe97W1pkUUWSdtss01673vfmzbZZJOuqlhQzB588MG02mqr5dnxkbDw7LPPdsT53HPP5f526xaz8aNv48ePz8H+c889N1166aXpj3/8Y/57qQwQgf74ORI4IuD/6quv5t/DJJIHokJCbNXAfrXPcT+uuOKKaeedd0677LJLWmqppRpWhOhWJ+0iQIAAAQIECBAgQIAAAQIECBAgQIAAAQIECBAg0AsCEgBG4SiW2dwxi/vd7353V/QggsXlq9qgCBjH19prr52Dw5/4xCdycHh+baUkfrn+UUcdlY499tgc9O60/H+c47vf/W769Kc/Pb+6k2foF+NGjYgZ/ZHkcNxxx6Urrrgil+ePfr75zW/OQf7YylIAkVjSaAybdS7K/MfxUTkhDCMBZNy4cWn33XdPe+yxR06usBEgQIAAAQIECBAgQIAAAQIECBAgQIAAAQIECBAgMDICEgBGxnlIrxKB2ijPfv/996c111xzUOeuB7sHE/wezIVXWmmldMQRR6RPfepTfTPLy1IBZTb6YM7b7jGRPBGB7yh3H4HzaM/vf//7fmvYt3uu2C9K4N900005+B3nHMmtlOYvJfnj2mEY/YsZ+Y899lj6+te/ns4888z8e3zFshHVbajGvZT5r5/v6KOPTl/4whdywkFZZqG0c+bMmV1dPWEkx9K1CBAgQIAAAQIECBAgQIAAAQIECBAgQIAAAQIECAyFgASAoVAc4XOUcu0PPPDAqEsAiCB0BKhjaYDTTjstvf3tbx/RUvGRPBGB82jHjTfemLbccsu+4H8JTHcynBH4vuOOO9I666zTyWFDsm+Zrd+oAkCU+j/88MPT448/nvsaCSNRxr8E6ksDhjoBoN6xOP8qq6ySLrroolwFIn6PagGRLDESCR9DAu0kBAgQIECAAAECBAgQIECAAAECBAgQIECAAAECBEaJgASAUTJQ1WaO5gSA6EdZR37ppZdOV111VVp99dX7zQ4f7iGJJIAw3GeffdL555/f73KdBsSjBP7++++fvvGNbwx3s5ueP9odfYoZ/l/60pfSGWec0Rdgj9n3EXRvtHXa34EaUU8sKPvF+ceMGZN/Peuss/IyEFGFYX5UTJivA+TiBAgQIECAAAECBAgQIECAAAECBAgQIECAAAECBEZAQALACCAP9SVGcwJAzEaPLQLA0Y8ll1wy3XLLLWnZZZfNv0eweri3uE4ExGN9+iiTX90GExCPZQSmT58+Im0fyCY8I7Fh0qRJKSpDxM+vf/3r8/fYYsb9iy++OOIVAGK8I+AfiRLx/eSTT06f+9zn8lhH+2wECBAgQIAAAQIECBAgQIAAAQIECBAgQIAAAQIECAydgASAobMcsTON5gSARiXo11133XTNNdek8ePH53L1w73FWvQXX3xx2nXXXfMs+aHY/v3f/z196EMfGopTdXSOCPxHef+pU6emz372s+nee+/tO770rdrHgWbqN7poOzatzld/fIEFFkhHHXVU+qd/+qc0duzYjvpqZwIECBAgQIAAAQIECBAgQIAAAQIECBAgQIAAAQIEmgtIABiFd0ivJQDEEETZ+mOOOWbE1oXfeuut03XXXZdnpQ/Ftttuu6VzzjlnKE7V8Tn+8Ic/pK222io99NBD/Wb4d2MCQCQrRFWC733ve3k5ABsBAgQIECBAgAABAgQIECBAgAABAgQIECBAgAABAkMnIAFg6CxH7EzzkgAQM7IjMFyf3d3ObO+h6GB9RniUho9rRyD+2muvTZtttlkOYsffWs0uH2x77r777rTRRhvlw1966aV+pxmMQwS1l1hiifTb3/42LbPMMoNt1qCOe/7559PGG2+clyAIr6rZvCYARINaebQao/rjce+GVyz1EFUTpkyZMqh+O4gAAQIECBAgQIAAAQIECBAgQIAAAQIECBAgQIAAgbkFJACMwrtitCQAlEB+lbjREgBjxozJgfj1118/3XrrrTmIPZxrxB955JHp61//er7Gyy+/3O8OaBXwbnS7xFr2sXzBEUcckQ466KC8y3AmMFTb8MlPfjL95Cc/yX8aLQkApf3LL798evTRR0fhM1CTCRAgQIAAAQIECBAgQIAAAQIECBAgQIAAAQIECHSngASA7hyXpq2a1wSAOPkKK6yQFltssZYzvOsNeeGFF/r96b777utXUSDWdZ8zZ07eJwLj0dbq1mjGeAm6x2OXXXZZ2nbbbXOZ+De+8Y1DMjrVoH4kGmywwQbp3nvvzUH7en86vWA5d7R1lVVWSffcc09ue1Q2iP4Px/biiy/mWfSx5MC+++7b0re6Q7Tpb3/7W25fbGEeSRCRhBEB+fXWWy9XMVh11VXz95LE8dRTT6U//elPacaMGenOO+9MMe5RtaE+xvWkj0YJH9X27LfffunUU0/NZq+++mpacMEFh4PMOQkQIECAAAECBAgQIECAAAECBAgQIECAAAECBAi8JgQkAIzCYZ7XBIAJEyakm266Kb3jHe/Igd92trJsQLl2Cew/8cQTee35Sy+9NF1++eUpfi+z3xvNpm9WMj72/8QnPpF+9KMf5WBwfEVCwbxu1XZcd911uez8UM7QryYBRAWDtddeu19gfV7bXz2+tPu2225LW2+9dXruuef6nb5VSf76mMTSBVtttVXaddddcwWGhRZaKJ+vjHcE+av3SCQLRPn+G264IZ1xxhm5+kA5Z6nkUG1QqwSAePxXv/pV2nzzzXNiQiQ22AgQIECAAAECBAgQIECAAAECBAgQIECAAAECBAgQGJyABIDBuc3Xo+YlASCCtRH0vfnmm9PKK6/ccQWARkH9MtM9gv/HHntsntEdfytB5GYB4TpkBKDvuuuutNxyy/XNPu/k+Pr56m3Ybbfd0gUXXNB37vos/cEsARDXLMcdeuih6Wtf+9qwzf6P60QQPoL2kcRR39pJAIhAfZzjve99b14KISoizJ49O1dEaJQYEUkAkYwRVhH8r17jqquuSp///OdzRYB2Ej4a7fP+978//fKXv8xtivPbCBAgQIAAAQIECBAgQIAAAQIECBAgQIAAAQIECBAYnIAEgMG5zdej5iUBII6NWdYPPPBALvHebpn9emC5lHovAeMSSI9A8je/+c10xBFHNDRqFaCOx6+99to0efLkHFCut6/V8fWL1hMAFl544RzsDoM4dwS3q0sQlP1LAkMnAx3HRhn9adOm5WB6bPWAd6ftr18/SuWfdtpp6Ytf/GIOyMdyAI22ga5T2vPlL385nyNK7pfgfszAj22BBRbol8AQyybEcbFvufdi3/g5AvYzZ85Mu+++e57JX69IEOertqXuEeeMMZg6dWpaa621OuG2LwECBAgQIECAAAECBAgQIECAAAECBAgQIECAAAECNQEJAKPwlpiXBIASsI8EgE4qALQbuC7n/+AHP5gDwhE8rm6tzhPHn3jiiX1r27dKAGh1vuq1Tz755DxbvSRBFMdGAer4WwTCI+Be1rl/05velH9vtkX7YzmED3zgAzmwHcc021q1//nnn0+RtFC2+H3jjTfOM+7LMgytzl+C9/E9xiNK9++9997553aXgIhrlOB9NYgfNiUZIPp89dVX93mVdrVa9iH223///dMpp5zSL1lgFD41NZkAAQIECBAgQIAAAQIECBAgQIAAAQIECBAgQIDAfBWQADBf+Qd38XlJAIiZ7xGwHa4EgJiRHrO6r7/++rTZZpvN1cFWAe94/HOf+1xOAohz1UvCN6pE0EwxgtzR5wjmv+9970vXXHNNDjLH10AB9BLwj/MussgiadasWbkdc+bMaRmgjuD49ttvny688ML0wgsv9FUCKG3stP1xXLUs/3nnnZf22GOPtOiii6annnqqrRso+h99ipn+J5xwQjrggAParvxQvUCjBIDoY1kW4Jlnnknrrrtuiu8l+SG+N9vinHH8xIkT8z0TS0DYCBAgQIAAAQIECBAgQIAAAQIECBAgQIAAAQIECBAYnIAEgMG5zdejujkBIGAi6B4z95daaqn05z//uZ9VqwSACAjvtNNO6fvf/34OIkfgvroNNoB+6623pilTpuQgfgTEi2F9ICNQHteIJIlVVlkll8nfa6+9+mb+t9P+CGLfeeedacUVV5wryaDT9pdZ+5FU8fLLL6dNN9003XbbbbmyQLREUSiIAAAgAElEQVSxlO1v54bcZZddUiQQRMn+OF+91H8752i2pEEkbPzsZz9Ln/rUp/pO1Y5XtCWOvfnmm/uWfmh1XDtttQ8BAgQIECBAgAABAgQIECBAgAABAgQIECBAgACB15qABIBROOLdnAAQQeoILEeQ/R//8R/TJZdc0k+4VWA3AswRQD777LP71pyvnqDTAHoE/COof/TRR6djjjkmn6o6w78+/BMmTMgz/mOLde3POuustOSSS+ZEhpipHv1r1p44dwS0jzzyyLTPPvvMcwWD6rWuuOKKtO222+bgfyxF0M4SAHH82LFj0zLLLJOXZIjvYRztrFYWaPdpUE0AqI9FtCl8YvmHG264ISdS1BMG6tcpbYm+/Mu//Ev62te+lvsV7bMRIECAAAECBAgQIECAAAECBAgQIECAAAECBAgQINCZgASAzry6Yu+hTAAYzg7tu+++eb35srUK/sd+ERB+//vfn375y1/mw1oFkNs5ZwSlN9poozwrv9VWZqPHfhdffHGKde3322+/dM455+SkhlYz7hdeeOFcZWCdddZJN954Yz6m2sZOExiiHSWp4jOf+Uz6wQ9+0M+llU/pT1RUiMoKQ7E1SwKoVgGISgixRECzLSpFRMWICPhvscUW6dJLL+1bsqGdsR2K/jgHAQIECBAgQIAAAQIECBAgQIAAAQIECBAgQIAAgV4RkAAwCkeymxMASoA8At9RPv/444/vE24noBvB5Z133jl973vfy8e1CnC3c84f//jHaccdd8zLEtRn8A80/Msvv3yexR4z5i+77LL04Q9/uKM7JQLvsab9uuuuO08JADHWYTp79uy08sorp2effXYul1ZGa6+9drrlllvSmDFjhmRmfbMEgGhcVEvYbLPN0n333dfSLKoqxLhE0sQ73/nONHXq1JwAEH9rZ2xbXsAOBAgQIECAAAECBAgQIECAAAECBAgQIECAAAECBF5DAhIARuFgj8YEgE6CuZE4ECX7G5WBb7YG/UBDGUsK/PCHP+xopA888MB00kkn5WNiSYANN9ywrYB29SJf+MIX0nHHHTdPCQCvvPJKDoj//Oc/TzvssENfBYK6Q7MkgG9+85tp7733zksBDPcW7YilAKJawUUXXdRymYJYziCWjIjKASUBIH6XADDcI+X8BAgQIECAAAECBAgQIECAAAECBAgQIECAAAECvSggAWAUjmo3JwBUOatLALSbABD7nXDCCemf/umf8lr39a3dBICyvv3TTz+dVlxxxVyKPgLpEVBvtpWS+VdffXWaMmVKX/A+lgE4/fTT275bYmb70ksvnR588MG+c8RM/ghuV7dWLlEeP4LhEVCPMv4lKaJVAkDsF/fJhAkT8tIHYdDqWm13rsmOcc1ocyRN/Nd//VeuOtBsqy4BEAkKSyyxRO5vOI1Ee4eiz85BgAABAgQIECBAgAABAgQIECBAgAABAgQIECBAoFsEJAB0y0h00I5uTgCIIHe0L4K4m2yySbrppps6CuRGYDvKwK+zzjodiMy9a7QhguAnn3xyOuigg3LwP9rWKqg8bty4tNxyy6V77703n7Sc5/bbb8/9abWEQP38F198cdpuu+1yW+LYcKlu9f0btS9m1E+cODE9+uijLZdEKIkBkYAQ1/v0pz+dLrjggr52x9+7fYtxCq9WY9Xt/dA+AgQIECBAgAABAgQIECBAgAABAgQIECBAgAABAiMtIAFgpMWH4HrdnAAQ3Ysg9MyZM9MyyyyT167vJJAbx0ybNi3PXI+g/WC2ErSPY7fZZpt01VVX5Ta0kwAQVQeidP9hhx2WKxDEMbFFP2IZgJjR32yr93X33XdPZ555Zq5AEMH/elWDVgkAcf2YSb/aaqulV199tWUCQkkAiOtEtYPzzz8/7bLLLn2VD1olIAzGe6iPifErLp3cO0PdDucjQIAAAQIECBAgQIAAAQIECBAgQIAAAQIECBAgMNoEJACMthH731npEeh94IEH0pprrtlRD8pM+Dh25ZVX7ujYTnaOcvUx+7zTAO5ee+2VzjjjjBxwHz9+fCeX7Nu3lP+/9dZb0+TJk1PMeo/geQTT66Xz6xeIAPndd9+dS+ZHEL0kW4TbwQcfnE466aSmbar3d+GFF04zZsxISy21VMMEhFYJADH7/4orrkgf/vCHUyxPEOX1m22lfzGD/i1veUu655578lIEpR9lCYFyjk7HZ1AD0uFB1THqxvZ12B27EyBAgAABAgQIECBAgAABAgQIECBAgAABAgQIEBgxAQkAI0Y9dBfq5goAEbyN2e5TpkxJt912W8cJAJdddlnadttt04svvpgD3p1uJXEgyt8fc8wx6aijjsrVBKJNEUwOu2ZbzPL/9a9/nXeJ4HuZMR+B91iaYOONN256fD1gHR7nnHNO2m233fJx9eu3SgCIY4488sh0xBFH5IoIrdof1ytJHiussEJeyiB+L/1o53qdmg/1/hIAhlrU+QgQIECAAAECBAgQIECAAAECBAgQIECAAAECBF4rAhIARuFIz0sCQMxqj1ngERhecskl8+z4dreyLnsEaCM4Ht8jsBx/j5/jK37ec889c+n5CDZHGfrq1ihAHgH6WbNmpY022ij9+7//e565Pi9rwMdM/0gEmDRpUrr//vvTmDFj+krnD1QBYJFFFknPPfdcOu2009Lee++dr99oi3PeddddfedrNUM9+rb++uunq6++OgfvWwXgG53vU5/6VPrhD3+Yj623v5FnjEmMTyRhREJFJADEV6Nzt2p/MSjJEPF9OLfqEgUxhuPGjWt6/wxnW5ybAAECBAgQIECAAAECBAgQIECAAAECBAgQIECAwGgTkAAw2kZsHpcAiCD02LFj029/+9s0ceLEeep9fYZ8LCtwwgkn5JL1zz//fMPZ6vWAcyQkxGz92C688MK0/fbbz1PwP/oXwfsf/OAHedZ9lP6Pa0ZSwEBb7L/AAgvkZIX77rsvrbbaajmAHls1IB2/f+lLX0rHHXdcX+JDaftA547j49y/+tWvckJCpxUAIuD/wQ9+MF1++eV9M/ur12qUABCm0Zdddtklfec738nXj/0GmwAQdpFAEFUQ6h7zdAM1ODh8yhiWdqsIMNTKzkeAAAECBAgQIECAAAECBAgQIECAAAECBAgQINCrAhIARuHIzksFgDh2/Pjx6fbbb0/LL798y5LyVZ4IlMdXnCMC5BFcf+ihh9If/vCHPHP/0ksvzTP5Y58IQjdar74ehI4gb5zrAx/4QJ6tHsHedmelNxq6OXPm5KUDPvKRj6Rf/OIXOXBdqhUMNNRRISDauuWWW+aZ+rFF0Dv6GcdXqwFEgsAaa6yR2xnVE+oVDurXKAkO//qv/5qTB+Ja1a1VRYBoeyw7EONV2tns+HgsgvTRrmOPPTZ9/vOfH3D2f+zbrvVACRHD/fRpVfFguK/v/AQIECBAgAABAgQIECBAgAABAgQIECBAgAABAgRGk4AEgNE0Wv/b1nlNAIjTLLHEEinK07eawV7laZQA8PTTT/fNLo9gcgmYRwC6WvK+BHIbzVh/97vfna688sq0+OKLD1h6v91hisD9o48+mtZaa6304osvNpw1Xz1XGERb4+vss89OO+64Y05eiH7E8RF0r7Y5EgU23XTTNG3atJw00CqAXhIAoqpALLtQ9q+W86+eo36+uEb05cEHH8yVGyLBobrV9y9jFAH773//+2mHHXYYcPZ/nKdV++P6YXPeeeflRIrhXgIg7suPfexjeRmIdpZMaPe+sB8BAgQIECBAgAABAgQIECBAgAABAgQIECBAgACB14KABIBROMrzkgAwnN2NIH91xnYEo0uAuVqCP2boxyz1mTNn5uD2j370o7Tiiivmv7UKSLdqf9icfPLJeeZ7bKViQbPjYiZ/BJzvueeenIQQfYgEgEYB6AiAxxIAX/nKV/IpW7W36nHVVVelrbbaKh8Xf48KCiVgX9pXP18kWMRSDU899VSubNCoqkK9byW5IJIqpkyZ0rSNrdof554+fXpab731cvC/2VIKrcamncfDPa636qqr5mu1qpDQTvvbua59CBAgQIAAAQIECBAgQIAAAQIECBAgQIAAAQIECPSCgASAUTiKoyUBIGgjwF1NDCjB6Qi6x9r2p59+eq5GMFRbLEEQM8ivv/76HLCuzrRvdI3yeMz8v/DCC/slMMT+9QBz2E+dOjVtsMEG+XStAtDVBIB99903nXbaafm4ssRALIFQ3ZolAEQ1glYVG8r1wv2KK66QADBUN5bzECBAgAABAgQIECBAgAABAgQIECBAgAABAgQIEBgFAhIARsEg1Zs4mhIAStsjIB2zu2Nbfvnl8wz6CLrHFqX2Y3b7UGy/+c1v0uTJk3NgPpxabePHj0+zZ8/OVQi23XbbFL8328o5119//XTnnXe2lQAQ/Y6A/9ve9rYU7Yv+RyA/kiBarXFfrQAwmASALbfcsml/WiUwxMEqALS6izxOgAABAgQIECBAgAABAgQIECBAgAABAgQIECBAoDsEJAB0xzh01IrRmAAQQfCY7f6tb30rfeITn0iLLLJIX59jpn6U/x/MFgH0ahD7oIMOSqeccspcgfWBzh3tWnTRRdO0adPSYostltvYbCtl+w8//PC8FEA9gF8/trStJAGcd955afvtt88JAZH00G4CwDPPPJPe9KY3tawAUE18iCUHJAAM5q5yDAECBAgQIECAAAECBAgQIECAAAECBAgQIECAAIHRKSABYBSOW7cmAARltdx/lbZUADj44IPTzjvvnGfBjx07Nq9pHzPbB7uVBID4HkHymJn/+9//PrejVfn/uGbsc8ABB6QTTjght6VeAaA+Qz7OG7P3H3/88bTmmmvm6gXNtvrxm2++eYrAfGxhUszKOer7R5/WXnvt9N///d99Sxo0u16cs9wf11xzTdpiiy06al+jnUeyAkAkgsT1VlllldyPVhUKWj0+2PvKcQQIECBAgAABAgQIECBAgAABAgQIECBAgAABAgRGo4AEgFE4aqMlAaBRcDbK3kf7P/7xj6cTTzwxz7qP/UowfDDDUSoIXHDBBekzn/lMX/C/JAA0m6Ufs+qvvvrqtMkmm/QdV23DQAHmV155JW222Wa5pH+zrX58BLhj6YCJEyemOXPm5CSIavvq+8fyBOuuu2565JFHctWAVgHvagWA888/P33605/uqH2NdpYAMJi70jEECBAgQIAAAQIECBAgQIAAAQIECBAgQIAAAQIERl5AAsDIm8/zFbs5ASA61yzgHjPsZ82alQ2WXnrpdOWVV+ZgePwtHotS+Z1sca0XXnghHxul9X/84x/3SygoVgOdc9VVV033339/fjgC7K2uX11y4Jvf/GY65JBDmja3HrCPagexTMGRRx6Z273QQgs1TQCI602aNCnddtttLYP/dft/+Zd/Scccc0xH7Wu0czUBIDyrW6slEDoZy9hXBYBOxexPgAABAgQIECBAgAABAgQIECBAgAABAgQIECBA4P8EJACMwrthtCcAxKz2CIRHcHzxxRfPs+iXWmqphjPw2x2eRx99NK2++uq5PH+ctzr7v1mQ+sADD0xf/epXc3uinH8E5JttpeT/ggsumEvVxzIAcf5IHKgHx+M89QSA2CeSDm699dYU1Qfqyx80muEfywZcd911uUpC/RqNligo191pp51SVEWI9sWxjRxaVRSIc0kAaPcutB8BAgQIECBAgAABAgQIECBAgAABAgQIECBAgACB+SsgAWD++g/q6vOSABDHxizrKJtfguSDakTloDhPnDOCzHHeRoHwsnujIPRWW22VfvGLX+RzdLqVWftHHXVUnu0epflLULud2enTpk1LK6ywQj5mgQUWaHr5CPJHH+Oa8f2ll15K2223XV5CIIL5ce361ijAHu2K/m655ZZz9bnR/vvss08688wzGyYANLpeCfi/+93vTrfcckvf2MS+rRIIGl1/xowZKc4V/a5vxbgkXYRR+Tn2DaPY2r3XVADo9BlgfwIECBAgQIAAAQIECBAgQIAAAQIECBAgQIAAAQL/JyABYBTeDfOaAPDmN785nXvuuWmttdZKzzzzTEcCMWP9qaeeSo8//nh6+umn069//es0derU9OSTT+bzDDQTvlykHpQvJfcjeH/ooYd21JbYuVist9566a677mqrTH71IpE4UIL/rRIAIugfWwT6o90R3I7g/80335z/3k4FgBII33333dNZZ52Vj6kG3RsF4E888cS81ECzxIrSpwigl0B9VFWISgOx1EJZKmHs2LH9jOvXa1Sx4N57701rr712ivsmKiwMZpMAMBg1xxAgQIAAAQIECBAgQIAAAQIECBAgQIAAAQIECBDoTEACQGdeXbF3swSAeoC9HtCNIG6UsX/ooYfSSiut1FF/4rqvvvpqDn6XwH3M+P/jH/+Yzj///PSNb3wjPx4B6IFm3w/09whS33///WnChAkdt+k//uM/8mz6mIUf7Wl3q7al9KfVscU+9otgepwjPGNJgDhHLG9Q3RoF9CPR4K1vfWuKwPrCCy88VwJAtV3Rn1giIaokNKowUL9WKfVfqgBcdtllaeutt87XiHbWlxyo97dRe6NPf/7zn3Pwv16lodrW8nM1UeFjH/tYevjhh3Pb49qlIsBAzioAtLoDPU6AAAECBAgQIECAAAECBAgQIECAAAECBAgQIEBgYAEJAKPw7piXBIASnL3zzjvz+vXtBr4LU7Wkeyn1HgH/CNxGQHvdddfN54xEgEZbowSACNzH/qeddlrae++92xqROE9cf+bMmemLX/xiLpFf/tbWCf53pwjGt2sQ568ucVAqAlSvGz9X+1gPqMdj0d9x48alr33ta2nPPffM+5dz1dv+wgsv5D6uuOKKTYPn5Tr160VlhQMPPLAv8N9qWYRGFQDimHaNov1Vg+WXXz499thjfctOtBobCQCthDxOgAABAgQIECBAgAABAgQIECBAgAABAgQIECBAYGABCQCj8O6oJgC8613v6qgHEZyNKgDTpk3LQeWBAs/tnrQeUL788svTdtttl8aPH59L1kcAu9kWAfgIOkdgPWbxX3XVVXn3ZsH8eCzOHUHpWIZg5ZVXzsHxmGXeKsBdb0un+9ePL0kQ9VL+A/W59CuSAFZbbbV0xx139PWlVFeojkkJyG+88cZ534FK8A+0jMA666yTbr/99mzcqK+NZvxX297Kp9Hjs2bNypUNpk+fnmJphmjzQOepX78kAMSYDiaho9371n4ECBAgQIAAAQIECBAgQIAAAQIECBAgQIAAAQIEelFAAsAoHNVuSgBoFBDfdddd049+9KO8FECrdesjGSGC/7HvCiuskG655Za05JJL5uMaJSeUWfiROBCPn3322XkWfSQD1GfftzO0rQLcrc7RKoDe6PhqEsDUqVPT6quvnvsfM/0bLQkQ54gqB8cff/yAzRkoASD+/pOf/CR99KMfzcfW+9uq/a186o/HmJSxu+iii9KOO+7YNClDAkCrO8zjBAgQIECAAAECBAgQIECAAAECBAgQIECAAAECBNoXkADQvlXX7NksAaBVgHeoKwDUUSKgG0sBbLTRRjmo3WzN9wgWl+UCSqJAVACI9e7j2DhXNQmgzPyPv8fjsaZ9VBu47rrrcjNi31YB63p7O92/UX8Hc2OUJICjjz46felLX8p9WXDBBedKmCj9v+2229KGG2444KXqgfTye7h+/OMfz0kAg9la+TRKAIi/xbjvtttuKZIAmm0SAAYzKo4hQIAAAQIECBAgQIAAAQIECBAgQIAAAQIECBAg0FhAAsAovDO6OQGglOZ///vfn6688socxB9oa5QAcNZZZ6U99tgjl/Mvs/wbHR+z5WNt+SiN//zzz/ft0mpGe/1crQLcrW6PTq9XPV9cO2b/33PPPTkRIrZGFRPCKcrqT5o0Kc2YMWOuvjYqlV9NAJgwYUKKSgNRVr9+/fi9WR9a+TRKOIngfyzNsP7666cnn3yyKaEEgFZ3mMcJECBAgAABAgQIECBAgAABAgQIECBAgAABAgQItC8gAaB9q67Zs5sTAKKcf6xvf/rpp6cDDjigbyb/QHjVQHX8vMMOO6Qf/OAHed34WB6gvkXf4xrx2Fe/+tV07LHH9qsy0GlAvlWAe7gHPawuu+yyXPUgkhrGjx/f75KlAkBUCPjWt76VDj/88BywD584NhIlyhZ/bxRQj32jUsLPfvazXCGhbt6pWbWBA1WcOPXUU9P+++/fkk8CQEsiOxAgQIAAAQIECBAgQIAAAQIECBAgQIAAAQIECBBoW0ACQNtU3bNjNycARLB5zJgxecb5euut1y/g3I7gNttsky699NKcOPDGN75xrkNKAPu5555LW2+9dbrjjjvyvrENJpA9vxMAot377bdfioB5zPIfN25cvz7HbPpwiK8wnTJlSl/CQ/Q3EgPK1igBoFQUeMtb3pK+8Y1v5LL85f4pVQfaGZeB9qn7RXJGtHmDDTbIFRrmzJnT9PQSAOZF37EECBAgQIAAAQIECBAgQIAAAQIECBAgQIAAAQIE+gtIABiFd0Q3JwCUCgARmH7HO96RnnrqqY4C81E2/sYbb8zl/yO4XA9SlwSAX/3qV2nLLbfsG73BBP/j4G5IAFh66aXTXXfdlZZYYol+SwBEYkN8RRWAmO0f2y677JK+973vZZf4alUBII4Jm9g3kgviOssuu2w+Z5x7XpMAGlUAOPjgg9N3v/vdnNDQapMA0ErI4wQIECBAgAABAgQIECBAgAABAgQIECBAgAABAgTaF5AA0L5V1+zZzQkA1fLyUQHgzjvv7CgB4J3vfGcOUkcVgQhul8B3wY+gcqxpH8sLnHXWWbkUfmyjNQGgLHNw7rnnph133LFfAkB1Rn8E66OvUfFg2223TbNnz57rfmxUASAC9PFVlguI4H8sBbDmmmv2/X1ebux6AkAsZ7D99tvnKgDtJFdIAJgXfccSIECAAAECBAgQIECAAAECBAgQIECAAAECBAgQ6C8gAWAU3hGjIQEgWD/2sY/lYHMn23LLLZfuueeeHOSPagKNlgF48skn03ve8570+OOPz3XqekA5gtAx2z3MFltssfSb3/wmH1P2q3/vpK2N9j3xxBNzYkK0PYL7JUGh2XkXXHDBNHny5HT11Vfn3UrgPNpdKh6USgDR3p133jldeOGFDfveqP/lHHFAeC600ELpyiuvTOuuu25uX0lCGKiN1eOb9eOiiy5KO+ywQ0eEEgA64rIzAQIECBAgQIAAAQIECBAgQIAAAQIECBAgQIAAgaYCEgBG4Q3S7QkApbR8rG1/xhlndCQcZfBnzJiRFl100XxcBMHr2wUXXJB23XXXNH78+LlmwjcKgJf9dtppp/T973+/o/Z0unMkGGy00UZ9SQcl+aDZeWJ2fiQB3HLLLWnixIl9CQCNqhrE3+6+++601VZbpb/85S+5jH/ZBqoAUL127BPLK0SCxZe+9KV04IEH5mSFaEOpFhD3V1kiIPYtYxB/jwoMUZ0hEgli/7h+LPdwyimnpCOOOKKtWf/19lR/j/NOnz49rbzyyn3JD52Ogf0JECBAgAABAgQIECBAgAABAgQIECBAgAABAgQIvFYFJACMwpHv9gSAmFUegdyTTjopHXLIIR0Jx2z0Bx98MC255JINZ/9Hafktttgiz+QvZe2bXSCC1HHO+LrkkkvS5ptvnncf6pn/pQ0xNhtvvHFfpYE3vOEN/YL0jdoaVhGEP/roo3NQvlQAGCgBIM5xzDHHpMMOO6zf6dpJAIiAflyrJCasscYa6Z//+Z9z2f7Sjtinfu1wf/XVV7N5WZbh2WefTVHy/+tf/3pO2mhnPOr9VwGgo6eHnQkQIECAAAECBAgQIECAAAECBAgQIECAAAECBAg0FZAAMApvkG5PAJgzZ06eZf7Tn/40l6vvZIvg90MPPZTe/va354B0PUB85513pvXWWy+X9I+tUZC8er0ISkdCwiqrrJLuvffevv3LrPahTgSI8x188ME5+SFm2c+ePTs3pwT16xaRmBCPxaz65ZdfPt11111NEwBi1n8sZTBz5sy09dZb9yUaFItGFRCq16wuiRBLAcR5wuIf/uEf0nbbbZcmTZqUVlpppewVyQuxT2yRAPDCCy+kO+64I/35z39O1113XbrmmmvSE088kccpjNupdlDvvwSATp4d9iVAgAABAgQIECBAgAABAgQIECBAgAABAgQIECDQXEACwCi8Q7o5ASA4I6j7yiuvpCuuuCJ95CMf6Ug4AvY33nhjXp++BIdLsD7KzX/lK19Jxx13XJ5VH4HnmJVe3eoB5QisR0LCQQcdlGfYjx07tqP2dLpzjE0kGkT7yzhFmwZKAIjzVwPn119/fV5CIPoWW0l0KO2Ic0Wf45hYCiCSACIwH+ePIHyzhIhS4r+MUaPv4RpJCZG8EMsShF1pY1y3VAKouw/kFOeKc0bVgWZbabclADq94+xPgAABAgQIECBAgAABAgQIECBAgAABAgQIECBA4P8EJACMwruhmxMASrA7gs0RzJ4yZUpHwhHYvvzyy/Ma97FFIkEEkeN7BJ0nT56cA98laF4PeDcKgJe2bLLJJh21ZV52jiB+LFPQ6bbPPvukU089Nc/MX2SRRfolAJQS/9GfkgRw0003Zav4PaouRLB9oK0kIQyUjFC1q+9TTVKoJzQ0SzqIgH5ZhqFUQ2jUPgkAnd4p9idAgAABAgQIECBAgAABAgQIECBAgAABAgQIECAwt4AEgFF4V3R7AkAEoaN8fJSzj5nwnWwRLD7//PPz0gFl5n8EjsePH58uvfTS9OEPfzifrsz+b7UEQOwXpfV//etfp7e85S2dNGVQ+0b7o01RqeDYY49tOfO9fpEouf/www+nJZZYomHVgNLfkgQQ/Tv77LPTAQcc0FYFgLhes2oEcf1ItoiZ/rHFOJbvkWRQr0hQ2mwkHXEAACAASURBVD/QOFSvFdUd4tyNNgkAg7rdHESAAAECBAgQIECAAAECBAgQIECAAAECBAgQIECgn4AEgFF4Q3R7AkCUe4/A9COPPJJWXnnlHHAuwfxmwecYinj8xBNPzAHtEnwuQ7TTTjulH/zgB/nXCBiPGzeur0T9QMMYVhGMP/zww/O56+cc6uEvCQAxM3+zzTbrNyO/1VIA0ZZo3/e+97300Y9+NM2aNSstvvji/Z+wr3td3++l7H9USDjllFPyMgfFuVG/WlUAmBeL0rdGFRliGYao3HDNNdcMeAkJAPOi71gCBAgQIECAAAECBAgQIECAAAECBAgQIECAAAEC/19AAsAovBOGMgFgKAPiJfgdCQBx3vg9ZrI/++yzOSEg2j3QDPIyDFHGfq+99krf+ta38vElaP/EE0+k1VZbLQfFYyvXalUBICoH3HDDDWnNNdfMwfhox0hsMYP+fe97X7rxxhvT2LFjc6JCtYx+szZElYNLLrmkzzA/USuB/+qxMaM+rOP7T37yk7T33nv3zd4vxzUr7V9vR6sEjU7tIjnhpJNOSptuumlaffXV+x3eqE8xPtOnT+9LHGk1vp22x/4ECBAgQIAAAQIECBAgQIAAAQIECBAgQIAAAQIEellAAsAoHN1uTgAoQfvCusEGG6SpU6fmwHsE4FsFmKNM/KRJk9LVV1+d9y1ryH/3u9/NiQGNZpg3G8KYeX7ttdemSCwYqWBy6eM3v/nNdMghh+QAffS9nQoA0ZdIGLj99ttzwLycq1kCQJjFPfHyyy+nBx54IH3oQx9Kjz/+eL9jq0sHNPNqNT6tni5xnQkTJqSZM2fmhIeoSnDUUUelF154IS8H8dhjj+VTDNQfCQCthD1OgAABAgQIECBAgAABAgQIECBAgAABAgQIECBAYGABCQCj8O7o9gSAKukee+yRzj333H5B8GbkETRebLHF0p133pmWWmqpHCiePXt2Dmpff/31cx3aKqh/wgknpIMPPnjAxINWx3d6e5SxiaB/LIEwceLEAde9b3TuUiUgkgf222+/FDPoW20R+I/9IskgrhvB99133z1dfPHFcyUBtArwt3q8VVvi8Qjih+uhhx6avvrVr+ZDoiLCNttsk6677rqmiRgSANoRtg8BAgQIECBAgAABAgQIECBAgAABAgQIECBAgACBxgISAEbhnTGaEgCOPfbYdNhhh/WVv28VcC8l/2+66aZcCSC2u+66K62zzjr5504rAEybNi2tuOKKKWbJxyz0WBKgurVqT7u3Rwmcl++vvvpqiq8pU6ak3/zmN23P/i9VAt71rnflfrdaoqEshRBLAMQWv0cyQPx+6aWXpiOOOCLNmDGjoV2jvs1rAkA4x7W/853vpD333DP/HPfrmDFj0he/+MX09a9/vSmpBIB27zj7ESBAgAABAgQIECBAgAABAgQIECBAgAABAgQIEJhbQALAKLsrXnzxxRxMjoBqzJLfaKON+vWgHsCtB7gjIBtB8Ntuuy2tuuqqQ14Wv74EwA033JC22GKLHICPmerxvdm24IILpueffz59+ctfzsHrUkb+5JNP7qsiUD2+3r+SQBCz4bfeeuv0y1/+Mu9eAuX1aw9VAkD1GtVrRR+OPPLIXNXgmWeeaeldjo3xjaULNtxww5bHVPsUwfboe7hF8kBYnnPOOenEE0/MywJEckCMQwTaY9/4iq0skVASCepOsX9skdRQv8dK1YIY20033TRF9YKofBBbSWD461//mi655JK0yy679Dt13T+cInEhlguItsW5bQQIECBAgAABAgQIECBAgAABAgQIECBAgAABAgQItCcgAaA9p67c6+677+6bGV8a2CoBoDweweAosT/UWz0BIEq/v+Md70hPP/10vlSrBIAIQEfQOJIUIsHhrW99a3rb296WIvGhURC/HkCOoHH8LQLHxx9/fC7/32wbygSARteJ2fdrrLFGisSG6EOrgHYE2iNYHv347Gc/m84+++yOEgCiDWUMIhEg/MeNG5eefPLJ9NOf/jTPzL///vtzU0u1gfJz/N7II85XEgWq+5b+xmOrrLJKOvroo9N2222XkwviupHEULZIOpg+fXraYIMN+trXqNpAHBtmK6ywQq7YsNBCCw31Lep8BAgQIECAAAECBAgQIECAAAECBAgQIECAAAECBHpWQALAKB3aCJ7+8Y9/TGeccUa/HrRKAIgZ3BGMjnLsEeyNn4dya3T9008/PT3yyCN9s8ybXS9mqMfXE088kdexj/L9MYs+Egdmz549VwJBPWAdM9kjiSACyfvtt19adtllm3ZvuBMAoi2nnnpq7v/iiy+e5syZ07Q90f6S6LDwwgunQw89tOMEgHKBcp7yPRILwuWOO+7IlREuv/zyNHXq1Hy9aoA/ji+z+su5SlJFJBXENnbs2HzvbLvttmmHHXbIM/+r91K5ZpnFHwkAYRHVAUqCQqlAUH6P75GsEOMWlQBsBAgQIECAAAECBAgQIECAAAECBAgQIECAAAECBAh0JiABoDOv+b53BFIjQB5b9edOGlaCssNRYn2gBIQI/raa/R99iABzKRsfP0fCQulvPF4PVNcD+PVZ7a3WtB/uBIDquNRnxTcas2r/S9uHqo2RQBEJAOFZxv53v/tdiq977rknf4+kkki+iAoRcd1Zs2alCRMm5IB8VGVYZpll0mqrrZYmT56cy/xHFYmyT7Q3fo4gfoxhVDyIMY+f47H4vTqW0f9631pVSOjkPrcvAQIECBAgQIAAAQIECBAgQIAAAQIECBAgQIAAgdeagASAUTbiQx0UHunu15cIaBTAb9amgQL6QxUkHw6PRksXDKaPccxI97NesSAC9PEVQf34Xm1PGZv4Ho8NdK+2Ssqo2ox0f4dj/J2TAAECBAgQIECAAAECBAgQIECAAAECBAgQIECAwEgJSAAYKekhuo4EgL83lOzmQPFoTAAoiRpRkaCatBGB/VimoJF3NQGgPN5sv3aeEt08ru203z4ECBAgQIAAAQIECBAgQIAAAQIECBAgQIAAAQIERlJAAsBIag/BtXohAaAZQ6uArwoArxuCu6j9U3R6vw20BET1iioAtO9vTwIECBAgQIAAAQIECBAgQIAAAQIECBAgQIAAAQKdCEgA6ESrC/btNCDbBU3u14RWwV8JAKmvdH6jsWvlM7/HWwLA/B4B1ydAgAABAgQIECBAgAABAgQIECBAgAABAgQIEHgtC0gAeC2P/nzqezVI3O0B7flENKov2+mSB6O6sxpPgAABAgQIECBAgAABAgQIECBAgAABAgQIECBAoIsEJAB00WC8VpoiAaC3R1oCQG+Pr94RIECAAAECBAgQIECAAAECBAgQIECAAAECBAh0r4AEgO4dGy0jQIAAAQIECBAgQIAAAQIECBAgQIAAAQIECBAgQIAAAQJtC0gAaJvKjgQIECBAgAABAgQIECBAgAABAgQIECBAgAABAgQIECBAoHsFJAB079hoGQECBAgQIECAAAECBAgQIECAAAECBAgQIECAAAECBAgQaFtAAkDbVHYkQIAAAQIECBAgQIAAAQIECBAgQIAAAQIECBAgQIAAAQLdKyABoHvHRssIECBAgAABAgQIECBAgAABAgQIECBAgAABAgQIECBAgEDbAhIA2qayIwECBAgQIECAAAECBAgQIECAAAECBAgQIECAAAECBAgQ6F4BCQDdOzZaRoAAAQIECBAgQIAAAQIECBAgQIAAAQIECBAgQIAAAQIE2haQANA2lR0JECBAgAABAgQIECBAgAABAgQIECBAgAABAgQIECBAgED3CkgA6N6x0TICBAgQIECAAAECBAgQIECAAAECBAgQIECAAAECBAgQINC2gASAtqnsSIAAAQIECBAgQIAAAQIECBAgQIAAAQIECBAgQIAAAQIEuldAAkD3jo2WESBAgAABAgQIECBAgAABAgQIECBAgAABAgQIECBAgACBtgUkALRNZUcCBAgQIECAAAECBAgQIECAAAECBAgQIECAAAECBAgQINC9AhIAundstIwAAQIECBAgQIAAAQIECBAgQIAAAQIECBAgQIAAAQIECLQtIAGgbSo7EiBAgAABAgQIECBAgAABAgQIECBAgAABAgQIECBAgACB7hWQANC9Y6NlBAgQIECAAAECBAgQIECAAAECBAgQIECAAAECBAgQIECgbQEJAG1T2ZEAAQIECBAgQIAAAQIECBAgQIAAAQIECBAgQIAAAQIECHSvgASA7h0bLSNAgAABAgQIECBAgAABAgQIECBAgAABAgQIECBAgAABAm0LSABom8qOBAgQIECAAAECBAgQIECAAAECBAgQIECAAAECBAgQIECgewUkAHTv2GgZAQIECBAgQIAAAQIECBAgQIAAAQIECBAgQIAAAQIECBBoW0ACQNtUdiRAgAABAgQIECBAgAABAgQIECBAgAABAgQIECBAgAABAt0rIAGge8dGywgQIECAAAECBAgQIECAAAECBAgQIECAAAECBAgQIECAQNsCEgDaprIjAQIECBAgQIAAAQIECBAgQIAAAQIECBAgQIAAAQIECBDoXgEJAN07NlpGgAABAgQIECBAgAABAgQIECBAgAABAgQIECBAgAABAgTaFpAA0DaVHQkQIECAAAECBAgQIECAAAECBAgQIECAAAECBAgQIECAQPcKSADo3rHRMgIECBAgQIAAAQIECBAgQIAAAQIECBAgQIAAAQIECBAg0LaABIC2qexIgAABAgQIECBQF/j73/+eXve614EhQIAAAQIECBAgQIAAAQIECBAgQIAAgS4QkADQBYMwlE34n//5n/T6178+xYfxs2fPzqdeYIEF8tcb3vCG/Hs8FlvZ929/+1t64xvf6MP7oRwI53rNC7z44ovpzW9+86AdIpjWKqBWnsvlIq32H3RjHEiAwGtSIP5PePXVV/P/CPF6U33NicfK38v/E1Ukr0fDe8u8/PLLTd9jXnnllfSmN70pNyLejxZccMGGDYrH4n/EGMPqFv9LxvhW/18c3h45OwECBAgQIECAAAECBAgQIECAAAECQyUgAWCoJLvgPOWD+vjQPT64ja0E/avNi4B/fDD817/+NS200EL5IbP3umAANaFnBOK5FVs9oNJpB0sCQQR64jkbv8dzup7MU84r4NapsP0JEGgmEImE48ePb4kU/1eU/zu8HrXkGrIdXnrppRykbxS8b/T/X/1/wXivKu8z9YSySPyI95SSBDBkjXYiAgQIECBAgAABAgQIECBAgAABAgSGXUACwLATz58LPPXUU+mRRx5JM2bMSDNnzkzx+/PPP59ngS222GLp7W9/e/6+7LLLplVXXTUtscQSOSHAB73zZ7xctXcESvA/AjPjxo0bdMfqwbSS4FOSdSK4I+A2aF4HEiDQQiBec5588sk8izxebyIgXN3i9afMKi/JSVBHTqA6w7/VVWMsG1WVmTNnTho7dmzTCgGtzu1xAgQIECBAgAABAgQIECBAgAABAgS6T0ACQPeNyYAtKuV360G/6gEXXHBBuuKKK9JNN92UnnvuuTyzP2bmxQf39Rli8WFwPP7Wt741bbLJJmny5Mnpox/9aE4OGO5NxYHhFnb++SFQSilH8P/zn/98yxL+rdr4wgsv5ADbhAkT8vctttgiJ+2U52gp71zOowJAK1GPEyDQrsAdd9yRNthgg7ToooumeE2rJwDE366//vq06aab9i0p1O657TfvAmUJgLPOOitNnTp1rhPG4zFm8b7xmc98puEFDzvssPTEE0/kJIAYz+oWv++yyy5pyy23zI+NGTNm3hvtDAQIECBAgAABAgQIECBAgAABAgQIjIiABIARYR6ai0TQvMziiqB+rNkaAb+YwXX++eenk08+OT388MP9LlYPCNZLvNZbtsgii+QPfA866KCcGFD9wLfdCgExKy0qCcSHz/XrxyzBCJLGeQUrh+a+GM6zxH02a9astPPOO6e//OUvc11q4sSJ6eyzzx7OJoyqc5eAzL333ps23HDD/BwoW0ngafUcbKfDK6ywQtp4441zYOZTn/pUv+dSBGriGgOt99zO+e1DgMD8EYj383juNnp/LLO120kGHIrW33DDDWmzzTbr+1+jngAQ14hkw4022kgFoaEAH+Q53ve+96Vrr712rqPj/8VIGN13333Tt771rfy+UN3if7G11147Pfroo3M9VvaL/yv333//nEhakk/97zbIgXIYAQIECBAgQIAAAQIECBAgQIAAgREUkAAwgthDcakyiz8+iI1A+/Tp03PA/r777utLDqhep9MEgAjcx3mXXHLJdOqpp6YPfehDHS0L8PTTT6fHH388BwPiK2aVVbf427ve9a58zmaVDIbCyjmGRuC2227LwezY6ktExMzCqDihosP/tx7OBIDyfCmvAaWCx0orrZQOP/zw9PGPf7wvYacEawRqhuY54CwERkIgntsR5H/sscfy+2M8j+vv5/G3eA8dia2TBIBOytGPRNtfS9cY6QSAYuv95bV0l+krAQIECBAgQIAAAQIECBAgQIDAaBOQADDKRqw6C/+6667LJftjFlcEHiNgUJ/h1WkCQMw8jABEnCvKix9yyCHpq1/9attK5513Xtptt93S4osvnmeM15cdWGqppdJdd92VqwuU2Wltn9yOIy4Q99aRRx6Zjj/++LTQQgvlagDVbcqUKemqq67K952EjpSTZ+J5E4k5kyZNys+l6lZm7s7LQIZzPK8jEBjP17hmPJfWWmutXAkkvsdWkhHm5VqOJUBgZAXOOeectMceezRMAHjDG96Qll9++RSl+RdeeOFhb1iU948KAHHdeN0ZqAJALB/k9WbYh2PAC5QEgPr/f9UKAN/+9reHrAJAaYgEgPk35q5MgAABAgQIECBAgAABAgQIECBAoJWABIBWQl34eAT8brnllrTjjjumJ598sq+FsU747Nmz+7W43QSA8sFxfMhfgvbxoX/8HGvEfvnLX26rEsAPf/jDXJI8ApMRPK4HhZdYYok0Y8aMFEsNlEBmFxJr0v8KPPfcc2n11VdPM2fOzBUdqiXtY5eSABA/SwAYmQSAcnPGcyySAEr1hRifWBbk9NNPT5/85CdTvB7EVoJAZfkQQRtPbwLdKRDP4R//+Md5yZVYJqdeASAeX3HFFdNvf/vb9Ja3vGXYOyEBYNiJh+QCEgCGhNFJCBAgQIAAAQIECBAgQIAAAQIECPSUgASAUTicUR74ve99b/rTn/40V+tL8D5ma0fQNoIIESCMwG0EDMtM7ZjJF4kEsZVAfKPZySUxIIISH/jAB+Yq6V9vwIUXXph23333HCyuz/6PfaMCQCQARHAyEgxs81cg7pHx48f3Be8jaSPuk7hfIvj02c9+Nl166aV5JnspOV9tsQSA/uPXrAJAo+fXYostlp555pl8kkaB+fhbmX0bz9MYn0b7lmOj+sBLL72Uq3ZE0k6Mb4xnJAaURAAJAPP3OefqBAYSiNeIqKITr7tvfvOb50q4iteAf/iHf0j33HNPrshSX5JlqGUlAAy16PCcb+utt07/8R//MVfCSL0CQP3q8X/aGmuskZeciPeNuOeqW/wfcNxxx6VDDz10eBrurAQIECBAgAABAgQIECBAgAABAgQIDJuABIBhox2eE8cHslEe+KKLLsrleOvBvPjANwK6Zbb2Msssk9Zee+00ceLEHEj885//nJ599tn04IMPpkcffTR/YBznHDt2bP65JAWU1kfgML6WXXbZdPPNN6eYwd9sazcBIIIXZowPzz3SyVlLckh8j3GOgFIEmSMQEMs/nHnmmX3B//hbBAmqmwSA/tqdJgBEwL7+nKueMZ7f5Sv+Hs/vMuO/vl/8Xs4Xz/VTTz017bnnnnk35bk7eVbYl8D8EZAAMH/cR/tVB5sAEBWktthii3Tffffl9476Eg/xfnPGGWekvfbaKz823Akno30ctJ8AAQIECBAgQIAAAQIECBAgQIBANwlIAOim0WijLffff39af/31c6n/amCwHFoCuSuvvHKeAbzddtvlYG7sG7O4IxAYpYNjv7vuuiude+656YILLsjB/3pwN85Zgo1xjhNPPDHts88+TVspAaCNQeyiXerB5Pj94YcfTgcccEC69tprcyJJ3DuRHBD3SL2qgwSA/oMZXhEkiSoXkyZNmmtJjvoazXF0BF4iYF8v9x37hncJ+levVE/8Kb/HvpFcU8YtxnDDDTfMSR1RCcBGgED3CtQTAOrJQfE8H8kKANddd13afPPN+6oE1V+jQvLGG2/MFYkazSBXbWRk7rX3v//9+f26HsAv7+/77rtvTgirb/E+cccdd+RKMfHeUa/KFO9lseTE29/+9pHpiKsQIECAAAECBAgQIECAAAECBAgQIDBkAhIAhoxyZE70r//6r+n444/Ps/zjw/gXXnih34UjmPi2t70tXXXVVflD2wj6xYfCJXgbH+jGz/G9BB1/8YtfpF133TWfq/4BcszSj/0iELHpppumKAncbBvuBIBGs59HRr43rxL3QoxvlKGPdaUvu+yyvAZ1/B73SNwPpRR1o+C1BID+90WnCQBRtjkSchpVV4gzR6LP73//+1zy+3e/+136t3/7t3zBgRIA6ssMrLvuuum2227Lx1hyozefw9VeDdXrYykd3vtiI9PDdj2rCQDl9bfawnYTAMrrQKMkwU56LAGgE635t+8222yTrr766rkS9FolAJQEk/i/Mbb6e3xJHI0KUYPZ2r3vB3NuxxAgQIAAAQIECBAgQIAAAQIECBAg0FxAAkCX3yERAIxgf2wxe//DH/5wDu4vvPDCecZd/K26RdAggriTJ0/OQcWYud1sKx/wnnLKKenoo4/OVQLqWzWIECVjI6kgPjCOa9U/MK4mADS6biQl3H333TnoWbYShG41FNWgRnywHG0dN25cbkOZmR4JC/FVAqTVcw9FcKw6A7LMmIvrlcBv6UP5vepTZnOX9dhL20Y6MBuzwQ877LAcWI4tloL4z//8z7715eNv4dco4F8fIwkA/UU6TQB45JFH0jve8Y58knbug6gA8o1vfCNX7ihbdawajdt3v/vdvKZ4vF6MGTOm1dOs7/EY/0Zln+O+jetUl/AogZ64t6IfpVT0cMwAjmtF4CquH69/cb16gCrGIb7itaqTNpTnd0l6KoGxKlrpa/W1eSDU8ppTXlfrJbTL79HWeF1o1Nby+lbaVt2nHB8e5fU49o/zxVjXx7xUkyivkeV1NN5jSr/iXHGNOF/VuliUv8U1JkyYkJNU4r1mKMuDxzWiDdXX9fL6X319j/5Fu8q9WF6zOhnzmP1c+lZfAz36GG0Iy/J6XRLvYt/qc6C0LxzK34tpHBPPjXi/qm7x/CpJd2UJlngP3XnnnfM5Gr0Gx7I+UbK9/F/Q6N6rj3PbT/rajsORABAO0beqdTyP476L+6m6Vcc8/l6tZBKm1XthMH2M52V57Yh7qdx35f+IeB0Y6DlZHZvy3Iyx7+TeizbHecqyO3G9+L1UYypl+ePeaPb+8IEPfCBdeeWV+dhqu1olAMT1y3tW9KHREgBxjrh2tKX6nCyvS+V6sU+5Z6P9MZ7xf2q9PXG92Bq9F4V/tGOg18JOx7i69E2jZIRq26rjVl5Dq/8zRv+q41P612mb7E+AAAECBAgQIECAAAECBAgQIEBgpAQkAIyU9CCvU9YUj8Mj0BJlxadPn54/tI4PN+sleaP0/0033ZSrAJSgULNLlw9jn3/++bTaaqvlUrDNtkg+2GyzzXLwvVFJ8Zg9HsHG+CA5zl0PYKywwgq55Gx8+B8fAMcHxnHNCIxEf1rNNIvzlQBVSW6IvzULBFQTBzr9cL4E0AZKHqh+wBz7xvmrgY1oazUoVT7EL98HE7Aa5K3Ud1jcR2uttVYO/DfaSsJHvdx/o30lAPRXGe4EgBLEiOfZ5z73ufTf//3ffQ2IAE29ZHg8uPrqq+cKAu0kGFR7U5435d6P+yLOH/d3tOPZZ5/NQaEStIvXhHgsrhOPz5o1KweAhnqL51wJspagbFzvL3/5S19iUgnOVl8/22lHq2Sk8voT568n/TQ6f3kNDruBEjDCKfpTlmqpnqe0vwQ+66/38Xi8DlcDmSV4VSq8lHGM1+R60LieIFUNwFWD29GmaH9JCCnBwPh7OcdAr5HtuMc+9WBv9biS0FGST8KrHhQtCRkliFs9vtXrfrUPzY4rzmUs6wl4MYbRj/L3eI+LY6KtYdco6FlMy/vYeeedl3bbbbe+51H9ObnSSivl53N5r2z0HjIv73nV6w11AkBpazUZLq4Xv4dD9T0n7r+SVFIqGJXnXdwP9QSMOE+rca72La5VlkqpLsFSDeJXx7c8N2LfGM/y/0cn16w/F+pB6eprSrwuxPN70UUXzf2qJ7tU//f44Ac/mH75y1/m03eaAFCe241ef8rYVBNsBtvferWB8v9hnK8kWgz23K1eY6rO4VPuteprSEmaKe+T7Syb0yipoFVbPE6AAAECBAgQIECAAAECBAgQIEBgpAQkAIyU9DxeJz4Aj4DbKquskiJYHx9cNgr2Lb300umxxx7LAfEyq7TZpcsHrvFh5y677JIuvvjivt3rwft44IQTTkif//zn8wfSEXApM9XKQVGifK+99hrwkksttVT62c9+liJRoQTyYudYfqDVOrPlg9voewnExYfepUR6fP+v//qvHJBcbLHF8vflllsuL10QgepWyQWNGh19fO655/qCbPWkhwgWlFlu8WFwfHgcwZko7R6ztSNZo7pFMDaC71tvvXVeW7c+e3seb5OWh8c9E/dSBJHCKrZoQ5lxV5aLaHmi/91BAkB/qeFOACjPgbjvYsbn9ttvn18PBtrK7OgzzzwzP7873Uqg84knnsj39J/+9Kd8X0fFiLhuBJTjnl9iiSVSzEyOJQc22GCD9K53vSu//sQ2RuEK/AAAIABJREFUlDPDS/ujcsKvf/3rvLzBH/7wh/T444/3JQbFcz9eByNwtskmm6T3vOc9afnll++067mv9Rnhkay00EIL5edQXKdV30pQPF7r4vW7HlQvM0rjebnIIovM9RpVApCR6BHnajRDPZ6/YV+2klB1zTXXpPiK16A4Pl674jrx2rv++uvn71tssUU+Z7lvSyJVCWLH7+Ec99q0adPy0iDxWlEqwET1ilj/PdYgj3tgXrd4rQ2H2MIrlqeJ1/V77703j3Pch/F6G9eK7/E6ttVWW+XX+PI6Vl7Tqm0ZKLBYfQ+LgGt9hn7Y1JNYol1Rbv3WW29NN998c78ux2t6jEXcd+ES5wuravC4ekD4Rr/KfRB9v+CCC9LBBx/c9x5e3T/OE+0pSX4xTtWkkCWXXDI7DFUgdSgTAEqQvyRbxH30xz/+MVczCMf4Hv+7VLfoa/V+DdcSqI396s+nTvtdgrzxnIlxiOpJUeUofo7nTH1GfDzn43+KNddcM1du2XzzzfsSGTutsFL6GR4lsSVe137zm9+kW265Jb+mxVdscb/H9TbeeOOcBBrJmtXkpg996EPp8ssvz/t2kgAQ+8ZzrmzhUb/f4tol6av4lv9bnnrqqb7dq0knZbZ8vFZGO0t1i3jPmDp1arrhhhvye8jDDz/c73rRt1VXXTW7hnOjJI9OX2PitS2STuOacY/FNeN1LJ6bkZCzxhpr5NePGNN434otjol7K/YrW6P+xf+U9dfkTttnfwIECBAgQIAAAQIECBAgQIAAAQLDJSABYLhkh/i88QFxfNgaH1A+/fTT+cPJ+JC1BNnK5eLDyPiQc9lll8371D8gb9Ss8qHut7/97XTSSSf126X+gfoxxxyTg46x/fSnP02f+MQnOu5ptLvMWo0PYeOD8/iAOAJVUSGg1RYfikcJ9FNPPTWbVAMe8SFto5nrEUSI5RP22Weftq5R2hAVD7bbbrv8AX2jcuhbbrlluuiii3IgNIIGkRwRHzTHGFWD++V8ZXZZBHrig+7TTjstJwSMVCWACChGoGvDDTfMFQAigFkCEK3cGz0uAaC/ynAnAJSrleBPLN0R91x9Zni1VfGaEOMUyTmNStrHvgPN3r799tvTd77znXxs3DcDXSdeZ0oCTOyz0UYb5VnMO+64Y8NKIYO51+KYCNCdfvrpOSAd9254l9LT9dfCco3YLwJk++67bw4sNdvK+EXwP4LaM2bMmGv38lz9yU9+kj7+8Y+33ZUIXv72t7/tt3+15PhXvvKVdOihh851vngticBYBL/rr23xfA7rEoiO19IIBB555JHpwQcfzElW8VpbKrLUTx5LxcTSL/F6UEr6xz7xcwRj99577xyMLGXb4/6Jx+r3QQTC9txzz7T//vt39PraCO+BBx5I55xzTjr//PNzVYcSeGu0b7kHIjFu1113TQcddFAO6lWXDmg2QHEvxfMn3BqVbz/kkEPS4Ycfnp838ZwL1zPOOCMHTRs9Z+L9LJIK4rU/3oP322+/9IUvfKHfkgDV9sTr/4EHHpiDiGEa1ynHx3tio+db9C3eb0q59eo+kdRVHmv7xmyy47wkAJSKBo1OH8kTsTTJJZdckvtYKjxUg/txXP09NBKMdtppp/w/SATj60scdZoAEMHguM/iPTzu93L9ZvdctKu8j0dwfIcddki77757mjhxYsfk5R6K19m4F7///e/nPpXZ8aWiyv9j7zygZKnKtV1wDgaCcgBBggGRpKggwURUAQERCRIFxCuGX0VBQCWJICJcCaJyFS8iBpKgRBFB8BIEgUtOFxAkCSaSJAPn/OvZ+I377Knu6p7pSd1PrcWaOdPVVXs/O1Sx3/f7Nowi4p9+uvnmm1fMF2FsGqkBgL6GCQhRvq4/c1/eCz/xiU+kuuVZOvg9zygS70jxfkdf5h2DcxhfF198cfX5z38+bQEF54UWWmiYeS22dWHOoo577rlnymDTyXtsHXwMYsxvGIm4Zmy1wPVyswNl5XP61v7775/K9sc//nE241hd/TCw5Ft+dN0B/IIEJCABCUhAAhKQgAQkIAEJSEACEpCABMaQgAaAMYQ72kvHgmwsSrO4/cY3vjFFYsZibN09EBTYJzwW0Fnk5UCc6DYNeHl9FkFDeDjhhBOqHXbYYeiUuowBrRjEQj3X4posEiP8ELmbH5FiNfYWJ3sA9aNO/JfXJ+5fRsDl1yOi8JhjjhkyLjSlCGfhOAwAwTO/HovUGCEuuOCCFGGdp2TvpDwsPCMSHXDAAUn84b+IkMyjYUfbl/LvE4WHaAjvPIVt2TcoR94H68qgAWB2KuNhAMj7N5kziOZGaKH9Yq/5KFUIpERi0jfr0jznok70B0TnL3/5yxUGgzjy/pxHgubjopwDMLccfPDBaduQiNAOo0CewrqubzHmQ3AmQhcRCsGw1VE33spzN9poo4psCERp5+nv47xoP1gx1xINXB7Bi3G/xRZbtB2aMX6YZ1ZcccU05vIjysw8iKCH2FwelAXhM6KB889hSjQwUfrMbcyNtBkiOJ+VEb3x3Wi/iF5FfMSsEf/m+fG5z31u2PwaYnPZzvFvopQRUzEUdJIeO/hEJhnE9b322ivNO3X9uWkeZOsbhGX2RKfuEXnc6nv0BYwh0c9KgwWGAsYBkdnbbbddyu5S8m9XJjiToYBnDs+2MuML9cU0wd9Lsb9OzOZveRljTNFvEaMRPImcjhT7TRkqmniO1gBQbtfDOMZEgahMH23VP8s5pywnY+nQQw9NxqZuRH/6GX2cdweeufGelF+fdxGuieGpzsSX349zaTfm3aOOOiq9D7Xb9iTmvDzVP2ZGxhpmxvJ9ps6IwP1p10UXXTQZIZlbyShEVop4N8v5cT59HMNkecCDOfqOO+5IH5UsKQ+mUN5RYjuTMHbwjGDuISMGDOJZE2YwslEQ5U87YyTCaJGXr85wUN5/2WWXrQ4//PAKo2UnJoB4n6M8e++9d3XIIYc0dfHZPqcOmEXp92SQIisV9YQD78/039jihnGGcSIylnTTD7sqlCdLQAISkIAEJCABCUhAAhKQgAQkIAEJSGCEBDQAjBDceHytTtAiipSIzHzP2rws8XciwohkWmmlldLCbaRkjXMjxWmkfC7rE/cuFzXH2gDAFgH5ESIWC+c777xzikRG3AiBK98GoRMBMM5BhGDRPY+IrqtzkwGAhfHNNtusQlgMk0KUv5PyICBQN1L7Ym4gCi0XbUqhbbSLzPBC2AjRuGRd9gP4xFYN3LvcdkIDwOzExtsAwP2OPPLIJJrGth+t5ia2y0AoyvsQ/Yvo8NgCgn8japAtg/THeVR9JwaA8t4haiJu77vvvule+f7xncyj5557bvWpT30qiVTtRKBOxhvfR7hBrCPCv7xerw0AYTLo1AAAo3JMtjMAMFcQ/U5GBKLVTz/99BRtWydc1o31iDYmgp/+wfYN9CcidWM/e7iG6NyJyQvhDAGNlNpNhjP4YHTClET0LdHBsGrqy+36DXPoYYcdlqKymwTwJgMAAjHGLgwYtEO+JzxlaJqPY1xhSCC6m7Llz5l2BoC669c9D6INMQAQWU9UOOMsMmN0MsZanTMaA0BefspN2WgTRGH6Wwjs7cpX1je24AnjANkVEPJpB94Jmg76VvQ1ItLLLYzi+zEvxHZD+TxYzp/UJbIYIbRjTIjv1c1XXIv2oW68h7CtEucx3vL+FeJ/qzFHOeBx8sknVz/60Y+S8WY8DABh4OrEAEBWJDLB8B6FSSJMhWU7tRpHkZWD7Wd4l21q43iebb/99uldsVVWmFb9BH48n5gHjzvuuGQ8IBtM3i6lAWDGjBktM+g09Uc/l4AEJCABCUhAAhKQgAQkIAEJSEACEpDAWBLQADCWdEd57TpBC1GfiMR2Kb8jXTG3xwjAXsQI1KQkjr2bWy24lvcsz4uoTs4bywwAuUiCQIRYd80118wmQCM05RHPnQiAETGJEEDKaqLiEBOIkK47mgwA7B2LMBnRuU0ZCcp7RAYEykUk3y9/+cuhvX3DbJF/p0lwaupysZCN8EDEYR6lWydWIJIQtVyKE3EfDQCzEx9vAwB3J3U1kZK0bdk/IpKavkSqc8SmOCeEXdodQYrvk4oawZP0x5w3WgMABheEPu5FdDrRnETfEk0ZQlKrPkt5EP833XTTdEpTBGgn4z+/DuImxpv8ulPNAEB9yFRAxD2R7xFxDYtWY5bvRB/gZ2wlwzYDiHUYrXhOdCv8x3Xpa+uvv34yJXCNdnMWIiL/sZVCRCHTFyMdfmk4aprf4nOEQuY4tnzhOdHqaDIAkHXixhtvTKYYnjVlhoBO5uNIEU4q8t12221MDQBkglhqqaXSPZrGSycsR2sAiG1zKBfvIkSLI5jzd1iGEN6qLLn4HWbFePeJSHOMI5grOjkwcbB9wCWXXJL6fdm/6CtkVYmtOaL/hhAd5Y57hUEu3iuYP4g6p99QvlKw5nqxbQnbfZAJIS9DJxkA8npyPunqKTfp6GPrgDgnyt/LDADdGABI4Y+ZiDrmbVmOm1bjiL/T3muvvXYyFTUdGDHIqMFcCBOePd0ckcWALA6YdjCtaADohqDnSkACEpCABCQgAQlIQAISkIAEJCABCUwmAhoAJlNrFGWpE7SuvfbaJBSzsFmXBSAWUokGRGgLgZy/s0ct6V7Z8xVDAJFL5R66JY6JNgCw4E55SW3MQnAs/rNQy2e5yNGJABjnIPiTzpXIZFLFcr267QCaDACl0NaNAYCyw5/7xt7RRDQi0oYQWRfxOZoumxs4EFibDAAIaETC5UaFvEwaAGZvjfE2ACBWIfQSqYhYUQpaef9EKPv+979fK8gyV7DHPGMtzCyliJiPr1xAhkArASdMLIwv+hsp7hFm+T3PvhEUEXCIauVz0q1vuOGGKRMBR5Og2cn4z1uLlOyIu3kE51QzAEQ2BZhhlOInY7qMVK+b13NzCH2IuvNdBFqeG028y2tGxHJcCxHuAx/4QDqtVf/AaMIccvPNN6dtYJjTy20sup3vYELZ6UvHH398MpAgBtZt+dBkAOA5gUEMNnVZFerqVRexTd1I2U70e25ua5cBoIzmhkPd8yDPAHDppZcmA0CrzD7dsuzWAFDuhw4fjB2YVJircsNJlKWdiaI0APB8zU0Dsa872XyYV+rmlNyE8pGPfCRtxxBtWf6MMpG+nkwhbGnBuGIrkIcffjiJwXm5GS8hGsc7Ce18+eWXp/Tx5UGfxBRw1llnpSwrUT++Sx/hnSSOGE91/Sm/bmSVoC5lRoOJMAAEUxhSH8rUZJxp1Qfy75HpYMstt2xrKmI8884Cy9j6qps+n7clfY3r8PyhfNE+ZgDohqjnSkACEpCABCQgAQlIQAISkIAEJCABCUwkAQ0AE0m/g3vXLfizwMlCZwg05eJqftlSqItziXAiIwBRn/EfpgEEDxY48+9FZDGL6/F9Pr/hhhuqM888c7ZaEClJ5GdEcZZVZLE6oiC5VwiW1JM037F/bqTJJb3vV77ylaHLhGjO/WPBmz1YyXJAPfidct5+++0V0euUJ8SbENnzMrHgS9Tza1/72rSQX/IOA0A7xnG9yLyA0QLRif1xibJHODjxxBOrO++8M92DOsA0FpLz8nD/X/3qVxWZBTB5UOa69oy/dRKB2kE3m+2UnAGCyXe+852WW05oAJid7ngYAPI7hiEG4wip20vRNheo6FP0rfygj8We12wPcN5559V2l1z8fN3rXpdEWwQu+jwCGeYDrh0Rl/Rz7l1mKkEcRqRcZZVVkjhURmdHf2Z8kEKevdfL+sZ+7dFP2c6C8iA4Me8w5k477bQkPMY8wTUoSzle2Pf+hz/8YfqMeyKmcn0EP1JOEzFcHnHfU045JUWutzvGYwsA7k+/w8hAenMOtlJBCKZtMXZgHCNSmGh7jvK5EHWgzXIzAPMp111hhRXSHIBQH5H6fKc0YMEv2pwsAGwrkO93nm9Hw9/ZPoWsJ2FGikjr2AaA8vBMYOsb9n1HXKV8GDfY8/yWW25JpodWe8nD4YILLkhzcV6OqC8CPNHRZZ/K2zRMXdSL/rrAAguk61FX+vtVV12VTAthnKjrD8GbSPVtttkmiZM8/2666abUV2Nfelgjup9zzjnpWVGOH3jQpkSY8/18uwfuQZaPGM/dzvt153drAIjxFjypw3rrrVedf/75s/W7uFeYjKjXcsstl6KuyWbCgVni1ltvrf7nf/4n8cq3c4jMJLmAz3sH92JeyTP6hMmNMbDqqqsOVTNMbfE57UxfguEuu+yS+ns5P9FfMDHFvvBl+8RWS8wNCPx1B+VjbDBn1h30hXi3efWrX52ye5CSnvczUupjjCK9fYxj+n6YD/hbnWEgMgCU8x/9B1NojOnyc+pzxBFHVGx1xJiMeZ2/t9oCoDTKhEkJzrQLW5ZgvoI/W37wrhZ1ye9fGro233zzCq4x78SY49+0A2PxrW99a3pm5JkacqNsmGqY23lmLLHEEukdizIwD1199dVpLiiNdHmdNAD0YmbxGhKQgAQkIAEJSEACEpCABCQgAQlIQALjQUADwHhQHsU96gwACDpkAWDRMhbcOxGoy2LkC80sfLPw/t73vjctOJNylc9ZCA0RMYSQuBfRmwsvvPBsl2Uv2v/4j/8YSitdLpCzoE06YESdSDMddWQxGhGFg/uyGMsiLQvcRM1FdFtEafF9OHzzm99M+x4jCvAf5Y49pBGJ2HcYUbBVSmxEvLr9cylHJwYAyoyAhdiECIuoBaOoT0ThwWbXXXdNZYmjXHDn3K222ipFroYYlwMuzx8vA0AwL/uQBoDZiYy3AYB+R9sceOCBFduD1BkAIlU2xhQEx/yIsfe9730vjdvyiHHH2GH8f+1rX6t22mmnYXu7U2+iY9lWA9GQMtXtr801EF8w53Bw3fxAHGNuYEyTyrncQx7RNcxFiNNkNNh4443TJRAJY891rsvYReDP00CX4wWxFOEQ4Sg3Ok0VA0Cwi1TjCFqkIMfsgZgcZiMEPoRNIpPhVGZ3iOvkzxGeA6Qox6zBHMwzgnZmKxZMXMzjIajBNearSPfNXI84zvxYRmZzDvt6M1fGMyIERu4RaeLJWsGe6tSF/pSnVec8sgywtUSrrQK4DtsaUI+Ivs77W5MBgL6IqYL78kxknCHGxhYFsKQcmNS4RysjQvQ7ykr70K8jSwFtB7uYOzAEEOlcl4GB8xZZZJFkxKD/l+f0+nnQrQGAcU/d4pnH+GRLEY4wBeT8Gaf8x7ZGmM0of25spF3Z4oS5gGd5cIssAPm5mFRI7Z/3N3jFHEc/2nfffYduX24lwLUR1jEhIC4zN+TjIkRgMuJgEKCt697P+BuZhZiPy4M+SJ/FsMV5rfotrPbZZ59Ub9qZg7pwPnV/8MEHq7322iuZR+I9qt12GWNpAMDgmBvNhlW6qpJZjC0PGO+MZdo8zFGnn356qksI93XM+RsGEUxmGCFo96hvPCN49+I6ufgfmZ5oOzgxhx188MHVRz/60XQbnje0c/QjnhlsgcL838pYpAGgroX9mwQkIAEJSEACEpCABCQgAQlIQAISkMBkJKABYDK2SlamugVmFluJfGShmoXK2Pe5ExMAC6EhosW1QyDktiH0vu1tb6v22GOPoSi2XDzJswCU5Tv11FOTgI2owQJvvoc410e8IKqPReA8IpPrcN1YzKVOO+ywQ0XaVxaL+Sxf9GcxF5EEoRyBL6IDuW/sgxvRpGQpIBovxJG8zJEymyhDhJ2yPkRiYooojQxltyH6GPGALAQhfsS1uC9iAdcgChHDQUQW1xkAYEBkHILGSFPndtqto6z5+XUZADQAdEZ0vA0ACJBEMJKlgajgun4afQjhpIxoZ0yRmpvI2Lvvvrs2Yp+xyJxBNDeGD4Ry+gjfY/ww5kJA4TP6N5kE6gSpMBRgOGB8l+ONfzOeEY8RluoEzYjUJWITM0GeTSOEHurF74jM7D0eZSmvR7kRxhFlQ4RlvsFkRdryugwA0RMiJXW7ntFJBoAQPRENEf3yg88wWq288sqzpR8vz+HftAUiWmxpEJH8sU85ZWGLB0R5fo/Py7FPG1F32hsBLSKkmcPgxfcwFNAXMH3EHMJ5uVGL6xLljIEg5vV8zme+xeQVpo2Ieo57Ytwi+jgYhgmBf4fgyD1I6U5WHL5f1/955rCFDOncy6PJABDPS541RO+3Eth5Ph5++OFJ9C2fedwzvkemGkTMMtI5386GsUHdQ0jPy0y9l1566WSgwXzX7TYNnc1i/z6rWwMA7R/9AXGV5yHvKtHHy+cZfZZ+hmElvhf8YtuQMAnxXsH7RUR059eKfkcbYRop+zR8MQuWUfeRFYR7U9bLLrtsqG1o04hej+uFCQAxOiLX83tF9DiCOyam8uCazFlE8nPPOpMU34moe9q33XYOzKE//vGPW14n7t+pAaAsL/dGWOfZEtu2xHsaGQAwlfGTutRtScX1MGfSjxh/nJe/c4Tph/cdsiIw58fBfcp3NjI6wS8fPzwveBaFKTbvF2FQ4p70NVix/RVHbE9D34j3R+aY/N26brxoAOh2FvF8CUhAAhKQgAQkIAEJSEACEpCABCQggYkioAFgosh3eN9SIMsXK9mblOg6UhyHCaDpshGlyYJn7JHKYmossnMdFtNjH2YW3YmcI4IrF2DK+8SiK+m0I5KPBdZSkGExmEXcyD7AoixHKUQj2CAwUcY8cj8W4EnZzz66sc9uGSnMNakDvBCUiAIlDX+Il2X5WUjHTNCtASCiGklNi9DI9SNtcM4LrtSVMh177LEVexbze50gCTMiBOFeZwDJyz7aiE8NAE0jprvPx9sAQHQy/Y1I0O23336Y+BhiDX0KAwCGofxAIAmDTF3q4xh7RDcjAuVGnTy6NgQ++jn9HoGsvBf3jbTmCNFE9JaCIOVhHLJ3fJ1AzTiHMedst912Q8J+GHlCEM3HHmP7pz/9abp3ng2A8jDXkfkEYw5HtB/CPyJ4XR1CxEJM2mKLLdp2kLE2AIR5i7Yj2pr5Ou5JwZiPgiP1px1j7oEZn+cHdeNa9AnSqUeUc2Rmya+JaYKI2zAIhCgfAj3nIthioAoxm/5Beci6sMEGGwzdOiLBEfL4PoLwGWeckfo2Zcz3OY8vRbQ9nyH+ldtb5PVCmMdgUR5NBgCYYajANMGzBj70kZj3w0xHO9BnyBKQb5FQzs+I96S25wjxk9+pN5HICMInnHBCysbRagsAxjGZPDAA5AJ2Hj3f3azV+uyRGABi7J177rnVhhtumOpBG1HHcrxjmiArQvCIFPr8O+/H/M77DtuCIDiHOFxej6wVmCMiU0DUjPPYPoJr5Ee8nzAPkB2A5y4H7ZtnCIjvwBhjA30aNuXBuwZzDEYexkZuiOBc3lkwI5bP9bgOrEh1z7tKGBBizo2xyblRb96PVl999dQfWl2T88fSAEBGo+h75fse9cFAwDthCOcxP1DeyH7B+KEfMD/lRp7SAMC8gVEgDt6huAbvwGxh044BWzfQLpSJ73FP2jk30cT2EYxBjCR119MA0KvZxetIQAISkIAEJCABCUhAAhKQgAQkIAEJjDUBDQBjTbiH14/FyHxRkoVMhCgixtgXOUS8fC/lPDIrIp1CvAsxq1Ux+S4L50Tpsfc39+MakeI7Uk/H90lzz8JpLMCX0ZBEyhOliqCUL/DH9xEPEFW+9KUvpf9ioT/qjBiDkEB9iZKsE8BDFOE6YQwgwh+RiCPnF2wQU2644YYkkuYHIsamm246lH2g5MT9WZAm+p9rlamuy/MjkwLRr1deeWVt+VmQRkBlUX8sMwAEh7osBFFuFu6JLp9MGQDyflMXbdtuyIUBpofDcrZLjbcBgJsjJBLZ+va3v31YfwnRKITXMPZEoelriMaMb8ZVeSBokVYeATRE9vycur7DNTGvfPGLXxwyEsV3wsDDOCHdMiafvB/yO1HSCPKtzDqIfET/h4DTrjxcg7T3MfbL+kU6aiLR2ZcaTpRtPLcAGE0GgIjIJxKXOrQTwKg7kbZEOsMlti7JmTA+YEV/KKOf47yYX+lzRNM++uijqS3CCBBzLPX69re/ncxXfJ5H7jN3Y4SK74VBIKK+v/vd7yZzGwYuPuNnmNTimcD1Yx/wPNV8Xp+4/lJLLVXdeeedw/hgAGB/81bzG9dCPD3qqKOGmLWbOzDhYIILUbFsD7YUCPE+F3RztoiPGGCi3vn9+M7LXvaydI18n/uxms9GYgAI0wlZE3g3iWdimRGEPsv1efbGc67MaFDyo53pT3lfK5+RRPHTx8u5ib/nEeYwi/ch5j6eyWSLiIh7vh9ZQfg9MmnwzoMRgfet8oj3CVL302c48rKSXp46tMpIguEF8yPP/04O3pfYUoAsJu2eheNlACjbYqGFFkoZn8hSU74rUr+Iwud3ssZgCsozUpWZMjATfOpTnxp6d4zxz9YzZH+oMzRxbbjedtttqX054rrlz9hmhHPYFgazanlE+chowHMqMq6M1ozZSXt7jgQkIAEJSEACEpCABCQgAQlIQAISkIAEuiGgAaAbWhN8bp0BgEVH/iOyjahNImNZQA7xLI/qDVE+FmlD/G8nGkVqXYRxro/4Vhc1HmjCAMAiaYg5ObYmAwDnsqhLVFtE5ZbYqS9pWlkkr1v0zg0AET3KNRAW2bc6r28IDlyTaFWi+POjyQDAuYhI7CmLEBb79TZ1FQRS9sStE1D524ILLpjEEUSS/CjPH82i81Q0ANB3EaMRFll4LwXtJu658MI2F+xn38tjogwApLpHPKnrTyFuIrSR2j4/4EeK9khnXX4fE82ee+6ZzDiITSHCxjXK8xFQMAoQpbvMMstUjzzyyDC8fAdBCBMPkc55PySaFHGt3RYZRA3vuuuu6drleCvLQ5kR9zAj1KXb5m9cg+hQRKLYw5y0++0yANAPmS+I1m13jHUGgJifEUUx6jTNB0TX27NZAAAgAElEQVSfI3QS6doqAwAGLsT5Moo66hkRyQ888ED1hje8odYAEOeWBoDI4ICITRuXgi9cEQ0R65gDmb/DPBDR1GEA4O9EQBM5TztTljz6njKEWMd3MYGx1UV+NBkA4rnA3uX0N+acdgf7ixP53Wp8dGMAYOyVz7fJbgCAV2Sc4F0Bw0lkSQjzVTyTEclj641oq5Jt+W7CeOW5f++996a+nvf3eK9hCwXMI3VHeT2+TxYV+gn9KK5HGbkeZeezMAXQHowNtpyoO0oDQD630Ucx11xzzTVD7VqOV7IDYBCILEKdPJuYa9kuqN12JWNtAAg+pQEAg9Dpp58+25YdeZ3iXQ0OGEPZ6oS5qe6dB5ZhAAijFu3Ed5mHMRBgFMoPvkN/5HPeTSNDQSsDAJ+H2YhxzHguDw0AnfRKz5GABCQgAQlIQAISkIAEJCABCUhAAhKYDAQ0AEyGVuiwDKUBIBYzYw9lLsMCNeIJ0eXnn39+SrXM3yKSkgXaWCTtxADANRFkWGRm4R0RBSGx1VEaAMqoPyKw2mUA4HwWgNkDnIX5uoNIXSLuEbBiIZff416xqByL8aTk5b4I7qRKzxep+T6iH9/de++9qwMOOGC2W7KoTLpfmJWL25yIwYLIW7IjdHPcfPPNadG+TrCN67CtQCkw9toAkJs54tq5SFJmACjvTyp3GHGUYl43PDo9l76MEYXU6yzs1+0z3+5aed223XbbJAr08hhvAwCCGP2Xfk0kfzsBGDPJ9ddfP1t1GYukwI/2qxPIMMGQDp6jKSMF349+0Cote4hFRMMeffTRsxkAMC8RvctBXcryMN6Y2xB764xLdfWnTfI5sl17I9IhFiNuYwDAkNDqIE331ltv3bb7NBkAop7MVaSoz8Xj+IwyIIzdd999w+6FaIkIjjCGyEc92x0YQKJeEdGcnw8/0uWTKps5r1VGk5hjeTYgjMdcW84BGAAweXDdYIEoTN+IzAH5/elftC0ibtSlNADk8zsCIHMA2QwwYfF8KusT8zt9jXPyo8kAQF9gzBDtW5pf6jjzXGLOjr5b9sfcAMD3IwI9rkXdIgPAVDQA0A+oE0YMjEVhuinnabiSxQOTQLtnRznG+fe6666b2rlu/PM3xPlvfvObHU/rjPnIJpK3F9eKjD33339/6gc8L0466aRkBKkzN4XZiih1xmT0ea7F2GMLCMZVbuzIxwxZA8hIUZcdqVWFKD9bLVxyySXDtlyK73RqACiZUjbqgVkDFowBxijtzDshWzFhlooMHuX3mdNi6408E0KUK95BgzumMTJ1lGM4/h1bRsRzlu9jfsXMh4mtHG+x7VJsYdNkAOA+kcGCjBEYUctnkVsAdDy0PFECEpCABCQgAQlIQAISkIAEJCABCUhgggloAJjgBujk9rFwWhoA+G4u0rAQjGDDAiWLtfxkcfTuu+9ORgAW3BHPuskAwPW4byy4IqB87WtfSwutLJSWAhEL5KRBDmG9jGBsMgBQJ/YGz/d5zRmxII0wwkJuvt9s3f7llCFELliweA2XUsSMKFr2OKdu+dFkAKA+d911VxKgglG7No2FfRbPEUiIZMyPaGOEBFL7Eo2bH4NuAIAP/YNtGWIbi07GUJwT44V+QJQoQmMvj/E2AGCSIVqUzB9EgZdHLswitpX7pDMvkPUi9lovxysCL5k4yNzB/JLvBc+96gwsIWgh/JLKvTxCHGXPZlLN51GyRL8yDmlb5pdyT2kixxGIGB+0ZSl4l+WJSNGIGi/LEmIWf4/IdphFBoAHH3xw2PiL83qRASAYjtQAENHWcMPQ0nQgupNhATESdqUwCz8yCdB2IX7WXTPGHplhcgNAyT8MAPQJ+hbtecYZZyTjBHNzGbEb7RSRuxHhy79pcz7P2zIMTLHVC9crRUgYcZ1cjIw6NRkASLNP1oQFFlhgKBq8HWMycWCKoqw8VzBn5AfXw/wVJrp2BoAwLpTPh8m+BQD95uKLL07PcOoQWz9Qj3hOw+Z3v/td2nInF8BzQ1qMybz+tC/zwzHHHDMb1/wa8OcZUSc4l8/++B5l5pmMcQGxnzbnJ32bv0XmFOZb+ngIy2VfKA0AMf/AAIEa8w2/5/NsPmZ4R0PMjvenpvGMuZG5mxT4vC/UmSK4xlgbAKKdy/sjvGPIiPFf9nfKFm1CncnQQdr9fNuqnEFkf8lNXRijMCLAopWhkucMGXI6MQDEOxrmOIyoMUdH3TQANPVKP5eABCQgAQlIQAISkIAEJCABCUhAAhKYLAQ0AEyWlmhTjnzv5FIQY2GVhUkWP4kujAVnLsciabmgjohHxDoLovyMiEkW5FmcL9OvRrFiYZW0zHyPiMiIxMyLjgFghx12SH8KkS7/HOEDAY/I1Vwwj3KyGMxCNovG5RYClKFdxDz3ycXE/L510e35+fxOpD+R1PnRZABgsR7Rp1WkbNmsIUrAjgVpFvzLcsY5RBH+53/+59DHddHN7SK+m7p2GX03FTIAUCdSCmMAoM/mQkrUp5UIwndzYWG77bZL+3X38hhvAwDjHg70lW9961vDBKCoL21L1gSi1vMDAZTozlxczT9HAEGwDIGnyYCCQMecxH2/+tWvVnvssccwvCHWkskDc1I+Zj/96U+n6N0od9mWbOOBiYF5rpOI7G7bNsYeUfeIdWQCyA9E8xChMQCQGr7dMdYZAEJExwBAf246SgNAuWc2bYcBADNJRPyWzwD+Tb1oA9qwGwMA/eiggw5KGQbK+bzO4FbWp6n/5f0lfo9MIWQzIQtA2f+JuA7htrxfLraXz9I61hhqSHvOUWc6QaxF4GRc1UV55xkApqIBIOYRjFVwjb4SIm+YMZZccsm0PQCGiPxoYsznYdrI5/LcAMC1MS1xrzAwRuajSN/OZ5jvzj777Oryyy+vrrjiimQSYXxEVom8XGE85J70Qa5Xt6VIOwMAGZl4x+AZUWYhinuRvYko+E4zAMTzhi1OyNzR6hgvA0B5/x/84AdDxqS6OpXvIGT/uPHGG4eMIuX1eKZ85jOfSQzjOXPTTTelDEx175sxB1x66aXJ+MTWM/lR9/7EM4xrYSzgGYAxJPoN39UA0PSU8XMJSEACEpCABCQgAQlIQAISkIAEJCCByUJAA8BkaYkW5YgFTBaMWUCti5CLSPc4J9JdR5RmLHLGTxY44z8i3RCPEEZaRchTtFwcRqAjfTflKSO6MADE/ruxUJpXrVsDQB6hWrdYWwqEozEAIOYTuZgfvTYAxLXbGQDiHA0A9YNCA8BwLu9+97urc845Z9gHEW3PT9LLH3jggbOdw1gOA0AZjc2J3RoAEGYY9+0MAIhy9P8mA0BdecbaABAiVWQAKA0AkeqauXWyZQDotQEAITSf33ORNbaVKQ0AZQcsMwDQ9uNpAKDfRyp9xgjbh+RHUwaAkRoA8qjm/H4Y39gDnnFVF6HebwaAeAfp1ADQ9DqWGwAicw/fqTMA0NciQ0a+BQgGRDL9sMUOBir6eSnIc738P/oR/44MMq2MkqUBIAR62hUDANlWyiwreZ2JOn/Vq15V2zfq2EwlA0Bdf+/WAIAhcvfddx9iCG9ME2QACGNGyYl7kBFirbXWaswYE+/Q9J3cAJCbTTQANI1SP5eABCQgAQlIQAISkIAEJCABCUhAAhKYLAQ0AEyWlmhTjqaoOBYtSU1Lem4WLlkUrotI5zoRlRgL5mQEYEHz1ltvrT70oQ+laF/+FkddxD1p6Yns4p4IGvlRGgBKgZ6Uv91kAGi3WM59R2sAiKgxGCy11FKp/vkxWQwArSL9zQDwj6HmGsQMAFQe0Yi016SsLjOEBBz6N9ktEKDyYzIYAPLy5BkANAA8Z7wiG8HKK6+cBKnyyLcAmAgDAAI528y0iqAnVTvbCeQpwMfLABCsIpKeyPyzzjprNoQTaQCoe673swEgjIoI7q0yADS9jo3EABCiLtcm2n/LLbdMY4q/R4aAuG8YFlplo+Adi+xHvPvQ78sMGrHFAfPYEUccMZTlKAwA9MFW0f+UgW0RGFPcPzc1tOLSDwaAvG5NGQAOOeSQas899xzaAgrebMGEAYCMDOX7UJh/fvzjH6cMOPGO0Or9tpUBIN4T+X5kw3nlK1+ZsmHNmDFjmDG3qR/7uQQkIAEJSEACEpCABCQgAQlIQAISkIAExoOABoDxoDyKe8Q+zAjRpMYv014j7CHCI/4hzG+++eZpcTSPeGt3+3yf5z/84Q8pTSrRr3nkcP59FkDXXHPNtHVAndjYlAGgyQDA9fMtAEoDQBlFNloDAHv5htBI6t3rr79+NlznnntuSjdft7c0J3a7BUBcvNsMABoA/t0sZgCYfUQTzYrghBBBOva6A9GCvr3ccsvN9nEYAEJsKsdTLzMAkO6byNkQrZdYYom0BUB+hAGgVTRnZACINM2jmFprvxqCGnMh6Z9j7+84ObIbkJmk0wwAIX6vuOKKKVq1PKgr12WPerI05Ec/GwCoZ7n/O38r+2DJo92/674bBgC2XCmzZGgAaD+CLrroourtb397aif6Yt0zn6w5jEveJcotAPIMAL02AHSyBQC1i62NSBXP85qD534YHduZ6PgMoZcU8/x8y1veUq2//vrVJptsUpFWPhfz417MDWEAgFds00QUOn0w3q04v7w3GZkwGMS1WmU0ilbLDQBsA9Bq7EyGLQBaZQDIe2C3BgDec8nSggGAbA4lzzDEHnfccWlrqk4MAJSz3AJAA0Cvn7ReTwISkIAEJCABCUhAAhKQgAQkIAEJSGA8CGgAGA/Ko7jHU089lSL7EcV33XXX6sknn5ztaiwuszhJJBqRlgh6LHrybxaHywj9sihlpNsJJ5yQFkq5bixe599hcZRFcBazuXa5AI4BgO9z1O3J2mQAYAEXkYZ0zSEUlvdH6MSAQArgMkq43RYAdRHiEYUJq0UXXbRii4L8+NnPftbWALD00ktXl112WUW9uj2WX375igX//KA8IZQecMAB1d577z1sUTs/f9AyAMAH4QVTxvzzz5+E0/xoipqkvyAaINJsvPHG1ZFHHtlts7U9PwQZMkkwTp544olh7Zv/gej9EHzKurS6EQyoR0QrrrfeeqkP5imx47sxhlZfffXqV7/61bBLEhm51VZbpb/HXun5SS9+8YvTnsyI9ZHev13/i/5I2T7/+c9XpGwOwSvmFMoJ/7XXXru64IILhkQrzmOOQ5Rl7qkTGxHRiboMQbLTxotxXs5XXCdMUJwT2VMeeuihaqWVVqr4mR+0UQjKJ554YoombndQT76DMYP+QLRqOd772QDwne98Jz2XQjyGBVkBPvKRjyQMdRlmyMRy0kknpc959tX1t/K51Wre5/u0L2IvUefMGfmhAaD9COrWABCC689//vNqs802Gxr70T7xbkI7XHXVVWkrhG6PffbZJ20jUTfvM77JlsEcwVgOMZdxzt+vu+66oa9RJp4FzHsxT2MMQNxnTkWMJhqf53EYL3mv4ndMALwDlUe5BUBkXOJezPXMAY8++mia2+qe3Rg9SVUf26SUz7PyOzGfsV0Q2220ypg0WQwATe8r3RoAqD9zCnN1mb2JtikzMvC3dhkY4jlBOc8444xq6623TvNHbjYxA0C3I9bzJSABCUhAAhKQgAQkIAEJSEACEpCABCaKgAaAiSLf4X0RkFhwRFjffvvtawWTEPmI1GPhHXEwFqybIshKIYWFc6L5uG+dAM/5b33rW2uj36hSaQAoF6SbDAAseN9xxx0pUjkWb3NUkbaXaL6Xv/zlw7Y6aGcAqEOeGwAia0IeRYcZ4b3vfW/L1OoITP/7v/9bYQTgaBJxIwoOEYDy1wnEcEdo+P73v1+R1rspQrHDrjTstDBExPXjZ15/hDpEvBA2yrKQeh7RgqNJfB9pOeu+F+I3bZYfTQJD7PFO/67bJmO0ZRwPA0AI8fA+8MADq/333z/1u7osFQha9CWyBHziE58YFiHKOCLrB9zmmWeeYQYj+gJC3SqrrJKuk+8JD6uSd/5vxg0p1/NsIvCPeeWDH/xgEoPzMfvDH/4wGYhywSVvEwwJt9xyS7XIIot0PN7gcsUVVyQBrsygEmYQRDfEvqYMANHP6TtHH310tdNOO7XtMiEePfzww2lvb/6dHzH/9GsGgNIAwLilLTB/1EUr0z4YADiH/l22VzlH1Rk6OCf6XJhIaOdgnfPXANB+xuvWAABj5hyEdt4jMF7kUdd5m8e80u2ci/mLLDD5thPx7KE/bLvttuk9JJ61lAGzzoc//OFhfS5MivQz5kHmK4yNmJTqsg2F4IyhCtNVeZQGAD6P+sccwDM/UtOX8+c3vvGNCrGeuTbP4tRunuUevPthjBs0AwCc5ptvvlR/TKHlfBDtg7EgzB+dGAD4Hu1w7LHHpne/vA/T17gGxr1rr73WLQC6HcCeLwEJSEACEpCABCQgAQlIQAISkIAEJDBuBDQAjBvqkd0oFh4RREhfWxcxGdFiCy20UIrWXXDBBZMYmO9v20oY7dYAwAI30fmkv64TBEdrAIiIfqLj2Q+3PGIB/uyzz67e9a53DVvwbWUAaBKnI9tBnp6XezdlAOAcIu+IcuVoMgCECEV0GQJpXXtyHQQIBAYi29odTYJ3u+9ORQMAwj11jqwX3RoA8gwAMO71MdYGAMQs6k89EDyIVkW45++txB/mA0RzsluUoiuCNOaVBx98MImtdQL1l7/85RTN30kGgDAOkUIfo9A999wzG2LGWcxLhx9+ePXxj398ts+J4gyzQSsTAGIe0cW0fdO45uKUG0MRqaLLPbv5nAhf5hMEyzjY35stANhaJT9CPKLv7LHHHhVZOtodwYy9xxENy/L2uwGAzDUxN8IOHqTqZl6jj9RlcEGAJVsF57QSPsvnFm0Qwn+r9ijnO86bbAYAGJGFZ8cddxwSifP6UAeMKhh36LdjfXRrAGBeZtwyfujvmPly7rn4SnaQ3XffvasqMIZXW221tDUHY5DxzPVzAwDzCplEOOhrCMSYin7wgx8MG3/MRXyX9P5E9C+++OJD4ns8y7l+9NMQ+N/85jdX11xzzbCytzMA0D8pOyZL7lv2fS5GZgHeOcq5tp0BgCwlmBcwFQ6aAQCGmDA/97nPVYceemjb7UN453rPe97TNgNAvP/xHOL5hVkjz4aV91+y4txwww0aALoawZ4sAQlIQAISkIAEJCABCUhAAhKQgAQkMJ4ENACMJ+0R3CsEIhbUSX/NAjhH/J2fsVCNuMaCOgvr/B1RkGg8jk4NALEFQESo1aWgZX9bIo/L6EzuM1oDQNQHcZ/I8vL+LMAiELHAv++++9Z+Tjlapc4lCjg/8gwAbAFAauJcJD333HPbbgEAg4022qg67bTTumpdosu+973v1QquXIhIZ8q6wAILtL3uoBkAAgZCNXUfNAMA9UfkQVhlrLNFSIzvEC/y/osgxVYH9E/EDMwC+cF3Ntxww4p+zjxSRlAyf6y66qpD2weUn5f9jyhXDAdE6LK1QJnGn39TJr5HmRg7+YEoTDTnrbfe2jILQGQOaDLbcF3Ke9ttt6U9orlvOS8gIBKZf/311yc2TVsARHYOro0RiojhTo6vf/3raV/w8hg0AwD1pU3IHELEcnmE2HbUUUdVn/zkJztBO9s5d95552z/zrcAWGyxxSb9FgDwiWcoc1udQWIyGwDCVMW4Qmz95S9/OZsBIOYY2hmBtW5bknaNfuaZZybzD9cJsbs0AGDmYU5jjsEAwLh+05veVCvYcw5zEkakI444Iv2e1yHeJSLqmzmE9yquh6mqnN/qDADxvkY5MQ0xF/C9uowrjA22BVpmmWVmMwG0MgBwPplI2AIgTHF1/Pp1CwDqiumMd8UttthiqOrRXvwhMklhoGXOaZcBIAyGmDMxhIR5hZ/MJTxvzQDQ9bTsFyQgAQlIQAISkIAEJCABCUhAAhKQgAQmiIAGgAkC3+ltQyDifBbUSUmPCMUiNJFtLHCHqBWLlSGeIJKWKbvLvbMjzS0Ln48//nhKzczCdisDAOezP3PsG15GFOdbFeQpeqO+CNpEV7GYyucstrOoitAYAiaixymnnFJ96EMfSgJ5LtrFIvdrXvOaoYi9EIM5j/9CGEQgoHyR6j3f7zzKE4IT5SFFLGJgvtjeZACI6xDVRxQe96ROeUQibEOkoO2IiiTDQV262jgvIgE77ScjOW8qZgAo+1v57yZDRJzflFJ5JDz5TrcZAG6//fYUfRr7yuf3pYy5yE3Zifon0jHMMXn989Tn0bcwtFxwwQVp/2vGN+aZ/KCffutb36p22WWXdC/6an5Exg0igRHsOPIyxZYK/D22VWA8IsDxnToDD+ODvb/ZOqNuS4GPfexjqUyU9cknnxwW1ckY4ruI+twz5rB8Swf+FmYirhdmm7LdEeHIovDd7353aJ5gbmX+gxkZVVodRGCTIYB5OM9MEf2AnzFfEc2OOF0X9Rvt/IUvfKHaa6+9Zrsdn/3pT39KZbnvvvuGFSW2U4jtQpr6LVHCzFNEUFPHMiMC7UXafkwWZYaXvC3p59QFMRpzWt1cT1nKDAAhnvGMwsRVtgf1oe3YKx1xmN8jmw3X43lHv4jvwZ32oi0OPvjgZAqr67+MMUwlZX8jAwDiaOxdX/ILsZ027uRgCx5MLTH+yvpRdiLH6f/5sz2/dmyDUWaj4Rz4URbqgkmsNOHlwmcn2TGa6tRtBoAQz5kXGHOk3Y+5jfLEfBV8iMrmWZdvN9Sq3LHXO+8n9AmukW9Nw7XJ9MFzPN8CiT7yute9Lo2/8uD7jAOynCCix/wd8xn1iIwzlIv5iPvznsRn5XwZWUswr9DHy4N5G3MjR6tnFVsYMJ65H3NpZCmIa+Xb1/D7OuusU/36179u25T9agCgzWlD5gWeTxjImI9iHJRZQbbZZps0J9FPab94vtHuMfewrQv869oonil8jzmF59CMGTNajuWm8eXnEpCABCQgAQlIQAISkIAEJCABCUhAAhIYSwIaAMaSbg+uzUIji84s+hMxS5RTnpq2ThBFTGcBmr3BWQhlgbuMlo3FTxZPuQbR5lyb1MKlMJxXY8kll0zpsolQyxf045wmAwDXJsUtEaAh2MWCdog9sW8w+7bee++96dK5oI7Yg5i52267VYcddlj6nH9zPRZ2WTRHIIi6U39MBxtssEESvvKD73Bf9hU++eSTh4nyTQaAEC7IzoCYQVrY/GBhGnNB8MfssN5666U9rvMoxvhOiCVECbJn+1geGgD+TbfJONBpO3RrAEB0IjU//ZZ+Xx70L0Rmotj5yTilrPTvOjE5BIqITEVUZh4IoarMmMAYYYwR0frII4/UppBmfCCgIW4SRc2/43r04RBhKBdjj+wgiLF5ZG7ev/k789NXv/rVYeJ+mBwQBblemHhyLvx9zTXXTFkLmOsYU9SLscz9KVOwwTBBpH4YAsp25n4I3piNyJCAQAs7/kOoKyOUcwMJv1NP0k/ze4h1wSSMP9/85jer/fbbr7Z987nti1/8Yt8bADAV0GYYX5jfSwMC7ch/tBeiLFkTwgCQi7PRH+LZwRYLPFPK68Ucxzg78sgjh42vyWoA2H777dtm7bnwwguT8Fse1De2OenFnNatASDGIG1Ianq28+DZTNvVGd4Q7DHmrbDCCkMGIuoUYzDMMbTrQQcdlLIb5aJ7bpLgd8bjZz/72YSF+Qxxlu+S2p/5tZxjI6MH18aQwtgNk0hu0GBsM0dzb7a0wKBYiv/cs8kAwPsAcxcmhdjCIG/DmDN5j9p6662HMgzAL7KTME9hpKS+zO1sQxLidV2ZuH6/GwDgBgf+y7eOKc0ktC3bMPDuiIFskUUWSfhhypj62te+lp61jKEwlkb7xNxvBoBO34Y8TwISkIAEJCABCUhAAhKQgAQkIAEJSGCiCWgAmOgWaLg/i44sYLNYzAIw0YVE9LL4y4J6XSQzAjmiGNGLLCKzXy3pTzmXiFeux+f8ZIEf4RpRH2GGBepWkYkUdZ999qkQqkLsKu/fZABg8RSxnOg49h4PoZIF2Fe84hVD0YIsZB977LFp73EW7XMDQCAjunm77bZLEdGI7BzUqYyKJGsCAh/pycs9cmNRl1TFpB4vRQoi9kgHGxGHZXPBjHvyPURU9hkmi0CehSAEBQQJhB3aL4SqOkGS7Aa0C8LwWB6leSTKkv/9Ix/5SBJI80jLvEyIbjDi6EXEaVN9yzI3nd/p570Qy7hXtwaAKF9dtC+f0b8YIyGE5ynog3nOhOswFhhPjHn6NUceEZsziXojtu699961W2eEyYWIx5/+9Kcpe0WedYRrUEbmFMQ3RNXoL3UZABjnpGIuzTKUK6L53/e+91WnnnrqUFaQsh2p41prrZUi99lygPtFNgLmJsrMOCPiE3aIkBxlOzMHXXLJJbONNc5HwCSaHC7lkZsAEJBIHc48y9+5D5HZHLQBRh6i+kOUqhvvUXaME2UGAK7TKgMA14rI9amUASDmaLJOYI7I+2/8HqYpjCI8AzBmPPbYY2k8hHEs2puIXs4rs8XAjuswd2MAY14uj8loAOAZ+v73v7+2v8KBZzQiJv2urBN9iXPqtufpdC7Mz+vWABAiOeOY32k7RNU6c1PcB3MR2QLe+MY3DvWFfJzQXxgbiPTlwbsOBkmOl7/85WksI/aHESLmIZ6p99xzzzDTFOMcVmToOP/889O8Fs9r+hP14HP+Th14T2JOaZXhITIKtcoAQDkxouy5557pXYw+nR+UO+Z45h7MRfH+x3lhNOI+tD/vYvzO3Fv3DIt3uTAAlPyoI0YcshLF9fNzuDbljfEVRgPmsz//+c9JRP/jH/84NP+W1+d9iIwGMbc3PWcpC1lXIm1/eb1DDjkksQuDCOdFHTHHYYrBKJeL9XXzN58vtNBCqQ2YI+6+++7ZtpSIeTXescNIxLU0AIxkJvE7EpCABCQgAQlIQAISkIAEJCABCUhAAhNBQCJ5+iwAACAASURBVAPARFAf4T1ZrL3yyiuTIB0Lx7HQGYug/GRRHPEpFqnJHsCiJYudRMSxkM33WTgPIZrvIVwhYLVbpGWhFOEuxJduDQDcJ1LaIhCw+Ep5WFBGpHnJS14ydH+EL6J3qXO+8BpiWghnL33pS9OiPKmtKRvRcXz32muvTZF6pGmNqNxSQObfCIlEN1Oe8nP+3s4AECmPaRsOWG+55ZYpyo/oRtqArANkPcBowUJ9CLp1Bg6uR5QjexLn6dVH2GXafk0DwL/xNAkTnfLvxgDAPRGgaOeI/KwTKziP8RsmAQTNViadaFMi9RH/6YPRj+r6W6RAJjU8oiIiShx1EbuUAxMLZpmlllpqaJ/tMBLdddddw7ID5HViHGLs4Rp1/TvSaiPikGb7wQcfHDYmYx9x6ko92Y4EIwpjn/mLeeQnP/lJiuiMyP+8DHlbYx7afffd08chTEdUOVudhHhV1y78LQRG2DHmmXtpH6JImXciYwPCWRlRyvdjPqTffOlLX+p7A0Dsoc28z7xI2u7I8gIPng20Q26IIV0+xje2BWCuZ46lf/BcIHoc8TJE03Ic0/477rhj2lKCvptvE8H9ppoBIMx91IuxwvMyP6666qoU1RzPpU7nrVbndWsAoO/TFiGiIw4zjtnXPrID1N2L8m622WbVxhtvnMrPuwjPcCLljz/++LTlQWl+Kq9zzDHHpOj8mAPpa/QV/k12I+aEOgNOZDLiu0cfffRQ2fOME7xPYWT4yle+MrQtSV0Ef2yd1M4AwHUxQbKVQF15cvGbDAq8f6yxxhqpLvFeQ79nfqEMXIN3qEE1ADAO4vnIeCZzUmmQLdnwLhzvnfQPnin0lzx7QJ5pi74Wz8N474wtADCiekhAAhKQgAQkIAEJSEACEpCABCQgAQlIYDIS0AAwGVulTZlYhDzhhBOqD3zgA0k8Z2EzRPuIDuxGzCzP5RpcLxbbY0GUBVa2ICA1d4gofLf8PvvsIupgMGChFNGrjFDOvxPpurkfaaHLqGCi9xHUWTSPbQtG02REkMZiL4v1RA0izhMJzFGK4nkGgMhWkN8/UoazmEx7sIhcd5ScIlIwzmURmchOora5J4zr+I6m7nXfbSUkx7lkAEBYCVGijOjOMwB00+96VY9WJoZW14/zx6qs3RgAQniqa4NcAC3HT143hAyMPIw1voN4SlTwL37xiyTQl0edASbuRVT+uuuuO5vRICLy4zrd8Oa6+Zjh32y1QWR/GA/K8sX5jFG290CcD+E2UurnW4+0K09ujsrvE3PbJptskjIa5EeUmfsjXiLAkbmDcpXbLrRrl5wX8wL9gmvXZSCJaNNWBgDKsfLKKyfRuyxrGBAiA0BTv8bogVEK8Z35r0yZD1syfnzwgx9Mn4WQy33zsU894EGWGfbcjnKU7Ul0PsIqR52hhGcZ9wou+ZhoNY+2q2OYXGJ+JbU8InZkZcjrw/UnowEA8wjljv3nKWdZ5/h3mGj4SUQzW8vQJrRtL54fbIFBVDXjAaZ1244Qdc9zqy77DmXHiIORj2ckIjbzVV1faDVn53WvG+9c853vfGf1wx/+cMj4EHMq/R3T43HHHZf6WRyt+isGkzDvMd9QTiLSMVbwXhSR51yHeSTPDEQ5Y1sfIu7JbtHqIMvDzjvvPJQ9qDQ3RJ3L51W0aUShUx7q0soUFhxaZQCgzTAj8O5VjlHuFRkAENWjfeOZwLgnA8Af/vCH9H5Q935Em5AdhaNsuzo2I8kAkI8Tyku2JzLDRHamEPi5X5jt4t55f4x3HOYK3uPIiMO8iuk1364psiCQyebqq68emltaNrYfSEACEpCABCQgAQlIQAISkIAEJCABCUhggghoAJgg8CO9LYuZ/Idwwb7GLGiGIM+CdZMAVN63PJ/FTRbquWa+lzbRbyygxx7irdK9UzZS+V5//fWzpQmP+5aiRJMBAGGI9MAf/vCH0yVyYXSkDHNemBqIPGwlXuQZAOoWuLkWKYdZJG6VtjbKnZc3uPMzopQRH4jaJl3xeB0aAHpLuhsDQC7y1Al8dQJ2eV4uEPE74hWiBeJE3VEnwkQfiHkFsSeO0W7rECm0GV9k2iCFNqaZ2FO7VRmjnh/72MdS9DYH46tOgGzVgnX8wqSD0eiGG26oyujNYBHzDKL8fvvtl85DTCzNB03zbZSB9thwww2H6hJl5vN8H/K6LQD62QAAz69+9avVHnvsMRR9W2cC6LQf5sIywi8Gj9VXXz3NsdEX8/4yGQ0AlA9R9qabbhoyAXRjACAymbqWZoeRzHSjNQDEeCLrB8JsGAmiLCFc15Wtrs65QYd3Eb6P4ZDsOtQXQ1Tdc5bIec6777770jsE808e7Z1/p+x/rd45gm/MSVFe2G+++ebJ6FR3RIaR2F4nsga0YpDP8fk4CLbcD1MP71x1zwf+1q8GgHgfDXZkaoAR2ydgIAvBP96by3cx2NCOMAwTEn9j6wqyMPE8LQ0AeQYAspCQcSp/boxknPkdCUhAAhKQgAQkIAEJSEACEpCABCQgAQmMBQENAGNBdQyvmS/6Ej35mc98JkWqttpjuqko5YIxC6G5kM3+2qTFJQqfI9Kttrou1yN19nbbbTe0n3cZKZvfs8kAEPchKpW9X4kebCcaNNU3Fns579vf/nYqZ6QUr9s3uckAgJBI2TBjRBRdq4X8/O/BINIiI1YhYpDqN09p21Sfsf58smcAGOv6d3v9iTAA0G/pT+xZT8Q8AhNCGGUpU563qk9ETiOMkV4a8YOx1iRwN/EhZTnCORHARIOT3ruTg7JHFDMCPHuAc3QqBHNunQGA8U+ENOnA2Xu8rn65mIMZijF5zTXXJKZEhnYSyRp15Pp87+STT64eeuihoWj4+JxrkcYb7ohWCE/l0coAAIsQD8cqA0Def3JWsVXDaDMAMJcz/x5wwAEV+3vz75j/msxJdf2IfozJAzY8H0kpT5vR7tGf8u9NRgMAfYG903fbbbeh/e2nqgEgWNOmmO122mmn1NeJvCZLUJ3Zo92cE2MvxgwZiU488cTUvsyDpSDM/UPAJ9MPWT/o04zr+CzKSFkicwTf4XqR0Yc+GhmNyLSw/PLLpy2GuE6YTsLMx/VWWmmlFB1ezld5n+a7mCoxqXB9TFJ1JsO8v9bNf2xTQgYEskKVn0e0PgaAr3/968OGTDcZAMK4MJkyAJTtndefLAuf+9zn0rYJ1BPjGc+0/Mjn8pjryNxAuyD8079+97vfpTk/b2f+TfYoMkPw7hbt2gvTTSfPR8+RgAQkIAEJSEACEpCABCQgAQlIQAISkEAnBDQAdEJpEp1DGloWzzlYdER0JlUpQjWL1d0KdnXCAovQLH6z+Hn44Ycn0Y6FVhbdm8QvPmcRlohOsgaUKVe5XzcGgIiOZ4Gc/YCJTibqaqQmAO5Nuv9vfOMbad9wylcnDEWTn3vuuWkP3jzVb94dEJvY9xz2RPiSvrnuaCXgUD/2aSfLwaqrrjq0gE8kGwvWE310YgAg3bzHcwTG2wCw5JJLJpGTDBmk/M9NLN0KqGECoK8iXiFAXnbZZaNqWgwA+++/fzLIwIa5IcxKscdyeYPIDhB7MlOns846KxkcSMfd6VFnANh+++2T8Yf00DGH1l0v2CEYkS4fkY09tylzHk3aVBbEf0TmrbbaqjrooIOS0J0fXIuyIAb2wgBQlqecdxBdMT50ugXAWBsA8vmXvkafg3OT0awVd/owGWgwRDCvUv9Il14nnk5GAwB1oz9geiE7QoybvM7RrnVbAExUBoAoS7sxwTN81113rcgskB95Zo1234+MGTx3v/CFL6R5j/eS4FG+n8TfEYDpy6SG5/5stxOp3PP7xfzNO0GYXMJow0+ivclIgtC7wQYbDJkHuUZuACCbD8JxaSoMITnmEe6HwemII45Ixq1OjvwdarXVVktzdJguuzUAcE/S7neyBQDnhoGS8ne6BQBzH0e5nUxdXbvZAqDcRqZufLN9C5kYMAP8+te/HpZBJvoLcwbPUQy1HPQVskW8613vSkaAcrxxb569ZgDopMd6jgQkIAEJSEACEpCABCQgAQlIQAISkMBEEdAAMFHkR3HfMqKexW0EO0QPoh4j3TEL2OWe0+VtY6/52AuahV2i4j/60Y+mNMSx+J2Lde1MALEIzr0RcojAIjUtUcCRRruuDCwus5fswgsvPIxMfj+EeMRyzAV33nnnkODKl2KP8PwCsWDNTwRShDzKRL1apf3Pv3/OOeekfctbGQ4wYyBqsO861+Pap5xySqpL3T7HURfuT+QYkXlE/cKX8k8G0T+vP4Ipi+ccdamKWSDHJOHxbwII2Pfee2+KAo0I0m75hMiTCw9cg+hTRHX23Mags80226RLtzKYdHvf6J9cDxMK0amIU6Qjz1MkR/rtOsEtoiMRVDDsIMR2Ig7WlZV7hjEB8ZpU4oi28M338Y75iXNDvON3xHXOe/vb357GGqaf/GgyTPE545J2JAMJc09wqNtHPCKFmReYPxFxqT/7Sh966KFJtMwPyhjCH+YATA7lweeYlhCk8ojXELYpz/HHH19tscUWQ8aGVu2OsMwWIw8++GASJxFCy4NMDYz7EFvrrhViHn2R8sXzozz3mGOOSZHJcIEhwm3dwb04B4Mbbcz8fs8996RTo20jOjpvs+h/1IWobNLM8+wK4b+p/2NwQ/SLtN7l+WzvQt+nnp0YajDiIQwjSsce8vk1Gb+I369+9avTn+uyzuTnn3nmmSkzws0335z4hRkg+gHPJeoaGQ4QnXnOdlr/Jj6Yu6hPZKopz6dtLrroourNb35zWyNd/j36HIaeo446Kr0bUKdWke/wCcMNfY52eP/731+xNQjtPZIDIZitPeK5FWJ83fM6siHRD3jWYeLBEHnHHXekrSUQmPN+GVsy0S5sdwK7/Cj7UBgOfvOb31T77LNPdcEFF6TTwxSU95F8jPG+AQfm15e85CUpYwTZFVpxhBeZnMqD85mfmE/5ve77jOGdd945tVOMxXjPKw1npTmKeYn3Sc7n2k0R8sxNt95661D/LUV95lPmYfiGcTPmlWCbl4ExGHMymQB4J+VvPKP5SbvyH9H81IW/cV2+c//996c5nDauM9ywrQtlZaxzND1LRtJX/Y4EJCABCUhAAhKQgAQkIAEJSEACEpCABEZDQAPAaOhN0HdLA0AUgwVi0kUjSLOXPD8ffvjhlGqXv7PoGQeLlix4kuKfBe1VVlmlWnnllVMUOyI0n7NQz4J7fjRlAAjBjIXzWDBGqL/llluS6MSianlQDsR5ForrjrK+/Bshi0XzSy+9NF2bCDbqGZF9UQfKz96/RPEvs8wySYjj6DQ9Oov4fLfVwnppAKAuiBqIPAgjLDjnB/dnkRthgP1liSJjkTvS605Ql2p5W8QvIuDoD0RDlwv4yy677Gz7zTct8E+2+vW6PCGM8vP8888fFtVZN3brhMUQE+Ae6a35yVhdbLHFhqKao/y9MgDE9XIjAPMKAiRmGMYa/QExmjFImSgj442+v+6666Z5BKGduSWO0fRvWDL+QtzHmMDchoBH/0QoxnATJh3KgTjD2KI8b3nLW9KYox5l/2wSbZgzEeP4ybkIf0TbkumD/5hz8gOhHmFws802S8JaCGR8F25wzA/KgxGI+fm1r31tKnN5UHfmc3jnghi/833KR9Q3c11kh2nVL2CIAEq56/aJ52+wohztTBvRZy+88MKhtqkTUJl7eRbAoS7de1nXqB91vfzyy4fN70Qd09/IrMBPhDvE5/e85z3pGRLPq04NJ7Tn//3f/6Vi1PUFxED6UBxNW1Dw/Ln44otTu1CHcgsOyoVxh77KZ62yYMT9Yj757W9/m/obQi33QJTkJ22P4I8IzLNlo402Sn+jnE19u9Xcl89RGDIY9yGSl89B6oEwzrwUYna7OZVy026UkfMxLjImLrnkkvSTeSU/aE/6IpHh/GQrIvp4mFfK/t40n1O32GaC5zOCOyIufYC6UjbqSv/CrEJqfaLDMRAxn0UmAa5zxRVXJFNGnho+sjDBnrmA52NpWGnXLmw1wrzGs4P5gjbm+pSH7APMZbBgSxXmuDAxPvDAA9UNN9wwrPrcC86woyx1z2fmA94TmaNzg06YwHg35F51YyrP/hPCe95/6Ot1Y6sVA7ZVIDtJzE3lecyRmESbtrbJzQDUK7bFifEbzxTKlhtMYq6nH8CUd0YY56aC2CZirbXWqqh/MB3peGvqs34uAQlIQAISkIAEJCABCUhAAhKQgAQkIIGREtAAMFJyU+R7CFdhACAKn8XvXLBDTIyo81jgrRMkS3GnbrGTv/HdiJBFPMkFk3YCQZgF6gSWfEE5IoIj6ioXFkMUQRxgwZzF3NhCgEVaygcPfo+I+6aF5G4NAJExIbYMQFTID8QaFpRjSwWYR7Qmi/3dChpj3Q0RNOAJr3xbgjpTRl6WQV0Mj/7Yqq93agAo25Xr0acidX18HsJErw0A+f0ZQ7Q9RwisiJsYekoDQD5+mXeYW2JeaRI7R9KXGV/0T8rz5z//Oc03iy666BCnUrTqZB7LywHzEHhCPIxocerDPfODCO+Yc0KEbTevxncj5X3duIkyR8R/fKdurmyqX0TuMgfF/JiXn2vmWzW0a5PcJNLUdsGO85r6AefGOfk44vlVGgDiOZDfn34XBremcvXy8xAVo79E5opWbdpkJqBsef3LvhwR22W0f6+i/2mHvO/1ak6ve7+I/kEb5wfGBo4YU5Qh3jP4zkiMDnF/5gz6WbwD8P4QEeBhMAkDBmXg/HL+5e+txgHn59sTtOprvJPQzvHsj3bm+2EAQJiPuTcX2vNxwu9NfarVux3mPu5f93zqdozU3aPba8Q2MHXfi36fv7sxnzEXwwmWUQ/+TZ9iTIb5s1VWqzCFxjP89NNPrzbffPPUR/JMG/QJziX7AlksOHo1Nrrl5PkSkIAEJCABCUhAAhKQgAQkIAEJSEACEmhHQANAn/UPFkJZ4OxkMTiqzkJzpFRlgTsW4yPitpXYX6LLF4/zheh8wTY/J184bbdY3k5o4jMWbCljKebHQnlellaL+K26QbcGgIj4RTClDeoEWxa3KRPnRgRfpxGr49ldc0ELxmFWiL4V/aJJdBjPMk/0vUqTxGiFgXbjGXNGq/TDo71vzjFSdMe9ol9gYikF51zcLUWcbgTjdu1YmiHaCU7t9k/vRLiBP/XORfFoE75fznOUJVJTM174dz4vtcokwjVbpcfnPnyPuSs/JwwBjM28bXJ2ZT+gPLRLXKdsv1x8x1xRZoDJr813eW7Q5nVbxOTmlOAUf2vVviE6xzOMesf8znxZ1gfRj7pTnzyTSjciZDuhfiTzSW7qaiWodjvflxk0yrEUoid8ov+NpOz5d7hHbrgr2y7EeL6Tt3U3c08pwse18p/5OB2tIaGckxh3MbbpR3k/pR7tMpfEu0SeAYCyxjjlu2E8bNcWeVvWmeyCZ/TpvL9GfehPkREiv1dkSuAn81DduMhNfmHezK/B2A7TRfy9znCWGxOib3TTF7h2zDn8xIRRfj/45PMu9yWDwxprrDFkQA2mtCn1xqzGu9w666yT/h3fb9VGcGDbhOOOOy5VOebxMAPwvcMOO6zadddd0+fd1nO0Y9PvS0ACEpCABCQgAQlIQAISkIAEJCABCUigEwIaADqhNMXOKUX2dsWvE4jy88vF7XYLnb0Q+Ea6kNqLe9dxGqkBoBXzVm0TkYYjrf9YdNEQGnLRYDKVbyzqPNWu2cpQM171aJpr6uaX0fahTsXdKFu7MjaVJe7V6hqt5s86gYw2Ka9TzlutytPEudP2bmLXaXk6vV95XlM9Orl/K1F9pGWaiO81tcNElKnbZxbn5/11LJ7BTf2lafyOJ8e6+aY0SXRb3m7m91yAL+vNfWMLjrzdWs1Hddzq2rdp/uu2vt22VxhUMHK86U1vSkaAuvkBI8aqq66athTB8BAGKM7lPafMSsLWENtuu23KKhDX45w8m8tll12W7jnWdeyWiedLQAISkIAEJCABCUhAAhKQgAQkIAEJSCAIaADow77QtGieV7nJANDNAnQvUI50MXUsxAfqM14GgKEBOcccvcDYk2vkgka0y0jbpycF8iLDCIz3+CwL0DTXjEV/6VQ87ZUBoF23axLAynHdZABoOn+sh0CrebRX7djUXwbFADDW7djL67drs171i1blbeovY33/bji2MgC0e99quv5o5/em73djAKgra9P8N9btE8ZJIvL/3//7f9Wxxx6bihkZlvg758S2HPvtt1+1995712KP7TZuueWWaosttqhuvfXWYeexpQ3XfMc73lGdeuqpKcPTWNexqY/4uQQkIAEJSEACEpCABCQgAQlIQAISkIAEWhHQANDnfaPbBfSmBeGxXuwc6fU1APS+I2sA6D3TXl+xSeDp9f3K63U7v/SiPJ0aALjXaOezbuvXJKBrAJjVtgtoAOjFCBm7a4z3fNPt+Bu7mnd25V6Xd6x5N82PTbWeaANAROQj8l9xxRXVhhtuWD322GMpop9tD9iOIX9e8Pu73/3uascdd6yWX375avHFF0/ZADjv97//fXXOOedUBxxwQNqaKbbVyBnMN998KQvARRddVK222mpNePxcAhKQgAQkIAEJSEACEpCABCQgAQlIQAITSkADwITiH/ubd7sg3bQgPFKBvtOajvT6GgA6Jdz5eRoAOmc1UWeOtUDUVK9u55em63XyuQaATiiN7JwmA8PIrvrvbzX1Fw0AoyU8tt8f7/mmqb+M9H1hrCj1urxjzbvpfa+J00QbABDqn3nmmeoFL3hBEvy32267FJlPlH4csf0BJoHp06cPRexjElhsscWq+eefv/rrX/9a3X777UPfIYMA5+bX4UPus8suu1SHHHJIMglwTw8JSEACEpCABCQgAQlIQAISkIAEJCABCUxWAhoAJmvLTJJyNS1o97qYk21B/6yzzqo22WSToUhiFobzg5Sw1113XbXkkkumxeJINZsvPvea0Xheb6yMFeNZB+812ATGew7LaTfNZ2Mt8HXb8hNdnom+f7e8PF8CJYG8DzeN/8lGr9dz5VjXP7YAiEwA8Fx//fWrCy64IL2z5fWJd7dW7VO+63BtDr6HWYC6rL322tV5552X/h73nmxtaHkkIAEJSEACEpCABCQgAQlIQAISkIAEJBAENADYF9oS6PWCcBPusV4wbrp/+TkpYTfbbLP0Z1iQFjY/ZsyYUV1//fXVy172srQgXJZ/stWn2/prAOiWmOdPNgLjPYfl9W8a/5NN8J7o8kz0/Sdb37U8U4+ABoB/t1nT/Nfr1n3iiSeqF77whdWmm25aYd5EvM8zGXG/vEz573m7Ef3Pf2wNgPjPNT/+8Y9XBx98cIr8JxNAZB7odR28ngQkIAEJSEACEpCABCQgAQlIQAISkIAEekVAA0CvSPbpdcZbPBvvBeOmZiOd7JZbbpki+1lMZtE3PyIDwKte9aralLCTrT5N9S0/1wDQLTHPn8wEJtt8NtkE74kuz0TffzL3XcsmgbEm0Ov5cbzffzBhkg2An0cccUT679FHH03ZmUj1/9hjj82GsK58eeQ/v6+22mrVvvvuW73jHe9IRgAPCUhAAhKQgAQkIAEJSEACEpCABCQgAQlMFQIaAKZKS01QOXu9INxUjfFeMG4qz8UXX1xtu+22aeEXE8A///nP2b4CHzIAzD333Onv/SZgaQBo6iF+PpUITLb5bLLNFxNdnom+/1Tqy5ZVAr0m0Ov5cbzf5xD/eUd7/vOfXz311FMVGQF+8pOfVCeeeGJ15ZVXJpNmfpTlC/F/scUWq1ZaaaVqm222SWn/F1988WQqgA9mAt4HuX689/W6HbyeBCQgAQlIQAISkIAEJCABCUhAAhKQgAR6QUADQC8oeg0JSEACEpCABCQgAQlIYMII5CYGxHrMABw33nhjdeutt1b3339/ddttt6WfTz75ZDXffPNVCyywQPq5zDLLVK9//eurFVdcMYn8pPrn4Jr8129bPE1YI3ljCUhAAhKQgAQkIAEJSEACEpCABCQggXEhoAFgXDB7EwlIQAISkIAEJCABCUhgrAiEASC2A0C0nz59erpdiPgh5NeJ+vl5IfzzN7aAis+i7OOd4WCsmHldCUhAAhKQgAQkIAEJSEACEpCABCQggf4koAGgP9vVWklAAhKQgAQkIAEJSGBgCOQZAHKBnu0BOPhbbgTg9/gMowCfs1UA2QPmmWeeIeF/YABaUQlIQAISkIAEJCABCUhAAhKQgAQkIIG+IaABoG+a0opIQAISkIAEJCABCUhgMAnkBgAIRBQ/GQGmTZuWoPzjH/+o4t+I/hHdP5jErLUEJCABCUhAAhKQgAQkIAEJSEACEpBAvxLQANCvLWu9JCABCUhAAhKQgAQkMGAEwggQBgBEflP2D1gnsLoSkIAEJCABCUhAAhKQgAQkIAEJSGDACWgAGPAOYPUlIAEJSEACEpCABCTQLwRyA0AI/xoA+qV1rYcEJCABCUhAAhKQgAQkIAEJSEACEpBAJwQ0AHRCyXMkIAEJSEACEpCABCQggSlBoNwOQAPAlGg2CykBCUhAAhKQgAQkIAEJSEACEpCABCTQIwIaAHoE0stIQAISkIAEJCABCUhAAhNPQAPAxLeBJZCABCQgAQlIQAISkIAEJCABCUhAAhKYOAIaACaOvXeWgAQkIAEJSEACEpCABMaAACYAI//HAKyXlIAEJCABCUhAAhKQgAQkIAEJSEACEpj0BDQATPomsoASkIAEJCABCUhAAhKQQDcENAB0Q8tzJSABCUhAAhKQgAQkIAEJSEACEpCABPqJgAaAfmpN6yIBCUhAAhKQgAQkIAEJSEACEpCABCQgAQlIQAISkIAEJCABCUhAAgNLQAPAwDa9FZeABCQgAQlIQAISkIAEJCABCUhAAhKQgAQkIAEJSEACA0UTgwAAIABJREFUEpCABCQggX4ioAGgn1rTukhAAhKQgAQkIAEJSEACEpCABCQgAQlIQAISkIAEJCABCUhAAhKQwMAS0AAwsE1vxSUgAQlIQAISkIAEJCABCUhAAhKQgAQkIAEJSEACEpCABCQgAQlIoJ8IaADop9a0LhKQgAQkIAEJSEACEpCABCQgAQlIQAISkIAEJCABCUhAAhKQgAQkMLAENAAMbNNbcQlIQAISkIAEJCABCUhAAhKQgAQkIAEJSEACEpCABCQgAQlIQAIS6CcCGgD6qTWtiwQkIAEJSEACEpCABCQgAQlIQAISkIAEJCABCUhAAhKQgAQkIAEJDCwBDQAD2/RWXAISkIAEJCABCUhAAhKQgAQkIAEJSEACEpCABCQgAQlIQAISkIAE+omABoB+ak3rIgEJSEACEpCABCQgAQlIQAISkIAEJCABCUhAAhKQgAQkIAEJSEACA0tAA8DANr0Vl4AEJCABCUhAAhKQgAQkIAEJSEACEpCABCQgAQlIQAISkIAEJCCBfiKgAaCfWtO6SEACEpCABCQgAQlIQAISkIAEJCABCUhAAhKQgAQkIAEJSEACEpDAwBLQADCwTW/FJSABCUhAAhKQgAQkIAEJSEACEpCABCQgAQlIQAISkIAEJCABCUignwhoAOin1rQuEpCABCQgAQlIQAISkIAEJCABCUhAAhKQgAQkIAEJSEACEpCABCQwsAQ0AAxs01txCUhAAhKQgAQkIAEJSEACEpCABCQgAQlIQAISkIAEJCABCUhAAhLoJwIaAPqpNa2LBCQgAQlIQAISkIAEJCABCUhAAhKQgAQkIAEJSEACEpCABCQgAQkMLAENAAPb9FZcAhKQgAQkIAEJSEACEpCABCQgAQlIQAISkIAEJCABCUhAAhKQgAT6iYAGgH5qTesiAQlIQAISkIAEJCABCUhAAhKQgAQkIAEJSEACEpCABCQgAQlIQAIDS0ADwMA2vRWXgAQkIAEJSEACEpCABCQgAQlIQAISkIAEJCABCUhAAhKQgAQkIIF+IqABoJ9a07pIQAISkIAEJCABCUhAAhKQgAQkIAEJSEACEpCABCQgAQlIQAISkMDAEtAAMLBNb8UlIAEJSEACEpCABCQgAQlIQAISkIAEJCABCUhAAhKQgAQkIAEJSKCfCGgA6KfWtC4SkIAEJCABCUhAAhKQgAQkIAEJSEACEpCABCQgAQlIQAISkIAEJDCwBDQADGzTW3EJSEACEpCABCQgAQlIQAISkIAEJCABCUhAAhKQgAQkIAEJSEACEugnAhoA+qk1rYsEJCABCUhAAhKQgAQkIAEJSEACEpCABCQgAQlIQAISkIAEJCABCQwsAQ0AA9v0VlwCEpCABCQgAQlIQAISkIAEJCABCUhAAhKQgAQkIAEJSEACEpCABPqJgAaAfmpN6yIBCUhAAhKQgAQkIAEJSEACEpCABCQgAQlIQAISkIAEJCABCUhAAgNLQAPAwDa9FZeABCQgAQlIQAISkIAEJCABCUhAAhKQgAQkIAEJSEACEpCABCQggX4ioAGgn1rTukhAAhKQgAQkIAEJSEACEpCABCQgAQlIQAISkIAEJCABCUhAAhKQwMAS0AAwsE1vxSUgAQlIQAISkIAEJCABCUhAAhKQgAQkIAEJSEACEpCABCQgAQlIoJ8IaADop9a0LhKQgAQkIAEJSEACEpCABCQgAQlIQAISkIAEJCABCUhAAhKQgAQkMLAENAAMbNNbcQlIQAISkIAEJCABCUhAAhKQgAQkIAEJdE9g1qxZ1RxzzNH9F/2GBCQgAQlIQAISkIAEJDDmBDQAjDlibyABCUhAAhKQgAQkIAEJSEACEpCABCQggf4ggPjPESYAjQD90a7WQgISkIAEJCABCUigfwhoAOiftrQmEpCABCQgAQlIQAISkIAEJCABCUhAAhIYcwIzZ86snn322YqfGAH46SEBCUhAAhKQgAQkIIHxIIABdfr06dVcc801HrebkvfQADAlm81CS0ACEpCABCQgAQlIQAISkIAEJCABCUhg4gj87W9/q5555pnq73//e/Xoo49OXEG8swQkIAEJSEACEpDAwBFYZJFFqnnnnbeac845B67unVRYA0AnlDxHAhKQgAQkIAEJSEACEpCABCQgAQlIQAISGCKAAeDxxx+vnn766WratGmSkYAEJCABCUhAAhKQwLgRIAvVi170Ik0ALYhrABi3ruiNJCABCUhAAhKQgAQkIAEJSEACEpCABCQw9QnEFgBPPvlk9Ze//MX0q1O/Sa2BBCQgAQlIQAISmFIEiPxfYokl0lZUZgEY3nQaAKZUd7awEpCABCQgAQlIQAISkIAEJCABCUhAAhKYWALPPvtsKsBf//pXDQAT2xTeXQISkIAEJCABCQwkAQ0A7ZtdA8BADgsrLQEJSEACEpCABCQgAQlIQAISkIAEJCCBkREg0oojDADTp08f2YX8lgQkIAEJSEACEpCABEZAQANAe2gaAEbQqfyKBCQgAQlIQAISkIAEJCABCUhAAhKQgAQGlYAGgEFteestAQlIQAISkIAEJgcBDQAaACZHT7QUEpCABCQgAQlIQAISkIAEJCABCUhAAhLoAwKzZs1KtYgMANOmTeuDWlkFCUhAAhKQgAQkIIGpQkADQPuWMgPAVOnJllMCEpCABCQgAQlIQAISkIAEJCABCUhAApOAgAaASdAIFkECEpCABCQgAQkMMAENABoABrj7W3UJSEACEpCABCQgAQlIQAISkIAEJCABCYwNATIAPPzww9Ucc8wxNjfwqhKQgAQkIAEJSEACEqghoAGgfbcwA4DDRgISkIAEJCABCUhAAhKQgAQkIAEJSEACEuiagAaArpH5BQlIQAISkIAEJCCBHhDQAKABoAfdyEtIQAISkIAEJCABCUhAAhKQgAQkIAEJSEACOQENAPYHCUhAAhKQgAQkIIGJIKABQAPARPQ77ykBCUhAAhKQgAQkIAEJSEACEpCABCQggb4moAGgr5vXyklAAhKQgAQkIIFJS0ADgAaASds5LZgEJCABCUhAAhKQgAQkIAEJSEACEpCABKYqAQ0AU7XlLLcEJCABCUhAAhKY2gQ0AGgAmNo92NJLQAISkIAEJCABCUhAAhKQgAQkIAEJSGASEtAAMAkbxSJJQAISkIAEJCCBASCgAUADwAB0c6soAQlIQAISkIAEJCABCUhAAhKQgAQkIIHxJaABYHx5ezcJSEACEpCABCQggecIaABo3xPmmDVr1iw7iwQkIAEJSEACEpCABCQgAQlIQAISkIAEJCCBbghoAOiGludKQAISkIAEJCABCfSKgAaA9iQ1APSqp3kdCUhAAhKQgAQkIAEJSEACEpCABCQgAQkMEAENAAPU2FZVAhKQgAQkIAEJTCICGgA0AEyi7mhRJCABCUhAAhKQgAQkIAEJSEACEpCABCTQHwQ0APRHO1oLCUhAAhKQgAQkMNUIaADQADDV+qzllYAEJCABCUhAAhKQgAQkIAEJSEACEpDApCegAWDSN5EFlIAEJCABCUhAAn1JQAOABoC+7NhWSgISkIAEJCABCUhAAhKQgAQkIAEJSEACE0lAA8BE0vfeEpCABCQgAQlIYHAJaADQADC4vd+aS0ACEpCABCQgAQlIQAISkIAEJCABCUhgjAhoABgjsF5WAhKQgAQkIAEJSKAtAQ0AGgAcIhKQgAQkIAEJSEACEpCABCQgAQlIQAISkECPCWgA6DFQLycBCUhAAhKQgAQk0BEBDQAaADrqKJ4kAQlIQAISkIAEJCABCUhAAhKQgAQkIAEJdE5AA0DnrDxTAhKQgAQkIAEJSKB3BDQAtGc5x6xZs2b1DrdXkoAEJCABCUhAAhKQgAQkIAEJSEACEpCABAaBgAaAQWhl6ygBCUhAAhKQgAQmHwENABoAJl+vtEQSkIAEJCABCUhAAhKQgAQkIAEJSEACEpjiBDQATPEGtPgSkIAEJCABCUhgihLQAKABYIp2XYstAQlIQAISkIAEJCABCUhAAhKQgAQkIIHJS0ADwORtG0smAQlIQAISkIAE+pmABgANAP3cv62bBCQgAQlIQAISkIAEJCABCUhAAhKQgAQmhIAGgAnB7k0lIAEJSEACEpDAwBPQAKABYOAHgQAkIAEJSEACEpCABCQgAQlIQAISkIAEJNBrAhoAek3U60lAAhKQgAQkIAEJdEJAA4AGgE76iedIQAISkIAEJCABCUhAAhKQgAQkIAEJSEACXRDQANAFLE+VgAQkIAEJSEACEugZAQ0A7VHOMWvWrFk9o+2FJCABCUhAAhKQgAQkIAEJSEACEpCABCQggYEgoAFgIJrZSkpAAhKQgAQkIIFJR0ADgAaASdcpLZAEJCABCUhAAhKQgAQkIAEJSEACEpCABKY6AQ0AU70FLb8EJCABCUhAAhKYmgQ0AGgAmJo911JLQAISkIAEJCABCUhAAhKQgAQkIAEJSGASE9AAMIkbx6JJQAISkIAEJCCBPiagAUADQB93b6smAQlIQAISkIAEJCABCUhAAhKQgAQkIIGJIaABYGK4e1cJSEACEpCABCQw6AQ0AGgAGPQxYP0lIAEJSEACEpCABCQgAQlIoA8IzJo1q7YWc8wxRx/UrvsqjDeP8b5f90T8xmgI2L4jo6cBYGTc/JYEuiHg/NQNLc+VgAQkIIFBIaABoH1LzzGr1RvEoPQQ6ykBCUhAAhKQgAQkIAEJSEACEpjEBDr93/ZBMgIEE362qneveMh/Eg+OHhWtk/7Uo1uN+DK96s8jLkCLL2oA6DVRryeBfxPw+WNvkIAEJCABCbQmoAGgfe/QAODokYAEJCABCUhAAhKQgAQkIAEJTGICuThZV8wQBierQNgLtKXQz7/jv7Leo+FRZygYK/5x3X5ut160/Xhco5P+NB7laHePydpPNABMdM/w/v1MIJ4TM2fOrK0mwgfHZJ0f+rltrJsERkugnYl1tNf2+xIYFAIaANq3tAaAQRkJ1lMCEpCABCQgAQlIQAISkIAEpiSBXgrQU1V0RvwIoYNG7ESwHYkgUt4n7pX/LDvRSA0HTZGdIyn/lOzgk6DQnfSniS7mZO0PGgAmumd4/34mMCgGgPJ5OFnnu37ua9Zt/Ak8++yz1bRp08b/xt5RAn1EQANA+8bUANBHnd2qSEACEpCABCQgAQlIQAISkED/Eeg3A8BIFjzjOyHQl4It/+YcRIO55pprxJ2grmy95J8XLCI6x3oLgxHDGKAvRn+i/fl9+vTpQ7XvVoji/FzM+sc//jGqPhkF6bYc8b2xjjDUANCbgfLPf/5ztn7XdNWynzWdn38+a+asao455+jmK547QQR6YQAYyTN3vKo789lnqzmnTavok/lh/xyvFvA+EBjNfDpSgvT5mTOfraZl7xsxHkZ6Tb8ngUEkoAGgfatrABjEUWGdJSABCUhAAhKQgAQkIAEJSGDKEWAR/29/+1t1wQUXVI8//vhQRPwCCyxQLbPMMtXCCy9czTPPPKleIYhzPsfzn//8JEKG6MxiydNPP139/e9/T3+fe+6503nPPPNM9YIXvCD9zucvfOELk7BOhBI/OeJ3BCvuw/lcl89DhOd+ufCZX4PvcT7XpnzxHa4bZeT3v/zlL+nzRRZZZLby8I+77767uvfee6slllgi1Z16hID2vOc9b6gulIOD6/D3yCLwxBNPVPPOO2/1pz/9qZp//vlTXV/0ohelMnOdKD+LwhdeeGHivckmm1S//e1vq8svv7x6wxveUK2yyipDfeipp55K9aBe8Ij7xn04EaGUe3IPytIqpbOGgIkZmrQHbU87YgCg//3mN7+prr/++vTvt73tbdXyyy+f+gn9ab755kv9Kfo2f4t+TX/5+c9/Xr30pS+tVlxxxeqSSy6pHnvssWqttdaqFl988eoPf/hDGjuMV67NWKAvLrjggul6v/jFL6oHH3yweve731295CUvSdel33C/fGxFX+HeXI/xw+/8Pf6jr43UPNBJSwyqAYC5Et70k7vuuqt69NFHU1syN8yYMSMx5xz6FL/TbrRz3pYx9zFnxHzMefQt2jHm7zQnz5yVzuF63JfzmF+4J/ejz3HMPTdz9nPzMQd9Zs5pc1ZP/PWv1ZxzTkv/zg0u0cZNfWSWfoFOhkPPz2Fc02eYD+67777n2nPOOSueOcwlPL94DjK/cG48RylIPJP4nTanj3A+cwmf0Yc4n+9xPfrbNddck565iy66aJrr+B79jv7BuYz3JZdcsvrjH/84NMdwDv3yySefrF784hen87hW9LNnMbdMm17NNdf06v/+7/Y0/71yyVdWc79w7mqeeZ97Z5k2Z+soaKwBGgJ63rW8YEaA/h3P84cffri68cYb0zN5oYUWSnM6YyXe38IkyJjh4BlL/6fv8xnfj/c9xttfH388fX/OdI/n5mDOi/k95l7+xrVyA2Ea608/XU2bPi2NW+Z6nivl0TR/29gS6GcCGgDat64GgH7u/dZNAhKQgAQkIAEJSEACEpCABPqKwK233lrtuuuu1S233JKEZsT/Rx55pHr5y19ebbvttuk/FgdZiEQUDzGc30ME4CeLlSzS8x/iAt9BnApxKSLt84h7xINY4OR6IXLnpgGujbDAwijX5posTOYR/PyOgFUXGc3CJ2VAXPj617+eRIhPfOITqYwh0nO/E044odpvv/3SZ5/61KdSPbke90R04J5l/bkG961Lt4p4Esz4fhgFWAT+4he/mMQXjBdXXnlltffee1frrbdetdtuu6UFYcoMG+oavKljCLZRNu7NojDtxu8h0JULtxoAJmbIhtBGu7Hwv9dee1XXXXddEukfeOCB1NbvfOc7qy996UtD4n+UNBbk6Te09z333FNtueWW1Wtf+9rq8MMPr/bZZ58krH35y1+u3vjGN1b7779/6jNcC5PAN77xjermm2+u9t1332QC+NjHPlZdffXVaQxgGsij+GMsldt5xNipy4BRt7VFrygPqgGAeeqqq65K7YTgwxzCQT/ZcMMNq1VXXTUJPP/93/9dLbvsstX6668/NObDkMX5zJUwRGwNYxDfo98h8HPw+/P+FSXKZ888/cxzJq+ZM6tpc85ZzfW851XTp0+r5phjzuqpJ598bs6dOfM5QfhfBoBp06YnAWrmvwTlWbNmpvPjaBKQNAD0asR0fp2Yk/h57rnnVhdffHF6vvEfzzeeORyrrbZampvC7MN4z0VF/s01Tj311NSX6JsIkxz0RQyA9CveL84666w0B2222WapL/O8RNhHCOVgruN85q8oX8wv/J1zGRsIlcylHHNNnyuJoNOnTat+eeGFyUT3nve8p1pm6aWreeadN9073ida0jFjRecdxzO7JhAGVkx/9M+HHnpo6B2ScbDmmmumZzH9H+MNP8N0xbsj83iY+jDw3XDDDWkMLbbYYtXfnvlbtcCMGf8y5v5zKNsF3yf6f26MtjNnVvPOO08189mZ1SOPPlrNmH/+6s9//nO6x4UXXVS9dNFFqzXXWjO9m9Y9z5vm766B+AUJTCECGgDaN5YGgCnUmS2qBCQgAQlIQAISkIAEJCABCQw2AQTJHXbYIQmUhxxySIp+v+iii6ojjzwyLUqefPLJ1dJLL50WCBGkQvhHGGBBPo/i5xos0EcEcggLiFmcG5H+LEJyPQQAFlkQw1/2spelMrA4SYQyYgKRsJzHvRACQvDmnIiCJUsBAjgL/oj8LJzyHa7F3xFDKeP3vve9JJq+613vSuJoCB1cmzoddNBB1YEHHlh94QtfqD7/+c8PCRmRiSB+IqxxEFHLNSLykb9Rr8g4gJGCxVvO4fpE83INIv4RgikvwghM+UlEGEIuAh0Lr4h3aTF32rQksHA/DkwLESnJOXBg4ZgF5Tin7NGxkNupMWCwR0Tva08/QGjbbrvt0oI/hhv6PP2MNqE/vuUtb0n9g75CuyKc0X8RzuhDiP0bb7xxtc4661Tf+c53kqBw0003Ve9///tT9ooPfvCD6TzGLdG773vf+6r777+/+slPflKtvPLK1XnnnZf6Df2fMRKmHn4Sbc53GI+MFfpU9Gf626te9aokwlE2ysPRkcA2QpSDagBgzjr66KPTHIDxin5AtohzzjknzQ20NUaQ4447LvUDBFoiq+HFPIJgRH9iruS7tBf/8Tf6Ep/HHME9nv2XmIpQmoulCEa07xNPPlEtuMCCaV5bYMEFU/9E5Ofzf/4rG8Bc06en+TlPOR3N3iQgaQAY4QAZ4ddy8Z9L8Nz52c9+luae173udemq9EGMAYiMGI4wAtLuPIsjEj8ygWAa/MEPfpDmhw984APJPIjISd+h/0XUPn2YdwnmF/om14vnKM/LyIASUdD8jTkoMgCEaYB3Bd4lOBaYsUDKQME1f/7zc6vTTvtJtfnmm1XrrPP29HlH26RoABhhT/JrnRBgHPC+xzOYZ+9GG21UveIVr0jP5fPPPz89gz/0oQ9VK6ywQhozkbGH/s5zl/HDvMxYOeqoo6rf//736V199dVXrx595NFkvuJ7Tz/9XKaNhRdepJpn7rnT3PzQgw9WCy60UPr+s8/+s3rk4UequeeZO/37phtvqk486aTq9W94fbXpZpulMcmzIcymnc7fnTDwHAlMVQIaANq3nAaAqdqzLbcEJCABCUhAAhKQgAQkIAEJDBwBItK33377JNqfdtppaYEScYhIeIQnIoxZ3L/jjjuqQw89tLr99tsTI4wCO+20U1qM5Lj00kvTuaTiRcAnIhChk0hnxHUErE9+8pPp2lyHRU2ilX/5y19WJ510UkqFzsIo10e8REwg0hVxgOhXxFPExzPPPLM68cQTUyQ1UbCf/vSnqzXWWKO67bbbqv/6r/9KAhcLqYgTiGMssL7+9a+v9txzz+qUU05JIgbC6y677JIEUxZhWRQlqvorX/lKKiOR+HwWkf2ROhvhnmgujje96U0p4nDddddN9/vud7+boiERLfjuBhtsUO2+++5JfIMjwh73op5cA1Gf8xE0DjjggGrrrbdOJgAMFwi7GBsQeeGw6aabpjbguiwmIxizYAvjyAxA2RBxOSLbQLmQqwFg4oY37UoUPv0CkwltxdhDICDaln5LBgr6COOHFP8IATvuuGO11VZbpT6GeYBzEQMYB0QF0lfpX4wxFvLZVgLBn/525513Vm9+85tT30SEO/vss1Mfx1hyxBFHDIkLmAte85rXVDvvvHMSlRF8+Q7iIMIyY5fvIDpTFsZhmaWjl2QH1QCAeHrMMcekDCzMLcwHkf0BURQTFeI//YaU6cxBzD+/+93vql/96ldJZGL+ob2YMxGRLrn44uruu39XzT9j/iQarbbaqqmprrzyqupvzzydhCHMV29961vT1hJc48qrrqyuvurqdN6yyy2X2n65ZZet3rb66tUdt99eXXnVVdUdd9xezT//jOp1K6yQ7jcjGZ5mpu/kWQCe+3d9rn8NAL0cNc3X4lmRpwKnz/Ds3WKLLdLY5h2A58phhx2WDD/bbLNNmj94XnEucxBmQOYgfv7oRz+qLjj//GrRxRZLcxPZSa6/7rq0rcDz/rVVDvMK/ZrnHQIoIiZZLq699tpkTsF4QCYL7sccyfn062WXWbY677yfV5dddln6HAPKKSefUj3w+wdSRRdfbPFq1VVWSX32qiuvTM92xMy11147if8vfMELhkwqLcloAGjuNJ4xYgKMJZ7NvOO+4x3vSP2YZztmGt5fmcvZ9on36Mj8wrsehhreX392zs+qddd9Z/XkU09VP/7xj9NzGSMN77QPPfhQdfddd6XsLMn89fTT1RprrF6tvvoayRhw9jlnp6wu79100+p5z5urOuecn1V//tOf0jjnvYEMAAsvsnD1hhVXTNsC8b6Zzw3t5u0RA/GLEphCBDQAtG8sDQBTqDNbVAlIQAISkIAEJCABCUhAAhIYbAII+ywAIi6RBp/FRw4WHElVj/BOdPFHP/rRtHc9aUsRpViwfOUrX5kWMREvP/zhD6coZwRL0toj/B9//PEp2o8Fy/e+971J4EREQFhAJECQ5PsI/Sz8IywQqcwCPuI2Aj5p8hEbiTREoPjsZz+bTAGUA4GSvx188MFJQCDdOWlSN9988/QdRNKPf/zjyYiAIEqGg6WWWipdg3rFPqsYABDhEUUxB3zmM59J5cYAwCIQQirmAgSKV7/61clEgECLaEZKdSKwEXdZ3OXeZ5xxRor4/9a3vpXORfRFjCOql0Vh6rzccsv9f/beA86u6rr3X7dMn1EZCVRBEqKJIiFAdIgpptvYuGDsgHtLniFxQl5eXvJ5ifNemuMY23HcMWBs3ME4NsQOAkwH00VRQQ3UpdGMNH1u+f+/69x1Z99z+xRN0T58htHce8rea6+99j7r91trad9wBAP+cz0RvgD9q1evVmCPfjIORIjRF2QGWQNHMGNG+5EdYDLRnJAyOGhzIdDNEwAO7Fy31PqMPcAXuggQT3YL5hsgL+PI+KJjgAQQaJgrRGwDuhHhCriFjqLzEG7QY3QaYAGdBKCDVIC+Mg/RA/R18+bNGvHP/LjppptU34juZb6iizyLNgBIcK8/+qM/0vugc8wlyEA876GHHpLHHntMv2eeWOYJy6Ix0lI9WAkA2AbkfN9996m9oFwJ9gOCE5HYEDy+853vaIkAxgC7ARCLbUO/sJ/YBrJLnHH66XLhBRfKz+/6uTz6yKPS2jpdpk9vlQ9+6IOyZvUaHVNsIUApgP6ypUvl8iuukGee+b08sPIBaWhskIULFmp2COwOtgnwCDtMaQlAf8YJstLV73qXXP7/E57IGOAe5YgAngAw0jOn9P3CBADWWuwBuoUeQThiPwARj/WYjCOsbdgDdA87xbqPTXrnO96hugpR6KRlJ8lV77hK178f/fBHmr3k8AWHq460TJmi5ECe8dGPflR1G3vCiw0JAAAgAElEQVQGSQnQkftho5YvX67ENtZ+iEhknrj1u9+V7du3yQ033KjtuvfeX8vRRx8jTU2Ncv/9K+Xoo4+Sj3z4I/LSqlXys5/+NEsA0HIXmUjoXH3MJaJ4/Tuw+newPQ1gHtsMQQvCKXtH9mbsWZlXEG0gxrCW33HHHXoe+2z24GTh+ulPfiLXvu9aJcnc/KWbZeOGjbJ8+Unymc/cID/84Z1y76/vVYIOawF2un+gXz7xiU/qc8gShH2+/rrrdB/9pS9/WV568UUlDGLPb73tNjl2ybFyyaWX6n6Bcyzzj41TuQwuB9t4+v4eXBLwBIDS4+0JAAfXfPC99RLwEvAS8BLwEvAS8BLwEvAS8BLwEvASmMAScAkAgImkzCfaFHCduuIAhTgZAcUBmqlXDxiJ8xLw4K677lLQHeCciPdPfvKTCiDg4CQ6D8cknwNOAZZDDCCNKQA5Tk9+iErmWThJScNPGnPIAkTjcz8yE/ADoMm9/vIv/1I/57wvfelLChwAskMsALQkEwGZBgD6IQLgDCXKGSICoBkAKiAogKnVQqcNZCYgkh4nqYElFsVFBgFAEcALHK4ApTh3yWKAjIjKBSQBwOD+gB5kKgDIAzwD1KBvgLAAqURykQYWAgDthgBA1C6y4RrIGADF9IFoMLIFQEogQhsghedDFICcgaMXgoA5mIs5bj0B4MBPVCuZASgFMMt8ufvuuxVEBeQHCPvXf/1X1SkiBIm2BnAjwhv9gkTD3IIocMEFFygYjK6ioxAEANSYr+g/cxfSCUAc4B26iE4TFYv+8VyXAEA2is9//vMKGt94440K7JFJAOIPhBLsAfpGG9BpInghAAAUooueADCy+sT8RK6A6owr9g47hrwZ/7PPPlvtDHYDcJXU7dhebAPjDYEEe0tkNplFbvrzP5eXX1old919twL0XKPkjWRS2vbsUT3ZsHGD3HrrbXLUkUeqnYKctGHjRvnkJz6h9u7nd92lZIH3v/9amTtnrtx2++1aX5pz2/a2qf0+8sij5H3XXJPVh0gostqIAGH74wHYkdWfcncLEwDIJkOEMnaINZ21kLUHOwO5jbUUfXjmmWd07kPKgwACiQnQMh6Nyi23fFfJI+945zs0Dfm3v/Vt2bd/n7zznVfLwkULZf2GDbp2W6Q/6xRkJwh46DVrJNeRyQcyAPYREt2M1la59bu3yrHHHiOf/eyf6b4B8iD6S5aKH//4RzJzxkxd/8IEAGwuOmplKooBml7/ymmM/344EiDzBesx+soaDsiObqL3ZHlhrYXEydpMVD57cfaBSgBYuVLuvutu3RsuhQBw882ycdMm1Xfs+De+/nV54cUX5GMf+7gsXnyEkrp+9etfyZJjlygR5pvf+IbOZwijRPp/5ctfkWeefVb+4i9u0gwt2G1KAFxw4YU6p7ABPgPAcEbbXzvZJOAJAJ4AMNl02vfHS8BLwEvAS8BLwEvAS8BLwEvAS8BLwEvgIJWASwAAIARExEkJ6EdafABu0tATvYwzEkAapyWgO85NIo0BpIgEBIzHec9hafMBKQHtSTMMAM7ziFIGDCKaFYABwB7HP5HPOEP5nB+yCUA4APAE5IJUwN9EKxq5AJAM0J7oVKKnAMm4H7WyARWIwgKAAHinpjFAPmAmQJubKp/PcMjiqAVcNYATWQCE0hZkAIkBYBWQlrZCWgDQJxKfvgKK4vAlqhpgF6IBoD4R1VxPqQL6j3zCGQAofWCZCQAAeQ6R22QbIBUy6eJNJpwHOYEIboBlgBwiektFbXkCwIGf5FaiAXALvQCMJ1oboB+d/8Y3vqFgGmmAIQBASiEyFzCeMceBD3GF8SZSliwARPRDyCHjBpH7pHBH7yENMGfROfSC50HkYU6jgwC5LgEAwgl6T3vQSSITyYJBe4hABKyDuEPbaQNZKTwBYPR0CJATu8H4YWOxQXyG7UOPsHPMdUBYUq5j87ATjCsEDiK0IVZhizdv2iyf+tQnZd2atfKzn/9Mbc9pK07TKP3nn39BnnrySenq7pL6+gZZteolOeGEE+Xqd75TgaGt27bJDZ/5jJy49ETNHoAenLR8uZKWbr/9Nkmn0rJg4UIVxObNm2TZ0mVyxZVXKmjL4QkAo6cjw7kzOuQe6A42BHCeMjnYEggk6BVrEYAga9gTTzyh37MPQB+xXUQWQyD57i23yNKlyzQjwLbt23XdRncpIURpgMcef0xuvfVWjfDHvqFLEAiwVaxvVuscAgvrGTaR9kha5InHH5f3X3utXPTWtyoJ4b777lXdi8ZimmXgmKOPLkgAsBIAyVRQkqLY4QkAw9Emf205CUDMRPcharL3hLzHwTrLvpW5RWYM5hprPqRANwPAfb++V6593/vkxKVLlQCwbetW+fObbpJ58+YqoL/q5ZeDEljnnKPXfvWrX1XSKARRSK+pdFrnKZk2vvyVr2gGgBtuvFFmz5ol377lO0GpmCuu0DYxZ2iXe/gMAOVG2H8/mSXgCQClR9dnAJjM2u/75iXgJeAl4CXgJeAl4CXgJeAl4CXgJeAlMKkk4BIAiAYGRCIVKSAg0aVEsuMIBPwHeAd8xMEPmE80PKABzkcilwChABIBsQA2cWwS7YRDkkhiovwBwDkXkOv2229XpyU/OCwBKQEOABGohQ34ybnci0hBIpX5Hqcn0a7cC0CCaFSAd6KjACzpB2lOyRJAdDT3AkSnbVwPoYB0p3yH45Pf9Iv2uQQAsgfQfoASAFoiI3HEAoQQJQ15AaIEJAOuu/jii5UAAXgKaQCSBJFVRE9CFICYAOACcYCoqzABAJIEQC9OXEgVALiMA2MEwA9QSwYDMjJAtiCrAfcFKCSCjAwApQ5PABibqQtgRsYM6m2jfxBdSO0OGAahhbIPzBUySTDGzCmiBYnkhnCCPlNfG5DMMgBAAIBwAsAPaQDAn2sAhwHmmG9k4qAcxTHHHKMAPjriEgAA9CG9EKnI3CEdMXMN0g9zBpKLkQSYo7QRAgDncaDbo3EcrCUAsCMQqgBe0QlIIOgD2UAYS2wUdg27w9hRPxobQCkVCAGXXXqptO3dK7ffdrsC85/7u8/Jw5BEVq6Uj3/sY5oxgChqCAJEk15x+eUSr6lRPWqdPl0++KEPyVe/+u+yYcNG1QcyAABMYbOuvvqdcuwxxypBBGAXG5RMJGTHzp2qbxecf74Sxzg8AWA0ZsXw7xkmAGA7WFeY44w32WhYe9E11kpAfwhF/H3euecqSeSll17U9V/JJJ2dcst3vqNkPGwa6xVkFewCutTc0iKvrX5N13n2DldddZWul2SnsNTl6DeZc8iEgg7+4M47Ze2aNdLV2aXEJvSW9Q0glTI/6PCMGTN0TSZrQTgDwB/8wXmSSqZUr8sdngBQTkL+++FIgHUS8in2mXIu7KEp/QPRhbWYvTWkGLL33HbrrfL8Cy/Ip50SAP/9299qCQD25Ow72VezRyYTB+vz448/riVdlp+0XF5f/7rOveOPP0He/e53afag/fs7dQ89SwkAX1a7zj52/vx58sUv3iynnX6aEreYf6w57CPcwxMAhjP6/tqJLgFPACg9gp4AMNE13LffS8BLwEvAS8BLwEvAS8BLwEvAS8BLwEvgoJEA6eWJTgLEB2TEeQ8Ah2PeUs3jGARMB5jEUc9BRB5g+5e//GX9GyCaWuSA4BAHIBEAJgAiENUEiA2AjvMTQAlwCbCLH5yZRJ4CIkAiILMAoNc111yjbcCxyXkA3ETwA6heffXVmiobAgBpzgE3AC2IkAbEJFU2IClOTKKcaQ/f0xeyGBC1D5AByE+fIQWQVh8HLc5ac9RCNKD93IM2AbRxEHULGAugQft4FrIBmOO8NWvWKODP+ZAYeD7R34AYRHYTTQvwRnQlhACeQf8BNCAl8B3nUu6A8wGPkZmNFZFjnEc/cRBDxiCqstThCQBjM62tVjpjB0jKeKF76AhkEvQXsAuAnywPAGU45QHn0Hmc+RBm0MVly5YpKIdeAOavXLlSySTMFeYDkd7oG+UzABiYJ+guWTggnABGQD4AYCbSl+8A+LgefUJ3IdZAhiE6F7CNbBr0gbmIngNMM998CYCR1SfLCoGdpdwKP8geshLkDsbMCAGAoujJ3LlzlfTRvnevLFoYzP/1G9bLilNX6Pe//tWvNJL6wx/6sJxy6ikKIpGtBLt/4UUXSSKZ0Cj/GTNnatp/QFxsMYAQetLZ1aX2lkjsc849V8la6ChRp3wHKeu001aobQsflvrfPvclAEZWX6q9G2OK3tgBiE7EPXYAAhFEDmwEBBNsCmv6jh075J67fyEtLc1y4olLlXAypaVFwUzsA+D+m29AGPi4RhpDWgKY//BHPqJEEdbJH/3kx2rzWNvQLdY8SAPYFv7NOsq6SXQ/mSkgz7FOs5cgK8W+jg657dbbNNU/AH8ykZSHH3lYZh5yiHzmhhtk9Wuvyfd/8H3tA4CqZQkoB2B6AkC1GuTPr0YCrI+sray5kELZs7GvxJ5iQ8l0AXmVefe7hx6Sn/70ZzJ37hxN48/5PT3dct1118uZp58u3/j6N+TJp55UAgxrNWv/Aw8+KLPnzNbzyShAOZePf/wTsuLUU3XPQKmNo485WptMiQAyYnz4wx+S+fPmyxdv/qL09PZqCYBzzjlH56IvAVDN6PpzJ7sEPAGg9Ah7AsBknwG+f14CXgJeAl4CXgJeAl4CXgJeAl4CXgJeApNGAqTSJRUpADWOSWqTkq6XaHQAR4BHUoMSJQzYT0QoB452AKbTTz9d/wb8J0oJxybnA7AT+c71RCETOcpBLWtALQDQv/7rv9ZIKEAlolupO8x5OEwB+rk/fwOwk/6a++H4BOAnrerChQs14p6oeCJjicInOgqwE2CKewJUApYCqAJ8kWkAIBYSAJH2pOKHAMB9iXy2lO38BvwgOhKAFuIC11I3mQNglfbgxEV2fEfENA5aaieTqhuCBKAHzlyibgF86RMgMJG4RHdDlqA8AJFdnM9nAH5EjAPIQoYA5CdynKhJgDvIAIAbAP4AMIwbJAquL3V4AsDYTFvGG7AMsAs9AKgnehZyDCUdmGt8RiQgY46OALSRfYJxR8cB5YnWP/bYYzWaH3LNL3/5Sx135gEEGaJkKQOBzjAfAfcB45iXAHHMXeYEkYncC9ANAII5DwEFMBngH/ANnQVYph4xc5h7AxSS+QOgD0IAIOFoHAdrBgDGCgCekguMF2A/gBGR/sxtSjkw17FBEKrQF0hH2GZIVYCnM1pnaDT+itNO0/GBAABAes17r1ECUbwmrmDTgw89JJs2b5YlS5aoPZre2ipnnHG6kg6eeOJJ2bxpkzQ1N0ssGlWyFwA/Np+I7pX3r1R7C3kAm3T++RfIzJkz1Ja6hycAjMbsGPo9wwQACEJPPfWUrmGsm4CAjCEEFNYlyHTYqGee/r08/dRTmuJ/7pw5cs7Z58iKFadKX3+/rt/PPvOMHHP0MVqGBOIaenzJpZfIlKlTFbR/5NFHZN78+aqv2JrHHntM1zR0GZ0mswh6N7N1hu4fICZgAy6/7DK1Z91d3fLqK68oOYHrlyw5VtObt3d0aNYUgE6ey1q9dNkySaWSEo3mRjMXkponAAxdl/yV5SXAfgsQkYwXzDXmFPs+bDpEPn5Yu9kLb9ywQYj4X/XSKiUDQgogIwz2/dRTTlXbzlzr7u6S66//oO4P7l95v5x+xhm6N93bvldOWnaSkmAGEgnN5sEajm2H2Nu2Z4+SfyinwVxjr/rsc8/J2eecrQQc1n72Hrn2O1K+k/4ML4FJKgFPACg9sJ4AMEkV33fLS8BLwEvAS8BLwEvAS8BLwEvAS8BLwEtg8kkARztR9DgbARwBKon8JFoJR757AE7xwwEIyI97AHATtQ4BAMc9wDpOUByPRELh8AfABNjiOQDY/KbuMKA5AATnAQIQIUg7uCeOSRyUOE4BMQDcOY/U/UQW0m4cnWQxAPTivgAZ9AugFYADZw5/82yAf9pHu/ic3/Sfe9J2HLKAoMgGsJQobPpB+2krB8Ao/eN8vkMugLQ4bonWxdEL6QA5cgDw0kb+5nz6zXk4bwH1aTNgyIYNG5QAYPInsguZ0l5AP7IU0EfIDvQN4gDjRNSkzwAwvuYnusqPpd5GXyHcAAigG2SaIAMA+sY4WxQ1UbLoPvrFuFtqdUgvzBHmAqAX2StI7899Ibyg3+gC2SXQX56FfqKr6Bv6TSpu/o1+Mg9oA3MAQA7d5TOIApBsKCNAVgoyEUD+IVMFhAQiG9FJ5t1oHAcrAYDxRLaMB+PLb8YPOTPnsYPoCoA/QCj2F/vET3t7u9aI7u3ukSXHHSfRSETToO/ft0+zAzQ3Net9AEfj8RrVnS1bt+g9sEca/RmJyHPPPy+PP/6YnHrqCiV3Aaw+9tijqpuXXXZ58Pxt22RP2x6pralV4kBzc5OmXY/Gojnq4AkAozE7hn7PcIQv6xl6w5xnbcUuoH/MPwhs2IMZra3Svrdddu/apRHDpOknpTh6wN+c+8bmzXodGSjMBmFzANj3trfLjp07VBexXTwLWwUJEN1mzWMd7Ors1Mj+eDymton1G6AyGolqqQl0dMP69dLV1a32zcgyXMu/0WWyWExvnS69Pb3aPiKeSx2eADB0XfJXViYBbDj6yVxj78legLUZm43ustfjM+bmvvYO3Ydi6/nZs3u37gEOPeQQta+sCawB6D+EP/YMn/r0p/RezL/Zc+bovblXd2aNB/iHANA/0C972/YquYCDUjFvbt2i85Ef2khb3aNcBo3KJODP8hKYmBLwBIDS4+YJABNTr32rvQS8BLwEvAS8BLwEvAS8BLwEvAS8BLwEDjIJ4GTH8Wdp8A0QNzHgmOQcHCE4FXEyGohgzkGu5eA+fOaejxOeg/vynUUY4fg3ZyP3A3gwsoCdx/fhmqSca4QCQFGLsOIZFt1oDlCejdOV6GUOUl8DQOBwtTbSDn5olz3P+sVvwHmAWr4HZA0f9jly4r7WJ86lz3xGezjP6qXzbyMNuG02OfG9ew5tBbjjGRAF/vRP/1QjyXDqch5ACqUGyGoQJmyE2+szABy4CR6OtrU5xDiiH+ivW4IC8giR/xxE4EIMYDzRHwMNrPWmd+gY+sG4ol/he9r5Ns9tfnM9/+b+4TnPPe655x7VKf4NqQQiAaSDz3/+8woKcz90ODw/R0q6ByMBAP3gx8YGHTF7go3FRmLLIP1gh7EJkI4AihIDA9LQ0Cj9mQh8ovYBZ5saG7WWOgeEgFg8JgP9/Tru9fUNkhaRjo52icfiUltfp4ApYP+PfvgjvQbiE6AToBFZKo5YvFjXCsgpALbob02mjEpAdskFXD0BYKRmxMjcJ0wAwK6gP8xnxpU5jR3hbwUg9+xR3WpqbMraKnQshQ2L1yjhg0j8+ro6PW9gIKHrMPpVW1cn3T3dEo3FNOtEV3e32gvsjdkNdB3wknZwT8B+0yHun0gm2Txo5xvqG7K2kHWVtZ32ctBWdBmQE33s6e7WNuj1JQ5PABgZvfJ3yZeA7bWYD+g5f/PDfpK5BgkGO4oN5XPW2lQiKbW12P2Y2mvdU2bmRCwa03kJwQUin0bwP/us/MmNfyInnHiCEgR6+/v0Po1NTdLb2yPYXyvTg93niGXmDO1A/7lneC9tvfEEAK/ZB7MEPAGg9Oh7AsDBPDt8370EvAS8BLwEvAS8BLwEvAS8BLwEvAS8BCaMBErV/LToZQPd3U65zs1CnXVB9PD37jPzakIThSoEohZPPepeH26/PcsAU/c+dq7bH/5tGQAKgZlhskO5gS3UtlL9LQXI04dsZG7mwThqyY4AKAcoiwOZtN4nn3xyAIJk5Feund7BW6mEhn5eoflTSN9NB4nEJcUvgBhlJPhtBJpS84kWlprH5XrgzgfLVMA1RACvXLlSo82JBCYFPVkpAA4A8QoRYso9q9LvD0YCQCGbV24+U+vctZSRwHwqsMMRFbKvBCBo2KJmTlXg1A7AWg6iUJ955veydes2WbhggRx19FFqX5Q0kIbMVThStFx78/S/ygzT1j9rrwdwK51Rhc8rtj7mnE1iCLUxARDv6px7fSH9Ut2KiOqYq2eFWsP1gJ3uwXjzXPu8LCAZDVKuA/xDgoGcUOpIlW3V8OTrrz64JRC2h6ybxQ70P2cOZeadzjn2qZk9sdneTZs3ybat27Rcl5H/ovFYvqHX/XQRe+08sNq97kQcWb9+TMRRG7s2ewJAadl7AsDY6aZ/speAl4CXgJeAl4CXgJeAl4CXgJeAl4CXgJdAxRKYrAQAE0A5AkClwGpZ4CHzwJEkALgAsvUHB7KRG/jeMimESQ2VKkCl/ar0fv68QQm4hJOwPhYCSt1xtSwWljmjUj0tpPflxsR0h2fxbzcjgKtvAP72/WhF/ltbD0YCAH0vRogqOoapQYBTsRz7MwPspMm8UuTiLCgbOgGwKMiyQlR2SkFU0rIbiOQJAOVm1MT5frgEAAMlC/XY1a+hEABMn3MILiWIgdqGaKQqSN8TACaOrk7Elo4EASBX/4MMGdjiZMY+QxK0EkGRWFQi0XyLXwkBYCLKt9o2ewJAtRI7uM/3BIDS4+8JAAf3/PC99xLwEvAS8BLwEvAS8BLwEvASmNQSCPnXJ3VffecmvwQqIQAUksJ4zwBgbS4EcLj9qRRYrRQoryQ7QaHnF9M0IwG4/bGMBaSRJX0r0V9WPqFcBG74OZX2a/LPhJHvYSkCgD2t0HhZGniLsDcSANcUG6+hZgAI66v7t2UDAOwnFbGVHbCsBKXaM1xpHqwEgKrlNgoEgEFbE4BNiURSksmEfmxp330GgKpHalxeUA0BIGuzMqQSjVgORRa7ncyL/i+X7cGJeFbbwv/Cn3kCwLjUI9+owhIotx9zMwIUywAQnjbMOc2KEY0pIY91WTMExKJMSE8AKKGMngDgZ2o1EvAEgNLS8gSAarTJn+sl4CXgJeAl4CXgJeAl4CXgJeAlMKEkEE4oWs6nOWadK5X5dNw2esykddA+2BMAgslQDlitFCgfbQIAbSXaC1DWIr+sbXxWaTtN4as9/6CdKEPoeCUEAMW4nDTVVvOd2tuk2qeOtauf5fS02nEtRQCwjACA/2SaMODfvWa09McTACpQOA2rLpIBIHO5pW0vdjcDaQt9b+nTqT1NDXeOhNZ4H9kSAO5WpeTWJAQG69w52Pcy5fLqFxpYR2bB/A1ukrVXDqkkuDySk0WiUAmAQsOQLTGRKQGQ35T8xueBnRkFtc9L2RtOJfq5GpGkKGtQUofcHOkFhHmw618FZupgPoW5UuoI2+diJQCCWTh4uBkADPzHXrN/qCoDQPjGk3mw/PoxmUd3VPrmCQClxeoJAKOidv6mXgJeAl4CXgJeAl4CXgJeAl4CXgIHUgLFgP5wKtO8qI1MI8ecKFCowK85exyHrPdfHkitGn/PKhehRIvd9PJD7UG4ln219xnu9e7zRqo/JptyfSkFmJYjYITvXartQ+lXGFAZLUC3nIwm6/eVzi81zQWiW4cypoVkWS5jh6vL1uZiulBKR6rVn2LygQAACWK0Sw2Mtd6Vy9yQ831mTS+2ZrsR0zn7jyIXFIKmyoGnCrCWAbUqlmmoNnwQUZ4LNocjNvPs4cG8gUkH/I/qROCOcDpjc4qNehZ2V7EHuji4ecwD60OD4xIABr/Kff5gzYrgjFz7YboQkUE9yH1quOXlCSHh52vPiqhsbv8zLcw5Nx1OUVCx8vsTdbzLGZxRFlMl63OpJozUelfyGUXsflZ0EdGyPbpXiEZKZuUIP6fa9hfaj47yEGVv7/bXPizX/nL6Vd5eHKje+eeMRwl4AkDpUfEEgPGotb5NXgJeAl4CXgJeAl4CXgJeAl4CXgJVSaBSv1TJyCcnaqM6J21VTS1+cpgEkGErVBxxN0LN8LcZvxKoxAE6EiDkcAH84V7vjsBI9Yd7Viq/Yg7LagkAI61JngAw0hLNvV8l+mF6VM6ZPZyWegLAcKQ3etdWSwAotY9wCQCqU/yvaPR14T7ZNaPX48E7h8mUfENN+ZxI1zIbsYMawDEBViwE2AJhAkC5kR6kuKqu6rNytbAQTJ7Vvxx4Pf/5pQkAgQLrfzno3+DzVQQVb67DGldIA8PyCPfX/Rv4v2oGRjmBH1TflwNoR1sYla7PxdpR7Zo9lOeF7bq1ZSj2PU+7y5XUKDMAQ+nPcMY0vD6Vk385/arcdgyn1f7aiSoBTwAoPXKeADBRNdu320vAS8BLwEvAS8BLwEvAS8BLwEugoARcN2HU9WwG/kl1tJt/0nyRmVgpvV/F/skRkr/bnkL+c3NhHuh2jVD3/G1GUAIH2oE3gk2fFLcaa/l7AsDoqtFYj2+53g23fcPVH58BoFKqYX499DwwJ7M3cfcgngBQbgZM4O8PMAEgkFQBAkAJDDwXoB8aAO8JABNYR8s0vRxAO9o9H+n1r9r2VvJ8TwAYlKonAFSrYf784UjAEwBKS88TAIajXf5aLwEvAS+BCSYB0k1ZrcoJ1nTfXC8BL4EJJoFkMnnAU8GORJToBBOzb24hCWSQ/GTG9Rk1HyYf2IGHBmaAE2HvEgLGAmhPSlojp8LkBCKWopmarmPRLq9k1UlgZOxQMZApUkEEezmAqpwW+etLjbhTwrvIaaMrP2rJuke5iKpyEcvVaffkP7sSB/9YSmG47auEAOA+I3z+QU8AKJdO3zWvxYDWzB4FMC10ehXR0UUSoY+ieS+bAaCC4OoDmbFgTOZpSfMfYp+WbWChDAAMcPH9QajyeMGUEmUzAGR1qBABgEaXfv4gAJpLPrCrKo/iHdrzczf6/DVIsQn0b7D9I5mpqOxwTvQTKpjf7ivWaHS3YDmTcjYv0xA1u6EI+govzXYlVWADmHePjHqFPzfbV26HWEpuZFwZzlFR+6vc2RZrUaH1gpIHpQ6mZqE9RjYjkjudhyMIfwow9AIAACAASURBVO2klIAnAJQeVk8AmJRqPzE6hWHv7+/XH0CCeDyuDQegrORgcnMNdeas1pzWIItE9B6JREL/XVNTU8nt/DleAgeFBAyQs41VOafhQSEU38myEuju7tZz6urq1K729vZKY2Nj2ev8CcUlYHNx3759Ultbm10Pp06dOmnWLdZ3+sZBP92jpaVFdcmAsuECFC65qbOzU2WIvnJs2rRJnn76aeno6NC/kfExxxwjhx12mEybNk1lb+30OjsJJGAeh4hIMuNniFm3MGXdAyL79otMnyoy0CvSWCfSEFcyAOdzOecPz8VSnRxd/e3q7JSm5ubgBsmUJJMpibFHjua7XA9kG6vr0cF7ttky3kM4+Jv3FN5b3D0XY25/+73Ywasv1fQ8nU5q/Wh0KpXiZ/Cd2QUxbO1jn4EeontuXfZKAOBq2jXez+3p6ZGGhoZsM/v6+nSPcLATogcGBlSHzKdSCvSvZIz3798ve/bsOeDEz0raZucwJ2ze4EdiLthngR8pKtFIYKuLARVhAk7u8/MhjzDIrwnz05Es0K8ExQykmlZgUpOUlygFkB/RPdiGQpBLWELDux7w1iVLQk60Ax1KJ9OSSgb1rTl07csBfXLhr8rB4GpGeozOTYv6J9MpkWQyIQZWAroNDPTr37FYTYk5Umj8cj9T+10KccuL+HfHOwvBVyGgAm2aQM/X9RK91J8UCLBEYzGJsy+LRYPP/JGVQCUR/qkUe4tBW8oc11IgDjgdi8aynwV17nOVZkhEtnRQcsQ9qrUfYQC86veoYRIIhgP+Z14qhqetI9z+cvJT65E5iTFPpnivZS87uIdlf2rrcSrBd7wf5RJdrdN5elSuAcOTlr96gknAEwBKD5gnAEwwhZ5szX3sscfk8ssvl/r6+hwSQKX9POqoo2ThwoVywgknyKJFi+TSSy9Vh7858llcWCQO9hf8SuXpz5vcEmA+MBdwfDHnzOkDuMs8cZ1jk1sSvneVSACQHz354Q9/KJ/61Kdk7ty5gq7gMMR2L1iwoJLb+HOKSACQuq2tTd7ylreow3TKlCny5ptvyj333CNve9vbJrzcsDO2Fq9atUouuOCCnD49+uijsnjxYv2MF7/hEgC4jxt1i8Mf0P+v/uqv5Nlnn1UQBN3lwPGPvFevXi0zZswQnNYQEvwxSSSAtwF/HgSADGgeB4sF1V+3S579zYOS6uqTaDQmvTVpWf6Ws6Xh2AUiNSKJzPmcWtj1kON2KiKwoXkjcqLG6UO/smIDWKAmpu1PZRzv5s4d2pMmyTiPo264YAjNMiIydocf7E0ykZSBxIA6TdVRqoCIe2XYMe+6CcOO01KdLwYAufcopTn++sLRjYMyKw8A6orkDFJY3uXkX/j6QcJIkLqEv2OxaJZcYg5VyAHBv9n3xzLvwq4DPnj+wUJAQRYDAwl1KrvAP/O0ECG6UIRceMaNpe0dCmHI+ml9tvUGclksGlWAjH0/n9fE49nADFdPypnciUAACIBASA8x9RkBAroE1SzBpgRKUzoCszABwGSnepOpyc4vXcuNAKDre4YAUFLBhgfgF0oJPzi2pQkEYWICLQkTACKZ/hkpCf1SO5Rd8yYvAUAB/wyebHML2WJ/WP8hRrB+FF9D8iP+w+tRYf0rtr5ndCVnk1IJSSS81w1PiFIKGm5LiDGSk+OqnFWxtXBozzdbjswUpOZ9U7m1LngdrKP+CCRQigCQ5F06Q24NiGPsLwLZpZJJBXeV3BqyC4VkOyQCQOa+pmEuuFzp+KlOuDeogvDN88LEsEoIEzmzyZkOlbbZXT+wMUPdf4xU+912l+u/SxhTEg5jmNm3AvobTqOkgMyeTElzoUwBpmeeAFCt1hxc53sCQOnx9gSAg2s+jLvePvjggwoKDHUDYB0y1tj06dPl4osvlo997GNy7rnn6teeBDDuht03aBxIwJzTgHQe+BoHAzIOmwBYiqP029/+tnzyk59UMBfnIJ+tX79e5s+fPw5bPbGaRGT6WWedJVu3blVHJJHoP/7xj+Xd7373xOpIgdZCFiFLBGvwI488okQH93j88cdl+fLl2m8jJ+W8UFaR4i4HOBURwP8777xTPvrRjyq5gPtzGCEBOQPIrVu3TgkAniQ44dUttwPq3csQAGKB6zTSnylHsWtAVt/xc+lau1UaautkR6JL3vLh94kcf5hIvUgiFlxK7qjS7sBSDtRSzvl8WYf1Vzr7RHqiIrEaEZJYkCCLxpChABJAhstQqH1hIHqoIztS9xnq8yfSda4mBOBOENUSjvjv6xtQshdg04YNr+cAxHv2tFn8p+N9dUYhFOJU/L0pc43rkcteW4nL0F+vuldGfkUB2BxPaPHxK6rfJa63CDqik023FEiKRmRGa6tMb22VObNny7Rp0x1SQJD7hMwBgxknTA8GCQFDAZQnyhxVwDslEotnQIpUSrq6umTXrl3yxhtv6G/LcqWyypAJi+G/g9IbOwkMZ7zoF4TvadOnyZzZc2R663TdDwHQAtQqqaRMxohiPZ8IBAAFpUUkkUxIfz+ErAHZtGlzTpe6u3pKDm65FMYZLcqakVyd4fmOLQ5hUYG5TkuQCaDQUcn+Yrj7k+oAYgWkbemQiMyePUemTJka6FUkIgP9sBnJBAAJIENyqGQ5GrspNvQn63hGFOjH9gCIQu5ODAwoCZmMThC0Sobw560DubqQTwAoRe4Lsk3kHJksE5V1spAuVAr+62I6xs8XJV3W1tZIQ0Oj/p5xyMzA3sWDzEzgjOXndGXSmgxnlQJ0NbAuFhDG0G9AfwgBzPGe7h71Y+zZvTvYRikpAJJdQLQLE+sKpvKvAIzPywDgRJhXIv+8/XMxU1vMApdJYV+uDVU+Lv92ylIr95Ti3x9oXXebiiki82JNba0GGeEDwlek81DnIgsEe7a0JwAMfYgP6is9AaD08HsCwEE9Pca+8w899JCCAryIAkRWmv7fWt7c3KzXBCmdAuY6B05+sgH84z/+oxx33HGeBDD2Q+1bMI4k8Morr8hVV12lQC4vo7ygE+VNRg1/eAm4EsCufu1rX5PPfOYz+jFgKtGMr7/+umZd8cfQJcCaR0p6Mti0t7drtBXANRkArrzyyrxUeUN/0thciRMAG4OzAJtDP93jhRdekBNPPFE/ot+8CLpHtQ5uMiqwJ+BeTz31VJZwQLp/S/1vz2CvwD5h7dq1cvjhh+s1PgPK2OjJUJ5aNA7IvuB3JgNAKkMAUBisrVdkd5+s+t7PpX5rp8w7dJas2rlZVrzvSpEzjxVpCAD2pKQzmHvYyZnjxijedD3NubYEmcXu2NnVKS1NzSLd/bJm5ZMSXbtbpkbqRJrrpK+lVuZfea6SAdLxgKBQrESB28I8F20Rwbliy5mDFTjihjJ+k+0ac4+bS9/gGYD+bdu3yd62vbJ+/QbZtWu3vPHGZnWOMt4GEpkzUp2hkSDjQ757PTdkKJ8AwBWFHPUu0FDOae+vz/eqFpZf7vqUE4tWGNcpmaO2guszGjH43ADENEd4vKZGS9sceuihSgCYN2+u7tEWHXGErnVNmZJNg1GnwTPd+w1n/R1vczpMqurs7Jbm5kbZsmWbPP30k/Lss89o5p/29r36251PunwUqPEbto3Zv6uoiTxScqpqfxRefyIR1Ql0pqaGUopxWbpsmSxbulROOeVUaWpoUNDSPSqtOTxeCADIxy2xEl76Nm3eJG1798q2rVv1t+0Rg6wZ+JSCjFJZvQjdIBItRg90V9OMHXeA8UGZBvN30CIP2oBg+0CUZNGdToGVORTOWnAtKAMSa+Ny219KX927BaDN4Nl1dfUyb948mTtnrvoYsEe1NUE5MMDDIIV9cEGw7uU+qSr9HqlJVeV98jI2Za+PyM7tO2T//k7Zu7dNf2/ZskUzAPUP9GsmgCDStQSClwfQ556bL59ypBAXhK/WYBXaIVbL3hjb5+Pr4h2PgJf6hnqZMnWq/rt1Rqv+njt3dpWjP4lPr0A92M6Yre/cv1927typ79GUL4MEwL8zZixbdgF9D+9bixFZMxyo4B4hUavddNe0IUTTDzfwcLj2qeB2sIQ5CGub2p5hqOBw21/No+11OOftOSLq82luaZHGhgYl5jAPISO2NLfI3DmzdT3xGQCqkbQ/1yTgCQCldcETAPxcGVMJPPDAA5oBwGoTWnpe/rZIvWKLtEUw872dz++AXRtEOrCY/P3f/73ceOON+rnVlhnTTvuHewmMkQQsNeiTTz4p55xzTnYjzkvRww8/LKeccsoYtcw/drxKwBMARndktm/fLkcffbRGnwGWA0z/4he/UALAZIhKtywSzzzzjJx66qk5wnzuuedk6dKlI9pPA/YpWfGtb30rS0BAj0877TRtw6xZs3R/QPr/L3zhC9LU1KQMdLc+8uiOur/7cCRQCKJUV7z7hXkazCdqnhJ8UrsT8tLX75BpHQmJpyPyZv8+WXHNlSJnHaUEAEtVWD4ZaBFvTfZjlwBQvMcKNhGNKGmp60+JdKZk4w9/Iz0v75bpsWZp298mR55/itS+42SRxkwmgBK+XhODPT3bikKCy/hkM0UGQjV9SycJHs4YTpZrsW8JsotEI5pNwgCdrTt3ymuvviKrX3tN1q5erQSv3bv36HtIb2+PRkoBiqjaZiKjKPUQ/DvIVhKM26DjPUipPHjk4pPudzlutswFuVBT8GExMMhf70i5qPxy0zePvvzTeSBuYKG0HWoPMjXLM6l40S8IAXPnzpFZs2bLMcccI0uXLpNpU6dKrKZOEol+iccDQE7jcVWhiruUD6TDeCTsA2u8liGqqdPI/30dXbJy5Uq5f+X9sm3rFtm7lwjFZAC0arRZAPhqKGhGrioR+7sEgcMFK0ai7ZXco1JAPhjdIM+8CxmEx7OuvkEjtk9dcapccP75cvzxx6tuUUJCgVsXDA8DME6DxxMBgPHULJBkM4hDXk4q+erV116VHTt3StuePQr+I4tkCIxVXchZy3PnRvkMIGHQNKNXmY8Zi9AdHVvDPqTw9YOiDs1V08+869zNkKtZ1V6fq5Wm825WkiCtfRD5zvc18RqJ18Slvq5O5swJCEkEGgDAAv4QEc8cJRV7UK5zYtkf0694LK6jCeEPIsnWrduUWLJjxw79jO97e/p1Pum81VrogW2h38FaUojA4e4B3DXbImOdsS1LMCtF/qjE4uTsPoqQDYvdJ7xhHQ50aTIptKEt3o/O/Z0qb3uvbpnaopHqrJOHHnqILDpikcyePUtaW1v1fdz8ykZiD995uABytRIf7fPDEf8A+Y1NTfrY7q4u/Tf7V9ZVMuasXbdOSazoO+T7fR0dWXuppRYydsBKXmgJkKyuO1aswJy3tqjWFHnNclP4V6IJeRqnE7BCqRYgRJQjCIbvXO5RVe0hVDCRvKQeRXszCu2vlKuQBfCzJc9sx5l5186su8ynxqZGnY9NjU2ayeqQQw7RTKNapqemRvcimlUlnQ4yFMVJjZe5XzkBVzjU/rTJIQFPACg9jp4AMDn0fML2IkwAAKA//fTT5fbbb9eNRrkNFkAmG2zu85vf/CZ42YfVnomkxADw8vc3f/M38rnPfS6bknPCCsw33EtgGBJgPhG9TV1sTwAYhiAPoks9AWB0B9sTAEaOAGAZBwDb2EcQ3c+LIzbvjDPOUOe/OXPC0YGjO8r+7iMpgUKOh6zzxP0yNyAt8PWQJGpXSlZ97Q6Z2jEgcYnKm337ZMX7rhA5+0gtARCcWMxpPpI9CZ4C+G4EgAYlAERlx/fuk55V7TIj2iJt+/fIgguXi7xnqQj+ONdXXKA5YfnkdCfULXzGYfCfW3KNPcb7VfKFrGTKNHV8I0oAINppassUeXX1GoHs9MorL8uGdeukY+9e6e8Lso001DWoPWporFdAhBrb9fUN0tzUpH/PnNkqQUxoANMFjs/Bv3VcHEAqH7ANAwiD1+f3wM4tBAqECQBFZ1wREsHBcX1+/eZq5R+eWcWvN2xnULIR6e3v13denO+9ff3SsX+/Egi7urqlp7dX+vr7FMQgzTnO+9bWmVoiAGD3kksukUNmz5Xenk6N/q6prVfnqnuEMwNMNAIAfRnoH5Ca2hp57dXV8tOf/lRL/hCpWFMTkfq6iEyd1iyHHjpTpk+fJtOnt2r3cVgr8G8RyhnihcK1oamQN3sq9YqPwDJSXQrfUMp5iUp3d7/s2bNXtm/fJpQf6di3X/oHBoTI7cVHLJazzzlb3vKW8+XQmYdqaxWkdePVi2S1GQ8EANvf4QtSPUgkZE/bHo3CXr1mjWzetFn2tu9VEBoCfGNjk1pdgGn+rZGJzc2hUcoFMQvPhzAU5f4dBkGD29v6bASfSKY2daBK5a8fbGQ5+1P4+ZVfn3+mq/99vdijfrVH/X19GglsWQZZH1n7mpqbFdhZsmSJHHbYYUoQQK+CtSytoLgdYQL0eLI/FkwBaZioZuzwnt17ZPOmN2TDxg36b0qMQCxi7Wedr6upl4b6QNfQM0hJueaimvFDVpzvbuhK7dQKrPe6qAx1dzeYqagyUzbWzxcF+xkndLGvr1cJNl3dXdLd1a3znbIAhxwyU45YvFiOPvooaWpqzta2t7XR1cFy/unK5DJOznIAYhspQFZsI4A/cxnZUcZi8+bNsnv3btm+Y4fOXbJaIB90u662TpqbA/tJRhD2uEGWmRqJx2IZAkCuzmVruoetrbWpAHgdvDcNZqjRWVBOlcP3KZrBpfCYhIkI7P/LPtO9VZmsCqVKLuS1iK3IGLe/IplnGk42IfTJ5gzXsk/o6etVcgn7Vr5PUkYikdDfDY2Nms2KH8o7EyzCes4Pc5l7YX/VBmeeU5IDNU6mmm/GgZGAJwCUlrMnABwYPfRPKSKBQhkArr/+evnmN7+pwD01YUodbo1hailz3T//8z/r5gMCgWUE4B4333yz3HDDDcELVxW1hf3geQlMFgl4AsBkGckD1w9PABhdWXsCwMgRAHiJxMmIg+KII45QxwUODD7/p3/6J7npppvUKcc5OCRwaPB7MmRaGF0tHWd3LweyRIIU+QMZ96iB2RrrCgFgZ0pe/todMqVjQGoiMdnSv19OuZYSAIuGRQDIOiHMGeGIzVytros3EUq2SwaAhkRKol1RefN790nihYAAsAcCwEXLJfLepZJoJlNA4HeqyYD0ZUdH0azgLIMT3N92vcsrKAQPl33OQXZCT1+PgvoDiX7ZsX2HPPX4k/Lay6/KC88/L6RETScTGqVyyIyZMm/uHFlw+OEK9hOBze8AGKjXsg91dbVSWxMXwB+F6jLOwiwhoIC3LdcB7TrzC4FQNjjFvKT++twIzDCJIV9+wXtkNQSKQrKv7Ppg+ANtsIP6qQD9vAfze39Xl3T39imogWMVB/36jRtk7frXpaa2TvoTWBiRKdOmyeLFi7X8zimnniJHHHWUZqTQbAAOxm39CxzTRMs5bS3nbB9HtuDJx5+U22+/TbZu2yKd+/cpQDF//qHy1kvOlmnTGmXWoYdopoTW6dMVFDJgLZvRPJNeJm+kQg59A3IPVNerIwDkchfSUiOJ/jrZs2efsAeFALDq5Vfk5ZdflY0bNyn4PXXadLn0ssvkvHP/QOu5R4wSlvGyZxJN5HV3PBAAaBQ+JPZ6zA/KsKxZu1YJAFu3bVP/UENjg8yYOVNmHXqoNDW3SGvrDKmtA/gPAKzckpT5YGlxP1Ix+1t40tj8yiEAkJEje7oL8hbTrkrsdzmA2N2d5JO4Sl6djkgsGssSAAJAfLfusTVCuKtTNm3cpHWfo7GYrn9LT1wqRy5erFGfQRS87VCCPo5nAgDtg1hMn3fvAfjfLBs3bJT2ve2a7QfdYQ61tk7Xciz16FVTi4KkAMus9wCY5QkArkxyRyDIAFItAcDVn/I5rorbskI7yFKWr5D2HMjnU9Ilpetcd4YA0N3bLXv27NFsDZDlIGtQy551deHCBUqUIwKZ1OTs1fjePcJ/Hyi7P9LPcYFndwqSuQNyK/OYNeKNzW/ov4n+h1SoEduNTUHEdlOjTJsyVe0mGfX4zZxW4L8mHmQCicULEwDIAFAAHB/cAztq7mzDkgDKQ9yHqLVk/jjTp9xrpSt3nXnhjDFVtMXkXMUlubrnEBWHog8j1f6c+VCiMxAAgixLGVob7+ipVIawGhAAIOZAHtu7d2+QUaIzKMtE1h7sKESARQsX6d6Vsh1cYxmgWVM8CWAomjB5r/EEgNJj6wkAk1f3J0TPChEAPvCBD8gdd9yh7beSAIU6w+S2FwQ22/yw2XjooYeEe5B2ixdRPuMACKAO8Zw5cya1w991Co5nooOPwDzwU3Q8EACYpx5wC8Y+zCAf7nwdjTnlCQCjM09trLZu3aqpea0EAA6zu+++O6cEQCm9GI0xH8kew9TGefLss8/mlRgZ6RIAyILn4eQ9+eST1fGIEw7ZEv3/B3/wB7pPwDHslgOyVMHsEfwxziVQyEtTwD+ejAQEAFx2uBn5cQkAr3zt+9LU1ie10bhsTXTKKe9/m8gZC0IEgHyPBlEKlnq5FMwablIYPggi/gP/UywDIwLP1Q+kRHqisul790ny+TY5JDpV2rra5PALTlICwEBzQG7gfhUTADJDWgr8536FEgsM1UE1zrVoWM3LuLCClL+dHfLow4/Iyt/8Vl569gWpj9dIfbxWauNxOeXk5dJQXyfz585V8H/qlBapqwlA/7raWunu7snCx0C7Ub2jSwCw+tGWuDt3NHL2DznRfHhTXTpKBSCBvz43BXMF8svLADDKKbgtjTv1ycPB6PpdNBpEhRHBjv1LJmXd66/Luo3rZcfu3bINQsD6Dfp9fWOjpCJpOe7EEzU7zikrVihQ5aaJt31HtvREDnG+ivS5w5ptQ7w4Y+yef+55+fJXbpa2Pbukt69LZrROkzNOXyHnnLtCTli6SCQyEEwVLb0ROKizwLZlkNEUxTYHg7lk4EQOKFBB3eQh9qbgZfkZKIrf3Tgc2eUzHZd0ulEkHfhHGPhdu9vk0ccel+eff0G279glbW37JZmMyFsvvliued+10jp9hp6XIvCRVNpFFoexIgCEfR+6VkejsmnTRnnxxZfkjS1vKrDAZ9T/BlBonTFDS2SQ/YESAFmrmYlWHLynW788I7FCgSRZBK0QgagMASCzGhjpayIRALLBuA5GCpBKJGdnV5ds37ZNNmzcqCUXAGAb6uulvrZOTjppmRxz7LFKCDB6IhGdCq7H2BkNHsN9Px7JuWf36u3pVeLMU08+Jfv37VOAv7mZmtaNMm/eXJk1e5ZMaZki2OzGhqZBACyTQUijiNUXEGpdTjhwYQJIrjzy9bN8f/NJLeWvsTPCu9/Kr3RGtIKw7WL3HcLzM+QuSJkW/Y+NwF5t3bJFMzdAANjfuV/1jxKyrI2UrJgxY0Yu4JspGzOUXo+rawpE/mdVLxpRsP/ll19W33nbrt363qygfjwuc+fMlRkzWjVF+4zWGTn+LC3noWVVUkFZ3lRKybBBCYBcO6hEtizh1dGOjNqHeEG2XMmwCABa6Se0n67yZUf3CpnmVgs+uyUOhqIPPK9aAmD4OSPZ/lL9t/EmI0RQ5iUoWZW1as444Kvp2LdPuru7ZN/+TtmydYts2rxJBgYS6keCkEMJx3nz5mnpTDKp0I9oLKrEsqxVqHIshzIG/prxLQFPACg9Pp4AML71d9K3LkwAoMPve9/7tAQATvpCNXlLpV3Ckc81AABnn322kBUAZxtMMY53v/vd8pOf/ESBARj/1R7cH2IBixjXG0Pc0oG5oAJstqEACtwTEIN2FwJ3+N6IETwPI2cLbLmUVIVeoNj8stENXkJy30LC57vnurLjOmPihWUKGxpZ6SYwmcyRiQsGWzYHa0P42YU+D3/G3wBoHMjF2mQkkGrHm/MZC2OymoxcOfGiwN88w8aN86z2dalnmo7jlLB0gyaH8HV8rulmE4lsGiT6WKputauDBv7Tzt///veyYsWKrN6ga48++qgsX768YhHZmPPbbUOeEyajr+gq5yEXfh8IEoC1xdqKvDmym9BMlAgy5TvmQbh95Qg1zAkYz0EEQ7DrdMfe1VHskNkji052Bc71ltrKUpVzL1f/GFPuiW1x5wj3c9tQ8UCWOXE4BADTP5vnBgZzTyKx2dDbHODfrj2wc6vph13DXDHba2Pvjrl7z5HSR/pKH0zHmdNksHH7R1v42+YM55JSjxcZrrd0mT/72c+UABC2W4XsNzKz+3Fv+5vPiH4yljTyQD7uGjVUh5rpNLIzkh1RALY2Wfkenm8p2kaDAGD2njllB+sNsjeZ8jlyvPPOO+Vd73pXHgHA5httrSQjgNVARI782+az2wZri+kjcmEc0AfaZrbG1ijXxlRrF82m0Hbawzpi887Gm/vzb9MHlwDBZ5Xogdk0s6GMK3shW9ML9b+auVvRue72xF7wcdpTb1bTIWa8CuodEVESQIZwVmu+ZC0BkJZV//F9adrdL3XRuGxPdcnJH7hS5PTDHAJA4RYNDCSlpia4WYKa0RmHtxsMQtNimbLcqQRpk2MSA2ch3X6mbf2phPSmExKTiDRFajRdprpEuvpEUnWy++6Hpe13m6SpOybROpE55y8XedsSSUMAyESk9vZ2a+QN45dd67iLyiaI12TFSySDcloAzOqEcVLJW7prrsBB5x50rbCLuLBDuqIxnMAnoe9q5zJkiedeel7u/+1v5cVnnpN034Ckevpl5pRpcsi0aXLM4sVy/HHHyvRpU2X6tGkKhAQgY1odVu6c19FKi8QyIceRDJqCX9QtCRAM7KBnKw80SGfGL2IojEv5CHRi8Cgwsv76QDwVyi8YQ0emOQSAYgQMGwG7rvLrLUKYOwRkgMH5yqOZ4akMDqRzNxqRVCZrAL+p2csPYOj2tt3SJQnpSfTLoYfOUqDj0ssulYULj1B7Qipv1oas1mhXnbbmZT8YHxO7p6tbqLYmQQAAIABJREFUSxrU1tXK6lfXyHe/e4s89/zvpampTqZNaZCrrrpMzjzrVGlu4n1kQCSSyGbciKqFDHpMd4nPDeg4wWf2nf5ZArA4UJII25Byz1VroOXHg7mfTpMe395bIhIn42K0Xjase1nuvPPn8vxz66WzK6FO9ne/5z3ytre/XVpapmgmiVQyLXW1g/V33WePBQHAZOH6ZEghvGbtGi0RSaQv9YJr6+oURFi0aKHMmz8/xx4OwjmZ8c5JcZBvLwvL3wUmXSJW5lHZPUyhlTUPTsovgD2W14dAaheAGgS0CtgzR8rrN6yXNavXSHv7Xl0T0cUlxx0n555zjtTX1UpjY4P6ONjXhn0bY50RgD02e3h713vzzS3y6quvKUCKPaiN1yrwP3vObDn2mGOltrYup355JGJUz8CAuPqTD6CVXz+CPWP4OHiQr0reW3KlMyjTAEB1sqJE0rK3rU1JABs3bBDq1qOHjOdxxx2nvjEyVdg7HZksurr2lzO54/r7cOQ/Kfo7O7skMTCg78lvvLFZdXvLlq2a4r82VqPZq9gDA8IuPuKIYGW0EjkG2GeYYdxfP7LXsrwN66B4ChHq9NJSpLpMqZ6hCrna9TP8nDwCQZUNGe5MhbwynGOk21+sNZW+Leq7kS2TEdH1ur2jQ7P34CeDjKI+8ExmnxOXnqhrBwQUMq9E4zElAYSPoWaJGI5s/bVjLwFPACg9Bp4AMPY6elC3YKQJAAag8fvxxx+Xyy67TJ365rQGCABcedvb3laUYOAOiAsc8m8XiOM8XgR4STGwjs94Fj/uZ9UOsksCcK81cCfLqItGs8A6zpo8p2KYaVmAsW79wsFv9fLsmWGA0YAm+74S8MzuzzW035jdyC1M8nABa/5tbFOudUFy9/kGkrExdwkGNjaAchwGlFQ7FnY+93bJFnweBus5xwD6UsC8e0/OL5aG2gC9QgQGSCw8I79O4WAPkQFjCDhjbUNPAPuJhrV5wcvMww8/LCeccEKOeFzwupDc3P4X2kwXekGz+WHklaGORzXX0TY38rccyOaOo3tusRdOzre5wLMM2DZA1IDQsB7mppgMSCvoMYfprfXT5oY7Z7Bt5qStRh7VnDscAoDNOSP/0CcDq8zJw8skh9mf6l/qC/fGdJvnFJKRa5eqkUepc8P2zAAj6x/z2HTL5jxkNZcAwPjfddddcsUVV2QdYGGZhP823basOO73LhklTKoYjgxMd+1ZZsdcm2X35/fTTz8tp59+eo74RioDgMkde4RdIVrh3HPP1TUDhx2f33vvvXLppZfmDZ9LqDP9LDXGRgBwdcp0Lbw+hO/j6kch2fO9u7aX08ti89/sHeuDSwBxn4+Tnv5aPwoR1pBbMdtlc9sd45Gau0X7XcjDQBg9B9+5ef/xjVpwI//GL8BPt4jsEXnpaz+Qxh09Uh+rkZ3pbln+h28TOW1eQADgKOSdSYv0DyQV9K+NxMCOgueCg4R9sSBwfGc+Xwvbj4ukMj4K+zrbfqtZ0Cuy7tu/kNQr+2R6slEi0aTMPHmxyLWniFAVi7bxzAL4i469AscBAUAPTTeQJiQ4+HcsHtzD2si/OZn7ZWTWsaddps6YlpOiNhCJC3AUpgeU09uJ+j32E6dbd2+PPPjQg/LAQw/IutWrJdHVK3Omz5DDZ86WZUcfKycff6IsmDdXohGyjfQ7NY6dtKEZ/coBF9MGMgYyzgX/Ae5ylSwgn4RBfWeMgtDmkLjDAI2/flBALgBn4F1x+R1I+Q9CF5k2qlN9cP4pYK1gfxD9b2BvMP35LKJ1VHlv2Lhps/z+pefl5Tc3yI59bbKvY7/WfSdLxbnnnSeXXHKpNDc1B+9nkIKyxAaXAGC6N1w39shZg+TAgEaK1Tc2yPYtO+S2W2+Thx/5nSSTvbLkuMVy0YVny5lnnizTZ7ZIZ/suqY8z31Q6KrBgfg0SM5IZAsDggjAYtpaVvKMeB9oaDgUAGHSx565zdKOnt0daWltFUknZvn2f/OznD8n9K59Qm9cypUU+cN0H5NJLL5OBZFpqYlH9vNDojxUBwPwjplG729rk4UceVuAAvSfa//DDD1dAr6m5KRssYONbmAAQto+DfxdPAW52t5D9tdaFtcX9eyJcnz9vc3UhPyJ96tRp0tPTLTt27JA1q1fL+tfXKbBI6YWjjzpKli07UaZOmaLvweORAGDEZvwpu3btlmeffU4B0mg0JqlkShYcvkB/iIZWX1Qdm8lBqQQEgMEj7DPJ1Zby6080dL+Rs6ST/U5B6YXcDBtpmd7aKh3t7bJx4wZ58aUXtc497+kEMAEynnP22QEBVLOA5fDvJqTAwlHorPWUSNi1c5esWbNGXl71siQSA9Lb16dEncWLjpDZs2bJnNlz1KdoALL9zt4vA8yHdlN5/mlXaNlVt8A7XtEdBv7sYWw/win8qx3E4UbgV/u88PkTpf15BIDQnsn6FSYA8B5LFis+591r3bp1snnzJmlr2yvxmhqpq6+T2bNny5FHHqlEACU3kmUiRALwBIDhatrEvN4TAEqPmycATEy9njStDhMAeIG79tpr5Xvf+15FEdTuBtqczywUVt/3D//wDxXw58AYcP/3vve98oMf/EA36GGQrZhgcbRzXzb7/MBGs+hrNoakcOa3lRfg3oAP1WYZAOTjvgYOcZ/XXntNnnzySd2Q4YxnA0rqOu4NoDJz5sycyOqcTVUI8LdUx4AiHAa68TuocZW7+yoFeHI9AIFdF85Y4BIhkB/9on88OwxoI6s33nhDfvOb36jcOAC26R/1fmDsF8o+YAAIUZ+MC4AS53EQzc24LFmyRMemGrDUiB8GpNhY80KwceNGeeGFF2TDhg36HMBze86iRYtKRuQXA8kNQLIIbpO7PR8deOqpp2Tnzp3ZfpCSjDTXbH4MRC2kv9ZvnoH8iVZ/5JFH5LzzztPTrUY2n4UBOsaCcS0GjAFwcj9ATGTy0ksv5TQBPSVVE7VGGQP0BVAKkM6ydZQD40fC2OFMQA7IEGcQ85eIEOYT8wj94vf555+frcvLcyuZD0Y0oT8WBWtAq4H2yIesC9u2BUxWspyg12Fgmnlon9Fe5sSrr74qq1ev1mhb7o8T99hjj1XQGNnaPLQ5PRLycu8xHAKAtc2yFSAXIv8BaJ9//nkdAw50Gdu5YMECrd1OH4dy0Fbu75JimLPIj5cH5q57zJ07V18gqPXHc9F3dL3SdcG9l80z7sE8IOIdRxdHa2ur8KxzzjlH++naVea0EQCYF+jMPffcoxkAwiC7Pa+YXeZe2KUXX3xR1q9frzaXZ2Of+MH5iYxsfRkqYEtf+bF1iTmFbvKDbjLf6adLGHvssce0/+6BjJYuXTrkbCD2YmjzzQh66BfPYs6YDH/84x/Le97zHl3z+MwyIdi+APtodt9IDGFyFWNDH9EjCA3MT+TwiU98QnXWJX3Zc82+8Vx00MaGZ2EPsYvIjN/YhGrHxAhDQdRmX5Z4aNkk0GXOaWtr0/HCFlFjj4P1A2c4867Q+shnXI/znGxKkMTc9RWdpu38FLLjldjPqua5uz0BUG/vF2muFelIiby+WaSjWyRB6H8AaKem1En0qIUiU6MinQMis2pEekSkTeSlr/9IGrd1SmOsVnZFemTpdW8XOXn2YAaAkGMJsI/Ux2DnenCfbX0ie3tE2vdLf1dX8HnG25CKpqT+aDIKxEWm1Qf3BbCNiwzEgtPS/Qmpi8QD4J1tC/3rhVUQl713PyRtz2yVWTVTJdnXLfULWqXuYxeIEJSbJR30Srolk8HBUgtkmpANYuaZ/CCT7V0i7V0ibR0i+7sCDyb9jIn0xUTqFs0XaZ0i0hIPzm8QSdPWTJcD+PngJQDQ+ze3bpE7f3CnPPfCc7Kzbaekk0k5Ys58OemoJXLZuefLjPpmmVJTJwM9XRKP42hOaNYHczgb4K+/MyBu9rMcncsQADQCKocmkJ0yZQFoGznzzOZ5wgqBUO4YZ0beX58ztwdt1oGTn1FCXHsJqO+ClpniEXnlAQINikg8TgauhDQ1N0t/JCVPrn1ZVq1boynf2ZtirwHj3vrWi+WKy6/QfTF1e7NhfGEC+TjLAtDX0xu8q8Si8utf/lq+863vSEdHuyw8Yp5cfuVF8va3Xyh9fe3S3dsuh7ROk3RnX06ErmY4yM7BdCYPRwFEIjMIBaMTi59e1VJX0cmVRgDmpRPP0ACyfIa0Rn1S15m07bF4TJKpBtm6Q+R7379bXnn1Vdm6baucdc7Z8kd/9Edy6Oy5UhuPqV0z2+S2dzwQANi7PPbE4+oXoE+8Vx224HCNzOZ9OZlKegJA0YwwlRAQ8jW0HAGA/S5+mZqaWtnX0S7PP/esAjqMFWNyztlnyZGLF+seG0JxeC881hkA2Aezz0e/H3jgQd3PR6NxBf+PP/4EWbRggUyZMlUJAUSkNjUEfjY7wgSAsARtTzD4eW7N+XyJF8oAUJHlOMhPChMAgj2PZWnj37xLv/LqK9K+d6/s39+p2XTOPPNMWXriiUokGujvyyTgGczkUO2721gPQnb9ykTZY/9379wla9eulVUvrVJ5MDfx4x23ZInMOXSWlu6w7Ip9ZNbl2mgkJ1I/67/M7nEz+99SGQCcNTUsF08AKKwpE4UAkNP6UEYHHdvMnikbcKavq2np5wUnHpXaGjKFJqShoVGJY/giyApAiQBS/1OK4uRTTpb5hx0mDY0Nmg3QJQF4AsBYW5qxeb4nAJSWuycAjI1e+qdmJDCSBABz3lsULX8D+F1wwQXZiHyc8IBmgJWATpUcREt/5zvfUXB6+/bt2ajp3I19kEbv7W9/u3zmM5/RZ4Yj6tz01uWeC5B92223aSkENmEAD+5hICqg5bJly+SDH/ygXHXVVQquD75s5G+bNm/eLO9///u1H7xkAVD9x3/8h6ZGZqMXLllQKNIU+UKg+Iu/+AsFUfgbEPrnP/95NhW6rumZqOt/+Id/kG984xsKtOFk+qu/+iv59Kc/rdcBANLPW265RYFOV0YGoOCE+vCHPyx/9md/phtR9wDs4t7f//739d6WeYFzLCIbEOcd73iHgjRnnXVWUdGXioYFvP3Wt76lPwbSu1GW9IXnUXbiT//0T1WehTIOhAERIn0/+clPar8Y44suuki++c1vKjDE8atf/Uq+8IUvKHDDmHM9MuflGPkw3oAwH//4x+XP//zPiwJptIkxI20XL7EAQugAfbHU1wBQ4QwQn//85+XCCy9UkkOh44c//KHww9wI6yjnW5YH9JSSA4w7UbijCVaHo59pG/rFb0v3bRHTbp8YQ9p52mmnyUc+8hG5/PLLVZ/D89z9+3/+z/+pqcU5j7n0f/7P/5Ebb7wxO/fRaWSIjAxMQy9++tOfZtORh9sAaAlY+dWvflXBQoA8Azqtnjl95JnYG57J/BtqyZFytmg4BACra8/v//qv/5Kbb75ZHXL00U1JbyUYaAtg5Ac+8AG57rrrFFis5LC560a4P/jggyrD3/3ud/oyb0Coez/kaZlFAKL/+q//WoFjK4lS7tkmc8aWNeXf//3f5YknntAXaHNW2RxA5yBrnXTSSWrPAKMZW0BkCABueYhf/OIXSgBwbblLCnLJbszZ//7v/5Zvf/vbWt7GvcbKkvAZ9p40v+hsoUj4cn3le+wr88jWQ2yeldfhe8YUmTCPsLWsEW95y1v01s8884zaAPcYCQIAsvjbv/1b1S1NBZcpAYDO0T7aZE4MxtslAPzrv/6rrg02VrSP7y2dPmsTNt0O7DFjfN999+X0gzHk2eEMEMgGwJ35zFrO+mslPArJm33DO9/5TiUIoSuVHOxxKG3E+ALsn3rqqZrtgIO+QCZBNx566CF9NvKyNYRzzI6wDhkpzJ7LWoHtRA6QaNyx5hybU2STYX1lb2FHMbJbJX0KznHyR7q56HEWECnPz4Y9snfVGtm2frNEuvqlf88+qUtEpC4RgOxdzbUy0FQrcxYvlMOWHCVy0hwRKgR1iLzyzZ9I3fZ90hCvUQLAMggAp8wpTADQ8FrqAQH8p6Rt3SbZ9tJaadi6X+L7+6W7C0dZkLklOCKSjCSlcUajpvmfs2iRzDp5mcjiGQrgp+pFBqIidfhve0WSL74hLz/2jDQ1NsrON7bIohmzpWPjLqnriMv8aYfKQHeXpKfEZHdLUnprEhJPJaW7Nild85rl9HdeKtJQIz37u6ShoSnIOKAR/xKQBdb3SO+qNbJr4xZp37ZLpKtfUvt7JNXdK63Tpmm2gL64SH9MJFkTk9ppLbLghGOk+eQTRGbEREigFA8SCMQzVQoCrx9COdAxr5Vrz4icmRO6kpbtO3bIbbfdqu8VpIEgZerhc+fKeaedIacvXS7NkbhE+5IifQMSSfZLNJ6QSDRIIx5odBCdPZjYP0irbuBuvqPKqTuejw6E6gaH9/suUSMvBierp67O5spsfFwfyKRI+7MZEwKZjsf2Z21Zxi7ktjEcXex+my9/twSA6ZM7fkYTydf94DlWezser5GBSFpSjbWybe8eeXX1aln50EOyftNGmdo6XeoaG+WM08+Uj334I1Ibr5FINBO5ym/XiT/OCABkAIjV1Mjra9bKHd+7Qx599DGZMqVJLrzobHn7VRdLYxOBAP2a9n8qf/QMkDbBTPZgiYMMYK5rWI7+hUbvQIL9hQyaW3emqMErkIY+Y3HCEbCRSFT6B/qUDCDRJmk85FhZ9fwaueWWW2XtuvXSMm26vO3t75ArrrhKprQ0jisCAN3nPcIOUs3/129+q6QGIluPPPpoWbpsmdrsru5uqamhBERuCh03o4ZalJyMEPk2pngGhszczSFeFBigHINfIAPAuLo+sxYV1XnLXuP20yn0zHakrk46u7r0fbaxoV56u7uVVLp+/evqE5gze7Zcfvll+v5QCNwKp6w+0BG47J1JkU520dWvrVYyFQYC8J9AE9LFd3V2ankMwCrmkRP/n9GnsB7Y3sA+dxEydw0odF2YpVpoHSxqGA6SLwrlkGdPFiiyu61KJpLS29sj8Zq4TJnSonrKWEOm5zv0d8VpK7QcAN9TgsvNAnKg9XFIA2iczszFanUyn/G+99ijj8orL78c+BpjcfVNHnXUUXLEwkVSG49nSfJaxipFNrRBg8C93Dmq2uuYgELvhCFrkZewqlSAv2aTzLtB5VKZkAC6070J035nkLKZHpx+ZPnFmb2llo6IRiTBO2k6LQOJhNpSSGKs5azfzEnKWXV2dQZZn+rr5cyzzpQjIJA1NuRkAijw6lS5kvgzJ6wEPAGg9NB5AsCEVe2g4QZA2G+c3zh0LcK6FKg5Hro+XAKA2weXAOB+DoC5cuVK3bxxDk76H/3oRwrAhQ+r543hQJYAQoBIHObs5kUFUMci4XhZYeNkkYQsRGQe+Jd/+RdlC1tqeq4vlCLY2m3s07/7u79TQMNqC+uWPhLRqFZLycs1gBSAStYugCUc/URfFotgBQgj6g9Qwq4DnLzmmmsqKonA82gLMrnhhhu0P7SF6NlVq1YVjBT/X//rf8k//dM/Zeu+AxQAigKYXX/99QqWAbghT+Rq0cIGLlmEOiAnwAvP4iCzA8A3oIeBbBapbu2y1Oz2NwD+Rz/6UR0TA0JcHbCodCMiMK8Yiy9+8YtZUNeY6YAo9J1xoQ26GU2nFSwHEPn617+u33GeZUcI69t3v/td+dSnPpVNT0/a7//8z//U1GOAhLwco1sc6C/9sOcaSGXjCHkAMgRZCCwLBm1Crh/72McUHHR1ytpiKbIL2QPGGdCefqGf9J0+8VIE0QWiit3T7mO2x9JZW3YDuz9ZBmgLgNlIM6ZtvGkTUdiAnffff382rT5tUOdCOq0gNH2xcaNvXIe8uA+ECvQ0bGPcv5ErAJnJAD3nmcgfwBtAzMbJtSHMOUA7ixi2eQXgD/DNnGCcLYW52RvaSzu5p9UgR98+97nPyf/4H/9D+1Iozbu1eSjyHgoBwNYd5Ah5BVIEALD7AmhkI9pE//jNmNiB7cQWomeFyDSmV0aM4RzLcsEYQHgx4oTZh3DGBctKYs/kewBhAM9ipRXMNhjBizYDJP+///f/stHm3NfWGwOcaQtzg/FjjQbsxV4zfyHmGAHLzQDgysuNfrFn8xs7gT658wxyG9+hP7zAQ07hejsHG/zP//zP2g6eUUnGA9oFoA8AbnprRDQrBWLlDZAnfWVMyLiDnWN9gIDgHugExItKyqUUsk/2XMbb5ir9MVIT97VofyOEuXJC/mQc4hzaS1vItMOBvNifAIpzT4hr//Zv/5YlthkBDD3lGgB701Nb87Gf7CGMzMbYcx02yPSItY+sIPZMfgPiQ8w75ZRT9Pxi85Z7QFCkjWaDcNbQHtryoQ99SPc6lg3AxssyQFj5AyNEmTy4F9FN2CIydXBwPyttYjK0PYnZfGwa9tDGs1x2l+L2yHF8JiNBVL8ugiJCoD1L4osb5Jl77pO6nqTU19TJ1IZmSXT3SSwVkTjR+lwWj0oiFpXO/l7piqbkkOOOlMPfcb6C5Ju+epekt7dLbW1cdkW6CxIADOJWQB3CweudsvaX90t6e4ek9nZKc6xWIqm0OnyJagMwwClDdCGp30kBT13bnu5+2R9JyXFXni9y1fH6/EStSJwoe0zei1vlyTvvlsZojUytaZBkR7ckuxMypbFVejp75NCZ02V/zz4ZiA9IKorTOSmddUnpnNcsKz59vUgsIdIS1OtW4B9cAw7hCztk+z0PSKq9RwZ6ByRCdERSpL43LU21tZKKpZWg0BNJaRRbTX9aIy/2yYD0T62X5dddLXL0FM2mkIRbwDDo0GTGRwPQJikJgIoJZNSIx6V/oF9eW/2qEk1Xr1ktfQN90hCNyxnHL5NL33KRHHPUkdLZ0SE1lF0gPaymxk4q0BiwMQBHAk8ov/MxlFy3mH1v4Hfu+SVdohkz6V4RfpoLSThWNcdLFgYhXOtb5Pkjdb2KKeOcz4CvOTiZ80e4JZHsdy4UXrz/4TVlMJq+MvnpPCjogXY9nqHnlwxHsh6VuN6BlIrrUaHV0mr1OrqGvaLsVDQt29vb5Ou33yobt2+VRDyiANbJxy+VP/7Up6W5pUX27dsvrZDSitVFL6WWhZsz4p+mkymN/vrPe+6Rr3/taxrQf+SRh8lnP/sJmTW7RZKJLp2X2OkI8xRKTmZ9VSvGBVmjn5m6TqroElyAEe/LyN4whProzbNWJvsoAG0ALfqZkrikIg0Sr2uRn/3sHvnBnT+X3v6InHbGufLhj3xco+2CUs/5ZQDGIgOAdYJeAQ7c/YtfqN0GNJgzd64SUSHAAOQxzhohmFcSMXctCwgAxY/ykYVhGedZrDLDPL6uLzvFC2aYKWKLJC2pREL27+uQBx58UNoyGfnIxnbRhRcFY+SMj81P10IeOP5REODDHumRRx+V3z/9ezX9Lc0t6m9ZtHCR+rAS6FY4q0JZex+WamZvlf3Y2QuH9lq5++fMBeWVcmRNy3i/W5ZEk79aZnYZgTUM0illfBTBN7wHWXbR119/XclEtbU1akt4N0umEvrZoJ4G+6ah+FlGU4xhHpG7jvFv+rBrx0555OFH1PdI2n8OUv2feMIJMm/uPCW89nb3DEb8Z9ZL3neU+JDZMhqhQLU2vwpI5d10tqDF7E54RHO2oJU/yZ85mhIowL/J37fnNiDYf1AqLyopSjQ5GdTcdX7TG5tl7Zq1SsymtAxr/RlnnilLjj8u8N/ZOl+kf95UjubAj/29PQGg9Bh4AsDY6+iQWoAD1gADHLREl+GsxpGM05/ISQAGwE6YqUyEalKgD6lRQ7hoJAkAhR6P85yUdYCx5vTGOQ+gCyhV6ABUIOU6EXFEfuPMxvHNb4sOLNZVIwPwPYA1zncA9zAo515vIAa/AUuIMjQAw5z65sDnOtphtaRpDy8eXMsYA/bggL/44osLNnEkCAAGCJYjABhw4RIA+IxodEBvwCAyAFgfDaRz+2rgLPJAhoDHALq//vWvNUrY0h/zvQFtdNzGmn+7NZ4BHQHLANoBY8LAF+2zz9nw005S4zN3AFoN6B98UQiexbPthYFzuQ/pnNHvww47TL8zUD67gUmn5dZbb80hAFx99dXaPl4wANktgtdkY9ca2cQibu1zolWJ/gQcNr3FVpAdAr0ykD4cDW36xn3clxcIBWSXMCCS82gXegqJhOfzHNKuI2e3PRZ5a4QFF7Q84YQTlJRDdoeRPEzGRN5DagHEou200bIq2PP4jP7Y55b6Hftp8v3sZz+rGRgMiA+/2IUJAACkAKtE3SI3yBsWwW/kCdrIHCXKl88siwY2/E/+5E9Ux2gL8nJBWxsbm1fMewPM6ctf/uVfyv/+3/9bx4D2hrMXhMe2UrkPhQBg8870Gx2kn/y2bBn2fJvj1j7+ts94NroLkAqoXQyUt/lIFhBsH3MXwNIASGxMePzNlhoQa7JGrkTIU4YmXKrEzjXyFWPEON99993aHSuHwnn8uAB+eO7SJshMjDvznuhwsyWQm8gAEM7IYbLhXoDn6BA6zrzmefSZc9zIf3uukQ9sLcP+Es2P7hRbn+xzHKpkxSCK3OaG2RBeuqwkgNlefptN5N+Qk2666aa8zAPDJQCYvf6bv/kb+fKXv5wlOLhp8TnH7F7Yjt5xxx1K0jHiF85HIt05kP1vf/tbOffcc+WP//iPNfsLfVLHJCnmotFsJhMyADCe3AcdZd6jF2ShsDSK7jrh/tu1R1o3NJNFgft95StfUYKHAephMkCYAMDfrDtmoxlf9iRWVidMxuIZ9Meyt/C3EfnIhELZANMBnm2lEVzbQX/decG+imwMlvGklJ0p7CgbdHgqFqOFACODaex70rL93iek47l1MrUzIVNqGqQ/HpGu5IC0de7XWtc4DGLRmEQlKPtE1F+8vl72DfRJY3OzHP32q6TtN/dL3449Eq8LCADHkQFg2cwgAwAHJQQzwhX6AAAgAElEQVSCX0F6/s375NU7/1MGNu+R+Q3TJJoW6Uz2aSQtjl+iCQMCQEoGEv0SSaWkKR6TqbWNUtcfk76oyKZUp8y94BSZft0KdRT2dULsE5HX+uWVW38ske4gOn96bZM0ROqkJlYn3V09Eq+NS3d/p8TqI0oASEaT0lWXlP7ZzbLsI+8TqU3JQCwt8QhEqhqR5pjs/c9npW3lc9Kwq1emxJskEY1KRy1RFVGpSQbO9X4ZkL5UQvqIkuxLSWt/TGZNbZX+SFo2798tyTlTZMnl50j0/MMDQRg4ZgSArCdnEpIAHCBw9Usvye233yYvvPi8zof58+fJihOXySWnnydzZ8yUvt4e6ercLy0QCrPZEQDSYHhkwOg05IDiAFDgOA2+zzpPs+CjQeJlIZgi081cpfngf7kgU71h0RIAFe4iqrjeRJQrg/z2W7Ncibh9ycLcOo6Z60t4/Nzn5veqsPzU+V2RCAq3v6JLsxqhPa78kgJnBvY2uAe6FktHcK8q4N9fE5WNu7bLg08/Ib9f9YK0d3RIQ7xOVpx8qlz/wQ/KnMMXSrKvT2K1pASxIzTvh9e8YfVN500ypSmbf3TnD+Xee38l9Q21cuGFZ8sH3n+lxGKk++8LiiFgI/WApBMQ7HTNcAkA2WVokLAzcQkAVm7EFXHQQRsyi2ZPZQgA0COS6ajUNU2Vl1etle/c8gN5cdUGWbjoWHn/dR+SM886S8lzg+VJBu89VgQA9i9kBXz2+edk9Zo1kkwkZPacOXLueefp+3tHxz5do0kbrO8YORqXv4aVIgAY2JQPK4bVuDiAW5nCj4/rs/a0VKPViFZmBJB+U0O9jhFZ4Z5+Gl9bVIlHpFo/4fjjJZVk/QwO7hqFkJE1pQ7iWJkgh35WOiLJVErf0QD/N21+Q+pr69TPauA/UajavmK2MU8tSskqnLWjyPqXQ2AZDto6dNFMiCt1/S81UwPiE4eb1aMmHqwTe9r2yGuvvqokUGwMmSquuPIKmTINIrfp6OAzxlsmgPC+yP2b1Oo7d+zU9751a9fJ3r1t6lM++qij5Lglx0kdRGHIwVZXnT1PiDg1mgSAyqyJU5is0gsmhOJOgkZWYKYLvYOwlFhyJpMCf7uzOJFMyqbNm9Xf17a3TXp7eqVlSossPekkJehQCgrdpCRLocMTACaBfpXogicAlB5fTwCYgPrvppn90pe+pBHKbkSopWnFMYvj++///u/VgT0ejzABgL4RkYdjvhRoXmlfkAX3IlKcTQvOdYAg5EEkY6GDjRDZAYiiM0e9pYoG1KdOOKmCkS0OcuoNAxJzHfe3CHGL2CZdKNeVi4YDMAAM4uA+FpWIAx8QjJcNQD0AFxY8wBjAcNMH5AVQQEQi4CqZANwDBz61moebAaAUAcAF3gsRAGgrYBcgCy99HLT5sssuU9CbtiM3orcBL4iIRvYAKgYoQzwguhcyA2PAGBN5yIJPFCYywglAKu5f/vKXObXmAXAgxAA8cVjNdpOTbWx5HingqVttWQkAUXAiEG1JhD+lJLgfL4VE6pOdwEAx5ACABMDHGBHhC8gSBjCJNIZoYhGYAOs8Az3gM8YU3QFAY/yp581B9gTGGN1Dr5ABegJbGdCIaHB3/hBFDaBptfVoHyUAOOgzbS1Ud53IZsuUgawBpyEZUAPbQCNeFrjvW9/6Vp0XtIPD6kZDPCCi3WRjZAOANwDiMMha6dwudh62EKIIMrKsG4wTcqXeNanJmRs8FxkDomOHSLtOn9A3fiMTvmdsuR9HGNANEwD+7//9v0osot661UW3sgO0xYA4nkX6fsaL+UxGBMDc8AEgybwAjEP+3BNSEu1Fx11Ql7aSdQQSAfPMLYcR1u9qZFwNAcDkQz/pE2Qf5OsCr/ybbCUAq4wD/Ye4xpwESMc+W0YEdIvxZMzQ9/CBbPme83g2ssIWGyDJb75j3C+55JIsGcfuw9xEP61UgUU5c19AeGxV+HCJdKRrZ94b6cd0G9uA/SC1PwQgxoLxom48NsnNSEAJD4hQzBeupw3hEgDWBiv9AfkGO7R161bVcWwj10OSwFagL5Br6D+2FEAYW2ZrEvpNGzgXu1CMiGMZFSBVoHdmp4wsQ98YG+aH6TdtY20y24ne4hBmzLHn7sE9h5MBgPYgEwBndJ/+WRpY1gcOmyOsDdg6twQAewDmna1VrA2Q/wzkJ3sFNpb9gxFuDAQ3YhH6C+EIGfIZugNZAvIA9tKi/2kLNhY7ibw4n7ayb0AvrMyLjY3ZRWwKawRjXGgPgb67GQDoAzKFfGgHGQUsaoV7sH/geRCVaLOtVzwbu4zsGENrA/dkLmDb6QP6CvGUOW7ytuwr6AFzlWcWIrC441+KAMCLPq61KFHVZAEgw357Urbe/7i88tvH5aiGmTI/1SA9vb2yoykl+6fWygkXniu9may+gK3pvoS0b98tOzZulv6dHTIv3iz16bjU1NVKJJmWrt17JFofl52RblkKAeDUTAkAXRhFBsgMgVP39U7pfuBZ2f7sao2S708lJdVUJ9HZ06Rh5jTdd9TWN4jMmcvCJ727d0hXe4e0vbldurfskandUWmEqNBYI5si++XsP/mAyIIWSdaIxOjka23yyE9+JYc0T5X+tv1y2NRDpH3TDpmSrJOaSEz293VLZFqddDYkpKcmIQOxpPTFU3Loonly5NsuFpkSlUR7p8Rr60SiNSKvbJd1P71P6tr7ZVq0Xnp7+iXVXC99s6ZKfM5MmTL3UKlpbJC6qVNlgHbu3CXpXfulb/UWmdInEu1NSCKSkn11aaldMlfmffAikYYgAwPJGDIVVDXRQODyrtzxX83aM6bnZggAG9eslV/cdZc8+MBKSScTcvi8ebJ82TI589QVMmtKq8hAQlOhNjU2SH9fTwYQM3DNnMIBwAhpZPDIhVTceuL5BIDS7uuhyCkHIB/KDUbpmsIEgMIPC9dgL0oAqKCtpQkA+TcYr/KroKuhbBQRSUSDEiCNM1rljZ3b5b9/96A89ewzsmP7Tl2/3vvea+Tqd71bwbm6nLJY44sAMNDfL2teWy3f+uY3ZdPGDTJ1apN84hPXyVnnLZfujm0SjwaEnKhkCACkQ1FCQDCa4RTjygCrENCsRO7j65y0pJ0JY3t3CGzBQX6EmNTUt4hE6+Xmm78uv7r3dxKJNck11/6hXHfd9UIG/fFEAGD/x77kd488LG1798p03vmOP16OP+F4TRPc3z+gkf823p4AUIlG5hJFSuJrVRIA6mrImZOWrq5ufb+AaIwe8t7Euwnf2zEWBAAjokMEwRa+8OIL8sorr6ouER19xmmn63sBf+v7QBZoqmA/RPmaYhkmygLWhcbNEwCKanMF8jT7576vBdkFU5rRC2IZ77TdPd2ahvyUU0+W0884Q8sFEEGv60pmHSmTOKSSSTei5xQjAFjkv4H/Fvl/2Lz5WuaAgDKi/ilrQTkAiNSq2WUIANZ428cOqTMVAMfufR2+3pAe5y8aJQlUOY7hMQ3rkgvaR+Nx9b0R+EMQBn7Eve3tMnf+PDnjrDNl7rx56jctRgLwBIBRGvNxcltPACg9EJ4AME4UtZpmWMQ4ICGgMQbOMgLYfSw6DSCGlyJSu5KWfrwdo00AQFY41wHt2eBZqnmc2dThNqAo+0KYTuu55vzWmmWdnQqsEN3r1lm3CDeuBbQhQpBIREvZbgAjzniApkIAq0VFA2AQbewCjNwX5z9khSC9WBCxbinFuT8gOhkOcOYbGE6f/j/23gROrqpM/39q6eo1SSdkX0iQAIGELGQlC7tsEnGAgAIqCjjjMv//jOOMznx0HHUUHf399acOioqayC6rLMouhCWEkJCwBgjZ97337tr+fs+tt/r2TXVXddKddEIdPk2nq+5yznvec86953ne5yXCnc19P2DA58g7HUoCgEXZUhfqi1zxL37xC1cnfNh82cgP+CwR8cFoWouSBPggHzWAG/YCiMam2BFbAeIhg0wfWkQ8IAdR8kT5BgFdiwQF2LOoXgP1AGwBxImwNEUNfhtIAuGAvgJ4tkhL6oSKAIoTHBuUuoYAAIhMPfgBSABAMtAUgg8qHhYRzm/8wK6FLPUNN9zQZlhDGABwtwhcQBj8k3vzG8AKEJIc5CaBDugNEArg7C/4PcVIJr/61a8cGGXRrtTVpMzJ3W7RwW77KOxBA9wTCXDGD7a3KFfawQsVQFFXFerzve99z0nHG8iKzfATJNohKPhfXgz44zyIHEijMyf5C+chMY7KQTA3fJAAQAQ+5BbmFj8YDIDKvDJq1Ch3DQgCJoEP0QjyCvYw8hZ9hK8BPFqx/sTfAH4hT3A/K1wP8gvAHxEU2D+ocJEbcOvY+p0hABjJhdzukJZ4MKe9jD/8ECARf4Xww2f4nUWuYy+ARQg+tMHytRtpC79jPAT7z8Ys5wDm+tNcQFYhMpz5BfvlioAGsGYOJWUDfmBzFOOOddNfuAb9RJ0g1v3nf/5n9mvrb8Yk88DgwYOzagcWGc7BAMqoNTAGTTHGL5nOPdpTALB5B9tSX4q3SZF2cu3UB9JRUO0Hv+J++DF+bvMjtoQwwphpr+CD2AECDWPAFBy4F/L2VndL2UJ/cz9AZoBwCHBGfPKrAnC/AyUAcA3aQr24p41P5j82ECHoYXt+GJNz5851/WeKFNQLGxhZio1HzqXw+e233+7aiMoCY5J5GSID1+Y3awFzNiQOrsv1SAPCj5ETTH2CZ7Vg/9j6z7EQ3vBx+sdPVuR85iQUG/ybU1ZHPwHAVDZMoYL11EgOHM98YH3I+GKNIw2Ppd/heyN20a+QFCCUoUZhZDnqzH2oI3YxQp+fGMEY+OY3v3lABABgCBeFqKRiqYiE+uQL7+iNx15QaWNKA2O9lNpZq72pJvWddbL6XDpHqoDxYSHUGSl8yP/vNGn10y+pcekq9VeZmpqa1buiSvV79ypUHtXWdIMmQQCYNtxTAMjs3zbH4yptjkgL39Y7f/qrBkerHOFgc6pRw6eOU/8Lz5DKIt49/RHyIONcY3OzVj3whBJvbFbfULmSYWldfI+OmTtDAz86WYqxtkoRBIQ2NksVpR7RoVSK3/Witix5T9VlVapNNKr36CGquuJMr37kDginpFhUKgu5lAJqapGqYi6lwMaf36nY5jql6psVipaoNpLSh2ZOUej0yVKlvB/OcTqLmZHPHubzm7Rl4RI1rt6iowcO1u7GOtUdFdOoz14kDSvz6hUmG4K33YZ4gRdbUcCGd1ct8t14naDCxvo1a7Tgd7/XsiVL1LdXL0XT0kXnnafpU6aoLFqilsYmQsYIPVaUaBMXT21bkUTXtoasOABjnyC0tt8buNKVBICOAZueB28GCQBEXhLJk6s4aVDLG5ohC9lxFq1daEBYewSAw81+hQyPjAaA0+il3fCrkuGQmlJJ9e7fT9t279JTzz6j515apL1OESui88+/UFc70DfaqgIQ9OfMM38hdeiOY+JNzXpp0SL3vsVYPP64Y/S5v/+URo3qr7qarYqVMCb5KYwAQFBorszm3VH3g31NpykSMmWR1nHkUgC4fg1LIVS7wirte7QevPte3Xn3I9qwaZcuvOhiXXX1JzV4yIBDSgAIvr/zTrHklVf06vJX3XPqgIGDdMrkUxQrLXXPhs3NXuo/r3SUiiVzRAdI3gdVAaBjP20fhN53Hk2rqaHBpUiibyDRQlQGaOT9ChLzSWPGuKh6U6U42AoA3n4GylcpJ48OUEoqFFKizJwxUyOGD8+C/4D5EAA8n8y01pykHaN1TADwn5RbAWCfyxYRrdyWzitz5O2/UehvN/t5+U0ywRQewM/7Du/v7s0kEtKll12mIUOHOBUASAL4rqeFn18X5GDO9/4c65AU7O/NmzZlI//r6z2sgMj/MSeMUb++fd1edu+qXq6qjQ2NjviQkwDANbOzqvcPs8D+WiJ4vXz2OtD75bt+8fv9s0Bn+7G9u/jficy/IPOVxGKOpEPQwstLlri9jEQ65eboCRMnaOSoUe2SAIrT5f716eFyVpEAkOdpLR18gj5cevYDWk/LsUv0LmAWgK6/BAEewCI2g9nIJV83QGlPKt1NAKDtgGWAIkwGBrQSTU00okW/GYiPNDfgjUk58zkb+0R5ErGaSxIae/pBYKK4WYy4txWAfD9YZ58DKFh0JNGCFrULMAShgHzUVqzu/iHLJj33IZIW4IJ68BlAARGIAJ9WuLYRALCJqRsAsCOX7leWaM9HDIgHtM+VAiCfAgDnAyRQZyJyAZ07KgA4RNtDdDCAzYAYSA4PPfRQXncG3DLb82JpxAoitYMRldTv3nvvdUCin6zwL//yLw6QDQIwwemTiG5IC0RAmiKDpR0A9AxuMBN9i8Sz/zrYkEh/SCNBQD7XdA2QD2BogDf1fvbZZ90LdLB9lsaCvNEA0lawLWA8oBbF5pHgfAIQBFBl+bSHDBnilBaorxEs/B1iPgWoRF8xNqyeXJuc2gCQfpnpjuazfJ1NvQDKiHo2YI9oW/oD0CpfRCoMUggJjF8bH1wPKW9sGTw/SAAAQATQN7UD/IbIZOsHCElmJ7MtZBPAWUtHwFxNfZmrTU3BPwdY/zAvcRxgMPUyiXvASVO+MIlvO7+7CQBGYIB0wzii/2kX/c94h3jTUbE+g9SDaoXNedgPwBLQG2Y69mUs0mYjEUDoYc6j37gOvgkI7ffnoB2or0XPs56aUgW2hazBC3+QcMB3W7dudVHczKfU0YBtyA3MiwCvuSTQbZ2hXyCTQfyy+lp0PzYDrM6VAgDfgQTBmDH/5JqkqUBtIViC8wXtgygAKG92wXfY1CCXpfmpKWCw4YX/8zljFH+kfpAtmM/yzYfYhX5kXTWihr+OkPMORAEg2F4D1NlMpH9YW23cAnbbHJyrLlwrSACYMGGCiyijP/Ez1JY+//nP72NnI4ZA/uG+NvebigiEAPonF4Dvvxj+DPHkrrvuyq6T9CHEBVQhgufjD8z1rJFWbO6BgAKBgXXA1uUgAQ37QMyCTIQf0e9G4qK9ECEhlHHNoFqO3Q/lDghHtJXj2DSyOTNIQAoaLvd85AGo3jZqWPFk0pOfXL1Xm+5+VnVvb1Cfsl5qbGnW3lSjJlx0pjRrrNJqVqpfqYtmLQG4ARwMZ0BXAj0bpMRDS7V1yVsK1ceVbow7yXyVl2hzslYTr/k76ZSMAoAfiY1Ka797tyKrtqm0OaV4WUQtx/TXqM/Pc4C4YUmubX6ckgbwCLi2Vtvve1HhTTVKNrdoT6RFGjdQx//9hQ7MB++PQQDwsghJ9WwghrT5D4+p7tVN6hftpUa1aNDU41VyxWSP5JBRORD7kn51Q8D8tzdq5W/uV+X2Bh3Vq4/qSsMacN4M6cxx3nklnrSi28gzAgB15Vr1kpat0Qu3PqBhJb1UngxrdzSuEZedporTTnCEhUSEZnlAd6lCRxQBwOaPmrpa1e6t0Z8euF/PPvmUko1NCsXjumzuR3Xq5Kka0r+/tm3Z6iKivYIBU4o6EohHXWldd7Jwaw4CQOtOqZ9C0VUEgMMRvPYD8eTsjpSUKFZaotKyciXi8ex7lSNYJ5NtCAC2sW2/94no7uDhIxcB4HC0X4cPWG2+BAjwWsh8kCLHdSjkyAD8nQiH9Ohzz+jRp55UcxxiZFSXXjZPV1yRUaoySeDsNT0ygZ9Ssj/Pm4XXP/eRty+4RX+86y6FQ2mdceZsXXfdVQqF6tXSvMcRAByuk/YIbCFIVD5RWQeO+C7rqUIXSiE50Jof3PODBAA3ixmZJgNcptJI6JYqWtlXTz22UAtuvU9r1m7V7NPO1Kc/81l96ENHHxICQC7iPvVHIe2hhx/WuvXr1bdfX512+hnql0kd5vJRZ8A9z9L5SWtdkwLA1ocD8aUCAeB2Xahrzs8/Ejo+oi0uSuqkFtcnFZUVqq2p0esrXnM5ncmzjmrb7FmzVVoScwQAwH83dCGEQcxw5JXuzbkejcYUb4k70J+Aml27drtn6SFDhmrSxEkqidqDmNduLwVAEPxv3yYFzY9BMLmIWnXtRJm1bysJwG7gkQFaAX1A8EUvvaiNGzc4n8VHp0ydosoqGLWeAoSXZWd/Ye+ubZpdzarj0hWkpf5HHaW6mlq3T/by4sUucrqqsiqT0mKUqjMqnn6FJdIAQADwl+DzVdDTD9QK+eebtvY60Pt1j/WLV+1sP+aymL0T2XdBQoCt/xAAN2/ZovLKCh3Vv7/+7pJLVBIrUU1tjaqr+7a5dHEqPbJ9s0gA6Lh/iwoAh5n/G6BGVFauHPa5HijZNObzH/7whwKQ6kmluwkAbOgRVQqYYxF5vDxCAGBjnw1qbMN3sMfZvEcC2F8AOwAug9GjrQ+JFkLlEQEAV0wy3CK3kVIiKpZIQX8BJCJaGXDZcqUDSlnUsX/DPhcBgPMBJwAHIAv4lR8AvSEeWMEWAOpEwx4qAgA2xN4wviFgHH300R26I8cCugCsWWQ/J0ACwJ5EYOYrgFgQISBYWCECl+sGJfnxAaSSATVMLQJAFTCTv/MBXrQPkI2+MIl26k2UJCCLRZxaPUhPQWSoFSM5oO5BWgOLEs8+9GQ2aLIP9qGQDMzn3vgIPgCpA2A5WA6UAIBiA6CogY/IRQPu2TgK3s8UNvgccAmQFsDKFBwAjiAeUHKRGwp6QfbdFMAXgBggzaJZAcEgdADK5SMAEB1LxDP2o2BL6mi5z4PtCxIAzDexM6As9vH7WDAym/uQ8sRfrL58FvS3XH7AvP7v//7vWZtyDJHVkDncJqdPrq2z9rR+gfADkEuhbYDV2BrQOFieeOIJJ3NuaVP4nnFOpPLw4cM7HK7UDz/AV4ggvvHGG11fGqkJFQ6AXOxitqSPAOIhQbEBSGEsMP8xt1KC7fYTXLiXP6LfVDaMAOCvsJ0HqYNrM7YN/Ic4xufc2yLRgz5twLoBo4wHSA1+tQr89L777nMqLkECD+ez6YDcGX7FsQD69A9jMkhQC96f+jO30T/Mh3ZfniXwV763e3IuEemMb1PtwObMxYDGrKtBVZvg/bg+fQJADSgfBKB7GgEAZQ4IPDb2bfyhXHHrrbdq3Lhxzu/4nDWIwnpt4DjzDM8LECXoG/oLdYn//d//3UfFJpdfYmfIJWeffbabZ/0EGHwCAoO/0N9BAgB9yNjDJ1gDeD7oqLA+QnTwE0q4L+QsxnzQB3NdC3IPxDCb17kexLDg+ho8txACgItQT0q1T6/Q1r8sVf94TLFozOWo7zvteA266DRpaFRN9S1KVcbc4SUZuXXALDYfIikpChjfKDXe+7xWPfuKhlb0Vao5qVB5TJsStTr50x+TJgzyIuwzG8uKhqS1e/Xm/96tkYlyJWrrtD3dpNFXnCudPcaB5qlWlVpv8y9T3D8hHjRJeuAdbXxqqUqT0t5Is9LjBmj05y50YD7VKs200VW2HiQ+qrUL/qzGV7eqOl2h5lBcA6efoPIrp7jo/TYAPjsh7Mtxjbi06+mXtf7BhRoRqdTenbs1cMLxqrz6AmlYuYO64BlwG05x3IHMHqc7n7ruTmnVggekdTvVuyWivZGEIwCUzjnBER7SUUgLSbf5joBvRhT0iADKGMuOiNfY4Pz5jttudXnPY8m0zp41W+edfqb6xMpUFo44MJqe8vJSElUMSGFxpUYAaN0wdTY3W7vBHxgNGalM6xITD+isNH0b/+t5e9EdzkWu7T78pLG5SaVlZYoC9rtUJVE3TxGRSV/RB34zAhHZ/rv7nRmQ7cFfwQBN/wayXbeH7eXntV/hBxjY3RoJ7eLjM7nR4xFpr5K6++E/admyV7V7b42OHjlK1113vaZMnSbkgiFntJnw/ABYjueuwuu2n0em0rpl/gLddccdLoLznA+fHiAAANLhZJ4MvJ8A4ManfwJ36hK5Bup+1q2HnVYIASCZCikcKVM01ktLl72lX9x0i957f6NmzDrNpQA4YczoQ0oAsOcze+7kneSJJ5/Unr17nfzvmWedpVhpmbfEZXJ8Bxy2w14BaG4XVPLjvD2sb3tidZy5fGscfxA1DSiJtDh9uOqdd/XG62+ooaFeI48eqbPOPNO9YwCsclyW4HWQCACxEhRA67V+/QY9/fRf3f5ZWVm5zjjjTA0cMEDJhOV/9+YJjwBgnKJCCCYFQmPZEO4Cj++JDtCT65Sxb1uCEOJOmb3dTAoB+nvlOyv1/qr31NjUqMFDBmvqtKkadcyoTAqAcI8mACQTPLFKpbGYNqxbrxeef0Hr1q11z0yjRxP5f0IW/HdqFuzXZibAYPAS1wkS5npyFxfrdnhbIPvq5Ft393k8C4X1/ur39cabb2rbju1uX2bCxIk6ddZMoSQW3I8oEgAOb5/IV/siAaBjCxUJAPk8qId9b4swACOgr0W1WzVzbaga6EWkKJFlPakcDAIAm/AoADhpmISXq8tPADB7AMYiWWzHsMFP/nMAEIsMMgDbzvEDHiY1zCJDdCcb6PY9wAdRgHzuL4BbgAqAxQaYUVeLXPUf254CAMfQRkBugD8DkbkuDE8rPYEAAEAAyAq4h0xwEJDN5ZuoBOC7JqXMMQCrADKFFsBQpPktuhFZfgCSYCFCmdzdZkP6hEh8oigp+QgA2Jh64ksAcwaIAAhCOCFnNnWwcUobkGD2FwBnQH3ICEHJ+SDAhq9iT6KXAYwsBQKqB4B0wfqaqgFgLEQHK5yXSwEgaJ8gAQAwEnUGSlBBIhtN4ttUAwiD3IBiAAAkYL31g0lL++/ZWcAacPiqq65yoDG243zmGEgvufovFzAMOQRCjrWHHOemABC0fy4CANdE6huCCQof+BI/fuls+gWAELUIIgv4jr4h6pt53Up7BAD/fE/ELWAx/Ye/AVBCWIJIYOSvjtaHfGOINhdKAKAd3PuRRx5x7bGUE/Q5oHOQ0BKsl4Gp/Kbus2fPdso1BlRjR4hDEA/8YDf941e04LqQNkgBQOmIAEAfAciTputyppoAACAASURBVAKwNh8BgHXEiGLUgX5ErYH7+QlJ+GCwvVYPIy9AliA9BDYGqDVCgaUACALmEAyYNynYAvl5ZDMhVrA5ZSk7zK5Bf7U0CKxpkAFNpWbQoEEO+GbNs2cM8nGSmgJVEysA4UacK2Q+NEKBpRyxfPF2vZ5OACClBv2NP9NP5of+35bKAul+5mGIEfQl56EowJpsZDKu5+8TPxEFm5giBfbi2QP/Yo1kLLG+owzhL7kIAHzPsfijPbe0N8aNbMP6CHHNwH7UM2hPIeA/1/7Sl77k5ghrG88wjNP2xnvH85EPJWX/jaiTPdKyny1Qydo6jeo9UMl4i7aXtGj0339MOrbaRbbzgk/UqtExI+mQUwJg0xlVgCiqAARsvblbr//6HlXualFlqEyR8lKPAPCpj0kTB2dSAGTqEA1rx5KVWnXroxoajynR1Kz6yojG/ctnpaMrPAJAFkU3AMkUDMKKp6UYCP9Da7T+zy+pPBXSnkiTEuP7a8z1FzpAPRlOK2JNdgSAFildqtULHlbDsq3qqwol0nENgABw1TRHADBQwk7jN+2jPpse/KvWL1qu0uakEs0tGjbxRA35+HlKl6YVKiv3TJ/Zm7b412wTYAe0SFtvflT1b6xXZSKiPZGERl56usrmHO+pHURRVvAIAECIGcj1iCAAeOtt2pGA/+9Pf6KVb7+twf36adIJY3T5RRdrRP9BStU3KtIcVyQaUV0y7vrPesQjAFAKIwDsAzj7kOpsH+8n0HS4AthtCA/hkOKJhDZs3Og29phHKyurNGTIYJefFoUA584ZYCkSCmdFOLIb1+bvmW4xu3QE/vtPOXIJAK2tNHDOE7z3JIJbIlKqb5Xe37JJD//lz3r11RVqbGrRnNNO1+Ufv0LHjB7tQNU2PnyICQAorMz//Xz98U5PAeAjHzlX112PAkCdmpv3qCRqCgBGAGgdu0UCQG4FAIViipZUas3abfo/P/m13n53rSZPOVUf/8QnNH7C2B5FAIB0uOilRS5lxfFjxmjylCkeNWsf8N+3CLbzcIRnhPKktGiXHJDvpeoD+H0uAgATjQV2VFZUaPuWrVr04iJt2rTRRWue9+EPu+AdlwauvkGxTMT9wVIAgACwc+cuN/fxHsrz+dEjR+qM08907KBWAoCXysc9L2cXlvxgfWf3Nz6AbnNQm7yPskh23vDWCd77eL977bXlWrturcoryjVz9kxNnz7NkRHdrGIMxINa845vZs8wEAB4xq2vq9PLi1/W22+9pXQypWFDh7rAAkgtFKdk4JqcCqimtL1PkQDQgzr5CK9KkADQ+pbV2nBS/TQ0Neqd997TK8uWuv3XQUMG6+xzztHIUaSo9cvltZKNj3DTfWCbVyQA5FsXcoVdfmDd5fBoOAs4G7xEbrHJnGtD2Vpieeh5yAYEI/qvJ5XuJgBY1D+AEVGiFq0JAYAIckAUi1IGsAWQNfAXO/HQTzQbQAmTCQ+A/of2XBGPnMe1kcE1MgGfAYARVQSwaBvrAAtEh3Md+grQCPCWiN4g47I9AoCBhESpA2AbCAioQ55qK9TlUCsAmL0MxCsEIABwAoD3548G3CS6MV+OcxcllEg4AgEAqdkU4JUUC1bsc6K/ASsB9dhsBPwFkDXmYD4CgHt4jkTcuMTHiOa0/kC6G2l0ky/nWCLA/QQA7vPtb3/bASqA8kEAJuhv5osAkihPQFjAV4ncJKK3qwkAwRQAXB9/BTRvr5jf8j196M8HbiCu5Y5vD6gtdM6COAPwBWjGwx9AFsCdESnySXBzH1Iy3Hbbba4fsSWEDADm4Njn2FwEAOYaQFnGn/mVH/znPEtNQooHm6OYF4jyJZrW5qB8EbT4GW375S9/6chF+Dttt5QvAMQHUwGAOZZ7U0zpg3WHVAV+NYhgf1odgyQSk7s3ZQAiqwHBP/e5z7WJvKavIX9gbyPFoRZg/d4RAcDk25kriW7viACAfQHKAUzxByMAGOHCgH3mcUDgXIQd2s55AMfYBNIZ6TEsDQbXoC2MNUsJY36LYgCkASMLkLoFZRHqAhGkvZQRZm/swPWR/GNuI9WFrWuQAyEWGikAEJp22dqEnfyqMtgiOP/mWg8NhAYcZz31l55OAMDu2IBULdZW2oiNLOrf0l6wJiHfz5hlDNK/P//5z11KIb9iRa65zE8EMB8666yzXHQ/pAzIUvQtagpGYsM3qENQAYDrs7ZBIOBcI5H4lQqsDqZ+YeuHjVvO/eMf/5h32jW/RJGKtBR2PvMuICrrUUel/Q1Qb2s9HU8plIxI7+7Wohtv1cB4uXqXlKumqUYVY4dr8Bcvcnr/KUDYMEHwIRd0z9mA6iUJD+lGth5gsWFvnfqEqrThlr+oZtkq9UmWOmlxCADjP3mxNMlSAGRyCJB/dusepd7epChofSSqVHOtwicfo1RlROHKMqV9EqKuPa7q/C8sxUNOdaD57hVa/8wK9Q7HtDfSpOTJ/TTm+osc2SAdsZzLXh1DEABSZVo9/yHVL/cIAMlUi1MAKLt6htIZQQfuQFuN8EA2AjWklXxnrSKJtNJ19UrFk4oMrJYmjPS6wQ4OBqdxMb6DrLCjRWtvfkDhjXtVloxodzShEZeernIfAUChZEbm1C6UP9otrzMdggP885WtHU1NjQ78f/rJJ9WrrEwjBg7SJRd+RKecNFZ7tmxXdVmFyvAzVGjCKSeZbjHUrRHErQQAPwyA5Lr/79YM3F7j24DTvkDCzgBNbWCHNhGXh8DA+3FLPwEgRDqzdEobN23Sa6+/5sCY3bt3OfB/4qRJGpVRIHLgbVqKZmSi/ZGmba4XqE8uux7u9tsPk3t+53yzNT9wPBJSTSSt/kcP0/OLFulPDz6st995z8mqXnb5PJ11zjmq7O3lB7biSaa3WvBgA1zN9Y36wwIjAKQ096PnegoA4QY1N9WoJJJRAKCdTu3I5mqvBUUFgMy8lQExSQGQVkSxsiq98+5G3XjTrXrz7TWaMHGy5l1xhSZPntSjCACPPvqYlq9Y7p6ViPw79rjjnHJIplU5hkZukDbLwyJt5P4MqOI5+1igPQKAKReWRKJqqKvT8ldf1erVa9z5Z55+hsaNHeuAVggApRnFkYNDAAgpEolq+/YdWvjsQr3z7rsqjZW5fb1hw4Yr3tKikiiMSHvmQwHA/zyU3wkO9vyYv0Yf7CP2JQD4KbaebZJJ1A/f0/IVrzoFi1MmT9LESRNVUV6eUcLsebJL9ooCSYF3ti2bN+vxxx5zY2pg/wE69kMf0siRI53/ApLixUT/K5XeJ3giu9Zn9njy01w+2D5VbH3XWCAXASB4Zd7led7ftGWzlixb6pQyyyrK1X/AALev2rdfvzanFBUAuqZveupVigSAjnumqADQUz23nXrZ5jyTGZvnJkfb+gLedjn2A16cQy77nlS6mwBAW9mIJzITsMMeuAHeAOmIyOMzx+w9+mgHkAPO8DcR0gD0bLIbiBlUXAja0gBbQA8iyQG+/A/5bOADCAMScM2vf/3rDnQy+V1+E3FOHnKulQ9gydXv7RFC8AUAukOZAoD6ElVKBLo/Er49/8V2kFaIBAYg429eGGH6Ez0elLzO5dv0pUnPG7AKcAtIAmhmUs7YhwjXzZs3O5+hft/4xjf05S9/OXtMMA1ErghtwB/qibQ/wBH+AwkB0gFRknxvxBBAN38KAOpPRD1s3EILdUJiG9UAAE/AR/KQ+xUo/Palztifc8w3gwoA7d0bkBTpc7MD5+OjRFqTbgKyjOWC9l/D5ikDTQ/Wiy9jAVtzX7+0uf/+jFX7nhzypF4wcJY25CMAEDnuJw199atfdSk8sJFf4YJ72n3xZQg7yP/bOMeXITBYvm3L252Po8c18RnGFdeyPN7Mb4Cu7Y2tQv2L+xeqAABwbbLj+CF2wV+wSUcEgPbqAtseIg3zFu1kvoYwNX/+/DaKE2Yjsy/3srFNP5gSgj/lC59zDCQJSEbMERB2PInhpIs8QVXDX7g+YCfjy4BYfgOWUq98BJNgX3Iu/gMJgGL52y0FgIG8XJe1A2DV35+A/8jOUwqZC/1tQWae9cnOQ+4fwgXjhXpAhvrNb37j7E4/UpeFCxdm5eKpU1DBJVf7TN2CufQHP/hBG3sSHT9+/Ph9UgMU6pvB44xsQLoBQG0IMtiYeuKbSOhTR+oeVFfgWrlSAFBHxlY+hRL6EAKhkSyqq6u1cuVKR4jhXD63tSFYb7//GhHkxz/+sVNp8M9VEMbmzZvn1kL6CSIIfQIh1Ap9x2c8Q7RHfPHfn3uzvloqFuzFeIXYla/YmIZsBmmR9pniEkSZfPfPuw4ASjdIWrRZK255WCPKq7W3Zo/2lsc14VNzpanDlY6lFIqQOoRoVKL9vD1ZxwkAnQWigBwQIrLFi3DX69v07I23aHiqSlVlldoYr9EkRwAYmlEAyNAI3E5YSA7lTaSQGZBDkcq9SIL6THoSpMmJmmkTmo/aJkFBq2q1+u5nldxYo8q4VBtuUmjsUTru+o9K4Gcu/N8rruoNLVKiVBsWPKLaFVtUrXIlU14KgNjV06VMEL8RAGxjxG1Fe0FIHpjvUFEvYl9NsCEwihMJUDP8hkRa5S1phTAOzeFCLVLjIy9p24tvqFdTWJF4WjtjSQ29/HSVzTrOKRa4YyEAeLUN/OTzmEP/vY01I+e1/u3NCc8ufEY/++lPVZJKa2BZleZMm6azzzpTMQiBPBem0w5oRpLYpWLIKBw5S/glxAOAouVbbwfm38cwFkjYGQAqH3gd3KztzLUPVs/5AXv3b1K0ZQbWjh073bPZa2+87p6Vxpw4xhGryRPNtjWKF/68tfRHRwQAwEF/ORLst7/95KgpGWPxKx4OaXdzg8qr+6jub+/Df134nB546GHVNzXpmNHH6h++8AWNPXlcm3fUQ00AaGls0i0L/uApAIRbdNFHMykAlFRzU51iEY+s05rb3Yg6mTXjA54CAN/JjoE0aylEp7RKKyu1cuU6/eo39+qll1/X+Imn6NPXXKMpUye3yrL7HI/nLp7dcz1j7a9/5jrPwGO+gyS5aNFLev2NN9TvqKPcMxtpAPDlVgJAfrjKP++an7QHFBzZ6iBd2VMZvwqkAPDSMqQdSYOe6V1Zpeefe16vv/6ayssrNO6ksZo9e5aikaiXwo/3eFtvTW4nf5d2oiFZZ/Gex9JprVu/wb07kP99yJBhOuWUye6dEaciL3prxD8EorYEqHw3zvv8m+8Cxe+71QKt77M4Lu+N3tM2JMSnn3lakEUHDBqg888/T0OHDnHveRFYZT1sYrDqNDY2OB/98yOP6L133hWqG6NGjtKc2bPd+72pGPAshTIApQ0pLmDtjr7r1o4pXvwDZ4FCCAChcEThkojiyaQ2b9nsngXWrl+nsvJynTrzVI0bd3I2cMPN7126dnzguqTHN7hIAOi4i4oEgB7vwm0raNFhRBIDglhuZDsq+EDJBq2BywZ69qQmHwwCgOUFNzAAm5DXHelti0BH7hbJfDaXLKqTvMhswltkkNktF+hr3xlBgH4gWjIIeAA0IQvMJj0PXESyIsdsksJISXMMkXNGPPD3Vz4wsKO+5dwjjQCQL6c79vATAIJjAZASO9NfmzZtcuQI/AQQg0I0PhuMBhoFx1ewP9j0wKdg0wKgEElupAUAGZOS59p8HlQAwA8ATpBQLrT4CQD4DXXvLgIAUZ0ApWvXrs0SOIwMgE9jP4gZRN3zG8DSJKxpD8dalHd3bw5ZZD19FIykdy87iYTrA9rCPEQkLQQp+pBC/TgXAgCqArnIP8ypfgIA14OIwTm5IqSNhEDdiGQHNPMTAJiTDLA0e3U035g9LZIckNiUMm688UaR6qK9taFQ/+oMAQAlgs9//vPZ1BfcA5AZef58cuS56sNYBNxkTmTs0idz5sxxEfNBwNuirE2thT63KG3/tbEZm4VcG9ATkhdpRvjc5v+OCADM64xtm7MhEOE3RIYE54N88wX1gsxkqQrsmki9owBgBBuua7na/W0hpQb3ZR7Dn/fJcRYAOIzswhwFuAxQbOQ2CAFE/ds1IBZAUKJO/ABok1KG6EsjVXSGAACpAcUCf+npBABIIBBpaHOutdffv8yLKPxgP8Y+xJU333wzC/77SUhBX/cTAGycoPQAadNfIGigDoOPc44Rt/AfB3ZlPoPgxQZ4Pn/k2j2aAMBbf72kP7+ndx96UQNjlS76f091Sid/9mPSmH5SacqFdXp+3GotF20NQusWW48AAHgdZl/rnb164aY7NKAmpN4QAFpqdMrVH5UmD/MIAMTWZ3bNkn97lgMMAz0H++YnDP7tD783LX2HriekmhqppkkbXlyuTa+v0egBx6p5W50iTXHVhZoUHnuURl13kYRAAgB9pmQJAPGYNi34s2pWbFKfUJlSjgAwRiVXz2hDALDbZvQGXN1cye6WZEgA/N3k8yROhCxAG3bHpe3b1bxzr7a9tUr1a7aosi6pEf2GqG77Lm0vS2rw5aepfLaPAJDVWTi8CQDOTBmnSadSWrPmfT308IN68onH1Ssa0/lTZ+nSCy9SUjwvtCicRmOi1ckcqS9jbxc9nYMA0LoXbLby97e3sdxe6QxAb3tZHe09eyBv5m7un525Q6FPDAd2XJAA4Poo0zgAl159ersc36jJvLvqPfesPWfWbJWRjqehyRF/rFXkgfcPhfbm3cwU4U0VHZjE+trmlJ5nvQOxvacAQJuYK5n36uMtSpdEJRS1Ght1y+136J3V76slmdAZZ52pqz/1KfWu7uMAOme7Q6wAQAqABfMXeASASLPmfnSWrkUBAG5TY4OiYWbxVKae/nGcWSbcPN86h3pTw5G5S+zGfmjfGSBIAEigNNS7UivfXqubfnWvFi95S+MnTdQ113zGSexn87L7XO9QEQAWLnxekD8HDR6sKdOmes9t+0EAsPkGf25DCAgMrx6G8x3I4O/2c1vXydYBZgQA+6Q8VqolLy9x7zoAqRPGT9CcObPd18z9fNatBACPcZa1RUu8xSlZ8Q4bjyc0auSHNGHCJJcnnb/dA6cPRQqH2kpM5zNqkQCQz0KH9vsgASCJD0bCqq2t0cLnntWu3btUWVWhM844XSeMOcFVticTAPC3N994Q08/9bQa6+td6sIxxx+v0ceOVkvmnZI28AxlRMo2zzzB+c+/Xh7arire/Qi3QCEEAPf+DEksGhHPLYsWv6RVq993am28J8ycNUv9+vZVNKMkUyQAHNlOUyQAdNy/RQLAYeb/Fh0G4IBMq8kXWzNyEQDYeGbDH6CK6NaeVLqbAAAoBOgK4E8BsMBmSPUS1Wqb8oB/RPzbBjob+ESIE9XXkQx7rohHI2kQ4Yt8sL/ceeedrt/cC02GiIANLBoe0BRlB4usC17/QAgA3BOA8EhSAMhHAMBejBnAGUDcIAEAO3MMfgBwC9jINQ1YxWZEWfK3RXH6+zPYH1wPoMzyZpOT2wBlxiAkA8sJT59DECAFgEWjcczq1auzubwLeUHsiACQa6xzr/YUAIjgz1cALPFrQFSARyM4BM/D1iNGjHBy6Yw/fJt/5wJl891zf783MA1gFzCOzSHsywYDv7ds2eKivi0tBxHmJult0SV+BYBgPYIEANrLZsHo0aPdoe0BcHyOIgT9bwQA/A7/MXJCR8C/1cN8Fx+trwcp8+YVChHcN910k/t3IX7Uno07QwCA0PD973/f9bG1BXLV0KFD96sL6T/sBBBNG5lbyXePKghjy29fG0PWVo7FluSyByzgN0QC+tv63uZ/f3qRjlIA0Ajqg9y7KXmgHPPSSy+pX79++0Q85SMAWFoWIs+NfOBPAeAnyUAOQV3BX7Axcqf4rBEfOpqfsJERJ2izf65iM4DxgYoI3wE+szbRl1ybSH3sR/ErgPjbmGs9NNIBNof85i89nQAAkYm0OrnGsn9cseHNuopiBHM4JCzWHNLHYB9LH1LIODSCFGv14MGD29jrn//5n/WjH/3I9TfrCNeDoEA6ByMo0V/M79TncCcAEH0YqQlpx20vqOaV99VXpWpINqppUImO/fvLpMElHiAOwM+853ujd3CWT/IeUIsfQCCtTej1396tknU1qi6v0sb4Xp1y1VxpyvBWAkAmwj3lCABht9cL8B8DNAfo52dns7Rtjxo3blHdjt1q3lOnZH2TmvbWKF3fqLJESJXRSilZopJImZLxFpcCIDK2v0a2SwCIS/ESbZ7/F9W8tkF9VKZk2ggAp2YJAM4n3X9ESGeTDmQD/131AflZFuAz8ntrnbS7RvU7t6lhT43iO/YoEk8q2dLiJD8BwdONcZXG06qKlirVktC2soSGXHG6ymePdgoAKQKcMgQAD/72/+zXNH9QT7IxYdHfWQJAOqm//OUR3XHHbdq+fZtGDxuhaz92ucaPPl71jXVqaW5SSdTFRmXruy8BwGmKZ4vLkZo9vC244AFL7cPTucDl4IaVH4DKTwCwutiR6cxw6VkwdkcEACSX2cwrLS9z8rvPPf+8W5NQezl12nS11DU40QsXUZohZxiBIGcrXUSfV/LbrzWK1U7oWZY70GHU6p/eXBlSPJ1WUyIhlURVWd1Hz7+0WPc8+IA2b9uqgUOG6O+/8HlNOmVyVgWgpxEAPnrxHF17/ZUK8R7Y1KiIUk7Bw4vUxf+9HsyqeBQJAG0UAKBLNMdbVN63WivffD9DAHjTIwB85jOaPBkCgDdy/DSJg0UAYO62d3jeR5944in3DDZ8xAjNmHmqezY+EAJAJkdEG5pUR3SQIiGg/TmoEAJARGGXl5z3c6KVp06eekgJAA2NDe75esXyFc7DTzxxrMaeNE7lFRVOEcDNI75FoEgAONA1qGedHyQA8C7L+xWR/4teelEbNm1wKYpmnjpDU6dN9dLp9WAFABQPn3rySa18e6Uqy8s15oQxmjhxgmLRErdPauSaNgSAjH8H5z0HthYJAD3LYY/g2hRKAHBp9MIRRaIRrd+4QS8vWaLde/YoWhLVrNmzdeJJJ2X3oIsEgCPYYSAyhcNuv3h/1GePbMtk3nnTB4oofhCs1IPaaIAW3cYGMxv0gAjZTYxABAogBQs7ct9E91lO5J7SpO4mAGAv5JmvuuqqbAQpm+dEcSJnbiAVG/UG1rOxjs0A50xe2W+vIOjUZsMvI8HNNYhSRRbaX5DKRVmAQt0ARZHvNlCGSFkiJQG7yGsd7K8DHa5dQQAAoPjVr37lIhENdCBinZc2wLOg1LqBggZmdWUKgHwEAIsCZ6xABMmlhmGkmnvuuccRZKyetJPoXoBVzuPHQFbr02B/0H76nr4zIIhNCP6mADgTpc93bDoFCQB8R35uU6YoJEr+QAgA1o5CUwBgT+xFmoSvfe1rDpi1DTS34Ypca4ZU4fd77EJbAKUAMRlrgOXdXVBJgfgBKA/5wqJk/XWkX/nbQGCTdjc59s6kAIBlSsRALvUO2spcbWOdqF0i0P0KABwD2IqNKfnIEhYJzHwBGcNfDgUBAMIUsvS0iXHQt29fLV68eL8JALSHSHXSWTAXMv4Y86i62IOdH1Tl38zvrCvM+5BV2Bgk/Us+QoX5RkcEAI4hUp65xEDd4447zs19BnT7+yAfAYDveSkHwAV8Z/zTj4D9H/nIR9r0J4Q0v6KDF/HsAfrYmvPytdHbvPBCgQ3Yt4h1SBqQZJivALCRhYc4YekteIbArv6Haf5dCAHA0lscbgSAT37yk26tMxWT9gB1/Is0Q5A4bN4ntQt9ZuQ+mx/zzXlGZOGalvLBbH7llVe6tDL0j60RfgKAKUbwGWSuw50A0NQcV1ldWKt+/agiq/aoVyKsZsWVGlGp4V+4ROqDI2eA8Gw0VisgESQAxFNSKVr5W6T35z+o5Motqq6o0oaWGk266iJpiikAZLYb3K/MJi/Af01SzRu2acu7q1W3fptS22sVbU45oBxVfITIY6GwIqQjSMRdDs1YSbnSiajKSyscAaAGAsCJAzT8uvM9sgH1yRS3qVafkBJRbZ7/qGpfW68+KlUinfAUAK48Var0B3G7MxwXgX85dQL+QV0B/7enVbv8HW1/fZXCe5pVu3GnSohSKwk7SfsKVA0Ax1IJNaYTaikJqaKkVP1SJSpLhVxE9fayhAZfgQLAsTRQyQABoC0JIJ93H/rv/QQA170Z+WGlkvrv735HL7z4nHr3rtLZM2fp0tPPVcveWlVX91JdXa3KSmNtGpCNRrRNUl8EoAenhgPxw63bqEYAaAsi7wtI+79vBbMytAvfl7kB7Lbbtq1pCLxmeABoz4KxcxEAqCugviOekac2EnZ/tyTienbhQvfM/PF5l6u6nMGRdiQB5KKz46qtsnNrHxYJAD5/biUAeKSJkCNMNSC9XVamfoMGas3GTfr173+nrbt2aPuuXfrwhRfoE1deqd59+mTS27SVwC6E8NaVMwIpIP6AAsBdpABo1tyPzdF11xkBoCEzP0IAoK1FAkA+BQCPABBXed8+Wvnm6gAB4JoeRwB49C+P6f3Vq3X0qJGaOXOWqnr18hEA3JtqG6qCN/PtO/9lgQGIf4ER0pG/FgkA7VunEAIAKZbeX7VKK1a8ptqaGs2YPuMQEQC8Xq+rr3eqXmvXrFUkWqLxJ0/QmDEnKRopce9bDuwtEgC6cgrvUddqjwBA+qeXl7ys9RvXqbm5yYHoJ48/2RHq3XNHT5oI0p4qAe+Qy5YudXsijQ0N6lVZpSmTJ+vkcSdrF6qXkK0huGbSdAR/BzvGvXmwjh6ZAjk9yg+LlfGJ2nXgb/Y2w/odjkTcntwry5Zq3fr12rVnj0sZhgoA+5LsSRUJAEe2ZxUJAB33b1EB4DDzf9twZ+FFjvdjH/uYi2y0nPJs6vvzVzPJAUohcUykYj5A6WCbo7sJALQHoNKk+C3iEyldpKpZIHjIA8hks59iwB8gzNy5c9uYJB8Ab4AzEw9Rqv7cvFzopz/9qYsgBegxmWAkJ+YXAgAAIABJREFUyNnM5++LL77Y1cUtThmAp9A+yW5splJZED4b2ZAhhhgBYOPGjdl2IkOPNLNFHnZ0PyNMGAHAjj3mmGMcCIZ/BRUT/uM//kM33HBDFvgEBCbaPtfmUPAz/saOgFGAohZtzkMs5Il8BAAAVz9ZxiS2UYAgvzXf4QP0OSQQxpOl1bBUEAYMmiR8PpAtl/0M/FmxYoWLDjciAn2NAoAVcsu9++67DoTjPt1BAOBepnZgbQkSAArduAPcxY4A2QDfFhlscu0WoWHgutn/xBNP1A9/+EMHchbid4WOAY4j+gSAlnEPoNlesX6lrgBtzJPkQSfil1zegOoAbfkIAKTwMGAVeXrURBjLuUgAfrsyN1jebWxgPtGZtnIs12TMcQ1rE59DPkJKvtC+bO++nVEAYA6F1GJ+RT8zViHS7G8xyX3OtzEIOEr/MP4tEp97Imn/T//0T45UZSUXOcKuhYoA0fekYsF/v/vd72bTsyD/TjRRsEAmevTRR53N6WOAX8Y1Jd/6ELwWfcNGEgSA5cuXZ8Fj1h5LAWDXZZz5CQDW90ZEgAxyIAX/Y7xA5uIZgtQC5LA3W6EIQC5MipFk8vmWHcdvlBdQGfAX1G5QFihkniukbUaQhExBVKil/cFHqPsFF1yQTeeS6574AilYrI343je/+c1s/XL1LzaAXITdTP2H30TrM8dZ6UwbmT/oD0gZ+Af9QZk3b55QEbJ1kGsyh1gKANppayYpjQ53AkBdQ5Oqysu0+Wd/VdOK9eqViKgllFBqRJWGfzFDACgtnADQTN77aMjlut9681OqW74mqwAwHgLA5CEZBQCv19ItaS+NABH0a3br/cee0941m9U7WqpSwN0WYu9DakrE1bt/P23bvVsl5aUqrypTpLJUqizV0LETpHU7tWH5SsWaE2oINankxAEadu153r18KQDcTRtSUiKsLfMfV+1r6zIEgKQjAEQ/Pl3pKttzTsuDJ0KKO/FuKVmfUGllVNqaVt2i11W7Yo1qVm1S/6pqVZRWaM+eOsWVVqOSSivp2hApjyneK6bmqhL1OWaYho08VjvufUqxnQ0Kp9LaXgoBYI5HACiREhGPYUAkfNgB3IeXAoB/HgFEduS/5hY98cRj+s3Nv1YonNbRI4frmnlXaFhpb5Um0wpHIDYmXCSxv7jnOt8HLgIwe0goAzTm3rHyCAB+/MBO9PIh+0v2mwCQ3SbffeYEv+KAB7p0sGMWIAD0BCpAewSANsTrjB0qe/dy6+aTTz2lc88+RxNPGuekbROJpKJsZmfee/zEiTaGzUMAyGk5M1KOL3uC/QpZJ3Mf0xYczSyCLp9qOhJRMhxWIhTSirff0p333qNNO7Zp9Akn6JJ583T6WWe5qMjSUia0VsPkez7Y/7rmPhMCwIIFmRQAGQLA9RAAlFZLIwoAEKRSRQJARj0mPwEg0pYAcNN9WvzKmxo/cYKu+cw1hzwFgJveMsSgjRs3OeWj1avXaMTIkZo+Y4Z69/YrAGQm3Ix/GvhvKhA5PQqAN0MR2BfA3ndq7Um4X1ePrQO9Xi4CgB8oxXZEJa9YvtwRj+vr6g8RAaB1Ctu2dZuefOppbd602c1tp86YpaHDRrjIf57xI2Hf+h9IH1CIvQ72/FhInYrH5LBA5jmJtA+lpTH3XLHynZV6afGLSiTjmjZtqiZOmuj2dUui0R5DAGior3ezXe9evR2ZZeGzz7rxFW9p0YljTtTUyZPVu6qXG2u0yUiT7kkgQASwedBvHSPA2mdFQLU4errLAlmqch7CiUde9d6rSAOwc9dOvbpihd5a+bZG/E2t84ILL1R132qPHBh4n+uuuheve2gsUCQAdGz3IgHg0PjlAd3VJi0W7PV/YzaR79s25v0AEDdBwpa8zAC0PVEGo7sJAAACgHJINAOqEm1JQTaSCDlAZTbRYfleeOGFnmxkZtOIlAl+cNZeNjvqPPoG0JlrogDAhr2/sDkByA/gzwvE1KlTHZHDogbJNw9Zw6KSO+so+V4oDpQAYFLpECiIzDWSgikAQETpTgIAdqVP6U8IAEFQJdh++oL6ANqRU7mjFAAAt2eddZYzubUTYIUIX/yEtvnVNoL+4Adi/f3ml3/+r//6LwfqmI8ANBMpasUIADCJCwXGO6sAwL2CBADaBpCERD8lFxGjI18EpIIMwIs7oCmkDYA0xpuBwQYGWkQx1yMNB+Ar3+1PjvhcdSIvOiob2MV/L9pE+wD6AR35DcjLb6LJjUT1rW99S/wQcW7gLIQCU7vw35MUAPtLAGBuQO0D/8C/mJ8AfTtrfyc7F4lk1QUgLaA4AbkCQkO+OSHfHNMZAgBr0c9//vPsg/WgQYMciEwd91d9BhvffPPN3gtqNOpestesWePmTHyLfuM3ZBp8CdAXW2JTbIFt6F+URwB4GX+QcJBX59/GBkad5Stf+UpeAgBkKe5lqXXIMwr5ifp09oWCNu3YscMRACD+mL+ynuMLNr9x3UceeUQf/ehH23QX6wWgOt/TVlOXsINyAcB+UJ7vTW0Cu5rSAuMW0pURKbgugDrrtb/k8y3/WsB8cNJJJ7U5v6cTAL7+9a/rP//zP7OksGB7sR9tJM0L6wRqE0ZyYl7Hb208B9fF9sadPUOQRgZ78ZzAPMR8xliAfEc9bL5k3UKdgWIEGUAxzi1kHud+9LWRkajnV7/6VX3ve9/LNzVknykZOyj9MD7xQ54H6O9898/nPw2NzaoIl2rn757TnsXvuRQAjalmtQyp0DH/cLk0CMZmSilDXYnWz5RcKQBakmmVsTvQJL3/yweVfne7UwAgBcD4K1EACBAAGjIEgFc2atkf/6Kq2qSG9RugnTW7lIqGlCyJqHrwAPXq31fRqnKFelVK1VXSgGqpT7mHhQHY/3mV3nnmZVXHpYZQs0JjB2rUtRdIFZmwfb+lG9JSIuQjAJACIKEB0zwCQKrKS2WA8L8X4+wRAOARoEKgWmnbfc9o68tvqdfehAb26qsdjXVSr0qF+/RSad8+rs4l1b2l8gqpqlwaUCH1RX7G2/xe+6N7VLm1XtGUtKM0oSGXz1HlnONcCgAIAJAHANWQ7D1cCQBsEO2p2as+vXpr6+bNuu/ee/XAg/dp4KD+mjFjms6dfZr6JEIqTWRyZaN24hIutJag/4ZFigCfBzqp8dxlXwIAx3F9D5oyMKldSXxSUviO21cBAMn/4G6Z/+9svIxXwfai5PPOAl17QLC9/qtn0zbYJl9I2ltT497fRgwbrvPPOkcNtXVOGcCpkXUFAaBQVL+H2G//e6OVAOAHMkkFwE+Sd+NYqTbv3KE//flhLX51meKRkM45/3x98tOfUp8+feXl9D50BACADRQA7rrzLoUjzSIFAAoAEKVaCQAoAHhjrZgCgLm8bcn2nhuIRgAgBcBq3ZQlAIz3UgBMmZydp/wzy8FKAWD7XbxPQwB4/vkXXHqv4UcfrWnTp6tPn2rXPm9OaUtw8T7Po4CSIQBkZ/SAsTpKybL/4/DIPLNQAsDyV1/V0qVLncT+oVEAaF1Ut2/bocefeFKbNm1WRXmlZkyfqaHDhjuHirfEFYnw9JNxiiIB4Mh03OzDGHu7BGpEFQ5HtPKdt7X45ZcUTzRrytQpOuWUSSKFZIz84j2ECdTc2OTeT8vLypxK0gvPPa9169aqrKxcJ44Zo3EnnuSekRLxhFMJ8BNa2yMA2JzH90UCwJHr8j2tZftDAGBfsKm5WW+tXKlly19VrKxUM049VaOPP04DBgzIq5jZ02xQrE/nLFAkAHRsryIBoHP+1GOO9pMA2KwHEAV0AxhhsxipXaSKp0yZ4upsQEm+DdeD3cDuJgCwMUTkor8QsQnoji14cQR04W8AInuh5DNAQDbCrRQC7nA+G/YAJj/72c/0r//6r23uDYhD5C+bU/QJudGxAcdTF0Bt5Hv53iJ6C+kT69dc/euv94ESAEwu/3/+538EOGJS6kYAoB09iQAASAIoAQHg8ccf34cA4ORfM5uEAHDTpk1zAKJFsgPQogpgRJFg2/y2NfJIUCHAf45FiJqEM4SQriQAEO1M9ChA7I9//ON2XadQAoCNh1x+hY1oq6lV+I+hfdQDmz/55JOO1ILqhD/nOMcDmvI9keKMOctrXYjP5zqGyGz62l+wCcDpZz7zGTf2AMn8edDt38yb1AflAAguNm+aAkCQXMX3+QgAwToaqQO/+bd/+zcHuDLWKQDJFnEe9LOO5m1/yg33rhpIA7O/tvTPexA1/vEf/9F9ZGQDZPghlvkLSh8ofhjRhrYBRgK0GwGgs/VjHSOFg0mpA7RCNCH63og6APCQOijcm3swZiFbffGLXxRAuZ9gwnmmumBjEeIIbewoBQD9xti68cYb3XHch5d+7k//dbZtHI8CDAQAosiDBABrM+2izRDG/AVSEwQ32sa1DoQAYEQK7ontGDOMJ66JrSBPsE76S772+n2TdY26+gvPLPRboeB4Pl/uagWAb3zjG44AYAobwXqaSgs+xBxGX1rhuYN5z8ZMvrrb97bGYmsIS/71BJAdYN6/bh3JBICWloRijVE1PrBE655cqqFl1appblBtv4jGXHuJdGylVJp0eTjZ4CcHtZH6AT9d9L6bFD3QnJzWpS0haU9ay35+i6q2NKlvOQSAGk1wCgCZFADkDiDZPeXNPXrup7dqUENEg0p7aU9jrXZUJjX69MnqPeNk6ahKLxWB7VBQFdJypVJSZcxDae9epZWPPKfBiqkm0qzmCYM0+voLnKR+BsV3t3Lx/PUpKR7W5gWPZRUAyHfuFACumKEkBIAwQHFKUTfXkwIgpGgW/P+rdi5codG9Bqihdq/qS6S9/ct1zOnTVTZxjHdP2AKmPsB5ZAWhyuVSOCGt/t79Klu7R7FkKwGg9+wTHGEh7lMAONwJAC5KJBHXy4sW6447btOK117VmJOO1xWXX6YxI49RdE9DlgDgNvotXUBgMHvzoAe4dxcBALdykS0ZoJn7WK7WjIt7ru5TIGhLAMhSBDK150B31ewYsWYVinkXOqd15rjOEACI8AlHI3rw4YcUDUV05aXzHAGAvOWOjFwkAHTC9G0JAOYtbqbJkABCsZjS0YieeX6h7vrTA9rV3KgTTh6n6z93vY4//oR9QNZ8zwedqFxBhxZKAIhk0MhUZrBk35/9OY294d6G0FBQJQ6Tgxz0H+qYAJBKeykAKvtW6+03VuvXv3mgVQHgs9e4lG423xwKAoCRsnnuKxIAerbjHVkEgLCLoi4SAHq2z3VZ7TJEoSAB4OVXFiseb9Epkydp8uRTehwBINES997fEwkX9PbyS4vd/vTQoUM09qSxGjF0mBrrG9xzkr3b+omkfiUAez8pEgC6zKuKF+qEBQolAPj9NJVMOdB/1er39cJLi7Rn716NPv54nXXO2S4oiH2bYjlyLVAkAHTct0UCwGHs+2wCA7IByBiI5G8OL0Vs3Jvs/wdRAYAIfnLmUohwREoXQAgpfgNvsR+S0gBLlqsd0BCgB0CL4rddR0QANhLoEzafkA/+0Y9+1MbDiLID5DdgB4AKuWcDF4lMBUzifICAoMR9Lnf1gwGkg/AXyA4WpcjntJOXdnK4c2185Pbbb3cpAAqJwDZpc6Syv/Od7zi78GMEAMuV7K9DV6YA4PrYhchR7JgvwhBShREAIINYegfyoxNJaYU2EMVJ1CQ+Ynmyf/KTn7hocouSzTXO9mcKOVIIAMwvZhP8rL20BYDF99xzj5PEJuIZ/6dfOIcxCvjKiwkgcWc3Df1+e+aZZzoZeIuqp2/ISQ/Jgn6lrlZPfjPOLQ2ItQMJ+Ztuusl9TgGc3V8FgKBvGAGEewP+QxBirGOLESNGZAHWfH7tv27wWPrA8sEfiPS+3aMzCgCozZBaxQgA1I2UCoChEGuYgzvbv0iZE4luBBtIOkh9+tU/Lr/8ct17773O//AhxpcRuOw82oP9jTTA59jeCqQmCF8dEQC4PoAwfkyfGUmLORsyRGeBbOqAXD0+RsR3kABA3aydvMAboc/WpFtuuUWXXXZZVqGkEAJA0CfNzznXn1uedRKig0W0Q+JYt25dm9Pz9SW+Y+cz/5rChV2kpxMA6GtIAKZQElyPWV+wG37FumopRzievmK9x0ad8Qvrg2eeeUZnnHFGG3t///vfdz7qn/OOZAJACvn1XXEln3hT7zzyoo7uPVB76mtVW5nWmE/Plcb2lypSSqcTCoU9+XVwd0qYnSojAISJYPX+LAFg39qiJT/5vfrWhtS7spdTAJh45VxpynAPGA8lvGT3zWG9Pv8x9X5vj8p2NakkFFZ9RVrDL54lzfiQB6aXcLPMjyMipCSHMEW0d2+T+kTK1HLv61r72EsaGq1UTUmL6iYM1HGfO987L5MCwIH/VLwu5e69aT4EgPWqVqlaCQDTHQHAi1xMKeoAK6gAIYVbJK3cqTd/d7+GN5aoadduJatLlB7RV0MvPks6cZADtBIlXpW5AgH/pFWPJKR00hMEoPqrvnm/StfsVnk6rF2xhIbNm6OK2cc726SiUtJJDaQVzea4bxtduT/PRAf7HNrf1NKi8lhM999/n35/880qjUU0cfw4XfKxi9WvolKR2iaVJDNi0WlPASBXzmiIJx7AESQAtG8XH06fabp9AvLYGkdtG67OlcMhJVAiyADboRRpGFrv2SYhgbtGZjs3W69WmI5obY+34N3PlQyad7AIAO3hq1lL+FFFXDPD7rHzwrzDJBO69/77VRKJ6FOXf8IRAJoSHgHA9Bj8KQD8l0ynAooOgYYbaJXTNwN1c91/sJ24S+/XShBpC9Z5uheOBEBEdDSi7Tt36Ld33KYX33pNQz90jEufd9ociO32POVdK9/zQZdWX3KgXEcKAE4lhWeSAAHAGwjBiMZQxt9ydLQNl65uwEG8XsEEgJaEKvv1yRAA/qTFr7zhpQA4DAkAweQqHSkAuPW4qADQZR55WBAAsvQ9bybfsWOnHn30MacAUFXZW9OnnepSACidIQCEgynQ258rchnyYM+PXdaZH7QLZZ6L7H0vHPZSACxZulgt8WZNmjTRve+5FAAlrDI94EmAx7pUUtFIVA2NjXpu4UK98vISF+RywvHH6+RxJ6sUcoAv+t+t2b5HQXs89Hd3kQDwQXP+ntFe39tR+xWy153MEclUSmXlZdqybZuWvrpMazesV+8+fXTeBedr2PDhXZZ6smdYqFiLoAWKBICOfaJIAPgAjRk/UNxTmp1PAcAAjUIflAFoOBZVBKKcAdgNpDHAm6hkokrtmnzPgx1y7wASlgMe8JyocD9glM9ugFwmJY6s7pIlS7IEDQA+5LD96g1f/vKXXaS2gSRMWNiE/MuQEZCnzhf9a+QEZHgBFIlIBbDmNzK8yGGbHQFfIToAMnAe7Z4/f77bwLFo+Y7uZwQAIy4YA98IAE52M/DSbDm8DWAFKKFvCulTjqFPsKURIvwEgHzASqEEABsb3Iec5Sbbf/XVVzuiAPc0Ik0+H+B7s5P5FoAsfWn3MQCnKxQA6EeAIkBRHu67QgHANu/a6yPsgW0B0DsqtNdPmAHUIhqbenJtxgtRrvQxfdlZkhLHW98ApJ588sltqgPwT+709tqRSyIdABvSgMsNHI/LFADMJ/w36KwCgH+MWe5uxibXpt8sNYn5T0dkI/Ml2mb+5E8bAeGBF9IDLZ0hABCRDiBtkuXc+wtf+IJTQ6Hk618jteEfFKLeebG28/hNbnXmuvr6ejevMafR78yXRu5ABQK1lULmGLMjkdXMVRbxTnoIU2QwG3Lsgw8+qEsvvTSbooPPIA+QEsXWn0JtTv3IMf/tb3/bncIcQ98/8MADDiz39zH/hgwByQuf529IDgDUfpJXvnsz9+MnnMOaiK1N/cL8k7HItUlZYmsT1yX1AaklGPdBpZP27kt7uAfpKEwS34493AgAQYKFjTfaSHQ+hDF/gTiE6oh/jObrH8gEFAgYpCEyUov5Hs8GRqDiN4Qn7kGx9bjQFADUi+uz7qHQYPO+pQDIN378zx5dmwLAQNeQQrWSlm7R6tseUb8Y+SrrVJdq1HHnTlXogolS36gXCg046PDZzFYBiCmoP+BOREqEQ6qtb1DfcIW0aK2W/eaPOiraS+W9PAWAfQgALSElXtuoV+97VgPrSlSVLtHupjqNmDVOsatO8XbKwmmlwimF3b0zqK3VIxRRSzqiWKOUuGeptvx1ufqGy7Q3llT9yQN03HXneddgvzAiAak7Sf+6tKv3+gWPq37Fepf2oJUAMM0RAABqgf09jQLAubDCjdLeu57T1udfV79QhZpCce09Shp7+fnS2GHexVNpjxMR5pxW0QLjLyguhZukld/9oyo316sqHNPekoRGXnKaNGuUxxwokdIRkgCQAsA2DA9PAkAindbWLVt0y/zf65nHH9eAql4694zTNff889RUU6vySNS5ln9D1wPOzfJt93qDkqhBeCA49vfdJvY+aQNSZ/6gvwC8iW4vicWUgKCYSjvp1rK/EY7JT1te5qWh4bkK8l9DfYM3HJxcK+oYKRcNZkRIa5e3v40ketu2Wj26Yzs7H/ifXXMDBvFvBEZKomqBAPDA/SoJewSAxto6NSZaFPubihsECX/pCJ4xydt95uf2Gn/YS/7nWolaLdRKaPEIAEYCSLNmpNO666E/6fFli1SbjOvCCy7UJz/5qQyB19JetKbTy7fm7e/3wefjVCKhBaQAuOsuhcPNumjuTF133VVufiYFQCwcdukAsjNfOCPg7XP0tj7vcq3kLhm/6Bzkt78t7frz8hMAwnIKAEECwJI3NH7SBF3zmWtc5OuhVACwwIlWBYDntXr1Gg0/eoSmTZ+hvn37CX9tnTN865RTP8g9uP0gl5sRM53cQ5S9u94ZDsIVcxEAvJQhrX3Qu7JK/hQA06ZO05w5s13tXDRnNNq69obdipVviT2glvFu6ScAzJg+W8McAcBTmHMKAN2xOB5QrYsnd5cFEkkI36QAgADwdhsCAAqyPHNFo15irkNRgr6YSiUFyZHnwMcefVQE4lSUl2smMugfOlbJRNI9R5r8vz1q+cfq4bq+HQr7F+/ZvRbIN9X63yn4NwQAt4cRDmnh8887JYBoaUwzZp6q6TNmFLyH1b2tKl69uyxQJAB0bNkiAaC7PK943YIs0NUEADYEACaJpiSfO5GZFJNrJtIdwNuAFdvABxRB/vm2225zx/M3kwfRq+eee677rNAIee4FcMWmvAGU/CZK9c4772xjF6JWAZMs6pTjAF0AhXj5KIQAwAVpDyD+H//4R9d+rjN27FgXgQgIaMAAG4N8vnXr1mybqBN1s+vk2/TnGgBR/mhQol+xNQBWdxIALNoSYkUuBYCg01lEOoAgctYWYUuucKK8g8VAQPoD4GvIkCEOGDnqqKMKYgsacMt1AVEgmwCW4Y8Ao/Srv6BOcaApALqLAEA96UvAQX4TwYuiBaAh9qEvAEM7KkECANe58MIL3bgCFGSckSeenH9EGOcDiHPdy86hfwEn/eXuu+92KRw6U/7u7/5O5GC3KHZyn5sCQBAA7CwBwABq7EBONnJ3k7aFMcfYAYBGMcPmm3wKIDZW3377bZeOANDfUhzg3xMmTOhM03Me2xkCAOAl8wvpHpgvaSf9ytxgZJF8pB0qYTLogP2AqqZyg7/QN8jT01ai/Ul/AyjK9fFVyn//9387WxZSbC1AFQSySEcEAOxNGhXk8Mn3bj4CAYe1zObQQu7LMVwP8gIKB0Ywoo2owhgBwI6jnp/97Gfd5jZtRbEExQvmGArjIOifwXr41zCULogehyBGWyCjsYZge+ZJ5j380wgAnItaB+unRannIwHQ18yJzH+oHPgl8qlbTycAMF+T6oZ2mE/6bWrPD9iGOQ1iHPZibsM/SfPxgx/8wJ3iJ+e05x+m2oTNIB4xri01A/MkzxX9+/d3p9ta41cAsOtyHGo2wfkjuLb3TAKAB9AAONU3NKoKktk7Ca3/3b0K72xSpAXoOaHS0QPV74sXSyVxtSSaFKssQy7DA+JNLx3UNEMAgAvgtuZqpdpbn1L9ijVKNyZV2ttTADjZKQAMzSgApKTmkLRsnd6471n1bShVaTimjfW7NP6ai6XJRyldKSVcVLhHAAg7sBGZgYyyegiFECkSDanmF0+rbtn7qgyVqrY0raaxAzXaCAAlUirinebEACA8JKWNC55Q/Yp1TgEgnvZSAJRc4REAiFxMh1Iul7WL8k6HFa6Xmu94Xpuff0OVJRWqjcZVMzymiZ+6WBpaJTYvo1iAczGT29nLAHsZIQOhiLhZeuPHf9CAxogqQhHtKUlqOASAmcM9xQJX37RSRwQBQFr59lu6dcF8LX/pJY0ddYwuOf9CTRp7khpqalyElAEUBjb6idRB0Djfs3Oh64L/OL8CAASAhuYmVVRWaNeu3Q74J78roH55eYVQzIhEo4pC0Gps9MiRfaqleEK7tm5TlOg0B7pI5aXlLnrN3wYDBZ1n+FUI9qfiec7xS/3nu3ww17ZbZ3k+RREsldA9D9yvGAoA8zwCQAMKAGWljiARBCg7AmwC/IeOq3VEEgD8TWZmyeScyMwTTlQljQhAiZ59ZbFueexBbdyzU1MmT9H113/OKcF5Y8D76Y7x0GZsGNkr86ERAO7MEADmBggApeQ5ztAZ3GZxPgJAB328L6CZz4t71veFEQAiam7JpAB4M5MCYMmbGQLApw8rAoAHDni97xUjguzbL0UCQNf76uFIAOAdi+f6TZu2qHevak2fNstHAAA4NY2dfNBU19uzeMWDbwFSDpWURDwCwLtvaenSJWpqadLEieNdoEK+/drurnHw2YbnQsqO7dv15BNPuj2nvtXVmn3qTA0bNqxIAOjuDile/6BZILuas9DYqziqtAS6lJRoxRuvOxWAZDql408co7PPOadTQX0HrSHFG3WZBYoEgDyvsOmOQgzJHpnhAAAgAElEQVS7rBuKFypaILcF8hEAbAM718Z1risCZACAAxARyc15gCIm4c5mOYAeAKY/epjvOR6wHxALgIUNe1id1NHyShfaj9wfcBTwneuxsQ9wM2/evDaXAORno3/16tXuc+rUr18/pxQA6GzqBe3d14Yvkv6AUhxvEYRf+cpXXL5g6s51+Rx7ApwDOBmwA+CIpL97JSbHaTs5xI1cQUT8l770JWdDk083BQCXd7MbFQC6mwAAYQK5csAbCn6A3DdRzIWC0wbikGOIF0iL6jWlBX9fIuENqGZlwIABTnUCUK7Q+/kJAHYv0lcEo1H990WBwQgqfE6/0Xai8YOF9vADUQSQmUI/4EtEmqIo0Z7fBAkA+BYgI0QbwFvIJLyIQACg7YW2OVhH/P6OO+5oQ6bgmPvuu88BqUYEyTd+AdzI5Y0P0/eMGVMAsGgT/zU6SwDgXBvT3INxRFS0zUWA5agAYAsbjx3V2cYqKRS4lpEqRo4c6cBCXkgPtHSGAMCx1APyAfODEamIDgaULwQENRvt2rUrC7TzGfMV7cLn6BubZ8izTh9b2zkO6XpIPvmKpYUAoAYwZbyaAkwuBQC758c//nE3Hmy8cR9SXFxyySWdUgF46KGH3FplvhVUAAjWHyIKBBr8knMYg6wrkFw6mrvtOgYaQ8gg6pv2m7w9c9FVV13VBuiGAICyCP7JHEGf/uUvf3FgfnBs57I19+P6v/3tb11Ee3BtwUfHjx/fZUCBERxQA2GdZ36xaHmIIxdccEFWJcKfQsLqzhqKag715AcyHgQAihEj/O30+zNthRhHlAXzI88hzHGQHEjtU0gxBYlf//rXTjGBgq9zbf7Gr61YOhG/AoD5EXMI/hxsYyEEAOxlCgD56tw9CgDeqzzQel28Wb1LyqS9Ut1Di7X56Vc1MFSukkhIGxI1Ov6audJJI6TSlBpDCZVWxBy+GSF7i0MIvR8gTxfJDXi9ZJPeuOXPGtgUVTM53ntXamNLjU656iJpyiipLOGlAIAA8MoavX7/s6puKFMsVKqNjXs06Z8+JZ1YpjgiJSFPFj6Scv90QLy7r4XXkyJgVa3e/92Dim6uVWW0QnUxKXHSQB0LAYD6xbxbUUq5xl5PAWDrgsdV+9o69Q6XqllJ9Z8+RuWXT1eiSkpGpYSSSsiTgK9QRJFaKX7HixkCQJlqo0nVDS/XuOvmSX1CaiEqOhbzsLmIl//ZsQBCXnoE2qB6qf7B5dr0zKuqbo444HhnaULDLztNVaQAqMikAMiAaFnlgAzgl89fetL3dFM8LS189hndtmC+tqxdo1kTJumzH/+4+lVVOQIAsvLB4n9lJuK/uyMA/QSAEJL3qYReevllpwQzd+5cRwhavHixNm7YqNNOP13r129wa/+e3XvU0FCvAQMGasa06Zo2c5aWL3lFy5Yt1Yzp03XcsaPd9y4+1sQrMv1Km3PJv3Zl/3UFAQCyAwSAu1EAiET06XleCoDGZKsCQJEAsL+91grkt4ZAoxiTVllZuVZuXKdf3nO7Fr+xQsceO1r/+m//pvEn21recwkATgEgo9aSLhIA9omBz0Z8psNKJkNqjidU1beP3npzjW7+7YNa7CMATDpl4mGjAFAkAOzvPNA15x2ZBACPUOSVIgmgazyl514lSABYtuwVRwAYP36cpk6d6vZuD2UJPosS3c8z/9tvvaWFzz7rSKPDhw3TzBmnOiJAUQHgUPZW8d5daQE/nS9L8UMEkL2rsjKt27Bezzz3nHbt3a0hw4fpkksv3a+Us11Z5+K1utcCRQJAx/YtKgB0r/8Vr57HAl1NAAAM+trXvuYiTk3mkk1vNu+RaCaCmc1026D3R8ixWU5qADbTmDgAR9jgZjOc3LuFgJNsDhqoa/nmAaYAk4ioBNgNFgBRzqGYDDpgCTnCc8mOB88HaACIBIAysBbyAFGkgJcmP0y7ASQARqyNtAmSA8QIA3U7IgBs27bNXZNITgOc+H2wUgBgU9oBqAKRIV8xaWyAH4ArA9j+4R/+Qb/4xS9ynk6kPsoMRhyxDVb6MF9Ei0XGfuc733G5wk1xgGsAckMK8JeeTgDAn2gD4wc5dIA/8zF+EzWMHLtFtgcBpyBIiK8SpY9UvBEADiQFAAAfABn3vfXWW/chAGBfwFH6zZ/vvT2/MXUC/MTSN7SXAoBrEpGNTLf1M2lEAORM9jzXfcwmnA+4ijoFYB5jke+uvfZaB/S1yvS27+VcY/369Q7MRZHDgEv8m9QilnYj3zjp6PvOEABoB3nQAY7pGwPlsc9TTz3l5p5cwKvd30BNIvnpC1JGEPmMYgnjEZUW/I2+IQUAkntEaFjaAXwBH4P8BHBrqQQ6ah92R4Xj9ttvz6Z7oc25CADcl8I6g1IE9zeQGXIC81J1dXWbtBcd3Zt0KADGXMNUR3IpANg1IEXMmTPHEcRsXAKgM18xtxSiAMCax1r4y1/+0hE08BmAb9Zi7EebbK37+c9/7tLK4M98x5hn3sXHKfkUKjgGMB7/hGTR0wkAkJmY5wxIh7Riihz4ZjANTJDQwrMH6zZ2srWG/mJ9LaTgd/gQRETIjBRTL6J/iDIhvRHrid2b5wrmZZ4djLxiKQCC/N7DiwAACBlWSyKp0nhEem+X1tz2mHrvSagyFNWm+t1KHdNfx15zmTQqpOaapNQr4vI7R1u8/Vgi3cG1HbgNKWCP9PYdDyr87jb1aYko3ZxUrE+lpwAAAWDysIwCQFIiE8OyNXr7vmfUr75cpaEy1UdTGnrRbOnMQWpublFJBQg/0f+ZyH/bheB+TBVxafMDz2jXojd1bJ/B2ru3VrWccsIgTwEgQwBoyihNOwIACgAt0tY/PK6619apIhVVPBbWwKknqOzSaVKllC6RmiNJNRkBIBlStDasprsXafMLb6gyFFNTOKXI6IEaNu88qbdHNFAs7O6ZJhAcZUSrLzsmTZLWS6t+eZuqGkOqjpYr3tSsHaVJDZ93mqKzPAUA1AogHjjiQ4ZjYRG/hfh4TznGCAAPPfgn3Tr/d2res1fnzZmjqy+5VOWRsOKNjYqE2OD3tpNsLFkeeh882u1NcpHX+Eg0qnQkpH/8f/8fvfHWm1rwh1t07LEfcnPO7373e/3617/R8uUr9JP/+xONGjnKEY8WLXpJU0+Zov/6r2/p6aef0g//5390ww036LwPn6vamr2ZiGiLmvHAUdqGb3RnlHO3EQD+prziFAAyKQC8FA6ZkkcxuqgA4Hdl20Zt6+kQrEpipVq9bbNuefwhLVy6RMeMOkbXXnudZpx6qrtAJBzxMPZ2yORdNWCC6xsRj9kUAJFmXXTRTF3vSwGAAoBL12KMF1KhUJlMpH9OMs8HOAVAMhn2EQBW6+bfPpQhAIx3KQAmnTLhg0MAyMwdfncoQr6Fj+TDiwDg9SyAKe96mzZtVnWfozRtKpHTlgIgI53uPR0UCQCFu8Jhe2SbFADvvqVXly9TY1ODTh43TtOmT1O/fgcecHEgxslFAEAhCpXERS++qMaGRn1o1DGaNXOmymKkFktlUwD401cVUwAcSC8Uzz0UFmhvLcbHkf3ftGWznl/0orZs36bhI0fqvPPP01H9j1I4HGk3y9OhaEfxnl1ngSIBoGNbFgkAXedrxSvthwVyEQCI3AScZcPdAKz2NhLYaAdYQJ4cuW+i/ChE3lt0I+eSd5zv7HomXWzXtd8AG4BXFAOv+A4wyfI0dwR2Um8AE4t8ZZMeUAZwMhj9b+Z67bXXnJQz0ad+xQJALKLPcxWrA8As0ZVIZWMLi+onMggCgG2QAIpRF0AJQFuijo3gwPXJ0U3krkmIcx3AHQMUsRfS10gcA2QDBgFEGFDiJwAEAT6kuFEiMNsDehGBXsjmEMcAiAAgmQRzdxMA8AH6A3uZHwHuAbIRVWngMPXBR0wZgd+0kchg5MQtTze/jXAQ3LA62AQAI21AAEG23AgLJq1O//oLYxD/tRQSgOG8TJiqBPYh8h57GQhuEbf+/jXQm2MhvJhcOTb+/Oc/7/zPfMntxxW4cegfiwCNSN6b9DzXAJBnXiCinnsZsOn3UdoI2IZcNykZiJrnb6vPtGnTXJspjA/ayfm0c38IAH77Un/AZ+5Lwa78fOYzn3F55U023/rJzjWgnM8/8YlPuPQWjAvqxlgnRUYuNYf9mKKdfzOvAb5TaDv3ALgm9Ye/1NTUOACZOZA+Nel06kUfMJ8xD1o/0Ff8mx8bb8jUca8HHnjAXZr7Y5Ojjz7agbP2mfnIpk2bHIBtyidck/EKuYK6+P3RfJlrcD/mXEBe6mrF5jzIWhAPqJsB3bQdH6isrHSkA+YEin9uW7BggVPFgMTA/GD1pB3UjWNpB2lXiNQ0Igyf25rD3I0SSVBin2uR5uXqq6/O9gX9zlimj7ADx3CekXfMXqaCgST9t771LTf2re5GOLP5wSLRIVkYKc76HruhdIDKAxEPpopgfWnEBGwFEI2dsDPzoPWR2bqnKQAAmBFZazbMRwAIjidIONiGNcvWDo5hXqXfbN7AN0xhBHsZmI8iBOotpAXxE+xQ0EClx9YPm5uwPcotzHN8ZvO0EQCC9ctHALBrQHr0388/NvzXtHpDrIT8wPjCH5kXIKkUokCw75xkCgAAzQCwXup5NUg7bn1Ota++r4r6pHpVVmp3uEXRYwZp0AUzpVGVUrnUkJYiSSkaBoiSUs1SGFdvll7/1f1KrdmuwSpXlUrU1NKsSHWFNrTs1lhHABiSIQB4ILw21GrxTxbo2PBANe9skMpjLvXAUdeeLYXiUn9Xs0zUfwYNh2gA+L+xSQ3PL9emJW+qf7hMzfVNKu3bR+/WbFPpScM1/gsXuTapl5QKS82oCDQmVBaNOsWDtfP/rKbXN6oyFVW6MqbKYwer35VnSQQZoT5Q36zmyoiaWlpUlYop0hBVzUOLtePld1RWl3T+sCca14nnnyaddpyH5kIEyID/jhhB3akv9Xh/l7bf9aTC2xrVt/oobd+63eVQb+gd1dC5pyo2fbRU5Z2ULDGBhZTjMByuBIDaxib94Q/z9eA996hPaakuOe88XXDmmUrU1askFFKE55Cs/nwQCTQx6a6HgYIgk58AQAKMf/33r+rlpa/ot/N/r4mnnKLvfve/dd+99+mGG76vV15Z6kiJqIiceupM/X//58f67c2/1a9u+pXeeWelbrzxf/X9792gc845Wzu2bVNVZYU2rN+gpa+8os1bNikaiWjM8Sdo6imTFQ2RM70VLy30uWzfMZ1jlGcaub/WcwSWXAoAGQJAjOe0ZKvgd6500Tmx3UIrdMSnALBx7R/fIaewwqZpfSil+154Wvc++mcl4gld/7nPad5lV3hKI1HYRt1fchEA5i9Y4FSRwuFmXTR3pq6/9ioR9R9vaFQ+AoC/xYUE9LbHDej+lh/4HQpJAZBMRjomAEyakI2A9tsCQqupaR14Tdu/gj0H8ey5ceMmt6+wevUaDT96hKZNn6G+ffsp7WT/M/HZ+5kCIPv8Y2u9z1EKnS660w6Hw7UPHwJAa0T/rt279fBDEAC2FAkAh4OTdVcdM8g6+x4lJdFMCoCVevXVZWps9hEAUFzsFIuwayvsJwBQDQhxRPkvfG6hlr2yVECd06ZM1ZgxJ6gkWpIlAPDeaASAVgWYw/GpvmvtWbza4WUBm7mzCgCMgVTKvSfUNzXosaee1M7du9Sruo8+fO65GjZiuKIRl3ivSAI4vLq6oNoWCQAdm6lIACjIjYoHdZcFggQAHrCIaETS2YA8986VTrsfNpz9UcWA0Ww0b9myxVXRQEiTogfkAEiBxWvATkdt+f/ZexMwO6rzTPitqrv23q3WjgRIRhJIAolFAoEB23iLzYwd78ZjC8eO/WQgyZPnn5nnn8ky/0w848wkk8QT28T58SKvAWw8ZjG2MQYDjhGb2CTEJrFol3rvvlst//+equ/eutV36+7brV5O8TTdurfqLO/5zqmq877f9/EcyQUt5fE3iQuKCEjK04uV5BDJLhJD3MinAIEkEvMxC/ErEQAYVlk8/KvVTXEBf7hgEQPpM4l8kuck2HlwQ5194ws2SSR+R29qkvHEheQ06xcCMEog8Xp6I771rW8t5imWqAMk6km80eOWB+sg0cU0BdxQ5CY/iVHWzzFilAUSRKx3PgkASGAQC4nAIJ7ZJDCZCoDRFpYsWVIk9kh60M5I2jCHOD2vaUfEWshI2sfatWvHpUeYaQGApGxgygiSNBw7kqQkNdk+RroIHxResK8SOpxCFiEfSXBxPvKHaQxIXJF45Zzgj/SfNsmc8JwfTB/BeSN51nkeBReMQiE2rx7GGhQA8Fwhk7nhRIECUyiQxGc9bBvnP8eE/ZU1QCJrMNw3SdwvfelLiuxlWyVVBssmXiSe2cZly5Yp8pZYse88aAsU0whxy7QK9FoXgr7eusm5SruhgIJEtqxfvI5evSRmGSKe9QkhyO9obyTIOScpIOIhaU7o3U0PPyEb67Wh3vcTEQBI+gtiRC9mEpEcYxHLsE20H66jXDN4HglwHsSfxPff//3fK6/x6NpF2/v4xz9esbnEj+HxwyH5KdzgfKRdi/e6YMJIJhRNkAin4EDWeCmcdsKy2H6mqOD1kqZBBAEkikm8c32kncl6v27dOiX4+chHPqLWUiFBeQ77S5KXYisK1+Qa1idpaYgho7nwHhj1sBeynSIKClvk4LX0Cme5FI9IOg1+z7lGwpmCDd5jaO+sj7bGz9le3rdo39EIApxDHAsJ+S/lsY2cT7QzRmqQMRTRA+c7U54wDQnxEbI7OqazTQBAW+F8JD4cr4kKAIgPU/9wzsr9WqJG0N5JrNOGZf0QkSPHhvcbCoEk/QzHlDa4atUqZau0wyh+tAduenOd5hEVAFQi/MMTSIQOvJ6RBCSKAMVQ7Hu9CALTLQAgvSyR/FVY/70DeO4HP0XnqQLM4SySLWkU2hM4lCxg/TU70HbJGp/AV4tkoBwYAgb2vYrDT+yFs/8wlsba4OVspOIJ2Lks4h1pvF5JAMDHsGFg303/jJbXc+hyUgr/4bQHe1031lx9MXBGr79zQDadP7xm1Mbg/hdw4IlngYMnsCLRrohI23Ux4tkYsGy0nbMC66+9BljZqgh5ReiHjxPAibsewclfP4sOJw43FYfTHsOyC9YgtbwDaLVgt1kwl3bCXNwFZF0gawIv9+Gxb/wIS7NxtCGBrGdjMOFi0bZzsfjd23zGnz/ULZDZHc4AQ2MY2PM8Xn90L7pHTcSyQLqVqgQDo32DGIrZOPOd25B+94W+ACDAN+PZSBpWSABQ704yu76nXT2773ns2vUt7Nn9CFYvWYJP/O7v4qKNG5FnRBamWKF3iB87usIW0fSF/i3bQw68/yUCAEPe/4c//Y/Y/cTjuPlb38SFF1+k5irTHd1009fwi5//At/45jfw4Q9/BFsu2IIffP8HsAuOeld46MEHfQFAEAHg0BuvI5VK4m+59uz6Lt7xjrdieGgIV735Svz+p38PuZHRYpQIhcAEnsvqjfZEIgBUKovoW/EYcq6NW3/yY8RNCzuZAmBkBKOMAJBKwrI9v/1Vjpp79Q2wuwuD/AtHABBBjIFszMAdux/Ej39xD4aGRvDRj31MiXtNy0LcDIRR9Yxgit9H7098d6YAs0wAEEQAqCgAICEcdCk6ltMZ/WKK3W7K5VoAUN1rW9amqEdtdF3mQCyMNWDqJje3BABBBID+Ptx1590VBACmeqe1TF+gqiMATN0+ZnUJaiHwYNt06IrBtAy176wiAOQy2Lxpox8BoJvq3CC91mnoUHS98hxHifNEABA3TFx80cXYsH692lvwXA8FO4hkwXRW4TZXiHhyGrqkq9QITAkBCgAMy0TecfDz++7FsZMn0NLehre87a046+yzlRBG3vCmVJG+eNYhoAUAtYdECwBmnckurAZFBQDsPckFHhKmXz1eq7B91Q/xXJPNdp7JzXN6xnPjS4565fB7LhokqbiJIG0Rgo/lcCOfecIZZp9EEjfv6fkX9m4UZTq9AZnvXAjRaj3gywQ9gekhrW5GhqH6L16j9Dznjxwkn0hOST5xto+bH7yO4cNJAlXCTSIS0PuUHok8JMcwN7fZNxJCJJBI+pIg5Q8JR/Fy3bhxIxjingSVHCR+KQgI5+aW72pFAIhuKFYiHGY6AgD7zf4y5zIxIha0AwoixBuZ3tUk3CiQ4MEw7CTKSOpJGGYRAUiObmIvBJ5gM9MCAPGCp62S1BPyuJpd0suXJLeIRPiboc8ZTYPzS0hRsVniQnEMMaOwgHZK0cjTTz+tbEMEI7RtYipRLsQjVmx2IhvN4SgADFlOko3lsa3SRs6/DRs2qJC4/I7EJn/zJY5/81xiQyKT5CqjavAzkqS0BQoLON4k9ogHbYTjTBuZaAqASlgzjD3npEQYkLVEiGhGJWGId2JJ3Oj1S2KVB9sphOWll16qxkZEPDUXzQa/nIgAgEUKKcj1gN7j0uYwEc7zGEqe4gqOEaOLULjBecT+SNhzrmnsr0QoiTaZOPF8ks0UbskhRD+vZVQIktVK5W6aSmjBulinCAb4OSMpUGQgBz+jzfCHc4XCCq7TxJrl0p4pWCDRzz5L2HexXX7PSABcT3lwHWUkCVnjJFoL7xFcO5hWhfOJtkVxR3h9DbeJ9kib/cAHPqDIX5lLtF3aD/9NbOmdL+uT3C+kThkjfk9BAsPUs/1RwQE/Y3n0Jv2jP/oj1TY5RCzAec6oLrwHMf0B74UUmYXJamJCL3iJ6iBlzEYBAMeBY8++T0YAwL6RzCeJLmuTjBF/U5xEvGjjxJvCFwr2+B3XR34uIkAKEnj/oA3zmKgAIHq/ic6fqACA9sEfrqES8ajWMjGdAgD/ia/kX64I9hEATx/Bqz+6Hx1Djgp1f/zUKTgdKeRbYrC625Dq6URLZztcx1VE/8nDRzA6MIROI4Eel14vHuLLF8GKWRg5+AZaWlN4Iz+A81QEgBU+wc1qWV8WyP76ORz9+VPoGjGRcIDU4g483v8K3M4k1py9FqbHsNImYq6B3PAoRgeHMMZxNEzEbBco2Dhz0yYMHDwIem/bpochO4vEim5gZTe6zj0THeesQjZpIJ32vREwCmR/ewAv/uA+dOYsxFpSsE0X/WP9SLTFkUUOx/OD6Nm0Bpd89P1AwgBaUkqw8NK3fgrj2aNY6rYgOzwKtyWOY1YOaE3iTavOVB1zGCIBNsb6T2FkaACjo2N84ObDIFauWA17KIvhIyfRbaVwfOAksl0J9KxfhURvO5ZdeSFwdjty8BBXSRrm5kH72v34E/iH//0lHD90COvPOhOf+8R1OKN3EQqjo0ialvKY8omLSgIA9cW0dL6aAMBMxJGzC/j3FAA8+Thu/fHtWHfxRfi7L3wBP7r9dvz3//ZF/Pa3v8UX/+qLWLduPQ688gpcx8NfffGv8KlPfgpf/vI/4Ktf/ooSAFCgd+TwIXR0tOOmr96EW37wA5x77gYs6unBlf+/IOidb70GyBX89BkigZhFAgC1OgQRAG6548eIWxZ2ftAXAIw4fgoACgCsKQgApmd0p8VkprHQagIA4JfPPIaf3PcLHD5yBNe8/R247hP/BmcsXwXHsVUagIk8x0+mA1MSACgDCgQAMsVDjdACAL4T6RQAxeVfpwCYzBQtXjNvBAArVqu7YT4vKQBESKLvFlMykNl88RwTANASlS7Z9QUAFH4yAkAyFseFW7aqvWQRC9iFAkyrFAGgOAxaADCbLVK3rQYCYSEMX90c8kcxC/fefx8OHTsKKx7HlVdfiXXr1yMR96NVNaD31ZjPMQS0AKD2gGkBwBwz6PnW3EopALgRTg85kjthIkwt0sEGlPzmBCeRFz3orU/vTubMlVzujebU5iY7N+L/7M/+THmjqn0C01TkoHiDs07+TQJJPHO5mU8CRkglekPQG0G9QDKvZoXNs/DnvJZhdL/85S8XxQ8iJBBiJhzCXEhLYiTkGsOGM8Q/zwt7Kgs+JI5I0pAEYyQDer+SqBIMxTM7nCJBCAlu9pPsIelEIowetkpFGooAIEKM8HjMJQEA+yLpEvib4elJ0guRLCHWxUuc5/Ca8PhI+gR+Tg9YEoTEWAQdYWyaIQDguNADmiHPxfbojc+6o4fYG8kthpWm5zv7JF6n0RzXJMAoohFb43XsO8lqRjXgQcJf5gXx4N/yO0xO0jY4r3iEQ/+Ld7i0tdpcqbX2hUPKkxglqRneHBRBjXjJs8/84XwQzOhhy/lOso0iF6Xwt6xiXnj+TRKUgiLxaqeH/lQiAIT7RHKUY0IyWA7xEOe/2V7iz76QbBWyV0haigRIYHOO8rp65F+j95KJCgDC5ZIM/r3f+z3cd999ajy4rgvJGSaTZW0nruyPhMWnYIPrOL2mq9mF9J8CKq63nGsSKUYIznBUFWmfiFpoowyfTyKehD0jSUh7SJATZ9ZPUQjHQA5ZXykCYNoaErlyr5A0CWEbDNcnc+5d73qXik5xzTXXqCgZYov1BADsMwUgjDTAyAfsp4gTpE4RhohXN39z7opIjkT0N7/5TbznPe9R85Vtim6oC+b8ntEUeE8kPpJKQdZKsU+2Q6JfiDiI5VI0w0g4DFUfPuaKACDcr3rzhvdSjj/FfH/8x3+s7J1YSHh8zl25f8h6xDWU3wu2/JwiDgrQVqxYUYwOEQ2pXy8CQL01YHYKANQTU/ATopf5kXj1P5fB4R/cjdjJDNJeDBk7DyMeQ8FzYHsOsoU8GAI8ZpqIxWMqByDDYdKjecW6NYi952o8d+ttSB0fQkc6jUO5AWz5+LXAljN8AQC95JkOfSgLw07h5a/fgdF9h9CacdHe2oLReAGOZcDLOzAZv580uGcgEY+p9ZdhsA+dPIZ4dxs2fvD9VKPilV3fRXZwGIvaO5AwLbitcTw7eBiXfPDdaLloPQopA3baUh7LSfb1NRt7/+l2WAW7Yv0AACAASURBVKcySCZTiDEqxdgo0kkL+UIGxwqDiG9YjvP/gOlAmD+Av0zkn3oNj37rDpxht6DHTqK9vRMDXhYDw4OIKULUhWc4MGEj5jlIdbfhlFnAi0MnsP7qHVj11rcBT72APXffh7XpHni5AnIpA2+MnITbncZFn3o/sKkXw9kM2lLpObtxQohfePFl/OVf/hf0HT+GDWedhc985CNY1bsI+dERRSj7AgCJ9T5zW0SVUgCoTd14DCoCwH/6j3jkycfxD//0j9hyyUX4SwoAfvQjfPd738PP7vm5EgFTFEdB3Z/+pz/FdR+/Dn/5X/8S//S1r+ErRQHA2xVRWyjksefJPbj/vvuQy2Xxs5/eg/Xr1+G//ulfYElbJ2KBAEDuifXWv0a/n2oEAHWvrSMAoL1POAJACPyyGA/R4Q82yBvt79w9r7IAIBcDHt7/DO781b146dWDuHjbdnz8uk9g04ZNgVehVQwrLH1vtiCgGQIATm+aeNHru/gi4v8xc7N+Zi2koQgAFLXlbbR1d2Lf3gO4+et3Yvfje3H+lvOx89M7sXXrliKRFMZpNqYA8J8qQkIugwhUJm2jEQCqRQSY2RGb27XNLwFAOAKAFgDMbctsoPVzTQAQLMZuEAHgYREAxBO48IIt2LRxI/idaZhQAgA6kZjlOY1kPZ+v978GRl2fMkcRKBMAqLdjD65p4IGHH8LrRw7BMw1c/uY3KyFMPJEYF9+t2c+pcxTGOd9sLQCoPYRaADDnTXxud4Chh+mJEt4gqOelH+6xhMwmsUTyht7JJMIYinuqB4kSkqok1Pfs2TPO+65Sm7lBz5vKf/7P/1kRSvVC6FZqI4kDkkKPPvqoup5knhCREqFAPPX4os2DxArDMdOTM3xEPQb5nZCz/Jv5mYWcI+lAPMMErhC//L1582ZFAtEj9vnnn1d1Sgh4RkSg5xHHISzSYJn0hKQHL8vl97ye50bJjEpYkOgiScQQxRKNgecxKgC9KOsdQkbRHhjGnW1jH9/3vvfh+9//ftXLRQgg3q8cD3rwhiNM8GLBi32T79gvkmokc+mRXesgeUxyTA6SB/ROZnSJKDFeDR9+Tg91YiKHeNbXw4ekHCNUyBEljGhTFAAIMUs8hZylVzA9XSkmETsJ1yeEp5DvxEc88SkK4RgQZ7Hlem1t9HsSo+w/w2nzkLZXWlfYRo4xPfs5Zzl32U6OH8NuS9QLlsPxIBYURUiKEUYA4Ea7EHkMCU9Rk5DSjbRZ2sXfbDsFBhRmNLIOsv0kqdlf/oRzzjdSd71zxMOXUQ7oYS+e0ew/oycw8kf0iAovuEaxP5xDJDh5bVhoJHONc0gEDzyHQgzWSxEAj/BYVKqTdsbxoF3Kusm1TqIBsO2S916uJ/HOaCYUQ/HcT3/602pdkH7KeVwnJZKLiLL4HecDSXuuhxRviYe7CB1oe+IpT5vgWDFKCMeJc49tZfoarp8Uo1C8QGEBwznTYz56hF9MJPoB11biy4gGlcRw4fayPLaH9ybasWBbyw7C9knxF+1s79696hIRDonQh5+J8IC2w3GkSIHCNEYBIc7hg1EiGNmCuLCdU33xYnuIIdPjMK0Ix1vWZYbmZ1QF2lm1uhgBhxEAGD2Bc/Ev/uIv8Od//udlEVDqzZnw94wORNEQ7z3EUe7Xco7Yu+BHW+X6ynsm082E76dyTRgjigv4nMCUPuEyJAVQvbaKcIsRLnbv3q1Opz1TQMZ5UWvO8Vy5//O5gNdw7DmPuI4yPVM0okR0fGuPt/ixhHrBjxhmn0GiRoCT37sfhTf6MHCyDykjhtZYHDHXQ4wiNM/BmOEgz3z1LXHYSRPL3rQanVdeBtijePjOn8J49STa4kkMGHmse/NFWPbOHQAdAmL01KcOwIBhA97BIbz+m6eRe/EQrFMjwNAoWmMJJGMpeKTSGTHCMpDxCujPjCDV1YazL9yI1gveBKzpBk7aOPbTX+LIU/uwxEojmSkga+cx0mph/bvfDGzfACxKI5/w8xUnyUhR1/rUUez55W8wfLwPGMliSaoNadtBwrUxlHTQv7YN22/4JOAU4BoezJYEMOLBfukNvHrfE0i9OAxrII/RQhbxZBzJmAWLG31wYcCF5Tk46Y5hZFUnll96PpZesgVIx4HX+vHortuxst9Dax7IxzyMJlz0pV1ceMOngLVpjA1n0NIezV1Qz+Jm1/cPPPAgvvrVr2Cg7xQuOu9cfOb9H8DK7m5kMiOIxUzwv0hg1LIOMB/6TB0qVHmwmXX/Aw/gC3/9Vzhz87lYtvoMfO/731fP54yA9N3vfg83/eM/4pf33otNmzar+wxFYn/9P/8ap06exN/97d/i0u2XgtGahkeGcN555+LwoUNqTd96wRbs+ta31Fr1pb/+X9i0ei3iEgGgid7/xGymBAC1IgCosasQ+z38kfq72i74ghABVBYAFCzg6Vdfwg9/djf2v3oAZ6xdg49+/DpcffnVKDgFRQzHg/yq1ebIVO/3zRYAVAz5Hmp8NDLHXPb5rS8AMOCIAKCnE/ueO4Cbv3Endj8WFgBsnVMCAE5kXwQQTHwlAqh+yBpV1X7nsgHM1I0rqEcLAGYYcF1d8xCYIwKAaIcZ4n9wcAAPPfgQXnj+ebQkkrjish0468yz4Cji3yoJAKIpACo89oxLMaDVAc2zMV1S0xCICgBUFAADuP+hB/HakUMq8tNll+/Axk2bkUjElRCmkilP9fm0aR3SBU0KAS0AqA2bFgBMyqz0Rc1CgCHIGWacm9fcbJZ8xeKNWG8BJulP7zl67JJY5oY/J72EkG5WO+ntTK9ihnCmV+vg4GDRC5JtJXHANtCjkx7I4pE8UQGAkBUkCrixT49eEs8M4UyPWdZLgoPemyRNSIyTzGEe5kpYRQUAco6QbsTpn//5n5WnIYn2vr6+MgEAvaLpichNRJKbrJvXkLQioSeRBpinmN6OJA/C7eB4UOTBDUiJ1sCQ2Dy33tjK2NEzllERWBdJMpIK9AomORLNWR0dbyFiSVAwZYKklSBh8u53v7vMo7eSrYgHLEm7u+++GwzVHh4PIZwYHp7EzbXXXqt+SKg0cpAYIvbsC8siecJNXDnqeXDK+N50000qFQWx4dgw+gTDr9fDmMQ1yTKS1owGERZZsA1MJREmeYW85XccW7aZmHCM2ReJ2kEikmVT0EA75TwlKUSBDqNzqO2XINpCvTFsBMdK5zCnNQlkbmyzj2wT5xXbxBD5nEMcJ84dYiX560nO0uYozCCJxTnHsSUp+Dd/8zdqfNl3nkdSmGIWzgliQyKX6UMmcoQJVhFEUARCm6XwiHOfIgsh62gT9ArmmkNimkQx10DWH57fbEO98a/XThHQ0LOe5DgxEG9xrhfMGz/upTOUrkXqp52QrOR6xnWNYhUSrEwPwHZzXZF1lGsao2Zs2rRJFc0yuC5Go1NUajvH8LnnnlORABiGnl757APHi78Z/YRpBzjeFEvRFlmvCB3YphtvvBH33nuvGnfWyT5/8YtfxEc/+tGagi6OHW2OwhHOJ4oC2G+u27QfjhntjmIdzk9J6cK2kSDn2sZ2EF+KLSiAqHT/kM/CY8t+UnxAMVd4fRLBzpIlS5SNvPOd71Q/7DvbxrnQ6MF6RSTGPnIsueawPo4jD85l1sXIOySYeN+gnfLgnOL8CR8UE1Ds1Oz7NfH42te+pkQRXJv5m9FciLncmyv1+wtf+II6l+sxf3McSKxNtn0cU65/tAVGkODzA7HifBYhCNvDdYPh/i+55BK15tJOWafMef6OkumyhjJiCCNYyD2E9TFdBf/NedXIwfsHx5FrGp8BKICqlIKi2pyjMIT2QDunjbD9FJhUe/6Qcqa0PuWYwx7AgWF4rx/FiVffwOCho0jaHuKuC9dw4bYlkFrahe4zliK2pBNYcwbQlQCGhnFw/0vA0UG0xVMYRh5nX3Yx0NmiyH/X8kCCixnuuTFgFYD864NIjLnAC69j+KU3kD05CDtXgAsTectAzjLQvWoZ0r2d6Ni4AVjf6pOLTDHIzBmDDvZ97zakRguIDWeV93XL8kVY8uZLgIvOAmOVF2I+3ay8rvPBtYcAHD6O0aOnYA5nkWZaAduBk3RwamUKS962tXxYWOdYHhg1gScPAwdO4PjRI8jnc3BcqidIgfDHxcrly2Au6wIuXg+sbfPLIa6nsurnwG2/QFseSlyQiXnoPGclut92GbCEG4c2YqnYnHaR/fX9D+KrN30Fp06ewLaNG/H7FAD09GA0w+dMyj8qbwz5QBkqh+pMASBkVEtXN0b7+nD73XfgJ/f9HFnPwfJly/DhD39E5aGlgJjPJIy8c9FFF2PPnqfUM+bSJUtw7oZz8cADD+DVVw8Gz/kFdQ8868wz8esHH8QrL72s0jddcfnleM873wVjNKdscUrztMoCNBMCgDgjAExUpBFyhBPyvxrPVylnbiPr7dw6p7IAgAKp5w+9ilt/eieePfgSlqw6A//m+utx1Y6r4XKdcT0/DUCosxMTgNVHqZkCANXQOoKO+USANC4AKKAtKgDYej52Xn+92hsQTOZCBAB/rfZbWq3/YauLrlFRkiBqD/UtduGeoQUAC3fs53zP55gAoBi5yPMwNFASALQmU7j80suw5qyzkc/mYMVi4wQAtTj9+XT/m/M2qTtQFYFqAoD7Hvy1igBAAcCOKy7HeRs3+tFSKW4OPeTLvvt0vPfoYZs5BLQAoDbWWgAwc7aoa6qCAAkQ8czmb24g1/M8qwZmeMNcPD+nCryQwFION+9FAMC2k9ghSSSHeOlLSObwxn2jNxQhpCQvM8kCErQ8uKnPDXZu8IdDUss1ZS+wITIuioO0M/w5vR/Fq4+/Sf6SFODBtkgoY/Gm5XfheqMbMiT92M7omNYiYaqNl5CREx1PtluiDciNvZH6xZbCkQqkrzIekhZBBABhG5C+12uv9EvCQjcSGSFcJm1QokSQ4CYJ0+gR9VSPCgDCAgTxmiUuldpI7+6oAIBjv3z5cmUDUfucbH9r9Y32x3JlnolXOXHhvGX/OHdIxIYJZX5OQpSiANqqpLYgIcy5zvaTqAzPN7FpCgum6nkfXmMEJ5lL7MORI0eUEIDjTEKVJCuP8LyayrpZC1MS2DJfiCttQn4qrWfhNYBkNrEl1vybBLGs8SRpSTYSU5KW/C39kvYQC5m/jQpFRJzBaymGCQsAOO4ULdB+JdJJ+F7Da0RoRNKW6zqJWYlSEY1uIKS4rKUsS9pM24kKAGQtDa8TEipfCF/pJ22WdlfriOIvc4okM+8XLIv2Tlwl6oLM3Vqe8JXqZB95DcdD0lGwzQwzzTnC7/k58Q0LC2SN4fdh/ETs1ui4NrKmSRulj5LGQ2ywkngiXK6MBa+XdBvhKA6NtCF8jqzttAOJcsC/aZdcL4kTbYx2GV53OK68f3DesP7wOEdtMDxXpN3EtFIKoErt5/wOi4cauTeGy5GUBxJNRb6Tcidiv43iS06Pgfdz/QUkE3GgFcAAgP6cIp7Uj+ECS1r9cP6x4ALubjEmuPKCr3Aw7D8vVyH1DbUxUDyT3DkPkvmMQDCYVznS1cHy2KDeQHDBOhlJwE8v6JP5bAPJ9YExoODwgQpIxoGuVqDNT3UgXKX6F4vmdU7wQyEBG8N/80Spg+Xy7/DBzQyex+tZJ79n+gSKB2QnPmYCyaDdobYSOpN9zbjAGNtJUFg3r3WA3gBTlsmGzlUvIA948IEHcdNXv4ITp8oFAJncKCzL3xQq714ZnTk+Sk89l9FGDbySadKLJUiv1JJuQbKrE/2nTmAsm8WKFcthO44SOLrBM7+s7yT0B/oH1PrP+y3XHJVaLTivJZ1GW083+o4eU6KkmGUpEYBlmsiPZlQUjOk4ZrsAIEz+1woBPv9FANUFAAdOHsX3f3I7nnjpeXQvX4rPfO7zRQGAoQUA0zFtmlZmYwIA3uIKfgqAcASAMgGAPwPmqwCgQoCQqmOgBQHVzVMLAJo2dXVBM43AHBIAhNcrPgsODw3hwfsfwEsvvIDWZBo7tm/Hm9asRWZ0DPFYXKXrkah9JXlUZYC1AGCmDU/XNxkEtABgMqjNv2u0AKD2mGoBwPyz+TnZIyEeuUlFAqeRCACyES6hxiXEuPybQNTzoK4HlpAXIlIIk4bcRAuH8JUw6EI+yPfhOuoJAIQkabTdcr6UGy0/SshH+yvns63cMBSCSshv+T7aHiEphaSKeh6rDYEgZGgl0oWkAb+PEmLR9oVJDCmHXpX0Zp3oQVKMBC+JCY4rx64Rz04SM8RDxl6IQyEzpR1hzBoZP54vNiu20sh10X6HbVS8mYkR+1qvPBlH4ky7FYJbyP5qGPM6XsPz+UNMJe981AbZPgnFLuIBYsc2TsQDudHxZrkUQcgYRwktwV28U4kR+y7e96yH9kmhTXh+id2JQIb9lfOkbfxOsKs318P9iYqMwm0Ot5PXhNfKcBnTJQBgHZXERSR9K83DKEEpJCjbzb+FKA4T7/yMNsJjKoRwVNBSicwUQQHHnZhxDEmSy7XsKz+TqA6CMcmRaH85B8KCG66HtBsZI9qV9EfGUYhvEru8r4iXNr/nPOLngk0j63fUPiqNl6xN8qIf/Xejc0vOi9p9eA2UMQ73g99H7wNRm59oG2qdL2PJ35LOget3vTqFNJPfIuyYyFyutD5zXDnOlYRTUZutJ4wKC4NkvZHPiLk8/9Rb+8NjxnPDAju2t5GIG4In28Hr+ZuilUbFepPFlfy34reD3a6EoRz3FT+tvuDnJMb5o2yPKQFsWGZMhXXn1znYcBwXSSuBvFtAixlX2QW4eSBkRlgnwGJJyltCvmdIjBs+ua6EBQHRHgNcl+IsB65to6UtWc6OsCBeo+K5c90rwPZcxOiJwFycUU7dBgo5GzErVuTui+4KbKDFLrtwPdfP4+l6cG0H+VwBbe1tRXFAbsxFMu0LDYpHiLXJZwuwXQ+pFNvht89zlA4iEACErmPbw+T/9HDEzVwSxpflAQ8FKQBOnjqBS4IIACv4jJgfqyEAKHWWdlUG5jQKANTYMlSlYSib4bpBIYA8t5w8dRLLli2H61IIMKJsPp1uwfDIsJrL6VQKIyO+qCi5qAfe8IhvT6aJUydOqPtUR08PsiPDsG3/OUZ5xkzTMesFAEHXVYbn4O9aBJ8gNf9IwLAAgMZAYYwB2zTwxsBJfOf//BC79z2LjiWL8fkbblACAM+1MS8FAOpmUpoQ0zjdp2nWhdqu1E3jQ+AXZ7zHFABaABAm1OqthvNv7jfPDLUAoHlY6pJmGIGoAMA0sf+F57HnqSeRyWWwedNGFX2pp5uOYP66erqOovc/XwUcB6Mjo7j/vl/hlRdfLAoAzlmzFmOBAMDmO7LlP1cGd/fKTa8QHadmeqTTBYCud8EjoAUAC94EFABaAFDbDrQAQM+TWYVAPcIj2tjo+c0MMShlVyINqm1ch9tTiXya7Ib3dA1SPbyb2d5KeNYrP9q+iY53vfPrEUITxb1efVJeM3FvRh8abfdE219J/DFRTCdyfpiwVy8zFTaww32t1j5eN1l7DY9HPfueSN/mw7kyPtKXavjMFG7R9Xqi0TcaGZN6c72RMqLnTBafic7zem1jeSLqic69avOvXpnT+X0z1sqJtq+ROmd6nZxoHyZ7frPtTdpB2pU/fkD7Ev8uDv5FEr3EZgSh70Nb+FH2hl+5Ab8T8OTCfcummgonLh744T2+KBkuPLtiDwOyvLgzF/TCBBhGm8UpSQLTPJglV37VUtYXridwxlf54MkHqwZ6iotXpzuu/7llwuU9LHJ5mMAQzYK6Vk6U+sIqhODvMrj8AAnlRz12ZLJGNF3XVRAA/PEnPomOmIW8nQsEAKEIEKod5fIMXwAgAxQMynS1V55nwlG9IpuySnxYo36ZjxIloNK5aj6JeDdEgje7W3NJANBI3+e/AEDs3/9tGwYODw9g149uUQKAtsWL8Ad/+Ie46rL5KwAY9xwWYYdPH+3TiIWWn9NYBAADubxOASDPGNGIMOMeIeaSAUzcZKZ0hRYATAk+ffHpRKCiAGA/9jz1xKwXAGTGMrj35z/Hqy+/gpZ4Eju2X1qMAEBHAyWSDwQA4x7pJ7iezWVB3Ok0L113cxHQAoDm4jlXS9MCgNojpwUAc9Wy52m7J0qW1NtgnixRovZEg422yQoAKg3RVNozHUNeD+9mtrcZeE50vOud32xMG61vJnFvpI+NtlvKarT9M01szQYBgNoenUbPuUbGc7aeM5sFALNx3KrNs8na10TneT07igoAqqUVmGx769U/0e8bIeMnWma98xupc6bXyXptbtb3zba34v0noF1FAKDmblEMwPz2KkO7Cl/ub2qFSFr5p2LRgxLDugB+VEEAwFMt5bUfitUvDRJeWDzCjeqe9kVsKQAIiqIAwCfk/V4I4WDwGTTscar+acBVXDPZX2ap9/yoBKG++MKCcrJaMAo3WaL4FyGqIgCw6U0UDnQgju9RRUGzDGcmyqkgAPi/PnU90vCQtxmJxVIqi1IXRQlRspmZFgBExzBKSE1UABCFuTiHtACg6PXf6B74whAAiAX6AoBDQ3349u23KQFAOyMA3HgDrl6oAoBQpIiZWL6mWsfEBQAHcfM37sDux/bi/K0XYOf1O7F169ais2v4VsBIWExxNB2C2nC/RahNEuvQocN4+OGHceDAQZyxehW2bb8U3d098AIhnH9d6Z5Yrf/h8usR/PW+n+oYzafrtQBgPo3mAuvLOAGAFUQAmN0CAMe2VTS2n//0Hrz2yoGiAEAiAIQFAJWiPU00kIEWACyweTFLu6sFALN0YGa4WVoAUBtwLQCYYYPU1dVGoB6xOFH8pkI81GpLIxEAKrV1Ku2ZaN8bOb8e3s1s73TgOW4DM0K8ThcBUQ3bRuubSdwnYwf1xr3R9s80sdUI/vXarraJQhEAohtOtfCc6f42Mraz6ZxGsBf8Z6LdjdjLTLSj0fVEzqs3Pxstb7LlSPki6OCDdlR8M5F5czoxnu66F7IAYNqxDbHjPjcfkP9Fr/gQyc/GhGP6V/KVLrr6lVrOj8Tp3/+Udfhe9+Wb2n7dJbd7IRuCNAEB2S9lkXyPFQl3Dy7DMQfx9oVMIUkhAgbF96sdtqBPJlAIdjrikvZALZ5AwfIJewog/IQH/hf8V3ENCQ1OtI88qxhVgKkWgm6xzUmWVAilWRivM5juYW9O+RUEAP/+059B0rFRcPKIxUxQzzGbBAD1Nljrredyv5MIAGVrtNhu8Pwz3QEddASA5pjx9JcSneD+v7UAYHyk53rzc/rHqvEatACgcgqEMIL1CP563zc+GvP/TC0AmP9jPG97OIcFAIV8Hj+982688eprSMfiKgJAMQVAPKbSoDG9lBYAzFvrXXAda1QAsHHTZiQScZhMrRZCqd571IIDdI52WAsAag+cFgDMUcOer81ulCBqtP9TWcing7CeSnsa7fNEzquHdzPbOx14Rvsabe9ME3yN1jeTuDdiD422W8pqtP0zTYg30o96bVdUiRYANGI2Ez6nEewF/wkXPokLGrGXSRTbtEuq4TXZdbnZ/dUCgPpDrQUA9TGa/BnhHOy+AECtH8U0nMFrfTFPQMQzv8GKya8Lx+7BVQIAHiICkIgD6reE0xeynqS+6V8h5fB3nD9SKMl/0xcAlEh/iQUQqkuVHQgADD+FAI9YRABgBwKAWIjI98+M9t/HR9IpsBg/EkGpb/yOfD8PJQBgGyT0wvgKGkR0FpxWQQDw73b+HtJwkStkEY9bgQAgEuYgHPFfIj4UH4ymjzZviDAvE7iMx1jW/4r3lVA6gXAkgYl6gTU6sgrGKcClInLEYsi5Nm6548eIWxZ2fvBjGBsZwaiTRyKZRNz2oNJ2VDpq1C1TWLQ24ctrNrlCntxG8Zi954UFAMU4B4EAoD+IAPDMnI0AIMupSp0SCfdQzzyLgq/AlhuNFjEbxrpxAYCNtp5O7HvuAG7+xp1+BIAt52Pnp2dvBIBVq1fhku3b0d29KBQBoCilC+DXAoCZtMNGBADtrW14as8ePPHEE8iOZbDtkm148xVX+M8orotELAYjiK7EX74NN7sXMos99PX34a4778Lhw8fQ1bkI2y7ZgZUrVquno3w+D8skcVR84Gt2Q3R5swWB4MZg2zbi8ThM08D+FyQFwBg2b9qEbdu3oae7u6QKPk1tL1kvYFPMms/jnrvuxhsHKwsAmDaMAoBxewqTmFpzSQB3moZHVzsDCGgBwAyAPAeq0AKA2oOkBQBzwIh1E6sj0GxCo1JNjWzg6zFqHIGp4DkT4914T/SZsxGBidhXIwKFiZQ3G/GYbW0Kz+HJEtmzrU8LuT3h+dHIfFrIWOm+NwOBMM3SIOVSJG0jZG4DzSmSgcVzS59ES/NDwlNAFhDtIgII8fZytSLZw80vBisYX6MqM0hLFa6TgoEiCSWMaqBC8EP2R1MgRDsspIjENfC/D1N+4daIOEApBqInNoDlrDqlggDgTz65E+2WhWw+EwgAGIEhhEbE3BoVtDWj3w0JAJpRUWho1RCH+hzlWhqcfVVbNVURQFEA8BNfAPCpD30MmeERjDh5JJNJxJzaAoB67Zf2hTQf1RGexIZ5E4drGosS+y+R/xQh2aaBw8MDxRQAHUt68bkb/y2uvvQqeExA4iAgyEpNa/bzXnT+kaDZtWsXbrnlFphmDu+9dgc++5nrYHoeCmMZJE1T/V3Ml0JhlkqnUiEbTDDoTecXp3GkJlJ0fQGACcc1kMvbaOvuxL69B3Dz1+/E7sfDAoAtsygFwKFiCoBVq/wUAJ09vUFUHR8Ziafj37uIQOUVQNZaWfui/54Izvrc0qNCOV/voTyFDiACgMcDAcClEQFAfEYEAL6l8Kev/1QgADiuBQDakBWhHo/HAgHA89jz9BPIZEMCgJ7uWYGSrGqFQADw07vuxqGQAGDdmrUYGxlTaeplVQAAIABJREFUfXFcV5H/SgRQ74Eo0rupPr/NCrB0I+YsAsX3bPVu7L+Uem7ZXd5fyQ3AMYAHHn4Irx05pAT5O664HOdt3KQjAMzZ0a/fcC0AqI2RFgDUtyF9xixGYCYIYU0ANtcApoLnTIx3c3urS5tpBCZiX40QlhMpb6b7Ohfr0wKAuThq1dusBQDzazznVm8qk+WV+xCmtafay8r1lt9PAmZJkQ0Tra92+VJakVAr7sQFFRV38qTiSuU1E4+J9m8WnF9FANARi2EsO6o2hjxujooAoMLm6IwKACJ2NMG92gkDHuhIyq6bTR7P3NSzrBhyno1bRADwwY8hE4oAMFUBgNpQjMzdiW6STxj4WXdBWAAga1ogABjqx7d/fBt2730WHUvnmABAqZkMX8sUyRRTnGrzVtQh3tPjKfCiuXsmHMdAriACgIO4+et3+BEAtl6Andd/ClsvnI0CgAPwBQCXoXNRb5CspyTwKM3n6s8OWgDQ/EWokQgAbW3lEQAuvXgbrgwiAJConDkBgFr50dd/MhQBoFdHAGi+WcypEm3HUcJQFQHgxX3Y8xQFABls3rTRjwDQ0zNr+sPVjQIARqpgBIAyAcDZa5EZHUNsqgKACb/XzBp4dEPmAQJaADAPBnEau6AFALXB1QKAaTQ+XbRGQCOgEdAIaAQ0AhoBjYBGQCMwHQg0SoU2e7eqXr2V3Eon0v965UfLqte/aHn1zp9IW+fguVUEAJ3xOEZGh5FKJ+E6zqwRAPiURLmYZKIWMpFREgHAOCsJucNPZ/312qoFAPUQatb3WgDQLCRnUzkNRQDQAgA1ZDoCwNQtVwsApo6hLuH0IjDfBABWjEm9/OfKSUUAWOCvEKfXGnXtUxUAbNq0GfFEAqZE0gsgFWH9TAq89Wg2HwEtAKiNqRYANN/mdIkaAY2ARkAjoBHQCGgENAIaAY2ARkAjMNsQqCIA6EokMDQ8gHRLGio/apEBGr/bKWEnT0fXpjslgHKQrhVgo4LX9Ezi0LAAoIZKoREBQ5noYh57hFcfu+oCgCND/dh1+23Yvc+PAPD5G/8trmIKAM+B6fopAMLHrEoBoLo1PgWAtHc8YTmT1j39dTUmADBDEQCCFAAqAsD52Hn9Tmy98IJZmAJgmiIABHM/fBdoZP2Y/pGcGzVoAcDcGCfdyuoIlKUAUBEAnpyVKQDUI2sDEQDKBAARErQRO4hGR2rkGn2ORqBZCGgBQLOQnJ/laAFA7XHVAoD5afe6VxoBjYBGQCOgEdAIaAQ0AhoBjYBGQCMQRqAhAYAXEFyV0yVEcxjPJMBaAFA/BYDleL6IYYpHKOjBFEuai5dXEwAAFAB8WwkAnkHH0sX4/A034KrLfAGAMdsFABwKMxAAVEr1ELAo89XJsTEBgFVbALD1Ahh+XJKyLDfDw8M4deoULMv3MJ2ug4ISeukVCgUcOnQIDz/8MA4caL4AQNofTYESmMh0dW9elasFAPNqOBdWZ4K8P7ZtIx6PBSkA9mPPnieRyY1h86ZNfgqA7u5gIWzCQ8cUEW5EAGBaJkSUNxlxnhYATHGQ9OVTQkALAKYE37y/WAsAag+xFgDM+ymgO6gR0AhoBDQCGgGNgEZAI6AR0AhoBDQC5K0eeuBBfPWrX8HJUydwycaN+JNP7kR5BAAtAAj4vfEGM9sjAKSSsOzmCAAW9mypLQD4zu234hGJAHDDjUoAACUA8GCa5QTwZEiGWthHQ7SSoNm1axduueUWmGYO7712Bz77metgkiQeyyBpmurvYkZ401CEjasFAEWYi4IHz4TjaAFA2P60AGDyK6EWAEweO33laUZACQA82LbjCwAsA/v37/cjAOQy2LxpYyAA6PHvLYFg4HS2WgsATif6uu6ZQEALAGYC5blbhxYAaAHA3LVe3XKNgEZAI6AR0AhoBDQCGgGNgEZAI6ARaA4CDQkAdAoALQBojrnN3VIaEQBIBAARANghAUDJh14LAGaPFTQWAUCnAOCIKU9XnQJgSsarBQBTgk9ffDoRWKACgLL0R6cTf123RqACAloAoM2iFgJaAKAFAHqGaAQ0AhqBSSFQKQVq5WCwkypeX6QR0AhoBDQCGgGNgEZAIzCTCNQVAKTgOhQAVH/i89zTF+pVpwCokwJARwBo0mwSAj8kBPAM2CZwtJgC4GmVAuBzN9yIqy+7Gp4XFgCUmhHesG1G46YjAkDJA95v4YJOAeAayOVttHV3Yt/eA7j563di9+N7cf6W87Hz0zuxdeuWorNrGKfZmAKAY1m2WhuUQFRev2VtFUfe6L+bYbsLrQwtAFhoIz6P+rtQBQDBol7tKXe+3hvnkeXO665oAcC8Ht4pd04LALQAYMpGpAvQCGgEFh4CfOh1EISHDLrPB14GtbQWdlLQhWcMuscaAY2ARkAjoBHQCMwPBKoJAJIJDA33I51OhwQAlbvsMXb4aTq0AEALAGbO9KIiAMA2DCUA+M7tt2H3vmfQvmQxPn/jDUUBAF+emGO4dBiY7QKAaOTmKMERDQF/+uQ/Ux/5+hEADDgiAOjpxL7nDuDmb9yJ3Y+FBQBb55QAgKiVxswP1V1rDOvluJ4Fkb6nbggzVIIWAMwQ0Lqa5iOwwAQAYc9/WR+j62T4iaD5gOsSNQL1EdACgPoYLeQztACg9ugbXlRCvZCtRfddI6AR0AgECIj3P0UAdrBxwIfeGIC47CRoCay2F42ARkAjoBHQCGgENAJzB4G6AgBGAPBqeAAb8CMAnJ6HQC0A0AKAmZ1s5ZEwnEAA8G0lAHgWHUt68fkbmQLganiuHwHAsCiXLh3+hm3z5kszIwCoZgVh3qvhGiV86xHEMzs+E6utcQFAAW1RAcDW87Hz+uuxdevcEwAIStX6H0YxusaOE4TMZQXIxMxlymdrAcCUIdQFnC4EFpoAIOL5X/E+V+Fe2bw7++kaaF3vXEJACwDm0mjNfFu1AKA25loAMPM2qWvUCGgE5goCwf5uLogGwH9yS4sCgPKtrbnSId1OjYBGQCOgEdAIaAQ0AgsYgYYEAEwBED7C/zIwTj8/g4ygFgBoAcDMzt5aAoBn0KEiAFAAcFUxBYBh8i2pNGe0AGBmR6xWbY0JAIBcoeCnAAhHACgTAPjjOxdSAITxaFQAUM3ztRK2OiJAdYvTAoDZM/d1SyaIwAIUABQ9/41S1JRxBH9ocdQRASZoU/r0KSOgBQBThnBeF6AFALWHVwsA5rX5685pBDQCU0XA8wDHKKUCkDQAzfVlmWor9fUaAY2ARkAjoBHQCGgENAJ1EWhIAOCE6ctx3svlAgDulM6cD5QWAGgBQF0bb+oJlQUATAHwyL5yAQBcGyhGAJhHAgDiGSI9ZnC6N3Uk/W5UDoFfHC2PKQC0ACAsAKi3umsBgBYANH2i6gJPPwJRAYBpYv8Lz2PPU08ik8tg86aN2LZ9G3q6e4IwMqc/NAhbUHBs5PN53HPX3Th08DWkY3Hs2H4p1p29FpnRMZWixzACAVfwW90bAtJfUgE0lPE0iAhQb408/YOpWzBfENACgPkyktPTDy0A0AKA6bEsXapGQCMwrxFgeleG/+ehQv7LEUQFUNFfAZj6iXde24HunEZAI6AR0AhoBDQC8wgBLQCoOZh8rDUlD1alM0OeYafDKrhJbVkx5Dwbt/zkx4hbFj71wY8hMzKCUSePRCoJy/b8PuijCQiMFwAcG+rHt38UpABY2ovP33AjrtpRngKgjECd4ykAoiCWEb6neT5MdIAbEwAYyOV1CoBiopc6KSImOgYL6XwdAWAhjfY862tFAcB+7HnqiQUhAGhoNLUAoCGY9EnNQ0ALAJqH5XwsSQsAao+qjgAwH61+LvWpUWlhxT5VZ14bKrZY5mR3iJrF/Farv1nl1zOI6a7/dJVfr9+18aUAIAMXrTAB5gAYcADbBVrjgFfwVQEtcfDrcceEUsNOAp+JGXg9IOp8P9n5IcXOlB1PsZv6co2ARkAjoBHQCGgE5j8CWgBQc4yLAoAaZ032ybAZj69aADDTU7SCAGCwH4wAsHvfs2hXKQBuwNWBAEAiACwYAUDgOTnTozLZ+iYuADiIm79xB3Y/thfnb70AO6/fia1bt0JEEPM1BUAYX+3hP1lrC1JElAkoPHged1lKK0RbWxue2rMHTzzxBLJjGWy/6GJc9eYrVaWu5yFmWRDSh1oi34Yn36baV3ro6z+Ju+68C4cPH0NXZy+2XbIDK1espjROeVZbpglDtb+WUm662qfLnTEExgkArCACgBYAhLfRy58QZmx0dEULFAEtAFigA99gt7UAoDZQWgDQoCHp06YJgbo7QXVcUKJP/+KdHTyS1w/TPpUH92Y87kywf00fhibXP248p1B+XdsgGM0Zv0pV8dU077lI5U0U/uUl7P35w1gUa8GonYG9JI2N170P6IzDi5UGRTm4lO141RuwSeBTofyGoKrXFIGz7IW6UXyjW8HluXKn8S29kV7pczQCGgGNgEZAI6AR0Aj4CMwLAYCiQKblaFgAUIuAqRAjXbVXrpkCf6MFANMy7DUK1QKAKDhRQngupQTQAoDKKRDCYxwdTy0AmPyaM5kIANsuvAhXvvlKRbQz3Q439LUAYPJjoK+cJAJaAFAfOB0BoD5G+oymIqAFAE2Fc94VpgUAtYdUCwDmncnPsQ6FmMvxOlr/k2r7S/52RJB3M0KKMmc7P7LGZe0Mdv6KMI3fQJNPyrY7IuVLy1h/KMPhePDluihpG+SU9zXMpT6Wb7FQW+yXHuga1N/yIhXqgv+nNCQUilBeWCWnk1zjl+fBjGwfhpsbZIaq2j+eS5KchxJayAAGnXADcr72BmVxFFU9RSxr8cllba5U+vjP/E/CYyVIlPAtfh/qx1ihgBa6+v/qZeze9WOc0doNI2lisNPAhs9+GFiahpsEXMMPl1oWMpXjEEQH8LEJtSvorD/61cwmag0+PkWcZczD4y3GIoVKdAIZqHC3WVi1wSkbiEpGHL20JBTwUQ4ZY9E4p02qP8cWPd1cjYBGQCOgEdAIaAROGwJzWgDgqTyt6v1h3AtBGNHJP3PxObP4vDlukKRe3/+x0oMknwNN139DUk+HwXMqn5XlfaZ6+fWtQgsA6mPUvDPCz/P+345h4FgxAsAzFSIAAIYVfsM0iuRds9pFUjB82LaNXbt24ZZbboFp5vDea3fgs5+5DqbnoTCWQdI01d9FezWNUr5jI3i3ChVYb/aUTb15mwLARltPJ/Y9dwA3f+NOPwLAlvOx89NzMwJAyWKaLwCoZy/NsvtSObV3V+rVV313rd6VE/9e5koJo/ERANpb/QgAjwcRAC6+8EJcfeVVPvHPXQWjtIboCAATHwN9xSQRCDZSeX+Jx+MwTQP7X5AUAGPYvGkTtm3fhp7u7gobtJOsc4qXcWUoOLaKVHHPXXfj0MHXkI7FsWP7pVi3Zi3GRsZgWRTUBDu9wW/1NBe6l6kVRiZtjeUmuuM3xebryzUCdRGoJgAImyz/5jsHOaEHHn4Irx05pPL27rjicmzatBnxRAIm7yvh575gLkSfL+s2SJ8wqxDQAoDaw6EFALPKXBdYYyKkuORcZ951nxb1X0/4UynKOj+3uL2kVvcAO/9D2CEBQPm1oZf/iP+4/43859epnLvZMCFQg8awfBeGqr9Ufon4LG4MSIQz6asQv2yjKrYkAKBYgWX55fnkf3mAtOB76UL4t9zxggJYtvqTf7CeGFAIsBTi3oKHBDdDQrtx4a7yOomgEDwi+k+GwcEbKiPj80jx3BBGruHBLo5iuV2X08n+BiHrYf+VYKPSQ2ZQrdhFtZlSDMcWwrucmq4kApDtoEDOIYbI/rkOkp6Fwr378dSP7sXKdCcy+QysVV048+PvAVa2wE752DIjQIyA8PqgM7bl26/leAB/JGRd0GE7GONwf0rDWm5Pgs+4vKyl00oBEWQ+SHQC/jus1rD8oTTEwMJljAOXGyXlhlwSLoQfm3zQS6IYKTT8e4Gtcbq7GgGNgEZAI6AR0AjMLgQ84Ne/+jVuuukrOHHqOLZt3IQ/+eROdCUSGBruR7olBddxIgLYWhRPIEaejl6WPRQL5e4z9CUJafTBeTxpO6GmRcI1l66t5rZfXj/J/4RjwvAMuIYBxwRs09+M4w+7VBTNTqhh/slaADAJ0CZ1SdSOfDvneJYEAE8HAoAb/RQAjq0Ez4bFt8zSEd6wnVRTIhc1TQAQFVErA/Mrm3lStxnI1C+jfgQAE45rIJe30dbdiX17D+Dmr9+J3Y+HBQBb5lQKgLIVyqgmvy9tc4QdKJQtNECATVtIluiQlnkC1B/vymeUnEwmW0Kj101EACApAC668EJcdeVViqgkroqoUWEWAS0AaBR5fV6zELAdCgBigQDgeex5+glksiEBQE93s6qacjm1BADnrFmLzOiYn8LC8HdNDXP8na58r7b+vXC+3iunPBi6gGlBIPo86bjB+1pguHy/4HtCPQFAkWcyI2xRRGA6LZ3QhU4bAloAUBtaLQCYNtPTBddFIPIyxYVaeMqoF370waLEWRuw+A9fNVBk0ElOCw9bTQAQ9q4vve+XXgoVgS5sbNiDOiDZ/Y/KdGNFL/OqAgBeUiR/2Wy/p4FuwRccCMke9EGaoM6pRf6H1BLk/RWZHggAGKbeFxyUfkhYJ1zP/yAQNqibZXCOCC+Kr4iqXaX+8qaaDT5Js90hMtkxvdBY+pYwnioukcUiAFB4y2BEoQ0JQ/zySrs2JcVqENUgLNgollOZ5S5toPrfq/fq4HpF7OcA55cv4Okf/VIJAMYKGZirO7FaCQDSRQEAx47nFg0vBrVJRh8YoxDgzAcKdlKx+QYoAKDp+k30/18uAChhVxQAlIy1QmiIoH4plBfxCAsAWE2sggCg2iApm/WlKr4opySp8IUq5Udp2LQAoO4aqE/QCGgENAIaAY2ARmBmEZiTAoDyLVmRAowPCxY8zJU9s09lezayFVzGjIkgoPxJ0HINxEUAQPLfMMoFAHwEdn1SbTIt0wKAmZoukef4wKZKAoBbsXtfLQFA6I0g5GXYjNZPSQCgXnB9kX3oVbLYrPGEZTNaPHvKaEgA4BjIFUQAcBA3f/0OPwLA1guw8/pPYeuFc0cAUFzBiuYYfo8tH5fiFkxwUfTflUZx5u3Fj2Aw2cO/cnYJADqCCAAUAGTGMti6dSvecvXVKgKAIv/ZZS0AmOyQ6+umiIDtOIjHLV8A8OI+7HmKAoAMNm/a6EcA6OmZYg3Nu7yeAGAsEABwXlUTALA15bt9k3tWa16vdEkagRIClQQA8q0IjLUAYOFajBYA1B57LQBYuHNjdvR8ohLDoNXKiyQUGt8nzktdGhdmsqy3JXmBkO/BHkB5JMvwk09RRRAQuUKaW766zD9KNG7ZO6Z8XeFdjSHiQ/x7qVNSXJQ1D5HTxSopjg7KkctUcytgy8gFFALwK+Wxzn+QHJbQAwHrX86fR96CQ90t4hcOVSBePqEmhEUY4e2kcW0Mj1MFAYD/ddCecOSHOJAPrlVEeTRqQ2l4yqLT+/2kaMA/QbpRJOUdID4G4BcvYf8Pf4kVLZ0YcjKwz+7Amdf9DrAsDSfpezaR149LARwTejmxDyT97SDSAqsRAYBJ8j94+A7ZT7WJKXCoIgNrG2dnkTCUxfNkQMddGJk3wUCpXyEliGOJmXiIsXYqI1gWFSnhhoVxHtenygKMav3Vn2sENAIaAY2ARkAjoBFoOgJzSQAgz73CMgkYxcevSkRQ+Hkr+pA2GTSjLxSVXjLKH+BF0MsIAL7nv/9bPSYGWtjJEmdaADCZMZzMNVoAMBnUZvs1WgCgBQCzXQCwZcsWvOWqqxGj1zWJf9fVAoDZvrDM4/ZpAYAWAMxj855zXdMCgDk3ZDPaYC0AqA23FgDMqDnqysYhEN1TCu9jyftZdG9L9iMC4lu+DpPMlS4J1227Hqwg5FFRRC3kbaW4+wyZbgaCa34feNYjERYABBtbQUU1RQBRIlb6KpEM5GKJwR/a8BuHYRBaU0hriiHC4fgVQRsQwG5IKBBjnWTNKwgAytK41zLbSnuCancvlG8gOhjhf0cFDtXI5PB50p7wOMSBQnAO+2+QoA6PYyBsKLYraJ9sRhJm8vT0c/fFI0FaggJgjAK492W8fPuvsKSlA/2FEThv6sLZSgCQgp0saS3E4V5I8aIQg5EW5Cjuy1IhEEmfGsUqEBKEhyAKX9meMKNo8CU5CGVUrErsTbQcEs4wHNmf/WakCMMXhxRtnKIRCl2ClBgm7UXwDeeIGIdxtU1pvQ5qBDQCGgGNgEZAI6AROE0INCQAYKKv8BF9EI38O5Qiqzm98stXT1LFFxXPD9uqwlOW6h//tBUVXDZDgBklzaqRaJKewEdBInRJ1DXVkkC8ICKBiTqzagFAcyysfimNCACeCaUAuKqUAsC04IW8/iXfcP06GztjyhEAOI+CzB0V9wwmGZ2isdaf3rMaEwCYoQgAQQoAFQHgfOy8fie2XnjBnEkBUNyqKNuYqfSOWiUFQGALlbYiiq/2lYubpoGe/xEALjj/Arz1LW9RAgCLawlT8ugIANNkT7rYegiUpQBQEQCenLMpACYSAaDWE3A9zPT3GoHpQkALAKYL2flRrhYA1B5HLQCYH3Y+N3tRgTzOZ7JItDKjPIAM86YHrv7hHpKJdBzfaz1pAckg3n2wUUautbhlUeFtzXF5uYtE3M8rpohOMrcsj2WLd7PadAsqDokOquQWqDkGzpgLx/WQaPMp4nweGBvLoasrYI9ZJw+2RcQFrFMYZTKyipX1O0mSWm2cSYh/EuBBc/OZPOJZG4l4HGiNqz6Qs2VRuawD03UR53eqIUF/WReZ80SAAbGQ+iREQbiHVYj/3OAwkj3tqkKvbwxGosXHVbHypfarv/hv1sGGKVLZDdIjUGkRwj08DkH/+cvNeyrFgZEyVBlOPshkINcKUc3fAgD7x0P6FxDsRX6eIUldF6bYxkAecBPAQ69j/w9/ga5EGoPuGKxzFmHt594HdAD5mF8cq+VwFHlwlbOuPIRWZmwMbS0tgX0T2KCvKl9DYMDSXv6bUyFQtjgB5lFNiI9l8KXqCI3DByE3mkMynSxNCOLGPgrEwwE2rX7d/YMjaF3cpsyAmI2OOmhpt1Qkg1zOn2rFmGBqHobwlCgS/CiYwnJ6rU2TsFnpvzUCGgGNgEZAI6AR0AhMKwINCwCqPb1IuKXperoR8j/4bfC9IY90SxrMdWnGYki3tSObySCTzYLeabF4PBQIrYoAYLIklWpGPQFAiZQiwWhaFmKxGGy7AIOCBaWy9cq8/7UAYFqtvAmFNyAA2Pss2pf24vM33oird1AA4PjjbFEAUGrCrBIAqPfAQAAQyrwnrRVzn67Z3YSBmVIRjQkArNoCgK0XFJPAhXEaHh7GqVOnYFlFSfyU2lrtYhFCFQoFHDp0CA8//DAOHDiAVatWYdv2y9C5qLcY328iAoCq9ckSWOGEmbcTLQDwbXhaTEvd6/r6T+KuO+/C4cPH0NXZi22X7MDKFavVpgzvxSqHeihp43S1RJd7mhEI9tds20ac0ShUCoD92LPnSWRyY9i8aZOfAqC7O7DHyT5kNa+fbEHBsZWd3nPX3Th08DWkY3Hs2H4pzlmzFo0KAMJL3rRNteZ1W5e0gBDQAoAFNNiT6KoWANQGTQsAJmFU+pImIRD2SpZw47mAqc3bwFAWRx7bq/JIio91LpdFZ1cn2hb3Al3twPJ2vzF8zySXHguR46RCw2EBSH46QMG2YVkxxEhKZwLidRDIHTqJ/jeOIOEAsSA35Wghh5aeTnQs7wW624EeJk8PrhHCvNpTEc8bcwHmhWdDhjM++9rWAqfdgHo3JgHL4+QoTr5+GP3HTqrw9SY3ygwPvcsXo231CmBRm/9g2eaT6SSaFd8aCABc9jvg2Z1TGVjDOSDdCowMAZ0tQG8aHvvE80n6D4zBPdaH4y8fgulaKjSnbfLHw6o1Z8E6Y5EvBmB9An+4n+r5NnjIVZ8Hm6EsP2MDOW70+eIDDBaAE8cxNDiITIbx9P1NRIbNX3n+eUBbGuiw/PqoYpBk91ERgJidPFtLXnsRQqh+2XD7BnHq+AlkBoaATB7JeMIXlaQsdK1cAuPMxX6/6NlPRjsB0MRIsFsFFxbL7eeXMSDrAPkksPsAXvnlb5EyLDgJDy3n9GLROy8DlrYCcY6VBcQMOElDecvHAoKdxDmbJxH4Y9Jm9jMLoG8E6B/C4PETGB4aRv/AIDo7u7B4cS/S3Z3AqqVA3PAJdYolxJ7ltxJnePCCXVQv78CkuGMwD+SodGH6gQLQ21ESE4jIhNc+ewiZYycw1DeAsZSFxVddiPjSViTZbkY/kIbzGtpxfxZe3yD6jp/E2MAQOhMpNcQFy0PBAnpWLkV87UqgO+hfSAgwftWQgdSvFU1aUXUxGgGNgEZAI6AR0AjUQ6AhAYD4rFcqLHAdrldPje99z/4qJ3gG+J//lOQTlSTUSPKPjo3hhQMv4+n9z8OIx5SXtW076lyS7n6rq6loJ/u8VYn8D70HqGaWwm6x5dyAaW9txYZ167B65Uq4+YJ6t+HjqvxMlmjVEQCmYHgTurS2AODbt9+K3fueRccSXwBwVSAAoODDUBEASpXNRgEAp4my2si0mKxdTgja03iyFgBUi15SeVBOjz3UIRInGjYl1LXifWX6GPQyIMfj58HjplRIstbR2oan9uzBE088gcxYBjoCwGlcIHTVoRtXsGdpO74AwDKwf/9+PwJALoPNmzYGAoAe356nMC+bBXszBQDNapMuRyPQTAS0AKCZaM6/srQAoPaYagHA/LP5Wd2jMOUnxCjTiCvilwRufwZ45gW8+vgz6H/9BFJuKyyXjDBfFnz2lA9fDAlmJ0y0rF6CFZdfBKxZ7pO6iSBUv6AQOPnz5cN1POWFz5uGyzDpAznETxRwas8LOLjvZTgIEtwWAAAgAElEQVRDGaQdA0kbSgRAxpwktRczYCTjsOMmFp9zFhZdcSlwtgEMAVgcImWjyLNPfS6e+afvwRjIojXdBqO7DWe95xpgfconVHcfxrGn9uO1l19FYSyLlBlTAgBLhfd0UUAeVnsKS9evxdJN64E1KwE+YzL1QLDFJ0ELlDN9BnjtZ79B32+fQUvOVcT2WZdfhPR7tgGjBWDARfaBR3Bg3wtIm0nkB7Mw3Bgcw1QCgJxnw4tZWLpyOXo2rEbrpWuAZYHbvAgfVD/9B2KGzJfNRkvifJKcfsMDHt+Plx7ag1jWA0Nn2U4Brksm2b9WbbhYFrpWLMbKrecBF63zx5AdCUh5Myg9HDq0+L4oohGKKPYcwWuPPIXM0T4qPJBx8yoNQqttwrMdDOfHMOzmEF/UhkWrl2Pdlk3ApnP8+lp8jp9Hgk07MoKXf/gzOEf6VTz8xeleJEdiGDrSj46WNozlhzGCYbitBmI9bchbHhzTw1ASuOSGTwFpSYFQBpg/YLQrtveZl/DaI08jd3QAZs4BPRgcx1ECFW6S8SUDcQtmSwJty3qxfPO5wKY1QKcvWmBQAh6mCvvgwY1xJACL8ftzJk7c9nOc3HsArYlW9Jsu1v/uNUhtWOGLK3jNY0dw6sHdGOzrQyGbRTaTRV+LgTf/h8/CXdGKBMdQ0kOwvU+/jtce2YOxY31wbAdjng3YLtrynhLLEINczEMuDnQsX4y1mzYgdf46YGXKxyM4SvM/vPkS9VSb1UuYbpxGQCOgEdAIaAQ0AnMZgdMsAKhJ/itcRWDgM5N8BuZfyWQSmWwOt//sbjx39DUsO/tMtLa1IZfLqche6lmZ+crKiJ1mPWPVIs248e0TOqo2z0PcMLH3mWdw2cUX4y1XvBlONgOL6deKIgBfITsZSYIWAMzU5KsuADg62I/v3H4rHtn3DDqWLsbnb/AFAOB7XhABIDy6WgAwU2NWv57GBAALMwVAJfRmXgAQrLWTWRzrD39JWDap1beBCiKnaAHAxDHTV8wSBBSh7ymRpRYAzJIx0c1Y8AhoAcCCN4GaAGgBQG370AIAPX9mFAHZPuLLgAgAlFc0HcPHgNdvvhXOsUGk8h4Wtfagv38sYPTdogCAzvQxy4ITN3AsM4hCexLLt27AsrdfAXSbPoEc7FlwHywsOii+Sx3NYmj/G3j+jofQnY8DOQdutoAUTCQNyw+vr2Kl01UFKtymE7PQl88gvXwJVl24Gdbbz/K9qiWsfBRJEvxH8tj7v7+F3nwClmtgwLCx9g+uB5YaeP5nv8Gxh57CUrMFcSsOr+AgBgNxmFCiCKcA082B+ocRy8AxJ4tL3vdOJLaeAyz2w94XFAnvb7mlAu/y47c+jMEHnkKvl0DfyBDWXnM5cN124PljePGWe2CdGIbpGejp7EFmKAd49BiyUPDI+ToqOgL732dkcObvXIzuS9YDS5OqvtL4cfvAp/9NWH5WBJLP9Gp//hhOPbwHr+95EUvTvTAKgGMXVNjSjk4y7v6IsI72ZAsOHTuM0ZiLtZdfgNibLwDOSCuSuxBzgwwIpc1LNS5iOCSoTwCHfvZbnHxsH3rcOFrNmKorYzgqR2oLYkjG4opMd2MmTgz3IdneokQd8SVdWPGOy4GzOuEyawE5dzbsZAHP/+03ET82jGQ8jRarHfF8Cu4Y22MgnjSQxzAKyME1XHVd3gJOtXjY8ql/Daw7gwqOQAUcGKCkIziex7GfP4TDe/ajy4uj1UgwTpcSRjAtRVtbO0zTUvbNnHd2wcHRgT7k2mI4e9tmpLZv8vFphbILFQHC8GBTNcKYBfT6t+M49dU7cOLx/Vi5dBleGjmFC37vd2Getwroy2Lwt09h7JH9iPWPIp6Iw2MYzLiJk+0W1n3uA8BKRjUI5uRxD0fueRAnHt+HLi+GlBVD3rUxajrwHA8rWxYpu1YRFEwPA5lhhfNoPgu7O43zP/QOWOcu84UWIa2/CgdbtvPbrA3qGV3OdGUaAY2ARkAjoBHQCMw1BCYkAKjCwkTdhutgECX9x/t3Ruvxn4v4fM9z+/r70d3Tg3giiX/c9U20nLkUb7v2PVi0qBdjmQzifNYtJUArReZqGskTarEwOmV9DgsA/Mxf/+3/+S9408pV+Oj734/CyAgsz/WjAASZq4wJYijVaQHATE24cCQJebFmtDjg6BAFALdh976n0b5ksZ8C4LKr4QUCAEajCB/RDdup9oDveOGDIZp37dqFW265BaaZw3uv3YHPfuY6ZW+FsQySpulH15NdAaZKi0QAKM7AoOhp4l+n2vUpX9+QAMA1kMvbaOvuxL69B3Dz1+/E7sf34vwt52Pnp3di69YtRWfXME6zMQVA+P1TgcfIeSHv80qAjluNxy/YUx6HygWI8dUSXMmVk7NQvwb/3jIThxYAzATKuo5pQUALAKYFVl2oRmAqCGgBwFTQm//XagFA7THWAoD5PwdOaw/D5Lu8gAX+3wGP6yExaiB/39N44/49cI6PoSPeBiMWR95z0Z8bVeHbk6k4uro6cerUCWTpRULP8fZ2ZIaGYCViKCQtmCu6cPYH3wksp4s0HcFzsFqSAUHub4vRW5k7Twf+8Vc48ejzaBvzwIzniVhceaRn7DyS7a0w0nGkknHk+gcV6Wu7HgoFB4u7etE3PIIhODjjii3o+MBmlQfeyTH0ph8JPniv8j2oT9h4+u+/hZ5BIJZ1EV/UgUUf/zC8Jx/Hc/ufV6R/PpuDY7uqDSR+lTjCcREv5LEykUSLZeH4wDCsRV04mfJw7offBWzqBWL0/PY98EnCKs9uFzh2628w/Ku96PVSyFnA0isuBs5bjb23/TNiJwfRmUxhzHORV/ni47DMBAyXoRoN5f3fFkui241hcKAPmbSDzq1r0P37b1He6R4jDxis0VU/dj6PZIJsdBAJ4VcH8cIP70XbGNCSbMWwaWI4n8fI6DC6urpgWaZS0doFG2bewcrWThjZPGIxE8ftYaTOW46lH3grsCwJO+WLLyTCAP2fYkL+s74XXBz7Pw8g89JhLEm1Ijs6gkICyvs/W8ipTYuMItY9GLYHkx7riRTyw6NY2rMYJzNDGO2MY/0H3g5c2FvKW58FHv+//w6Lhl2YiRQsNwkzE0d+qICOllakW+LoGz2K1q4UhkcG4ZhuIAAALv13nwWWdfgCAMtArlBAkmw6x+eZo3jq1l8i0ZdH0jaRSiZQsBzk3TxsO6/wyWZzPj7MmZoDeqwe5XHvdVg4PnoSvSt6ccZ7rwTO7cVwPI/21rSy2zxs9SqfyNOIY8h88zc4+ug+dHalcdQbxnkffTewfTVw2xM4+OtH0Zr10MFxZ10mMJIAjrcBm65/H7B5sZ9j4pURPH/7fSi8fBSr0p3Ij42hkAQyZgGjzhi6ehahMGbCKxjwcgUVeaHViiMOA6bjYSA3ilx3Chs/cS2wvRejGRfpFtPPYqAFAKd1XdaVawQ0AhoBjYBGYMEiUFMAMIB0Swquw+fcII/TFImSRsh/IWXkHcJ/VzKQTKdVmq6xfB6JdBpmIo7v3nYrnKSF63//s0gkU0rwyvb6RygCwCQJ9rp2UQxzG7TaMJTIt5Dniw+UkJUpv770P/4a61ecgfe9/R1wR0eVAMArRgoIyKdJtFELAOqOUBNPiIoAGBzNUAKAbysBgB8B4HM33OALADxbBYPgBlzpMFT0vWYezRYARCM3V5LjhD0KZowPbiZoQVn1BQCcz4EAoKcT+547gJu/cSd2PxYWAGydUwIA2YPyIfBF+tXG8PQJQaLi+FoigMkL57UAoN6k8tDXfxJ33XkXDh8+hq7OXmy7ZAdWrlit7q/MrW6ZZiDNa0SoUa8+/f2sRUALAGbt0OiGLVwEtABg4Y59Iz3XAoDaKGkBQCNWpM+ZNALVXq6U5zh3cLi3tvcYHr3pNqzItaA71gkXMfSjgFNuBuu2b0Lrsh6gp8tn8LMZYHQEr73yCg7tfxltwwV0xZLwDA9ORwqpDWdg+fve5nscJ32dv4rmT6pbudA4ePGuh+E9/hraBhy0WXGMZMfgtCWRXtaDRWtWwVjaAyzuBgoFYHAEeOMw9r/4Ik68dhRvalsGI+si1dmJg7lBdF+1Gav/1RbkbQdWqwWLLi8GYJseYiRj+z08+b++icUDQDzjIt6RRs+FW/DEz+5By5IeHHezaF/WizVnr0HnypXAokXA6BgwNAQMDuHwb/4F6TEb3d0rMXjiJIZSBlrOOwOLPvE2KgrgpWNqY9ByVDgAdRy/9RGM/GofFjtpRe52X7gR7tBR7H1lL6ykoSInrN60AR3r1gGGShzgu5N7BvY+/DAyb5zA4kEHq7t6kckMo78nhqUfuxrW9hUqKAI9vUUAYPFa22NIBuDJI3jum3cifSqHpe09ODYyguOtFpauX4OzzzkHOOsM3yWoPwP3yDGMHe/Hsaf3IzWWx4r2bhw5eQSjnSa6L16L3vddCfRacCgy8LcT1Zam8tAf4TgCR255CIVnX0OXbaItlcSJ/CDeMEawdN1qnLHuTcAq1mcAYxmgfxjuUAav7tkLcyiLZckOFGwb/chiqDuGjX/8UT+8PiM6FICX/98fIX58GPF0K9pjnYgNmBg+PADDdpH3shj0BrBkzVK4jFRg+qkWmAJg4yf+NdCR9PdfTRO5TA7JVBJ44ggeu+Ue4PURLEl2IZVIIRvz8LrTj+XrzsSadWv99iaSQP8A3KNHMXp8BP3PH0OubwTtbXFYhoO46eKIOYZz/+ijwNIWIO1739uwYcJF3I4BQyYyux7Fsd370Npq4JQ7jA2f+RgwNopnvnkLzuldjsGhIdiOg2w+B7M9DW9ROzI9SWz80LuB3lYgAzz7vbuQPNiPtlFHCS+OjfShY+MqdKzuRdfqJUDXIqB7KXAqBxw6hvyJPhzZ9yLyxwdwzuKV6D9xEn3ZEXhrFuNNf/QhYEmwjCiFi44AMOlFVV+oEdAIaAQ0AhoBjcDkEagrAEjDdZxAADB1L0nhuKu/ExlKhBsOmZ7J59DR2Ynjp/rwxtEjyLkOzFQSRiyGX//2XzCay+J3rn0vUqk0ChTVKsI1XMbkCaL6wI4nPdra2pSQNZFI+GSvaeBL/+N/4tzlq/D+a94OZMZgeo4SAPCdzT8k1UH9GsNnaAHAxPCa+tnltsSUcUeKAoBn0bGkV0UAuOpSEQB4KopZ+PA3bKc+l6TMZgoAfOV97dZFBQKT0K1MfRiaVELjAoAC2qICgK3nY+f112Pr1rknACjaTiMCgEmmJ5naEMm6Gq48vNaG50+ludT4/BLnism2dyICGB0BYLIo6+tOOwJaAHDah0A3QCMQRUALALRN1EJACwBq24cWAOj5M+0IhF8SilEj+SGZ3QEHj9z0HbT32WgrxJEyUhhybbSeeyaW77gAWN3m5xDnPoKKMx80tz8P59WjeOUnD8A8Noi0GYMVj2HQzWHdB94FXLa2GHZcnNMZnn7s/n3Yc+svsGwsjkWxVkVm9ydddO44F73vuVQxzF6MedgD1UB/BuhJAwM2Dt//KAYe3IezW5ag/9QACgkLfQkbm669EvHLz/Tr80iQ+6H5UwyJfwpKANA7ACSyrgq1brWnMBrzcNzM45x3Xo7u898EdAMYDAho1s1+Urnw6hAOfPtHSB3KAcM2rPY0+lpdbPjDD/mh2lvoXE6P65IA4MStj2LkV3uxvJBGKt2CXGEUuXbg5dxxLLpsA1ZfvgVYtdhPXeCz6/5BoHLA0H3P4dhPfoOz4h0Yy4zhOHMLXLYW51z/FtU/W40BN0bZTAoAABwew0skuF86ge54qxrDvoSL8z/0O4iv6AV6Yr4KgwIAqYvXPTeAww8+hszLh5B2gNH8KDJdMWz44NVIXLFOjUVWPXwbilNP8toscORrD2J0z0GsTHbCclyMZEeQ701i2UfeAqzoBHrodR/0jxeyzSzmcAEv334PBp56BSs7emHGLQzGHJjnLMbane9QofXVMVQAGE4/ngSGAfzmIF7+5W4kPANO0kNqbSeWfegaJVJQfRIjj7tKh2FRsOBHQwUO57Dn776D5Mksejt6VbQHI5VEvieFVe+/GljWAvQE5zJtBA9eR0eqZwdw8NePIffS6+hwgXTcxAlvFMZ5Z+BN1/8rv70JeuMQTBcx2sGwhZFdu3Hyt/vQnTQxlB3Cqve8DQMvv4CRoycQY58tB4s3rMH/x96bANdRpXffv+6++73aJVuS9x3vmMUYYzAQ9mWAYQszDDBLBiYvE0gy+b4kVV+SSlVSqUxeJm+SdzIbwzqEYTMMmB0GM8OAbbCNbQzed3nTrrvf291fPae7pStZlmVjYxl3U0KW1OtzTvftc/6/5/9UTxmLXRlFq0pAeRQ7pKMsWdfu5f2f/5pRJIjqQVJBE3tEBWPuvAbKdMfhIJmBqvKeuhDSX/dYrP3Vc+g7W6nRo+iWzaZ0CzO+dS1ll07scYrwAYDj/tz1D+BHwI+AHwE/An4E/Aj0E4EhBADIK5dj86+r797wQ1ykCpbFy6+9xup164iUxbEMHVvXaW5vU04AkVhMuUYZgQDhsLwhu0LtF6ZO9ozw0uk0N910E1NPm0YwFHIBgH9jWsNIBQCYKSk/5gMAJ+f92D8A8GiJA8A99woAsFCqJat3f0NZ4vUIkj4AMHRafnAAAMrFTpUAKHUA6AUAOO1bKjsP1RIApdE/1PV76xwsWB8Mh/QVwAcvvfcM80vPydm+BADwJhZcAbIXLOUZ0/TqUkcKfGnYR/s54Zm3DLJL+wDAIAPlrzb0IuADAEOvTfwzOuUj4AMAp3wXGDAAPgAwcP/wAQD//jmOEegZHokWKtNaahDgCbM52PPMb9m3ciPDwhXotsGBzg4mnnsG0fNmQn3AUXxFYC1JJMgnC1iWRUQPw8ptbF28BKuplcpARNlOMq6Oqv91gyOOSsq4BxukYdOPnia+J008basM6OZAnsm3XQMLRzmaa0xp4ASKNsGCZD5bKutbCcHtBXJ/WM/6t5ZTaUWojJaRyqYwG8oYeffVUOYo1AVDtFubuNi+H3AAgOoOjXDGpLy6nAO5LpLlQaZffymcOZx8xsYwNAxPfDahmAFbanpGo7B2B3ueWEJgb4ZAwKAjZlJ20RRqrpkPCQ3L0NBFle92AFhOSgCAYpSQZlAI2mxK7aZuwVSG3XIhDAupVSU0WTc8HlshCfCSXb/rgWeI7Ukp6/xUPMCW8iIX/OltMDyMGXIqx8mSy+WJFsPsfe4dtr69nPFlw2hPdpGsDHPmXTfDlMoemMHrDtKWKpUfSDkZ/e1Pv0d6827y+9uwYgFyYyuZevtVqt69ZMqb2ITRVVdIL9tL06/eIdTURTQeJ6sV0WqijJTSCBPKIFiUGgpYki1VFVOAQiFnU8zkiQbC0JRk+7NvkN/ZQkNFHW3pTnZZnZx77zfgNLHvd4MinVV0dXEceGcHa59fQnUsQdrIo00sZ8LtV0AlZA2ru3uKBi7RCci5yrYpaFu8jPTyTdCcVFaurbk09bMmU37tRTDK7d+yYal7q1yogAudYH96gI2L3ibRkSeQy2PEw2wrdHHmLVfCvLEKkDH1vCoFoBV1jGSAtsc+oOX9zxgRDZNNdVHeUEtLtov9qTbs6jgzr7sU5o51jiEgiOHwJl2dWSr1CNkXP2LH2x9SZUco2ia5qjBjb74M5jjgiLKaNS10gRR09z6VfQkssb/IhoefJdiWJWoFOGCmCcwZy9TbLlX3iC2lMnwA4Dg+d/1d+xHwI+BHwI+AHwE/AoeMwKAAACkBIO+DhxJWBp8DOZADgAcAWJoLANjiBgDBaITOdIrnfvOC+n7L17+mXkkF+o2VJWjv6lS0skyEtbe3k4gLhXykItCx6yMPPfQQl19+BRdfdDGWbZPJZvmPH/4bU10AgEzKBwCOXbi/4D35AEB3AoMb+aPVTr/ghuv3cKc6ACATQz0uJP0/x0sdH/oT948PAKA+cHp/eSfS93PoIAjgSN1UjhRZ6N2VHMeawS+9HTRsbNvLknD2UR5P8PGqVaxYsYJMOsPsWbO5+KKLCAQDyk3EFkcet4yIfHP68OCPf2Rr+iUAjixeX+K1+wIAus76DZ+x6uOVZHIZZs6Yztxz5lJd5Wby9LWKOQGhkSdIwSyqUhWvLn6Z3dt2EA0EmX/OPCaNn0A6lVYlLHQp/Spvjfpxu5FOwNX7hzwVIuADAKdCKx/9NfoAwMCx8wGAo+9b/pYDRsAdwLgjJNHCnSxuzVHY5Wt3B2t/sYiKjEEiFKOpo5XQ+OFMuvMrUO8KoKUOgko0FGLZObBKei7ArmfeIPW7TxgXqqSQzpJsLGP4X9yCVRekoytJVTihjtfy6nJa3/qYsXoFQUtnS2sT4792Ocyd7Ni/h8FyE9V7DuuqsqYG8pWCT154m46lG5kSqyPQladdzxM8dyKNd85XWdv5kHyziJsa2gH46IGHqep0AIDa6gqapHTA/OlU3jjPEWC9rHhv3Ff6HiYn0mrT+fM3Sa3cTkN5FfuKHaSmljP+u1+FuIUZAEP+J6q+DfufWU7y7U8YZkUJxKJ0GQWKDREavrIATqsg64rvSod3Y1lwB5LprhyVAjt81MyWh58jltfRy2JsC2WZe8d1MLnGscn3zlUqB2xo5eOfPEt9Pghmka6gxaRbL4eZY5x1SzPk5Xq9UbN8T7tOB3sLbH/qVcr2pkm2d9FeHmDYgqnUf+0cclqBgqWREKG5AKv/+xUqP97HMD3OPjKkqkNMu/EimDgM4pqTnS5fciBLRomaKzq7x5I4fdLChz99gsZAObFIhO2d+5h65XmErj7TFcQtpM/qMsrsBN7awWeLljAsVk5bsZPcuCjT7r5J9RsraPXS7qWPyrRxQMTxz9Ks/tlTBDuyjCivwi4WadXzjLvvDhgrwevT/qX3lHQ5SbaXe+WzTj7+5dNU5XR1rzRn0xTqE0y//2aI2ZjBHHowgGnaBFJB9j/2Pq0frGdMNI6VTBIKBegKmnTVxxlz61UwI+7QH7Lobr/XoJBxnCt2/vRFMp/tJqwHKRoaxaoIU/76a04Aywyn31piByFB8kR9F5jYmyO37FPWvP0BXc0d2PEwocmNLLjnFigHMSkwuic4vAs+cZPW/oPcj4AfAT8CfgT8CPgROIUiMFgAoFt06TtBWvoie/i49QcAeHuUd015Z8wXLVWaKqBLZn+UHBZduQyvvvE64USC2++6Ez0YImcWlcCutrNMwqGIgqKd9/LjN5EbjUqpgQLFYhHJ9q+qqiIYdAYUHR0d/PjHP2bSpMlcfdXVqgRWKp3iP/7VcQC4/pLLEABAswp+CYDDd5chuEb/AMBjygHg1CgB0LdReuk8/WZkD8Fm7B6+i3iqJNReS/fTQ9zuLI1c/stZAsAT2R0I4GAAQPX2kl9LuQkB3+V5K44rpmUSTyTQDZ2Aqv3olraTsLpimlksqkSTYqGAaVkEA0Gy2QxdXUnlrqjpunqW5gt5zKJJJp129WznnJwSF047WTLeVvNfdrcI3j16luPJan1KbJSVlamkkWAwRCAQIBKJIM9w+b38O53JqPOXZ7imaer6CkV5vjsJFLI/9XtLfrbUvw0joPYpyTZyzk4ZgcMvB4/wbSwfADh84Pw1TnwE+gUA1rPq4xU+AHDiW8c/g1M0Aj4AcIo2/CAv2wcABg6UDwAMsiP5qx1JBEoGVCUAgAwUDBksZGzxdcf6cCPrn/kddZZkaZvssZLM+MZVaBeNUhnJop8GsFRtc29s1QMAaMqqXNVk37SHTx95iWrJ1DZtNhc7mfS964nPGEs8HEZryxAoRNny0PPoG5upNxJolk26OkTVvTdCrZuRLoq4CJvO0VRKdkFNy8l5yADLkNQb2JNi5S9+Q7wpxQg9QUc+TXZMBeO/9VWo08hHRKe2iAug0KwpAKCiUyOSMakpT7BfyzDm29fDxMru7Gt1SDlQyYDT0mw1ARhNG5hPr6TpjZWMiFfSXOwgO6WM0d+7CWJFFwAQBwBnILb/mQ/pemsNtXaUXECjKwYN508jtmAa1BtkHM3WMVbwOA1FU0tGf5GoFoDtWbb85EmCLQUi8QRNeprZ37gOTqvtscmXZjFhzxuraH3xA+qKBklyJKaNYtgNC2FspRPKUtG/9N8S4TzocuBO6PztarreWUswaZIM6dgTqphw71VQZpE3bUIS/y0pPv2f16jY1kl5MMJuI0t8zjhGXjMX6qVWhOzMPAgAEJcEmRjV8xaIS8TuDFteeIu2tduJGyEOpNtoOPM0Jn7rK05GfcBSGfGCrATFpeCtHXzy3BLqI+W05tqwJiSY4gIAdshSWVmqnyigXSAETcENuSdXsu23KyiPRgiHg3RkOhl35fmwYIoDnUg8uvtcn3tMSknorllCGjoWLWP326sYbpRTNG3aohanffNymF4LRh6CQZWtH0gH2PP4+7S+v57RsTL0VBo7nyNZblD/9Svg9AYlxKvFdHu6uAfIqefAsKDjiXfZ9f4aEqE4tq5hxoNMuPEyOF1uFhvsorOB1JwNGIqzUE2tbASKsD9Jx7qtWGmTjGliVUQYefFs1XfymvQ9x+y2Z/EBgCN5wvrr+hHwI+BHwI+AHwE/AkcZgUEBALZTEumQIkf/4lF/Z9QXAPAEJhHy5R1Lsvo70xmi0TiRYJiiCE4RATDhV0/+D1V1ddz2jTswQkHyxaJ6zVSjFNMkEg47rkyHfJk8yhj12UyEItM0yWQyqtxAMplU4pF8NTc38/jjj/cCAERg+o9//SHTGkapEgBWOukDAMemKU7AXvoHAB5f9AxL162lfHgd93z/XhbOu1CND2SMrRz5St/y+wiUn/ciHIG0ZxEx9dFHH+Wpp55C13Ncc+18/uQ7X0e3bQrpDGHJePREVTVgcQY+aobBHX8PTs50jtk30fM4sjefN1QHbT84B4BSAGAbDz70Iss+XMesObO565t3MXr3h3IAACAASURBVGfOnO4YlMbtZCgB0CvLvr+M3T7J5ZKtru4ATUcmlmVRrnvKgcX5SidTpFMp2js6SKVk4kDmVHLq3/LdEdAN9aUWXVP3SCgUVAJ9wDCceLqCYzQaU+NtuW3UtpIE4S7yuaHOQT4/LBHTbTIZj+pH/U5gskI+r6AtEfblM0LWFxhBRP2y8nL1HI/F4+q7QAGxaJTy8nJisbgCGWQ/Tqa+eyxve/V547jPDHbp5aAhUIMPAAw2dP56JzICBwEAhusA4AMAJ7JZ/GOf2hHwAYBTu/0Pd/U+ADBwhHwA4HA9yP/7UUSgfwCg2wEgZUFOZ8dTb9C1bCcj9ArSB5rRx9VQ///cBI2QyZsEQmKlLrXm3cGHM2LCHYuoCbOAiNXi0r5kHeGMhRGJsKOzmdrZE0mMEbFSBEkLtnSy8idPUl4IkjAiCJndeNGZcPUMENdM3cTSLDURJy4FzmDWUpn8omnq6KrevZk3CRtB2h7/PU3vrWVYoIxcJkunnWHad26GM4ZTjImuahEWQb5FY+WPBADQFQAQsEwiE4ZTft+1jrIrGfLe+Ekm9LonJ5zsnmQ2S4Udhze38umTrzOmvJa2XAfFSWWMuecmpDC8JQnZ8j/XAaDluRW0v/Exw7UErYUMrXGb0+++DqZVqmOKWOtZ+MtVdg/KpNlkQkT202az8f88SmhvkUQ4wT4rybTbr4FZw514ydSj64jw0c9+Q2LtbiKZPPuNDLNuuJjwZWdBlaSW9wEbvGv15m0cysNxhNiSZsuDL1PeIYK6xr5ImtkSpynVzjnlIPPqGra/s5JY2iIYCtIcyDLjKwvRLpjoOhO4VII6sLogxwhAWaviTkoF1b72fryByIE8MdsgY+WgJk7F3EmIkYGcuNOLdSJZyL69gzWLltAYKacj04YxxgUAKsEMCSjiXEYgL1u5GfIp2POvL2Jva6e8KsGedAtmQ5zT/uQWaHDXOdTY2Ztrk+/SAWW+YF0Ha//PUzRko8SNGDuKHRgLJzDh2xdIx1FWsOoa5dp+tYwDH6xnhFjCptKkOzuITR1F9V9eSzEgt59NPKSpCgxyCHGCCHqhk0O+tpYVz7/JiFA1IctQ7Et4dC3lt14Ko1UHcl0ABKiwXUxGTsNCM20FWthpCy0Rdco8SHDiqGNLk4ewlQtAz6SRDwAcxYPW38SPgB8BPwJ+BPwI+BE40ggMFQBAxBgRWnSDTNEklcpg5gpYhq7e33OaxTvvvktlbQ2XXXklRjBEvujW+5I3VSmHFgo7DgBfgAIpQlRbWxtjxozpFrNCoRAHDhzg17/+dQ8AoOmks2nfAeBI++WQXd8HAPo2jQ8AnDoAgDdPImNcedbKXE1LWyvZbFZl9Ev2fmdHh3IDEMt6zxXAEdhjSmAXYV2elSK0y3cR7Q3J0A+FlB23uOqVzgFJtr7KPbEtR+RXLi/OqFmew2q8r3sAgk4m3QMAeH1VHAgEAii6duD5fEG5EMh3ATUETBCgS77LOqFgz/l55yqOAZ5zgGHoygVAzrMgcL95sHvCoR5hPgAwZB/u/okNFAEfAPD7hx+BIRcBHwAYck0ypE7IBwAGbg4fABhS3fXLcjKHAQCSFmR0Vv/nEyT2a5TlAmQ62xlxwSyMPz1HidRd2RyxiFRS7w8AkNptUiPToCjKaMEkImntIkhXuOntMg5SiizQbpF5ZQW731uLlrUIBIJ0FjPM/NaNMKsGokUl88vm8sDoAQBsnL84QrD4F9iFIpFiCD7YyifPvkGiECBk6SRTnUy65gL4yumYCZGPTYJ5HVpg5b8/QmWnTkgABV2j/urz4YLxELch4p6vavreNdFkLq8jmaZK0rXf2sT6F35HQ6Sc9nwH1sQyxkoGeikAoIqDQsvzK2l9dQUNehlJ2yQ/IsHoP7sWqlwh2Zu10Gw3y93Nwld6ue4otHuT7PzVy5ibklSEythf7GCKAACn17vAhO04DmzoZNljL1F/ICtO9LSHi0y8/TqYUAuVrsV9abfu43KghP+w+Ic6LgwtP34LbW8XmgU7883MvGMh2lkTHbG5qHHg56/TuXYHMSNM1rDQR5Yz5o+vgFFRBQCIGb/W3WccAMDBR5zBssj6QUJ05jJECkLeh1Dp+yL6S1l7Kd8gCfxudrrsTQEAv93Bxy4A0Jluwxib4DSJvwAAQccBQHah5yQ7XnncQxc0/+tLVHTYFO08u8wORl8zl/C5p0F1oHdphINufeds0cQKowihAOyH1p+/QvHT/VSFKthnp9k7LshZf34zhN11ZD95aHlsOQeWrmd4WRnJznY6c0mm3/4VOH8UqZCbueDyGRLakJy/dHRZdCgu385vH3yaGcEGynK6moBoyrRhjalm6sVzYfpEx0VA+pJYBrjpbLZmYRo6lia4jKaMCVQbS3DCyvjDjZXtugB0T2cMkGX3ZXku+tfhR8CPgB8BPwJ+BPwInPAIfNEAgPMa2msR9ysRaJB3Jt1ge9Meln+0kqamPcSrKimEdFpSneQKeQKhMOFYjEAoqDI6RTwSVFnqIncDAM6L2HELrWRYS6bq3r17OeOMM7j11lsVBCDv0eIAINnX3SUABg0AuIE5QnhBGW0ZAXJ2kad+8zxBw+DOm24jk0ySMvOEImGMou04jPnL54yA16d6+ldR09jb2YZTAmCNcgC4+957ufDcC7GVA4Aznu5ZjixbeDAnfCwcADwnDZXN3aevHO5O6i1o9mckP5irODHrDN4BoEiiuoJPP9nKgw+95DgAnD6Lu741VB0AtjFq1CjmnjOPiupaNVfU/+KI77lcVlnaq0W1v5P63z1NUrJx067dqvSJlDuRrH7JsJdEBMnUD4dCNNTXOxn1sZh6JsqX3APikCLflX2/K96ruRaB7S1T1emWv4UCznreOdgi+CuXAe8kej/fve7q3QelJQDEGUYBBobhuAsEAq7Nv6mOpcAA5QxQVCUKRPwXaKGzs0MBXgIHJJMpdW6ZTFoBA7W1Nap8QE11DYmyMmLxRD/FE/qPdn+tUOoAIH9PxBN8vGoVK1asIJvOMHvWbC6+6CKCwYBySpDPOk/0EeMBpw8fr/vHprWtmcUvLaapaR+VFbXMPXs+IxpHq0kSiYtAG87M0uCdgI7X2fr7PY4RcB8G8v7j3Msa6zd4JQDSzJwxg7nnzKW6qqoko+o4ns8gdi09suBCP68ufpnd23YQDQSZf848Jo2fQDqVVv1XLwGJBrFbfxU/AkMmAj4AMGSaYkieiA8ADNwsPgAwJLvtyX5SpS/D3hClJKVZfrW2nU8eX0x1KgI5izYzxbSrF8C1E5UQb9oFQiFVaNz9kpgoFFrlDduaCLsaRcnMtzRHvPTgaBkYBJwf1bCuA7b+YjHFjfsIFQ3MoEZoXC0j77oKEjaEpY6ZQAU9dm4lo0G3MSSDXKbbNEfQ3G+z4b+fwGjOEidAV7KDMRfOIfS187FUhryFLuJnC6z690eobjeUOFyMBRl71fkwfxSEbIhK5k/3MK5koOf1AbcG/Wufsem15QwLx2nNd2BOLGOCOACUFZ068SI6iyBvCwCwgpZXVtCol5MuFGDSMIb9+aXK2l6NauVLoePiBuAMXyTSKtncsjCkSHtTF5/97Glie6AsGOeA2cXkr18NcxqgzN0gB12vr2PDK+/TYIWJ2hpWWKfmjGkwshICtmO3ry7PseBXXna9aqpKer6cj/w+yObnXiFGEM226TCy1M4bS82VCyDojIJ3//BZ9J3tlEfi7Mt3UbNgOhXXz3fEaGUG4fU9tx6qCmOP+O/k9Utb6oTEYkHayOsoUuHBrfJQOqY00sDbu1i96B3qo+W0Ztuxx8eZeveNjo1/jysfSIkB19LB/HAb23/1e2pTBrpt0horUn3tmST+aKYSza3AQNZ5XumLABSKINZ/kkn/2iZ2LlpCZayadi3Pnoosc79xBUyrUzGSe0LPQPrhZTR/sB4rn8VOBMg3JJjy7ZthONhhp5KFFyEvmd/V8J2OkLboWrqBtkUfEm/OEwwHyUjt1kSYzmIaIx6iceIoog2VUFsGDXVQW+FYCcQdt4VOmXzNaIRlolYHPeoAAI6jhuMAoKAJt42O40j+ZH+g+ufvR8CPgB8BPwJ+BPwIHKsIfMEAgPd26lluqXdMsWk2TfRAkGh5BR+tXs1Lb7zBzbd/jVAiQVGVBpBXZhtTXJ50nUDQAQAK+QLFQlHZOveWhcRW2qnd7H3Jz2Ldr+pYu9mrpWHsu363RXWfWMv2VVVVvPXWW+zYsYO77rqLESNGqP22trYeBQDQd3w4+MZVXlsKADB9AGDwYTuKNfuK/85YrqijAAApAbDs09WUDZMSAN93AACrqPq27lmdu0c9ErvwwZzoMQMA3HIa7ki11/D/uOmLg7nA47jO4QEAHdOSEgBFElUVfLpuKw/+8iWWfVQKAJw+hEoANPHee++xdes2Ro0exdnnnENVVY2TLNItU3ut6cwTiECfTCVV9ntZoswp4xcwKBYlSz6rvlqam9m3d58Sy3LZLLU1tUoIjycS6isstvkxmVyRangBJbp7GfvqmV9SpkLEttLFs/Hvv5nduZrSP/YtR1O6O2+e5TDlakoj4EAIvX4jljLdR0yl0+qzRrkDFAts27a9l2NAPFHGiJEjaWxs7N5GXA7ks0YgAg+AOFQ37nE7cNbwAICPXABgjgcABALqWSJQgw8AHMeHgr/rASMgkIwDowgA8BmrVq8gky0BAKoly2poLD4AMDTawT+L4xcBHwA4frH9MuzZBwAGbkUfAPgy9PIhdw2lRGzJBI+IvDIAEvfKNa2sffQlqnNix2/RYuSYdf2F6PPHYEUdvRPNU/VLLlANpmRAJ186lq2pGp1K6C85lAi5sihxsQu2/fRlihv3EzEN8mENe0IlE+66BmIWdtDqXcesdJDWi7x2z0PcBdpg88+fxtrVTsIOkM2mqTlrMuXfvtQFAEwXAND4+EePUNMumdyQSYSYJADAvBFO5ntEtO9SAEAO2GdSTLLjX1vP5teXURtO0CIAwKQyJt1zIySKFHWbgAIAHLv7lhdW0Lz4I0YaFaQle3xSHXV/eSlmVErTi02oq/5LDA2vwIJzbaZtERKiYHeS9T8VAMBWAMD+YieTb78azmx0AAA5zSwUX/6EDa++T5UWJmxLbTyNzlyaVNBEC4uabmMWTdVGjtDs+ivYmiJPdc3GdmuXSjkHQ3dr4GGTDhWJz2yk8ebLhXBQDgB7//1ZgruTlIej7Mq2U3HhdKpvOE+5EqhSCN1dpXcqh5f9rwbnbh2/oMysel1M+os3Fi5pAsUsiPD+1i7WLXqH4dFymvPtmBPiTPMAAK/MpXrjdqz4ZbGWb2Pbr95VAEDAtmiJFRl5+0Vo545VDhECX6gaev0O2B0AQIHHUrNBTs4FALYteofyWDVdWp6WRI4z7rgCZg9XZSykdEIgpZP/5QcKAAgGNLoiNsXJdUz++lWOC4RbBsLrBf09PlQcOyD31Ae0fLhBTTZHwxE0y1JfUofDDmlkgiaFkIYdCpAP69ROGUdweDWVE0ejVcUdawG3UYSbMbthCbl7HQDACV/vKewh90jzT8iPgB8BPwJ+BPwI+BH4ckTgBAAA3YFTEK7zVSgU0UNhBQC8t/xD3vvoQ+79f39AWX0DhXzWgTWl7pliYHXlYCb1nNV7tQvWlkq06m3KfQct/a5qRbtffRuwv/X7a2TJgBMr6EWLFrFx40ZuvPHGYwgAHFm3kjGgEQiQs3wA4Mgid6Rrl8D7HsgtPmsuAPDYc08rAEAcAO659/ssnO8AAJploykAoEel9PrZkZ7Bodb/XACAGpC6498SAMA7ljrr45lgfKyCcJT7GRQAYGrkCh4AsI0Hf/mi4wAwZzZ3ffNO5pwxNAGAkaMdB4CqqmqVb9CdKe65jGh2Nxwl5SDlORKLRkl2dZFOpWhpbaGttZUDzQcoLyunsqKC8kSZyvBNJBIqC97tHj0zDpLdL9CVJFVIUoPiu3rmIdRdJH8vaa++AMDBsxYlHfCwAv/hxtHOrFmp3K/QMW++S7kT9JyBY/XvjM4FGhPQTNwKUskU7eKAkE7TtGcPbW3t6u+NI0ao+FRUVqgSB+IYIHM84rIg2fv9LQJKlC4CAKz6uMcBYM5M1wHABwCO8i73NzuWERDXjGBQ+rPG+o2fsupjAQAyzJwx3XEAqK4+lof7XPvyAYDPFT5/45MgAj4AcBI00gk8RR8AGDj4PgBwAjvnl/fQAwAAMpslAvraA6x87EUq0gaGZtAVtZlx06Vwhmsx76THSNF2N0zusEVNmsmv3Exy9WcZxPQTTfmdjDs6YdvPXikBACgBAGzsoDNw67WTvvtzf84VTcJy/hmD3Q/9hvSmvUSLjmIcmTaC2u9djRWXczHRJSO/RWPtjx6lpk0AAI1kPMgkKQEwr6EfAMCbuCsFAFx7fBcAqAnFuwGAySJAl5u9AQAL2l5cxd4XlzImWE0qJw4ApQCAU9BAZdz3CwDYhMSCYXdKAQCJvVAWiLK30OEIyHNH9gAAGeCl1Wx65X3KjZgqhWAVCkSiUYqGRTaXUwPAQHcWiI3m2t4pIwJNV4NlU2UwOQGWF2yhvAX+6AybZCdUMO1PbnEatzXHnl+8RLApSWUoxs5sGxULp1P91f4AgN79wQEAXH8A2y3oUNpN+7a35yYhgvWRAADiACDp7mJsIADAE+84AIAlAIDJqO9dp8pOWNbhAACFtzjd320rdR6vb2LLc+9QGa+mCwEA8i4AMKwPAPC+AgDKy+Lss5Ik5k5m+FfOcxwLQo4DgIfSHCrzXpe6Bq3A8k1sXP4x+dYuQlmTMj1ERSCqzBwymqnq0Ro5pxZgHpN8yIDKOIlRDQw7ew6MjjulEqI9/gziuSGTDb4DwJf3U8C/Mj8CfgT8CPgR8CMwJCMwBAAAEUlzhYICAGIVlbz/0Up++8Ef+M6f3Ut1fT3pYkG9q3lvTrrm2ElLVqYqHdBbP+llYV4q+A9G4B8IEPDaTwQhsbf2AIDbb79dAQCS8dne3s4jjzzCpEmTuOqqa9T7fTqT5j9++G9MbRjJDZdcipbNoImTlGYpV4PesPOR9RIfADiyeB392j4AcPSxG7pbnuoAgNjry3yETBKLgJ1Jp2k+cIAd23eQL+QYNqyO2tpaqquqGVZXRzgUVvMZ3QK6uLcoEKvYk+WvAADHfUU9tUsAADVr1bccQT/6fo8EX/p89PpR73mqbibA+4gYAKT3rOpLAQC3IIG7894AgMxRCGQmiyfie4J+MBBUcE+LKhWQZOfOner539LSQkVFhfpMkC+vtMGhIAAfABi6zwf/zA6OgA8A+L3Cj8DQiYAPAAydthiKZ+IDAAO3ig8ADMVee9Kf0wAAgGRIZ3RYs4flj79EWRJVvzJTHmDqLVfA6dUqK96zyXQV0J4MYZes7raRV+OTfgAAb5QjOrc4APzsVQUAhIs6Bdn/pCrG33k1xMR53gMASgLvZYGXCsMaZPJFolkbCkEOPPYq7et2ELcMZflWOWcC8W9erAAAGxPDBQA+eUAAgIADACSCTJRSBwMCAH06gOcA8NpyakIxWgqOA8BBAIB4MprQ/tIqml74gLEhAQBKHABiYrvuAQBOZkZfBwAJb1CE36Y0G34iAIBNIhBlT6GdKV+/Es4Z3RsAePFjNi5+j7gRJWyEFA0r+8wbNkXLBGU76kjvTomFnooA6sNbE5tBZxZTKPxAMOBm4pskQxbJ+igL7r3T2WhnOzsff4vYnjSVoSg7Ui1UXjSDKgEAypxE+UOZ6isAQLgHzV1H3FR7jBcO1sA9AEDC1A0A/Jbh0QrXASDBtLu/WlJ6wCUM8qb4AJYAAL+lNqUTsGxaYhaj7r0BplepSQMCAZWZ0L8DgJMh7wAA7qDfAwAWvUNVvIZOO0dLosAZUgJgppQAsKTwhCoBUHAdAKrKy9iRaaXh0rMou/x0EDgl5OzS8ULocYPo+9jRpavIMWWVAznYupsdq9dTaOki35bEEBtQyyKiBamwAkQtQxk16IEAHbksZiJCi1Fg4sVzCc0dD+ISaDnt5JRikGv0SwCc9I97/wL8CPgR8CPgR8CPwMkUgRMMAEiZK3kpzebyGGIjXVHJH1as5N2lS7n7/vuoGdHA/rZWBwBwa9CKf5YDADiikwgx4ppVKg8pLcjN9Pds/0tLAci/e9dmP3j9vsKVt3+pfy1ZblICQESfK6+8Utk/izNAZ2fnCQYAAtx50x+TSaZImXlC4TCGafW8559MfXNInesAAECHlAB4mqWfrilxAFgIbgmAIe8AIPbwbnW63tnXJVMQQ6otjt3JDA4A0EscANwSAMoBYBZ3ffMu5pwxe0iWABiMA4CKpGp0W2X6i/Df3tqqAKZRo0eqxIWqyiol5nvCvVUsOtnwki2vDFx6Z9R7DgC9AYBDO2Coz4CSxTMo6PlV6d97+7z07a89kxj9ZcN4F9v7fA+e+OiBACQxQ57r8lkRDoedcgnJpBM2KSVj2wyrbyCZSiEwRVcyyYEDB9iyZQv79+9X8MTEiROVY4ysL9v3XZSzTcniOwAcu/vb39Oxj0CvEgDKAWClXwLg2IfZ36MfgUFFwAcABhWmU3YlHwAYuOl9AOCUvTWO54UPAABItnwAzNc3sfyZNxgTqqaQL5JO6Jx24yVwRt3AAIB32p6aLD+LUOlZuUtKcREKhRxGMIge0pUDwIb//A36jk7CRciL9f6kKiZ8+2pHDA05yrDo0b2cBPp6pGuQK9qOA4DY0f9iMR2f7aLSiJLNpQlMqGPEX97oQAWSvS3X2qKxTgEAQRcACDBBHADOHe44AMjxu5XoHuvOXq2jAIANbO4XACg4DgBidVAwHABg8UqanhcAoKbHAeAHl2FGLRcA8LLKdakJ0CuJSLT4gMRyd5oNygHgMADAm+v55Jk3CGkhgpEIdjTIuDNnKtv5nFYkLIS9st0XAEAcAJx6fI6Jgyj2DgAgPwsAoEv2vJpvsigYFpmgxYh5pzvtm4Id/76IWFOS6mCUXekWai8/g9gNZ4NTgm/ARY5RtCEgEz42ZJMZZfunFncSSMTp0mZXLpEKANhZUgKgA3NCGdPuvsGBIaTPeRYDORcAANK//4x9iz7oBQCM/O7VMGsYplVUQrmTCd/fgP0QAMC7u9jyP68qAKCLArsDnZz7vZthYhlEXfwh6wAALeIAEE8oAGD0lecQu2qWY8nfDQCUumscfA6qW5beW3mc6xVXgH1dWO1dfPrharSuHHpbGr0zR6QAdYlKCpk8ObNIMaTTHrUJTG9g0tcudPp8wKlp68AP3i3Xx4HjcI3p/92PgB8BPwJ+BPwI+BHwI3A0ERgCAIA4AAgAoIcjRCsreX/FSpYsXco9999P7YgGWpOdDv/pWjNnM1mk7rJkZ3Z2dBKLxlStZbFcVrWXi0WVjS+LiDciuogYJbbVIlzJ7yRTU+3RttV2krEpi4g3ItZI1qZABp5gUwoDSE1sWX/x4sVK6LnjjjvUccWRQACARx999It3ADAtnnrxeYLGoQCAg6Wyo+kup+42hwYA9nW08dgiKQGwlvJhtdzzfSkBsBBbanWLOKobbv91h1l9M6A/Z1A/VwkANQZ1AQCPsy45H++2O5Sc+jlP/YRvPjgAwBgYAJgzu9s2vjROXV1dKhvcs5A/XhcrzzbpA/L82b27iffee4+tW7cxKADAhnwux65dO9m6bStjx4xh9KhRlCUSlFdIRoFXMkVK3vUR+13h3uWyejL9VVm/0qX3uLZ3CQwHIuhxQXFZ/4O277u/np975HzvdwP11t4Z/r2P7N6f3UkB8nMf4MC9ZvkckYl1x33AmTSTeR1ZpB1yuZwCAHbv3s2+ffs499xzEWG/tDSCAtTcQ6jZQhcE8AGA43Wn+Pv9XBFwb3R5fwoGA24JgPWsWrWSTC7NzBkznBIAVVU95NjnOuDn31juq4JZVO9zry5+md3bdhANBJl/zjwmjZ9AOpXGkPlZeYaqW/nL+kn3+WPp72FoRsAHAIZmuwyVs/IBgIFbwgcAhkpP/VKdxwAAgAwqZH7qg92sfPJV6opRNHQ6wiaTL59H4MIJgwMA0LAKFrrK1DacsgJefXH5rkEhlyWYiEAS9j/8Lu0fbyOhhcgGTMxx5Uy641qVwW2LgOvWhDscAFAUgbwA7LfZ/ujz5LYdoEKPkM2mqTlzIolvX6KyrMUBwAEAdNY98FgvB4AJ4gDQCwDooaB7DxDdFzIFAGxk82vLUCUAuh0AJANdAADLBQCErPAAgPcZG64hlS3CZCkBIACAiaGZrpuoW/R+MABAMEpTvp3TPAeAcrezSlH3ZbtY9cRLhPMawVAYrSLKhDtugvFS8sAVkLvHppIeXtLR5YVTfvYuvxTA8BwY5DRFtJY+0wm7/utFAluaqQlEOWAmCc2fQO1NFymL+cEuYnDQXYpezlG+5DjySwPESMGbMlRRUgDADhcAqKAl10Fx4iEAANm5ohmA1XvZ+vBrJQCAybBbFxA6dxJ2UMpb6AMAAJLL7zkAuIGR83hhDdvf+IhEsIyUYdJWbjL7uzfA6BBE3OCKA8BDAgBsIBYKsSvXweir55G4erYjwAd7BHhv2F8qwx803dD3dpb2kuuUL3HTaJP7IQmtKZo+WMGB9dup1WME8rYa+LdbWXZrXZx25XzKL3MhBKELvNkTdUAfABhs//XX8yPgR8CPgB8BPwJ+BD5HBAYFAFhongPTQaBmqYXUEZ6HjDdEIPUAgEiYaGWVcgBYsnQZ99x/H7WNjbQJAKBej5yXMNFJpP705s2b+Zu/+Rt27dipsjNFhP/bv/1bZs+ezU9+8hOee+657szLyy67jDvvvFNl7svfnnnmGQUDCChQU1PD9773Pa677jol3nR0dBAQMNU01ZcIeKUiXn8AgMAFsq1kh554AOA2MslkHwcAHwA4wt7ZZ/UvD9/yzAAAIABJREFUNwAgt3W30VrJlfsAgI5pfrkBgI72NlasWMGIEY2cfdaZyuZfZQdICoclEMvBNv7SRTzwpAcAcCcx3BKH3d2o+7PDHWn3EtkOL8gfdlx8sGVAP/eu96u+Y+6+TwVvoO+eq4IrvLE52GKhKPdKCQDgCDBaT8kDmc4RhwTLVCDAhx9+RKGQZ9as2cTjMYpuSQEvfo4ToQ8AfL7ns7/1cY+A+/4l/VcBAIbG+vXrHQeAXIaZM6a7AEC1MwHYa27ruJ9dvwfwAYATE3f/qF9cBHwA4IuL9cl4JB8AGLjVfADgZOzVQ/6cBwAAJANAxPrNKT57+HkibSbRSIx9doq6uVNouHleDwDg+J/3b1MuIwfxxvTcL1c2O8pmJgUxAxrLYZib3Z2GwvOr2fDaUmqj5ap2eroxzKzbroKRCccBQIYxap6jhILsxwGgYDoJ36xt5pMnXyHWXiRcEFLcZMQlc+Ersx2bdVGsewEApQ4AC2C+6wAQtLEVxdAz6OppXlfQPUoAYEwJADDsB5dRjBYJdAMAonZLBv5hHAD22cQDDgAwVQCAeW4JADlJEYC3dLLskUUkmnOELZ22Qoqz/vROOLPSaRuBJbz5N5VOr4bP3sU6PzsJS87iNbm3mifMy88dsPcnr5JfvZ3aQJR0FDomlTPhjy+H4dESVb//G8TbtcccGB1Z2NbpnGPQBukH4+qdBjaUh4MjSysAYLsCAOqjlTQPBADIoTM2xDTYabP13x5zAQCLlriJfvEUGq+ap7L18xTEsN89SikZ4dgJKABA/dM1yk9By09fJ/fZfvRikFwQzFExxn/7WhhmqX4svgF6SiP70PvKASAeDLEr386oq8+l4po5jlOCAADKhN/p4M40hHOt3u3U02QyA1LicOCV3JAV5ffSB2QRsEB2ILHanmTfC29T2NlKNK8T1Az2tR/AmDyc8X9zm3LIUBemvrp7fh/7jSH/kPNP0I+AHwE/An4E/Aj4ETgZIzBYAEC9ix4KUDxKcbkbALCUA4DmAgDvrVjFkmUOAFDX2Eh7V5f7tuyJUhbBUEiJVnd/97uMHTOWKZMn88YbbyiB/+c//zn/+I//qDL0b731VjKZDO+++y733HMP3/3ud/mLv/gLnn32WW644QaGDx+uxP6vfe1rjBs3DrH3l2wxEfwFMhCoQDJ5S5dDAQAi9sj2PgBwMt4IhzvnQwMAe0/mEgBy2SLI+gBArw7QPSSzBQD4cpYAEN1aBO13lyyhfvhw5s2bq2IgGbEiXktGen8AiBcbJYaXLF4Ge19Boq+A39cB4JA1C919q1H5ACL/wPp/38+s3gK/HKK3TnmwcOkk5vfMiYntv6q46c6TeR5+Xhax+qh0z11AAHGBWLZsKcOGDeO0qVOxTGeuywcADvfM9f8+pCLgAwBDqjn8k/EjoD6ZFIDWs5hSdtj77HTL/HpSkanBkvd+z449u9V73/wF5zFjxkw1nvI+KfsrjeZH+uSNgA8ADNx2PgBw8vbtIXzmpQONEvXXs+2XjOsDNp88+CzG9k7qYhXsz3YSO62RMX9yuSsQOiKsSnlR4w+veLw3IHFH7SJE7rVZ/38fhwOdGJEA+0hTed5Upl97iaqzroCDtzew/ImXGV1WRx6T9nKbmbdcCjMbscOOPb2I/6qGmzeKKQUA3DGQmRereuDdbax97g1qixGKmRz5qM746y+C88e5dvQuANCqs/aBx6hrDTklAOIGE65xAQDJng5a2Ap0cJbeA0Q38/swAICpWxi2pK67DgAvrWTPC+8jAEAyV8SeVMfwH1xGwQUAnHfZHgCgdCgr47OAiLpNTgmAuAsA7Cm4AMA5DgCgQiP/25/n/V8+S+XOJJG0iR3WGX/DpXDWGKjVHXG/e2XLEfy7R50uESCDaRG55bgZq0dUNsAKgZ5wP+Q7Yd8v36R96acM16NQFqJ5eICJt18FoyogcngLq450kopYgkIyy+YlH5J57zMSeY10ENojNgv/8juO44Dh9jsh+qXs3dtb+OS5JQoAaM12qhIAp90tDgyOg4QaD8t1yqmmLIg72336/z3GsKRGuGDSES5gnjGC0bdcAlVBcmaGoKHsJ5Rw79n5OXK8AwA4pQXENcNQ4vq2f32KaItFNmORjeoEp9Uy/huXQLUYGWTRCRDoCpB++D2aP9hAIhhkV66dkdfMo/qasxx3CkWwSPEBx4S/BwDQHGcEaQeBItS7lDspIH8ICjDiQhoFF6cI6KrpMpqpstlCySKBSBT2wYHHX6Rr3S5qjChmJku+sYz6f/i6c3+7Lh2HBHyG8NPNPzU/An4E/Aj4EfAj4EfgJI7AYQGAiBIsHBHGG3cco+vVxFlAHAAssnkBACJEKivpBgDuu18BAB29AAAoFgpUVlXy5ptv8bd/8zf8wz/8A6dNmcIvfvELnn76aX784x/zq1/9ih07dvBf//Vfysb/r//6r5Vd/4MPPsh//ud/Knjgpz/9KSNHjlQAQCwW45VXXuHVV19VmfyNjY1cffXVLFy4UIn6pcuJAwAOfreX91bDCJCzTJ568QWChsGdN/XnAOAN6I5R251yuym1AnenSm1NOaXt7Wzj8UXPsOzT1ZQNq1MlAC4890Jsq6gs1HXDQ4q98W3vCdvPG8pjUQKgLwDQI4C75/x5T3KIbj+oEgCWRi5fJFFVwafrtvLgL19i2UfrmHX6LO761l3MmXN693C+9A4daiUAlHuKM8OixGdDSj/YNm+//RbnL1hAZWWlGglL6RNvTNovAOBOlvTtdw4A0JMJ39PkvUX4gwEAb+Kgv04inzyl814Hr3NYA4BDuta4ffsgfq107s6J0UEAQLddeM/nYrd9uKapko7dgIBts379Z2zbtp158+YddAGWLfNfPb/2SwAM0YfFqX5aPgBwqvcA//qHYAR8AGAINsoQOiUfABi4MXwAYAh11i/PqRxMGncPpRUE4Ni5r3/pPawPtlLRZamJsExlgPHfvxkawo5IaNoOBKDGSKXDS/ffMuYSR/tP9vHpLxaR6MpTDNrsixUZd9vF1J81XYoggYjFLahs7HhzjlgoTLuRw55cx6j/dZ1zLEkwz2WIhKNK45SE8F7l0GQeQwRR+b4f9v/qFfKfNVFhhug0czTXBZl9+zUwuUZlQ9ta0SkB0Kqx6oHHGdYaRM8JABBg4jXnwXkNEHayzm29hFrrNWBzM78PAwBYuoUuAEDBAQA6Fq+kSQCAUA1deacEwPC/vIx8rIhUnVdTMFYPAFDa76R8qCGnszvNxp89TWyfTSwYZU++nWmeA0DCSdRX+2krsunFd+n67WoaiZHP56idO5XorRdg1YXQu1PKPbrckZ2dobgqVKo8/u2WLrRIBfsefplMUxtFXaM5bDLxqxcTHd9AXCAAyS5/dwvbXnyXYHOSeDxCazjP2EvORr/8LKxAHj0qqeglTgJ95q4yxTxRIwRdsObh58h8vI1yK6Ams0YtmE3FzQtdgMPtXAICpHV4ayufPPc7GiJVtGc60caWMe7uG0HKp4YdjV66qKFBXmJogJGBlieXkfpoI4lMkaKd50A0x/SvXQXT68mFTMLRCLYqBaArxwFZRPg31E82+WyWkBlwrn3dHlb88kVq9AoKWoh9gRxTb7uA6vnjlWtG1soQ0kLoSYPMwx/Q/MF6BQDszrUx4ppzqbrmDAcAUCq/Q2Y4qIHzJf/J9Ed6/S62PvsWkdY0AU0nMWo4NddfAo0JtY1paBhyb6pmlP5rU3Db2ShYGDlNiADa31nJ9leW0mjHKNODdFTq1Nx2PoEZI0tgDQ9+OVSG3ZfnqehfiR8BPwJ+BPwI+BHwIzAEIjAgANBGNCYAQA+W2e8ZH16B6Wcz511YVV4VAMB1AIhUOQDAO0uX8b37/5xhDQIAdPbaXjL0JZvyrbfe5P777mfatGnU19ezZMkSqqqq+Od//mceeOAB2tvb+e///m8mTJjAP/3TP/HrX/+ahx56SJUGkO+S8S/i/8yZM7n77rv5sz/7M3bt2sVVV12loAH5fuaZZ/YBkuHEAAD9ARhO3Voj4AEAzx8CALDR3drVpbW2h0DvO8lOoS8EIAZ3mgIAHlMAwBrKh9dx9733OgCAXUS49t4ZVSKQDm0AoK9zc1/spDs5wB3AHqX/x5Bo+8MDACLmugBAdQWffrKVBx96iWUflgIAc04aAMAJuqYy/wMBnQMHDrBmzRrmzz+X2toaAoaBqSzqbWUM0T1H4c1V9NPYfUGAUrG8p5FLepFkCvT6cWAAoLSj9Op77h+O6uOnZKf9O5WXJO2UrCvXqj61BFzrdsp0LqYvACCfU7KOlKf53e/eVaVl5s+ff9D97wMAQ+JR4J/E4SLgAwCHi5D/dz8CX3gEfADgCw/5SXVAHwAYuLl8AOCk6s4ny8keGgCwZULN0CnmofPjXapG+mTKiZgau9MtVJ0/lYrrL3BEebHGD+v9j6nkEDJWS8GuxX8g8+5qGgNR8gGTA5Uak++7GaoT2KkUWiiugIP8839gz1srGRaMUwjadFYajPyauAA0OHXfQpoqBy+LqgpQchm2nIYcT1b4cDurfrmI0cFKIlqQfXYW7ayxjL3pj1R2vFNj3QUA2jRWPPA49S0OAJCKB5ggAMCCBqywjR4SAvpQAICqQK+s73ltA5tfW0ZNKE5LoQNzUhmTRYAuL2DpMsklAIDhAgAr2PPCB4x2AQABHep/cBn5aBHDBQA0UYHlonrVpANx0FE8ggsARPdbxAMxmgptTP/6VSAOAIkeFkIyxXMfbeOTnz/PadE6zEKevUaOSd+9Hk6vd7P/vX7riP9eWJ38f3dCKAe8t5mNT75BpR2mo5CjvSrIGff+MYX6OGHpD5KVvhs2//xJIk3tJDSDfNBGG1tN7R3XQGPEpRL6wBveSN4beMt+Vu3mg4eeoZE4ZaEoTcl2pn/1Elg4haJUE5BAaAUwipDS4e1trH7u9zSGq+hMdxIcXc6ou2+GKgcAkPCrRH3XmEJk7ZiwDStaWfHoIkbkDaKWRaeZonL2OBK3XQp1AisUsVTdQJXvXzLp4DoACHGStWFPln2/fo3U5maqYzU0p3Ps0FPMvfcrJKbXqevOkyMkna9LJ/PIclUCoCxgsCvfxohr51EpAEDUAQA0FwDwxH8PALByBcL706z64UM0pA2sXJ5kRGPUVQuIXDFXATDCmSguRxgAVYnDxvRKO+SKhDWxUIDC7zez4ck3qc+HiAeCtFfo1N/5R3DacKfMgmoPHwA4WZ7q/nn6EfAj4EfAj4AfgS9FBAYFAHiFoPq74qN0BnDqOqmXVHFNyuRzqgSAOAD8fuUqlixdzvfuu59hjY10dna6xZmc44vVvlj3v/nmm9x///1KjJGfI5EIf/VXf6UE/69//evK+n/RokUKCviXf/kXnnzySZ544glVIkAggOuvv566ujrlAiBi/yOPPKL+JmDA5MmT+da3vsUZZ5xBUQG6PcuJAwD6AuClAECRp14cCACQ8z/UmPRL0ZO/oIvoDekKpL2nGwBYS/mwWuUAsHCeBwBIpnV/DgAHuzkc7QUcSwcAJ9Gg/+kG7/z6CqafV4A92us+FtsNHgAokOgLAMyZxV3f/CZz5px8AIC4uoRDQfbv38cf3n+fsWPGsGDBfAUGiJBtSwa7ggB6+ml/4rt6qnTDRd09ZOBSdn3mW3o7Ahy+Vfvvf4fCUA5/nx1JqfIeAKCvU6UDAKjyADL9FQqpMjJSAiCZTPL2228TCBicM2+ecrDxFu+sfQeAw7e7v8YJjoAPAJzgBvAPfypEoO8n2eE+wXwA4FToFUd/jT4AMHDsfADg6PuWv+UhI9D/ZIsMICSjRmzmxWw8mIYtP3ya6tYi5UaYlq429pNm+rduckT5eKlVeD8HE9F41T5WPrWYinSRqlCIrlySyrMmUn7X5VghEy1bQBNL8gywsZlNP31eOQ7EI1HaimnsURWMvO1aGB4HvQCJoMoGl2mLXoMjuaQuG3Z0sOnx31CVhHxHinzIwKqvYNwNF8LM4Y61uWjrAgCIGtym8eEDj9PQHFSZ0cmYwcTrLoAFwykGTQwhDQYEAAwXAFjP5teXOgBAXgCAChcAEAFZAAC9BAD4yAEAwjV05kzsKXU0/OVl5BQAIMKyXJsDF/QdgPYHAIgDQFO+jRkKABiD7QIArj8BtMPuf/81gV1tqpHMRJhcXZxxd93klAFwk/K9FpSpT0/2VfuQHzal2P30a3RsbKKuUgTuJJWzJtJw50VOTOV0RVfOQfvzH3HgjeVUFzRsw6YzCsP/6CziF5wB1Y5Nfen+vek/9TIh488uWPu/Hya2N019pJxOq0DbsBhTv/lVqA9SCEv/lInPIrpWRE/rmL/dyurnfseIcBWpZBfRkeXU332Lst6X7HuviFBeQADXHSEku2iFTU+8QuDTJqoLYBaypGIw8qsXw9mToUKnYGiO40TJSRfcRAGVrC+QxaPvsH+5WPqXYdoGzakMw8+ZRtX1Z0K9OAg47SqTF3pXgNTDy5QDQEXIYHe+lYZre0oAWIaEqLs2Q7cDgLrqXIFI1mDNA4+QaM5QFYzRWsgQnDqaUTddBeWaEu8V7CBdzo21nL6qEpCHgNyXWci8s4p9i5dTWwwSDBu0Vuk03H0tjJe6CRbYRQiqK+wJoP9U9SPgR8CPgB8BPwJ+BPwIHM8IDBoAKD2JfnOCe1YYjCJYAgCIA0A3AOA6ACxZtpx77ruf4Q0CAHQNCAB8//vf5+KLLyaVSjF79mz27t3LLbfcgmma/OhHP6K2tpYrrrhCAQKPPfaYggFWrVqlBP+5c+eq9WSS5PXXX2fTpk20trbyzDPPcNFFF/F3f/d3yiWgdPEBgOPZIYf6vvsHAB4tcQC4514BABZiy9jJsjE0NZLuvjBnwvZw07qDj4MPAAw+Vn3XHBwAALlCwSkBUOoA0AsAcLPASw4wFEsAeONMAQAi4RD79u3lrbffVpDTZZf+EafPPp1MJo1ZLCKW/qq3uxDA8QAAlLl+H0eAXm3UD4xyMAAwENh0eFe9IwEA5NykWmOv+7kP0JDN5SivqFDivzgsbN++jWXLllNWVsbChRcoRwBv8QGAo793/S2/4Aj4AMAXHHD/cKdaBLo/D9wLL/WcOlQsfADgVOslR3a9PgAwcLx8AODI+pO/9qAj0N/ARKNQKJLN5ohE4gSDGqknP+LAHz6hPK9TEY6yc+9u4hMaqbv1cpjoFps/lGtgFnb+4lVa1m6kKhqhrDLBjrY9nP7tm2DOCAgZ2FYeTQ9BMgu5ELufeI2u1dsYbiSgaJEkR2RkDXWXngcT6x3nAclOLj2mCLkmZJdvYOtrfyDakmVsZQOFYoFPU82MXXgm5defDbkilEt6tCTXuwBAu8aH//sxGppDCgDojOhM/uqFsGAYeaNIUMZDgwIAPmXz6+IAEKMl3+kCADdBWRHL6A0AdC7+SJUAcAAAqxsAyEalBIAjFEvKuuYBACXYnSW2jd0OAE8R2W8RC0bYU2hnhljXzxuLFXe0avmAVvkdIvj+bgufPf0yCS2osj46ClkqJ4+m/qoLYExlj4ivfDvdjeXfAmakIPX8Erb94WMaaoeTNzS2Z9o559ZrlVOC2r+sK0J7q7PNzp8/S3BvBwEpcRALs6a9iXNuvprYJbMcUEDVuXdFde9k5bo02Pv4O3R+8BkNRgK7YNEegarLzqbsoqkKVigEbCypaU+RkGyQKpJ7dwsfL/odo4NVZLu6KGuspObbt3SXAOgORgQEApBLFPMAuTZz7U7WPP4iw7M6CVsnWczSXmYw5eoL0BfOdAAJT4/3xteyAznvFOx7eQmZDzdRnjcIxxJsO7CfQH0dU26/Dk4LqestUCAorVssoncF6XpkGS0ffEZVWBwAWmi49lyqrz1b9W8HAHAy0LzBvJPzoDntmYcDz/+Olg/XE0uLDSS06EUmnncmlZec5cRWVnTBDIEB1FSDXIPstsWE3W1sW/wuoa2tlEvhibhBS5XWU+KjWKRg5glGpVG9iz52E4ODfkz5K/oR8CPgR8CPgB8BPwKnVgQGBQDIe6C3HE5QcetAHTaKXjksgSBLAIC+DgANjXQJAFACFSgHgPrhvPXmm9x3//3c92f38d27v+s4BWiasv6//fbblch/2mmnKQF/3759/OAHP+Cmm27iO9/5DitXruTll19m+vTpytJfhJq///u/V9uMGjWKFStWcOuttyoAQACB0kWOX1FRweLFi9myZQt33HEHiURCOROk02keffRRJk2axFVXXaPsntOZNP/xw39jasNIbrjkUrRsBs0qYGvifFY6Rhzo3a9vXJ111fuqKgHgOwActssdkxV8AODL6ADQX9dwrlOTKZIvNQAg4nR9w3DMQoFQKMhZZ52lxGqrWOhldX8oofyIHQBKBP/+BPDStvCO2cv7pFeKpO1WxjyUA8Dhx9X6EcE4XpZ/ySdiHwAgl88TTyTUZ8q6devU55KUAygvL2fq1KkEu4H/noIsvgPAMXk4+zs5nhHoCwDoOus3fMaqj1eSyWWYOWM6c8+ZS3WVZAR573fH84QOv295KhTMorr/Xl38Mru37SAaCDL/nHlMGj+BdCqNoevK6UTNBPa5lw9/BH8NPwLHLgLdowHv48UF4AYcGfQpKWVKBqO7yC2rd7vUOu68S977PTv27FbOx/MXnMeMGTOVY433Ztu7ZFV/Dj/H7nr9PR3/CPgAwMAx9gGA498HT+Ej9B6YKAsx91eSAGxICnEO1vziOczVO5la2UiyrZO8Dul4gNop46g4fx6UhRyhVRwBtjhZw8k161j61ruMD1cSKZgU8hnSEYvTrr0AzpgI1crn3BVGDUgXwQrBgRTvP/wckc1tzGocT0eyk32tzcQqyxhz9myYOh5qYzA85BxvRwE6c9gr1vHZe8tIGCHiBAhnbVrtPNasMYz56qUwwVWcRfSVrGjdRJdPnHb48AEXAMhqdIRhipQKOL+OLHnCEWMAAECkes8BYF0PAFDoxJwoDgACAJgqC16zXAcACzoXf8geBQDU0qEcAIYpB4B+AYA+A0BpF02uoSnNxp89RXR/kWgoyp58u+sAMK4bAFDZ+9Kesr6Ivh9tYPUzr1JW0IknytAiIcxogKqR9YTPOh0mVTq17L2MfvmsXruTlvdXkdm+l/rKava3tdARg/g5Uxh9xQVQpjliswjL8l1ggDy0vrqMzW+8z8RIDXEtRHsuTUfQJjJ5JLXTxxOdOsHpM8q5QcCBJLSnObBkKXZLkkJLl3Kj0MtimKOrGf2NK2G0roR4U2XxywGLBOWg+SLm0h2sef73DCtECOVNMsU0NSOHEZsxuRtoMKUCwczRMDyBFlDlXVHu/i1QeGclm9/8gHotRtDWactnKZSHMUbWUjNxNPFZM6DGvb4k0N4FHSn2/34prVt3ESNAKBDEMjT2kmX0FedRe8EsB1hxAQApp6AVbeUAIABA89LPqA5pygGg/ivnUn3N3BIAQN6MSu9PDVvTSJsF4kYQtrby0SO/oS4ZJpzVSeeyqsJE/aSxlI9phJmTnPIHPQyB00bb2sl/toW9qzdiNncRtwyCsRA7ci3MvvtWmDbMaVOriGWbaAEDTQXpcJPrp/Bj1L90PwJ+BPwI+BHwI+BH4NhF4IQBAPK64wKYtuk4AIQjRKoq+f2KVYgDgJQAEAeAro7eJQACwQCFfJ7m5hZefuVl/uiSS6ivr++OiWReSja/1LaWbMvKykpmzpzJ2WefTTwe59lnn1VuAeISIOK/rC/rrV69Wm23f/9+ta44AIh7QF8AQLJlPQBg69atCjb44gEAR9hSLLECAEy/BMCxuysG2NOpVwLgUJnf/QbJqwjyhbTFsTiIW5Cvzwy7TJw71RAE/tbI5r+EJQDCYeUAsGb1ai44fwFdXZ2sW7tWif4jR45gyuTJVFdXEQqGyBfyyrq+WOwNQ3kt0BsC6DuOLekUjqVAd8M5wrcn4h/cnh6E4eFOTnmKEnVEtu4mEw4FAXjn03u7UpFkoJ4UMAJqmkCe+0XTdGz+3V3J5Lr8XUQXiUEoFKKpqYkNGzcqEE2cAM4//3zWrl3Drl27VLmIaFQmLHoWyxYQrOfnRDzBqo9XKQgtm84wZ+ZsLr7oIoKBALqUFTBNBZapTwBdRe9YGor0CYVNa1szi19aTFPTPiorapl79nxGNI5Wk3wirIqA6nwSDeTEcCzuVX8fJzQC/QIA61n18QofADihDeMf/MsSgYEAgEM61ai5457FBwC+LL3h2FyHDwAMHEcfADg2/czfyyAi4A2UnO82uqQOi9f5/hSbfvUK2c+amFI9Ejtn0VUs0NTZTqSuEj0aJhaPEg6H6OjoULaYZtEkEY4QR6dQzJPS85RNbmS02NRXaW4Gf5GsZmGgE8xrUFSpz7A3z/Yn34SdbYSLELY18qkUhINkIjrZihDpuhjBSIhAa4r05t2UdRYYWV1LZy4FoQC2rtMctJh5/zdhRFBlRRcLNoGwkw5t6iaGXF+b7QIAYYysRnvI5rRbL4UFtWSsHNGoqOGe93vvAWJ3jn0H8PonbH7NLQHQDQDcrAAAVZC9BADoWvwhTS/8wQUAxAHAAQCkBEBADeulBICuvkoHpKoJZYzrOgBs+vlTRA4UiIoDgAIAroFzxmGXOACoj18BAFTmt8XWXz5LdvMeyu0QZZEYqUwGqRWZNSzCNZVoZTGyAU1l+YdMjcLmvcQzJmHTVrXp95OifPZ4xt12JXZZAC3q1pB03w7sLChXSROanvkd+95bQ1XOUKUR8rZFc9iiXZwVqhLUDKtTNVbNTI5CMkMglSeRKqJli+qcrESEXcUU59x9G8yOiymCcqaXAKkMJST7y8QQ64E1e1n+6GLqMkHC6QK6bSpwQ0IoHIuwHs0xOOP+b0BjwrHJN0GVwMwLSNJFbvmnbH7nIyJpm7JATFUj2J9PolVlOLr9AAAgAElEQVTECJTHqB5epyZlzWyeYmeaYDpHtRlQzWvHQ2SDNnvSrYw4ZwZ11y10BHhT3CZsioracKpYGF1BOh5ZSsvST6kJ6+zOt1D/lflUX3NODwDg3oNq3OoMpxUV2WXlKRPHjDwUlm3mkxeWEZYSHXYQvWiiB3TsSIBsNEB5Qx0Zs6C6noQtYENmfwuRrEUiaxPSAyQpsLfQwZRLziJ8yZkg7v8hG83L/nLnR461NeggHkf+Kn4E/Aj4EfAj4EfAj8CpGIETCgDIi5c4AJQCAFUuALCM79335yUAgNM4YkvtLcFAUDmQiSDjvcJJtr98yfhK3ABisZiy9y8UCmQyGfU7+bv8LIvUZxbRRgAA+Zv8XoQeWScajRIMBmlrc8p6eYsAA5LNKQ4AmzdvPkEOAG48uh0AfADgi7l9+wcAHl/0DEvXraV8eB33fP9eFs67UJX3krGXrgZAPcuxfs8/3iUAjtQifTAVQL6YthrMUQ4tWjqarDgAlAIA23jwoRdZ9uE6Zs2ZzV3fvEuJuv1lqg/1EgDyzBMAYO3q1Sw4bz41NdW0NDfT0tLCjh3b6WhrUyDA6NFjqKqqpEpl9qJEX6sky9CLck8/13pz9apDuAr3QQCAjQjgAy3i/tINAKg9eQNm56nvGDUMJD577il90irdjQfKrpRSCfK8l3vWMJyEGsX7y+dIMKDEf4Ej5HOjaXeT+jyQ+blgKMjYceOYOm2a2t4HAAZzL/rrDOkIHAQAGK4DgA8ADOl2809uSEegL7bW9/3JgxF9AGBIN+OQPTkfABi4aXwAYMh23S/fifUM1p3HvmYKvWtASxqSFluefp3whhaiOYP8/8/ee0bHdV1Zg7siqpABZpBijmIAg0RSFMUsyyIlS7Zyy92ibKvlbsvL3f2tNbPm5/xt9zdrPrXbcrclW8GfbcluRSZbooItUiLFnEBSgREkGJAIoAqoOLPPfbfq1UNFBBEA31uCQFS9cN+5+ex99nEVIe71IkoHlyMGpqJ0OOPCLC4rr0CR14doPIr2QDsaYx0Yv3I+Rt+3HCg15PtjccRjXQh7GRfthDsiYflKHv4agGag/vUP0XLgJMb5y+F3OEXGsp2R2V4nQn4nIrEo3F0R+CJxVLqKUOz340rwmkjGly+YjjErbgVmlkqO9mBElbPYy4h+IOKIwp2GANDsiWHWY3cBtw9DZ6QTvmIqB5g2gWYZJpkNXSqC/U9H8OWfPxWgW1IATK3C9KdJAIgnCQARMg+Ats2fmQgAcUUA+OdvIFwchcsRk/2iiL2bN6e6ubEo9A9eDOCLX77anQCweLLYWE/ciQgJfd01oPmN99Gw4xBGeErhLi5GKBYVKSqJKDAiC2IOh2wsnaRxhyNwdnah1RWCb9FETP3OWnS5wygaUWbknAOcvL9WradPiVHyBN23H8Tnf9qB0deASROmoqm9CVcD7Yg44igrLoUnHBOGersg5XHUlFWhqbERAd5jTCWmrV8B9/yR6OQ7+4AirxH9IBKlUcQQhZtfXI6i/c+fofXAKTibOlAUj8HjcaIjFhICAA8SAGr/mQSAMiWTz3saZAV0xoGrHQjv/wp1736KsmZg0k2T0BS6hrZQQORT6bClQ5ab5mg0Bnc4iuGOInSFulAfagVqKjDu9jkoXT4fcHYBVX6piJgQAJRUrSMMuNvcaH15Fxo/rcNwvwv1XVeFAFBFAoDfSAFAAkBCjkM5e/hfp9MhAg2S+fUaENpzCUe2fAL/5Q7MGjkOaA+isyuIq7FOOItVPr8wy+sk2cEJbxzwhmPwBiIIxiM47w5i5jeWouTRuVJ/7IIRZxxeTUCwCQBDb6C338i2gG0B2wK2BWwLDGQLDDICAE0ZDARkjejz+VT0uwHAaDObSQAkkxKcoRPE5XIJsM/f/JvgP38T6Oe+h2tO3pff89+aJGCtPu7hSADYtGmTTQAYyG27X8pmEwBymdUmACgLDRYCAKP+58+vxawZMyQWgkSpYDCA+nPnJH99W1u7qKhUVlagpKQUY8fWSBR7cbFf9uiRSFh+a9+WmeAinw1iAgDrke/K14hGIojGYvAX+9He3oGW1hbxWZw7e05k/rn3p/z56DGjhVBWYZAmSAg4cuSIoQAwHz6fP6UL2QoAuUYU+/sBYQGDAMC+TmIk104nTx7HvgN7h6gCQIqHd0BUQfpCWCHkbJSmAfwaA6RohRIee1Nsoa2ZVZMsCkoqUNHQhs0kcGMrAPSmCob8tTYBIHsV2wSAId8FBs4LdiMAyKCuZNcFIGWU/vbDCHzVgNMXLzO0GV5GURNgjCnmNaNgyLbmT9gZh7OyGDO+sRxYMFbNFGUGUCyAcxRRj1MYy5JugOijXh8w9zx/9pzB2R2foeNqE5PdocTrE2A0bDyLEl9dnUG4HU54y4pRNKISo5bOA26driTbHUCgi68QRxmj/w1J9DBi8PDfrXF89P++hOpWt2C211wx3PbwN4FbRyMc6YTH7zHkQA06dwoBgOV1imx+YPshHNu+C1VFxWjuaoNrUjUWPP0w5QsMAgDBf0qrA5cpj795J2r8w9AWisAzZSRm/GgDIj4SAOIGYTyD7HqMuz0i653Y+8vfwd0UEgWAy12tWP7IBmDRFCU7bz0IzrMeKdFP4HvfOVx4fwdaW67B5XCJfD1tGQtFRb2BzPawy4FWZwyBUBduGjUS42unw33HzcBIRaIIRWISca5z+UiOedqU9y8BOq/F4Ys7EDt6AS2fHkXLF+cR6AqitKQMbocL4Y4gXMEw4m4n2n1OhN0OuFj/Xg8mL5yDknULJU0AX9flA6jwx+9VE6F+v5JIFEhc0hwALZt34srJU3B0dcLjcqKpvVUWMSxjqw9Y9T++D4wqM4B/OgAiqg5dLnUPkk++uIz23Sdw8cRpRKJheFwu+DweuBwONDU1SyQ++N4OB5wkyRS5MbZ2OspWLwZGFAEMRqAtDMUCEgCiolbApuCCs82B07/7Kxo+q8NwnxeXOpsw6e5lqLl7KUDMnqSEFAKA4dhjtgOj+/h0/XYCOAW07TyES/uPo+NcA8p8fhRVlso7McqHm/iQC+iMhiUqje9T6S8FSotQc88qYHKZUiugsID0jzi8bGcGjYSpB7Ss38AZreyS2BawLWBbwLaAbQHbAkPSAteVAGCwWWNUAAjB4SuCryq7AgDrgMC95G3l2ouIlZNrJ7VipWOa/9bAv3ZU8zNZS3L9HYsJ4E+yKc/ThAEC/rw35fy1UgDvyRQA1ihr5sgmAeCLL77AE088kSEFwAZZ0wWCQTz703/DrDHj8O11d8LRGYQjFlYKWymRq9kct9ozmHoOV+b5pQDQ3sNMXsQh2br7+KW07ZMkgIjDgYZrzXjljT9id91hUQB4+plnsOq2VYiLAgBToJklWvt+nd8XCgAJJzRfzaIoXqhDfMgRAKIOdIUjKKmuQN3RU3jh15uUAsD8edj4vcGmAKDaLiPbqSZ5+VIDjh09ioUL5mPK5EkIdHTI2MfxkVtwEgE4XlLW/uzZs3C7PYhGI5Iapbp6mJAAqAxA4hR/CA6qIzlOaZ574mNTCgCeJgB4hp6qVRhUG0wCcloRICne1z8KADKnuD1CgmhubkLrtTaJ8O/s6kIg0GHMIyUYPXoUxowZA84LVdXVoiLDcb8j0CFkMU0AmM8UAL6EZ8EQzU8q2PB5TAFw8MAB7NUpAObZKQD6eCC3b9cTCxgTAddD3QkAAcydMweLlyxGdVWV0f2v/1pDXKXRiKiWbNu8BfWnz8Lv9mDZkqWYNnkKAh0BtZZ0qCQWDrPvOTXEy7DY9X4ntQ60rgITY6O8h1kvJVnRNi0gv0ZvXe9wDW9WHsvvLtnPSqzGTcv6lBW6aR3GFMOaCJD2rmkIAImgRCNFMddkjMWkn/+jHR/j7MV62TctW3475syZC4/Xm0hAm7pepZv8erf5vrD4jXsPmwCQve5tAsCN2zeu25vrFADiuNJ7F47SBqiJFqDp1CnUf/4VYg0t8EbiiFIiPh6XzRs3GaNHjYK3uhxYMElF9TNk2Yxpi/66zpHmEMBZ9NqNyUWey/0aEc/OOEJn6nHhxJeINXfASyn/cAzxWAzNwXaUjxiG4TUjUVRVDsfcqep5RRDJek4qmsnGW7MY/JuEAP7b0R5Bx9lLaL/UDCfL4HFhxMypQCmB/yjg4VXGxpEXWgkALDAB78YunDt8En5vEbzFXoTcYQy/ZRp3kAp95rvxNh1hRFs6ELjUjEBrG1xeD0JFQM2iWYg6GA2knRxinO4pAGSvyVDwCIJnGxAPxqXcUWccIVcMVTMnqOh264pK16OO1GeZ26JA3VfobL6Gq5evorX1Gtx0XBoXd7ocGDZrKsrHjETZiOFKQ77cJUaU1zGqTLbUccHjE3KD5HOIufg56/BaHPHTFxC40ozOxla0X7qKQGMrvHEHPMU+xCuKES31YuLsGXCOGQ6MLlbthRHpzAyhFyPGgsPp4MY0ZpTUKAgBfILnzZS6v4RAawscIaZ6UMvOsAsYtmC2OkcyO8QQd8eVQkDcARfl/MgwoG06gNjpiwh+dQmhxjZcvXIZra0tsrkgg764tBTxkiKMnDsN/jHDgJGUtlDtToB/lf1ObKmasspP6IYLofYutF9oQldjG3wR9b1vVCWKJ4xQZRNaJeVnjUR6Iv+vbs9X5J10FSequYNEgKvoOFWPcNM1NF+6go7mVvidHmkuXS6gyx3HsAljMXzcGJSMqwE8TqCqFPA6RF2Bz9MBEY6EAoApqshepV+3Mdl+sG0B2wK2BWwL2Ba4YSxw3QgAeiFL+aZYdwLArt34h3/6JyMFQJta8xqeudKSEpWTOqKA+e6O2/xrTxMDlMyzIgjwoCoApf+1GoD1jgR63n77bSEAbNy4MQcBoBPP/uu/YVYNCQDrekgAkB1AajHial2bJAC8JcTTJx58DMH2dnREQ/AWFcEVjckeIQmg5W8f+0xtASv4r2TFKapHAgBTAOyuO4SykUwB8GNFAIhFZG9Koor56Guib58RAPQrDnECgNk5zjElFX619LK4E1GmACABoKoCdcdO4YVfbcLuvWYCwPzrmgKAYxbbAAlM9fUXsGPHTpw6dQrjxo/H4iVLUFFRmfDPqHaoCAC+Ig8uNzTgeN0xLJhfi8mTJgmorQ4NI0FAf0b5d3QEcOXKFbS0NItKAMlS/O1yqf06gWuf34fRo8fI3yXFxfJbFP04TsfjcDFwxeVMKAewzGUV5VJ2EuclMILjsEuTZlJDImWnbCYQGGlhEuCJAVaYU21qMhffw+1WpDGO9zLmG6Mq7RGJMjBDgYXm97t6tVE+I1mMv0vLygXUr66uRllZKaoIeNJeDHIwFVfKSbeCyyUEgHP15yVdBOcWsXACWFGgHUEmlod2PHDgAPYZBIBaTQDwuCXoJx6ljZR9+Evab7/5DeJoar6KzZs248KFS6isGI7Fty7D2Jrx4jiiPQigqpkoGwnDnkkyWqBQhlUfmTIuAShp1hX6U0s/04+lmqiHbdHlSCoAdJoIANXsDwPj6AkBIFkdFuDTIGtep+oy1ZVBizKKZyZDMZCIYwn9xmoUT63hfhsmBkZ151UKc/1R0YXjvoy9xpjK0YzzBOctjuEc46xrLJ1ijOOxnlP0w8PhCDo7gzLXUS2GqWN4D6rYdoVCMncEuzplHlDPj8j8yIO/SULhmCo9U/v8k9ufbu+YiXApkIjpvgIvOYC/frIT5y7WIy4EgOWYPXu2TQDIq+UMzpNsAkD2erMJAIOzXQ/qUifl0jQan34hxjzobnexAkyJSkZi1CKj1wfwOhXIqiOazRZJ+CuoOW5eBpgUAAwINepwKrlzHu0xIBhTYcoh49oiN1DsVgCmIPoKNCbYa6SLTzzZ+MpYfJAAYBREouMZqe9AtD0Al8fL0Aj1QyBWz8rdCADGFs3gB3S1hMRJ5/EzH0Ic8HPHZbyfDmPQxAaFBytQ3a3O4+KVaRSUE4BTfRoCgHgUjftyJaVSyxs0PINkkUE8oFujZLl5PetPpwgIKyl+OQiGF7kQ8ShTyIbRMKKA/8br6wh7KbZlcadAcMBNM/I5+nmMXA9FVJvxsP6cqg7ZXrhxZB0azU/vt7WfVYogdUJ2Pn9YOBIX1MFveFuX8ZNYaSZ24gZRAFHEKB5gkC6cDpfmHCRvRJ8DVRNYX4wgEOKKS7VvlrfEAOWJ14v6Bc1m3FBeRZUqZpTVASfUU4yjE4iH43CwDZC4Iu9sanNyr4TsQSLLAk/T1ZdICcBb0sYkXPCnKyrpG8Qi9PPxp4J5FCz+Wt0mU1bgegVv+tBeoXfrQvYHtgVsC9gWsC1gW8C2QB9b4HoRAIy1pcrfFDcIAD74Kqvw8f4D+EgIAD9JSwCgM03k/50qup5gkcVVm7eRNOjPqDZRSXO5FFDlcomEN511fJ754P6jpKRECACff/45nnzyyQwEgPVwOF0IBPqKAGAuhdoccC9AB2NXLIrX3nkTHpc7AwGgpxbK25RD/EQNFZo2ZEznZhAAXnn9D0IAoALAD5/5MVYuUwQAqoM5hACQXNhbAczeGq5XBAC10VP0e9PmzrwNKRTwGOgKAKnvw7SFqX0jdYtmEABChgLAsdN44VfvKAWABbXY+OQTWLBwMBEAVPuNRaPwCwHgIo7X1WH+/HmYkkIAUK2SY52Azgw8YRpDEiFKik2AeBgXLzags7NL1AMIknNM5tjs9ngk2IEgB6+prKwSUgBBEbfLLaCDkBfo83A6BXChGkum/sFzzCQt/luVS6Uf0KCMTvEifgr6fKJRicjnOM7fGsgXlZhQCB3tKpJfR/TzHRVpgGQByvpXyXxD0hfTAZBQQVBfgG8pA5+vCGQCgRsNSL8HCVqHjh7G+fP1mL9gPor9Sj5Sgz7asST3iEPmEioAkAAQDAShCQBuj1tAJZsA0NsRc4Bdn6IC9PWVrVt6DsujM/VD9mdFAABOnqxTKQA6g5g7Z7ZSAKimPOfAOAonACi1VXVY10zq7+vvokt1ACsXriIBCZHIREKyCQDd26F5uqd9mltaUET1MZ8PXo9X1CA4T5CUxrlFzYFmFSfIfMF5hiA+UzKbD7Z/BrHxHkwNIwpjHg88Xo+Qdake09beJvMi70sCAr/z+f1qPuScFYlIOfqSAEA8gT82AWBgjE1fVylsAkB2S9sEgK+rJdrPyWkBvZHRmwOJ7hb9FsrSE7R0SgS9kjA3EEoz6t7tCTo6Xi9dzGCjYuwKHM4NVDiq8sw7PUmZeV5G9FOHQxsRzCGCx8aztPCAfkJyquSmLAZXzKmivvWaigA4D64g5SKd2N64YQrzVDtcjO80qE8g17xGM71WuL1LNq2cbBOgrLEZpNycQfRLzU2nH21m2lkZsOaVX3bybLIWBCk3Vo06EESHmIsNTKoN+iqpA3WNWMZiArXMU5tNbQIFz2uSAUkisntPkha6lZ3x8jFZEChWPjeyyTWvnC5hQ7pudEEzNGFNkkgplF6UUuqUnAqjZXBhY76NTmuQYKEkBSFUOzEUJURlIC4LI2k2un40A8K0YI/F4iL9xRf0OD3SpGmTcCQmmQgU2UID8JrNkf7dErfXX+s2qDkIZhNJwVR6gZhEl6hySpmNxyWJ/8aGIgPTOoOl7Y9tC9gWsC1gW8C2gG0B2wK9s8AgJADs378fR48eRVNjI8rKy/ucAEDHnU4TMG7cOKxfvz7FxnT8kQDw1ltv2QSA3rW+QXS1TQDIt7JsAoCyFAlEjY2NAhT051GYAkBhBICUfbbhQyHhSFwNkiKSainFAoi0G0A6fVgd7e1oaW2V3wQ6mDaAwDqBDRIEJMLS4xUfDYFtAiQkANBWTM2S7shFnNGpWsyEAF0PGtDRRC9NHGDkP/fmZsWCktJS+ZtS/SQpUGlTKxgoexCkYZxC1CAfKIdAJgKA2+vBYSoAnD8PcwoAmwDQn71iEN17kBEA2HeEjOICTpw8jr37PxtSBIAEgyfRhKyQ//WmACi/YSLezaRik1ilpJFtv96lHog9kmO5w6UAfgL1GujnvEBFmkg43C36n3MD57BLDZdw4eIFIZGZj4qKCvBn1KjRqKiskLmRZAJRLYtGcfr0GfnsmpAAqJMMcM6hqjMVZYZVD5P5UdSjmOIrRwqAfBUAbALAQGyB/V8mmwCQ3cY2AaD/26D9hDwskJBrMeTJuHFScjAuJakfUxsOYrLMS+YhEUAfWQM8MqDVSlfT2MxFhG0cDoVRSQanROzHJCl8PBqDgxH7RepcTndakIB/E1vVJTFzETREzcmUTHAe7W1twoBWE61ekuRPAKCqItc2Lj5ULYNSUwaY7SwSOIozwSNCsoMwtfVJermUWjnyKa/TQHMedZfuFCtwzMlfbTidUqdye0XfTAL1UtHG3QwFAPNCL1lyI2dV8lT5l75dlHJ6oYiwxf1lhnR+JI44P49TlpLsdWcy55VWPEgUSgPkmkBCBN9A4g2zx6Jk10fg8SUqQ5VGV6cBsKeqXRjqCmlWo7QNDy3/x4UVWftcHCWOnO08aUxJYEAhi64o/FSM0LwCuYd6llRBghFSYEVHlHwtKJ+gG5X5vUycF3OLSwhyGDKLuRwbBZbKPt22gG0B2wK2BWwL2BawLZDdAnkRAHQaKPMqxnxby2IuLwTQnAJAKwAUWRQAmAJgDNpakykAuFY6f/68/HAvQYn7vlYAoLOODjqCRTNmzMBNN92UYkMNUmkCwPe+973rpABAJzBVC2wFgP7v5lkIAK1MAfAH7Ko7bFIAWAkYKQAGvAIAI5e12pyxt0vZxmTdc3W3vDkCMZ96sW4FrY/LBVwUUrzEjj/hEklNASDPSrkhFQCc6EwoABgpAEQBYB42PrkRCxbWDsoUAFoBoK6uLmMKgKRMuDlinS4Xh/gOuHcOhcLw+fwS3c8oytbWVvGd6HzaBP4lwr5DRdrTH0BfCPf29B+EwhGRQVZ/RyVqMtvB1APmgxHzspe3EOl1oED1sGFCLNAKAx0dHRK5yYh++qII9GvFAh3VL/cz3k+TGDTgz3fmmMsoT5VOIJJQH5CmY3D9dXnyJwDELQoAe20FgHwGkMF+zqAkALjgcjkMAsAeBIdMCgDDL61TdSa8hKZGltf6th8bpRFYJFOVjDXJCUvmL/okjSAx/qnGwUJmyX4sez/e2opy5PPGWkGLgH57R7uMtwTfOb57vR4hpnFOMx8kAHz66ae4fPkyRo8ajYmTJqZ8T0WAL7/8UuaEefPmYerUqbhw8aKkCyNhYMSIERg1apSQlzkPFvl9aGpuEiUdph2bc/NsjBk1SmEmsbjo7gqEkSHTi55zrKa1pgCwCQD92PgG8K1tAkD2yrEJAAO48d5oRTPnLtNsNJE20wsSA9TmLkOk4o0NRwJELthgppBtI3+QdeLk3/pHeAFmjNcA/83x4WaxHLX0UOXPfiRP0Bu35MuZF1+WjAYSEa6N0P0J1rJTzj41MxKj0VNdDPovUxa6bstAfV/zk9O9YjeHQ7oLdbH1yToiXv9t4O7pHCOm2pO7qLpRTg39ZpqUIQL+mhnKaPpuN0zjahEmhPGWEsZvagxWA5nNL+9peUAmRYVuDS7Ddbp46RpownOTJACY8/EZ6ydZSBnZJBJ12s3pY31OLg+Ufm9z3eoHauOnNuGUhprv7XP1IPt72wK2BWwL2BawLWBbwLZAXhbImwCQaZWilY16sIoR5S/RQjZSAGQiAFxThFxjvUnHGMEZqnzpZZbK5FV4GfQ1OiJUR5FqJTarvLqshB0OiVIlAeD48eN46qmnrgMBQK3JueRUBICYnQIgrwbf05MyEwAutTbjlTeYAuAIykcOxw9/zBQAK5VUt+R0daUEFfaknWYrda9SAPDGTpNssLG/SyUA5OpXpg2ZoVqXt06ycWm3rZ3lg0wlSDw5VxFNe7TUU5WqXOLo5k1nvnonOil9X12BumNpCAALahP3MN97oCkAJNMsErSOwVfkxaWGBiMFQC2mTJ4EguPJkUWlSiQJgNHqqX6ZpMkcjlSFg1zt2xwQYE5nqK/TAL+O5LdG9FvvnxDyMykDyvxgSPIT6De7DKz9RUstJ5oI+6yJwMD37z4PZHJGKOKA2S+TNwGAAp8ASktKcfDgfiMFQMBOAdDTIXsAXGfOwa2LY+1Hal2TbKE6lUWuftTT1zP7mBPyomlu1u35OqAnphUADALAvr0IdgUwd84clQKgqsrwGeZ0+vb0FfK+jiWgEijJRds2b0H96bPwuz1YtmQppk2egkBHQMg/eqxwGFLv5v7Ljzj+UUVEpYZVffx6H9o164QToa4uDB82XKTlxftrjH3JUmbyr1/vt+j980nIorKv9CIqrxqBZEmARD1DE4V5PlNYkJj5+ecnceXKFQQ7O9ERCEjKL6aGEeyFyq0up3xGEnBNTY0o+nz66S6J+r/l1lswtmZsImBNvwnT2zS3NOPAgYOSVoYqYvX19aIqM6amBtOnTVNlNS4YPnIEmpqbZS5ubmrG6a++QnGRD7csukXIHLLy1G74DCQAsxUTKWgEK1JPYfu1CQC9b2uD8Q42ASB7rdkEgMHYqu0yJy3QF+ssY6VgBZT5t4bMzWC6frgJo05OVJa1UX4EAFPutAyAfHKDpv6V9PepUluBfHN5U/+dCgGbr9Pvo+5nPMf4rRXf+bm+g4abzRO61TYp2LQ+kRemphXqLohg9TlZeJxmM+t60wQAkgAoH2S+RTcCgLXQaRe1IoWQagm+fDpDpaxCDCa8QV6xVFiqYc3VIWWyNOi8F9v6OoOoYLJXpi6SeA3zCda9fT5rfTP4b72XpZ6tZcnn9vZwZ1vAtoBtAdsCtgVsC9gW6DML5EUAUEBQ+sMcOlxgqXTkW4IA4EtVAPjJTzCqpgZtrSQAEEhNvT8dt7LsMgrXE4e5lQCQ4hzP8jqaAHDixInrSABQcV6U0e6K2gSAAltfgadbN5gbeqsAACAASURBVGPq76gTGAoEAJ1uThO8zf3doXPQpbWYsfEx+Q/oaC7kSCGiW/IXpzi/09xU9/9027eMI5ZxsiqmHtuMDxOItH4JKgA4hjQBIKEAMHmSROnrgzA2f8wqAOls2tcEAP0MOq4FiDf98DvzOG92Q/A7gj9muX4BhOLqM330DQEgcwuXVACm/tAjAsCBA9i3nwoAVgKAUylyarKDkA3yQIUK6ZAp58bR1HwVmzdtxoULl1BZMRyLb12GsTXjxYFFYFVUExIhQn3hjOxxYQfchUkALunkogJo8uC6ho1F2S0aVekyCFIyEln1AaacsDrJev6qvSMAKDIM5dKVAsAJ7BUCQBBz58w2CADVRrjy9W8LLEFhBAA9Kxj2jUbgjobhcTjg9RVJfZCQRKLo9TwSfveYE0UeP661tkvgV2c0AleJDxEZgwyCaMIBrUqcich1Pd8n27OztSKt3sp0NOEoU9LEZTwy7w1k/hKDqbplWheC/IePHhGgnoQryu9XVFaiyFcEj9stEv/NLS0i089I/6rKSkybNk2i+Klws3bdOiG6ELin8o35YFR/WWmZqN28+967ck3tvHmYPmOGkAHMcyxVnjXhh2oDHpcLXxw/if179+GmceMwZ/ZsxAskAdgEgIHakq9PuWwCQHa72wSA69Mu7admsIB5wtMAfLpTk1tU9W1i353vuivdRt2MlJtuqNhjqReYN+5mINXqqJNomjxrWwWZJ59jgZ7lLlpCPR9cOB1pIVdZzK4ec7HNb2/GezP5O8zkgJQ1mF7LWy/Uf6fzZhiOkWyODl6ewOZpJHMhpYEYCgBUFDA2xDwl54LQbOh0L56pHRnG07Wf2LjrlzC/b0qjt9SQ+fkFOpd0HWSqc8va2NKRsnRQfcMMdZW4ssDy5tlN7NNsC9gWsC1gW8C2gG0B2wI9t8AgIgAwDEY7wunU01FYekmqFdMKMYYZTEoX7Z/pXjYBoBArD4VzzbtCTXpRBICGwZwCgFXD/ZU5cr8bnphK8knd0jDaMLm/z0f+P8d2MbEHk70bM/xlwTfFP2LhIKXd05n9Izq7XeKz5CZOXWtCb0nyyEUAGCQpADIpAAxUAoAeNYLBYMoAYiUAiGvDtA/3mwAZzhfSRgY9AWCVyrtO0hsBIZPagbx6v/kZbAJAT2YvpSBB8F4RVjjEOo00qJQZTx7JdYz+rLi4REgAkQhTvipQsyfkxkzltgkA2RQAkh2J/coXjaDzzFdwdQYF0GV9UHlKpyntSdvoi2sSqidxN7zOcnSGYgi7HKgaX4NouQ9dLq5NFAHAyfZj8sDn9Pf2RQH76B7p3Kzpbs2+xfFRyDJMtUtg3ZjKFSksBoLtHCedbjeOHDmM+osXMWfOHIwdO1YUvZhKhud0dnWpezkdMm80Njbh4IEDOH3mtKTuXXfnOkyaNAlU+El36L7K9rJnzx6R9l+3bq0QDUg+YBvSh0oF7FBpccJhRCMR+L1FOLD/AL764kshAIytqUkG8hXA9bJTAPRRIxzkt7EJANkr0CYADPIGPtSKb530zKL1+l3NwHhawDoXym3dNJgfqj1qZkaBbLK1sDw3XFa02vTAFKKAAp0zpU2yFjMdAcC6t+mWUz5LA0jBlQtoKAlCQx73zkYAMF+esJhBAOimWMoTMjELTJER1iJ1e77a8XYnAHAXwo2wIWmVT+SU2MFaUM3ASJf3XhfOBPLnrC9rI0jc37iZ7KIKqLxCTk3XT3I9y1xHZjKDuVMWUgb7XNsCtgVsC9gWsC1gW8C2wNdpgYIIABkWRj3NiVqgAoCA/w5KsSqneGKpaRSrECe5GUCRrZCxlk1HIqAz0fr59SEAdLe/KABICoAoXnvnLYkgeuLBxxBsb0dHNARvURFc0ZiAqDdCHtj+6zppdtxxByIkAFxrxm/e+CN21x1C2cgRkgJg1W2rEI9FZB+mgZ/E3t3KkO9lofsiBYAmAMj+O2VPpOn4CkJIAcgJKzjiiMaiokKRArLKO1l9BMkXzfxN8hxzJJveGqdzW1iHn+7pBtULmaEdTRKw9ij1tzk9niYAhFFSZUoBsPcY5s2fh43f24gFC+YnbGa+32BJATCQCQDpUrF0IwDkIIiYiWJSuxaFwZ6lAMjcaQtTAEh6mmR60ykAUhQA5mHNmtVGbmqLAoAR6dvLISTL5TYBoFDbEkRk9D7bAcG+zz77zLiFGoduueWWlFta1y1Hjx4V2XHmCq+oqBCVhb48bAJAfgQA2rw4HMLZv36IYsQQcXsQc7mULoooMuTjZO+rmku/9nbE3SgpqkJbawcar15CzbQpGDF3FgIeJ6KGEslgJQCk4CBZ/N+U1mdU/uUrV+Q3QXUZ5w2TjRo1Cv5iP0isiSGGw0eOCMg/d948TJ06FRcuXBCwXwPxfC7XMyQBcO3m9Xpx6dIlbN++XUgC9913H5imxuPxiJIA1TDMBwlr7Luff/65RP9XV1djyZIloiTAZ/j9/sTpLKKknzB83qJgIOmdHfj0k0/Q2tKKxbfcCq/Hk0ICMD8vk7vaJgD0Vd8b3PexCQDZ688mAAzu9j0kS58P88088KdMAj1dl+QCQ60765TzMz3U2OCkmaW6gf9pajIFiE94IHpW5Wastmd3KPyqdFZJhxkXfuesezZFALBKJBh1kJAlS7OoSri5TAXvK8ZoT+zfk6acC7/vU1vbN7MtYFvAtoBtAdsCtgVsCww2C2QlALTAX+wTWWWBAWUx1oerqwIJAFoBgJE1JAFUV1ehoyMg0qe9OawOeDpMXC6XRBFp8P/6EwDS2d+QeGUKACEAvJmBABCXKDB19M5WvbHz4L/WSgKASO2SAPCKEAAOo3zUCDz9zDOKABCPwBGDhTxCR7M191vvLNPXBAB6zlN7efK9lWA+2516B/4dCofg8/ngKi4HQp1JZ3Y6AoBpz5kg4Rivn47AI1x2I8I/3f4xu0KAlamt/o5FI4hFo3D7/IgEAymAvzl7u3J3kAAQR1c4jJLqCtQdPYUXfr0Ju/eYCQALhjQBIHvr7J4CphAilhBODKnqTM8xt++0hA3LkNaNXGJJK2F+Tjp/R+96ozHKal8LgGQKgHrMX7AAfp9P2pUizJhoKVS1MRMA9u1DMMgUAHOxZg0VAFxKAcCcAoARr3KLPpyXUwxgEwAKbQ+UAGeOca4htm7dgj17PkNVVRWuXWsVoHHG9BkSRUzg0u/zw+fzC3BZUlIKgv/btm3F5MmTcffd61FaWoJAIAiXyynzSCAQQDgcRmVllYCP/Lff75PodAKLHIfb2trlt1bOKCryyr/5Pecetqn33tuOkpJi3LnuTrS0XpP2Y/XzdevHxnrtRkgBoOu8JBzCiXe3oaq8DDffeSdaYkCgMyxAMhBBHCqa2wzgFtpeup9v9exb+raJ8caZutjrh6OtDV9+9CEqqqsx/JZb0O7xImbM0Q5w/T641n3pwH+9/ZD0GB43wuEI2jva8cXJzxEIBqSNkzCTMp/I/OKU/jFy5EgZc8+eO4sVK1Zg+IgRsnaJRow6NOYJ9lGztdjer127hv3792PixInSN7Md3DNoMgGJAyUlJUIiYH9Pd1gJaLFIFMV+P7788kvs+WwPFi1YgJvGjsPlS5dQWlwi5CJdQPOK1HpvmwDQ+544FO5gEwByrGDjhWj/DYUWYb/DoLBAYYCp6eyezvVZH0iadZobJz7SNGzrYkVvTrpHcZu359kqRFwO5kf3116nH1pFune0EgD6/HXkoUkCgC5D0oTqX5maScryU27TuxKmLKYkc1z2ozfZzlIII/1Qn9ns1p/b8H56Ffu2tgVsC9gWsC1gW8C2wI1ogZwEAL+AZYoA0Lt1YDfz9oAAwHtUVlehtblFnNx0gvuKkxE1PalCaxoAOvAikYg48Om0o/PPenz9CgBW+2sgVkUrdcUiOQgAeuXa081hTyw7FK9J3WFEnA5cTBAAjqB85HBRAFi5VBMAmJNWRaTpQxEA+q4v9QcBwFy+JKCqgX+nEAAErnRAAKrS0jKcOHESBw4cQqgrpL7T56S+fWLfKZHZpujttAQABxCV9IPJ4YfDhhm4daVxTSRykusxxpSjnPtZRuZy/Jg/fx6mTB5PONYoS3LHrp8hBIBQCKVWAsCCedj45JNYsMAmAKS27/zbdk8JAOlcUYn+Zfwjxe9gAuRTymr8ke1+PRnFzFkkUgkACw0CgJHK0jSnMqo4LQGgdi7WrF5ppABwGAQA5UVRagNpaRE9KXaaa2wCQKGGDEci8Ho98rNp0zugwsZ999+HMaNH4fU3XsfxuuN48nvfQ82YGhw5cgRffXVKIpGXLl0qEcPPP/88Fi5ciEcffQynTn0lwCOBzTlz5gqQSWBw1qyZGDVqtNy7sfEqamvnY/fuXTh37pwAm7NmzhJp8+PHjyMSCUs+c0qMz5tXi3A4hN/97vdCBPjWt+7DjBkzbQKAQULSaiG6zkkAOPnuNpRXlGPKXd9EI5xweYuVE9MRhkNJKyV8pPmRn6z91ercTkMASJySuv7gPBcLdcHb2ozz772H6qpqeGfPQ5uHa2KnMU9yXOmNV7XQHtD78xOzsGnc1umFGJV/9epV1F+8gJaWFlRVVkr/qKqsEpKLv6QkpQBffPE52js60NHejlOnT2PChAn4xl13Sb9gf2JKB00uEEqWhQBAWX6qehDMHzduHNxGKo9sb8nzNQnAur+wKtiIf93UBEgA4NqE73hg/34Mq6rGLYsWoSvYia5OEizVPJGY7zIQ4GwCQO/b4VC4g00AyF6LtgLAUGjlN/Q7mGHmfnDUyS7d8owUe1u/M01PemY1nAXmy7KB4+bNnE0A6EHjlpWMus5KAEhmbEx/36wEAKv/MI+9vr5E/x7MBIBc7tM8zNGDyrQvsS1gW8C2gG0B2wK2BWwL9KEFBiEBoL6+Hp9/flIid7rCIXH65VqXZbNYOtn/jo4OccIxaoh5Qs0HHXiaAHDy5El8//vfF2lQOhMZoffyyy9j2rRpWL9+PRxOFwKBTjz7r/+GWTXj8O116+DoDMIRCyPuiImEetL7l231mB8BgM7JjQ89hkCbSgFAAoMrSgUA806gD9vPDXer9ASAl00KAD98hgSAlYgjAmcsDpeDBIBk3Q42AoCuYgX4OxGP02HOyGNli1AoLBFub7+zCZ9+uhvTpkw3wH8nEOe7c8fHfxOuMNnBolBnVQSQnmGA/wJfJJkISQKA5DhODRBIPsG889V5kONSVspqnzx5AmvX3oG1626DA2HjniYCgDGokBDEcaaUKQDMCgApBAD1VHMPHiopAHK4T7sRw/IDwQzfRA8VAG5MAoBZAcBMAEiZnYw/+soTYRMACp3iSABg1D1VADQB4ObZs4QAQPnxhosNeOTRR9HU2IhPP/1UovmvNl7FbbfdJqSAV199TYD6SZMm4k9/+pOoHXEeJ0mAAORbb72FpUuXYOHCRfjFL36BiRMnyPk7d+4U0JEkgtraeVi+/A55Pq8fMWK4SJIT7J83by5eeeUVWa88/PAjNgHA6VQy7Ab4a65vMwFg6t1342rMgTDZaJy7ekUAME1mKavX1PWFzCgpxNvuBACvE3C3NOHC9u2oqhqGornz0ebxwcm5V+awCHV0Cm3G1/V8MwEgMYsbJmvr6BDiDGX82UcmTpqEkuJiWa9TFSAajybTFQGisBHo6BC1gAMHDoL7B5L2mBqgsqoS7K96dSxzuIVQRYKlSucRk3U/VQPyOUQ5zbhXioqN5f7WADtNAOAa5eiRIzh44AAmTpiIUSNGYuqUKegMBlMJAKbCJ4iRRtBkQu03HhcSJX/++slOnLtYj7jTgWXLl2P27NnweL2JFAPW/ZAdH51PbQ/cc2wCQI4VrK0AMHAbr12yXBawwOhmwD3XpXl9b9xfZhbtZkvHYDR/188EAOtOO6/3uD4nWcFvbcWUibo/ipaGAKCf3WMCQCYva469pnXpOZgJAP1RVfY9bQvYFrAtYFvAtoBtAdsCX6sF8iIAGBEn4ohMt9jrIfzeQwWAY8eOYd++fSDAFqGctyWnc6H2szr8ysrKRJKXvyn5uWrVqpRbUhlgYBAAlAS7VgB41UgBoAkAgWgIXpsAUGhzyHH+DUwAEJBERf/r6H7+2wEPwpEY3njjTVy42IC//8HTzKKrztEEgLhBAki4mZOOdu2ySBAAjOFER/yZf8vW3zTc6OCA9BFxycAFrQjA3wQKAh0BPPfcc5g27SZ86/4VgKNL7qvuox6gXR5UC0gQAI6dxgu/ekelAFhQi41PbsSCBQvhMEAamwDQHUDJ1qH6WgEgnWdKatT4IlP8wnVTADAVLrcCQD4EAN1ybQJAHw/8ed/OSgBgCgBifm3t11BVVY17770XN988G7/61a/QePUqlt9xBz766CNMmTIFS5csxZYtWzF37lwhVm3f/h4WL14ikc7NzU245557cfjwIVy5chVLlizGO++8g7vuugszZ87EwYMH0dzcLEosBDc3bFiP3/zmN5L7/Dvf+Ta2bt0qa6bvfve7eOmllyWtwMaNTxojXU9SADhx4uRx7N23F8GuIObOmY3FSxZLFLqSU+nhujBvS+c+kSUIRyNC+Nq2eQvqT5+F3+3BsiVLMW3yFJkHmFYjGwHg+J+2orKqAtPXr8flKOAvrVBppxxhSfPDQ69Bc4Ol1lROaewkc6X50GsO7dRN9m2mduoKtAsBoH77drF9+eLb0Ob2wRV3SxXE42FILqJBdJgJAFEC8EZUPsfxP/35XQwfPgzTpk3H1GlTZbZmlD7rmH1P7wm0lbwer3w2cuQoXLlyBSdOHJfoeqpskHwTjoSzWoYAqpb1DwSDQjbI9+B11sO637D+TQIACT98Hyp61B07JikBmNaXv+fMnp2SAiBlpDfWMHpdZBMA8q2poXueTQDIXre2AsDQbfs3wJt9nQSArFs540vLxsNMSEjzVT5LRD2ZdVsTDdLaNb9zX23TcpnC/Mx8bK7vl+Lu6iEBIFfZ7O9tC9gWsC1gW8C2gG0B2wK2Bb5GC+RLAEiA/xkhlsIL3UMCQGNjY8qzepuZwBylQ4cZf+i4084zqgCYj4FBAGCJVF0oAkAUJACYFQACkRCKfEVw2goAhbfNjFekJwC8IgoAQzMFQAIWd5A67kA4HIPL44XT48YXn5/GmdNXEIk4cejQYVxsaMDaNXdK23QYJAB1vQMOKiFIZ1UpEAh48hAPBnGRWJoNpoGXaBJAotUbpyZqg45vI6UAHZ4E3FSgHftyFG63UyLnFi1ciOHDh0tk3ou//jVGjizDt+5fDocjaCIAqMof6gQAggyXGhpw/PgxLKitxeTJkyRSMrn316oJ2bpPd8XJvlYAMD+9GwXNlA7C7LPQ7SrxW7cjy6tkorT1xYCh27Xb45HI73PnGXm6UAgoUi4hrjkUeEh1jLxSADjTpABIR2voK8+SrQBQaFtg+3e61Bj05ptvoP7CeXzrW9/CkcOHUXe8DvdsuEfAyFdeeRn+4mKJRr544YJI948YMQLv/vk9zJw5SyL0P/jgA6xbtxYulxuXL1/GypUrhBhAYL+srBR+fzGeeOLvcP78eXzyySeYNGmyKACwja1duwavvfYahg0bjo0bn8Af//hHnDlzBg888CC2bdsm7e/HP/4xLl++0oMUAB4hECgCwJ4hTwCoGlaFGes34Jq3CJevtuBqUyNc7hjC4U7U1NQk+jTXYkyZFeVPLIay0jJRheLB+mQ0OtNLMV89Caacq0KhLpmj1LUxdHaGUF5ejnA4LPdtbm4RlSsqSpDM0dnZJXNlV6gLHpcTXqczhQBQVLtQEQBibpnDBjMBgPN+OErbuGSc/HT3bpSUlmBeba30lZaWZlH00QsJEjN4Hn+skfXpovFp/9ykDT1WG+sCSwR/rvku1/27XR9n2ihFAmF6JdYh37H+/Hkc3H8A5aVlWLhggaQ9IFHZY05JYBMACh2uh/z5NgEgexXbBIAh3wWG8gsOFAJABhv3kgBg3uCnPKGv9jdDuWlkeLdCuKA2AeAGbCD2K9sWsC1gW8C2gG0B2wJD2wJ5EQDiRoRrpkW3ZQ+Sr8UKJABI6nRDopPOPZX/OOH7y/ep3c7L5MAzEwHo0NWOPLebjthikeK9fikA9GtoBYAofk8CgNuFJx9UKQBsAkCPm0SWC9MTAH7zxh+x69gRlI8agR/++BmsXLoKiEfgiMUlx6z5GGwpAIhPSh9xqrzlsbgDXp8PDZcvYdOmd3H+TCtmzZoveXYbG5swfPgIBfDHVGRkLKpINUqoQwPGBDyVFl2iD6dR8kgo6JnS5JpHIR1kqj/T/VT11aQCgNfrxpeff47p06bhb//ub+FyuvDC8y9g1Ogy3H//HQAUAYDXaeDghiAAXGrA8bo6LKidN6gJADlnpgFLAFB9qjACACWpdQoAXmoTAPpjpO/pPQn8MlK3szOIt995Ew2XGvCDH/xAxpVn//3fBfS9/777UFdXJ6D9rYsXC/Fm8uTJGDFiJF597TVMnzZdFAEY4T969BgpSklJMR588EGJ4v/v/35dUpisXLkSDz/8MP7whz9g165dWL16jdy3uNiPb37zm3jxxZcwevQoifRnOgFGPz/++ON4773tIoW+bt26HqYA0ASAE9i777MhTQCo27YZ1cOHYeaGe9Dq8WLbn9/HXz7+K9yeOIpLfCgtKcHixYtRO3++RKKT1EGw3+vxJOc8gwDAfsu5lMA+00yRDODzF8FDEmdXFzweD2IxB0JdXSguKZa2Egx2SkQ4SQKss7179uHmm2/G5ClTEOoMwuN0wNPcjPr3lQKAb/4itLn9QgCQSZgpAAapAgDXBhHmvHc5cfjoEXR0BFC7oBZjxtQISbcj0CG20Yes2XMQAArt11YAP1cEv/X+hRIAhLQRU6oHHDNI+CEhJNTZhcsNDdi9azeGV1djzdq1OH/2LHym95clj9b0MNYzLI/YxE4BUGjVD4nzbQJA9mq0CQBDopnfqC9hEwBu1Jrv6XvbBICeWs6+zraAbQHbArYFbAvYFrAtMAQsMIgIAEToElHDRrRwXxIAdO7LhBS5kffTrAbAGrcSAOjcZzQXHbh06r788suYNm0aNmzYIDnTA4FOPPvT/4mbx4zF/evuBIIdcMTCiDtiBnijAZxsrObukbaq9ZkIAJveBNUJhADQ3o5g2FYA6PseemMSAKRvOB0S1ej2+uD4/9vZmfPn8Nab23DzjKVYcusKySPLPtDVpXLksh+JE1si8unM1tLGqp0nZJNVM04biWeWAk7pJSbM01wjSQIAd7nqagInHDdeffV3Asz9zWN/IxGFzz//PGrGVOP++1fCEe8Up7t21gvBiOUi4WGIpgAQBQCbAJA2qU1vxw1z2/YUeVMUAMyAleoHSQIA+wglppn3mWlugsEAamvnYs3qlXB73BIZGo/aBIDe1k9/Xu+UiNw4wuEQjtUdRUd7O2bNmim5ygnS7961S+THq4cNk3pmZD8JhfPnzxcCwO7dn2HYsGGYNWsW9uzZi4aGi0L4GD1mNFauWCmR9wcPHsK5c2dRW1uLWTffjD2f7cH+/fvltQgWer0ezJkzF599tlv+Xrt2nbQn9vclS5ZImoDTp09h/PgJmDevthcKADcOAWDWPfeixe3Bq394Azs+2YmFi+Zi0uQJ2LplC8ZPmIB1a9cKGM05kEo4EydMQGlpKU6dOiN1vGjRIpGc72jvkL8pJ8/+zXQNFRXlIk9fXl4hbYD/vnz5EkpKSnD69BlRiaiursLrr7+ODz74UNrBffffh65gEF6XE55mlQKgqnoYShct7kYAiCGasclbI+X7s2/ke28973N97/J40NTSjN17PpN1NaP/O7u6EAqH4HF7RG1DH0OFACBLD4MEwPZUUlwCn7dI5qr9e/dJWoBbF9+KYdXDRBFGET0MzqNNAMi3md0Q59kEgOzVbBMAbohuMJRf0kwCyOQo6sX760idHt3CKE8a35aVt5xOYT5tBLod/d+jmtAX5SIAWM2b8nc6snmvSmNfbFvAtoBtAdsCtgVsC9gWsC3wtVpgkBEA0tkmITLWQ8OZI3oSOTNNuTutETx5EwDWbwCcmgDwb7h5zLheEgD4gt1X526XG53xKH63KZkCINhmEACKiuCkI1FHV1ujRdNIaPfQjIP2srzaT8pJyV1p1OlAQ2szVAqAw6IA8PQzz2DVbaskPzAD7zSxRBmIyhWpOX51+5Loc0P61WxMfp5NZtbaPhlVSBIK5Z+dzi7cc+8yPPWDx8F8weFAEEXMeawj5Pkg5tc1Se0rND5RWgH9KUFNR3s4Gsf7H+5EVyiK9kAHDh6sw5iRU1FTM0mAcq85Gi0hc66i8qyHOQUAv0sXKWcm+KSjyejewGYtKQA08UAIB+qJt922VHI4/+blVySq8t577xHg4L/+678wtqYa3/72aiAWEIc7yT5aXUR3FX7WFQ6htKoCdcdO44VfvYPde45h3oJabHxyo8i6O4yCmnsnI3WZroSknGyHKJmksU++HUrLGFMyur7+Anbs2IlTp05h3PjxWLxkCSoqKlV16heKO+Q9EykA6o5hwfxaTJk8SQhMqpUqn1JuV0vvUgCocMXcTzHbwuqPyOSvSKhHGMNmOv9SuhE1X7tnOy8zAWCBKWJVE2HUndj+0hIA5s3FmjWr4Pa4RLmCgE+qAoBcbRQn0SP64DVUG2hqbsTmTZtx4cJlVFYMw+Jbl2FszXhJ5cE81SQl6PaSLEcfPH6Q3oLS/C2trfD7igSkdDodRnS3W8ZxSrjzqKyslPzjzEPP35T05r+LinyIGHnAOS5wHKEEOO9LOXl+xz5PtR+Oy9FoRFL/cJxuamyU9qXl5CsqKyQqnRHnlAvndxGqGcXi8jdJCOGwymOfJGgZY7+1XxrjB68VMkpKCoAA5s6Zg8VLFqO6qiqZP+U61qHuEeFoBOFQCFs3b0H9Wy36nQAAIABJREFU6bPwuz1YtmQppk2eIvZm++WYz/P1HKKLXRIOQSsAaALAf7/xjkSjr1+/DqNGj5C59qabbhKQnsSMo0ePyt8rVqyQ1AxMjcM5mbnoH3roYbS3d+Dtt9/BsGHVuHbtGsKREJhm6uzZsxgxfAQefPAhyVH/36//EePGjcOXX36FqVOnYsmSxTh48CDeeWeTpLL5wQ+egtfjgsdJAkB3BQBH1CnJdqgA0J8EgEzjar5Vbx2/rao//pISHDteh8tXr2D5HXdICoCrV1UaMP7bfAwlAgDfiykhOFezD1MdosjjRSQcxq5PPxU1hDWrV6Mr2GkTAPJtbDfgeTYBIHul2wSAG7BTDL1XzieKxHjrfGbsbnsyi9JAVgOmiPTlZeqUzZrpitR4i7xuNeBPIgCf1zYtn3ri22ZaQZk+z2Rfq7HyKteAt3COAvbUroP9ve3y2xawLWBbwLaAbQHbArYFaIFBSABgdFswEBRHNsE15ljOA6nKWN9WcFXlavWJ054AHnOG64Pn8pnmFAAZFQDW3yPgaiDYiWf/9acGAeAbcHQGgGioQAWANAt9A3RMEgDeksjmjQ8+hs62dnRSAaCoCA5KqMoLZFj43sAkgLzAf7GdaWckdlc/UQfQcK0ZTAGwu+4QykYyBcCPFQEgFpHwXhURmjysBABGretDg8WSQzgaFeAnlwRtnxEATDL78saGceiEJqBEGd4t2z7Als07MXXaHIQiYTQ1t6CstAqIuxJS/ua+olqc+r8VXCGQlAiztxAArOBt1sHa1KxZKwRz2D+bm5tw6dIlPProo1h2+zK8/NJLYlP+Tdnc//rFf2JsTRW+88BKxGMBAdJUOLa6RwIvh0MIACVVlTh+7BR++fxb3QgAfHmrr0ITAEgYynRo8J91yLrXaiO58gqntidFIEgSAHbg1KnTGDf+JixeshRVVdWIC5jHlAuqlMxT7S/y4lLDRRxPSwDIMl6ktmZDvqHn06m1XRR8J0v9m6/Pv38X/NS0F0ibNqe1AJBUADgvIKFSAHAYpBhjZJbrHALwU6VCFAD270UwEEDtvHlYs2a1AfgaeTiM8Ui1E+u4nnT8qNQbMXkW54lINCJt25yWRJNsUl8o2QObmpsMAsClAUkA6A15Ro1LfVP3+i5CJIrHBPhPHkn/qTkFjAbyY7G4gMQcn7Riir6WxACC9CRbRCJh6evm8cH8mET7MyKCzXMN+5lEFTucMs6k9vBkWa3zk9U60VhU8tE7XQ6cPHkce/ftQbArgDlzZou6gBAAxLDGrwIJPoXWRlrimHETWp1tXggAm7ag/swZ+N1eIQBMnTwFwY6AkCcKIQC8+fYWbN66BRMnjUVXVwBNzc146KGH5D6bt2wRIsUjjzwqUfybNm3CokW3YObMmQLcz5g+A9XDhmPrlq1Yu26tALubt2zGqlUrMWrkKEn5cP+3vyNpBV586UWsXr1KUj+8//523HXXXUIaYVqHVatWSfoHf1FRVgKAzGeO/k0BIHNYoZVmnG/1N1vBf/7d3NqCPXv3SooFql20d7Qn6U5s05Zn51ov9bCoWefwvr5nYiwhMZB9VtsrDlRWVODzk59j3969mDd3rlIBiOs1flIFwGkYxpxqievVv366E+cu1CPudGDZ8uWYPWe2kFN0l7WuPXo7vvaXbfrqvr19v0LWan1V5kLuYxMAslvLJgAU0prsc29QCxRKACiM1a0Xo+m2MoXfaWBXkSYA5HyvfFdVeRAAMtnXaqmhSLjo1hp6ateB3azs0tkWsC1gW8C2gG0B2wK2BfKzwCAjANDRRfCCwKiOeiO40RsQyerAIZBG0I7O+M7OzhQ75k8AmI4NVABgCoDOAJ79V60A0BsCgLkoychbTQD4LVMAuN3Y+NBj6LzWLqClgE1CAEi/6DU7FvNrMEPrrPxTSCRBf4V0JwkAl0gAeP0PQgCgAsAPn/kxVi5TBAAHnbdCADADLKkbNjPow8g/tm3WmzW3rbZ8LgdtQQoACjGHwEEmAoCU0MDnI5GYkGwcbhe2bPkQ779/CE899ROMHjtGcvDy+3RbUAflyk3NJX25k34FrQigL9GqBIW0OJaDEsvDqqslGn7btq247bbbsGzZ7Xj55ZcQjUTx2GOPwl/kx3M//znGjavCAw+uQjTWhlgkKsC4AKTM1awd6P1IAKDzmfVP8J/RvRx3+JNLNSBlJDAUBHIRAJJ1oQkAHlwWAkAd5s+fhymTJiEQUAoA+R9GX8h3T53mxr0Zu9Pt7XVb/LrBf+kyeRMANNfEIAAQ6IlnIgDUYs1qKgCoqGtNUpEumwe4yohRzpHBYFCIbRxfUlRv0jqikv1SEQC24MKFhiFMAOhFA7Y0wsyAkgLdHQ4rIUwReMzX6fqJRmPyOaP9Zc3j9kjUuP5epSqhIkRqJaZTjVFkIzXQm5+V0k9IZMrBiKDSgCIAACdP1hkEgKBBAFiM6urqbmum/MeTws/MRADQNaoJANs2bcH5PiAAvPHWZvzl479iwcI58HpdQhClvP+Fixfx/C+fl7nmu9/9WwHzt23bhn/5l3+Rc/70pz/j/Pl6TJ06DR9+8JFI+Hs9HklF8/AjD4sKwAsvvIBVq1bL/PXhRx/g6b9/SubYn//8P3DzzTdj7tx5ePvtt/Hggw9i0qSJiDEy3OnKqADwdRAARMElpzM7Q72actYbSw5DrcZI4OMAzp47h1OnT2PhokUYP2G8pE5I6a0pRJvuSkL5jJGFt7rkFf15f+nHfJQxr3BNQvIixwCmAuC/Z86aZazxTWWiXQ3b2gSA7LVrEwB60/oH/7U2AWDw16H9Bv1uAZsA0FMTp7NcXkB7b/cklkVZPjWYV7l6aoiBcl2+drXtN1BqzC6HbQHbArYFbAvYFrAt0JcWGGQEAL56Z2dQovMphStOcXFGZ5fZzmaydA48gqgE4QiYEFjTh+QydzoTCgAnTpzA008/jbKyMikTJbQpCTttmkEAYAqAYNBQALgJ3153J+LBjh4qAJjfIg0BYPObcLrdePLBx8AUAIwYtAkAOZx/xho/95ag/wgAIjtvSP/v2LEDn376KTZs2CBRg4wiZx7hlJpPA/aYv+8PAoDH6wU8bmzZ9D727j2D/+P//L9RVOITOWPlnE6DAFgc8xmJC0aKQUbBJjtaz8XEGUHt8frQdPUy/vM//0ukk5ffvlz6JcHQRx95BMX+Yvz8Zz/D+AnD8R2DABAJRySNAYvDSGxNguC79ZcCgBrPFMno0KFD8ptyz4z6zZcEoFUEbAJAkrRCO15PAgABd00u8vqKcPjIEZw7rxQApC/JkfS2CAgRdwj5o9jnx8GDB7Bvn6EAUKsIAB63SsMhOZ/1HfIgALBNt7a0ou74cYkgnj5tmlLNMY7MCgCqP9oEgMIWXIUSAEaMGCFrB46lXNtwTaMPrnGoTMI+rgkAVBZIjJUS6c+2o9oEP9fR/dbx1iYA9IwAcPxPW1E9vBozN9yDZqcbr/33m/jq9Ck8/Mi3MXnKRDVHl5Rg1+7d+N1vf4vVq9fiu9/9boIAMGPGTMyYMQPvvvsebrppPEYMH4kPPvgA99//bZF1JwGAigFsBy+88DzuXn+3RHn//tXfYf3dd6Mr1ImPPvoQq1evxvTpM/Bv//ZTUQNYvXoNSouLwZVvphQAmgAQjydVhqytudcErH4mADCtQmeoC0tvuw2lZWWSLiOxUrCoFsm4b0mn058AvYzieYzBhY0gybPTEQD4/uWlZTiwfz9Onzot7SIejaaswAT8twkAeZndJgDkZaYhe5JNABiyVWu/WN9aoH8h5ExOmJ6SC/v23Xt+t169V27PVPqCpTFavrca7PbOq6ZyGcO2X15mtE+yLWBbwLaAbQHbArYFBqEFBiEBYP/+/Th08KBIr9Jp2nrtWs8jkNI48AjGEpQjeD5s2DB85zvfSVRszwgASQWAb6/7Rh8SAMT9CI/LjZAjjlfeeV0IAE888Ag62zpE+lakPftdASDXjqEHi+2UrtR/1yuQMJeErQa4dbRzqgLAZUMBYFfdYZMCwErASAGQSwHAHK352muv4bnnnhOJ3/vuuw/z589PGxlqNk+vUgDIqzgErDRH3JsVAMLhKLxUkvB6sOWd7diz9yx+8k//F0LRsJBvQp2h9AOfQWrQXxaiAKDB21w1r+5tUlcAUFpSKkAaATVG/d9+++1YuWIFXn7pZQHaHnv0UZQWl+Dfn30WEyaOwAMPrUY0ek3IAVQIYFStymuutdxJAAijpKrCSAHwNnbvOYp5C2qx8cknBdTtaQoAPkITh/7whz+ICsDSpUsFMMqXBJAvAcCcAoCAga+ICgANkgJg/vxaTJk8SQhMSYvmY31bASClLxoklvwJAOpqwawMBYCS4uI0BIDV8LhdPSIAsC2fOn0KWzZvQVl5Oe655x6Ul5cngKsbmwDAFC3MAZAagd+blVxmQEn1J5fLnQDp+XddXZ0QCKurhwnZi4QN6/hOIgAJffwhIcD8jFEjRxgNKAl+mucUPT70HQHg600BoMufqU76WwHg5LvbUFldhRnrNwgB4K1NW/H5F5/jOw9+CzeNHysy/sUlJTh86BA2bd6MmTNm4dFHH8Ply5exZctm7N9/QPU3OEXen3XIFADr1q0TEuuWzVtlvudadtPmTTIWT5o8CT//+c8wbtxYaZtMA8Cof9qChAEeGzduhMflQmVZ+XUnAGgFCz3H500qsCgAcNzUigLGkIiPd+xAcWkp7lhxhyiZqHOSrcE6Sw1FAoCk7jBeub2tDSOGj8Cpr77CieMnsOy22woiAPxl5w6cu2hKATB7tpDSlJpI8tB1WShAnqu/9mZs7Y9rC30/axn6kwDSF+9rpwDIbkWbANAXrcy+xw1igVybwlzOoBvETPZr2hawLWBbwLaAbQHbArYFbAvYFhiIFhiEBIBz585Kjmvm+Kbjyu/39zgHKatER1+bq0fLcjMikxLi5qMwBQAHAkFNAKACQDoCQE8bhgp/csGJuNeN//jtS6gaPgyPbrgP4UAnJFev2yPRgVrOvJvzyvgg0/e5S6b3e5n2fXq/mIsGfX2uF7eqmDHX82mJ7gSAmAO41NqM37zBFABHUD5yOH74Y6YAWKmcsszNHjUAdAPsteaEZ6Q3owhLSkqwdetWfPLJJxKp29LSggceeEBIADwY2ZkuKrxXBADpAAYBwJS7PEkAcCBJAHALAWD//no89fQ/wVfsRygSNgA0wydvDuLPkwDAzPRSB0YUq25zuTwN6jwt4ZBKAigpLcXFCxfw0ssvYdltSwVgoQJAIBDE44//jRAAfvbss5g4YQS+8yDrKkkAkDQfJAAYLIQ4XEkCwNFT+OULZgLARixYsDCRLkHxKZTENuuUKR3MEbmaQGTO88320NDQgN27d4tMO9vBqFGjMHnyZFRVVXWTB+/Wh/NKAcCrkkQWpjrwFXlxiQSA43WYX6sIAAGDAJDsEblqYYARAPRrmppG7jGs787QKQDyIwDo5yYJRU44kZkA4Ja5ioQvSkDzKCsrlZzY8roEcHTbdSal3KkccOLkSVEW8ft88Bf7Mb92vkiOBzs7UVKWqjCiSpUM9smlAKCAI31+an76tJa1TDaWbq+1GwqoFOvYnavNJm9NoNI6/3Mc6i0olK3wJABQWeiLL77Ajh0f4+zZs0ICKikpxTe/+U0sXnwrrl2j8kuJkJgo/8/vzp07B5KEWOfLl9+B7dvfw/Lbb8foUaPwxRefi8z8lClTRLGI78S5gu/Ce2vFABGasJgnRSkjWwoAo964NlIpABw4efKEJQXAElRXVRmvr8b1QgAyPXYSJOdB1QODitXNpLqOEml8TC9mDlXrbQqAL7b/GeWVFUIAaIQTZ843wFPkQZHPKSkASBRl6iXa+eSJk6Lck5D/AHDk6DFRlBk9pgaTJk7C+fPnTe/iwOXLVzC2hkA/UH+hHtOmTcPOnTuwa9cnWHb7baiqrEBFZQWqh1XDRzWRQ4eFEFBZWYWqykogEoWnuQX1729HdVU1fPMXoc3thyNqpAtxkDCSWQFAT6O6WejelE8vkvnMaGckz3Hck7nTFBWflQyQhgAQiUZlNHGR8OR2Y9dnu+EvKcGiWxYJqdVlUi/R4565cfRn303Xrwtp3wUMaolT9fvoiH4SFf0+Py5fuoRPdu7E2jVrs6YASIzmDiDqAD7a8XFaAkBiFipA0SBdf+1ve/TEhtmu+brbS1+XP9f9bAJAdgvZBIBcLcj+3raAbQHbArYFbAvYFrAtYFvAtoBtAdsCtgUGvwXyIgAQQE6CFKkvnQvgzWIiQ/qbMqXBUAgOnw++yip8vP8APtq1G//wk59gVE0N2lqvCZBKRE4AEI9HHNt0pDMaDg5nAoTsSYWkc1hpWXY+q7m5OeW2PSMA/BQ3j7kJ377zG4gzz3Y0jLgjhnjPkXdVprgDTjrt/V688PqrcLpdeGTDfUA4CjpexUFryIGmdV4aH/a8GEkZ60y2VwBvBncyy54BfE9ekf36XPIPSXCqewkVASAfBQBem5kA8L9JADh2BGWjFAFglUEAYNt2eNxZm6Umm/CkX//617h48SIef/xxbNq0CV999RV++MMfCihAVQq2RysJoC8IAHw1EZM2vP/dCQA+wOvClnfex7795/H3T/8zfCU+RQAwgH4rDGfNJS3OYpMlVLmTdRvrjgTm0Z2TqTDMJzOS9sKFCwL6L126GGvWrhEFgI6Odnz38e+ixCAATBICwAqDABCRaE4FouoUACyzJgBU4jgJAM+/hd17j2He/Fps/N5GLJi/QB6tewLtwTrluMEoUEZ/yvcWx7r+m1H3TU1NOHXqlBA/eC3rnRGhJH+Q4MR7ZnJU56cAIIOF7u2IRWPdCACTTQQAVZfsHblgoAFIAMij1fTXKb0lAHCepZx49xQAVABQBACngwo1QTBlBUEygoI8CMSbD92+CNARIKaUdm3tPDRcbEBLaysmTpiA8RMmwOP1pEmh0w8EgMQckNqmunX7Qicjq4RBgddrMo4ex9jPOP/3JzDEiP+dOz/Bq6++KmMT64LEL5Iy7rzzTtTX10sZGhsbBQSfM2cOAoEO/K//9b8kvRDzx2/buk3ywJ87cwb79u0T5ZA1a9bImHPp0iUpP4lEo0ePVr2ZaSlkzKXiQfIojAAQRzQasxAA9iLYGcScubMl3QpB6ASBpEACgB4ndRoEkhmY8iLdGu3rIgB8+f67KKsox/S716MRDkThhsPlhNtDe0ZAwJqEKpIAwqEQBZekj+qjoqIKHYGA6q8ujygA6INzuaxjIwqg1+lBPv74Lzh+og733Xcvhg2rFgCfyhBM70NVKtolFA4jEgrD43DmJgAgOwEg0yifa/R3uUg0cUu7Ypn0ulmD/poQl3G8TQ3mR1T3O6dDbEGwf8cnO0T6f8nSpbI+6ezqSjvO6Q/7s9+me4/+BrwTBACuIeKKCOrzFuHM6dM4euQI7lh+B+Ki8pVcCZtTAOiZn7YjAeDDj/+Ksxfrhfi5bPntuHn2HHg5BzhSqTb5vhfPM/dXli/fa/trHi7kvl93eymkbH1xrk0AyG5FmwDQF63MvodtAdsCtgVsC9gWsC1gW8C2gG0B2wK2BWwLDGwL5EsAEC9SJrA3l5swgwl6QADgnejQYFQcQSzm5qbTsDcOp2wEAEbnakBAv0U6AgABRzp2KeH90ksvCWDLPO4El0UB4KckAIzD/VQACAThMAgAIj3cG9G0uEMc5M5iH/7w3lY0tjTh8fsfhDtGqWGXhPvpyKF0uEgifr+HVWjOY52ulhW4YI7Hs56lANyMMZwaic4IROYgIEgBMgOZfUoAqDuMspEjTASAiNg/Goc463moqMxknmZ+pqO+GRXKtnPy5En84z/+o+QDf/HFFyXalzmFZ82aJdda2+vXSQDY/M772H/gPJ4iAaA4SQBIWwsmEERe3playwkCgKG/0J8EgHXr1goBgPK5tKVOASAKAA+tQDRCBYCIEIroBk8QAESaoDACgB6jSNhobW0VYEQfCdDKHK0ajwvg/+WXX2LMmDEydhw+fFgIDATv+DeVADKRAGwCwMCZYvuCAMAI74MHDmDfvr0IBgOonVeLNatXK9DV6URXMCgRoEy/wfZkBhST7UvlhOdBmfEzZ06jru64pKtgagnenwoVM2bORM3YsfD5fRYj9gEBIGXCMRMFreNAsqzJQmSakNKNNOnOzX9Co31IrGIkN23KcUCA5wRg3psJunvbJIBOUtChQwfxxhtvoqamRqL+r1y5gkWLFgnA98477wgpqMjnFRUR5oKfPXs2nvvFcwLq33PPBrz5xpuSU76jvV0k5UkA4DlUemhru4bS0jJMmjQJa9eutaiIDFwCgHkso+WE8OZIT376uggAX33wnhAApn3zblyhgoLDg2g8hkg0CIczNeKdpDcO7Vyb8ghHItL/vN4ieNxeqVsSBMwHgVeqbPAgeYLqNWfPnkYkGkZ1dQUqKsrl35FwCMz/TsIMST2SuiIWVwSApgwKAEKcjSAWjyaUaTKNlgnyn9F1zCmBso2wJLOQOBc25k/ruVZiUrd7mbuqAyguLhFiYYjvG41KCgCmYLhjxQohPFkJANb79RTQ7al0fW/2HvnMXFYCAK8hAYBp0KgCwDEjSdg0VuQGr9Ks5tAfBIB0/TUbWTGf983YPo0v+nY0TqZN6U3ZBvK1NgEge+3YBICB3HrtstkWsC1gW8C2gG0B2wK2BWwL2BawLWBbwLZA31ggJwHAJ85MgWhTQsX64PE9JAAQ8KAMJiOuiouLlVO0F8XJlgJAO7MYlauPdAQAVY6IADYvvvgSpk2fhg3r10sUvkoB8FPMrDEIAMEgnIw0VjHX8v+MCvS53ivuEMDCU1KMrTs+xFenT+HvHv0bxqgpSeg4lAKAxuEt9+sZAcAC4DBOmBHkiTzy6nuqNii4xlI7pj8T8f9p2pZyQJvIA+k8fynsie4n6Oh/HdEsBTNfk1b+3+w2tUrTG9LaBhlGpwD432/8EbvrDgkB4OlnnsHK21cBkbD0mxdffhnX2pRMN53lBPzNh3bwEgj661//KpHfTzzxhET6MQL0P/7jP6QumfN36tSp15EA4MZmpgA4oFIAFBX7EY6EBJTMRABIqR4rAUDypSfJGdYUAJmbfrKeCS5YARW2OMpnX7hwES+//BKWLl0CRQB4SQgAf6sVAP79WUwwCAARSQEQQSwSkUhqIQDoNkkCQCiCkuoKQwHgbezeezSrAgCJQAT1+aPrWxM/dHSxrneC+4z4JdFj4cKFIv1Posj+/fvx2WefiQpANhLAUCcAaDAtE9CSd75pIY+5BKwyH4Vcn3M4ljZNXC5J7PJStvvIEZw7f14AeB3lq+6VErcpSjtJAsA+BAMBidpfs3pVggAQNcDpy5cui2S4IgAw7UQMJCDoKFrdvhjdSSn5psZG3Lp4MSZNnCjElEOHD0u0+DfuugulZaUWZZFeEgC6Rfur+yUJTMkxNv9+n2mi7M3sD0mDQPCfqiAkYZGsxYhubVeVwqPvYCe2ZxIAWAcHDhzAkSNH0HCpQaJo77rrLtSMqcHzz/9SIr8ffPABIQNQ5eH25bfjt7/9rcj8c0xgOgC2p7LScuz4eAfWrl0j4Omvfv0ruQfPG1MzRtI9pIKiA5cAIDXscEh+cx4cC7stHyw5DCQnfEqHNiewoEJ+RCLzt23agvNnzsDv9mLZkqWYOnkKgh0BuAmmG+o01rGgJByClQBQ5C9HV7gLXaF2RKMhScnBVEvS56UsKgWMLjiJYFR24cHUDpKWyThUCgqXRPfzcLvc6OgISJoOjgPXWprhiEaljF6fVyTxwyS+RsKSloZsAL5PNgJADFwfx4QwkC46O0GkSDO45dOzKisqZMwheU5IAKbxVSsA5Oo97BNCaCBpIhoVQgTn76tNjWhuacGwEcOxavVqRVTKIVHfHwQAvh/rgPWl56NEHRYgmZ9r/kj3vZUAwBQLHCs+3fkJQl1dog7CQ1QntBLA10QA0P2V65xEf7W8hLU+chEmMtafyc5sKXqKyZeoksn2PW0vPanL63GNTQDIbnWbAHA9WqX9TNsCtgVsC9gWsC1gW8C2gG0B2wK2BWwL2Bb4ei2QlQDQDH8xCQA6Q3oGN15PQ9h7SACg/DEd3XTc0Lla5KNTsOdmMzuktJQpAX+dR9dKEOD5BPzfeustidZmRHF1dbVIwVIK96VXXkLt/Fqsv/NuRBFDINiOn/3P/weTRo7GXXesgKuzC25KxlIenq7Z9CrmOV9IA5RFRT5EYjFcudaCNza9jXFjx+HOO9eJIz1KUDPMqOb0KvyFEwASV0j56CAmkOErL0Xc74WnxI+owyH560dUViHW1QVnJI7Ojo5kBBrfm2kbDJl1AkCUwJUoTG+RSKczSrU9EJBCV1ZWiGR1cUmx3KOtvR1lpWUSId/YyMi5OKjA4PV4pQ5CnV3SNuhMZwRlOBwS8Ky1uVk+I7jLZwWDnXJPf3Ex4PMh2NKiJHwZ5ccyOpWstopgs4SpGW0+5nTgUkszSADYVXcY5aIAoAgA8XAYVy5dxs+ee05AvwUL5ssz6STXh25jBJs02eTmm28W8J9tig572vIXv/iFXPLII49gxowZ8u58B+Yd1vKr+p6UCab0/WuvvQanswv33LsMT/3gcTgp0xsIoogy4iaAQiLzs6UACMXgZR/zuLF503bs31+Pp36YJAAI0cSwD9skiTkSFRiLorG5WXJTd4VCcHtVfdGBrerbrXL6Op0oKS2Rvsx/09FOJzvfkaoA/Dfrk0C6iswFqqqqBaDr7rxV7TOZAsAgAKxdK2SAFALAs89iwsQReODhlchOAHB3JwDsOYp5C2qx8cmNUq88NJSrx4s333wTx44dw0033ZSo73QKAJogQOLHhAkTpOwEJEkiOHr0KOrq6jB37lwB9NgmpN+ZQK/uDF3HAAAgAElEQVSBRgBg2XWOegKdjOSU9+kIwFtUJOQt82EF3dj3JA+0oXahI0gzpVCwDpTW+7W1tQvgyjKwzVgJALmuzzkQm07IrgBQbyEAWGgzhhKKIgAcVAoAQgCYm0IA6OoMyjj23nvv4fTp0xg/foL8rdsBgTSOrYnxIBwWCfJh1dVCICKI5vcXI9DRgVOnT+PzL76Q/NrTp0+XMYU2UoCkGvMIxm3etAUXLjSgsmIYFt+6DGNrxouUvIxbif5vEHoS+LK6XuE2BiDKcYaS6Sbdf6eZGJQ3yTA5HqfWd35ExYREOctu/LCUnBvckmNcjSOcDxjBrUgA+ujFYsOYh9kWj584ISoM48aNk/QOr7zyihAQli5Zgl27dmHs2Bo888yP8Oabb+DAgf24bdlSvPfedjn/9uXL8bvf/R533LFcAOUPPvgAP/rRj+DxFoHjDsFTqhlQAYAKEiWc4xLHwCYAsH385aO/4MzZM/jGnd/A+JtuEnIl1wlst5wnMh0JnQndDKiA0ccEgBjcSs3GEYbTEYcrptJyqEOVQJFaOG9FAUcMLje/J0EgZqTxSG1DLCMP9luXk0ofLnlPL1wYVVKJ1qYWtHd1wukrQsgBRJzqR1K5cD2TRQEgirCwQDkvy5wbUWOrmTjB0pj7ZCHdsKSkRMBYPV5zPmMd6iOXAgBBbL4v1zG0z7G64zhx8gTG3jQOY8eNw9WmJlEEmDtvLkaPGSOE2myHHoMzthELYaSxqVHWk+yTPDj3cB3Csa2yqkqUOUii4vqSNqTihibwlJWXy3vzWp7Hz3PNL1kLn+VLTeLlWH/5UgN27tgp/XvmjBmyDhQJfxlmmbJNrfcLUQDQw3S6/U62MnNN9uc//1nWK6tXrxYCKw+WiTbkeibbYd1/qf6TVLqStmXh7briEJUzqS/2g14MydebAJCLENHT9pLof06nzBk6PUdv7zfUrrcJAEOtRu33sS1gW8C2gG0B2wK2BWwL2BawLWBbwLaAbYHuFsiLAGAoAKS1X34O9/SXGqBALI5gKASHzwdfZRU+3n8AH+3ajX/4yU8wqqYGba3XJJpch3wQuGCEFB3fjMyhc7A3h9UBo2RalaOWkbjZCAB0VJIAQECSoAmjCX/xn89h3LixWLlypYBd11pb8Prvf49ZEyfhbx96GB2Xr8AbjcNtRED3lgAgdgAQ6OrEZ/v3Ye+B/XjgoQcFeGxubESpvxgOAtppwrl6RgBIett4SzpMixkdXX8Gb2zdhNP19QLeFjvdWLH0NiyZvxDlJaUCdtCJSjCCBItImLlzlaO8yOtFkdcnDtarl6+IQ7XI75MIsKIiL0rLy1Icv5TJ7epUADBVF+h4Jamgo71DbE5nMu9BRy4JADzHV+QVcgBBnsoRIxFqb4e32I+dO3aI03L8+PECMleOHI2u1msIdgUU+G/Uk4pWJ6CVBNdiju4EgKef+RFWLl+FWCiMxstX8cbbb2H8xAnYsH6DgGYsi3bNSk5vKWM4QQAggM/2x998P74bSQC//OUv0dDQgO9///si9dxuOKKt7bPvCQBxCwHgPJ764T+jqNgn6hs0kZkAQNs3NTfj1y+9iNNnzkh08eIlS7DhnnsE1Cj2+xPkBbYTt9spOayZA/ueDRtw9swZfPThR/i7J/4OpSWUQz6LGTNnSFuh9DEjXnkfOpx58B7JQ4GqSgHggqEAsBTrEgSAa0kFABMBIGooANB5n5oCwAnESQAIo6SqEsePncIvn38Lu/ccMwgAT2QkALz99ts4fvw47r333kTxrAQAnX9cCCtiCwI0EXR0dCh1k3AYJ06ckJQAmgRAcgWB2kRkIKNXjRzM9fUXsGPHDpw6dRrjxt+ExUuWytik+Cp6AFBRjOwPlxoacPx4HebX1mLy5EkCCvPQihnd1Du6DbQGiG0aWwj4k6DFg3nLFZnGgcrKKgFbCaCYDytgT5CP0epsWwRmOL7wyJTjvhsxwAQo8z01oEP5aA0OWQkU2cpTyNySmwCw0KQA0J35RWsmCQBUAOgwCAArEwoABMw45n/00UcCOt1777ek/kmq4W8ZU5j+hSMrwXZGr3o8QqyhLQjMaDC1I9CB48dP4FrbNSEHkARAe6o5UIGSPSMAaACHvyH175J6UcQqM+ieWn8WUkRa45snMtW2Uvp/noTEbu3J6ZT2IQQwEwBFuypShFYC6AXaZJAM2K8//PBDAe4Z9T9y5Ej85S9/kSjolXeswPb3t8u4uGjRQhw9egQlJcVCKty2bSuqhw3HylWr8dKLLxqA20j8/tXfY8WKFZISgGMA6/nihQv46qtT+P/Yew8wucorW3RVruocpVbOCUndyhEEkogSOTOMbWCMAduE8djzZsY2vvfNON17PfbYM8YkY6LxYBxAAgwiGEmAckQ5S53U6hwqV7239n/+qlPV1dXdCoT3zuFr1F1ddcL+Y++19lpfu++r8nk5BBRMxjgRyQRSaCjcZIq7QdikhYHYUThs2LdvLzaRqBLwY8rUyZg7d47I2JsJH/0FuIL+gBAgeO6BAyswftw4UUAhUY/kz/SD67750GChfrZzQQBQAkBhOGNRtNacTICRCvhXQD+Bf0UAiMLh4CDgz9xXsuo/jQBgVM0nCAAOJwJ+EgBccHYB0VAMzrwc5A0oQ8jtQMgBhI1tiCtugzsLASAcD8HuhJoDDPWBGGIJAoDMzwbomg609jT3sU2F+CPkH1V9rsc091hUA9BzYbb252e5H+N44Nq3fcd2HD12DGPHj5PKdqqnNLe2IhAKorikRAhkWi2hp3vrLwGA5yXRSkB0h0PtU91umYf5GtuBr4tShMMOr9cn7UhiGZ9N7zNJetM/92fN6Ot7NQGA8dq8aSP27tmLstIyTJtWJfskUUUj8esTJgBwDaJyFa1KSFCcNWuW2JpoQhr3Kinra5piQjoBQMgpVDKwq3Gd+LslMWbiomqWJADYhADQ+14lc6S1akff2qEvmhhy1307naF40uc3n8YbLQWA7EGzCACn0amsj1gRsCJgRcCKgBUBKwJWBKwIWBGwImBFwIrA5ywCfSYApKRw0h4yLdnRxwR8whu+nwSAvNxcSXAzceR0OkQW9UyO3hLUrEhPP1j1RAUARQC4HUXFRZLwJDjzxGOP4sjhwxg5cgRyvV60NDWjs7UV82fMwLKlSxFsaYMrdvYIACJrjTjC8Ria21rx5xWvSsL0tltvQ0lxMSLBkLIBMFUE6ec5GwQAJpbdBXlYs3UDvvbNb0il2swZM3B0737EQ2F895//BVdcfoUQOdheTLCyisnt8sDhsCN/wAA0HjuGYDCM8tIyAVuCoaCQKUpKS0Rut72zQ6ojNdhDkLC+7iQGVgwUggCTr8y5S/W0z4fqo8fkPJRRZqKaYGcwGBDv1NbmFkk25+bm4fCRw/jxj/+XVJc98OCDUvFZW10noLvX50E8FkMwEFDJRYJrTHSbknvdCQBlygJAEwAaGvDfv38Zo8eOwdIlS5VagteXlQBAcgSTkhqk5M+8H8btiSeeEOD7rrvuEoIHv6dagvk4uwQAO8KhONweL+DWCgAn8OV7H4I3xyvkGyUgYFT7xoGOzk787Gc/E+LDzbfegg8+/FCkxr/9nW/jlltuRUtLM4qLikX2urioCD6vR6St/+f//J/46b//uwCZr77yCu6//348+esnpQL+xz/6scjjM36UUS4oKJT+wJikEiBOgwBw4yJEY+2IRaJSvadUHzSo1H8CAOPPpPfKlStx8OBBLF9O4oc60gkAmmjE/sh2Znv6fD4hovC9ooTR0YH9+/cnSABUCaBtgCYBfNYUAAiWaJCfRB1WT3JuZNuRsJVajazAYfMhAHVMVayyjXXF7+kQAPR5CwuLBAw/1XgqRYKbv89GIOjvunJuCQCKjBYKhoRItXr1+2hubsHVV18tfYcgmpL4TlUAYPx0ZSqJOfyer2kSAOfZXbt3yRxKEgCJUOyDBNr4dboEAA0CU0VIgH8BDNXUp8FDFX/zamQmAPQEtqS+3l2Buy8kgmTLphMQNJmCfVUDOZyTVHyVxPuZHKy8djicqKurlbnxxIkTCTD2osUXgQowTz75BDq7OlBSUoSmpkZcf/11GDV6FJ5//nkMGTYMkyZOwvur38d5502G15eD119/XeYKfnbD+o2y9hXmF2BQxSBRFFBjTpEAbdQDSrPBSU5Qnz4BgCvspk2b0NzUJOAq1w6uz6NHjZY5IR0A/jQJAN5IGOv/vBK+iCpHVsA/SSSaCKAUAJxCANAKAAo4Nx8EzHlwLyckAIcd/kAQLnjgiuYiDie8JUUoHDoQZWNGIOACgsR6bYA71jMBgH05ghDIWSSozb0aSa0im25UwieUAGKG4ZLB6e1LLxfwP208xGlREAwm2knm7R6GshAASHqjWlJDg1ilDB8xHOdNngxfbq7sAakcRNYQwXeOQZkz0tYMcyz7SwDgHoLkEr1O6fvRRACSjTWRTAP/JAOUlpXJGtza2gLasZCYRyKpsg45+4cmAJAQuW/PHlkD+PcG94Gct0l+dTtp/mXs9T8hBQDuTz766KNEn+ZaROsOriMcv6nqKRnWW9NY0Ptejh+Oa/Nsq5W4FEklSWbU71FzW18B+uSa038CQG/XOJP15+z3G4sAkD2mFgHg7Pc564xWBKwIWBGwImBFwIqAFQErAlYErAhYEbAi8FmLQJ8IAFFTiq+35EY/9OxP0wKAftlMCguQ7HSgM81Tvb8hNidjddW/SsbaJcE3e/bslFMyYUQA7uWXX8a+/ftw+xduFyCTpYPhQADP/PopeJwOTBw/Hu0tLcjxeFFaWIiSgnyRxY8HQ3ASBGCuOGEB0FtSqftTaQsAqd+y29AVCiK/uAiHjx/FK6++KoDmsssvx9DBQ+BiZZBR6WU+09kiAMDjwvrd2/HFe+7Gsmuuxnf+5ds4tGs3/se3vyOyrf/xs59JkvTFF1+UisbKqZVYctESVFZWio3CS//93zh+7Li8fvkVV0jyn1Xht952K1raW7HitZUiU83kOCvFmZQ9ePAQJk6YiOaWZukPU6ZMxS0334wTx46L/P3x48eliuyq5culmpIVky6HA12dfgH6v/jFL2HN2jX4tx/9GJMmjMePfvhDkU5e9dYqAcgmTz4Pl116CQaUlIGpSJIBxBu+nwSAZ59/AVOmTsWll16ChoZTcDiSFVGZLADSW5p9kEl7JlYJ0pEEQIDu5ptvxpAhQxLStfpzZ0IASNGMFahLEwB8gNshFgCbt1ABgBYASgEgnQBQW1eHL3zhC+gMdOEX//mfCEUi2LBxAy699FIBdB/91aPiTX3o4EFUVFTg/q9/HR9++AH++Z//Gb965BHk5+XhmaefEWCTr7GK/rnnnxMAiEDXrl27hQDA5ycpwGypoGJgk4q4mtrqrAoAv/jFzzFyRDmuv+ECxEgAiMYQi0QkkZ0gAMRJBDAsAIoLDQWAV7A+xQKgyriqggYJABBs4b1Sop1KIPpIgC4mSXH2NVo+sI1Z+c+Dn2c7sn+wrdnumgRA9QdK/2oSAN//WVIAIAHk7VWr5DmWXnyxVFIymf/ib38rr7HdUuagNDCH6gE+r1fG9L79+wXckPm4h8rB3gB8VsvTo5ig1MCKiu4EhPTzZgGXeltb+k0AkMZLQm38rmcFgFQCwJo1a4RUsXTpUkQi4QRAbSYAkPTAvkFQi6AVDyVxjwQJIC8/X0g7tKvgnFklahCjDfufqKiPrFixUiwAiovKMHv2/IQFQDhIUJz7A0PNx6jwT7qwx5GfTzUIxUAj2KjvSccyOwGg93UxrQDciGd2+FIDiOn2EoydAE8aHBWFGhuiMSosKI9zRQI4g8NQ7OCYr6uvR/3JegHJCJZNnDgJBw4ewKOP/gqTzpuA889fiKamU5g4aaIoKPD9JLhpiXi2a0lJmSitcN6ZMH4CThw/IWAg59qB5QOETJSb45PKYAXGUulAzZMyrlIsGPpDALBj3749Z10BQNb+jZtQUlqKEcOHC7jIsUtyA9dzM8Cqq4TNrfFJKgB4IxF0HDwKT4IAoMaBJgJoKwBlAaAIAmzHdACbcz0P7i+UhQcJALTEcQMRLwLhGBx5PuSUFcGW5xPwXykAxJFNAcBMAKANEdcVUUIxBUwRXZKHllPPOoKME2jlgMRYNkBnthfHiyiSZCEA8HN8dq59bGf25/nz58Plccu+rqy8XOLAKTInN1dZjujK8B7m6b4QAMwKH8899xwWnr8Q48aNl35GMgKr2d98602xz+D98LpUtgmFwnj8sccwYOAALFmyFBUDB2Ld+nXYtHGTqDJxre+NUHy6MweJFVS0+t3vfodRI0ehaupUsQgiKWLenLmimpPjy/nEFQAYqw8++EDUYwYNGiTtyGPixIkYOXJkHwkAqkMlCQCKMJaE+ZNWXKSpkACgl01b3LA+AJXq+ntQPSk5F/b+ab45dbyoz5ivnO0uuv/uXPUX/SwWASB7q1oEgN57vfUOKwJWBKwIWBGwImBFwIqAFQErAlYErAhYEfi8R+BzSADYsmULtm/bJjLjZWWlaGvvOKOivPQEDBOSrMSlBDeleW+88caUVmaSir7mBJlPNTbiyquXCwGAMvtRfxAvPvMsSvMLsPyyy+gWKyQAeq4TRJZ/E9X4SnpVJZSSCa2+dilNABDJYrsNIQIxLgd8+Xkif75l82Y01NbDabdLZf2AsnK5T/pB6uNsEAD4EL6iAqzfvQM3fvF2/M0Xv4jvffdhRDu68E/f/JYQEh7+H9/Di8//VmSrmSg9fOgQxo8bj29965v4/vd/gJrqagwbOgz1dfUCzLNS94Xnn8d//fKXCMfCuPuer+Chv/978fMlgHzRRRcp/+p9+3D5FZdLApYKAk/9+td45pln8PLvf4+lSy/G/v37cNGiRVi6dDHu/ru/Ez/hqVMqseqtt8S6gR6ujz72mADJCxYswHPPPS9S5azkYn757+64A5PHTkCgoxPRaNjw2k5KDosCQGsznv/D77F+907kDzAUABZehHg4hFMNp/DsC88LOYEAOKvczASAvrQ1k89UnCDhhYA/25aVoFSmuPPOO0Ue2XycFgHAwCHNwIABDxkKAIoAsIIEgK0ncPc9D8Gb61XWBWkKAJTU/c3Tv8EvH3lEvMerpk1DZVUl/u7uL2Pf3n248srlWLhgoSSHn3zySfzoRz/ApIkT8d2HHxaiyMYNG/GTn/wf/OQnP8HP/+PnAt7+4he/wJ/+/Cf85S9v4srlV8mzU1p/+fIrDalZcwTSCQBzM1oAkAAwYkQ5rr1uIWzoFAJAPBpNgP/y/ATL4i4EwxHkZiQAaAsAwx7CADRY0U8CAO99yZIl3eaPlLtNA6C1jLuu7Gf7E8wjOHH06FEBaplsnzBhgoAhVL04HQIAAcf6+jrs2b0b06sqz5oFAEGmP/7pTwIKXHXVlbj88ivEz56kDo5bkgIoT8575vxKwMvf5Zd2ZDU0qzEJ+q9+/3385S9/wfkXXCAgTFFREZqbm9DY2CRV7PwiqN3eocgbHB+DBg8W+WnK2tMGorSkVGJHtZaNmzbhumuvlXMR9GIFNuWdR44aJWA440F1iq5OZS3BCkauMQQkGWMC5Xw2s78132cG8/pHADDNwgaaoQkAW7duk/k7swWAUgBQBIAWXH755TIOSQKgPDvJKwSIpfsaQHZPlgdSPSkDmLLkdmzfvh21tbVCemP1ORVYOCeTAFBbU4+iolLMnr0AQwYPk9rfcCgs8TATABLKPgYpgAoATgd1/xUBwFz935f5r8fyYfWEplP0Rk7MfLVMFgT6NYaPYLkeX/Sij0WT6ix9u/+0dxm3TNBTy6YL6YjAr82G3bv3YNOmDSgvL8V1112DtrbWhKQ+P2p3OAUoDfj9Ik1us6ufOU8IQc1EYGBE2CcikRCiYteiarblywC+TpsAYCcBYC82bdmY1QKAT08SG9c+zmHZDt4dx9/OnTtlrF1x+eUiz865lGNrwcIFUvHM/k3iCcdxOoD9SRIAuJ9zRh2wZ1S90n3TAAwzeTD1GIw4YrQMoB0Hd478N8PnOe7sMcDV3Izqd94W+wXvtJlod/pgiyoii1YAIAGA7UDShHnO4piUfkXAtedifbnTdPhSCABphBjubwXIJSE2FJL5OFthNvfZVMrhvn7uvHmiAJCgExlKBRJJu7K66WbJ1U/CFu+LCmJcH7gfeezxx2VNuOGG69HR0SkWRVwruL+npcXNN98ifZDrw4aNG2VfyrHGfee0qmlYsXIF1q1bj4ULFuDe++5L2Oic1tyQ9iG2E8cz59hIOIJgwC+gP69bkJePAwcOYNfHH2Pm9Bmyt6dSyZlaAEifiURkrHKfxfbJdmg7E+5HSNIh4WjDhg2yJnFfTbIi/57ieCaRkXvZ5JG0itGvSd9JuaB5Xo/D7XKgpblJ2kn9nZZvqFoo9Y1uR1ZFOvap/qwbyrIscR3VMfuoCpP5OhYB4GyMlNM/h0UAOP3YWZ+0ImBFwIqAFQErAlYErAhYEbAiYEXAioAVgc9LBD6TBIAt+Ou69bjvoQcxcNBgtLe2q3yLoRhA0EZJjNITXAyFzyja6dVYTJgzccmEKYGf9IOJZwLEL7/8B+w/sB9fuutLKC4qhCMaR8wfxDOPPo6h5QMwd/oMRAIB5Hl9sNFTWDzk0xNUfO3MCAByBhsQtQNRG+DJzZFk5bHDR/Drx5/AiaPHMGzIUIwZNUq8OQl06+NcEQD+7f/+V7TXN+B73/0utuzcjq89+AB++P0fSKL1P//zPyWJ+uivfoWLl14sidY7vnQHvvXNbwmQz9jSH/m//uu/8NRvngIcNtz71XvxtfvvF0CV3uqPP/64+AQTGH7kkUfES/nll/+Iu+68C++sWiU+yNdddy1eW7kSkyZNxDVXXYWf/fTfBXz+ypfvEfCY1V0kAfzwxz/CpZddhmXLrsCPfvhjbNmyVawFxo4dg7+58WZMGjEKoU6/AGwEds2Sw90JAOW45+tfw4VCAAjjVEMDnn3hBalcPF0CAPu5rghn8pTf/+lPf8Krr74q988KYPNxJgSA7gPJpADgMQgAVADQBAAqAEj6U/VrDlECszW1tTh05LD4Wh86cgQffLAW//Qv/yJx+Mrdd+OrX/0qli9bhhtuvBEDB5Tjuuuvk3b83//rf2HdR+tECeDXT/1aCAJM0r/8h5eFtEG7hqFDh6G0tAzXXHMNrrzyKgSDoQTQqSAKEgByUVNbYygAkACwRL7vaG/HF26/Hbk5ufg5FQBGluOaa+bDhi5RyNB+yAr8V8ndJAGgyFAA+DPWb9yFyulVuONOEgCoAJAkAGiQghYATNBfcsklKWE1g7ESsyyeuBogpPoD252fZf8nqL148WIBxdk/PksEAFaYs98/+tijAkhdf8MNePPNNwX0pzLE1m3bsG/vXgEtCRhcccUVAmpQNYAV7SSQkCTEanQShkaOGIF77r1XyAHsA5z7SRzgGOZBAIaV2QTxK6dORUtrKxpPnZKfJ513HkaNGikA9ratW6W/0Sv9rbfeEkUFVk3yWoxlY1MT1q9bJ1XWBH7or8z2o6IFr1dVWYnxEyZIZav5OJsEAJ5XKwCkEgAugsul5MG1BcCaNavR2tKKy6+47IwIAKy2JWhDQJrV/iRdEMyZNWsGXG4XOto7MisAxBUBQPX9pALAmREA9IpkXif1ubMt8/0BcVLP0x2A0eeSTYcQACLRWEIBQEgBBrHidDYeiTmGlghxwGEQArUaAUG8kyfr4XTaMGTIIHT5SUgx3iSEDYciAAQCSjLeQcl4EgDCIh1vszkSlgLcG8UpPy/tExPFllicoKIiCsh8aYRaiADyuyTBLbWjq3bg/ohAMoFYUQDohQDANbOJY2v9ejmdlnHPFDveKUkMfLZBFRWYNm2aApjjMaz94AO0NLcIqEiQmHscOR8rzU0n+yQJAAqqdCIuSjHpuypjEUkuJsYb+rJfJQGApNCY7OlY8Sy9kmoecQiJNPkVh7MfBADzfpnYp7nS2tQdeuza3R4n7cl5X4kjFkdXV2dWAgD7EcF/qt9wf5hXkN8jASBl3jXWzWx2AJkeQogJkYjMs2YCAIm+XZ2d0q/SCQB8nWsuCQB//OMfZH95w/XXY9z4cXjppZdw6NBhzJk9G/c/8MBZJQBIDzLsoLSiAseHy+mUv02odsV1jSpfVMugeoHqJ6mWX3pMsC+9t2Y1jtVWC6FiwfkLcd7kKWJ/oNuV6wDXWiovcV3gWM92cL/J8cqxSgUAjvfGxkZZXwn4T506VRRlCNbrMZs8HwkAqWfvNreqTirjgH8r2SIReGBDocsjc15rOIS42wm7k29Ir87vZV2IawJAD3Net7/XCP5HTcQzpaiSmRqTHjX1F2DKLMF26ieBpb9rjqUAkD1iFgGgvz3Ker8VASsCVgSsCFgRsCJgRcCKgBUBKwJWBKwIfP4i8BkhAHSFQrB5vfAWF2Pt5s0GAeABDBw0BO2tHbBJlYbhoeqwSwUkE030imQCPL0qqD8NkakCg0kZJgpZXUZQxHwwgU0FgBUrVmD1mvcxaeokIQA4I3HEuwLYuX4jFs6chQUzZsENOyLBoJH2MaQrjZOpwhRDUrJf1WHqBGYLABIAIiQA2AFvTg62bt2KdR98iLKiYpw3cRLycnLh9XjgcbvFqzQlCZU4V1+ilppQM4oIUxQArrruOjz87e9gz8Yt+Ld//VcMHTcaN9x6M771zW9i3tx5+NnPforfvfg7/Oapp3DNNdcKyHvbrbfhwfsfwDtvvyOVtgTwHvnVI1Kdf6K2Gg88+AC+/8MfiCQ4q9/52TVr1+Kxxx7Fi799UWwBHnv8CXztvq/h108+iRZWx991F97/619x0YWLUDl1Cr7/b/+GL33xi7jm6mtww/U3SFKSqgLf/va3MWv2LHz96/eLegCrh+vr61FTU4377+N1OFMAACAASURBVLkPN16+HJGugBAAVDI0mcT7JAgATMjy0FLwTM4S/GfClZKz9H42H58UAcBDBYBIGLw7MwHg0OFDeOSRX2Hs+HH4h3/4Bxw4dBALFy7EJZdein/4xjckSU4g+MrlV+KOO+9AUWFBCgHgwP79+NnPfiZEkV/+8pfYv2+/kEQoCf+bp5+Wq61ds1Yqy374wx9i0KAhpsfXBICkBcDcOXNw8cVL8czTJAC04Qt/+7fIzfXh5z83CABXzYfd5pdW1eBc4t9PmQDABxPp+oEDJZnOylh6ANM6Y9KkSZJ418QAzksEJtauXYvDh49g6PBhmDN3HoqLSwy5XI3M2KRi/lwpADCBz3mTahy8J/qav/H6G1KdP336dBnvgwcNkkp/PtNNN92EDevXC9g+cdIkATFGjR4tZIA33ngDF5x/vrxOMo/X58XgQYNFZphA4JKlS/HEE4+LtcYlF18sYAnnAl6LcskVgyowZ/YcvP7GG6KccNttt6K9vUMIAOPGjpV1gzG99bbbBLRY8eqrUvnPe96xfQf27tuHCePH4+ixY/Iv33cuFQAIwpLks62bAsC5IwBQ2rqgsFDizRhRYYTkJwI3XJ+osLByxWtiAVBUWIo5ogAwXMgxquqcLuB9IwAk1p2MpL3USs8kapgkAJilu1NXqzMhACTPpM6fCubGogStI1I1THD+DLB/uZDMLQboQ/l2XxhwGQCyy+UELSt4C7EYLQeUl3pCUt7wiU8hABiEAJIWSQigXYH2dQ/HY+iIhxFFDE67UhmKEvy3k8hGOxtjL6FDcA4IANxfUbnknXfeEdUX8/4jfcfB+6GMOZU9+D6CnOxd/DcQ8OO1116X2JE4RJUQErn8wcCnRgAADHusBOjdLaIZVCpk99bLZkudMFmRz+r8JMlOg6SKQBJPVQComoF2FxUA1L4hXQHgkyQA8Ck7OzqyEgBIbiNBbMSIkZg3f66sHT0pAJiDpvft/QVQz5QAQIIUiYQkM3I9OrD/gCiBjRkzGvfec2+KRUVfdtTZ3kNyn8QjFoPL4RTCM//2CZJYnJsnijXrPvwIPq8PUyZPFpISFb/OhADA+9m7d68Qdkh8o01TtoPtRzsTKotxj0qyD/+lNQAVZbh/5XglWZG2RakqIFR0UMoOiSnIPMEK0YUEZ5theRGDIxBEmd0NW00TGpubYRtZgaCPKig2sfrq37pAOxT20mwEAH1v+m81RdhOzJwGAUCr22gSaveYpVLANVGmv/23v33KIgBkj5hFAOhvj7Leb0XAioAVASsCVgSsCFgRsCJgRcCKgBUBKwKfvwh82gQAo5rOHwoKAcBTXIS1W0gAWIf7HjIIAC2d4kWuky6sVunq8osnerqfaXp9fW9pVjZYegKGiUWCakz6i2RligSmqh6i3CZBpFf+/EdUlJehrFApAET9AXhiwJLzL8DYYSMQJfifkEhVCXjlYam6Cr8X8KS/BADDa1WdQykAaALA+o0bsXnzZgwfNASXX3IJCvMLJHnIZCIv5ZeKwkT6Sr7p++VTE9w63jlFBdi4awdu/sLtyC3Ix0WLLsSRPfvQ2NSIB775DSy99BJ859vfxqpVqzBz5ixs2rQRl116mXi8/1//+I8iezx1ylQB77785btRVVWJBx54EPPmzUVOfi5effUV/J+f/ET8kX/zm6dFQYDgIMkAL/xWWQs89ujjogjw0Qcf4rcv/hYXnH8Bdu36GPd85SsYUF6G7373O/jqfffhlptvEVuH3Nw8/OM//iP+9fvfF8D/7rvvlusTAGLl05Ytm/HP3/wWbrziKlFyIGjK/sYEnyKkkHBhw8mWZjz3R1oA7ED+gHLc98D9uHD+hQiHgmioP4kXXnwRU6ZqBYBTUq3Z28GkKfs3DwK1BNqYPKUCAj1gCQhfd911knhNr5g6XQJAxuo/VvmG43B7vYDbiVdXvI0tW47j7nsfgifHh3AkBMJIZgIAx8zD3/ueVGZfeNFFAvS++957ePjh72LW7Nm4+aabxcpg5MgR0h/+6Z/+L1FpePjhhwX4/+t77+GJx58AvXlJyFj52krcd+99AkRu3rRF5MlffPF3ApTyPYMqBnXzYGXb1tbW4Omnn8GC+fOxeMlFePaZZ9De1oIv/O3tQgD4xc//QxQArr5qAey2gFG4bPToxJhNKgDkFH/yCgBsf4JfrI4kOMtKyQsuuEAS6ky0E1BjvPuuAKCAUkUAcOOkWADswrSqKowZPcpUvahr1dJn1PSeawCvprdRAYDzJ6v1CZaMnzBeiAnLrrhC5oN333kXs+fMEYDvwIH98iwcv/Rgvvrqq4UAQL9nKgbQSoKgCuXDSf6440tfwoiRI/Hss8+IQgCJPJzrSsvKRMKZ9gAkClCBgkoUo0aOlKrSVW+/LaoDt99+O157/XUcOXwYDzz4oMzjP/3pT0UFgGDOm2++hbvuvFPIQSQq0MJi9qxZIlHty/HhiiuWpa0H/bMAmDZ9usQmeZiBa1ZfK/UKEgBomxDwd6GqciqWLCYBwClgeygQknOsXr1aQPukAkDEZAGgPccNINEEqpgJb/wtn6u5pUVIY5R8HjNmjIBbdodNZJbr6uuSBICiUsyZtQBDhgyXykdWYCYtQAzYzlDqUet1HDm5OeJ7LiuVAfZklj026Y8nyHEmYoHJ0kDWLCERmFf4TKu9fq2nfmySoOblCc4nCAAkHBL8jyMaUUCcSGxnFELvaUZX1+XnlPWLXATOWBTeSBTeaAxNx6vhMApXhTwTiSAaiwqY5fa6pcCUREelAgAB+ZUFAD3i7VIx76QCQDgkMQnx81H1XlbNhlkd6/PA5fPA6ctBmPYQomTjUBX/aet/dgUAWgpEuysABLswZcpkzJ07FyXFxUYw1D0Q8KurqxNAkWooBAdTjrSmcbucAnIy3pReb29rE1IAFZl4UAGFY4FkItrfBMNUoWBc7GIRJBYIpq7E10iOeGPFazhx9Ch8TjcWzJ2HsaPHwN/ZJWQDkb/PsBfMDYdw6N1VyC8swLjLr0BDnDoKTrV/s/G6yv4iuX/qjYjS2+8z9CPNsjTaX5M75H4NW6kUC4BeCACMk5mvYA6/vlS2WV/A5R66e6IvGesn+2NnZ3YCAPdaVHfgOjBx4oRzTgDg2kfiIteH01EAoFLN8BEjBOAmKXH8uHGyBlMh4Itf+mI3S4Te9nr695rcpMnH+nWl9EHg3yXjnAQ0kpJpAcBrkuQa6PJj1syZ0o+FkHUGCgC8HveZVAA4//zzUVJSkvURtOIRP8d9q44FrQM6OjqEBMA2njVrphAK9H5VAHPqZ7A/yvqkxhH/XtLqFtyFcI8dtgMBp+rv3nAExYEojr79Efbv3YtRSxegcNwwxNx2Gcs5NqfMpwLX0zpD3E6S8xz37ooIJasIbFHu50kzUoQbrbihhluquo0octjV3ojXUNYfduoSICw3z/PY5HcuY06Xv8vEwsOGKP/io60D/6KlmIBayHrnA/W1E2V4n0UAyB48iwBwBp3L+qgVASsCVgSsCFgRsCJgRcCKgBUBKwJWBKwIfE4i8GkSAIwQMfnTRQKAzw1vcSE+2r4Nqz5ciy9/7T6UllegrYkKACppqd0hnVIlZ5NEOY8+wVTGm8yWkJJEZcI/LaPJiht6pfLErL5Tv1YnoBQzQfUVK1/Frs1bcfvya1BRWILO9naW7cHrcipZdFYTGkkk9agKBFGH8a+8pM9/en2GhIRAOITC8hLs2L0bb656C1OnTMEVF1+K9pZWSYqlJ/n1lRJwfm8BTLm11GC53B6pjmxub8Nbb6/CiepqtHd2oKy8HOedNwkL5s9DYXExDu7dJ6D9x7t3CeB2/kIFZB4/cQJ/+OMfUFdbJxYFt956G8rKSsUCgAnEkSOHS8KTMt2UACYwdtNNN+PY0WPYtWs3rrn2GpEQ37ljp8jCk+hAz++9e/ZIBfDVV1+FgQMG4KWX/huXXXYZysoHyH3woH/2itdeE9n/m2++WYBG2gnwqKqqwtLFi1GcX4AYvZ9pOUGP5YRnqCJe1LdqAsB2IQDc//ffwMI5CxEK+lFfWyfnZwUz/c+ZMC4sLEqNps0mgAqBewK9GvDluNCvs3qKlgeslJs4caIALaxUlp6UVpLabwJAlgQkU53hSBwujxc2gwCweetxZQGQ4xNvaZXyNHp4HMjNyxOwmgoNu3bvkp5OBYCrr7laAOwH7r9fSCCUdne6nPjCF/5WgEySL5YvXyYV/3wf25WJ6DWr14jkMyvMtm+jR3m9xGjJkiWonFppDCdTB47bkJuXj9qaWjz9zDNCIrn00ovx9G9+g47ONtx44/UoLSnEs08/haJCF65cvgA2W1CSzjJKTUOT6Fsk5kAwFEFuSSF2f3wETz71ajcLgAQBAhCyBkkbL7/8slTAU6nBfKS3F8Fc9nMC4gT1tecuFU6YvOXXxo0bpSqPYDbBafPRXQHgAxw+fBhDhw/HnLlzpb/J3JkYtooA4PW4cLJOEQCmT6vCaPHq7VS+5OY5Kuu01J0AQCCAKh7s6z//j/8QSX3e83333Ytt27YLgYWy/06nQyTsK6uq8Nabb8pVqBLBMZibmyPKFlQKuWLZMpnDaAfC8UsVESpC8DrLli/Dq6+uEMCaKg/0q9+zd68QGdh3KEP84EMPicIAv7/llluwfccO7N27R8B8AigkE3Fu4cGxT1sNWgf84Ac/kOpr9lWCGpSMvuTiVDsH6S8ZqtmTBC/A6XZhx86dMs+RAECiQVIKWCnNGD1PwFwSzrZt2yrEBgKg0yorhQDgdioCAL8IqpKswLVpydIlyVXFmAvMfczny5FY8f4ZW4JIJDL5u/xCnGjraJf+RQWE8ePHJyr/9RrV3NKclQCQDpJIPEwkABIA+JKWuHc4KVOfLjWv4MzUgwA8JefDxjofT5xDx0vFP7V6M1EdTTBGvhSxIpUvoGLO+GnAnfcnZMBkcyASiSEUjIHbDCXFnTbfCubDfUIPkKgtjs6ONricbsRjLtjhgMMWQ5kdcB47hvo9uxCJhuHxuOD1+aQ/sq30TURtcYTscfBfTQAggUz6QMAPp80OJyXBHQ6EQkGQfGNz2BGJRGVNjtudCMbiONrQiLzhIzCqqgpBksvsDkLHct9qr5K5H2ca+txzEYAnQUQsADZvhD8TAcAUEqrWrFmzRsZZJgUifZ0E70OPCLuaq8wHFSpI/uG/02fMwNTKqUIOIHGI44KKUAnaSDwmcQgHQ3h9ZZIAsDBBAOiU8ZAYw2ly3HnpBIAYQUVFAIjHg6oqP25o4CTW4SwgfwLM7wlC10+qOqEA/ALq2mQuEhIiAd6UOToKZ0szqt95WyxXvCYCAPtszB5BzKZsG0isYBV5CgnI1OUztXdK104D/3V7JWg2jAGtdGSsxKQ9kvObMWrN8yUJKuEI3nn3XSEEXnDBIiEMJNrPOLGZ0NHNMqefEuok43CNJgGA8zJJhhMnTMDyK6+Ueb6osBDV1dV4/oXnRZWAxDU+D/eS3CeS+Euwne9Zv2EDrr/uOtm/8Isk0v4c3FOSoMKDbZNORtZqBRrYZ9vz/s17FFoAnKyrFwsCqnwlLEaMttIWDxrc7s0CIJ0AwDj19dB2BekV/X/963tiZcI9cGlJqSicCNGa9iUxgvAx6ef8GYEwGqvr0Fp3Cv5IGOPmzUSHG/C7FBifF4ohdPgEOrbuRVvdSbgGlaKicgIKxg9HW3MLBkU86KhrRGtHO3JLi+ApKwJcTgQ6utByqgmuuANunw/FQyuE+OaNO1FeVIzGkw1yPVu+D+5cL+pqqpHr86IoPw9NjacQCPrh9HqQO6BMERc6Q2iubZC9YcXIEYgX+NARCiDY7kftvkPI88cwZtRoxIryEM11w88NpsdFphL4n7Z+ISGgV0GQvjZAhvdZBIDswbMIAGfQuayPWhGwImBFwIqAFQErAlYErAhYEbAiYEXAisDnJAKfAQIAK0FEAcDnFin5D7ZvwXvrPsQ9D9wvFgCdrazONaq6jCQrE93M6EtVu5Euz5KDTwHAuxEAWJWY1lyJahyTLLiuaOzsaIfP58Ebb7yOI7v24u5rb0V5USkCba0KUIiqijR1mM+crEY0A4ZEFbrfQd/7T0dnJwpLitEe9OPNd1ahqaUFt95yC/K9OYgEQwJwnF0CgPnebOjo6JRq7JziEmYxEWtthd3nlaQbohF0NDULgE5ww81kIhOe0aiAKwQqRNY0x4eWxiaRCWVJKckUBK5YRe/Jz0PMH5D3hYJBuPPyEWhugdvtgd3rRTwYlCS/Ky8f/uYm+HJyAVbqM9HM/hGLMFuvblrk9JNtIv7pjL7uVzm56nz0tmelJf2x21ol8c63MHGXVABgdZImALyE9bsVAeBrDz6EC+ZdgHAoIInZF178HYYNH46lS5dK9WRK8l0ALsYiItVTjBEBEiai+Trjyp8pU/7CCy8IcYIV4D2B/3zEs0kA4LMGSQDwemF3O/DKirexecsJfEUIAF4VJxMBgElcVaHqEDCKz6Q9ZFnRyTHz4AMP4vvf/76AsRwvlLHlcxME5/PSd5xJboJMnBsYeybG3S6vjK36+gZRQNDVZjGR5dYltAp8IUGAkuVM7lMqfvnVV+CJxx7Hjh1bMX/BbHjcDqz/cC1mTp+Ia665iGLm3SthZfjaEY06EAj3nQDQ3t4uz/Paa68J4Mr2Mh/pBAA+B/1x+RmpYqWMrwH+81wkU7DakISU8vLybhW0/SMAqPiwitAnBIBa7Nm9G9OmVWKMiQDQ99mnOwGA1X4kABBIeP2117Bt+3Zpg6VLloDPQ3JOl98v8xKtVJYtXy7V+VQLINhApYdFFyzCsGHD8OLvfidV+gS5qRKyY8d25Ofly3gneYe+x7QJ4bggUEPvZpJ7hgwZLCSM5qZm3PY3fyPn//3LvxfywOQpk/HhBx+isalJgCDGj6D//v37BFQniMPzrVyxQmLPauumxkYBL0hAINCTMgP2kwDg4dwoh4pdoj/ECfQpAsBWIQBsQkAIAFVYsngx3E6HgH+s9iSx5KN1H8m9MH4JWpkxDtJBN8aU8SDIxIPPzmpMgoqMWVNzs8wpfG41XjUEBzQ1N2W1ABDg3GQBkJjfDNDa66VXu1Fpr+yc1dObKu177m/qPoixd6f5qfiZ51Mll60AyITHvbEOq/dpBDOViKfICVoNQN0N+1gkzLmZcxBEWt+eRjaQCvr011I6Rwx+fzs8Lg9yPYXIcXjQXlMDR2MDcPQQuupPoGRAMdw+j6gtCGBrKL/wNFxfgjaCuPqkcQGsOU+YCQAkyLAvk1TDeZQKGlw/43DAnZOP/SdP4ZTDhWFVVfA7nQhJxbuauYlL9Y8AQDCZBABg377dBgHAbygAzMlYMdwbASCbAlH6fEliEAmBq9esVh7jVVVCDtPEAgEhdQ8+RwQA7lFs9gi1AOCN2eBkPzCAeaXykA3gz0IQSF0pZIbwd3YKAYbEDjvXRsTlS1Y8Y4w5m3smAMQdNICISp/h2CaBRJNxeAqtKNDTGDSD7/o98gTGQJbxb3iZc+xxT8U+zP6o9+fmMZoC4BvkA5L/2H5z581L3IaZtHa2CQAE3Tk+SCShnRT7EclQtCuomjYNFQMHimoM59dBFRXyrHydY3TTpk1YeP5CnKw/KXPwtddeJ2Qz2gLQ2qg/B8kqHLt6vtFjXxMB9Dwu85nR3PK9BvfjEPJWe2ubKNVwfUisLJ8RAgAJjSQWvvfeu9IHuY8ZNmyokD9joTDccbvYp0XbuxBsbUewrQN11bWiLpNbXoJRs6eh000FgDic8RiKAzE0bN+DIn8YJR4vDhw5hLJxI1AwdRzqa+ux/80PMKyoHHGPE/trjmHktMkYMnw49mzeDnuUfxq4BMgvGlohVmG+uB0TZszB3nfeQ0NbMyqXLkRN40l0tjRj6ICB8u++3XtkT9EeCmDA2NEoKSzB+tdWIeIPoWTYUAyaOBbewWVCALCF46j5+ADCR+qQY3Nh0JhRcBTnI3/EIFExCPHPEu6TE0QziwDQnzFztt9rEQDOdkSt81kRsCJgRcCKgBUBKwJWBKwIWBGwImBFwIrAZy8CnzIBQCVq4wiy8oJVcIX5+GDLZqzZsA5ffeghlA8agngwLECcSlaq9JaDIAWBeyNZbq64NAfZXJmchN+T7+DnRDI2rWWk6l/kHNMVAOKwOT1AxI8//fGPqD54GMvmLcKgojK0d1CKO4acBMBjnFSqxMxJX/XUiVfOkABAACsUi2L73t34YP1HmDd/PuZfsAgnDx+Bz03wxYCaMlT5m+NzOp1TJTBdkiAl+MIEpFTLFhXKPRG4tMdiKMjLg8vpFPsEVoQGQ2EEAkGV5MvLFYDXRW/TYFCAb11FTTCsubkRPi/B35j8y3tmdXFZabl8npWtBGv4WVE7sNkN32T1wLE4AWIF7kg1lFTvqd8RrKaCgU640lqC7yEAy7Yk0CaeqvxcHwkAX773Piy+cAlskQiaGpvwm2eeRcOpUwKwERzlOfXB8zIpz+vxuQmazpw5U6rGCXQQDKa6AUHTOXPm4NJLL01UiKcDI/qcnxgBINcrz+IwAABen8A9KzFJ1vB4fQLmC8nC8IU/ebIej/7qUdx2220i5c+Kd1p60N/ZfIjyQTSi/LAl9nF0dHaIFDSltJlIJgjEar1IWFXQJY64JgDUCgGAUtHLr16GJx57FDt2boHHY0c5q8KiYSxZPB9VU0fBjnAiqZ56rv4TADTAQbUGggW0O0i5vTTFBvFRdzgE/KavNRPmfD6C5ZSep382K7MJopMowPeaQRTGivFhW1Bqf+3abAoA554AwD7MZ+E9EmDZu2+fPBel5fms1SdO4L333hOSAJ+Jv6NENwkAtAjg+whEE7BevXoNav7fSkuC3DwngSL2obLSMixYuEDIRxs3bhAwe87sOQLY7Pz4Y+zbt1eArsqpUzFu/HiJJW0GSCagigL7zvvvvy/NwrE2ctQoIQmQmEDAZ9jwYTKPHTp0WMYfiRcclxyTvNeUNeYsEgA4D+R4fVkJAG6nC51dnaIQQILCKJMiREIe3NTHSLSglQHjx8pVtgFVOgj+U3q7tq5OYkI5dU1EORsEAIWLc941/hVwSlUGqyN9RU4HTY110kbVHaoW2BPAZSq4nzr82YZqQVdztlw9cU11L2YygZ6DSVrSwKiS+48IQY1y+iKpT7Bc1hbje1ELyE4AiCMC2GiTEocbbhRGbChtC2LPh2sR7GzEhPEj0OXvQDyulIw0sCqgqiFLL7LRRqz4eyEAOOwI+FntbpeKd84J4VBYfkcwMD83D0F/EDUnGzB/8VIcaW7B7qYmjJ0zB+2U1JYqeaUAoCtRU6PY80+MzadJABA1i4ICIQNSZaa1rQ1LL14q5EGOH0XqM1r5HBEAtAVATiSI6o/WI0esIYwjZa+XKY69EQCSv6faENeCDsrA53lRMHigfAmQ6FBAojPmgKupBdVvv4PikhL40iwANAGAQeFaYQb/ZWtqgMsJbkzqUioqR4psoGKaPko5XyVGcjwuexa9j+PHeP89zpcc2263qLJwjq6qrEJxibKQOFcEABIK2Ye5V+R+jHMoCSq8PvsO50GuQYcOH0JtbZ2xf4lh9KjRYj/DdUIseJqbZX2bPn2aqFFxjmUVfn8OXo/3IntOrusZ1Aw0CUATAPgZMwGAa2I0HMbsWbMl7txn6/fq+UTHkvL2n7QCgNrLu2U/R6Ufruu0A6CiQldbOwYVlwMtnajbshv7N20T8sXYaVNRMH4E/G47usIhsTcLO+LICcdQ1hzEhjffQmlZMcZNnoTNK19HccUAjLpwAU7W1mHbqjWonDQFZSOH4s0P34e9KA+zZszAnrUbEQ2GMGFGFfyxCFxeN2qPnUCkrRPzZszGplXv4mR7M+beuAx7jx1ETsyGspw8nNh/CBVl5RgxahTWfPQRQl4PKidXYtuq1SgeOADlMycjXJKLeL4PIRJ8I3EMzi2Bp8WPlgMnsP71d5CTn4/pl1+EvJGD0WyLIOS0yZjiVGEej/3pO319r6UAkD1SFgGgrz3Jep8VASsCVgSsCFgRsCJgRcCKgBUBKwJWBKwIfH4j0CcCQLpEfXoKMO3nrNVPqaHiWwlahJk4cTngK8zHx/v347cvv4SLL7tMXo9FaOhoAFeS0VegKZEFJs/kyCJjqpNh5isnsHCVIevWfhowVplIyZImZLF9RkXjuo8+RNQfwj1/ewcGFpehwyAAqJOpK6R6w6beQSoBIOPd9blfsVL9tXfewom6Wtx4800oKy5BU209bNG4eDyn3kvytGdKAGDg2QZMqmo5U0lmMtHsJjAZE3lPAYmN9hLJU0oXS5WzkutV0uMKaM/Ly5VEJvsFAX/GkqBbTk6uJP1JMiDoy8pcJkd1BT2fij7IrKT2eX0CiLa2tgh4xyYmSYAHr+8XmWXA6/VJNezgIUOk+osH753y2ATISK7QFVrmyn9tA5CqALBDFADu/MpXsOSiJXDGgLbWVtTWn8TWbdukul2DveaGJWjJinZWi2/YsEHu97777hOwkbLJ/KKE+nXXXdcr+C/PF4kI8E2ZdLs9iCuvWoC7v3w77BxnXX54KEFqeK6qjmH0gu7DQAZWMBIzFACchgLAcXzl3ofgoQUAwX5TNVOiEpDXMtQdCEox5gRu6P/MmGpZZwJYbF/G2gz4sy8xVlo9gLFgkp79w25XZAkC5XIuM/giQ08RAOgh//QzT2PB/PlYcvFiPPvMU+joaMaFF80XAkBnewtKinKR4+PYjqhK2G7DsP8EAPY73teBAwekOo/PkXLaDJYNjA0BCAL9lZWVCfCfBAD+PGHCBIkfQVwzgYTn7R8BQE2WjL9WANi9e/dZtwCQ+4xQ2twjEs9sN7YpxzVf45ji8wiBhKC34QtO8Jbf87OcDwhmqDGriCWsbOacQmBWEUsMopacX0lk8/ycAwimve9IaQAAIABJREFU8HpUASDgnZer5hXOV+yz/Jf9iuOexCSJpdMJKqrwIPmIpJO83Dw5HwEfnpv3YT7SJamNLihv4dyWbgGQqgBgkJGM9Y1jJSfHh61bMykAKOl3eqLzfkhQoE8z57ykAoD6zkwOKijIx9EjR6VPLVq0CKPHjJFnJnB0vPqEgP8VgwbJeOKcrI6zpwCQbnvDamZ1f5koeemvqftwOu2iKiI+2E5F8sqkm8zT0kZFg/9aDYBribpmauW/bkeek4QRAbbtDkSjESGcCUAXIUin1QGS1d1aDSCbAkDcFoWLS1jAj2hDM9zNnQgeOAp/0yk4850YNKICnV3tpKkl2k1Ih9pDXbelQWhgxT7HDpUi/IEgbAQNhYTnRDgYhtvuRKCzEyOHDIfL4URN3UkUDx6MpmgUu041YPKiC9BqsyFkEAC4jvWfAHD2LQD6owDAeYOgMfcJlI7nHHnDjTeKmkhCgvwTJADsf+cd5Bjzh+pPZ6oAYBBLDIqoDQ40d7TDXZSPQWNHI39oBQIuG4IOLnU2uKI2uLMQAGgBIItbLJ6oEDfuUvan5orylInNiCEJAD0RbPl+s6UDf+bcwvk6fV7UQKcmtuhrcU7nWnnk6BGxN6LyS4LAYUwHZ0sBwFxRz+cW0o9dVeHzZ/Yr7kVJPBTCYU6u7EG5HnFPyP0Kz+HLyZH5lGsVP8M+yS9FQM24kUoPbeJnEsy4XnLfx/WI87m0D4nJcaVoYt6nk2TJv0e4VsWjMax+/33ZA1ABoLW5RdYGHjT+SplNaZnWBwIA10iOKa4t559/vtxbX49MFgBqPfagrq4Wq1evlphNmToFo0ePUnYR4SiK4UboQDUObt4uqmWFQyrgGD4A0Twv8oqL4CCR1BZHfiiG2MdHsOHdd+EbUozhwwfjxJadQtaacfFidAaCOLZrP8ZNmIDCmZXYsW4tjjXUY/7sOeiqbsCJw0dhz/XCU5CLYaNGINjeiebDx1FRUIzmkyfRGQmiZNxw1Lc0ojg/D20NjWg4cgJTJkySNj94/DhQkI9xo8eh/uMDcBfkY9iSuWiwh9EVj8LpciPSFURrdQMcrX6U2X2o3b4fgVAQMy9fgmCBB10eO0KOpOZbJtJHX+Pdl/dZBIDsUbIIAH3pRdZ7rAhYEbAiYEXAioAVASsCVgSsCFgRsCJgReDzHYE+EwB6Smpp5L1/SS8dNJ1YJNAPJtccNhw5cQIbNm9CdW0NioqKJQGvDoI2BA+o5O4QBYAUCwD1ltRDy2CawPjTtQBQSWrKAENAoHgsinFjxmHposVp1cOpCbvkbXUHPOSVFOAxM0CRrZMxwRaIRvC7P/8BNpcTN91yMxEzhNo64aZnfZaEpIANhqRofztyEmRKDXqiyt6oZrIZFUvyqAbhQ7enxKaH+0t9XUk6m2vnzMlcOXcasKo/r6WfKdEbMypBzbK3aR9LvEe3m/q88cWKPN6HAdilEAB27UT+wDLcfd99uOD8RXDF7UJccFKFQZQmusdJ3zf7MRN1r7zyisjJ3nXXXaKe8Mtf/hLz5s0T+XEmiAmYalA8MYYyAMqnRQDINH6EAEAQixYABgFg63GxAEgSAEgoSFYyaUBMV+7ztIy7GSjTlWlSEZwN/TG1azJ+qi20ogOTyAqoUxW7hQWF4qd95NAhPProIxg7djQmnzcBK1f+CYMHl+OOO26HzRbmbAIbaPVAYgi/T8rs6nFJ04f+WgAI0SUalSpzfiVBVdVies7S7cffk9xAmwcSAAhkkTjAfrBgwQIMHjxYiBMy54mLhQIr9KF/7k0BIMFGiqt50+txo76uzrAAqMKY0aMEPE3IocsFMsiGpEwUelwkX2RCW4MXmeaUbp7QpqrH9DGd8fPGs2caTzoumdQxso2/bHNfT/OK/szpEwCMAWdUlPMnArkkbCkCwOakBcBFi+FmFTzBacPSJdk6HEM9PwGBIlaz7tmzV0Air8+LtWvWoqW1VSpZJ06alLJu6vlSt/2ZWgCoO9PEBK7lPd1sel+T1UnAcbEUIfDNf53awzz9PDYhm/i7SO5KrhSZlVLUtdQ6YPisyzWUH7yQ2mJRBf4b1f/s08lqzeS1s62v9F6POiIoIDHlSC3qd+1GR1sTxowfg6AtikA8hBDCiNpJSjHku40waGl1IR+KTL96JpdDgZYkALD6X1RsHC5EA2F4SI7qDMDf2o4hAwaK0k7F8GE43HgKhzraMX7+PLTTAsBEAGC9cC9TsGpC402c25QCgE2UNjZt3gh/UFsAzEVJsarg1hsb7k+oYkIFDhJQ0gFjXc0slzCtkZrcqdUQdJuQtOfv6hL5dSoATamcKuo6XBe77QcNwh/X4TdWvIYTR4/C53Rjwdx5GDt6DPydXdKveA2hpKRVYOeGQzj07irkFxZg3OVXoIE4OoX/pSnCcMTDcMeicGgiasoOJdOYNO9gMvzeaGNCt2xv/SV7X7sNEZI37JCKaH7xbnh9d1MTqt95GyXFJfCaFAB4NRIAaBige2wCiDf6WU8EAN0nSABQ7Z+ZPkNglAf35pq4yXPqdkt/SjMBgKcmWY9kJqqRuD0ekdenkkFdfZ1SeuB8x34h6wqtFk7vbw3pkYY9iHyfZR0x33P6/NHXz2VbU8y/Izn0wIH9GD58hCgP0M6Ca7kQ3Lh3Nu3R+b1SJYnA5/GipakZ6z76CKNGjpLK+eS+SnE+9M9mBYB316zG8dpqieeC8xfivMmThbCo25vjmwQA7kdIDiMpIdOh45C+n+Hn2aZiUxIMojC/QFR7aAHAz8yeM1uekaQA9hmSq2ijkR+MIzcM1B86ivq6k6hpOgVXUT4mzZ8Nd4FSCYvWN6Jh7SZ0tTYjWpGD8kHlwKlW7N+1G1NmzkROXj4a6xowdNRI2ItzsWX3LiH3jR83Do4Y0N7YjFybGx/v2Y14sQ/zZ83Gwb+uR1dTCybNnY6W9lYc3r0XOQX58vOuPbtQf+wEZk+bKdYmzV1d6LDHMXTQEGx8/T0MGDoEA2ZNRofLTqkL6V/hzi4c+ngfuhpaUZxXiEHDhsFTXAh3WRH8jjiiQnoFXDE1pZoJNn3tM/15n0UAyB4tiwDQn95kvdeKgBUBKwJWBKwIWBGwImBFwIqAFQErAlYEPp8R6BMBIAlod3/I3qqdeg6LUdQmiVdJ9jKxZ7fB7nSiy98llbNMujOhpA9W5enKHQK6+ndnZgGQrMbQ10lIxqcl3yRxKNVNQCgYwuBBgw0VgtQkeiJnml5VnBaOs0EAYNI0SALAK39gCStuuukmhFkdGGBFIGVFmZjSJIrUGzg7BIC0cxoy+4nKchPBIJUAkLlvpAL3yfd0JwAkqyalXbISAJjc74kAkAo8ZT5P3wkA995/PxbMW3DaBAAlKzsdb7/9NkaMGIFly5ZJFZb28E2PWvr99ksBgI9uTqh3y61rAoDHIAC8g81bThgKAF5EImHY+V8vBACR4NYAl/EAGmhU1X2ZgGZ1M1q+O9EvdGWkYQ1A31yCDdobu7W5FYOGDEH18WP46b//bwH3Bw4sQWtLAxYtmo8LF82HzcaKbwILHMsKZNQEAF5TAW78Lo0AsOswnvz1CqzfuAuV0ytxx513YPr0KsMDPZlw7w8BgAB+TU2NqD9UVFQIwL9v3z6RwSdAK/OdAf7zjszfyx1yfPfBAqAnAkBCAWD0KHR1UolDVw5y3j89AkC2xfDzRgDobWE/MwKALv5WfZ1gpCIAbEslACxeDEr/UwFAKkATB0dO9kWG5zx85LCcc+KECTh27JiojXCOGTt+nADIZkz+3BAAZCQb47mniJor9DVQqgkAdhnf9I12Ok2IpOlUBOqDwZCA9mop0PNH9j6sSGGsjlZS+rJORAmy8Yu/I+HADP53X+96fCLxewZKY0DO/qOo2fMxKqaOxvDJ4xCK2xCIRxC0hRG1JQlS+skFBOZTsAI4oQCg+gjbjBXHrP7n96z8jwfC8NkcOHn0BOqOHEO+2yvVtIOHDsbRU6dw1N+FkbNmoJOWQQ661yuA2cnn622Y60mR/vNRbQGgCQCb4A/4MWXqZMydO0dA6ISChA2GNUk1PvroI1x88cWJCmUdMzMBgAQPVl+zgpwgP8FFXaVNQoYoHYTDAk6yT9MznqCpqAGZ1n9zT6KyzLkiAHBtYfBSwncWLABUTDQBQPVltU5SqyYuZAD2K3s8CncsAk9To0EAKIV32gy0O32wRVkDzv5HxaXk/i85v6s1LgFo6yGqeTc9UHUSz2oQAny+nAT4T7CV6xHBWiEapPUrZbllqn42SE8kidTV1+Ovq98Xafhp06ejtLxM2vVUY6NU3lOZiX3hTA5NADD3lZ6IYfo655oAwFjV1NSK1QzjQBsBAvKijiT7Krv6m8O4Ia22xXng4IEDou4yvapK9ohUAOA5ZJ/QgwJAXwgAhw8fxv79+3HhhRdmDTdjxznTbEvEMUsrGRJyqJ7TeOoUVq5YgdKyEixYoAgF/JuFtie0N6GNBcF5XzgOXwRwhaIItnUKkauxsx0lY0fAnZ9L5gM6q+uwe9VfMX7sSHhGlMCV50GuzYkNaz+UObAgrwAd7R2YVFUJR1Eu1qz7CG6nG0MGDUZdTR0QCGP84BHY/vFORItzcOGCBTjw7jrs3rEDi65fLnvh9X95F4OGDsbUxfPRHuzCtg/XY8jACrjdHtQ2NyJvUDkGlg3AgY+2omTAQAycNRl+ktIMNZVTtXUItXehyFeIgYOHiI1BwGlDyGVH1Nhb2aNxeA1hDhJ5+iGa1+/ubxEAsofMIgD0u0tZH7AiYEXAioAVASsCVgSsCFgRsCJgRcCKgBWBz10EPiUCgBn8TyTajHwhE0girelxK4lISsYbUJSWD6Zcr1SExBQYkqibTwMwdWLbnGQ2YQOq6osJtrTPJaSlJUFqskCIM6GtZOY72tvB5GcgSMlO8wn097qiOPmzetbkexUBIJ1g0ZdsvDoT3+nxpioA3HDjDfC3d8Jrc8DLysAUedrUHnquCAByFQ0sG3LGcr8pCgCZR8vpEgAS/SitsitxvnNNANitLACSBACb8mV2u0Vmv68KAC+99JIA/3PnzpWKSXobE/RgIpqJ4fTjjAgA0h2N/thDYV1SAcCFV1aQAFCtFABy3UIAcNocAiToClZ9f2YFAD2ezPeu40Fp1+49PnkzCQKAXYPyChrTCgAOo59x3qAdgNPuQm5RPtobm/Cbp55AaWkhJk4cg5LiHFRUlMBuJxgSMRQAorCRvZBw2U7adqixaUc0ZkcgFEFuSSF2ZyIAzKhKAGi64q4/BAAmaGtra/Huu+9K+/KLPsT0pmdlZLrigyYAmMeJRQAwgCVj7J9NBYDe1vRPigBAYFQTAJIrSoKp0uNt8v6OHTsqVf+lZWXSp6ZMnoxRo0dLJbcQc0xj/9MjAGR6hMwEAHWPqQShUCgCfsWMiv2+EgB4VY5XDWRJtTWrbA3SXDbwX02fPUycQiRywB5zoSxmg+fgIRw+sAMls8ehYsoEhGJOhOiZjjDiQgBIPU8CQE0Q6BQyS7sCzhmKAGCXLxL94A8h12bHqSPHUX/kKPKdbthCYQwuH4DjDQ0GAWCmQQCg9Y6ZANDzMyRaRTZT/ScAkJBGUhsVAAgoDhkyJKWhzeQDxoDPTWUGmc9p/UEbKAP8p3XPpk2bpKJ4yZKlUvkfpUx6GvnvkyQASE9MWcCSfbOHHU7PKhipTAJV/W2cnOskQX8hABgkS1r5eKku0dichQAQVf3L2C+mVNBLoLqvvnqPzEvTykiIAqYuYt5vE3BmpTfVN7hWE6iXa2TYxmYiAHCPxH18Xn4+amprsGnrVhSXFKOyqkoUAPLy82QsUoaf4PeZqACYFQB6mjDTx+G5JgDwPgYNHiyErw3r12PsuLEYPWq0APncC2jFl8TfMoYSFsl6H679QBQ1Jk86T9YG2i/o/cLpEgA47mjJQEICFYhKS0uzri16n5cgTduU9Q4PrjW8R4/HjYUL5kt7+nxeUYRS/ykbC27B3NG49DV7OCqgPVWn2jo70RVRlkrRYBBBWmrt24/Ro4ahZHAZIm4bQs449u/ZC28gDh8cCPoDGDFmNJz5Odj28ccyj4yoGIpTR6rR1tiMYCiCskEVKB85FMUFhTi1/wj27d2HyfNnwe3zYtfmbSgdUI7Bk0bD6/Pg43UbEGhrFxJRADEMGDcSRXmF6DhSg5yiInjGD0PA5YDTGCt03EA4Cgf/o2WQx4WQA/LFP4UcJApELAJAb/uqT+r3FgHgk4q0dR0rAlYErAhYEbAiYEXAioAVASsCVgSsCFgR+PQi0C8CQA9J4tMoX8hEANBBoL+7AIsOuxABNIDNy6QoABhSvfK5zPlG/asUmf3uudruz6WTWXICJkhNH2LinZ7SLc0tknguKCoytZ9JEUGypqqSS58gDfpXr8t7+g76mzsLY6ItAF788x9gdzlx/TXXIhIICijgAMtLYj0qeZ9LAoBOpHavzMtc762fK50AoGOWkJY33qhVDXpL0JoJAOKpalILMH+vr9+zAoCSYVZKBKqdkxYAv8f63dvTCAA9WQCoJzLHx2wB8Nxzz+GWW27BJZdcIslc/cXPaA/1lD5wNiwAsgztcFhZANjcLrz66rvYvKUGd9/zDXhzPQhHQnAKMJ+UsDa3o45lZgKAXbVFj2NXA3yqypL4WBJsIVCkrtTS2oLW1hacamhAe2s7SktKEfB3obmpEatXv4sv/90XMXXqREQiXYhFKQ9OD11W/hNMYApaVUemSyMnCQA2BMIR5BabCACbdqFyWiXuuIsKANPOiADAtmdF9uuvvy6g3rXXXit2D36/HwMHDhRZfvN8ZBEA1FyZiVCT7G8ZKCVZLDjOZAHuLwGAEvz67mT+le6nOrNWANhmKACwCnpaZRWWLF4sldGsCiU4baLHmOhvmZ+CY6+6ugar3npL/KpnzJiBCePHC0jX2dkla9m5IwDIAqpn7MRymnKnZkZe4hda1UATAJQFgFYAUE2ZJABQRjoc4r6BoLHQ+hJf6YoTqVFS14kZJDWx04gpRaKMgHziw0kKRm8EAEfMjbIo4D58AAcPfAzX1BEYMHUiAnEHwnFeiwQAJZluPrTijZYB179TRAU7Av6A9AebQ9kCECDLhQ2hugY0HT2OPJtdQLWBxSVCADjmD2DkzJno9LgRomoI51OCUawV7sse7jQJALm5uaDKCO1tZs+eLXNbynOmDdXm5ibxXmdFc25OjvRTVv4T/CeR5cSJalGyoDoKFwECz7r/6nX0kyMAxNJilx38T8bZ3NapATB6tYwbgv7cYwhJTohyFPNP7p8cBnDqaWpG9du0ADAUAFyGAoBIjBPBN9SSMtgcpI8Ps5oWgVkBZdNmmcQdc+2OxYWkoedk9kkZgT1ZO9kNuwU9K8TiYmVBxa/cgnxs3b4NG7dsFiWAYcNHSPuzapz9hv+SCHC6x2eRABAKk0AM5Oflo7auDm+vWiWWTwTe+fcP4yLkSsMOgORngv2srH9t5Wti60LJfY9LkQdpT8bjdAkAnF+2bduGtWvXoqqqSlSJejrYxrwm/wbRFhz8mZX/JHNs27oVnR2dWLz4IhSJlUBc3qv6sLKukb4iwDgVLdQ8SJuDQCgEWsM57E6Jg4eqJx0dcAiZhcogNlEAqO5oknMWww0fnGLrwfO6c3PQ4fcLCbe8qAShxnZ0tnXAlZODOJUkXE6ZN3PsLjCm7ZGg/P3kiHNujKMzHhK7GW80jpaGBiG32L1uxLwu5HpzgLYuOL1eNHltCNgVecEWicEWicPtcMt6HbfbEXHYEKZlhzwv1Q5scETjcKttrWUBcLqD+Sx9ziIAnKVAWqexImBFwIqAFQErAlYErAhYEbAiYEXAioAVgc9wBLISAFrgy/GqqpsEwt6HSrE+Pm46CUCBISq1mJQlJfCXBNB1otecMjUnIzNeuhdsPZOnqBlwS02QJuDoxKUSkqYalCBInHIjBmBlgP3pHsinC/5LnAwCgN+wAGAi67ZrrxcLgDhlYqMxOO1MHiaDYE7MngkBQD9iT9L7PXWDdLynN+qDGRiR9LohJZ+4vlGpmanql+9JSUQbDWO+pvKBTh7dnietg6lKd3UiVuLVtzbjuT+SAKAVAL6OBfMNC4BgGE4qWSTuI9l/zPelfVQp/d7U1ITKykpJarIyVUu66jvsrUKtXxYA6sYSXTITDkQCgNvrBVwuvLriPWzaXIOHHvoevDkutLR2wu0Oi6S+Asy7J/6T8VTPnow3NYwVWCCvSzvapLpVZJ9FNQFwu50IhYPiV3/i+DGpCm1rbZEEOIF/j9eLYCggfums0pLkMP2CCfQjgi996W9QXlaEaJS+uhFQWZdV/4pAoKT/dfskWiehqm5DJGpDkAQAKgB8fBhPPmVYACQIANP7RQBIHxdM8POg77vP51PAVoaD7Z4O/uv7/jwpAPQ0LyTHc/YZobf5pqd5oKfx09v9nM7vzSCa0+3Cjp07cfzECZG2JgEgcYjCjLSivJRCANi0GX5/F6pMBAACv+kWAL2tHxwvJJjU1NYKgEbJdPORGftNQqhNzU1YueI11NTUoaiwFHNmL8CQwcNFGl+BUxxr+v16vTaukCiN7qlN9YSctq9I+ZySgVcEAILfatzqQacA+7hU/1P+X4kCaV3l3vYrxn0n8HxVfc420fNsOjCfJBeoCS9lf9KtsyhAuDQWEwLA4f17UFA5GQOmTEKXDQiyCtZQMUoQ1XToNIBqXruNPZK6XbUvkqp5lx2BsCIAxI7XonHfQRTYHQi1tWP0yJE43tCIo/4gRs6chS43K1IJcql9nR3OFBC7R0LDaRIAOGfV19eLBQAJbGYLk0xwOQF9Vg7TooLe3awMJzHq/fffR11dLebNnYfhI0YIOYBEDVlP0pr5kyAAxBEyYEx2SJvasybGcs/9Tq+TifnIRP7U4L8eT0FE0UkJf5cDbqcTNloiEJA3HtkRJ/AYg6u5SREASkrhrZqB9gQBgNYBVADIvP+TkZRBAUDfm+x0ehIZMW3L9ft5LrVHU5YFPa1jyRmPWwAHQpGwqGo1tbZg5+5dAooWlZSAc09raysGDBggag8DBg7oth/q7/ycTgLIRuDJdO7e1p++3k9PxNWdO3aKutiChQtE+amosEj2NZFQWBYLEhwZlzff+IsA/1WVlYnub7Z00H1E/30iBGob0JsFAIH8EydO4MMPP+zTo3DPQoWPJUuWYOTIkQLWHzx4ECSxBQJ+zJ49B4MqKuChrYFhD6F7o+6X0mdM6j0yBxtzHAnhomog8yD7Fyd49T0/H7GrPqfGhaZb22TNSKi4kMgiNBbudTn3GSOM9kpi8aIsNcx07Ug8CjutLIR4Ybqe/B1nk4p/vhq0x8XKQI0TElOVpYpWluN7aHNAuxa2Oe+WbUPCg1k5pC8crD41SNqbLAuA7FGzCACn06usz1gRsCJgRcCKgBUBKwJWBKwIWBGwImBFwIrA5ysCvRIAfAK46Yrns/1w3ZIeRrLbnJQ0W5SnX7/n6uG+32nGCk4mMo0EfHdAKTVtnUoAUEkgnZxXd5H00u6T127fb11VuniUBcCLr/wBLocTX7juJgFD6S3JBJjLSEjp037aBADz45mBskyPrZPJKTLBJDSYjp6UADI9b8b+k0g2Gq2VlhA320dIgtBEQEglAOxE/oAyZQGQIACE4DQ8WZNxV/3D3A6SGIzH0djYKCAwE7v66C3hfFYsAAzhCjNMp/P3BGTcHi+ReKwgAWBTDR76++/B63Ohpc0PlxAAwirpmaHyT98f8X2CXaz+kgQvva3ZluILrH2D7SgtKUFbRxsaTzWgpa0J1SeOobrmOBpPnRQvXIKOXo9bVYV53CKfy+9ZYZab44PH6zbk/Zm4jaK4KA8erxNx8fOWdCzsTBobxCI9v5gBOP0skm6O2RAIhZGXTgCYXok77rxTgKqEPK/x/NksANL7IN/rdDqF+MHqOQIh6YcG/2WuMc1NfJ9+jWABK73Xrv0A9PAdOnw45sydi8LCIgOXMlo3bhOyBWNIUgWrc6dPq8Lo0aNAWWGeLxWIyjYhGXOdqeNkIlT1Y0pLkMB6+kx/x0OmWPbnfk7nvdkIAL609lVLXncCwBaDAFCpCQD0wGZFYQYFgGwwt7bQIPjKyupuwFPGD58lAoA8mhmO7dYaPRsgJz4XNwgA9AE3EwCMquYYxygJAGFEI3FFAIgrULZvhwmJ4diQ+T/52VQCQHfIWm0TMhMcVD+Io4Re7SQA7NuL4ilVGDDlPHQ4YiDAq8lfifnHOFXiuiYCgDwP5035Rv1fCBhOOzpjJAAAtqM1aN57ELnxOKJdXRg9chSONjTimD9sIgDws0oNx24jASC5pp5tAgAJaTwnlUzoDW4+dJRTgLB4XMgCAysqcN55k6T6/9333hPrg/MmnSeva/BfAWrdm/pcEwDIHrPZI3DY4nCJioICEVWbZaI1JJ86ZS9jAIvJ3kYgMUlKiTrs6LLb4Y9FRQmL459roJbtt8djcMSjvRAA9Lqn7iF9fu6JAKC7dbZRlGk/q98vT5Hhw+lKO3J9OwFbJ46eOI4Dhw9hctVUjB0/HicbGoQMwjWReyL+qwkzfRvb3d/1WScA1FRX4+iRoxgxcgSGDRumVJ9cbuT6fLDDjpaWZuzYvgMnT54UJYwBhqKGbi/ZH2jiht4fGG3RFwKA3k9wP8LxmpOTkzXUbB/aF0ycOBHjx40Xkg4r/0nsoDpBUXER3C43HHZF6kztE0oJQB8ynsUmTM3tQqzR38rPeq42z7fpc68xO3azVFFzXCqBOHU/b35Qvc9S62dyRklfP3mvCcK6iRycSdFF/hI0xkRiv5zclp1ul876OYsAkD2sFgHgnHQ766RWBKwIWBGwImBFwIqAFQErAlYErAhYEbAi8JmKwOeCANBzCrKnJGN/YnymBIAUD/WE5H8ipWUiABiKe77OAAAgAElEQVRVImk3p9P5/bnnxNkNAoA/FsHv/pxKABDZyXgMbqYNzQCdKTHGyEqiKzN+0adb6g2Qy3aSs0kASMQkHcDP4tEsBJKzRgDYgfyB5bj365oAYEM4oQBgBvy7EwB47wSCdCzNVZK9xTf99wSCn332Wbz00kuw24NYfuV83P3l20VeNdzlh8fO/mCCSAwEXCqgzNl740eeTykAeLBixbvYvKkaD/39w/DkeNHa2g63h4nVWEofS0mkagBLexkzoWp8z+RvCT1m41G0t7dLxfPefXvR0FCPY8cOoeFULXVVkZfnxejRIzF2zCgBtHNzclFcVASvj0QJKQGW2BEcEJsHo2qLBIBYNIRoJGyqUlYJXW19ngDeEv0kmUBnQCIxIBgOI48WAGYFgBQCQBKS4/n6QwCQqjgbpazDUh2rnsMANw2wn6/3BMxZBIDU9eGzrgBwugQAemsTAOzNAiB9tWT/IhhBJZHOrq5u/eicKgAI4nKmBADIuKAcsyIAKBJPQtacMvpRrQDw/1MCgMuOrlgQOZTQPlaLxj37UAAbwp2dGD1yNI41NOEoCQAzZiPg8YgfNedVteyfewIASW0kAlDWv7m5ObE8ZILK29s78MEHa6XSecLEidi5cweOHT2GWbNnYerUSqmGJrFRj/NPgwCgOJ5heKIhROpq4InS+FvzQHomACR+k9hvKXJoCgHABIhG4UTMVYDG9i7A7UReWTHsPg/CDgjBk+PAza+mRlS/Y7IAcBoWAHL2nkr4jVtO2//IkE08S+ruLX1uSXmfbCZTtxB9IQDQPoDWJKSjbN2xHaFYFHPmzxO/+ObWZlGA0LHVeyRNaurTBjV9v51OqOnnSXrbj/X1dD0pANDDnoA6j8suu0wAf5HYdzhRX1ePuuoa7N2zB4sWLUrM6yntYChRJKgoutq9jwoA3E9wvJJ4QMIFx222g+oyq1evxqhRozBkyBCsXb1G3j558mSMHTtWEVccQpHpdhqlAJCkAPROAOilY2YhIirlrkzWQamE4vSbTO9rmQgAyc8knzFJXNeEBHUdfYvZiDV97UN9eZ9FAMgeJYsA0JdeZL3HioAVASsCVgSsCFgRsCJgRcCKgBUBKwJWBD7fEegTAYCVtLqcJ1Pa4vTR45TkreSC1LlSFQA+SwSADMldk4Q6yzvMyVyd7lFJXqX3nPo0qenf/nYmJlhdXqUAkE4AYJKfifLPNAFAMnLZn1oqaVISe5kVAPRZ+pWglWqj1P5r/lknVpO3mEEBoK0Zz/5BWQAUGASA+aIAYEOkHwQA3jeTrfyXleAy5AxlgBTVhjRCQ/rzskKeBIDf//73cDhDWLZsXu8EAMbB3BZGSPjcogBgWACsfPVdbN58HA994zvw5PjQ0toq9yqjogecQd2frmqMo6CwwAQKxnHkyCHU1dbg4KEDqKmploR3SUkhKgaVo7g4D1OmTkBZeTFycnyIx8Kw2Z2IRVRFJIF2gn8CmhuJalYSEihlJaXAH3FWTCZlXNWTJhU+dEUY5V5VKto0RuOsLj63BABW//P++a/f7+82GATATVO9ML/JIgD8f4kA4IQvxycVlEoBwC92IEsWL4YmALDvJ49ktbCaMNRvzBFh36GvenFxifhDc3yYj0+GAJBlju9RKzw5L3cnANBAOUmSYVG0sgAgAYDrhbZpSV9cMu1VMs3/ZiAnfc1PW8G7rV+milZjATnXCgBwAH6EEwSAho93o9jlRKC1DeNGj1UEgK4oRs2aIxYABJDjlJaXw2nEy+g7PRHmulkA2LFv3x5s2rwJ/oAfU6ZOxty5c1BSXGKa7xWxjVXEVLfhWiFy3onFOvPyv2H9evgDAfnsgQP7ce2114mMOK0AOA7Ma96nSwAIYsPKV+GJal/6nsF/PS7TyZaJvaERE7OlRyzuQijmRVtXCHllJRg5aRxKhgxC2GmTNuwLAUABrD3v0XsjTKWP3GzbNbNaUk9XFAUCE1EgEFLKJMFwCB+uX4cBgwdh0pTJ8jP3r06XU6rJuaZ3t+PormjQ2x461dKrt3d3/32/9pfZpr0erKdIADh27ChOnKgWAgDVLtjvDx04iJ07diAcDGHmjBkYOmQowuGQzOkpzWsi9Epv7CcBgHOtHq/ck+i9aE+PQgWAt99+G6Wlpejs6EB7WxsWXbBIlJmoUlBeXt5NIck8ASgVN9VbNBnX3GNTFQD63l7phEm9h0p/vTcLiJ6IGvpONFkz/c6SWzY1J/R2nb4/Wf/eaREAssfLIgD0rz9Z77YiYEXAioAVASsCVgSsCFgRsCJgRcCKgBWBz2ME+koASMja95RQP0MSgLn4OIsnaXqIBf44w1KK3hQA9OnVE3ZP8KaTGLQLZQr4LwnPTJWQPZyvj32pLwQAAtHZFADkqU6/+fp4pz2/LVMCP/FuqsMaCWP9msjGZzm0JUCfbsxoXPPjpyT8utkLp7YXLQDq2prx3B9/j3W7dqJgoGEBMI8EALtUK7rcHtVzEsDK/8PemwfHcZ33or+e7pnBDPaF+yaCJrWQBAhKIiVqlyNLce7NfbGvHdt5sajEeZGd/JU4cSpOVVxJKrnlJI4r9fKSVF3ZSclrbnmRRcm7JUuibMsiSIoU950EAS7Ygdl75tX3nT49p3t2YEAC0OkSNASm+/Tp7yx9zvf7fb+vvEPQA2745N695Ygn9DsoyVn85S9/mQkAwZCNJ564uzIBwBlHqh1kv89ksgi2twPJBH78o734znf2ou+u+7B89Qp0LOlCY6QZkYYoWqKNoOhm1WHM0vUBE9lshp3Vtp3GwNBlDA9fx+DgJYyODGNw8DLCYcrxaqOltRl3330XVqxYhhUrlyKXTSGbSyKXy3AZ4vDKwqrjXwAQhtKfiQCQZQKAAB3yErIEKqiHTAlAUWnulMIEAAPJOUgBUKg8kCd8SKeyVAcorGf+LzMlAFBUIaUAOHbsCPp6508KgErjdrYATqXy6/H9zFIAGCx3TtGXTADo70c8FkNPryAAEHDqVwCQhBUP4u+by6kvq1GMXglk1oAv8sj5dxXlm35hz4u4fHkIba2d2HH3LqxauZYu5HQcLEHvvtvyxJp62FGWQfmchQIAkWEI+JcEAKqnAZqjCPxPp0n9g9DtSgSAWgDRCqCuBzCX5TqAVhUEAP/8TZGyaot4JeNpKqP5KV8npi0FckgYGUQoR/zFIVw9fARdDQ2YHh7Gsq6lGE2kcSUXxJre7ZgOWqwAQLnhxfskWN0iyk8ACBAB4Dj27X+zLAGA7qGCZB4yU8H7Vbwnf/TDH+LEyZOs8kJpTNatXVtAXJF942YSAMxcGpPXrjqKOu4KpSSrURLl8mOjUAHA/Y6B2wAQCJK+DnKBAOcpj7a08CfNMQZF/wcgUgD4FAACtsnpqLJuznTn7amkMOK2YUWeKkerTPNT5vRa15JE6CDSZSwRxy/e/CXWda9nAkDCIQC4VnVS0xR7b3rej+VyhlX5mOVOq/f7xz/+KdKfIvyPHT2Khx56CMPXr+P69WF+VzeEw7hnx07Per1Aal5Zz8+UAFByvBaJoCcCwI9+9CNcunQJK1euxP/16//DkwpK1kFG4Ku2pfcXEUL86291TGdnqdjgJ0/WSgDw94VKhABxfv6JCt63deiDtRShCQDlraUJALX0Jn2utoC2gLaAtoC2gLaAtoC2gLaAtoC2gLbAwrRAVQQAkogv5wQvBmzP3Bx+SXYqqZR/cq4JAHkgUFbC8bw6jyeiV7xHvq5O1L+bj7MMAUAWUqS8ss7IKhQA5jsBoFJPKXDY1ZMAUOTm5SPiCgkAg+Mj+NK3v4E3jh5G67Kl+P0//APc6xAAMqk0y9tyH54BAaCYbfz28NeXooaJAPCNb3wD4XAW73n8rqoJAIX3E+BasDEKZFI4fuI8Xn31MMYmkxiLjSKeSqKrcymCZhANVohlaru6Oj3FENCcSMQxPTWJRCKG8clxBh0I0M9lM9i6eYsr7x8MWjBDFml6A9m0OCdHwH/WyVhdqKHqQm4EiDj4fh5CEwQABkGd3NkSNFXTLMj2KZBLLiAAnMMzX3web7x5BD19vdj91G709fUVRLhVkwKgmCNatiVdT8ecEwCuDDHQ0Nfbg+7u9YhNT3M/FXNYfv4qPUad8aBMgv4c05XGd63f1xuAqfX+1Zw/ewLAQYUAsDVPADACyHIOcKcWhhMrWfYF6Umi7MuBvJAIAKZDAKCxUYkAwBr3JZqq/HrFO5+WB/+987q8Xb580Q9yKKcAUA8CgG1kkQpIAsAVDL51GMsbGzF57Rpu3fAunL58DRcSWWy69z5WAEiZlItaEKpmRgAI8tzECgAVCAD+CNlKBACar1944UXOJf7II4/ilnXrSoL/wrqFTa22cMbOMBHve3texKXz5xGxQti18x68q3sD4tMxWCRP7kRJ++euxnQKZ176EZpbW7DxiV/FtRy9iSxBmjFIjaaYmkxpNL2QACBIaS4E6lsHSipazjAYJGelG0fxRrzPsgiZBiyXANCBhm13YtKKQBIAcqB2Lg5I0l/nAwGAIv2nYtPYt78fax0CgFQAkDUvzKku7Fy4PqyWzVDNTF54Tr3fP/7x3xxtxNnTZ/CTl17C0iVLMHDpEpYvX87y+qSCETaDXoKQT7FD7WMzIQCUipyXlvB/T6mLnnvuOU4Z8J73vAcd7e0egoJsDdl+KiDO9K0iBAB1XJeKsK+29W4OASBfu5sV+S9roAkA5XuKJgBUO5L0edoC2gLaAtoC2gLaAtoC2gLaAtoC2gLaAgvXAvOZACA9R0WixDyu9ln6+8opAMiiCVgUsYYCEFCqJqKxlB5wowkAViiERDaNrz/3LQRNEx99328iEYtxlF+xFABqZ1Wfb7524hvtQKuVADAwNowvf/sbePP4EbQuX4rf/wOHAIAApwCQBADFJVhWErSSJG8lAsD09DS++tWv4pvf/CYTAB57z50zJgAw4EAYB+WPJTAeQTS0rMHE6CQuD1/GyPgwxsfHMTUxhYnhEUxPTrJ0s/8gZYCWpkY0RMJo72hHV1cHVq9eha7OTpiRKEAy/ekUqwAQ+E8gUI60993DGyUmUwq4QKsjI+sm1HAHpIBQBA7naHOUCFEUUrm+PAYzJACQ05rsQvmu/USDUo50GcnPVVVUUCpFrM1KAUATAOZk2quFAGBzhKMglpHkMskvHzxQPwJAxdfjglEA0ASAPJEpT0ygWcs2bKQtGw2ZDKyBaxjYfwgrm5sxcfUqYhOTSAbCSLYuxeYHH8YYch4FAFD+gGpklDwKAHkCQP+BfYgn49i6ZTN27NyB9rZ2TwqAsgOsyNqOgMSR4WHO/d7S0lKgcOMvr54EADKDCjSXIgAI4meKLO9G4wuVDS9B1F/X/LvI+2bzv93oWwJKJUAqfjc4QxbfxomKroYAIFJlFFe8mNcEgJRIAcAmZZ6SdyYrpQSw0AholQgAt916K5qbm9HU2IRs1kZyOl6UAODawyUc5/uYJEpTdpSXXnsVFwcHmMSy6/77sHnLVoRCDqmAFbfKK2z51yMjIyOYnJwEET2JqECpmZiIqaR6EESEwnKrIQDU+wVdaT1V6X7VKQAo47tUSpVKN6rT95oAUN6QmgBQp46mi9EW0BbQFtAW0BbQFtAW0BbQFtAW0BbQFpjHFpgHBABFcJsNJR0s0ietgu3FLFnctVm9zVWHkHsvR3rdCeDzSfIqEL/jnFSVAGT0LDttKbrLlf8Xv3vr64ugnYECgCYAVN/W1ZxZGoB36RJuyGHGMDAweh1fee6bePP422hbsQy/94lPYNc994FcqoUEgHwZpYgN84kAQPayM1mkMykYJhBuaIJhNCEXsAAri6yRhW1nSOMZVoAkhwGSDFejb8kBaVkmQpbFn5zSgR3CBGbYyKQpd3dGREHmcuzoFz+OjLejPuLOEy6A74wlN4dszpFFVkaYIlksVEwI61JHYH48yvYongIgg6aOVhx9+yye+eIeoQCwrQe7f6e4AsCCIQBQCoCjR9C3rRcbuteDyCMCaHFjTysMGd/85UT0VTPOZnpOvSMwZ1qPcteVIwA0NDQ4l4r+yBLHDoqpEgD6nRQAvZwC4GEErSBMMwA7YysENBHr7Mdv3TeU09XLkgBKEgB4tPB4fmHPC7h8+coCSgEgFQBEX/Ye5VcMhfNvaesxgOVPAVBAMDLQkcsieOY0zp08jtatd2D5ltsxbRCEnPWkZ6B6SqAzHwwu1hDunOpJASDb30Y2QAQAG8bAdVw6cAgrW1oxcu06bNNC57puxMJNiCxdjumAgUwgnwKgNgIA8bNsTkchFQAEASCGrVu2OASANsfcZZibskGK9E8CE0kJRhLnOMVEEfBQ9E7PUHKbWf6dPqUCwHf3vIiBCgoAtRAASAGA0ihw/L5nkSrmxGLEBPEC8mpT+FNDqUXJ1B1unySAlogBDkHMyOVYAcCTAqB3OyaDeQWASgQAJttVOQmqK6BSl8wkBUAmm0UsEcMv9+3jFAB3bNmMpEMAcPcB7wACANk3GLBw/PgxHKUUAA8+xGmVaD2RtYkUaTMxUp2RVCKESuhVz5krAgD1Q7o/zQU8JxgGqwipA9GtkzOG/fu5kikAlCmvyu5Z1WmaAFCVmd4xJ2kCwDumqfWDagtoC2gLaAtoC2gLaAtoC2gLaAtoC7yDLXCTCQAMM7FHyOtkL+ayryZIrR4tGZBO6RLgiYzWcp3MJUF7J/qYnGQclZMvMP98mgBQa5tVUgSoBKDXej9xvh/8F5F+BKRcYgKAUAAgAsD/84lPiBQArACQQigUFiWwA7ssFDejqvmft2YFAHLMyj6sVE/2V+q2DNYbWQY6SAJZZKF2wCenX+eVMAqfMf+XHOT4klalnNfiUKP1VVP4YQcxelSQVV6v/l2WL6X//cbNR/yLe+f/r7RSLgA7ayCZyqCpvRVHj5zFM1/Ygzf25QkA23p73R5CNSVnOLVJJQWAGTV2kYsKFQD24uzZc1i9dg127LwH7e0dIAlpBoodPQSSkY+EQ7gyNIijR95mAkD3+vWIxbwpACrXsZAAUPmaxXWGGnEqyQks1+1021BDGIcOH8bFSwPY1teHUCgkRo6DEPJpzH3JuQoAB1gBYB/isTi29RAB4BFYlB7D6Vt5C9J9CuE7D/jjy6Hsj6Qt/V4V43tkdNghAFydEwKABDlL9YqAGWAVDcsikMl0ZNfzKQDIbpSmhHhI6XQWuSxFtBMBQI04rRbirKZv5ssqBHmFzfIHIe0WOrIGrLNncfbUEbT2vAsrtmxCkt4flJ6EO4LoLyqRMOtE3LM8vW0zEYuAwABMWGaQ+wJdZxsZWAEgagbRYpiwr4zgzR+9BHtsEqGWVqx/4H5MBUPIGAFkAiZsJ7Lco9NdIXJdtYqdJQKAhYBpcAoAJgAkihAAqnzVVXqfV9Mixc6RrZB2UgB894UXMXDuAiJWkFMAbOzegNh0zLGjU4KPDNPkTwGQBbKG5cjmp5Ej5Rp6E7qKLaIRJahJ866oh0II8HRFoTijvh/Vdxn9m1LntLW1McBK9eW0ME6UdiCXQ9BwCAA//jE6OjrRUEAAoDqW7v+cAqCGo8pmrbrEQMDkaPREMokLly7i/MWLePDhh9DU2sLjnlIayYOewh/hr/afSt8Xq1S9n6fsgxfhxHjUfnjWMrB3715MTExg546d3D/lO0LsI8T6RI34L1jb+O4zVwQA7tm+rkUqBfx3hbTj2pgJLOI3//qtFGFmtuv5uZpfqu7gN/lErQBQvgE0AeAmd1B9e20BbQFtAW0BbQFtAW0BbQFtAW0BbQFtgRtggXlBACgUQPVHidTTfV/OqqqDrdR5LvBZFIT0XiWBf6kEIDxjnoys3j9oBYCKnb6SQ2+2DsPiFZDgvQQ8xScRAC6OXMVXvvMtVgDoWLUcH3uaFACIAEAKAJIAQFGMc+NqrgsBwCHi5CMZ1fzvDnhM0Y6Uc1ywARxSi0AyWZU4QOQAp4OXIDowQK5gZNKRrVpGOrvLdoQS40Q6keV8wTXniNnCQ5X8988veYd1ALZtIJmWBIBzeOYLzwsFgL5e7H7qSWzbtjAIACrpSBAAgrjKBIAj2LatBxsUAkDFQeieoAkAtREAtovIZla/EEaUAIqfANDfvw+JeBzbtvYKBQACXX0EAAH+58kGsiwPAUBJJ0E4YPUEAKodEQCuKwoAXdhx9y6sWrmWoapUKsXl5aOYRURoLQcTAMqEDdMzCwKAiWCQwE965mIEgBzS6ZyPACDmrnIAaC11FefmyyskITnfO89j5AIwskF0UHqHM+dw9tRhtPWux7ItGxEnQD4LmEQQJAIIk6vyywEiAFCfoO/pkUMBCyaZyrYRsHMwGXjOIpZJIpVMIpdIwUikMXnlOobOXcCSljY0rVgBrF2L6aDl1JtnYHEzp+84vbC6NABk+WzWIQAAJ04cdQgASgqAdkoBUP1Ra3+pvmTRUkQAoH76vToSAAiwJgUAE1kEszlYzhtGyvTTAM+3pZgji69hfX3TNw5oniYyEc0xFCWfyqRhmCYCluU2YYgJAKMYYAJABxp671QUAOjW5QkAlQg4tdh7JucSUGyYAW6nkdFRvLlvH961aSPu2rEDE1OTPOd58sD7SBrFCACqrcv1L7mqm0m9Z3SNokgkr6f2lQc1PykivfTST5jwsWvXLiTjifxaawEQAMqtv8XskycAqO1Uiog22/X8XM4vM+oDN/giTQAob3BNALjBHVLfTltAW0BbQFtAW0BbQFtAW0BbQFtAW0Bb4CZYYB4SAFQfaFHgbo7ZAP57UmQzHVwvRW6c/lYcAMi3o3T9ymhqCUf4z3C9wzMgAJjBIBJ2Gl//zrdgmSZ2v/9DSMRinOeXnPVhw/REXfsjjtxnuwndb+HcsjQB4ML1K/jK89/C/lNH0b5yOT728U9g1w6HAJBKc8TvXET+S9vNPQGAe7qjAJCPIpdkGbo/DQ0iAMhox1LPy9Frvug0PyA5mz5RjADgl1xWy+eaE9Dmu+lsCQBUHCkAjI2N1QyI1vr81SoAaAJArZat7vzZEgBkPm8Ge00LTU2NIAWAehEA/E/hx9rLK+toAkBhL6iFAGAwaN+ZA6wzZ3Hu1GG099yCrp5NGLNMpHIGQhkLgZxDoZAphXhtYSBomAjDRIgA/3QGwXQK6bFRZCenkR6fQiyewNDYGOIZG4lUGmk7i4npaTS2tmD7jrsRbG3BeA5Im5RPXr7D6ksA2H9wv1AA2LoZO3bs4Gh19fADcP731VwCdLUSAPwR5KUUAERWmjSC2TSaMxkEszaTNYhslrUFcUM8p0KQchZ/hWtaP0ElD0tTm1GSgSSVb5mwolGkOYWDIB/SmWEsbAIArz8dFYBkOoWz58/j9JnT2H7nnVi1ZjVMy0Q6ncl3KR8BQM1ZX2w9vtAIAIOXB/HWWwexbt06dHd3V00A8K+jVGJZOQWArVt7mJTmrnB9BK5K47XgfSLTUxQhgsk1o9w7VUMAqO4trM8qZQFNACjfNzQBQI8dbQFtAW0BbQFtAW0BbQFtAW0BbQFtAW2BxW+BG0IAKB0RKAA7jo9nW7PcrSJZXHBlFWll691okgAgynUQTOcmpaO6xAlOrEsB6Omto4L6awJAvZuvTuWVJgCcvzaEr+75NhMAOlatxO8+/bSPACBSAMzVUVcCgFtJVQFA9HtKAZBXrzA8kcvSwVyRAKBEsMlb1RMAcsejnDicP5SagaojAAQUBQAnBQArAPRg91O7OXpejnWOcHPkmecbAUBNAUCS4g2sADCEIzoFwKyGZv0IAOBI96amJhw4cAD9/f1IuCkAKigAOE8g+7lKNPP0/WIS1KVfz1oBoGjPUAgA+Ze8cmb+e35r2Da6AJhnz+LCycNYtvkWLNu6CaOWCYrttWwTJimqyOhgXmIIhRUiBsQnYpgen8Tk9WHEJ8YxNjiIqGWhKRRBOBxBY0cnEG5AIBwGwiEkclkksjZaly3BeDyGYCSKrCvHzaX66up0gCpzLPlTAOw/2O9JAdDW2qoufgoIUJUAxVkNRt/Fc00ACNspnPr56wjbjuw5gNh03BWcoFbkllQWiioIKl4cKgHAyQMhU7UYBgj6ThtA85JOdK1ehcauLqRNA2luxhwaDBMhVgD4CTraO9CwTSoABLgfwaASSrNmb7QCQLGasFw8qxzYSKaSOHbiBCanJrHulvXYuGkjm4nIrHzUSACoRDAsO/1V0RnV/Qo3ZxkFFHV+lkX79ztv/vJNTE9N4c677oSdsYViizJvl0oBMF8IAOVMxs8vO4Bvr1Pl9FNFi+hTVAtoAkD5/qAJAHq8aAtoC2gLaAtoC2gLaAtoC2gLaAtoC2gLLH4LzDkBoJjLK29WCRhKAgCBKaFgiKOnbMrdms4gQ8l9HccaOddMihZyDhFpleXISZJIJkcinZ+1s26uULqGZYoNg52IMlJLlqECOHSdLFP6qtiHSjKlTh5tynFJ/krLCrpyyiRRKhx58knyUCjXvRJxoYRTrFIHpLppBYBKVqrH91UQAE4eQ8fqFQoBIICMqwBQjzoUL6OeBADvyPTEZ7lAhTtWnZOp20sCQP760m51/1ioJwFAjlnVUuUc/NURAMwqCABKfO28JABIy4h+TNLSDeEQrgwNOSkAerGhez2mp6edOc07j5XuvUqE69x18Xldcn0IACKPuFAAUAkAMWzr6fGkAKCUG/l+TsSc/O+l+noB6KhYVCsA1Nq9vBHbgsSoluElACBro4Pe0+fP4egv9mJ192qE25rRsGw5wq0tyBk2C8RbWSBoA1Y6i/RUHImJKcTjCZy6dAm2aSFrhRBqakb78uWwoo0INTbCzhnIOnnmc6b4NxEW6UfMyQQ/i/WSoBS4qx4lJYAiZVTOFE4/s23bSQFg4MSJ43AVALZswY6dO+ASABzUcr4rAKjAKcfsKwBuYyaFsy/9CM2tLdj4xNRwv54AACAASURBVBO4ljWQCwSF8pORBhEAzu/7JRMA6DoBcDqwv1OOIHNIkoVfG8cf/S87k5hXaRaeTqeQsyxYjVFYTY1Ysm6tQgCAQwAY8xIArAYEbE4SMa8IAHJFoa4sOK2JY3eZ7mA6HsPJ06dw/sIFdK/vxooVyxFuaEBjUxOnRBgdG0NjYxStra0eaoNYq+fTLZTffdQ67r3nS+De5Ro68zLtIdKZNMZGxxCJRgoVMdS5N5tDzhbEBnqe/f37cfjQIey4eweWL1+OiYkJVpBSRy5J6HPvkP3LKW8hEADUqdLTF2bLwphdUy7qqzUBoHzzagLAou7++uG0BbQFtAW0BbQFtAW0BbQFtAW0BbQFtAXYAlURALIiksgViVRt58hnF+hASkenvK64vSVsJp1BBKQTSE/OLIqGDFDe45AlnNqOoyxgBjwkAHII2hnK85rmXKHsiHWcYwTWE7BC50gHGRMCAgEEqHznXHGNExnnSLmys4qjjcT1mXSa65DL2Zz3nCLhSL7ZcsgHASIm5Oh7spd4XgG8eMkA0u5FLaIVAObpwFykBADqmgxYk+fcO669UYN55QuFq8IXCAKAuLh0nGF+PMhxIe9WbwJALR3onUcAENaneUwSAI4cOYK+bb3o7l6P2PR0HsjiVq2mRWuctGppoAVw7s0mABRLYeE3myYAVOrHtXS0YqCtcr0a0e1E8kftDIIjV3H97AmMXb/KOc+zwQiypoFoc4QzxlOqACIBTFwbQcgIIETZss0gAo3NaOxcgtblK2A0NmKKJOEDASQJ6KR1jLPWobmMyCBSsYhBVVIeQICVBPKztPqsMuK8iud3nsu2s0UIAHFs3bLZIQBQCgDHRg4g63mzKDnPeTYqEzFdRa3KnkK1oNzyqVQK33vhRQycu4CIFcSunfdgY/cGxKZjrv3k+6taAkAul0Qwl0Y0lULIWZuK2dWxqROpnl87e9+B4rdSBABnnqZ1JqsA5GCEQsgFSTWCUgJknRQAOUQCQQRHJQGgCw292zEZJAKAQzuYRwoA7tMqaw133e20ZDaXRTAc4lQWAwMDuDp0BaNjo7CCQU4HQJ/TsRi2bNmCW2+7ldfmfDivIZcAQH2vEvF2Fh3Mjdyn+9N/Tj2IwHXq1EkcPXoMGzZs4PdqqYPKCOTApK+3334bh956C6tWrMT69esRiUSYkGdZlufyhU4A8NtCR/7PohNWcakmAJQ3kiYAVNGJ9CnaAtoC2gLaAtoC2gLaAtoC2gLaAtoC2gIL3ALVEgDYV1kI5ovotxLOdXa+1UYAoOIaOzoAklQlJyeyGEsnEM+kkEgk2JF7efCyx+gUJZNJC7WAdCbDZAB5ECGAHIoMyjuOZgH6EwFAkcKlulKUPwwsX7bM4zhsjEbQGI2io60dTdEoguSEDAQY+Kdyxb3TTAogZ4v0bZJjj2O4nE8PcFoKj6gRS9MKADdq/FVBAFiIKQCqIAAIB21p0Ev4vStDxbKl/MFecwkAVeod1REAFkMKANmGoq00AaBSz6j++/oQAPj1UXMKADUljfp+8b9eZh5gmcPI6HW8sOcFXL58BW2tXdhx9y6sWrmWpeTpfczvU3d+yNUM6LIEeak1hJNSg8iAlmUiGAzAoBcrbIBSkhDoTeS8TBZ2Jod0mvKwExGPot4dYlOZuUu0ciVygN961RMATCOIQNZCLp2AmZ0G0lNAMo5sxkYmI0L1J66P8pqBSiXwPtwY4Zzc4UgDrFAUzc1LkMmZSBKQnc3ApuentYtPCl2A/wQYi3Ik4C8IAOJJC2dpTQCYjQJAIGcjyCCu6PcS/GdzBwxWYKj8bizSn2g8EHkkQGtVIX9P7+EsDKSzNoPeHO2eyyFiWUwAuPzjl9He3oWGbdsxxQoAggBCq+j5kgKgEgGA5gIeB7kcQg1hfm4zEMCFixc5qj6eSODs2XNobm7GPbvuxcpVKzE+MaGkJnJGtEowmCMSQCkCAEXsnzt/DofeOoQHH3wQzc1NRV8mTFxwCAADly7h0OHD6Ghvx4b13QiHw7yXYGUxp2+56yeZKmSBKAA4y8PqX6j6zLpaQBMAyptTEwDq2t10YdoC2gLaAtoC2gLaAtoC2gLaAtoC2gLaAvPSAhUJAA1CTt/NY0pOTe+TFLrPxQkSN5Typ+I8cb28RkrWqmVOT8cwOTmFkZFhjE5PYsJOYiIRx+TkJJMA8oe4j2mSWoCFUCjMn9FIRNxJRmA5UWjkoJUONVU2fWpqyilSOHAnxsaVCP4ckskEGkJhNEYi/BkKWmhpakJnRyd/LuvsQsiyEA6GuHy+NzmDHeCfnMPykJGYLqbKX3g9lJXgCNX6mgBwo0aV7PQKESBncBTe+WtD+Nqeb6P/5DF0UgqA338a9+7chSCKpQCYORRX6klnlQKgLAFA9E1JABD9sgi0yP175s817wkAWQPJVAZN7a04euQsnvnCHryx7wh6tvVg9+/sxrbeXne+IyuQw5WO8fFxjI2N1QyI1tqjOeIxR+BnGgMDl7F3714GSVavXYMdO+9Be3uH24aibE0AqNXG5c6vjQDQx5LODIRJZIRTx4gIUpECoBEHDhzE/v59iMfiTgqAR2AFLQbDvOM9r8zheS/U8IDlR+5iJwDI+awMI88d3er8V+4tnW8TIxdAyIwikYjBsNJoagwiMTmOoGEiGAjBylkIZHK8xiLQniK90yYYxIcVAIwgYlMZmEYIJv3OnAZaYwjyg6rsQOA/zdV0La+xDKHgEdAEgFkoAKRx5qWfoLG1BRve+x5cz1ITBMV4NWxuA57tqcl5vemGodMi0LPWLR3pXIxQku9fJA2fiCeQyaQ5zZQb8c4UlywagiaCo6MY+PFP0dnWhWjPdkwFG2A4KamypFhVZpAzAecGHZUIAHKETU5N8nuUJP8J9G9paUGWVDJMCxcuXMCJkyewavVq3Hb77UzkVfcUom3yD+SqAFQa4tXawCmHgXlnrW9nbF77S9D+2rVr+P73v4/enh7ceded3pKV6+klcOzIUZw+dQrRaCN27tyBoGkhk8m487w63+f3VAsnBYBsi3qZv9pm0ucJC2gCQPmeoAkAeqRoC2gLaAtoC2gLaAtoC2gLaAtoC2gLaAssfguUJQCMIhIlAkA+67ffiSNBfcXd5kCEAvbn6MAckKGIfgDBhgYYVhBp24ZNDuywhbNDA5iMT+Pq1av8Mz0dZ4ctOf6SmRQ6ly1FQ1MjA1nNzS2cG7OjowNtbe0MrjU1RdkJaAZMZDJC8l/+eCOXVS+odNRKl6MEMQ3hbE2nkUwmOeqI8mRPTU1gZHiESQj0SfVLJZPIJlJoNYNY2trOygHtHR1Yvmw5y5RGo1FEow2Ix2IwKRqMZGLtLEfjCXUAFwXiCMhagH9pb00AuJFD1E8CADKG4RIA9p88ho5VK/Gxp1UCQIqjOdXxMRuwvNjTzg0BgKF/l8Xjgv/FgmF92aVvZIvM9l6VFQAM2JIA0NGKo2+fxTNf3IM33lQJANu4GpIaogkAs22VhXV99QSAS9jWJwgAYuoX7xz+zNEnkdkEAeDggYPodwgAvb09ePSRhxG0glUTAORbzX1PyA7qfOEfxqXxwcVIACi+iind67zW8UfRF1KiBMwpVPcNBM2gUAgijX/WChepg1gfKWcwQO+cKtYAAcOV8RcYLpE+8i0p0xJxkzp/5+tlGhaXYCnqIZSNRMMXtrNWACipAGDkEE3bGPrlAQSbo1j9qw/iaiaNSCaIQM7kNlJJcQ7vy7E04//K+7MM0aTEO9VtcU5xZQtSKd1EQbcNw0YuG4c9NIirL+9F9+puRDZtwZQVBsXSEwnEXkAEAElGUEkObEjH1mRFer8eOnwI164PY9Otm9DT24uUow5AJCl37lNTACgcW5pvaf0+NDSEzs4uhBvC3I407xJw39zU7JkK1Pndx9Xl82jfQXsFKjcUCmJ0ZBT79+8HKZORShilLWiMNqKtvQ1NjY3M/BofG+d7EUGwoaEBq1atwrq1a5noQHsPmVKA+ibvZRySmJgevB1GKLAUHnJu4OsdUgSRg1567VVcHBzgeWbX/fdh69YeXqO61FZf+f71pZ+wWUYAzl3qVtrbzJw+urDWCjejtpoAUN7qmgBwM3qlvqe2gLaAtoC2gLaAtoC2gLaAtoC2gLaAtsCNtUBVBABHAUCJ/3V9kO4/8i6cnBFgh5N0DCXicXbaNUSjCEejGLo+jFg6hQsDl3Di3BmMJqcQSyfZEdbV1YUlXUvR1t6O5StWoLWtDe0d7SylagRMBEgK2DQRCJDEr4jYt7NpBurJSVoIrqrRVT4CgCu8K88RLjAC7jl1gJM+QMgMZ0WUXpZSCQQ4dyyRAYYHh3D64CGkpqb5d4rYDIcbGORZs2Y1NmzoRltrCzra2lgmduTKNTQEw7BgCBIAefad3LqVnGTFOoYmANzY4ZKHecV9KT8vKwA8/xz6Tx1D56oV+F2HAEA5nNOptI8AQFe5yEBdKj93BAAxiCXIUSqC0e8AXkjO3OoJAGk0+QkAfT3Y/dRT2LZtmyviwaQnrQBQl369UAqphQDQ19fnzgcC7BLAvyAA5GBaFpoam3DwwAH09/cjEYuhhwkAjyBIObBJAUABg9QUAEXfD84f1QhZz/gsIo/tHb+LlQAwk7etMGZRvFYxvkyHIOdLgt+l/RmUzQqCojwKADVF2l+2ddnz3bWW+l7JkxDU8jUB4AIiVhC7dt6Djd0beB1XjgDQmLZx/Icvo7GzDd3/41FMIItoOgQra8I2Am6qBUG0UDuH87tMP+Gs8aqb07ykDOoqTADgdACSACBakggAlmUjfukizv7gJaxZvhZdvXdjygxyqgib4ubLpNegMuaTAoCsizvHKcC/HE8kj0/pvkhm/8y5c+jr24Zb1q9HwLIwNj6GYDjkUd0RRNv8qiuVSvP3p0+fxsWLF7H9rjuxbNkyTMdEX5Dv72Ljs9jKjUhbpExGQD+RtM6cPo03fvELbN++HU1NTTh37jwTBOLxGH+mEkkmBBDYT+oOmzbdym1A6Q6mp6bQ2tLiCi0xscdJFVBqvpi3BABnsnGpL8UWhhXfP9WNGH1WaQtoAkD53qEJAHr0aAtoC2gLaAtoC2gLaAtoC2gLaAtoC2gLLH4LVE0AEKaQEf8qGJjXBxAxZvJHeCjBzjoC8aficZynXJfHjmF4fByJTJrz3S5ZtQwbNm3Eu971LnaYxWMJBkmiFC0TCCKHDCsIpNIZ2KQcYJMUqCmcoXxICdNi7jmVAKA2p3pu/nqphkrOVrqHUBIQ6gUkwRswAghbDfSbuLOdYFJCanwC169f56ifY0ePY3RkBKOjI0jG42gMh7H5ttuw9bbb0dQQQXIqhkDOYBIAEQAMR853Jp1NEwBmYrXZXOPtY14CwFF0rlqpEAAMhwAQ9t1w4RAAXPl/dsQX6n3IB3N9u0pE6mysfKOurY4AACTTaZECQFUA8BAARBSeJgDcqJabP/epDwHASQFQQACIMwHgER8BQKHb5Zl2RUyigi/y334CgPOa9lytlj8yeh0v7HkBly9fQVtrF3bcvQurVq5lAXKKpBUAlHzPilzotRwM+pUBKQnAoHexRQBbMACDE9qTrLmIqKd3dCaThZ2hNBgEsJtAjt7PrJfvrFpUwN+3JqgAkPpzHtVKAJD2oLtKAkA5+xTrTxUJAO7iTNZOIGtMxPTlCvfeWysAlCQAUFQ4pVV57TU0Njdgw+MPYTSVQsQOwnQIAK4CAKVbYDsrxA6ZG0AZG4UpdPw9wb82EAQhVwHAZRk4BADkEA2HEL9yBWde24s1a7sRWn8rJq0gMoEsMjxGyh/zmgDgTE7qiCUiVLQxionJKVYCuHLlCm697TZ0b9iAYDjIKmCkCKaOOznHkdUi4QgD8efPn8Pe11/H7Vs2szILRd5T2RyBrxwFBBpVTYBmGdNkhY+GSAOrg7196BCGBofw+OOPM8hPkf40flnVIJflPUTQsniPQ32PgH87k+E7CoJHtoAAUG6Kms8EgNm/fyr1Xv19JQtoAkB5C2kCQKUepL/XFtAW0BbQFtAW0BbQFtAW0BbQFtAW0BZY+BaoigBgu1FvTtZLj09cBRZk1lmK2Gf3vGGgtb0N+w8exFtH3sbIxASS2Sw29/Rg5657sXx9N5BJsIQnOecomoZAfnLiZWzKiCscbIYZ4Kh/hsuzWVc+uaAB/GHKZSOvigAVOYMjgYJBCxRpRMBDNkukg7Sbl5MceBSJSc66VCrJ9Q6HQ4hEoggEwkjEJ1nNYPjqVZw8fhyv//SnmBodQ3Mkivt37sSaFasQDlgIZAGL1U3JMajK81YfnagJADd6CJYmAOw/dZRTAJACwK6duxCEgUwqDSu0+AkAshXUaLsb3TIzuZ8mAAzhyJEj6NvWi+7u9YhNTwupaTZmMcnwYlZ2tbBn0gQL/ppZEwAcjI5AIsuy0OgoAOzv7+eo0Z6eXocAYLkpAFxASA64ElasCMD4rlMl5cVX7wAFgEprBN+aomoCAJmP3u8k4+38m0BAr4JDYcPNmABQog+UJ2TMhgAQwIkTx7D/wH7Ek3Fs3bIZO3buQFtrW5504Ty/WrVKkuL1nBDI7mk7w0SV773wIgbO1aAAAKAxk8LJH34flpHByrt7MTg6hrAdRCBLKQBI6crRmZcKAG7lcxD81Dwxxg1DL/eAsqMoOhNeAoAktYhCKIVEhNYXsRguH30bG2/fgtZbezAdDCJtZkGJtmi9WvaWkvVaT8OXmY/cR3TOyRN582oExcaIHIbUn0kphdbmqXQax48fx/nz59EQjWDNmjVYe8stiEQjHMkvxxITYZzmoP3F0OAgrl8fxr59b6KtswOPvvvdWL16NWKxGBMAVMDdPx79EvxU/2wuy6pfx48dx1sHD2J7Xx/a2tr4/g0NEQb4SaWMnotSBtD+gYF/2uNkqa8I5QFqK6aRZBXihkfxxWtYXo3O1xQAyrKgpAJNxffPDeiUi/wWmgBQvoE1AWCRDwD9eNoC2gLaAtoC2gLaAvPQAn68o7YAknn4QDe6SkVje250JfT9tAW0BRaaBepMABDOMANJisIJWcgGAtj31lt4o78fbV0dePQ9j2HjHZtF/lQp78ngtxNdnDNEpIw8hIfLPbdQPt15WXic9N4ouLwTtljjFF6v5tuV8v/CkS+uVx2W+RLzczA55FhK1ADL/scnp9jx/PNXX8WZEydwV28f7t95D1oijUgnEsgR+cGNnHYhm6p6kiYAVGWmOp5USAC4IFMAnDyGztUiBQARACwEHAKAyPnt69R1q1M9UwB4lmJK1D/lEq5mlbE4CQAGkqnFlwKACE5Xrgzh6JG30ddbjABQKHdetNNWz1eqW5+fTwXNhgDAsfOM9YgUAJQzurFJpgDY5yMACOCIziu3RXJzP/sAmGpspgkAfisVAuSVt6c+hYFAngDA3/hIAJ4c40UaqSJhoEhaAs/bpqwiwywIAAEiABzH/oNEAIgtSgJAxE4hfvY4cqk4RrMZpLIGwkYDLCPIBACvwoRod/E+zqd28pIAqhqFnhal4ogQy0Cve09HASAHjA6PoDUaQUdTGK1dS2F2rUHcDCEVyABmjteWap/1r1/nkwIAWcdTH1/d5VpH3SNQtH8sHsfly4MYujKEVDqFltY2dC3p4hRidBCZmEggpCR24vhxbqPW1las7+7GgYMH0N7egTvvuhMrV6zE2OgoE3LFWt+hwjm/C7URIlUQCYHSkVlcFr1Ljx87hjfffBOrV61Gz9at/DeK/ieZf+949BIyij2vp70qvF9LzUfue4DmG5FlBrYBvPTaq7g4OADaoOy6/z5s3drDagRyZesnDFUi7JRSJ1BB/1LpowpmW3cfVM040edUYwFNAChvJU0AqKYX6XO0BbQFtAW0BbQFtAW0BWqwgMu+LnWNb4NDm4XKTpYaKrCoT1WdTX75QEWRUDEoOxBrlOlc1CbUD6ct8E61QJ0JAORlmpiKoam1BQk7g8MnjuPHr7+Oh9/zK9jatw1tXZ2cNz3LP0L5N5DN5p2UHAxfDQFAndD8855CAHAdsWUamL1T+fKKEgA4wstxujo5vv0l+h2pQt4/BzuZQmO4AcnpGA4fOIDvfOOb2NS9AQ/dex+WtnfATiaZKMAOR/6/D0CoUHUzGETCTuPr3/kWLNPE7vd/iHNHp0xwlFHYMMGqyc7hkRN2/lZJBfmdOjwKn7sIAeDqEL625znsP3mMFQA+9vTv4957BAHATqZhhhcQAcC38HJcxwoBp/zabPETAM7hmS8+jzfePIKevl7sfmo3tvVuc8cuPb/MITw+Po6xsbE5X2txhHGO5M/TGBi4jL179+Ls2XNYvXYNduy8h8ENmcpB9GcDWTvLAIUgABxBX29PEQWAssrsekqQc2eRnO0c6e2MpVBDGIcOH8bFS5fQ19fHYAvP8rksJYFhAoD8pMjWpsZGBqX6+1UCwMOsSqMJAHOVAqAUyqYJAO5Ad5QSKAUTSaXTPMcKAIuVAGAA4VwGzbkkzFwGKSanBhDIBRGAhZxMMeEqSKgEAGUd5/u+/MRZuJal+YGAa5Z6lykAFESV1pgBw0Y2l0Aw0ohpuwEpIwjbzCJrZGH6vCl+RYCFQABwV/Qso5/fI0hgW5AjDMTjcYyMjmI6No2x8XFW84rFY6wsFgyHeH28YuVKNDY1orOjk6P2p2LT6O/vZ6WxnTt2oLWlxW2ieCzOagLu2jmbYwUy6vt0LY0DkvPft28fDr11iOfo+++7n+dpUiiQacToGnnI9YH8Xf2uwIPjECBm4g/TBAC9RCELaAJAhRk356e46H6jLaAtoC2gLaAtoC2gLaAtMGMLSCiDNzZKCJmHFKCCEw5TmTZ5DIrQd+ZMtj8zrvICu7AIAaCEL8v1GRAwpV6m7bvA2lxXV1ugThaoIwFAgMwGxqdiWLZyJc5cuoDvvvRjNC1fio889RTC0RaMTQ3DCIVgU1QcR8gDwXSWApXEMY8JAFL60x9B5b6diMhAsrCupKogAARNC9OTU2iMNsBqbMJrL34Xr/z4J3hg5724a2sv7FiM33UKBcGTS7ZcS2sFgDqNg6qL0QSAstHHzhheKCu26lIAqAoAhQQAAnXVyGkJyBMBYHR0lEGAuTw0AWAurVu57EoKAAQ8SQIA5Zom4gUPE00AcO3g0dz2mZwADBpDlmUiGFwcBIDKvSp/xvxUAFg8BAACa+Xhbp2l+k0ug0A2xS4IKxCCQZH/WTrfhJHzKQA4m+o8nCQ32X5FgHKt7yecEOkAsKUCAJGNVMKqkUW4wUQ6G0MsNQHTDMEy2mjViaxhizQuCtmfVy+OzLz7zPMoBYCcF9UGUVdccix4KL5kEiViv7m5mVMDJFNJVu4heX4C9wmwZ/A9IMgClAogkUwywD86NsbKAEQgoOj9jvYOdHZ2cjUoLYB6NDU1MdmOFAWoDIr8P336NDo6O3Hrpk1oaWrG9PQ0EwUaGxs5dZh6aAJA6f5fqEBTy0ypzy1mAU0AKN8vtAKAHjfaAtoC2gLaAtoC2gLaAnW0AG19ifvMkVFyPyz32wo7QDK5XY4AR4Y6J9CmV0esF2kVBTXjbw3H2M72WCUCkPwbS8EJoImjAiQpnbwbC8VjX8e+qYvSFnjHW2CGBADXeajIDEsCwOR0HM3t7Th6+iS+98rL+ODHnsLGzb24OnIFwYYwjCA5J8E/ZhYIZnL86ZapKACwGoySQzcfJ6/OcRUUAFzx8lKt7VcAUCdOknQVlZOBnsVyqpLjis6j78jhKA4x14aDQaSSSRimgXAkirHLg/jqfz6LZe0deOTe+xC0iQDhvadgvlU+NAGgso3qd4Z8Seb7C6lZXCAFgOe/jf2npALA04oCQMqnAFAQ4zXr6s0qBQAvGwIizYazhHDHodMHSf5f9Ob86PNWWuaMz/NWFspyonoCQAZNHa04+vZZPPPFPUIBYFsPdv/Obo7qXjgEANH/hAJAyFUA2Nbbgw3d6xGbjik5hR1SUnVT0az78U0rQHmHzaQOak5oKU3NMu/OcJAEgEuXLsFLAHBo0LzPEUoAll8BIBZDT28PHn3kEVisAMBol6+a3tFWNAVA2SsKn1olo42MXscLe17A5ctX0NbahR1378KqlWvpjcggGEcmK7nOa1UX4/drGQmauSEA5Ge5cvcWE5/PvhU7ia99nIWDu1sraL/yBXpSIpVox3IKPpVSDPifr2RtnJsQ6OlRAHirH/EEpQDYgh07d6CttdVd/4jUSV77VZIUr2jeGk4gm6cd+ffvvfAip2KKWEHs2nkPNnZv4PmuHAGA3n1T05MIhYKIBCMwA0QAMGBzl1Wl3CXIr+RvdxtFJQJUU3nVXkLdRcrO51MAiHJyRhY5JJEzM7CNNBrCURjpBhhZk7+bjwQAsZbIH5UAcXVZUowAQN+rY4T6u9vnAgE0NTcxgSKdSSOdziCVSaOhoQHJZBLDI8MM3NP514evY2hwiEkAlB6gva1NqAVEvRL+BOyPjIxg8PIgX09z4JIlS7D+lvVoa29DIhZnggAB//Rs9OOqhxVJIVagHKYYSF1xVtNz1HPmlQLAjN8/tT61Pt9vAU0AKN8nNAFAj5kbagF6wdALgV5CtJiaS4Y4LR7ohUU/tGijlx69sIglRwfdXzLI57IeN9TA+mbaAovUAhRVQi90iiKQuaf8jyolvmmcE+uVDlqQyo30fDKN3Ayqn+qCWdbVI1urweD51IRl60IbPeKh01Y5IPajmI5PobGxSYDOWcBOA1OpFMxICJYlzrUcaWh2dgVoo5vfCtXqYFowxqqpogLMl1tptg4neSPZZ8AMBoA0AEV92M7kYEPI11lkfGoYOsy8XClvtvX4qqkl9MnaAgvWAjUSABio8LGFWMrfJXgZMMMNoJiXI6dP4SvPfRO/9qEP4N1P/Bqm4lMcaROORGBZIc6hSeCB5fP/u2sBF4miNgAAIABJREFUxQ9aiEF5naSlGUx+YJ1nuCLNVQqyVHK68lUkt1okYkwpkeZXse+ykbNtnmvJgQwzAJJ4PnX4EJ7931/A3Vt68d/e935MnT2vCQDzfgD5wX8RiWcH4CMArMDHnlYJAP4UAPWHxueCACDBfgn+5132heCjcDTnn6v+Tzh3naMyASAAO0sKABk0tbfi6JGzeOYLe/DGPpUAsG0BEACoVST9kwgANho4BcAgpwDY1tvrpACI8ZwsyUvup9Ls/vZd0PyAWYL/xdbLLvjvGMoKBvHW4cO4NDDABIBQkCKJBRGDRc5owe4clFOaUgAc5BQA/YjHYujt3YpHH3nYSwBwjS6UdMoxeIvQhMsOKB9ci7kmAHjlyAqrRraSCgCmRf+mc2zAATgFQJoF7W/S6RxyWRPI0Un+HO3FHju/h6rXLCPt5x8X1ebBrrUeNzp9j50lAoCFgGlwCoD+A/s8BICOjnbPI9xIwN9vu5kQACRhIt9+csVrcFcVv+WJfHK+LGg3sSn3/bnSbFnp7embsIgAYNBq29nDU7/P0YrTca4UIZJWukOt/a/W8ytZwF9esfp6VDGKkEyKWt4pqNy4pO8uXx7EyMgwrl+/Dpq7ly1d6qnSwKVLIqUAEbJMCzt23O2tcpkHrAbQ949n//MXjHdVwcIhH5N93HnIIaNJ0vUrr+/FhcEBZjTvuv8+bNmyldPSuL26zoSd2b1/au1d+ny/BTQBoHyf0AQAPWZuqAUSiQSD/zfy4E1JLufmp5P3lgQAPwvvRtZN30tbQFugtAUkSYhAfCLx0CHzRvnHrX+c07VEBIhERB4rmb/qZtm72DykbhBVIgDVlX6nzb/6nBqgvFmtV/t9ybVFODO7Y+gfcpdh50QIKAHUowCagawNpElqzxLng/OmSQIA/UFcrNtfbG9zIPa/2F6xZZgA4MjNTmQAwxLRQlEDcJYbqQw5zgIIUtSOJgDU3qH1FdoCi8kCMyAAqGADzT4uAYBxDAPTiSQ6li/HifPn8P9+4X9jxW3vwq+891extacHyUTKmcMFiE7y+BxBqDjNihEAKmzhywIg4lrV0Z933lbTlG6OTkfi1U8A8Dv25fuJCACs35pOM2EzFG3CyPUh/J+vfAUHf/FL/N/v+5/Y1XcXpkZGnRQIfldZZVepVgCopgXrcY7q9M/L8HoJAEfRsYoIAB93FAAM2ElJAJg7t/usCQDsQPYqAEhyYb5vFwfKBMZBcMPcPV89Wq9UGVURAGwDybQkAJzDM194XigA9PVi91NPom/7wiAA5GcToQDQwAoAKgGgG7HpaYcAIOZMp1d45ufFRACQ/bvyTFu6F5aKcKayqVwCkTgFwMAA+vq2IxQMwqAxlxPRvcUJAAfRv28f4nFJAHhIgK58nZMazamSIEeXH3+FtJ1qR1VukRMA/GuDau1Spj/Idpl9UfOyBJuDyYgAAJw4cdQhAMSxdctmVgDo6Ojw1HuhEgCqNb6qAFLtNfU7j5LEOxv5nEn0VIf4QnfIuvN3/e43P0ryq2JUagPPyto3VfrnRlJsGZ+YwOTkJMbGxjAxMeF56Ei4gVUuKOq/tbUNiUS8Sr0ulTZSwo7UnBVm84VGAJAzrPrEC3O1OD/6fq210ASA8hbTBIBae5Q+f1YWIALAD37wAwYyCJyL+iRmZlV4kYuJbDA1NYUHHngAbW1tvOk4cOAALly4wBHCBBK2tLTgwQcfrPetdXnaAtoCs7SAjOS/du0avv/977OKB41hIgQ88cQTWL9+vecOkijwi1/8gqWqKB8VjfNNmzbhtttum2VtZn+5SoCixfXevXs9hT7yyCOuOgo9i8yZKE/SAPDs2+BGlVBAAGCPmMMKuDKN7JVxBGI20NkJOxuDubFLSNOznrQTGmq6bkhNAHAbTtiHKABsLlZYMICUCcQB++BJmNFWwE7B7gzD3LiEd5bJjI2AZTLgxIQMKkYrANyo4aDvoy0wvyxQRwKAkPE3MDw+gSWrVuHc0GX827P/iVBnG0LNjdi8eQv6tm3HkiVLYQZMzsupgv+qZCU7jar2ElVymUkXlHT1VXN+vplqJQCMj48hEomiubkJwUCIJW6Gr15B/+GDOPTWW0hMTiGQyqCneyPe++hjmB4ZRcCVBa6NBKAJADdqOGkCQLG0FJoA8CS2b+8rcNrTnEFqbaOjoyzrPpeHVHCkvdLAwGXeT509ew6r167Bjp33oL29gxW0/ASAcCiIq1eHFAUATQCYSTtVIgCQ6gsTAC4RAaCP97OaAKBY2iHWlbL93CoA+NcGM+kB3mtKKQDMvuT5UcJiIwAEhaSEoIhWvebMt0Ul8HluW83xk/BNBPif1ysoTtqb2/rM39KLkgAcwF3WWq6nAyZJ95tMwKJPeVD3oOj6grQvlNKMA1bKHxV3HpoAUMmE+vsaLaAJABXGZM5PUavRwPp0bYFaLHDo0CHeCBAoR9GtBM7P9UEkgNdeew133nkn3+qTn/wk/v3f/53Bf0pJsH37drz++usFYNtc10uXry2gLVDeAlIB4PTp09i6dSuP16amJp43vv3tb+PXf/3XPQXQhpmuuf/++/Hzn/+cVQNonvnEJz6Bf/zHf5w35iZiw8WLF7Fx40ZPnYjk8Nhjj7l/u5kM8nljrAVaEdp0uSkAJODs+EMzBy7hjed+jNzQBBqbmjDWkMPDT30QWNYEBGknlBVEgIAmABQ2f54AIO1rZgNAPIDRF1/HWz/YizVtSzFiJ9Cy81Zs+u8PA1GAFAAMy2SHtSUVAAydAmCBDi9dbW2B2VmgKgIARRKpR/43oQAgIviJVEQEgMlYHFY0ggvXr+K5H34f//23PoQzFy/gpz99FZ2dnbj//gexatUqrF69mvOvSrlKASZSgKOja1K1M7aiW62OCgD0OvI+P1dbqWtjJIpUOsXrtEwyhSMHD2Lfvjdx7vJFdHd347+953H88PkXcEvnMrz7vgeQmpoWfDePSkGx34u8BQxK9xJEwk7j69/5FizTxO73fwiJWIy5YOSsDxumU7643pNOySnyRssIz67T3oyrqyUArFRSAEgFgPCcVrhuCgAedWFaE6iQcRkwYdErAAQUBQAnBQArAPRg91O7sZ0UAHxRe/OfACBkvK9fu4ajR952UgAUIwCI+U6VXC5UAJhN/PycDo2KhddHAUDNBZ6fX6UCAKW6yRMAtgsCQMkUACaaGptw8ICTAiA+7aYACAYdJTxSlVEOrQAwmxQA1b1nK3Yk5YTFTwBYXCkAFjYBgDqeBJ6dlBdyUqtArKmlTy+Wc91VjDJI1Xc3fZ9IJXlNHWloYPWWaQWfITIA7VnoGiLc0fqayAK1BCUVbGuU6bziTsZHWOB2mecpAOQMW3wHuVh61vx9Dk0AKN82WgFg/vbdRVmzkydPYvPmzfwCIWCePssdUra7sbGR5WgI0MtkMvxJQF+lg86hSYCi/glApOMv/uIv8Pd///d8fyrz3nvvZQKAzB9eqUz9vbaAtsCNsQCNX/o5deoUenp6eIxSVAnNG1/60pfw4Q9/2FMRuRh9+OGH8dOf/pTHOIHtn/rUp/A3f/M3BWlAeIGWy7HDmkgGdFDKAFIaWLlyJdrbvTnd6vXU9ExnzpzBjh07WG6LHCOxWAzf/e53WdmADpmixLN49OWoqmXxPZO60/x7+fJlXLlyhUlbRLwg1YXly5cz69d//7muz0ye4WZeQ/sb3vQ4iv78C6WtO3QZb375eaywo4jF45juDGPbb78PWN0MkM/ctDkXgOqG1ikAZEuqBAAS/jPABIBYAIlvvIoLrx5AkxFCPGois2UVbv3NXwUagTTJUgcFo11mybyZfUPfW1tAW+AmWqBqAkBxNJ6ijTgFQM5gAgD5HGOpNCLtrdh//ChefOUl7P6Dj2PDxs04eeYEXnrpZY5STafSWLp0KW69dRPa21qxbNkyNDc1o6trifPeTyOVchxsRt7BZtvZgkgbmVZIAqH0/i3+DlYVAITN6Rq5hyKSJF1HeyX5Se93+l7siwDDoMigAEyTfizKpuKkVhOkS1oz0ZqG1JqOHj2GdCKB5FQMq1avwh3btjDZMTY+jm99+WvYuHI13vPAQ5geHdcEgJs4BKq7dTUEgGNOCoCnnRQAASUFQHV3mclZ9SIA0DjOry6cwcyphXikiJ9C9NeR/6+arTOTR5yza6pLAWBWIAD0LhgCAM9jMooxEAClKXnr4EFQlPqDDz7AKUvSqSSD/jTPMdnJJznv+Z3Io2ImnbM2msuCZ08AoHdNngBA9iWbZjI2SEqapKonJifx45/8BKvWrGY/29jouPvuYeEXBvTF+CECV54AQCkAVAKAkwLAF2laDQFAbaHaRqpOATCX/W9Ble0QwmidI1IAGDhx4jj69/cjnoxh65YtIgUA+Yskm9NHOKTnvZH+ERpZaTvD/q/vvfAiBs5dQMQKYtfOe7CxewNi0zEsfAKAT9lKEwBKDqtqCABkPpq3KU0OgfvqwatAn/9xVpiJb0klhw2/o52JuhI51/v+yfJ1klQt9ziCqC1+Xnl9Ly4MDnBgza7778OWLVsRDIXcNUwpRRtph5mO38Ld14Ka/RZsZTUBoHzTaQLAgu3aC7PipABAQN5MDhrMfqkZ6bAqVx4t2ui+5IAioO3P//zP8Q//8A/8bwK07rvvPlYI0Ie2gLbA/LJAJQLAhz70IU+FOU8ggGoJADT+SVHg/PnzHHl/6dIlJg2QfOV//dd/4QMf+MCcGKQcAeDxxx/nhfZ8IACQU5/s8uqrrzIxgogSn/nMZ/CXf/mXXD9p79kukOfEyHUrdKYOPo9XOe8nnM4BRwZx5EvPY1k2iqlEAlOdYWz+6PuANU2CAGDZyDFWLR1koizvBqQ2d1bdzFFzQTO1X6kb5QkAlAaAcvCaZKzpALJffw0Drx5AJBBCjAgAW1eh+0NPCAKAnYERtvKqDI5woCoQ671jtfad6fNVW37NBtcXaAtoC1SyQFUEACkqWliYIADkFQCICBBLpZgA0H/iKF786Uv4wJMfxe1EXMwC8UQSI8MjOHvuHBOSJ8bHMD42hqVLluCW9begva2dyQCRaISBEJLSpzybRHiU874E/PnN4AD4UiaY3sVEJqz2INBfvr9pX0U/lJJNlku/01pIHpKMTWsCyg9Ka6fx8VH+N5EECfinH1oXUI7QO267DT13bGYHW+uSdjSEIxg4fw7f+spXsXHFajz+wMOYHh3TBIBqG+ymnVeZANB/6hg6V63A7z79NHbdswsWAsgk07DCoTmtdT0JAPm3uCAA5B3SZRQAKmatndPHn1Xh7zwCQJYJHRK0oE8iZJ0+c5p9QQ8/+CDClKNepd2yCJe6jldy0LNqhK9vKEoSCg5Yup08yhNFVp8zXVq6G7LK9ISZ38JLAJC3pMhRI2BgeHQUlIqPAKU777qTI0rpPchEAUL/KcuZ2NXw/8sTAIIIBFhr2mOkagkAMxsomgAwM7stwquciHIiYRYSAOLYumWzQwDocMhiDjXITW8kbDJTAHEmFn1HEgBcll65d/ZMrLnwr5HzvB+M9qt2uOf5+m7R/jsbF0YRyX83FdoiIwAs/N6zMJ9AEwDKt5smACzMfr1ga00A22//9m9z5D0BSpQTu9zR3NyMn/3sZxxdQg4rKQn+wAMPsGOsksOLyifpzWeffZYjeun6T3/60/jsZz/Lmz76nsp65ZVXFqxNdcW1BRarBeaaACBB9oGBASYmkTNbLnT/4z/+Ax/96EfnxLTkTCfFgWIKAJIAUCyv1s2IuN+5cycOHjzIqitEAPjDP/xDfP7zn2e7LJYUBaUZurPZSPpEzeRNJnPA4UGc/NLz6DAaMZ4UBIAeJgA0OgSALHIB1dlVigBQKjrVcTjMSe+tXGjenrOxX6n7kNuVoH8ZgcUUAASIAPC113Hp1QMImSHEGk0Yd6zAeocAkMnmCQBUsswaSJkDix++9it60myer5ryK9tan6EtoC0wAwvUgQBgEwGAwAtWeDGQyKTR0N6KfSeO4rs/fQkffPKjWLXuFmQyWZgBE+GwkNakY2hwEAOXLuLc2bNMQBwdG+X9SGtrKwPoLc2tuPXWW9HU1AxSQKNIrq6uLs+DkioP/RBQT86OalTR1AJoT0XvcLovlU9l0af8ndYb9Du99+mTlJdoD3f8+HHQmikUsjA5Ncl17l7fjW3btmHFyhVYvmw5R3c2BIO814vZSa7j9Ng4vvWVr3kIACY7Gv3zaOV5VeYs1SkAZtD3a7qkNAHg/NUhfG3Pt7H/1FF0rFopCAA7d4Fg1EwqDSu0MFIAUHSYJgD41ow5mk8WTwqAXC5PAJDdn2SMx8bHcejQW4hGIrirr4/ljyktF33GYzGv8INPgt4zbxUB88uSAMqA/7J+VZEISo3lKsqfOfjPu2QYlMZGuT9FZJJf7cTJEyz9T3vGu+6+C1PTMbS0tjABgMB/eucwsULZ4ngJAP0+BQBNADAtAyJluy1SxNH+Jze/UgDU9FpZSCdrAkDR1vKQo256e/p9IbOb3W7648xBBfwWqWSxSv49Lm+mJIAaCAAl/XMLIAXAHDSjLrJKC2gCQHlDaQJAlR1JnzZ7CwiJsCwD+dUe5HTatGkTBgcH2blFP+vWreOIfcqjWcnhJVMNEIGA7k8bElIAkAQA+vuDDz7IcuH60BbQFphfFqgnAeCv//qvC+Yemh9oThgaGmIiEKUaIAcGzTtf/OIX8eSTT86JQcoRACjinubI+UIAeOSRR/Dyyy+znaheH//4x/G5z31uUSkAeDYY7i4pLwVb0AmK7EjoT974FHaRufsj/hed5BAATn3pebQzASCJia4wtn30NwQBgILmCFEiJ48rMyqc8IURBEVIBmoUklJP+qcrqeacU3LvVm7v7FxUbjPpxD+wk6rYPTxOwzIjjOusfO+4vZwoLXkXitkyYcUNZL76Mwy8chBhM8gpAAJ3rMC6Dz3OCgCZXAYBRwGAyqFyyX1JP6oVvc+Vbz+1mipYUIpBr55fEupnrTvS156TaUYXqi2gLVDKAjURAAoHKM0hrAAgCQAwEKfUZgoB4EO7n8SmOzYjmUhhYmISwVCY3+sk+W/bGTQ1Rvl6AsmvX7/OBMTh4WGOTL0+fJ0lk8mJIfcvRGZWD0olQERqIkoTwN7RQRFotR2Ueoii+emT7kNgPxGriQRA7xv6nb6nTwLJiJywdu06dHV1orEpysTqlpYWXjPRp1AvyiCVSCJkBZFIJoFQAE3NTbg6MCgIAMtJAeAhxEbHoAkAtbXXjT9b9n2FCJAzkAkA568N4WvPEwFASQHABIAAEwBI/SF/1P8lNxcKAPkIcPGW9/9e+Dz1f64b0cZVKQBkDSRTGTS1t+LokbN45gt78Ma+I+jZ1oPdv7Mb2/v6FlAKgKybAoDsy2vLgMF9dGhwCJcuXsC1K1ewbOlSrLtlHX9GwnkFFG4TNSWAi857qCNu09HX3D+VBSXdz3+Uo5/615BVZxtQ9gD1hcF89VcAGBopQ1euMFl8ZHQUa9etZVJYS1srYvEYjyTKIy0VGHg2cRQZ6Dkt00JTYyMOHjyA/v5+Jl/09m7Fo488zHtPVqthBYD8pkZIRc/V+NMKADdiHloQ99AEgKLNNL8IAAuiJy2oSrJSi3Ko7e1SdGuZftV3oVOuermrAOD7rmRKAE0AWFD96UZXVhMAyltcEwBudI98B99vJvliyCGlEgDIeUY5qGmTQU4vvwNANa/8Tj2HJgSVAEBOLa0A8A7ulPrR57UFZkIAIMe1dFjL6DhyjpNiiF+ynt0HhsEStn19feyEJ5CbiAFf/epX4U8xUA9jSRlfui9F06lHW1sbO/LJ4UFzXSXJuErf16O+d911F/bt28d1ymQy+KM/+iNOoUI28pO5boZCQT2esYAAwJE+OU4W7wGh3V2PV52fNig2gIxCAqCNDcV6ykxqggxgAFM54O1BHHv2eSzNNmIimcTokjD6dv8GsNpRAKDSSAHARY4lUOzbbUkA2ecpJDcZ35cqxN41QU6QogI5yt/suM6K7t/kc/qJDhL8d4J35Nd0Ly+ILuLz/WXL3/3aBqX2kBKolxvDpOPYtBjyp0PcxYaJYAJIfO3nGHz5IJqNIJIRE7nNK7D6w+8BmgQBwAxZsI0ct5Wou3AKU1niGYS7X9ZPqAQ4h2MwtQvw/KF8Ld2T8nppE1m+U2WltTQBoB7jV5ehLVCzBcoSAMYQiTZwLkyXuOWbzShq2A4IEIMVAGAgYWeYACBTAPzWU7+DjbffjmvXriMUDDs5k/MzBuFB3rnP+9vU1DSD8ZSSiD6Hh0eQTqUZqCfAPZVO8nuY/i3VjPzpAtT9D62LaE1EJEd6nxPhgP5NaZDok9YekqhNT0SKA6Q+QMSDxmiUwf9QMCTWJznKE2rkc4WSqrNtcw5OeZiGwVotGVP8LTY+yQSATZwC4CFMD49qAkDNHfdmXOAnAQAZwxAEgD3fRv/JY+hcLRQA7t0hCQBCUSJ/qCuE+jxDvQkA+dFXHPx3MV/nxV86QUh9nm8uS6lMADBgSwJARyuOvn0Wz3xxD954UyUAbF8wBABeLVIIepnjwrlzGBsbZUIWqZp0tLVh6ZKlPA9SX6P5kfZltA+ifPci/UpeCp/Kp3eG3OMV22+qt6+0fyu6fq6E6BcB/yWA4n90f45lqg89n9x309wvoswzArgPmAiYpgvIE1FtfHwcV64MIZ3OYHhkBF1LlmLlyhVob+/gXMvyIDBJfV7+RnlXeAkA+xwCQA8efeQRBGnvTjmpi6YAmKtRogkAc2XZBVeuJgAUbTJNAFhwPbluFa6ZAOBE/Hvef77a+N9H/KorQzAgxRl5yHc77T/cHRapzTBRW/y88vpeXBgc4PfSrvvvw5YtW5kAKFem/vdxJQWEuhlTFzQnFtAEgPJm1QSAOel2utB6WaDeBAACrFQCAEW93HfffawooA9tAW2B+WWBmRAA6AnoOpk2hBYBBP6XIiDdLAJAKeeQmue3ooNIzU85R033TiIA8H6DdwzObkUByl2VYj8CTOcEgLSDt9PXEjgWoLLw2AUoAoa2GtNEABjCkWefxwqbCAAJDC8NY7ufAEAKAAHKMy3kpTmCpqC9vbsj6RvkOihIds4R3TEkIYCIDeUCz1UCgJ8pQA5Gx8mo8gP8NSkGlHtJAmosT+E+T17P1zh1IBvTPwWgThs9SgZgIIMAQgkg9vVf4MrLB9GaCyHVEEB2ywqs/PBjQDNgkwKAZSJr5Dh6UT6WSl6QBAD1kVWRUwnwS3jA3Tg69fJ+L1UGJLmgiNK1bM8ym9w5Gta6WG2Bd7YFKhIAIgxoCwJA4QCVBAAyokwBkMraQgHg5FF89+WX8ZGndmPjbbUSAPL3IhBKAjIiGEd8Z2dsBuClBDXtY6RMv9qo9Hd50HqD1hNyPUT/FgAWpSYQhABJAJBrJTqXfugcevfEpmMMfBHIxe8mpw4U2UpztHw/Sccc/U7zrR0QjrjYhEMAkAoAmgCwgMagF8DPBAycYwWA59B/6hg6V61wCQAhUgBIp5ks4j3qSwKoJwFA1tNLAvCirQUO6gX83q6eAJBGk58A0NeD3U89he19C5sAoLYuNWVLSzNGR0YwMjKMq1eu4uqVKzxHkrLJ2rVrmdBCKij0ezQahUnryazNJCzac1LaAE6hEk/w/pOCVNQuUpkgnSeH+SeGsmQA5TK5NufrC8gA+VLEv3KuKpg6lkzLAknyU33p7+kMPV8OGdvGdCzGZDR6F5w9d9ZNHbNq1WosXbacbURpbvg9QaqfThRpwbPT7T0EAJOJaAcPkAKAJAD0CgUAlwDgHY+liA31mVQ1AaA+dlwEpWgCQNFG1ASARdC3Z/gIMyUAlFsylVpfleK8BTQBYIat9864TBMAyrezJgC8M8bBgn3K2RAAeHvjl7DxKQBoAsCC7Rq64u8AC0jnN0nz9/b2spOFwHxyuHzpS18qiND3g+oqmM7+kCKA+c0iAKjNJ+cp6ZSvtmkrEQSqLafceYuRAFBqQ6EC6HKjwhxjCaarwLiLrABZC0g5p9H5YacgZh47BACRqZ5QEACHB3Hk2T1YYUeZAHB9aRh3EgFgXaOQDaAYdAeoFjHqDgHAuaesm+ouVMF4BrWVP3D0P/3uRdC9YfueDun8oqL45Xz3vnyjzFlQFBEkyE6lMjnCCcTKUlBPCZI3lcF1dhjcfK0Smi8VBgQBAIIA8LU38gSASAC5zcux4iOPAS2Anc0wkEVOQyIA0BF0vKVE4KC2Uu2qAgGkGMCS3x7hByJ0KOC+Yj/3WrVDFRtkHu9wPUarLkNbQFugKgvUgQAg5xHO2AIDqVzWSQFwDN/96Uv48JNPYtMMCQC0JpApzpjAmCUARkyADMwTgB8Q/6aDzmWgXpHFJJBKHjKyX66pKKqT1lES7Kdr6UdGgfK860S7UtlEhqAoTZPuTfNojt5sRMASdZIEAJJ5lgdNb4JwleN5Nz4+iW86CgBP3P8QYpoAUFVXnR8nFScAfHUPEQCOonOVUADYdTcpABhMAAgHw76qawLA/GhLoZ2UTzGVr1V+7UIKAEAynRYpAFQFAJcAcOeCVQCQfCp13Wxn0ghaQTREGjiFyejoCH8ODg0hNj3NxCupKhcKBbF0+VIGrYmo1dQkouWJHGVnSQnAFipu6rrQt//07t/80EgenFfnU7X/+OkCct3Ny3a5JndO4rhIhURG5FlJAhDvFJr/5bskywA+Pe/k1CRGRkYwOTmF4ZFRJIngkEgw8L9l82aOoGxva0O0sRGt7R38XSwW5++ZGFaCpM73ViL6LctEU6MkAMgUAJoAQO9kso1pEVmP3/QiPRyNYFZnyMLO5JBO55DLErM7r2cmCYKl5xw/TXu+zE7zrB6aAFC0QTQBYJ710xtYnRtFACjlQuGVpMEhNXxoBYAb2PgL5FaaAFC+oTQBYIF05NlKxp9lAAAgAElEQVRUcybS+7O5Xz2v1QSAelpTl6UtMD8tQI4Seln7CTvSCV4tAYCeTgXRVQIA/btSCoCrV69yJNxcpwCoVyvMdwKAbI96PW+9yqmGAMCgNSG/Kvor/y13P7T7IH8LBboFhRIAPzOdR/4tU1zOfxNK/A4BYAhvswJAFJNSAeDJ3wDWOgQAzh1KP06ounxw1eOnygw495FguukA5fJyVmAmlDyphNBTZegnr6LmNa9/56X+7icGOD6njJM6weJ8nYqWvmMAsgdv3IiIoKbzLNewVD82nJLSIJgH7OWjVSQAOAAZVSDtMBKC6nOo5A4V6XfuT3LfZEI6TTa7JYkhKjtA/beflaEyBoqxB8rR4+vV+XU52gLaAjyQX3npFfzbv/1/uDZ8FTs2b8EffXQ32kIhTExSCgBSAHAAnCKpVogwRMA2HXNBAJDvTo7ATAuw3rbFOoki9undb9sZEaEfCCBjC5lm9Z0r10Jy3UOSzgTM0L5K3RdKooEkENDv6lqMCAhOAhu3fAJ3sjmbpZml7H/OISioryuVABAbm/AQAOIjYzoFwIIZi5oAwK9nZfE4txHIc9sxNAGgiLALAfcMfIu5tK21lQFtOb9NTkxw9PvI8AgmpiaQSMQZAI82RtEQDmPZsmWsokKR/9FIlOdl9ShUAPAvvvMLfJeMyv2tcMdSfKko/krvJkkC8PYiL1NXkADyZVPKGUp/QMQHfs7RUX4GUgQQajFBNDU3c0oY+iSyBL0n6SAFmoBJSnsCjPHnj/b3ZiYrKAQJQQBoxMEDBx0FgDiT/kUKAEo9QHsKrx0UPsMcDBatADAHRl2YRRYQAAI4ceIY+vf3I56MY+uWzdixcwc6KO2FQ6ziUesLQLsR/hppYBobaTvD673vvfAiBs5dQMQKYtfOe7CxewMreAQFo6TEXFG5qTQBoLKNFusZdScAFEkR4FGaLOTHgRQANAFgsfaw2T+XJgCUt6EmAMy+j93UEmTUB1VC/Tf9Tk4echqR00dKeRUswm+AhPRsDFSJAFCubLn4UhdhZAc1BQBtWu655x787Gc/41xm5FgjJ9iJEyewZ88ezn197do1zpVJsm933HEHtm7digcffBBbtmxh+9JBoCHl1yQ2eKWDNlhSanN4eBivvPIK/wwMDODKlSv8XXt7O5YvX45f+ZVf4RQFlHtT5tsmsJSeiWwTiUR440WbtTNnzvBib+nSpVznd73rXXwd1a3ag8qkSZNyjh49epTLlvLpO3fuZBvM5lBtJHOIy775/PPPs70pDzvlRqdPek5i19Mz0SdFIz/66KNYuXIl24PqRzbw931ZRyrj0KFD3K60kafrNm3axO1Gf6OD/k72pz7wy1/+kvPBf+QjH8EnP/lJz6OS3elcqi/d8/Tp09i7dy/279+PAwcOuFKtNN56enq4X7373e9mZwAddL2MsJIFz3ZDIJzDaTefK/UbOqgfPPfcczh27Bj/UFvSQRt3+lmzZg3nNXz88cfZHmqkmCyPnlXaSNaXnplAcimxv2rVKtx+++1cBxlZ9qMf/YhtTvc8d+4c9x+yAfXFBx54AH19fbj11lu5bOprqvO5EgGAotYqKQCQTV999VWQuge1E/Xp9evXY8OGDW40Ao2PgwcPst2oX9EzfeADH2DnB/Vx+vzbv/1bPPbYY54+QLa75ZZbuF+SjWms1nJwJF0265IMqA4yEo8+N2/ezH2d6ixtL8fg4cOHeY6iCBR6tkceeYRtR79TW1Gd+/v78frrr3O/pDah8+jZqT92d3fzM3rzsnprT/MR9RfZB6gOH/zgB3H27FluQ5pn3v/+9/McKkEEqgPZ8c4773TnKCpVjmuykwQs6N90//Pnz+MnP/kJ3nrrLZ636If+TvbduHEjj3Pql7t27cL09HRV82ot7aCeq2LA6STVNYTMdApWYwiYAjA0AVwfw9TgdUxcuoKGjIGQI6Uf6WyD2dUGrO4ClrQCS4MCUA8CiekMgo2Wm0++GAFgeTaKqUQCY11h9H70NzhXPboaAQrcvDgNDIwCF4Zw+fIVjsYJBk3ur5ElXUBnK7BxhSAfUGh8U4ABajpETmoB7k9MxtDSHIV9dhTmWApoakVm+BqsDauBdiMPrhcxICsH8OTlECHiGWSuDMPKGkgnk0x+CG5a47Ib0k4EVNgykb48juA0TUZZZCYnYC3vRG5JE9vGIL/DGIDBKeDMRQxeuMBRQ9RPKLKqoSECIxJE86b1wq5NIZbxZ5kFqlBI5N+mf1ZPAKD5l5J2CwKAbQCmIVQGTErLEDGAUQCnLgChKOlsAxFiGsSBVV1AcxhJ2AiHLLazS+agZ6E/nBvB1MnziF0ZxtTQMMIwEQ03IBgJw2yJItcYQvTWbmB1J0B+IiJjUCEyYFaD/zMdwvo6bYHaLVAtAcAF/70DVEjb021zbgqANLJoaKMUAMfw3Zdfwod3PzmrFABqymoJqKjAfV5yX0g1U12ELL8z/ZcAoPzrLFqTVDro6aXkpli35mAQ+J/LMjhDPnLemzggjYjQMZCTCgAApsbG8a0vfw2bVqzB4w88hPjIqCYAVDL8vPm+OAHgnZQCwN8UHslanwrSvGm2EhWpjgBgIJlaPCkA/Ot+j0Q+zZvsW3EUTXi+U+Z8PwZPiiaJOCanJjAyMoopRxZf3oPX+xS9bVq8piVZfNoD099or8My+5aQyw8GLd5DURS+S9oiwF0qvVDfkmAirbEd4Fz+zZXZd95VQnksy5L9qXQayRT5AjNIp1KIx+KYmp7iz3QqyUodJPFPn7F4nFMcELhPn7Qeb2xq4gj/SDTq0AXoXeNQjR0GjFu3QOEiVoL0qvn4HeYAPvRJv5NdSEUhnwJAJQBYgrzvA1RFH56rkaYJAHNl2QVXrp8AECACwHH0H9inCQALrjF1hethgXoQAPyS//56aQJAPVrqnVuGJgCUb3tNAFgkY0NIQQnWsgQaSwG/fkB8PptgrgkAZAsC8gn4pYNA6M997nP4+c9/zqCaBJcJuKJDRt8QkEtg2mc+8xnODVcKgPbbVoKdBPTTtV//+teZOEBtRmAi3VPehz7p7wTWEiBN56uAI5VF9aFzCDgngF7+Tp/vfe97+XnoqEUFgsC/f/qnf8KnPvUpl2BAYDEB5ASiqsdMAGxqU9oA07UE9D/77LP4l3/5FyZASJKD/JQR4NJBSSAkbUrp2f7qr/4K69atE5vhEkQWKvv3fu/3uFyy7RNPPIFvfvObDF4SkPaDH/wAf/zHfwyKMKfvpf3ob5/97GddkgXVQ/YHArb/9V//lduOgGP/IaVUaTwSIP/0008zYEogO7VZMZn3mdhR9g9ZZwn4/ud//if++Z//mUFbtVw1Okz+m/oTkVn+7M/+DA899BD3E2l7+VzqfLF79268+OKLIKCY/v6bv/mb+MpXvsJ2+/znP89j5+LFi3xfSbooNr+8733vw5/8yZ8wSUIC3DRfFXNEk82kAkAlAoCs+7Zt23Dy5EmuFwHIf/qnf4r/9b/+F4P2dA/q39QmdJAN5PiV40+2lRz38hk+/vGP83NSXWsZU8VsQP2dQG66N92HyqP+6Ccd0LVEQLr//vvx9ttvu/PEkSNHmHxBpADqizQeiNjgrzPVVfY5GsdkB7I//d3/jvjGN77Bc41ahgT+acyqf5egPtWb5p4f/vCHnvKkfahf0v3pXjSv/t3f/R2IJELkBCpTfXfJ+Zbamdrp4Ycfxqc//WkmO/j75azfW4pHisBgOhiLncoAQQuYAKZe68fw6UsYPHsBiKXQHowinAFCNkUPGUiFLKTDFtINJuINJrp39qLjvju4oLhtI9xusgKAdJ3nUwAIBYBlDgFgqjOMLb/1G8CKRmLuYeAHP8bo6UuIjmdhJYCsLeQeKTqJI3GsAFKhADo234LOB+8Gbu1kNJwi/infskUgDIepO5H4U8D+//MChvefxLKWTozbKazbuRVrfm0H4FfpdQxLLj7CtTkAnn5JAYm3z+AX338ZZiwNK2hhEkk89pH/CXQvFXmhQxSJ+v+z9x5wclRX9vCpzpOTRhkhoZwlQBISCEwUGQTYSICNRPYaY8Ouf/bu33Ftr3fX2F4Hgg0CjAkiByWSjbDBBINQQhFZCSU0Gk3qHOr7zqu63dU1Pd2TJDSiHj8xM91Vr967775XVe+ce64OH4Gff9ZjxUMvoizuwsFoGL6BtZh89aVAhQvYHcH+t1bg4KrNQGMovfYKQYo/kz43/H1r4OpVjmPPPBXo7TPSIxA09xkgPn/NTwDog35XnWOkAEi2JgDw3CL2rZ7KDDo2PvkCgnvq4OPGbZEXn0Ya4O1fiemXnQ/UVgJFZsSWcZsGwkDs/Y3Y9OFaNJIcEk2iNOlGccoNn86UDyRlpBDUEmjREkBlMWqHHIP+J4wHxvQ3iB6ibnDINjK7PFOcChwLHH0WaBcBgEBFNvAphiDIwrVWCAA8LlcKgOGjR2P//jr4vIzatyZD0UG8JHvaZ1/LwKLMqE4TmMomABjrkUG2M2RLDicBQNRj0s+ZOmWITRUCE0ATBQC2s7m+wVQAOAazTjkNkQZHAaDnTKzWBIDt+/fi8UUv4MOPN6BapQC4GTOmMgWASwGKPi/ZidaSey511gZ2Iguf9R9//HH1juf3p3D2OSfgxhuuhotEaRIMCaiaRBlj4pAQqKmIaSmZX63U0NwtbCtnbWf7czjP6zgBYBsWPLgI772/DhMmT8S8+fNw/OTje1QKAKt97cC0Wj/zEQByDE5pWSmSzHXPf8lU1n4A/ejA/rr0+x3fafiulyF8U8rdUHNh0IDP71dzRtZzWfkV8cqU0ichIBPxaKQbkGh7ujXvQRL5z9tWSyik2mekJDDUbJRijEoVo6G0uFjJy/PdjMR6vh/yd76H8ad1v4LvY1za+a+jBAC7UkbHCQAkR9gJAPRghwDgpAA4DKtmFgHA8EWlAOAQAA6D8Z1LHIkWcAgAR+KoOG2yWsAhAOT3B4cA0MPni0RAE5jZu3evimolqELQmJGUfNmQSFs+dNtBq84Cj4fLbF0hALCN9g0CfmZVAGD9jDZl1CxBwR/84AcK9CUASJsKqSJrC0PT1AMgga1Ro0bh5ZdfViQAiW4tZJtly5bhG9/4Bnbs2NEq/yY3MAQs4wsYI255LbaH13ryySdVRC+LyKbzdwKXs2fPxksvvaRe3FgHz2FEMI9vL0GBdbFfjLxlxLGoDBBwJ9DbETWBtuwgfkgwkAAySQBCrBDgT45hHfxOXlAJGtKf2a7q6mpFcCCILBHL9vF+8MEHcf311ysgnqoGF110EV588UVl9/vuuw8EdCWinPWRjMG6Gf3/P//zP+mc87Qnr0H7fu1rX1MgtxA25IVaSAZ8eRbCANvP+UiA9KGHHlLz0q4CYH3hL+Q7bX3P8We0/cUXX6yUCeS6hmysiJC3PltsyW/Yr9/97nfKl9g3UWiwnnXTTTfh0UcfNaMVXIo08PTTT2POnDlq043nCbmC9fB3QzrQyE1Ln5V6ee0f/ehHiiDBDRAhhog9hNhhJQDIufyM5A6C1fYbPo+h8gJVAHgN/k0CwE9/+lPVFl7nxz/+Me688051KseKbaPvyd8yt+zKKew/yR8dmU+5xozXZKQ9o+ZlQ4jHEchnxL20Q9ZnRvdzPSfhRBQoSPrhmnDppZcqtQd+Tl+2FlELEWKFSAHfcMMN+P3vf9+qaayH5AAeL2oonHO5CtcX2pb/pk6dinfffTdrvRW7ii257hL8Z6GfyHopm2I8ngoqrI9jJIX94jylIgNJO91W+AbDqeEywGT+qbarmwFs3I1tL72J4NZ9KNW9CPj8KCkqQrA5ZGyiKXV+FxJejyIC6LEkokjhgB5D5aghGH7B6cCxHiCQyTev8HjWT3Ou3Ye1f1qE3noRQuEIIlV+jJo7mwgJ1r3yMtwHm1AU01DhroA7xTE1tv0yhKgkonoc3qoi7HOFMfbSM4GJw4FiDbpHh2aCMM3BFpT5y4E4sOWRJWhcsQXV/lIEXcDY82YCpw8HDAXPVkUyBrDNAWJLYQC7W7DyvkdRlfBAd2vY541i2k3XAIPLEGmJIlDqVxuErgSQWrcHG/6wGL3jAQRTcZQc1x+9rj1XEQk2P/gUgtt2o8ITQMDFSCivis4X/6TaQUJPIa6nENJTiAU8GHfdXOA4n0FY8BliAF4z6o5tzaQAWI0K3YdYkQZ9XG/0mzvLJAAYObLTKQBozxjgo0oBxRYeXYq6dVvQr6YXWvQ4DrjCKBs7AKOuvAAooVQAJUsBja5Je+yLYeMjLyC2ux6paAx9KqvhiiXgSehwJ3VoSR1uStRx7fN5kPK40BBuQSgVg7vIh8qJQ1F13lRgQHFG4dUhAXTb9HYqciyQ1wI9jADAvljBff5tjcjvCgGgXZ5iwVpEAYDR/SzynKKWL5NYJ1CvQwBol3V7wEEOAcA+SJ93AgDV3MQGacUPXVekZL5vdztp1zYA8n7Gd4Zdu3Yr5bOtW7dh4KBjMHXaSaiqqjaez3PMrlwEAB5JWXq1ptkVAGx1qHcr1uwiz9Z4v7UqBrBt/JvH8V2Hz7QqvQDfgdXeEsm8LkSjMQRDIfXOk4iLhpe5V2eC7VzbFdDPtsn6KgoBBMY1zSB5K0H/DAmgV20tbxIqut7ldqvnV+5H8P2LqgSpBNUDPYrMy7aybSyKaKAZe1yGOoCRgqaktMyo31QA4PUKpcTInYqAZAX1QqN+8r0mvwKAQwBwe7iPwtEhccQg+xnk+RSSCSpB0nfdgG7mY1MeXIjEVOj7HnBbOhxNdAgAOa3spAA4HM53ZF7DIQAcmePitCpjAYcAkN8bHAJAD58tfABcsGCB+sfIZAKYBFQIQjJam4AVwR7+ze8I2lhB/887AYAgJWX2Gc3/9a9/Xb3k0EZiK5E1F6l/fmcFxLjAkEDw+uuvZ8mot+VWJBn8+7//u3rZU1GOFnBWQFI5VzGuTbl/+YxjykhbIQGo/Ta+RGkaHn74YVx77bWqXr7kkRxCEJvgZ3vJCayLcvbHH3+88SLodqt+EbwmMNjVIkA9CReXXHIJ6uvr0xLm1rppV3m5t0b4i2S8fE8JehIVGKUsigjWeh555BEwap1gJv8RsCbIStIG+8Nz+LmoZkiEOKOOf/KTn2SRLH7xi1/ge9/7XjpaVcaObRFFAxkzkXq3AuxUK6A0vnUOCuDVWbvK2DNC/pxzzlFR/5LDnnVy3luLAIjizyIzL0D9d7/7XRVJLgC3PSL/K1/5ioqwob25ycN5w2vQ93hdIUFIG0RuPgNcGhsM/JxgNeufP38+7r77bjWvuDFBmxjRzoayQ0cJAKyfEeNM60Bbs57bb79dkXuEwEJ1Cyo8SBEyh8xJ+9yU46655hpFHLEC2B0ZO/ZR0i1wvSZwLiA620lZfLZdiowDFRdIFiBpiGQJ1sPNLqo9sD3i+/YNNzsBgO2m3bm+kQBxxx13ZN0PSKghiaSt/rNdQjCStUcIAPY1UHyH5AWSGpYvX66uzbGXdCsC9CtJTDOlh/SdfsD2kiDBeclUKG+88Ub3bSqqZJUKvUBMM4LLtSYd0fc34uNlf0PRgShKYozhdiHu1xD3ueAuLVbS8dxaSWka6puaUQQvKpMeBDQvkl4v6vQ4IrXlmHTZmcAIvwKsGWGmtuZ4PaYV+OhTrH7EIADEIzHESj0YOucybHj8ERR7NMSaG+GGG5qnDCnNo85X0T6xBHwpDSUur4qyjyfCiASAg5UeTPjKZcDgGgMg50YeVVGIkBO4DwJ1z/4FB95ZD19cQ308gnEXfwH+S483otBzlCR0pVLvhgY/p60iLnyCNX96HiPKeqO+qRHbXC2YPv+LwPiBRg0S8BcBkmt2Y8vvl2FAqgQxVwpVTDlw4anY8NRT0PY1oMLrRyQZVzLayqZul9oETCWSiIUj0CNxlLr8cLu88JSV4mAAGHXHlwByQPwkAKTg5VphKhVkEwD8igCAsb3Q9+pzFQGAObI9Lm6OaeqablPFFLuAXY+9jIMf/RPHVNagORbCJ3oL+k0ZiWNnfwGo9So/USkD2EdG/++KY+dzr6F55Rb0KS6Hq8iHUCKKmB43NoXVVTSUFJeo8Q0Hg0iGo6gpKYPP40EoEsRuVxS9LpiG/jMnwdOnxHBF+35c9wZMdmSpco51LHB0W6CbCAAawQszUp+EpUBVBT7YtAHL3ngdc669FvkVAAzIxijC/rHEINuU+e15lbsrBUC7BtoK7JspAHISAKQ3JmHAIACopwWlAPDcYwsxoq+ZAkApABhgRqbI77lgO8tRXI+9XnUPeeLF59S9Y97lcxAJhRBzQ4FZfs2tyHpSrAThtLXzX6Zdpjn6D7L6pvF7QtNABYCFi5/His0bUDOQCgC3YLooAJjpnjK26f6bWZcVANTzA9NUmI+CGU8xZ2R+X8wCQI/aFAAJlFZXYP1HW7HgwcWGAsCkCZh33TyVzu1IJAAcM+gYTJk2DVVVNW0SANSKZCFcKlDbDJKR1TgfwKUI1163ynWfTCbS4LmcI0ooBNNF8j/Y0qIk/6mMQcIrL6mk+RNxpZxiBAcYaVUU4J9MplO7iGsqoN9lkAsU/0ClWeHjPtOwWBQAKNoVj6nrqfc+rxfhkJHCkMeq7DAkJJh5woWwbd13oXqA6qfbIJZzrljncyH/T8+eHMRWOwHA7XGjrMRIAfDBig8QCYUxccJEnHH66cbegrkvYL1POAoA+QgA6btentuTQwBo173bXOQk3WG2AkAI48eNw9RpU1HNFJwWFqT9/nS49ttl3sWTRtqPZUuWYte2HSjyeDFj2kkYftxQhIIheA1GSVo1pF22sBzkEAA6arGj5/j2PaVnP/3JfTV9Lyvw7C3PZeKjVusZhEOrIo7xssT7qFUlh5dQ+2ca8Ne/v4Ude3YpUtyMU07GuHHj4aUasah02pSEP6v5e/R4yWfbE4cAkN/+DgHgs/XPDl1doqIlkpYnM/KWoI01atdaKR9YGCVL2WrmH7PLpR+uB5IOddRyMPtFmWzmZRcwi0Aqc0cThCzU/kIKALQPQWRG3ouc+8CBA1VULaPeeW0CnATcGFlNoJOR8ALsylgQhLvuuuvSEYzpR2/zhZLHLVy4EHPnzk33TiS1CYRTpp45uhnhymOZkoDjyn9sl8HYNnJ99+nTR+WdZ1S7NVKeFTMimGCwyK/zBf3NN99sFzmB5xNoo/y9RAfzxYspEtpLcGjPOBMQZEQ8I6CtYDVtTRUDEiqmTJmSVlngGNMeixcvVtH7tAFBR+ZqpzQ6gV2mR7Dbgm0hQHrzzTerugg2XnHFFUrpgX2iuoIAzLQl/YvtoV8xWpnEGQFsCVAzQt4K6Mv8Y7Q5/zF/OftGP+FY008IXloJI+PHj1d9EcJAe+yV7xghVJx33nn485//rPojqhUkibC/BJmpksC+EfhlG6lCwUh+Ssqz0MdpV9pQQGjay674IAQAWUcIRss1STiRnPFUWqA/c27x802bNqk0FQ888EBaoUA9DCrpWh3f/OY31bhY501nCADG5oampONJABB1B1F04JhzjjHSnUQGziteh3OMPk7/FwLCzJkzwbXAWjjOJCy0VQqtRwLU8zjmvWeqArZJCAiSAkCOk7GkDceMGYO6ujrVPvo+UwJQdUFsSAIIU1zQxyZMmKA+J3GAwDuj56m0Ieshx4lEBBJSOEZS3nvvPUWM4HdsF69DhQf6sMxVrr+8FtvEa/Dn4MGD8fOf/7yVWdgPpph4//33lc+LwgfPI5mJxAD6J+c7CwkOVAahEgUVLeiDMs/5Pet6/vnnlZ8JkaJzc0gH43coAGC8LmgqghzrPsWaB59FdRjo5S1FNBhGtMiNllo/KscOQfnQY+CuqQIqSo3L7mmAvq8Be99ei/r1O1HpLUOcbxrV5Yj0LsKoK04GjitS7IJISwsC3oBBANhQh5WPLkZtMgBPMoWED+jVuxr7d+9EMBVGtMKNodMmo2ToMKCyEqgyUfo9Laj7xxrsee8jBIJxVPn88Po9aNbiCIwaiF5fmWUQAEhucGtIKqKZX4H3O/64GMFVW1HtK0N9PIzBZ56IosumtEEAMOQ1+UrFVyyNfSKRYMOnWP3gU6gmwuLSEKz2YyRl/YdVGui4CFCEgMSavdi04CX0jvvhKvZBD7iBEi927NoOL9MUlPoxYMIolB03EBgyEAh4gPoGdcXgpi3Y8NYKlDQm4Y+5oWteBH1A/5PGoOayE5FMhZAsdcPr9qnxa60AEEAsAGjjeqEPCQAVQCwZh0/zGKQIFr4ZfgJ8fO8LcO1tRBm/82jYowVROnM0jrv8ZDONgkg3mOB/Ejj44F/R8uEWVMY0+IuLsD3eCNfAStTSRwb1BQb2BXwGcQAHGoFd+5DccxAf/+VtlMSB6soKNOgx7PMlMPna2YgOq4KrvAheYTMoNoBpT0cVoHNT3DnLsUA+C3QHAUCtkAYBQKUAQAqBygqs2LweS99Yjqvmz88QAHy2FAAKIM+GVPIlNBZAiYBTGvi35VzO9b5jNUFbzyeFzpP1ksBThq+QHzzgnrlSytGogmPs9AUbm/DcowsxvN9AzJp5KkKMEm5FAJDFOb/7sl6HAHA4prgd/KcPaIrUoQgAi543UwD0ww0kAEwzUwDE4mpzNVO6/0bWLQQAM0I8Q8PJ3trOEHTsu9WtCTuHYzS66xqFUwC4kExpiMYSKK2qwPp1W7HggcV47wMrAWDSEUQA2JVWAKDSHhUAKqp7KQJA20XomsbKa0S2t6+otbQVYzPvpSzJwNpY6YWRoMl9wVhj7RQx+99yVaGeZjzVYCtn/Z1uYloroH0dTh+VeX62Ai38WlLc2IF/43E2c79Q6cIslLe0AgAJAKtWYcUHH6j3ysnjMwQAeS/PNNZJAdC2AoBAWoXYbQ4BoCPOT0IMFTNcbk2lAPhw1QqEIxkCQKUoFJoTw/68dSW9QzEAACAASURBVDgARevdi6R3EgBeWrIUn+QgAJCMrp62uv/W3BGzOsf2UAsUWl3s3crrZhaFMVWvlZzXhn3aqk9IiQoTMP2bARyvv/k37LQQAMaPn+AQAHqo77Wn2Q4BIL+VHAJAe7zoCDpGIosJbFFG/g9/+IMCSQiISJSttbkiN37rrbemI157kgLAoSYA8CWDNpKIYwKmv/3tb9G3b18FDBKwkihmISBQAvy2225T54jk+ciRI5UCQ1uFQBtBM6ZpINhKoLFfv3646667VMStFH4u+cXZd4KEjMoW2Xo57l/+5V/UufYIbYLU9957rwLNCPSyLgKA06dPL0iWYN0E/aiIQBUA+hiBPxICKJ8u0eJdmQ4ErAkwsj4W9pHXYTQ+AWkWie63X4d9vf/++xWgb7xsGrd/gr0EtBVT3SaBbicAXH755Yo8QHvKdUhG+PKXv6wijLlxUEnAzaKsQIWBM844Q4GvHDv6TO/evcH0AjyHIDh9SKTOeS7nJNMEkNjx9ttvq78F5KUCBPsvjPuu2JP1Mtc9QVS2SwgpEydOVPnk2c5chesIx5bqEPQXaRuPpSQ/fTxXCgA7AUD6wL4TSGaKBOalF9talSfYVspCkrDBcRSAn37F45YsWaIAbLF9dxMACFDLWslrSD57zu/9+/ertBckzwiJgOk2SASy+prYsq2N9ENNACARir5GP+fc5hjyd65ZJCbYCRtCENm1a5cC26m8wSKED/owVUNYSA6hBL/V93k+iRCU92fhtbkeUFlESlvqIvQNplrgeLMQsOd8Z/nWt76F//7v/26VnoLrrShDkIREJQ4ht3Hs2B6SRUho6Px6ZGx6EPxnxk1GsTCqXtsbwtaHX4JnWz2q4EekJYiGZAS9Jw1H+eVnAuUuoNSXAbmJOkeSgMcNbIug+ZV30Lh5LxBKwV9ciqZAChUnD0WvmWOAfgbTHokU0KIB6+uw6tHFqAi5UKy5AY+OuBZHVItCqy3GkC/NAgbUGHX7XIh5DXzdTd17Xnflp/jo6aWoCKdQ6fEjGo8iWOPHoJtnA32KjYPNCCKX26sIADsfXoLgym1ZBIDA7BNyEABsm0KKhq0Zke/r9ysCQFXMDc3lQrjKj+FXXwKMrLDkUDDUApJr92PD/UvRJ+6HN0Dpfjc+qd8NX3UJ/LUlGHTWyUD/aqDMB5h8CvW2RikG8gC27MHax5ahqAVwJX2IezXofUsw8svnA/01RD1ReFx+aC5vDgKAoQCQGleL/lfNUgSARCIOj98LHIgAZQFgRxwb/7gYoU17MLC8Brpbx+5YI8ZedCq8Z402iBRCaGC0FNtGFYQ6YNfdz6LokyZUV/bC3gO7kRpei/5XngfUeIBSI/WDalQsaVDPGW5Fh/vzh1j3yl9xbHkNEtEo9keDKJ8yEr2vnYWIHwjwGpKxhbc30226co9wznUs4FgghwW6SABQwDaYV9lUANA1lbJEKQC0mwCQD/LPbrNsHlufMwttMNt73SUCgOWZ26i3IwQA44xgQxOee+xxjOg3QBEAgooAIPV0bDvRIQAcrlmdjo8ydmUVWmCo6AgBYMXH61EzoB+uv+WrigDAmKp4mgBw6NCF7iAAUMlJvDnt1wLAmiSdbIUKq927X9XgcI1quwgASQ3RuBAAtmHBA4sMBYDJEzFv/rWYfPyRSADYqt7jp06bjoqaXtCp0Z+ztF6/OkcAsK3TeQdQ5o+x7luChVufZSMXCCc07auKsZB9/7BGTBoVZvyz9eoqBID2eVyrWWwFbCQlgEZbW6B+K1/MvF+wHntaQoMA4EFZaQlWrlyFFaYCQJoA4PHCRcUEda+Q4hAA8hMA2jOuDgGgPVaSY6gqZBAAgE2b1uPDVR8aBIDxY9UenOwdyvGFns8K7Rd1pG2ZWWHexTQgmTAVABYvxSfbWysAOASAzljYOedQWSAN3HfxkdEhAByqEepZ9ToEgPzj5RAAepY/p1tLQIbRkARfJFczgRL7A4WAyQRPGFnJ6Gqr7PiheADpTpMeDgKAek3SNFDemxH+BMIE9JcofT5o05ZiO4JpjEgn6MpC4Gzjxo3o379/Vvc5PgS0CLJRjl4KCQaM3mWEPq/BegmOMjqZIBf/FjCPf/N6BEgF9GM9jHAmAG0tZE+LfL9Eq3//+99XudYFSMs3PsybTr+SVAe8HgFsyo93R6E9GB3+2muvpckLjIImMCm2pb2ElEFAkP/4nZBcCEIzCpjjxHEjkYK2l3lgbaedAEBiBDdQOW6M2CeQeP3116fBe1ERYL1UheDfV199tUq7wHbJeSRVEOimAoHImgsJgH9LVDbHjv3l+fQREiyoNsBofY59d5Rf/vKX+M53vpNuH8F8KkeQyJF+KTCVKPjiLTJmbC/XBfoWCRFsH23NzRMSVth2AsXWNYJ+TGUDeRHntWgTqg2wj4zqZjS9lXhg3bCW35lugyQA1iPpMCh9Tx+XuSfzQFIAMKpdIuNZD+cq56y9WBUA6L/0ORIdCFrzevzemuKAvzMVBecNAXYhQ1DFQdJeiG+KLT5LAgD7KxL97B/Hg8Qle7oQHieKBpwb27dvV8oXnDdCZCHxhXa0jpE1TQHrIEGGygCiAEACC+cNj6Md+JNzyV5WrFih2sXrck7Q9hxTEpeolkI72wvbwTbTJ9jGpUuX4sorr1SfyZziGsn1gooInSvGpgdjUIjRekkBCAMNb63B+qeXY0RpXyAYQ0MsiP4njUXRuScDFZoBlCvZTB1ImOkD+EE0ZQC8DcCO+xchvqsRVa5iNCUiaKx1Y+INlwAjzL5yoyyoAR/VYeWflqAirCGQYCQjECpKITaoDCMuO9u4VmmA+RYAjwtxj5F2nvF06t2IKgIr92LzY0vRVytCLBzGjlQTJv3L5dBG9QdK3UAkbhAI2LYQsPvhVywEgCiGnHkiPBePK0wA4BUJYqcJAE8bBACNBIAAhjP1wLDiTMQ62xcGUmvqsGnBMvSLeBHweqEXu7El9CkCw3pj6BVnA8eWZPYnZY+WQ0PQmyB4M7D/8T+jecMeuCIu6B43toX34fTbrgIm9UIs0QTozF9anIMA4EOk2IXYhD4YPPdsoIRsjyQQpxW9wP4Etj6xBOGdB1GuBRANh6FXFaH25NGomDISGBAwwH+2gwZX405mF4BNzVj9mycwWCtDMhZDvMKP3hedDJw8wBggEhhkX40OxjqSunF9eLD1hVcQfncDqhJuhKJhBPuUYMKPvpoeB15GOABsQhffhTs3RZyzHAsc7RboYQQADkehCLJCkfzd+77HHMTZEbNZ5PIsBQDDmRwCQE+cVA4BwCEAUAGgNQFg0qSJyqHFQ+Q9iSm++G7cvetN67ljfc8myZlp0ZgGr7MEgI7NTiLg2bB6YQpTNmFECaNknZSOqc+pLpA+NBOEn7Y/f+FjuippcN64Xtvt0tPRv0ZX7Io02RbJRQKQI4zvMteTKE65ttACFG+BKcrUq5TxrUMAyO159G+D8O+G28PfeVwS0AzlIYcA0LEZ29WjHQJAVy3onO9YoG0LOAQAxzu60wIOASC/NR0CQHd622GoiyAu/zGKmhGUkr/cKq0sEazqUTGZTINFjBr/zW9+4xAA/uM/lP2sud/5O2XKe/XqlR5FsZ01wpUAFj8nAMzIff4tJAGCUoy0txeC6lYwlucwupjn23OlS8Su1MFr8fp8oWYUOhUB+NDPz2666SYVqc1FTpQh+N3ZZ5+tyAH0A35HKXYCeHZ2qlxDQFH+TQUByt3zWCoInHbaaUoS3t6uzro6JckJfDM6noAzwcNf/OIXSlHBSkxpq34e/9RTT2HevHlplQNKkjOdgMi5W8996KGHlJ34EkWbkQBAEJ59JujNiHN+x2vze/5OgJRpAGhT5hyncgPbSlCSxzzzzDOg5L6QEuR6osZgz8fOMSO4TXlzydFOVQemGRCwu7P25Hk/+9nPVKS0jCPBVqYhYER+PpvK8QSQaU9Jk8Cf9FlGxLMv1k0cHvenP/0pLZMvxBixZS6fEhKMtS30Lfoz0wKIIgbt9/LLLyv/FfBf1jBG5reHACCKBPRbzgGZm0IAEMKO+IqMB+1FeX/OM7aN9ZCgw3FmkTVVlA0+KwLAnj17VFvYL7aRRAoqG7S18S/tlLWMgDz9l/1mHWStcy2TdA8is8ixENsw1QA31gi8897Da/LeI9/nWhvYHs47pnyQucM6Oc9JxJC1yR4JImk4aHNei21k/0hwYdt4TV6PJCCSezpXjF03/p/bKO6UC9jdjNWPLUFySz2OKavFwfqD0HuVYsT1lwD9S4AyqNz03GBzM8cYTyQRQO16mTBtBEj9bTM+WPQGBnkMFZFdaMbx15wHTKhFszus1igvCQBr9+ODPy1FVcSDYp1Sq1E0lgNj/uUy6L0D0KqLAG6SGck9EXcx5z1TdqZQTDsQIa4H9t27GN7dTXAnEtgWrcfQa85C6UljgDIXdOb79PtVKgAEgT0Pv6YIADW+chyIRzHkjBPgvnhM+wgAogCwrg6rH3gaVXGDABCq9GPEvCuAwSZgTlPQsCQArD2AzfcvxYCIF0UuD5JlHnzsbcaYq88HJtdkdo2tUm8kiURjTOAMH2UPdgSx5dFlcDemoLnd2B7ci1OuOReukwYgGkhQuwFubwBJuFQKh9DC97Bv+SpU6D6Ei92ITeiPIXPPMPpI8J4khu37se3F5YjuaUCRJ4CU242IX8Ooi88AxvcBqk1miBpkTn5XmgAQ3htFaM1OfLLwdQz1VyEci6Kl1IUhc2cBk6sN8F+pL5igP3XnlJOZPIBEAslP6vDePU+gNu5WxI1knzKMnXcxAiP6q0OpSiG8A4oQtBW/1jnfd85yLOBYQFmguwgAjF5kCgBoiIkCwKb1WPbGcsy9rlAKgI4RfI40AkAqDwGA65bLXEITbuN+G2powrOPLTQVAE4zFQAMMCO7FIbSHAWAwzWP8xAAPt2LhYuZAmA9qgf0x/W33IIZKgWAhkQsDo+Pd7BDV7pDAYAS8dk4rAHsSnS2/dvs3hztCgAuiwKAmQJAKQBMwLz58zBp0gTjEUl4kiqxPNR71NFKAMiA8Lmjp9teubJ9Rf1ljeC363CnFQAyNQqobt6+Wk0sIQAYvlvYN7MvaSoCtNEBeUxvk5Cq+mJ8qyyjfrWSDzKKAzJvhQjgEAByr5GFCQBUNkshmSC5XofOd1mdLyDtpQ07CgAduTv1qBQAjgJAR4bWOfYIsIBDADgCBuEoaoJDAMg/mA4BoIc6O8EqArNShAltBf/5nQA5BFoIZIpUuno0z5sb7cgwzKFWABCA/c4771TS1vJiks82PIcg8vDhw7Nk4Qk2i5y2WI/2nzt3rsqjTTCL/WHkKiOsBRC1EgwkAt0O3PKaBNMIvrFtBOzIcmck+bBhwxQwzXNJZGBEL9shCgA8nhH3BHTtUbc8h22UCGDmD5dUBiQn8JqMsu4uAgCJCCRDiHQ5201wkUCkgH/8aVVBEJBQQHyC8pdccklafYHR5iQAMLLeviFEiXMrAUCAR+aEJ4hpT6Fgtzv7zkhwFraD7RQ5dCtxoq3ZItHUBOgZNS2EDypArFu3TrW5q4VEAoKqEu3OdjGdwlVXXZWOuuZ3uXyafWKudYKpQoCorq5WqgBso0RuSxspM0//EmCdnzNCmzYSkLk9/aH/0o4kRtBPBZj/9re/rQgNQqzh+IgCANMaSFoCfkYigl0BQPy4LQKA3T9InKJfUbWA9fMnCz+zKgBY19l8/Su0pgo5hMeRGEL1C64lojrAtA0kQMhxbB/bTPtw3WAKEVnXBw0ahNdff10RfAoBA9JmpoxhCg25T4wYMQL/+Mc/FEgv17T2j8eRsENlEY45x41kCo6RyPVbbWPtPwkoVFQQtYGBAwcqX7OrKBSyGe1DpROSQDgunFNUWiHBg8oTHS/WTQ++JWuIv7YSK577CwaV9kM8nEBYS2HYGVPhPm80UGQAsoQpuL3pJjBPKX9Gr6i9FoK8LiY6VpH2K+59GrGPP0VNWSUiRS7UHH8cKk4ZBt+ASrVB5gkbBIAVf1qCahIA4EY4HkTvGaNRdNlJSNa4TeV3kwDAzXTNAIbZcraBueLdLUYu+sjq7Sh3ebAr3oDycyag7wUnKwn6ZDIKN1OiUK8wSAWAVxFcuR3VvnLUx6gAcAI8l3SWAECVExeCFV6MvO5LwCC/RZ7AIAAk19bhnw+8hP4hD/xw4aAvDu/Jw1B57TQkk1CS9wyYV0CRNR+oEDPIeKgH6h77MxrX74ZX8+Cg3oLhs05A8awxiAfi8HgC0DUPktDgjQLhhe+nCQCRYg/Co3rjuOvONDgaFGF4bSf2vvE+gp/UodRXhLCeQFORhnFXnAnXpIEmgJ8C3AmVQgGaB9BJAHAZDpAE6t/4GNseeRVDfJVoScQQLfNi2HkzgNMHG46iFAAUIgi4NKS4E5oip0EHfBrCnx5E4p/7EN9XD1c8gUCfKriG9YO3bxXcHpfyEQf07/isds5wLNAhC3SVAKCWA0sKAMqeWwgAS99Yjquum49ho0dj//46+Hz+dI5k1U4T/GnvVn2H+nYYDlYCzHoqK3+s9V7O6FYSI9hR3hp1TbcQAAZi1kyDAOBKpwCQRgsClZ8E4BAADsMgq0u0TQDYQQLAouex4uMNZgqAWzDjpBnwwIVElCl3eIc/dKVbCAAEKbPypDsEAGN9YmCBux0EAIMsoR53jnICgB0wtxOXWq9Y1tU9NwEge3ZYQvjlJmGlp1jJsum5mX4DU4+oHIiMMIH97mJTLMj6OhcBIHNAmgBgrcKqgGDL4ZwhABjzy7jfGb7CyP+MEoARye6kAGi9TuYnABivGYmkjmQihXgsBZ3gP99XHAJA9950TD831DOZAkDDpk0bMykAxo3D1GlTUVlRYV7XmAz2vY327tN0pfHppyeHANAVMzrn9mALOCkAevDgdWPTHQJAfmM6BIBudLbDUZUAxJRkJ4AoeaztDxryNwExAYIJcH344YfpZhYCXg5Hfwpd41ATAGhPXkOi9ztDABDwLhcBgIDZ2LFjFfBFAI1A3g9/+EOVF5s55RlpLtL8VjBeInQlIpffEai78MILFWAo4840BBdccEEWAYDMe0p9UxJPxp6ANyNp7YVMfbaB9b/55ptpQJa+UVtbq6LkGXmt3iu7iTDCdhFYJoBIYJrgI1MO8OFa5P5FRl/ay/bJ8bfffjuYH5yF9mQ7SVqgDLn9AZsEBiEAEDxm6dOnD95///1W6Rr4nZUAQDtyzjByX8aYagV33HFHVi55GTchKkjueukD62QaBRJwqC7AseW/F154IZ3zvtA8yPe9ED7S2wCapmxBlQmmc5CodYnmlz7SHrI+8Hfal0Xyy0t9VpIEpdtJFhC/ou8sWLBApTnIJemer92cG0xJwrnB69O/6LckBghA3VECgJAQ2G+qGNgVAHo6AYCAupC9vvCFLygCQK7o/7bmqhAAxAe6kwDAseY40n+4VpGEIeQm/vzqV7+K3/72tx0iAAjJhmlMOPc4vkJGYgqJXCkgCs8lCwGAgG3ChdgTb2DrGytR5q+A7gtgvx7GpOu/CIwpRdST2QIn3u8iAYAINne03MaLvq65oCXdQNQFfLwfqI8DcR1gzvm+pcDgYgPtVkYC8FEj1jyyBBUtgF/XENTDGHLOFGiXjAcD313Q4VabZcamoXk1tcEnkUOeIHDgwb8h/OFW9PL4sTt6EGXnTEDtxTMAbwoJLQG3ywXN5clBAIiZBIDRnVAAeAZVMRILNLSUezD6xjlAf58iSqT3nUgAWLMfWx96BX2CLhURWFeUQNWlU1Fy/ggViM9/jA8kXk583ti9NNgAXIk8psrBnsdeQ/PqXSiGF40IYfg5J8B33hgkixNwe4pUjleVyiGLAOBHpMiD5uG9MOLGswyGwdYo1t7zOKpDmiIkuEsCiFUH0Pvsk4AZtdBjOjTFSDB1+xUwxRF3A5rbaB9JCVuDWPebJ9A77oPu86DZlcB+LYxpl58LjDvGSDfAeliNMBzMrjFzhOorC/tHVYKEjqQrjohHh8frhpeKNGlbcBepsEc7RzgWcCzQQQu0iwCQgpaOpMyeiAS0kwrIMBQAOFE/bwQApQBgMUvbBABDajqjAGASAOob1L0ukzNFxrBwZKJDAOigv3f68KObAEAHZuR0Vpy1owDwuSEAtEUzygmd2/3EqlyS6zmtVRR+hgRgROlnJqXt7mJ+wXWz7bVQqBcmvp4W8M/E3cv1cpOqcioAWNcJS/ulvZl22lIgWAkAaTsZkL9cJwPMmA+4KhWAQwBoa2lWBACPGx63S5GD3Xzf5IuIqU6mpzRDASCpmwQAMu2EPtyeF4fC99lO3zaOphPNOZhMpnIQAMIYP26sSQCg8p9pU4cAcDR5gNOXHmQBhwDQgwbrEDbVIQDkN65DADiEzncoqhaAZdasWSpymtGQauvJBs5aCQCSL5qR14wwzXX8oWhrd9R5qAkABCEJQIu0toCY+cBugpKiALB///40OJyLAMC0AqNGjVIgHceB0bAEZqngQMCVwHd7FABoS16X+bhJ4qBEP+X0hUwgKQBYJ6/BKF9GMEs+baoFrFy5MmfEuUTcUwHhkUceUfJ9LLnyg3fHmLIOe55x6Z/ULyktCOAKWElAnrntCcDT/vy8MwSA66+/XqU5YN12BQCD4UtICirCmCAmiwDelIpnxLU1Z3o+AgDbR0CUY3/SSSeBedE55uz/j370IxDY7ErhekBSAQlBzH1oLbQP14kbbrhBKSbQpuyHFCFESAoEfi4pLqxgvhVgpu2oqiBR3fSr1atXq79pt/akcbC28Vvf+haovsF2yTpFYhNtLIXXlxQAsv7xJ1UO5syZk9VnOwFAxo3KAlR8OBoIANLhb3zjG/jVr36V033aSwCgegjTMHANtPq0tdLjjz8+rQDA9VhUGuwKAOI/HEeOKWX75V5Du1OxhsSMjigACNhPBQIqEfBcmbNMaXPXXXd1YvqYL+j8EU0CUS+a73kWoQ274SmqwP54BKl+5RjzH1cqADfuNgP9Bd9W0vxmHkaXrnBhtRGX1OBOEBh3GaAIwWKDU2OA48ayosB4rK/Hh48uRv9kEeKhMMJFOoZfOQuY2he6j/s7Zhu5n2OSANRLjVUtOQjU//FNhFb+E33cBgGg5Ozx6HXpyWQVIOmiML4OTfOaBIBXEFy5w1QAiJsEgFHtJwCE2e4DWP1AhgDQXO7CmFuuAvp4DeBbShiIr92HrQ++gj4RDwgU1ZUDw2+5EBhToboRUSQHwywukcrn+Qy2d/MzAA3AzsdeQ3jVLpSmvGhBBMedPRmeiyYgGaDCQaANAkAA4SIv3NNGoM9Fk4CVn+Kj195C0e4mDCiuUO3ZHjqAUfMuAU7orcarSQ+hqIIDFYc3lTRSPFA9geA/YXvan206AEQe/gua1m035PopEOBzI+4H+ow+FsWjjgXGDQaYTchkbijqmRvw0i+SQIIfxBPwUDnC7TL8w224Cw9R+3z8lx001glfd05xLOBYIKcF2ksA4Mk55JT5UYIKAGak++FIAXAkjSQVAAoRANyKsUYFAHsKAFEAaIA7rQBgheIKAxMOAeBweUPbBIDtR0EKAIcAkO1HadhQKQAc3SkADHC97WILcDfIvunDbWtU1ndykOUBLi2Rb4uqb0UCyID1BnCeey1Un6p9P7M+dZoQRnUz4t4KArfuayFFgwz5zbyKNWWBCum31Wk+s2Z6YLTPIQC04WN5yB1qNJlyzuOG12uQADTK6hQkAFhfGgqRAArfZw/XXeaIvk4PJQCkkkkVYPbKspewc+t2FHm8mDHtJAw/bihCwRB8VAhMp+s4okfAaZxjgXZbwCEAtNtUR/WBDgEg//A6BIAe5v4C0hCE+fWvf60ikY0HRS2dA1z+5k+CjQQICYQROP3pT3+aPr4ndP1QEwAI0FLWnQoABK7aowDQEQIAo7y/+MUvKmCVhaAzwflevXopwJTj1pYCgICpEknOOgi+klRAwI7jevXVVyvQXkAxkQzfvHmzil5nfxgNTrWBxx9/XAGm4kP8yePZJkqfE+xm3VIX0wtQot3qT93lM8yzTp9k39kXFo4Ff2ebSazgMQSDSXRgBD2l/9kvkbqXtpSXl6t2kxTBvlhLLgWAp556CsyFThJBSYkVtWI+NUOVgONCifmvfe1rqo20PUFugo6cU8yHfvDgQaWeICkU2lIAIJhO3yJYSQIBz2HfbrnlFkVE6EoRJYj77rsPt956qyJ40C9EQp/f04/oAxzfkSNHKn+fOXOm6oOMP9vAY9kXtlci7yXPu7RRFABEEeG8887Dc889p65BO7FvhYo1dcK9994LkgC4jrHN9AmODxUFrCkFhAAgkv1CAGD6AWv5PBEACP6TBJCrtJcAQKIFSSmiApLrvI4QAOR8RvtzbKVwXtP36YcdJQAIKYdqBUybIIVrGde0zhVjgwyhOBDyYt//PoLA/hi0ohLsjDWj36njUX31SWrXS4HRchG1X2JqwWs6UlrK3J4j/OOGprvh0jSEGqMoDviNcG+eI3nh1TUBbDiAFY8swjEoRTQYQrjcjeHXXQYMLTLC4gmKMMpDKc9TEt7cXUyy3eYGTwg4+NCbCK4yFAD2ROtResY41F56ClCkI+VJQUulDAJACNj9x5dNAkAF6mOdUADIQQBoqtAwVhEAfK0IALE1e/HxA8vQL+ZDLJXEwWo3Rn3naiRrAbcCz1hSRkQ8cxxIAlMamx/ygCZg2+OvIrZiN8pTPkUAGHLmJLhnT0bcF4LXSwUAzaYAsBoVuh9xvw+ecceieuhgbP7bu9Drm1Gl+eFTAHwcdQjDO+kYHHfNWQAzsbgJ/bO2ODyJpDFuHhIAzAZJDghm4Vj9CVY99iLKfEUo0jyINrWg/8D+2Lx7G1AVQKK6CBWD+qPP4GNR1Lsa6FNjqEaUms6kpCRMYawwPwAAIABJREFUp+Jwsr9mlgFReMhsNTsqAJ2b485ZjgXyWKAgASCAVJKrryA72ZvpXK6SJhxEBQCCJTGkEKiswIrN66FSAMyfj+FHcQqAggQAdZs1CAAswcYmPPfYQgzvaxAAQgcdAsCRP0fF7y1EAF1TaR227zdSAHz48QZUD+iHG265BdOnzYCXqjyxOLxZ72OFwKiOW6I7UgDYCQCZ6GnDZ+1/Z1pptUvH2/5Zn6EoOZpBzLGWLAJASkM0lkBpVQXWr9uKBQ8sxnsfrMOESRMw77p5mDRxommjnpMCIAvAz9F/sUXGDpbntKyg/Q4SABQXqu05kB1hbyimGKunQaLKVTLJF8xv00i78Q5hKIgZ9eQ8v1W92ce1IgBYqyoAXsvsKUwAYFOZAsCNstISrFy5CitWfIBIKIzJ4yfijNNPh9fjhcvtshH4VRKaQ6iQpaP+YB2WLF6C3bv3obKiF6ZOmYEB/Qeph3W1t6LRwuIHJFt3cI3La0PDgkoVzOtRJIA0A9yuAMAUAHGmAOCzil0BIF+bHAJAu9bhHkwACIfCeO2VV7B9yz9R7PU7BIB2DbhzUE+2gEMA6Mmj131tdwgA+W3pEAC6z9cOS00ClK1duxbTp09PRyYTtBQJb3kI5Wc8nj8J2BFEZR7pDj+kHpae5b7IZ0UASL8E5nig58uKKAAQOJcoY4LN8+bNy+oIc7MzRzvtT4CbIDUj2TkmAlZKlKsAyaxfZNsFrOff9vHlhQiKUf5eZOcF1GebLr74YhDEpw35OYkIVB8QxQF+FgwGFehOEJdkAh7LwpzbTAnQ3UX6w76zHQTVWahqQEULqhSsWbNG/RQVAH7P/ks+eiFT8HP6MnOhv/POOypnvT2iXwgAPF9ynDOaePTo0arOXPLpotbAcWPUuJybyxYyl3LVI2No/c5KvhAJ967YmH5I8Ja2ZEQ8CQv0M5IiOJa8ttVe4qsE/4cPH66AdpIBhOjB9UIUC6wKAdJGOwGAigCUYhe728HdQn2jTL+kKeB1eU2md7jxxhvTUu/5FADsBAAhcJxyyinKn+wpAOztEZ/gPCZhZt++fcqn2BaCy5dddlmhLmR9X2htlevxOILZkyZNUmuJECqo0HL22WenfVUIPRxTrt1MASDHkjxCEkm+Ym8PQXmC8/K5EADoL22VjhAAZE6eccYZWL58eTpinwoVVNRoS2GlkN1YL+skCYj+wH9MrcL7YKeLCkNPATtbsO23L6Am7IPucWFHshGDLjkJ5WeOM/LGWxOyy/6YuSHA+H9ji46bLIy3d6nodsGKvRKxb92TUQoAB7DykcXolwggFYsjVunFsXPPB0aWGdHgZpSHbKJlQChlYeNfEGh84C00r9qOCr8Pu6P1KJs5Gv1nzzSi+r069ETCQgB4KQcBYEwnFQDc0N0aSAAYpwgA/ux6wkB07W5s/MNiHKOXIhqPIdg7gKH/Ogd6JaDRrqpQTUE3wH9uXrnMzSr+IAGgmQSA1xBfsRsVSR9CiGHgF8bD86XJiHjCCPioAJCbAOBx+xDzuZFwaYjHYqoNMT2FVCKBCm8AnoAXzb4EBs2cCP95Yw25fkXYSBhgPcfY60ZK0S9I7jBNTy4f1R32AavvfRRVcTdcLTFocdoaSHqABj2KOKN3dA0+XwBFZWVwlxShrF8tKsYOB46rNKQPONa8Luvm3yL9r8xAVNHqfJ32dOdExwKOBewWyEsAOIiiYhIADIglF8rAqUrekigA8BiuL4GqCqzYZBAArr5uPoaPGo39++vg8/mhqfmcidi0xur1tAEqpABAu1DJRBEAlKQJEGwwCAAj+g3ErFMcAkDPGXM7CYC+rxkEgMXPY8XmDagZ2B/XkwAwVQgAMRshu/u9vbsJABmoLDf4LyCtLAmyOvScccy0tDABQENSCADVFVj/0VYseHAx3nvfSgCYlF4d1RMw1a8ApSLIfY72PNd3xXYS+ML3RqYW5DsflfCoTDd12nRU1PRSz+RSsuBtBf7nBsbleDt0mn10LgKA/Yzsv/MJDlgJABnw30wxlu5BofpljmVi8Nu2r9l+a5WtCAq29reqrC1ignGgoVCQKa1TABjnZxMAVn5uCAC6SqGTy4YZ3/J4PfD7ffD5vNCpPGdRXuDziUoBkGBqvCR0Bf6b71I5n1tyeXT+OdCV+XnUnNuDCQDBliCW/+V1bN282SEAHDUO6XQknwUcAoDjH7SAQwDI7wcOAaAHzhNG+BLYItjH/N8ClBLcs4J2fDmSCGGRc7dG3/aErh9tBACOm0Q6CxgoUdccG34mBAABnhmFLWMpJAAZOwJ4GzduVD4gL98i9X7PPfeoqHCCmfQNqg4QaBewT17O6SOMbCeATECeke0/+9nP0hLe3e0nvB4BTYKZbOPzzz+PnTt3Kp+2gv7pl3BT3cLaZ4Kn8vLPl/333nuvXQQAkh0oeU7wuy3QXogZQgDgdXkt/hNQ35piQ9IvyHEyx3gs/1lJCfIdzznxxBNVrvSuFmkv7UrixHe/+128+uqryp4EXKk2wPZWV1crdQB+xp8sPJdjPnToUOUDzKlOG0n/RNVA2kgCANccIRIIAUBA2c4SAFi/zA0hAFhJLaJoYU0BQOWLq666Kst8DgEg25sKEQAGDx6s1gQSQtoqXSEACKmjuwgA3OCTNaJ7CAA6sCOIf/5uEWojfqSQxE69Cf1nT0P1WeNa5XA3dqsEwzE2aRQQouJACERrCsPlNg23Yojvqnzu1v1zTr11B/DRI4tQm/ArqflohRfHzDk3QwBQygKCBvP0HFEcQTeaFpAAsAMlRT7sitajYsZIDJx9qhGN7yWWHbcQAJZlUgDEoxhy5onwXDyuCwQA2AgAljZGgMjaXdhwz4sY4qpAKBpBpG8xhtx+JcA0iQFLVDvl9oXUYN0wTBMAXkXigz2oSPoVAaD/F8bDO2cSQq4Iiv0kABhcAW8UCC98H/uWr0KFHkBA80Jzu9ESiyCkJxANuFA8qK96JvIeCKG6qBhxPYFdyUaMueZ8YFgvw26MruFGG6NWPS4wkQJHU7ZWVfANL8pmb41i12tvo27jNgRiOhCJKVlFl9+nwK/SpAeeBBUHEgjrSUQCbtTpMZQOG4ihUybAd1w/YAAQrouiqLc/4yduw6+Mce9gVFFXbyjO+Y4FPg8WaBcBwFQAyGEPfhNXucI1UAGAa0Jc1xUB4IPN67FsuUMA4BJKme2kmQJAKQA8ahIAZp6GcL2jANBzplr2vYjEum1KAeAFrPh4A2oG9EsTAHxUAIjH4fNmK7J1d06b7iQApN830wPSOjq2leJ5D741t58AEEepnQAweQLmzZ+vCMwShH2kEwDSkHh6zLoa/dwWAaBtpyhIALAlGLAqNFgj6lv7qvGJNWLfSB5mAuzmz9bwrx38zZ7jhdy7EHRs5xM4BIDs1b5tAoDx7keFHe6LkADAfyn1rpTxu1SKBICkhQCgZqFxkZxkDocA0Kn7bQ8mALQ0t+Bvy9/A5o0bUeoLOAoAnXIA56SeZAGHANCTRuvQtdUhAOS3rUMAOHS+d8hqJigu0f1z587Fiy++qB4SBTzmhfk9wTJr5Pcha9AhrPhIJACwu6IAwIjhjigAWE0lAHZXzDdq1KgsBQCCG6yX/kCAnZHdlMenNDyBfcraE+QV1QFem9LcPG7v3r0KXGNEOWXBCQ7aJeC70laey+tyUSbw/8Mf/lARAUKhUFYKC0l5IOD0wIEDldIBfzKfPRUCbrrpJlUP+8vPCaTX1ta2AvXtKQCoEkCyAEkDbIu9fwLY86edAGAfO/WClqLsWu7X4FzRD/QVIX6wLdu2beuqSZUN2A/pC32TY0r1Byo+MCKCKRUI9NPeQhSRFAzSAH5OUgKBdeaGp7/YI8MdAkCBG2oBCcAjTQGA6hlUxMhHACB4z2O4ptB/vvOd7yiCkDVFg1hFCC6iAHDEEwCiJAC0YMvvXlQEAKRS2GUSACrOHN9aASDdUfMXU0KUAHRSicenRRpVMLlK7U482ari3gxgzQFsfWSRkqqnjHSkwoNj5pyXJgDoCmU2UCVjyyYXAcCDlvtJANiJ4iIfPonVo3z6cBwz+zSAmTiYtj4eg+byGSkAHl5qEgDKUB+PYMgZU+C5eILRyKzqrRub5oYgP8pKAUAFAKCxUsP4W+YaCgBFlmj1KBBZ8wnW3/0ChnqqEIyEEetfimO/8UWTAODKXFOlVMgBdNOoLcC2x15FUggAWgJ9Z46B75rJCCEfAcAPn8uDqJ5AcyoGX20lKoYPRPElUxF6exPWPvMqhpbXQk+m0IQotEFVGHLNRUBfzVQBMAgAuktT48ooMrZQsH+OCAU5PdyPY0qHT+NoWLUBjVt3I1bfhJaDjSiHFxUhcgo88Ht9SGkaWpJxhF1Aizul2lXepwbDrroYGGHu29HOLoPQwA16+lBO8keX7xpOBY4FPucWaDcBIOvJL/0HRUuMxF4wCABc/4UAsGk9lr2xHNcwBcDnWAGAdwRJAcB7YKihCc+aCgDnnuIQAHrWDMxNAHh8MQkA61EzwFAAmDGFCgCaIgD4vcxnZJ8/hWDF9lvFIQC031b2I9tHAACi8biRAsCqAJBFAMjQFI9kBYBcBIBCEvL5AHsrECuP6K0k+e3enwcxz0jJGycpNXfz/MzvmehuK6dYLpMt2S/P8fmJDtlNyszxLJ5ELjczD7CenyfDgWEi82AFfLOkHAWA3AoAVgIAFVz9igCQTBqJ06QYip92AoBlnc4akFxk4q6SYDq//vSoM3soAUBP6WhqbMBbf30TmzZscAgAPcrpnMZ21gIOAaCzlju6znMIAPnH0yEA9FB/54svgT+CeART77zzTiUpTYeXiPEBAwbgtttuwze/+U3VSyvo21O6fbQQAARsJdDGvN2M3CeYxnzy7COjsgspAAihwzp2TClAqX+Jnpcxlhfx22+/XeXiFqD6rLPOwtKlS9NgMa+9ZMkSXHHFFapa+g4lyJctW6bSR7Dd3VEEGGQ7CPz/+Mc/ThMneE2CiezL7NmzMWTIECXHzp/9+vUzGdD+tJzkb37zG+XTQnIhAeDdd99F//79CxIAaPe///3v6NOnT5sEAIlmZyS9NQUAAf377rsvbQ7amG1Q77EmEUDSCohagNQlJ4n6A+cuCQsXXnhhl8wr6RxYCaP6S0pKFJnCCs6SpEJlAJI6Vq9erX7fsGFD+rqM+BdiBj8kMeHpp58GI7/bqwAglcmGXFvSj3YFEqYAIPmE9iNYTAKKKADw2tKXjz/+WPmEkDb4Hcks+RQAOM7iI//2b/+Gn//8561s/XlPAXCoCQCiYtLdCgD0I6ZE6HIKgGgK2BXC5t88j95hPzw68EmyEQMvnYaSs8abIfw5pmh6Z84AbAkEGSQAA8omOOylBLI1BYDg4yQArG7A7kdeRCn8iGspRCq8GEACwPASdU2DAGBAz0bJsXnT4kHw/r8rAkBRsZUAcGqaAIB4DEgTAJZYCABhgwBw0SRDASAfAUB2H5kdZv0BrH7gGfRKepFACo2VMAkAAehFBkiuSpoA8DyGearQoggAZTj2G1cAlRoQ6AgB4BUkP9hrKABoSfSdORa+ayYiiBiK/V5TAUCDLwKEFr6HfctXo0L3weP2oCEeRKjYhX5TxqDijOlArUEq2PKH55HYUYdqTwlCkRCS5V4cc8oEeC+YZKo+pJDiiHo8aRqGZPu0CgCwvypLRJS6twCqAewA8MluoK4ZwU07oTVHEG4OIhGJwqvIAH5F62BKgqRbQ7DGhyE3zQZ6G+kAqOLJDAPc/mX8pEMA6NIt0jnZsUBuC7SLAMA1WEr2GmwQAIz1OUMAgKEA0AMJAPZ0VkJQ5k9RY7I+v7UnBYBDADiaJp9DAFBrgQXxLAR4Hsmj7xAACueQPxIIAMrd0mSAfAQAzcSShTJM+RXmpc+kOrA+5ltfYTJ+aiMAGBkIcpbsdhmHFJoPVmBGnfD/7wep83QdHrcbZaUl5l7FB4iEwpg8fiLOOP10eD1euNz2lI2Fx69r809H/cE6LFm8BLt370NlRS9MnTIDA/oPUi993HtxURkyHZFPW3eM3FRIASCZSirgP0MA4BtmpggBIJVMIRZLqGxqWXJzrQgA1u9ze0DXbHaUnt2KAODCpk0b8OHKDxGOhjF+3FhMnTYVlRWUtzNJFST92/zBTljrqL+0x7pZpCGHANAekznHHGUWcAgAR9mAdrI7DgEgv+EcAkAnHetIOY3R0wSRWZgfmZG+jOAmmMqoaf60lkPxwHEobdHTCQAvv/wyzjvvvHQucoK+lLyfMmWKAjsZlW0lAPCBnv8IiguILxLyIjUvKQIEdOaxBDolX7hEgvP8devWYcKECWkZ+pqaGrz++usYP368euliHXPmzMGiRYvU7/z34IMPgikjrOByV8dYAGnmAT/ttNPS9pB6SWC5+eablfx8obJgwQKlBCDR+h0lAEgaBNnUzDU/2F7mY2cOeP5O27JtjKznGMqYWeX9rWkBhACQqy/dTcQRogbbIj7TFhAvKUGomMAxZ7Q/cyeSgCIkAP684IIL8NRTT9lyeAJ2BQCSRWgnKYVecKSNXLfopyQaMI0A7SskkCeeeAJnnnmmqtIhAPClXldkIQLeVPXgWNH/7r77btxyyy15p0uhFADdTQCQxlx77bXKf+ibHHOmHyFBTe5V9na1J3UE5znvb6J0c9FFF6m1tNOFb8okANQl8PGvnkFNkwvFLi8+iR1E5ZljUHPxdEMSnmh+W4V1MO+7Cf7zMCV620BEmCH4Zl57St4Ll4opAFY2YO8jL6JE8yPWJQLAOyYBgO0WBYCZAJdRcpO6mwCwrg5v/vohDCvrreTzSQAYpxQAAoasv5QYEF2zC+vvziYADCIBoIq2aMdGmakAsF0pAJAAEEBYS6LPzLHwXjMeYSTg97qVxHQCLvjDQHDhu9irUgD44Pa4EfSlMPD0E4DZ4wASGKj4UKEBaxvxzgNPoKpJRy9/CULxMCJVXgy/ahYwuh8QYAKGeJoAwG0+t7kVyiFPxM2NOM2NYDCoNihLSnyGRAC/kp/s5gEAe+uB/U34+NW/Ib63AcdV9kW0MQi3x4M9WhjxSQMw+trzgXIg5ZbIYocA0Om57ZzoWKCQBbqJAMApniYApEwCQCdTAPC5iO9sfI7jusL7JYmdvOfxGd+uWCXgPJ/Z+N7H+6218DwhnYpSGT/jMwTrkpRxPMf6LCt1WFXK7Io/7SIAtJkC4BjMUikADsKtUAt7JGLhyETeWt1eLyLJOJ548TkFIM27fA4ioRBibiCZSsGvuVUml1zPp+kI2jxRuYVc6PP1fW4CwOcpBYB9vLMAYkvEdk/wi/YRADREY04KgNzjaVuj1PjbibqW59ycYHpm8cmrAJBuQHb9WeRQVb+VrmYSACw54639aB8BoG36qYE1Ky/KrK+tHutz91/tEyjzGXRahwBg9zCDGJFIJhQBgPuEvGfb6RgM/OFeQCgYMu/9FhU2xRqxD4j9b+fm16612k4AcJEAsBEfriIBIOQQANplROcgxwKHxwIOAeDw2PlIv4pDAMg/Qg4B4Ej34Dzts4JtAqDIBhC/k6hyaxUOAQBK2v1///d/VQQ6gbWpU6eqqHBuiBUCMMWW7U0BQPl15lfng7piDLtceOmll8BIfFFwsALtEjEuQK51Y876md0trHXYge0ZM2bgnXfeSZ/y29/+VuV7py80NjZi+vTp6YhwkkZ4LDchu8NXrJH//P2SSy5RigPsCyO+mZf+rrvuUpHwvJ5E1LcFYPNzAtdf/OIX1Xhx/Bj5TwUAAoT28bOnAKACAAkA3CzNVaTP3Bhl1DlBVxbZPCV54gtf+ILaLOXGrJWwkIsAwPbx5U0K28fzeH0reaczy5BVdYDtpY+Jv/A69s1i6/H8nWsFz/vBD36AX//61+pcbjizXewXZd+PPfbYrKYJAUD8mTYnyYT9yUeoaKt/lJPnXJRxo51JThCCimxwcyxIZGF7RVae5AW7AoBsUp966qmguoCM27e//W2l5mAvbSkA0D9JRCABpCOl0Jw52lMACKDwox/9CP/1X/+l5rmoAHzwwQdqXFk6SgDYvn27Uk0RQIK+TSWVXKoO7R4v7kEldGgNwN7fL4VnawPKPUX4NNkCTO6HgZefDvTyGJLwbRVTvZ7RoCyuSAqp/Y2IbNmNYkbe+zwIuXQUTz3OCOsmmUARAOqw408voFTzqyhSKgAcO+dcYExlWgGAEDQ3BSWep1UTlAJAZwgA5aiPiwLAxDwKAOZmo+xzEkD/+xa8/eiLGFJUYxIANJMA4M9BANhtIQCElALAIKYAqOKC2lECwB6TAJCyEACS8Hk0pJhjWnMjEAJaFr5jEgD8gM+F4pF9UfLFs4A+LoOZEUwBfpdKZ5B4dxO2vPAmapJexCNhRIs04LgaDJ57PtA3APh0lZ6BQ+xRW6tmm0lMCMaAIo6vAfZTxUHTDAWENF9E7MbjaTv+YxqF19/Hnr+vQi93CZLhOOpTUTT08WPMtUwFUAHdZ6hJcGPU0Jdph63a7fTOgY4FHAuY0wt/ff2vuPfeu7H/wKeYOnYc7vjKPFT6fGhqPoii4gBSVCFKm6u1AkDCogBA+eWYnq0AcPV17U8BIARf3uN4fxOyJNN3sfBZ3f58y81/Pl/yOYff2QkA/J7P2HIenz3lvcf+/sjrCnFViJfyTMfnPSHcClGgPQQAt0kASJgofLCxCc8+uhAj+h2DWUwBcNAhAPSc2diaALB9/148vugFfPjxBlSrFAA3Y8ZUpgBwqRQAPq/xTpIpdoC0a723zweSZh5//HE8++yz8PtTOPucE3DjDVfDpeuIh8Lw83k0TTjhrZVKRHyGyG6h8VdhEoo9QrxQBHTXetu9Z3ecALANCx5chPfeX4cJkydi3vx5mDRxUvoJhSbsaSkAsuQcOmzedhIALE6R/SSXfX4+AkDb8ycb5LXWr+qjAkCXCQC5nz9z+U9r/8/dPhX57hAAkE8BIKUbxAivxwOfzwuP1wO3K/MyKvdrPjdw/y8Wi5sKAOItuQgAHXZy5wT1CmbM1WQypfYouc4pBQCHAOD4h2OBI84CDgHgiBuSz6RBDgEgv9kdAsBn4pbde1FDBsqIoOVmEB8aZWOovYB297ao+2rr6QoAHBcClxs3blQbb+zP97//fRAgk0jwXLm0rRa0RuYwApibfASW+bN3794qn71EgecabwKsJD0IaHvOOecocJNy8S+++CLmzp2r2sXyve99D//5n//ZbQNolQzdu3cvTj75ZBXFLO1kBDk3bATUFUC9LSCVLzoPPfQQbr31VuXrTU1NSrL+vffeUwQA9ayuaen67QQAphWwEgCs17H+LpFTJG9Yo64JIjP9AMdSJOrTr1um3JdsmloJG2w3QUyC61RhkAh41t+VQj/49NNP04Aqx5j1C5FC6hZ78yd9UsgWBw8eBDeYmQJCoqnZr/Lycvzud79rBbDbCQCsn+eR2EEfFBKC3Sa5+si2n3/++Vi+fHn6a4K877//vmqTlTxyuAkAtM+TTz7pEAAAUL6fZBCOLceMpI2f/exnWWkmZADp1/R/qtHQp0Q9g2PJNUjWlvYSAHge6yNB5V//9V/Tc5vzjykgSATqcmkE4k+8gwN/34Aqbwma3HHs7+fFmKvOAYZU5CcAWBX6+XsTsP6ppWj+YAO8sSRavDp6jRuB0fMvNbTiiQ5zqV3VgO1/ehGVKT+SSCFa7kU/pgAYYaQASKkUAEYUSFsEAC3oRvC+t9G8akcHUwAIAWAqPBdN6BABoH7Re9jy6rvoqxVDdwMNlRom3HIV0NePVEBjNgSjRIHwml3YcNcLGOatREvEIAAcSwKASgFAfcQCI5dWAGAKADsBYAJCSMDnNbZNE5obRSEg+AQVAJgCIICoHyidPhgV18wEojGg1AQjJFdDM1D3wDLEt36KZCQC3aOhUY9gyKmTUHLtqUg0twBlxWoUfGxsXAPCKaA5CoTiQGUZkAoCZV4g4EZUI1nApcgC3qS5wcl7gttt9JUNbaAqA4CX3sX+1R8jEHUhFAzjQKwFY665EDj1OGM8zNzZbZI/uuz0TgWOBT7nFugGBYDuJACoOa/reOaZZxQJV1QASBY+44wzVNoqeU6XkRNgnqmdSMJkyixrYX0kdVKlic9VV199tSJ18rmP92C+A0gRgqg8Kwp5j5/z+ZWfS4o5WZ9SBHKs4KlF8pabcA4B4GiaYw4BwD6an3cCwOTJk9MpzJV3mO/eJCtxjbGT0Lt7Nsj1uJdCJbu33noLDLrgnsjUadNRUdMLuvlUapXGlicshwBgt0BmjqtlXbcQX22D5xAADn0KAJIAXKaUPFMguFx8gTRuuCr9gDnfeBzTAKRS1oh+hwDQbeuNQwDoNlM6FTkWONQWcAgAh9rCPaN+hwCQf5wcAkDP8OOcrWwrStp+sD3Soyd1uacTAGh7gqZ//OMfFWBNAI2AGjfjJMLHCpLbx8Yuyzl8+HAlDUrgm3VZo6CtwLfUw88IEJ944onYuXOn+pgAMaX4Gd3OtrEOvkBTMYIv0IzSpd25cdjVF3j2TTYOmXeeeeXZbha2jUAio7PlM2u0fC4/pT0o/880BRKt3pEUAB0lAMybN0/J1LMQzLRK3lMFwrqBmksBQPpAEsGkSZOUhLnkpb///vuV/H1XCjc7Zs6cqUgKVG3gpguB68svv7xVlLWkiBCQnuNSX1+vzlu2bBkuvfRSBfIKo/z//u//FNHCWoQAIH3gdzfeeCP+8Ic/pKPzrcfbgV4hqvAYqilwY5vHcNwJHl988cUqeocbzvQ9/mN7hAAgEfT0g4cffjinAgDbdsopp6RVPXgOwWNGi9vbI2QNzpGJEydi3759apObtqGEfVsKAG2tvUerAgBJM/QNjl8+AgBtzVJXV6f8nfakrTi+I0eOVOuezP1cfpLLfqyTKiZr4YfAAAAgAElEQVRsgygMcK0iSMIx62wx1fuNqOxl67B18dvo6y5FyuvCNk8QY79yATC+FvC3JZOoGRi9VMQI/11RrPz94yjd14Kaqkp8ordg5Nkz4JsxQcm7KzUBEgDWNGDLH19ATdJnEPYqTALAyFIFADMDvaEAkF7JbZHgGlxBDS33vaUIAMXFPuxkCoAZIzBo9mkABU64VxSjJDRDyjV88tASRFfsQI23HAcSYRx7pkEA0Ak4mxfij2QiCbebUL75IfvHYQ0De/74Cg6s2IQq+KD7XDhQoWHiV69SKQCSxZTJN4oeMQgAm+56AcM9VWiJhhClAsBtTAEAIOBiGs38RQgAj7+E+Iq9KDdTAPSdOQ7+qyYijDi8XpfSSEhpLviDQOjJ97D39dWo1IsQKtIRm1iF46jkUFNs2F4MKn16/1Osf2wRAi1xVBeVIJaII1bpx4DLTldqAKjxcqfNyFVKbf79Eax9/mU0/HM3SkpK0eSJY8ypU1F74jjAoyPuNiKuPATGXOyjJX8E69BdQLMObNqLTU8vQ39vFVr2NyAYDmLo2ScBl51opJ0wdl9N+xRiSnR2BjjnORb4HFugqwQARTwyFFpUCgCLAsCKTeux9I3l6IgCAEfiwIEDiihHRTIqk/F5kcTZWbNm4f/9v/9nygBnxoz3Rh5DUjHvhV/72teyBpTEWj4PUY3n0Ucfxb333qtIuHx2JdlWnrvt6mJpYMFMK2X9Pk0m5R3KQgBoReoTAgB0JNQyqCPY0ITnHnsCI/oNVAoAIaUAIDdRaXpucWq7pzopAA7n3JV7UAYgTGgaqACwcPHzWLF5A2oGUgHgFkwXBYBYzEYI7t7of+VRRtLrdOmwAgCf9XnHNuX7M3dao16DXmi9F2fbXKkCWW7TPUlQu/0KAAmUVldg/UdbseDBxYYCwKQJmHfdPPQkAkCrUVTy9flHLP+TV+vzdUWAspxlC4lvXV/7UgBkvM4+h7LzTmQE+0U5TFQG2u5n9jetCQB5V5lCKQBy9J9XIFDNuaUi4M15zBQuZaUlWLlyJVas+ACRUBiTx0/EGaefrlJsEQDPnu+m/Q/Z47GO+oN1WLJ4CXbv3ofKil6YOmUGBvQfRPjdUPQkCJ9WCtE7rJrZtgKAUVcyxRcvkuCN92oSANzmO4XsGyrVHqqXpmhP65oo72+HzECH8wb02V7LRBQlFVNaAWD1CoQjTAEwDlOnTUVlRUXmfmESN6wNPxwBedY7Fq/X2NiAv//tTWxavwGlvgBmTDsJw48bqtJG+DyGokRPUq75bB3BuXpPsICVAMD2UuEpqQGvv/k37NyzS+3pzDjlZIwfPwFenwrvMP5ZCMy5ni8L7e/2BNt8ntroEADyj7ZDAPg8zYYe2NeeTgDgDWPx4sVgvmrJ3c2fzN89f/78tGy69cZiBc05ZBItzqh9ArCMziYBgBE/69evVxHwUtp6wLzttttA6X8CcQSCf/KTn+CrX/0qSCggSMeIWm4M/vnPf+52L5H0BIzSP+2009SLkxAbfvnLX+L2229X1xTw0NoAISDIyw7ziJPM0NDQkJZ3Hzx4MCgvLlHjVhuIAoDIkDP6iS+YkgLArgBgB/E5doxu55jRbgQgGaFFsFyUG6TdbKt9I1X6TttzDOR72pt9sY5dZwzP+TFlyhSsXbtWjS0BWo4ro/cp98oNYGvUlgDq/Ix9Zfu4QUwwnv1kHyWS/5577gFzuVsLCRGMvLbWw7FkFD/HVh6aRJGE12H9YleJCOc5VJ54+eWX07K1BJjvu+8+XHPNNcbLbzKp/IT/hAAggD3HmKQa1mEvQgAgmUVka++44w5FAGgrjQbJMWPHjlUb49I3bphfeeWVqnrxQxlz+zyTNhR6QOyJKQBGjx6tUoTQrhxX2vLOO+9Mz2MjNyHUmkQfFHIIySMkhlhtx3N/8YtfpOeOrHUCOMg8ZX30X9bNcSBRRsaSx3JcqBzS+WJs/akNMwLN25P4+O4nMDheAlc0gZ2herhG1uKYG84Fql2A16PeEAzFf4nLNj8gkN2oA1ENqWUfYsdba1CWKkLIlcDeygimzL8MGFChcHg9AGgkCqxpxOYHnkPfuE9t3ASrvOg39zxgZBlSxXwhz0cAMF5X3EGg5f430bxqG4qK/dgZO4jSGcMxhOA1CQA8LBEDkmygB/ueXI7gX9ahl6sEe+NB+MYNwuBvXahejnhonCpCsQT83GzzmFHrsndEG735T7x/3zMYgGIUub2IFbuxrxwYrwgARUgWZ+TvSQCIrN6FrfcsNggAkRAiA8rQ7+uzgSpTAaBdBIAUtj/+EsIr96I0FUDIlUT/U8ahdM5khPWYuYGhKaqENwhEnvwHPn1jDSqSfgQDSUUAGHzdRYBXB3w21QE6QDPQ9Nr72PHim+ibCiASjkIvKUbxkGNQ8+VzgePoYXEgyQSrPmBfFB8+8gJaNu7BgJr+2NPYgAHjR2HwnJmGK9Luak+Fx5vMEOViBpnDzbfQEIAdDdj67KsINCeRCsXQEo9i5CVnAqcNUwoQRuJq/itkpM7PAOdMxwKfawt0AwEgyTmuGwQA3hdUCoDKCqzYbBAArpo/H8NHj8b+/XXw+fwqTYiVWGWHc0hEJFlxy5YtSqWL91M+hy1dulQ97/B+yZRZVJMioY7Peoz+J2mgoqJCvVewDhJk+axBki9T5fA5lupVZ555piLnkVzAdwnW9+Mf/1gRD/j8RQLml770JSxcuFARMfk93xFuvvlmRRxmG9gWPnPf+vVbMWH8BOyr24fi4iLE40biEilcwpQCAG9DlhQAzz26EMNJAJh5ahsEAHP9LOCcDgHgcM1eO/hvRJYmXDAIAIueN1MA9MMNJABMM1MAxOJqczVTuh+I6hYCAKNos+h22aB/2yQAq10O11h033UKEwBcSKY0RGMJlFZVYP26rVjwwGK894GVADCpxygAiOUygLfxjJaH3muckvcA+/ld83HxtaxLZmH82fVnK1DYry0kgLY70bprtvoLrcEddEdVexqkbosAsOpzQwAIhYPqvuv1etT9mwEcvOdzn4mgP0kPLExFZH1X5mdJEor5uuF2m0oABLAszxeAIgdWV1UjUBQwVHyMU5zSSQuQkMGxcrk1MwVAGwQAcxp9VoCizGumsGtqaMBbf3sTmx0CQCdH3TmtJ1pA3RtJiuI2nUMA6IlD2OU2OwSA/CZ0CABddjGngkNpgaOBAED7nH766VlS54xaJ5DMjTgVARqJpOW8uGjxpYAPj5ImgN8ToCRQKfneKeW/aNGitPlzgZKsg6Apgf0LL7xQXYt/U4WAkfeMFJecVr/61a/UhmJ3FwHBN23aBIKJvL6ArALkEXglKM5/1sIIJX5Gm/B3bk4uWbJERd4TIGSpra1VYDrrJGDYVQKA9UWL16AEK/PSS70E7dkGRjhzXHhdGS/1YpZMpmX2+TkjuJiTnhKFBFBpD0Z0vfTSS102Na91yy23qGh4UVro1asX/vKXv2DEiBHKV6yEEkkNQJBf/IhtZAQZN4KlUF2BqgCMpLcWEgCoGCF+JX3ntbjJTJla8TEB8fmT42J9GSKJ4Ctf+Yr6TD7nZvWaNWuypOVpX/rL5s2blb2tZcGCBa0UAFiXEADefvvt9OFM28BUGPbUCHIASTBUvuALs6TKoAIAZexJwKGdhTQiyh08t6OM7p5GAGBfp0+frlJsiHLE17/+dUUAEFIO+yTECPq2jDXnO9c3yoFKYR2PPfaYWneshXXRHzk/hEjDOU9iDxUuWK+1cO5wDnWuGNu9hGTVf/yzDmh5ZQWi72xBSUsCoXgEkRovas4aB//pkwCduu0JI+87wXE1+MwFnzBk4bnRvS2MfQ8vgac+Bpfux+5UCzwnDcDIL59lRHUngRQDytmVtU3YvOAZ9IkbuZtJAOg/91xgZDmSRe0jAHgUAeCvaF69FUVFAeyMH0TZ9BEYfNkZGQJAKg6kXEDSjdBfVmHnwjdwXGkfNCGBvf44xt44GxhWAUTihpS99IsBJwqxNtIaYHcLtj+5FNqW/ahMedSmUzigYW+ZjrFfvUYpAKRKLHC1SQDYdu8SDHcbCgAkAPS59dL2EwDYhuYkti9chiAJALpJADh5HMrnnIBoMgKfh202ovhcQSD61D+wTxEAfAgFUohPrMKg+SYBwN867UC8KQJvxIs997+A1OZ9qPaWIZEAIr4AameMBmaPBXxhwO0BXF7gYBK7X34bB97cgFpXOfbVHYRWWYYJN14FUH27FABvYel9OF2B+RwCBfYxjUBTAli1Fauffw0lUTf+P/beMzqO68oa3RU6IQcSIAGCmRJFgkliVJYsyZIcZTnICjYlx/G8mbfeBK+ZWfaaeT++WW9mLb/n8ffZHs9YchpZsj3KlGQrkiIpiZmURFIkRYIRJAgiA41Gd1fV+/atvt3VjdANsEmiwVtaFIDuCrf2PXXvrXP22ae4pBQnIl1Y8fAXgAWTXAJAQnJSEQDG9oSroxQCWRE4TwKACGyLkSehAAANMRsIVpZjxxgJAFxvSgIAg/Bz587Fa6+9JtbqVL6qr68XxADOy1zf3HXXXWJ9+t3vfhdVVVWCXEelHBI6OY8ePXpUlBs7fvy4IBJQSYfrGZIjeR3O7SThkjzLNSOD/STuUZ2KJIT58+eLa5FEwLUZS/iwpBnXtNMapuGf/u9/wpy5c8Ra3Ev0JPaCAEDRExKgEjwmVwHgCVwxtV4QAPqEAkD2LNWh+lIRALJaeJ52SOZHuYsCkS6oCV6hJADs/Gg/quun4mvf/jNBAGBOVSxJADi/oOhIN5EPAoCdyPrKDAzLYGVmbfb09mRSePIE+UU4TU4EAEvDQEwSAI7i0cdecBUAli3B2oe/imVXFx4BQEI73P3L71P9P3RnCHtJT8C/YL02XIZuZgmKdImrC9acMZ3Yi6fM/BcKMkIJwIFpmAkFgMuHABAMBUSgn+/X0airwknfIEtYMHOb33MjAUAmmkgfWbi/H+G+PuGXMH0+l5BPonJGbbX+/jAMwyUYxGOukoDaxoYASRcuAQA4eHA/du3Z5SoALFoofB1U0/Rul4oAkHqNd9DV6SoAKALA2PpcHVWgCJDfpwgABdp5+Wm2IgCMjKMiAOTHztRZLhAChU4AYECLjjFm0zDoJQPfhItON9azZ9YNNwa4pWQn/5aBcwYl6ZQjYcCbJU8H4OrVq8WxuWQk0/nHgBr3pbOQLw6UkOc5GTTmSwgl8vO9yYAws/YZUGY2sReH559/XgTzpPy89/rcjzjs3btXOCE3btyYzATmfvyeUqasUc7sfgYR+ZnEw6sAQEfm9OnThQIAj5HHe68n5d/lZ1zA0xHLrHQpsc/+ZID82WefFaoJ3jIJdK7yexloJqNbZrrznDLTmRKvdL7mY6OsqyRuyIx7ysGyFAAxGWojPjLYynIQtEGSMGQbmeHFrPvMjaoVJABIm5MZ9bRbkjto57Qhr9S/PIcks1ANgaoPXjl/st6ZtUZCiAywc3+eVxIAeE/yM/70lr/w9hd/J+GG98V+YFvoQGcG3HAbg9QsT0EiCe2Q5yexgqQYGdzmi7c3+D/UczfRFACIA9VLGISQWDIgz2CBfM6GumeJ0/e+9z0RlJBEGWJGfP/xH/9R2IAkFXj7hc87Med4x3GPfcNryBIEHEdp28OpOWR/ptyAA0M3MTjwM1rLMgDNUZx4dB38zd0I6Ab67QjilT4Uz5mCqk/cCFQxxT0O+AzASGT/05/Cf8djaH/qFXTtP4mqQClsR0Pf5BBqvnQt/MtrkmUC6O7Sqcq/twsHHnsKk6wAWL8xXOHDDBIArihHnAQAkLvvUhRcx7TX0ez+7g8DPT9fj949R1AUCuJUtBNla67AtHtudQPRIhOdjfMBYQv4qBVNP38Rk6MB6D4/TnSdQ3BOLWZ8+dOu1D33rTASKZucgOh5Ii59OParp9B/vAXTJ02FFrPhxGPoMSycLaYCwANCAcAu1pP56qIEwHvHceRnL2JuogRAtK4UdX/+WaCCCgC6yMhnL7h1tKWqQirj3WRgqDuOY0+8jL49KQWA+usaUXrfCkQtShh6ou1hIPqHbTjz1vsoswII++OIL67G9Ec+KSAQgXkJpddIyCPbfxp7f/UsZlpl0PuBLttGbEoRGr64EphbDZQWMeXGlfDffwYnn1iPktYYNNtAZ3wAztQKzLz/M8Bk3SV78Fqy5IDsOsuBc/QMtKgPh37zPIxz/fDHdKCiGD3Ty3HV2s+4ZSL8hN2VNzWUAkD2x1ntoRAYCwIFQgBgMJ9zJedCruFZkorrSq61Vq1ahb/5m78RGfp33nmnKBPAuZrB+5MnT4p58vvf/75Ah8oBnIvnzJkj3kVIqOSamhn9XLeSTMy1Et9JSNKjOhMJCCx7xTmf5bpeffVV/P3f/70ov7N7z2784pePYc2116K9vS1B1E2VPFEEgLEY5Xg8RhEARk4Dv3AEhwtpDfkgAFx99bK0lSnby7U/1+wco/j+diE3+T7N9xQS7Elsok+DAdSVq9agvHoSnGHWUIoAcCF7ZvC5FQFgMCaWHcf27dtEabx43EJxcRFKSkqFP2zy5Emiiph4i7PtZKIE52huRaGQUAvo6e1FPOaqrQT8VONLH4+ozGdZcYRCRbDiSgLgfKxeEQDOBz11rELgIiKgCAAXEezxeSlFABi5XxQBYHzarWpVAoFCJwBIqXsGy1ifkxKdDKTxb5mdzSyee+65RzjZ+OLKRT2D5QzAMnOfQWw69BgUYxCMgduHHnpIOOq4DRf853fe4BzluOkolJuU1ObfPB+zyC/Uxnvl9RhUZXYRNykVTizo4HzggQfE/Xs33j8zy+mcJCbcZIaxrF/KzxgM5vF8OZLBd+IyHAGACgLcMh0UmcFM+TflUkkEEDJqjiOuwZ9UJLj55ptFwJmEDp6Xzg/KrFKinEoBO3fudF/YioqEc4R2wAxq2raUTz9f3FkGQNZX5zmJNwPWbDfVByjPL4kJbAMzuOgooYOYgXeZ0c92sJ9YQoDZ/pmKDJIAIPenrdJ5zP2IPYkVLBvAoHFjY6NQZ+B90hnNMgW0WQaPvf3E/mcb6XAmdmSqy02SR6gAkAsBQNr8cASA4VQyaEvEkM8Z+1jaBQkrdIJT/pb3yew3YirLE2Szn8x+lVnz/MlrkXRA4oUsD/LKK68Ih7skR/BZ58ZrUyGhubk5uS/HEj5PI22Z9izJIvJzEmJInvFi7j0f+4nkFz5/7Ce2gxuDDVQkoU1RPYHYERfagXxGeA+0eZKUtmzZIsY14kwbYcYg75PPLPtVqjuQ6EOCEIkXdOZJNQb53DNDcdOmTaINfNa85JvcnyGpAABEbAum7oPVbyMU1HH211vQ8s4HqLZMFGk6ovEBhE0L9pQSzL5lNTCrHigKuonZOmC/dwQDLV049s57CPbEUWr7oP3v8azLiGPqDUsQ/PxS9NrAQCyC8rIgTPpmIgD2dWH/L59CpRUQof5IuYk5993lEgBERQUG7t2CA+nBf/GEumNXGOh69E30vncEJcEgmiOdKF99BepIACjWEgFvnsME+uNAexwtv/4jevadQkWoDP2RCBAwYU4uxdSbVwDzZwBFrtAB+qNAXwRt7+xE9+ETsFo6URYqRmlVBayBKLSefvRa0RQBYGox7JAGjVLY4h4dhPeewIH/WIe5vkr09YcRqytBw3dYAsAN/ot/uptFm+m00qC7maEJAkB4z2kU20H0swQACQCfX4kYwvCRAMCgPC9KAsB/b0PzRpZgIAHAgr2oCjPWJggAbqWKzEslSA796Hl9J86++R7KYwEUlVfhVKQNZUumoJYlFWqLmIYD+A2gEzjx709DO9yGKl8JevrCiIR8sCuLMHP5ImgNNUB9pYs/42HEg7doAd0b3sWJ7XtR0hVHkWWK7Lrj8V7M+vwtmHrn1S5RweCuLu3DyHDmDbLxwdDl/hioPRUClzMCOREA3NIdqS31l6sA4D7eogSAwxIAjqsAcHA/Xt6wHl9+5PxKAEydOlUE9bkOZlCe2f9Uo6J6Ete2JFtyTc/SOlyvUQ2A5b1qamrEeoFrBK43ORdTCYBrUq5nPve5zwkygVRuIgGU1yABkmWYuA6jksC+fftE5j+vR0UoBv5JIuC2b99ePPiVhzB9RgPCYZe87F1vSAIA940brlR2uLMbT//2yYQCwE0JBQA3CzR9G053O7WXUgC4WA/vCASAs2fw5DqWANiPqvo6fO3b38a1ogSAhng0BtOfruiW7xbnQwGAddu9JQBk+R6lAKDDsnSPAkCiBIBQAFiMtQ+vxdVUAMhYUhUKAUCQgAen0KeP9iMMQ0oBYHRPsyIADMZr955deO65Z4Ui5/LlK3D0aJNQhly2bBnuvvtudHe76nl8pjjWtZxtwaLGReKz9z94H6dOnsQNN96IKbW1OHWqGefOtaVdhP4XvkPTB9Pe3uEm+KiC76MzXM/ehVICgE12XzmVAsCYO1sdWNgIKAJAYfdfHlqvCAAjg6gIAHkwMnWKC4cAg0kMNDEYLoM9lGBn0IpBuWxbpoOAgVE61BiApbOKASsGR7nolsG5kc7JABaPI6uW2d9sF4N3bCeDmwxoeTfJUOdnHIwYGGVQWLZL1mfnT/5jUItBMy7YmfkvA63eQBgDaszakTXvR2qv1yHHOp/M0m5vb09TEuB1ef8MZA8nkZ4N52zfy4xgBnL5ssOgpyQASIzYv/L+GXhkBoHcGDwkxtznn//5n4UzU2ase/dhjVMGK3m9vr4+PPPMMyIgzT7i9ZjFT8dmWRlTLQcTADLvQ+LHfr///vtF1n/mxjbJ8gV0gjJoy/bzJx2vQt7ONMXvbB8D3fnapM3ynhiUlTbDdssMadk+2hBVHxjEpf3ynni8VGOQhBBKzdIJTAwzA8gkALAOrAz403FM2X/uL22cP3lOYsx75jlI3pA2z76UwWF+TuILA9+yfIP3mWEb2E7WvCWhQBImaAskZHzhC18YEkpvyQ0+T9/5zneEfG0m4ULeH/uLDnSekxux4j14SSb8XBJveByP8ZZ+4PfZFABkY4mFl9QglT0yCQDcn3bEgDnHm/3794tr0JaZ0fe1r31tRFPKbA/76Zvf/KY4B22BwXgqYtBRMNz4x2A8Awzsc7aFdsKf3rGVYxLtWpZJkI3idViTmP3BYAI3PoMMMMiMfh7D5554eu2E+9KGOGazH0hWWL9+fVKlRCqkjP5Zct29DLFHRJa1Af8AoCeSIw7/7m20bdyDBqMEejQGR7PRp8fhBE1oQT90wxDyxrqlQY85sKIWYrTzuI0SR0ePGUfPzHIsve9uYEYJBky3FrI4RkrqH2jDvt+9hKn+MnR2dyFe4ce8b90HTAacAINKdqIOvLCqDBdrQnc0DLT+5yvofu8ISgMhnI50ovb6hZjymVuBIh1gwFvUXhZF6N2M/vdaseOxP6BKL4E5YKPMF8KAFUOPFkPx5Ep0RsIIsp7zQARWXxjFtoZIfxhhzUJZXQ1mffledPzxVQROdMCKx3Gm2Ma8r9wDzKl0A9dCgcUnguqxD0/j/f98AVNifgQCfnSVapj9F18CyjU30E0CAIEZrta9KAEQx9HH16H/vTMoN0rQ40RRsXQWah+6BQhYgEUsEvr6/UDPk2+jffthFNs+tEa7EFoxDTPXfiKlACDjdwkBB0GlYHUHYtMLHPu33yN2vAOmZaCouAgR9KPu2gUwP70aMX8MvhK/y8040omezXvQd+AUnO4BxAboatEFGcAfCiJUWoxAUUCoOERjAwgPhBHj/GU5KDb8CMR19MdiQFUJqpfPR+kdy4FJmuBqSEQYlqAChNikIzoz2TDTQV2YyYijf4TVEQqB80UgZwLA0A8Vn04+9Qz8kwAghhIPAeClDetx/yMPY+5VV6G19Rz8/kB6jV46qDJGdq7NuFahQhRLEnGOZWYrCcJUAOB8z/maaxUqZ1Hhieuav/u7vxOkU651SRTgvE4CAAP2XLNwY9klygtz/c99SRRgaQAqI3EdxTUk3xGo0ER1Mc7XnL/fe+89odjDNcc//dM/iXcI7rd8xXL8xV/+hRgnRb1iMbmlNk49Li6OKAHAYFuKADANH7/BJQDoyRIAydVR4peRSQCKAHC+D0Cuxw9PADhOAsALz2LnRx8mSgB8G9euvhYmdMQHYjAD/lwvMqb98kIAoMpSmpS7WxteEQBIADCyEACWFDQBwFUCG3rLtpS6mASAMT0c4+wgRQAY3CE/+49/Rzwew7e+9W3Mnj1L+G8ef/y3ImGCySVvv71ZvGtzXmdJwubTzfjG178hVH5IvJe+JZIFWO6H+0yb1oA5c2bj8OEjoqTPXXfdiddff0PM594EIPe9IpuVjzMjulTNSRCF6KdxSwBoOHjwQKoEQGMjVq5aiYpk8oq7uMv0v2TOV7n6i8Zy24oAMBbU1DETBgFFAJgwXTnWG1EEgJGRUwSAsVqWOu6iIMAgD51WDAzJwNP5EAAYZGKtc2axyCAeg1cMLHFxlpnxPNRN8hwM0JNNy0AqA4VcpA9FAJDHy6Amr0FnHQkIDIDJoJsMvvI83FcGBBkAYyBbypBzoc8Memb4yCzhbB3hXWTSufizn/1MBEJlNi/rfDKwKCXas53vfL9nJhGJEPIeZWY8MeUmg6qynjiDf3Q+XnnllWAGMzOX6NxkpjD7i/cn6p/ZtpA2pUSqzK6nqgFfnljigE5Pyp/S0SkDlSOpJ7AtxESSL/iTUvLsO17LS8rw9jOD/TL4zv7k3zKTmsFUtoX2zEB4LvaWK97MmCYBhS+GvH8pZZ95j15CAPeTuPM6rO/+ox/9KGkLmcdKAoDM5iYBgFlpDBCzxiw3Pp90EBMjWdKCfShtmD9lxjszyygtW1dXNyThQNouCT8smcB7kjXlmc123333DYKH52fAmeUi5PYP//AP4rnP3GT9eraH5TGoRMDnQmUX3GwAACAASURBVD6PmRL1dKbz+ZP2lUmSyPZCl6kAwLpxtBH5j0ScW2+9NS0YT+zYptmzZ4vxhoQL2jKz+77xjW+MaB6Z7Xn00UdFLWEG4WmDHMMYUJCEmKFORmfEHXfcIcYIiQt/0nbZNv7O75977rlBBCISF/isUXGCQQSOkXxW5XNLHL2EDzkmSuKMtD8GKEh4IFFBbhL7bJgPvqcUAYBiipRZDzBALpPuo4Dz9lF88Me3UBJ14LdIEkiJ8bvheR0+zUTIMUXQp83pR9gegG7HUd04E1Puux2Y5kPcAmzGu5khartJ5DpVUY9GsevR30FvD4ty72ZtGRZ87QvAFNPNHGdtTKmGLzLIM0NFTKcEzvzmDXS9fwRlgRBa+jsxedV81H/6Y24mP8/j9e8w0N0PhN/Yi11/ehvlURM1RhHMqA1mNsQdC46uwQj4YBk2YrEoQoaBU93nULxgBq74xG3ApHLse+K/ETxyDvFwv8h0v+LBe4RygeAZRGKiHiW9qrGDZ7HnsRdQE/cj5Peju1THnO983iUAMFbE+5MZ8kMZHvskAnzwn08iurcVsyc34EhrM2pWzse0R251JfajCVl+nisCxF98H6ff2Q+j30ZzXxvKVs/AFVIBwIOH7Gqh0i/7nmUgPmjB7t+9hGq7CEEWObZiaPH3Y+E3PwVtQY3bZpoPA1vH2rD3v/+I/uPnUI4QSrUQQnZAtCnGjiclQNyng5gTR1yzhS3AMISkZzfimHH9MpTftcIlKFS6IAyZ1D9cpr8iAOQ6Par9FALpCOREAEgEAofAziUAiFhhItCtIebYSQWAsRAAuE7kOo6qUVzHcd1LdR1KAjOozzUKSa0k/3Ku5FqLxF2WCWCwnyWUGETg3/X19ULZh2tlbgwAcO1EQgHJlJT/P3jwoFD+4rkkSZdEV66tOZ9znqZiAFWAOFeTmECSItd/d3/iblyz/BoYphv4z5yH0wkA7kDV19WNZ377JOZNkQSATuhJypN3MEvPyR7KdBUB4GI90BObACDWc4oAkDSm5JLRUQSAkZ4wRQAY3fijCACD8fq3H/0Qfr9PqOdxriaJ7uWXXxLzPAkAr732ung35+8k7/Pd+fbbbxOfFxWFUFdfj+3btmP16lWCXEg/5qpVK0VS00svvSzWEJ/61CfFmsK2Hdx335c8jeCgpwgAOVmxIAA4sCx7CAJAPxY1LkwQACoSb3CKAJATrmonhcCFQkARAC4UsgVzXkUAGLmrFAGgYEz58m0o65EzA5iBYgacGABjVoo3GDQcOkMxLlkzkwQAKSXPTBsunOnUyrbJAB4daVKSm4MMF+k8JzNzRtpkYHjDhg0iA4eOOilznnmczLLm55QKp0z+Jz7xCZEtS4cdg4GZGbfDXVs655jZwwA6NzoX6fT7l3/5F/z1X/91tlvPy/cya5rBWQaNGXxkQJovNrJNDLpzk4FBkh0YKP7ud78rcObnlKinkgMxYnCUx/BzEguYpS/vl6UBeCz7mrZDZyYJAHSmchuJAMDvpNS7y/z1iWAnJez/9V//VfyU9uDNuJdybTw/f6fiAYOfDEqzvVIqNZ8lAGTn8DlhIJ4kCErMy80bZOVnvA+2QxIcWIaC7HC+OMrs96HwYQYaSwZIAgBl3Jn5zX6l8gKzyeho9pIKeG3+IxZ8hrkvnx32Hwkt7H9JShjqmjyWDnHi6N1IPOCL8VAbJeVZcoB9xrYwe46ZbbIkhzxGPo9sE/uG98IsNzrT2aZMiX862EkAkEoZoyUAyPICvC6z76huwj6QahG8PjHl35JYxDYw4E/M+MzzmvzHdpCQMdKW6ZTnMSQNyEA+MwhHKgEgz02lEz6vlN+XyhzsS9o/nyuOKW+99VaS+OJtk1dlgcEDPrschzIVPGh38nnjMbx/9jkljBmAyNxyUWwZGhv3ZZ4xXMrP69BgihRFIBIDgkxao/JicxinNm3DwMlWRE62IhgHfLqOmKYh7GPQw0Bp3Afdb2Kg3MBAsYaF110NrJklgu99rLsYMN0kfFl6kYHeXqD/wEm88V/PoNYKIOQPwC4PYtHn7gDmVsLx0yWdCIAk/TMZBAB+PQDs/+XLaN97BOX+EFrDnZh50zLM+vQtLgEgscnLs8XRzhj8xT50rj+K4+/uhX2iHcX9NopiLD2vwzGAAdNGpNSAHXKj3XWLrkDpLdcADTrQHMNbj/8egdPdCGkGzPISLHiACgDu3GnHAJ33SALAoQ689ZMnMZkEAJ8PfaU6lv5fDwKlicB/thmF0TUTOPTrl9G1/ShKEURYt1C1bC5mPHAzYiaJFY7rxOLNRYAzT76D1h0fIWiZOBvpRNW1s3DVV+8UAXYpNM3TMuZPXMgJEFmq8sMgcOq/d2L/uncwragKA5EwwsUOIjOLcf0Dn4RWWywC+qaI7xvsZHRt3o0T2z5E/HQvjC4bIQTc0gS0FScGS7eg+QHbB8RMDT3xKGpmNGDW8kUwGqe5jWDVE06BMmFS2ssQvI9ssKnvFQIKgRwQyAMBQJQASBAASBGLeggAYykBwDlPKmNxzcr3DM7/XDdwzcV1K9cAJNbx/Yefc33DuZiBfc7nXMtwHpXkOklilGsffidL9fBdggRjbrwuP+d6hNeiUgDX1rwO28V5X+4v1oimIbL6h8r+F2vMNAUARQDIwSLH6S4TuwSAIgCkm106AUCVABjuoVQEgNENV4oAMBivJ578rZjj6VfgPEvfybZtW8Xcfc89n8Prr78m5mL6/ejT6esLi5J6/Jx+sVmzZuP06WZRQo/le/he/aUv3Ycbbrgeb7zxJl566UXU1k4RawYmUCxe7JYPcDdFAMjZghUBIGeo1I4KgXGBgCIAjItuuJSNUASAkdFXBIBLaZ3q2lkRoIOLNeDpvGLwl0EjZr1QDjuXbSgCAAODDCgyC5aONAaFly9fPmTwaqhryKAfpfy5SQcd63Yx62akjQOSDDbyJ4PRlALfunWr+Cnlrun84wsB5TaZXbtq1aqkVDvPL8shZAtgeyXeeQwzfvgCQWeeDFrzuqI22EXe6Fxk3VHW/WZdUzocmb1EJyTbw/qkxJSBcxIdZLY8j6PDkxKorIPKQCodkpQ7I5Oa+8tsJgYut2/fLhyXPI59zmwquWVTAJDBSwY5+SJG+2Nb2HfMkqINMLuZ8muUOuc1aJ8krfAFjcFcZnnzWNkmXpvH0xbOt+SCzKrndWWwWmZRs218ISQLvKmpSfzk/bB0BmvL8ieJJaxzT8exPI7t4vkkQcZrFpkEANaSfeqpp8RLLPfnsSR3sEQFsaed8Vy8f9ozM8/47LKP5L3zZZfY8O/MgLt4TdU0nDhxAj/84Q+T0vX8m0oafHaH2tgGXlsGuvkcMYM+MyDOQDvvm+OAlxTC8/MflQy8G2XoFy9eLM4jSQ3ec2bLRicWtGM+i3TYs74un3n2I39+8pOfFJeTxATuK1UKqA7ATSorULmDihYjbZntoc0yu4DPA8/Le/Y+D5nnop3yHFKunzixX/ms8hmkY0ESoEgCkO2W/eY9H+9PEnUOHDggyAR8NmmXDEJIRQE+98x65PPM8hBS6YSY8fwS+6GukfsQRulPkgAc6A5r1ydk5GXWPYOx/EcvX1MfcOQUIs2tCHf3IK5r6PUzb1HHZH8ZymomAXPrgXq/m8XNY3xAV/8ASoMBt7SAhwAQ74nBjDjo/egkSnylriSAFQHmTBXBcdtkormXADBEFJhfM/rUQan9I/D5Q+jv60Rodi0woyqlHpC4NOPV3HiYiDFTbKUFwKHTiJ46h4GWDvhtSuE66OWNTy5G1fQp0BvqgSo/UJFQL7CBvsMnUTzAtysT/V0dCC1dAFS5547FbPhNl0zRdaQVgdO9CJLRYPqAYgOYW+2SE4SqQZbeklnvB88AbTGgLw4UB4HZU4DJGiKGjWDCicUMPp28sY96EDl4CsHSKsCwMFBhI7CgHo7P7U7yBIiFxINYsAoB1RlEewzAPh6B3haHfbIVeu1kINaDNq0X1QumY6BMh2241RU0cVHTLSFwNga0D8DZdxzx3hh6e8Pop6KNSUUFE/4iH7SQW0Ki/Mp5QEPQ7QhKEAhmRuKnVNGW9iLtMXfDVnsqBBQCuSAwKgLA4Ew5yRvipUgiYimAKGwEK8qx89B+CAWAhx/GvBxLAEgisFwDyXmXn3ONyax/OWdzvcW5kHOwXPvxd37PuZRrKbm2lWsA/s1/XKdJEh+vxfUs10E8RiozcU3G+Zb7c87mtTj3cx3HY/guxr9jVmxIqVuxhlEEgFyssAD28dTNkYLvjibKOhxrdUsA7ProQ1TVT8XXv/1trFl1LXwsARCNwef3lgDIf7ZpPkoAZBIAXPKlXC1JMmbq71SHeXEpgG7MaKIQv9cGS+CnEQBsDQPROEoqy7F/XxMefWwdtu7Yh8VLF2PtI2tx9bJlBVcCILXsHPr+JUwpHNxPhqy+lKYcUXg2cDFbrAgAg9E+fOQjUXZw5swZYh6mz+GDvXvx2c98BnfddTf+4z9+Jnxin/nMZ/Dqq6/BNA3cfvsdggAQDIZQVzcVbW3tQgGAfrCXX/6jUPahairfzUka+OCD9wVBgMQAytenjV9KASC3R0ARAHLDSe2lEBgvCCgCwHjpiUvWDkUAGBl6RQC4ZKapLjwREcgWUM78PteaUJmBvGyBRmIrM9FljXf+pBQ6Jexllj2Zx5RSlw7Ai9Unw+HgDe5drLaM5TreYP5Yjs/XMZllIHK1p1yuP1SGdSYBgMoBDPZ7pe29587FTuX+8l5Gc0wu9yH3yczW5+e54DXcMz1UO7O1XTrhuTAZaayQWf50to89032wLO9o8JL7ets5El7edmbDIdd2SLy8+3tVN87vOtIV6PHiSS+fTJuXWvGuonvKCygDs/IU/Fv+88jas7xxwnfgHst9JCFARqLleXkcM9VZOzBBAHDvbxjHuYxAyWi2kJdPBJUFYG7jvCLW/EQoEpA84EogpNrjvRehjZ/4J6X6ZdslNt79fW5QnZULjAQ2msyq9wTX2T7HHPaOhjYLb8o+90jcI31Xach478uLaaI/vHyDzAR70Uf8kCeUuHjMQ1zTAOJOHJqhibrV7jFUIGCpACNVQsJ7IW8DvV0pSyCI2th8Tj14J1HwGlyuT4zaTyGgEMgJgREJAJ0IFQVhW7Yo/uIOpenjMMdpKsjwU7fWfUoBYOdBlwDwwCMPY978q9Daeg5+P8tVcXBMnMdViR1udB/xFuQ8nKloJA+SRLzM+XE0x3n39RL7xJ1qnKEcQRgbblMEgJyssEB2yiQBAHFNcwkA657FzkMfonpaHb5GAsBKSQCICuJoahurtQ8PUb4JAKkn3LXrwWQAD3FRDAv5JzVcLIPITgDQYEkCQFU59u9twqO/WIet270EgKsLigCQNloJ8sPILNTM3vUOd3JKyMZjvVj9Od6vowgAg3vI9BnYtGmjSEgi6a6zs0uUQ2Sgn0H/AwcOYuvWLaI8QHFxCQxDx/XX3yD2pVogE6QqKyuEEuLBg4dEiZ577vmsIADQ30eVymeffQ633HIz7r338+jr600fjxUBILfHRhEAcsNJ7aUQGC8IKALAeOmJS9YORQAYGXpFALhkpqkuPBERGC0BIFcMxkIAkOfmS4KsnU7JcWYey/r1v/rVr4REvtwn1/ao/cYHAtnsLd+tzEYAyPf18n2+bASc0VxvrASA0VzjfPc9vwC5e/Wx2Fg+riuvPdT1z2c8PF9MR3N8qu2uK9EbU+YfJAjITYR7ZfA8sWdWHDO9j2lpSzKA7HFjpjVghDsZzqs5hL+buw4b8844j/Q3jRe3uRcOkhdEIJ7bMA10uJPnbt3+TQQ2RCR/CODETbsnlF8nryO7YFgCQLp9pDfNDcKlmjpeUB3NE6L2VQhcIgSyEgBCsC0rQQAY/GyRABDTPAQAR0NMlgA4tB8vrx+/BIBcEZcEA0UAyBWxibxfegCfSkhHBQHgOZcAUD9VEACulQSAWAx+n5cAIGev/M1T+SQAeKfixMp3kExR5vReyPGz3AkAMZRkEgCWLcbahx/G1csKhwAgV2apPstcuY787HoD2Mm1vFIAyHnAUwSAwVAFgn6RfNPR0Y5jx46jtrZGqEMePXoMDQ0NmDVrplCWbG/vwKRJk8D3j5qaWlF2h348lgSgsiKPI3mASpVU5/H7fdiz5z1BHrBtB7fd9jFcccWViMfd8prJl5xCHsBytrw87DjBCABzZ89Bf18YftNVhFBmkAcbUacYXwgoAsD46o9L0BpFAMiypnXG4t2/BB2pLqkQKAQEsj1O2b4f7h7PJ+Al5et/85vfiGC/DP6TJUz5fb4w8KWD2caytEAhYK3aOLbg7PngpggAntfnQVG87Bn3Y33+x9pnWQPIOZx4LG3Ox3XFi6k3Qu75+3zGwxxu+YLtMuh+ZCq6DBALAkAqiJwTjkMG9aVzM/9Zd0OBMxwBYFhmwAVD+MKe2O2/1N1mEjyGvXqCBJB0gmbGQLxS/2kkDveMqUw1kY+c3NIz2Phd/oIrFxZJdXaFwCVGIE8EAN6FVABIEgAO7sfLG9bjQZYAGIcKALkirwgAuSJ1Oew3mADQdO4MnnjhOew+tB/V9a4CAAkAJjTEYzEEfIEMYPK7HlEEgLHbXW4EAGAgFnNLAHgVAJIEgGsKRgFgKAKAi8HwGHoJH4oAMHZb45GKADAYPxK+3eQbnygBwPGMhIDeXrckHpUADMMU0v2xWByxWFQE9OXn9NsVFxeJwD/fFUtKS9HT3S3k/1ledMuWLVi+fIUo+8lzpI+XZK+o94WcrHqCEACKA0Fcu3I15s6Zg/7eMAKKAJBT96udChABRQAowE7Lb5MVAWBkPJUCQH7tTZ3tMkcgW7As2/fDwTfWgJd8oWB9zzvuuAOvvvqquAT//tu//Vv8j//xP0TdUL505KMm/WXe/Rf99sdqT2NtqCIApJBTCgAjOM6GIEeMxeYmPAFAEhwSjhipACCxyokAMCSwMlCtisiPxe6GO+a8FESEr9l1umX2c9IJPcgfJ0P8KZaHdxfbSxYRTtb8BljyiZ06l0JgXCGQQQBYsbARf/2VtagI+NHV3YmiIioAsASATJFKfzhdBQCXwaUIAIN7VpUAGFfWnofGpM8tMV0DCQBPZhAA3BIAmsg29ZuBjPhqfueni04AEGNBCspCjp8pAkCiBIAiAORhbMh+CkUASMdI04mII7L6LcsW8v7yfY9Bfwb3KdkfChWJkp0M9J8+fUasS/gZ9+U+/f3hJHmAn7FcQFtbOywrLkoFUEmAW09Pz+CSLIU8gGU3ufztMYgAoOPgwQ+xa/cu9A/0Y1HjQqxctRIV5RWJCcIlFg1Xgun83++z3xqnKQsOujs7sXnjJhza/yFIAFizajXmeRQAeGvKDLLjqfYoMAQUAaDAOiz/zVUEgJExVQSA/NucOqNCYFgEzjdgO1JAiOfmP69cJ9nFPIZ12r/85S8LpjA3viRs2LABixcvhreOqFIAUMY7EgIkADz22GMoKnJZ53fffTfWrVtXsKCd7/OYeeNjD9gWLIQXvOEj9VGh453N/s7v/qQ8/QXvosv2Atn6b9D4kOlpyXQ+D+GMzqxTqwgAl625qRvPJwIOsGH9W/j3n/4ErW1nsbKxEX/1UIIA0NOJolAIDgkAyRIemQQAJ1ECwHEJABexBICEIdv4c37zx2AFHu/5RPhsqJInicaNTABowMdvuAl9HR3QRUQ1U447uzw3u8Xw+RCxYvjd88/ANAysvfc+RMJhRA3Asm0ENANsx1B4yd4c4RbyaW0T4FwjEQBSJQBIADChJwgA/gxKWmETAAbP555PCkwOPjcCgIaBqCoBwF5WCgDnN4QpAsAQ+CUCy/KbtPk14c9jxr/cdEEaSG3e7/ipXA+wRICuG2kBaPr5qByQmgw1aIOYyBltlJPjoPeWRJsul8hxJgFAJwHgAHbtIQEgPG4JALbjoKurE29v3ISDHgKAtwSA0oA4v3FNHT1OEVAEgHHaMRevWYoAMDLWigBw8WxRXUkhMKZ62l7Ysjn0GJR94YUX0NjYiNmzZ6O1tRV/+MMf8P3vfx/hcBjBYFCwgr/zne/gxz/+8aD2ZDu/6sLLGwFFAMgyoeYp8/3ytrL0u1cEAGUN4xWBbAG4zHa7wUTPlgMBIC3lMOOESgFgvFqGate4RyBBAPjpT3+Cc21nsaIxoQDg96OrpxOhYBCw4SEApN8RFQDi3AEuAYDqG1HHRrCyHDsSJQAeeOTClACQLck2/pzvej7z/HkhADz+JOZNVQSAcf98DGrgMASAdc9h98EPMUmUAPgWVicIALF4DAFznBMAGADTNPBZllvq1+wklEzySCHFw0ZPADiKR3/xArZu34fFy5Zg7cNrcfWyqwu6BMBIa6tBazd+4KkYIEKgBUb6uJRjzkQgAKxaeR3qpjKjXhfZ94auQ/MQ2Pj6zzkza2A9OdikjzHe49yEHltI/g+/ZZC8hwvYJ06QRiCgEpkiAOT2SKQRAHwiyUooABQAAaC7qxOb39qEgx9+iCKWAFi1GnM8JQAUASA3E1B7FRgCigBQYB2W/+YqAsDImCoCQP5tTp1RITAsAtkcdtmgy+bQ6+rqwooVK3DixAkR7Cfrl/XAQqFQMvu/trYW69evx7x589LUAsT7rApgZuuCy/p7RQDIMqGq5+eCPh8jBSQu6IUv0MmzzQdqPL5AwOfptNn6b5ATWREA8oS8Oo1C4DwRGIYAUO7zoaevW8jl6nSSJxUA0q+nCABjVABQBIDzNNxLdfhgAsARlgBY9xz2kABQV4evkwCw6loY0KEIAJeqn3K7bj4IAMuWLYOMOQrr0DQRAKUfoqOjAxdaUVBejxLpp06dwubNm9HU1CRkz1euWoPy6klw4JbBkmHU1BIsO8HDi6RSAMjNrobbayIRAGxHQ3RgQKjOpAgAtijtJeT8Rfa9nj3hJ00BgAH51BjL4L9j22AW99Cbl41CGxcRr8SubqmxzE0RAMZowxOIAMASAHNJAOgLI2CYGSV6xoiPOkwhMN4QUASA8dYjF709igAwMuSKAHDRTVJd8HJGYLQBg0EBhCwBRmb5r169Gnv37hXBfw6ApaWlIvufL8ncfv7zn4OBXKoFkCSQ9pKrApiXs3lmvXdFAMgyoarnJ6sNnc8OigBwPuipY/ONwGjn87EpALDV0gmY7tRzRAay3JiDrPI58t3H6nwTFAEHWP/mBggFgI5WrFzYiL/6ylqQANDb1w2fzycCmdkIAAwAiBIAHgWAnQf346UN66EUANyxKy5icA76urrxzOO/w7yp0zwlAFwVhdSWDNWNaHiqBMDFfC6TBROkGDpiuoam9hY8/sxTggBQM60eX/+zP/MQAKIZCgD5lf8XFpURHOvr68MTTzyBp59+GoGAjdvvuAbf+PoD0B0HsXA/Aroufk/am84CFJqIlaXn0ro26Ab3vPNvOuZivvVMzSPl6l7M3srlWrkTAOIoqSrH/r1NePQX61wFgKWLsfaRtSgkAsCgXtREEZMRoRok0OQtJ+IaSJYz5NITl8c+hUUAcMeI9o42vLjuRTQ3n0VFeTVWr74eU2ungUn50f4IggYl9V0inK05sJy46EzT8HHlAJ2y+7YD07GgOZanZI6OuKYjYpqwNE2UqWG5IcMw4ZBEQ7uyHWh2QgWAnyXMhLFoTqcaxzHNvZ4DBnIdGE7c/RwGbCqbuJWJXBKMqEnvEgXEN1Qq0F1yjLvxDOLMybHQ4L1RiUB8zrUQ97Pd+xTiKUaaKsaEteQEy8myLLEuTCoAvLcT/RGWAGjEylUrUVFenpovBN4Z72sZ89WFJvjLEgBSASBEBYDVqyFLACgCwIS12Mv+xsQjy/FTg1B4sjTgzU0bceL0KUDXcO3112HRosXw+VMqVZf6eb3sOy3PACgCwMiAKgJAng1OnU4hcCkRYKD/uuuuEwQALlT5t9zKysrwgx/8APfff7+o4a42hcBoEXjooYfw+OOPuy+5pomPfexjePnllwXZhIunC/1CM9r2qv0VAgoBhUBBIOD1RXv8Rq6TOhVlGD7Er4L/BdHPqpHjBoE339iAn/77T9DW3opVixfj4U9+Bg3V1QhH+ugjQsDwizIAiQrQae0WTiVvCQBmBcJGsKIcOw+5BID7H34Y8666Cq2t5+D3BxIO+MRzmkjgK9SnVoTPMjXQPQgxqOESI4A4/wASBACWACAB4Eb0trdDT2AoUE46zIcOzHkDvnTsmX4/IlYMv3v+GZGNufbe+xAJhxE1AMu2EdAMEVyRm/f4ZEi7kKK2l+TJyQz+u9mlMQM42t6KX/zht3jv4IeonzUTX/+z74gSAMyLjVsxmIYpAmHuGfJv6XkhACSCa6kZNj3oPzwJwIvLJemY87podgKADsvWMBCNo6SyHPv3NeHRx9Zh6w4vAWBpwSgAJMeA1GjAKOqwAfyktSbMIdN6xceKAJCzDY5HAkBaSZtEcJaZ93K93dnVmSAAtKCiohqrV12PqVPqEY/bsPoHUFNUDMeOo9+Jirm/N9IP0+eDaegI6QaKbQ16Tzd6jh9GX2cruJcv4MekyloEa+rRUVmNPsMHvwVEw/1ijWAE/IgZGuLROPwxCDWBqAZErDhj9tAtByVmALCiqKoO4cSpEzADpXCiMTjd7agoKkJRaRUONDVhysxpGHCAtq4eTK6ZItQEfKYGayAMw3Bg2zHELUtQAjTdB83wk0Yg/pEo5bNJKADijg+Oo6G/NwzT1GAwb8hwoOtm8iHI/+ies2ldtB0tmwQAE7qhJUoADEMASIBxoQOKIyy/BCYsEdfV2YlNG90SAGkEgN4w/IYBXSWtXDT7URe6OAhkPheSALB+00Yc9xAAGhsXKQLAxemSS3IVRQAYGXZFALgkZqkuqhC4cAh873vfw7Zt24QkHh0k5eXluOmmm/DVr34VdXV1IBFA9vIpYgAAIABJREFUbQqBsSDwyiuv4OjRo6KkRG9vLxobG7Fq1arkqSibqzaFgEJAIaAQGAMCQyb6pzLV3FDK5eBqGwN26hCFwCgR2LhxM3784/+FltYzWL5wIb752XvRMKka4f4+EQQI0dE+DAGAAeg4bJEvJwLdDIo6NoKV5dihCAAi8J4iALgd09fZjWd++wTmTa3Hx29MEACSGdmsnTzy2KYIAKM08LzsLuecxM9ESQwSAA6dbcYv//AE9n50ELPmX4FHvvktrF5OAgAQc+LQNR3870LNWPkgADBTlluKB0JmDkNisub7SFLxhTsf50QAsDQMxCQB4CgefewFVwFg2RKsffirWHZ14REA5CMx3P3L770B66EeI0UAGN3gUrgEgJfQ3HxGEADWrL4RU2rrBAHA6etDXSgALTaAsB1D2LYRthyARL+AD8VwMMW20bR9G+Ld7SgpCaKophxnz55FvD0Mo2IyKlasRLSoBH0dXfCRLKXrYDjeMXUEdB+K4lQs0RDWbEEACAZDCOgmrO4++A1AN6OChBgsmYS2U804vW8PGmpqUT9jHk6ea0OfCdQ0TENvOCzIWMz4j0YH4PMZggRQXRpEd1c74pqB4soq9AxYiMFAXDdg2IC/P4Kecx3wGwHUTq1DNB5HFHFENP7fgc5zUlXAU41gdFZRWHuTVOgSAICDB/dj155drgLAooVYuXIlKioq0m7okhMARDkWDwEgGMS1LAEwe44gcygCQGHZn2ptbgh4CQBi9ZZQAFAEgNzwmyh7KQLAyD2pCAATxdLVfSgEEghQpooZ2VKuinX4otGoqGkq5LwcMne90l8KOoVAbgjQpmRdR5aUoMqE2hQCCgGFgEIgDwgoAkAeQFSnUAjkhsDWrdvxbz/6N5w4eQxL5s3DX375QUyrqkIk2g/btlDkCyoCwDBQ5qIA4HPcmuAsAUBneG9HlyIA5Gaa42iv4QkAH5xowuPP/jcOHW/CvAUL8ODDD2P1NWtE8DwOS+T+KwLAOOpKT1PyQQBYunSJOKO0EOlX6OrqQmdnZ1ZCz/kiwzGF4wvfRZnwsHnzZjQ1NaGhoQErV61BefWkhHz54CspAsD5oj+64ycSASAWtaH1daMq1o2B9lacbe1EW88A5i5bgWioGAPFxSjTLWDvDjTt3oFZi5ahfsEC9Jgaikw/Wnd8gF3bd2Lxx25FYFI1jjafRG3dFAFoV0cHQoaJuopqdJ9swelTp9Cv25hcPwWTJlWjNBBC80dHURIMoK37HDSfDxVV09B19ixO79+NWXV1mD1vEU5198GcOgX+0iKc+mgfwj0dqKysQn/MxrS5V6Hn3DnorSdgD/QhYhqIF4VQ1tCAaDCAsKHDtHSU9MTRdrAJsbZWBIsDqLpiJiIBEwP+IGzT7yoAaBeO4DU6C7vwexcaAYCBz86ODqEAcOjAAeEDvm71GsyZNVuUsDA1HYZSALjwhqOucFERUASAiwr3uL2YIgCM3DWKADBuTVc1TCEwNgQikQiCQWp0Dd5IBGAAN5MAkC3zZmwtUUdNJAS85BESASQZwGtLyo4mUo+re1EIKAQuKgJDEgBEldGEo/1C5VJe1LtUF1MIjAsEdu3agx/8vz/A0eNNaJw9G3/1lbWCAMCsLmb2swQAM/CGUt0QWSWJWrrMdGewM5pQANh50C0B8OVHLu8SAH5HQzweR9yAeO/o7ezCM48/iSum1uOOG25SJQDGxVOQrRHDEwB2NR3EE88/IwJY8xc14r6HvoJVV69KEACojsFS0RcuQJQPBQBRc1spACSNICV9r8OydI8CQKIEgFAAWIy1D6/F0qWLE+sSd4QsJAKArN0+kvWPJLGtFACyjRvp308sAoADvacdkYO7UOLE4ZjFiJnFCE2ZjkioFAPFpajQYgh+uA2nDuzFFTfeDn1KPY50daKmtBy+plN47+13MGXOTDhFQRxpOYXF1ywFY7GnT5xEyALmT5uBj3buQVVlBQZMB2c7zmHK1CmoKinFvu27UF5aiqJJ5Tjb3YNJtTNR4vPjg42vYtrkyahrmIdj5zoQmlqHnoF+tJ46isqyYjEXd3T3YsGSFejrbMOZvTswtaZKEACOtLehrnEBqmbORL9pQIsBJT0OfJ090LraEB3oxTmrH1plJfxTpsEsq4St6aJ8wOWyFVoJAI5RnZ0pAoDP9OH6a6/F7JmzEBuIwiRBbwgCwOXTo5eL5V5e95kLAeC6G27AwoULVQmACWwaigAwcucqAsAENn51awqBoRDIdJpwHxW4VbaSDYGh7CbzGGVH2VBU3ysEFAIKAYWAQkAhcKkROPTREUEA+OjIISH9/+17vyiIAH3hHgT8fpiOK8E7JAFA1Fi1oTkOy+GKfUQJgIpyCALAWy4BYO5VV6G19Zyo7yvkcqXDPCGbW6jO1lwUAAKg5HAUcd2BL+BLKAA8iSunTMNtJAC0tYEhBCnA7q4f02uwe21ElQC4FE/M8ASAzXv34NlXX0bTyRO45eN34IGvrsW0qQ2ikZZjwdCMC1q0Ji8EAFJ90mq5qxIAogMdEgCMHAgAbgiwEAkAKWrl4Ocq27isCACjG4smAgFg9arrMXfOfHS0d+Pknp2wD+zCFQ11qJwzD/HSSrTGNFj+UpjBMlQ5MbRtWodwewvm3XAbrOrJ6NB1TCouhX74BA7v2ImKmiqYJUEcPHUcVzZehcqqSmzZtBkNlTWoL6vEvi3bUDelBtUz6rD34H6YpoFptVNw5shxPp6oXTgbAz4fQqWTYVo2Dm15C8sWLEBFTQPeeXcbGqY34PDRY/AVVWDBoiVo7+jARwf2Yfa0WgxEenCm7TSuWtqI0sk1eGvbdliBIGY3LsIAA/sxB6EBHfVlFdAjXWg7dRwf7nkffTYQmjkHDYsXI6rrkCVURmcNBbZ3IqLoqqqyBICGgwcPpEoANDZi5aqVqCgvT9yYu7i71CUAeP14LCYUAHbt3AlD17Fk8RI0LlwI2DZgOykFgMSyS4572ca/AutB1dzLCIGhCADt3V3YtnsnTrWcgeEzccONN+LK+fMVAWAC24UiAIzcuYoAMIGNX92aQmAoBLxOExWwVTYyGgSykQCUPY0GTbWvQkAhoBBQCCgEFAIXGwH6O8+0tOLHP/0xtm57FzUlJfjq3Z/CmiVLEO7vFQQAw9ZgwBO09zSSx2cSAKgAEKoox66EAsB9X7u8CQAhzQAVyWK6g0AogJ72TjzzWy8BoB264wZcGYxLrR+HrruuCAAX9ylhL1DZIinyniTDaIgawMtvb8AfN21Aa2cHPnnPPfjyQw+htLgcFixROsPUxz8BgPdmKwJA0rDSFQAUAWC4J04RAEY3FhUeAcBBZ1cXXlz3IpqbW1BRUY1VK6/DpOpa2BYQ7A8j2HIc4Y5zaHccWKXlKK2fAS1QAp+vGJWw0LNnM05/dACzFi/DzMWLcaynE0bcgXbyLM42HcXs+fPQF4/gxJnTuKpxIYqKirDl7XdRN6kWZszCh1u2Yc7smaiorxUqK6ZhYNFVVyF8tgPNrc3oDVkiW7+6dhamVFbiw7ffwJWzZqJycgP27NmLqrJStHV0oahqKq5Y0CjIeFs2v4X66lJAt3Gqux1XLluCskk12LRlG5xACFcuWoL+uA077iDoGOg4cwY9bWcR1DTokRjKqidBq50Mu7gYtmleRgQAB5ZlD0EA6MeixoUJAkBFgsA4PgkAzPZftmQpFlx1FXSSPGy3TE8axbXAiamjG5XU3hMRgeEIAG9v24ozrS0IlRTj5ltuwcxZsxQBYCIaQOKeFAFAEQAmsHmrW1MIjB4BRQAYPWbqCBcBRQBQlqAQUAgoBBQCCgGFQCEjwADOQCyOX/36V3j2+WdQauj4/E234s4bbkDciokMKb/uy4kAoDsApcSpACAIAAf24+UN66EIAC4BgCUAQkVBdJ5rVwSAAnloZIBTUACcxL9EqIDi/iQA/OK5P+Dt3TthGzrue/BBfP7eL4myGJbDrHBXXpjO2KFkhvMBQz4UABQBIL0nVAmAFB6qBEA+nlL3HIVJAOhMIwBct+ZGlJVWwtRNVIZCCET7cfbUSZxtP4cBB6ibPRe23wf4fSjWAOPMaZzdvw+luoP58+eiM96HlpYWRFp7YFnAsptvxLnODuzb8z6WLVkGn+nHu1u3Y8bcuSgNFaFpz/uomzIFtbOm4/CJ46K0Z8j0Qw9HoekWgjVBbNy2BWZwElYsWYLD2zagflI1qmqn4+Dh4yirrkZfuB9FoSBqa2sRj8ewf/+HqK+vQyQWR3NbGxYsWYry6hps2rodjj9BALAcWPE4/JqDY4eb0NfTj8rqSQiWlaCsphIIGeju64Xf9Iu5YcJvCYJioREAmPFP0gcVAHbv2iUy/q9etgxXzZ8P0zBhWXF3bvYG/RUBYMKb80S/weEIAG9u2oi2znaUVpTjtttvR119vSIATGBjUAQARQCYwOatbk0hMHoEFAFg9JipIxQBQNmAQkAhoBBQCCgEFAKFj4Cb3Qw89cLzePQXP4cvHsfdq1bj3jvvgk8Dov0RhPzBYQkARMB2bDdzPfF/S9cQLC/Fzn178eL6N3D/N7+OeVctwNnWVgT8QbjJ7imHuQiQFiiU2UoAsCxCwNHRP9CPuE9HqKQIHWfP4dnfPon5tdNw+/U3ore9QykAjNP+l7L4IpBva6IUBrMGbQci6zNiAD/8zc+x48N9KC0vxyPf+AZuu+3jiDlWUjGgEAkAWkYJisy/PeHhxK+F+QTz+SU7QxbckPeVRgCwNQxE4yipLMf+fU149LF12LpjHxYvXYy1j6zF0iVLksHdQikBkLrfoe9/MA6eALbnWVUKAKMbuAqbAHBGKADcfNNtqJk8BbGBGJyYBVhxlASDsOMxdHZ3Qvf7YZs6HL+OoGag0tIRPnECrQf3osgHDGAAJ06dhBPTUT65FtfcchM6e3qx6+0tmD19plgfHDzShEUrrsH0adNx5IN9CPf2oaxmElrOnUNpaRnKikoQ6eyFbUWghyx09vWiYtI01E2ejH3vbkBFSTGqa6bh+JlWTJ83Dx3dnYj198LUNXR2dEA3/Vi4eClONJ/BydMt4vfK6snYvGUbNH8I8xsXI2JZYL17w4kjHovDMELQ/EFEfRriuoW43Q84FkzHgKkZozOEQty7QAkAVFSKRaPYvGnzIAKAz+cT5QG4j1AASAT+08gAhdhXqs2XPQKSAMCSa3xH41qWJQBeeeN1dPR2o2rSJHz8rjsxefJkRQCYwNaiCAAjd64qATCBjV/dmkJAIaAQUAgoBBQCCgGFgEJAIaAQUAi4CLgS/sCOPbvx//3wBzjZdATL51+JR774RcycXItoTx8Cpg+GZsr8xSR0wsGkuQQAhtDoQGVQVPOZ8JeUYPsH7+GFN17DZ77yAJYuX4nevj7YFmuuupLqSQdVxpkLqYRSLgQAnwVEYgMYCOooKitBe0sr/vTUs5hbNgm3rlyDcHePIgCM0weSTlNK45Ow4iMBwNZE1iBVM/zFRdhz+CD+55O/xJGWZkyfPgP/x1/+n1ixYqXI/md5Yd2g/H+GvHCe7zXfCgCpUL4bJh5MBkgMHO6XiSc/zzd1kU6XnQCgwZIEgKpy7N/bhEd/sQ5bt3sJAEsTOLlkKjpcuXV1daGzs3NQDex83xrHS9pALBbDqVOnsHnzZjQ1NaGhoQErV61BefUkOKKES2rM9w7ig+kP6S3MpHZkZha6NqC2XBAoLAKAS+xzSwCsQ/PpM6gor8bya1ahvm46NM1ANBKFO8Jxc/ePW3Fohg4YJvyOhuK4hhADq7Eo2tpa0HKuJQGVLuwmVF6GybU1iA9EcexoE0rLilFcUozislLYlgMfTLS2tOJsWxtMnx9zZs9GKBBEuK8fJ0+egI04yirKUF1Ti4qycpw4ckS0x9J0WJqGippq9EX60NXZjq7OThSXlKK4pATFxaWixZ1d3ZhSVw9dN9By9hxMfwA+fxD+YAC2bcFxrMRaxQBVXxxDgyNIQ+IvQQjjfxN+K1ACAMdGKjmcOnkSr7/2OppPncK8OXOxZPFi1NXVCQJAYipTBIAJb8SXzw1mEgD4lnbmXCte2/CmWNNOqq0RBIBQqEgRACawWSgCwMidqwgAE9j41a0pBBQCCgGFgEJAIaAQUAgoBBQCCgGFQCoYRCf4nr0f4Je/egwf7NmFGbWT8eVPfRqrrloI9EdF1rOb4ZYeCpIOJhsuAYAbSwBQCj1YWoJd+/Zi3Ruv475vfQ0zrrgCbefa4PcFYIia6CnJVa80usjC0grHmZ5OAJBhMImTAyoAmHEHkVgU0ZCOoooy9HZ04vGf/hyNNdNw++rrMRAO540A4NMNfPXz9yESDgt5esu2EdAMsDyD3NLUzxIfjiTzfTk/KyQAWBrEM+CzNBgsA6Dp0EwfBmDjnfd343dvvISmM81YvnwlvvHNb2LGjJmwKBHA/XS9oAgAsq/TSQDp4d1MWylk9evcCQAxlGQSAJYtxtqHH8bSpUvT5KPHMwFA9mSqz/hJ7uF7bwBbjPeJyFnuZ7icR5NCKwHAlYHtEgBefBHNzaeFAsDyq1ehrm46qS6IDVA+Xc7Xri3ZtiupToKAz9HhizOIr7uf6QyZyzRr7u2gtfUsaqfUwu/3o6enC5pui3M4ji0IAIbuA3genx+OnVAa4viqG+jrC8M0DeiGDt3UYRgmTMMvSEli7IYN23CgmWRxAbF4DNFoDLbNdtpCbUDs6zjiHCw/QNIWr8ONCgBsh7u5VeJdgiID/3KUdH8WEnFxTE9hgRIAGPxn/55rbcWbb7yJ40ePom5qHRYuWIBZM2cl+1cpAIzJKtRB4xQBuU4TY5tJ0moUR44fw+Yt78Lwm5g9by6uv+EGEfznP3d0GzyOZRJMJ/w4N077c6zNUgSAkZFTBICxWpY6TiGgEFAIKAQUAgoBhYBCQCGgEFAIKAQKDgFm1z393NP4/e9+i7KAH5+4+Rbc87HbUQQd1kAsNwIAs6WhIRKPobSyEnsPHsQrGzfglk/djSUrV6Czs5veJeFscqujuxEkKb+adLGLgEJhSIqnCABDh8AMx4ERsxGNx2AHDRSXl+HIwUP4w2O/xm1Xr8bqRUsR6evLCwHg9889A9NIEQBieoIAQMKFIgCM6ZkcigAQsywEq6vR2duNXz/9e7z13g70OxYefPAhfOELXxSZpG58iqQZNzgmnatjakSWg/KpACAvpQgACSQcKgAAA7GYWwLAqwCQRgBIqTwUGgHAG5AdytS8Y4ciAJzfE1x4CgAkAHTi5ZdfxqlTzSgvr0onAETjadnv7rjhJOYblkwBTCr+yJrqQq2CQfX0AHsg4EcgEBDB2LgVQzweFT+5PvAZfkEcTAbgAZG17XKsDJimCdtxlQcsK0XC49gd47mcOAy/AV6DBAQeF4+n2uDzB9BNFR5NQ1l5OaLRuCDOuZujCADJScEleFiWDZ/PhG5oOHjwAHbu2olINILFixqxatUqlJWVJahBbqdnBgzzHVDMRl6krdBGWPph08ZNOHzoIxSFQpg7dy7mz5+PgM+XmqNVCYDzG+DU0eMOgVgsjqLiInT39mD3++/jgw/3wR8KYtW1a7CgcaFYryoCwLjrtrw1SBEARoZSEQDyZmrqRAoBhYBCQCGgEFAIKAQUAgoBhYBCQCEwbhFIyPizfa9veBO//OWjaD56BLeuWYNHvnAfqoJFGOjpgwl9UGZ+pgKAkEt3HPRGIiivrsahpia8sWkj6ufOxhcfuB/QDLR1dkD3+1zx3ESU0a2RnsiiSyoADE8AyLcDOfN8SX93MsNv+N5LJwAMrQBgxCxXZjZgorS8FC899wJ2bHwbX/nsFzB7aj16u7rgiiG7AYeUw9x1uMssW9kKmZ0o9tYgnHcRKwYSAHyGga8kFABGIgCkoZtKyBy3ZnohG5aJb6IbRNDeLQHglqugAgDttD8WRdmUWuw+sA//9exTOHT6BOpmTMdXv7oWq1ddD8uKutn/iX9Je7pAN6EIAGMHNjcFACdFANh3FI8+9oJbAmDZEqx9eC2WLl0mDEWSPMYdAaBqklBmSY4f/CXxZ3KEGYFvpQgAY7evzCMLjwDAEgAd+OMf/4iTJ08lCAArUVc/XWTlx5IEAM/8nZjKvBnVqXI/cn5zdxKZ+7qOaGwA8Vic/EAOne5PN2kf8ZiF4qISQRro7OgSJLfS0lLELRv9kYjI1jdMEwzky7kzpUzhCLl+nVwsBq9t2x2XdV2oAIhPHcCKW4n2kLwlCxq5x6SPr0oBIEUA0HHw4IfYsXOHIAAsWbwIq1evFn3jaoOMDwJANBqFz+dDf18f3nn7HXy4f7/o9JkzZ2FRYyOKi4pgkrRnu6UeMklOhUFFzd8Ypc40sRAgAYAlVTq6u7D53XeECkBRSTHuuPPjmD5zphjvFAFgYvW5924UAWDkvlUEgIlr++rOFAIKAYWAQkAhoBBQCCgEFAIKAYWAQsAbDWKym2XjRMtJ/ORnP8auHVsxpbISX/7kp3HD1SugReJwonTOp7tCUxKTtlsTl5K79KabJhxdR8y2cezkCbz65nrMvXI+Pv6Ju1Ha0AA7GkFbdyfMoB+RyABC/oArI0w5Xjrfxc/BXSRrXfMbyvfKTQbchuvU4SQrhwv8Z57HezyPcaWDE/XRdQ2a4UoCy2ABZYR7+3qFQ7kkGIQxYKG0mA64Try1YQO2v7MFK5csxepFy1BVUopIX28iHpc4ZxJnQS8YJIZAh513Y63ilrZzeGX9G6IG8mfv/IQoARAfQgFAtNR7vAr+Dy82IcgxlKxmBqsr/8+dHZ8PdtCH59e/hhfffBUtHR249bbb8J3v/DlKikuSMtFuKYsLHz7IFwGAt+fhAyVMjNm8oxB4L7B68BOfALAaFUMQAJI9Osr+UgoA57d0KCwCgDundXd34eU/vowTJ04Kef2bbrwFdfUNgGOMSAAgUoOJZo7IwpdlJ8QVHJYQSmwstyJBSnzE4DzLBomzuQcIqX+RpZ/MMOc4LYPz7oGSBKCBawUh9O+ObxrpdoPHZXccdRUC0ufYTGKfe35v6SJxrzkQBs/Pei7x0ZklAHQSAA5g646tiMWjggBw7XXXorioeFwRAEi+JNGEdtR05Aje3vw2zra0oG7qVKxZswY1kyYLm+L3jpUggrAvPWujCz+LX+K+VZefsAhwLAsGg9ixezd27dmNmGOhfvp0fPyuOxEqCiFu24oAMGF7H4JgN23aNPHemu1deQLDMOytKQLA5djr6p4VAgoBhYBCQCGgEFAIKAQUAgoBhcDlhgB92zH6a230Rnvx9HNP4de//gWChoHbr7sOn7vjbkwOlcEZiInAsXSEegMZNh34CQKAyOw3dOFyt+lDdYDdu9/Dzt174CsqwpKVy7F49XKUTa5GxI67DvdoHI5lC4c+r0FHbFKC19FQVFSU7BVm+4kMPbYlw+Ge6ZCXB7kBh8GbzKTPDKjLPeX5Mo9PC7gmMhZZK5iSxW4moYbKykqE/EHAiaOvtQPv79yJ7du24eyZM7jzY7fjipmzEDJM6JYNOx4XwYlke70EgATLwhuCzQz4BotCOH22BX947lk0LlyIW6+9HgP9kREJANlkcy+Xx0CqUAwV4vbktIoMb93RhBoAAn6cDXfj1y88hfcPHUBvbxgPPPAAPnfPvSgqKhX1q0VZi0IhACRSbodWQnADZ6PZUvXlR3PUpdl3IhAAJHKxWAzNzc3YtGkTmpqa0NDQgJWrEgQAOXJnBPxTmdK54a8IALnhNNxehUoA+NOf/oRjx0/ANHxZCQDi3r1MorT4eboCAM3SzbiXm5MgALjqK5ynxFyfHJwSiwrunpgn3XUAmQNuuZXMjQQmlx4gCXYpvR3R1DSCk0sA4DbcuiBzfTB43j4/Gxm3RycIAMSLBAwGk6gAsGX7FsRiUSxduhjX33A9QsHQuCIACNKm5ZZ8aGtrw6a3NuL48WOinYsXLcL8K+cL5aRBBICEHUtll3HbL6phCgEPAhy3+O6SHHY1HX3hPhH8P3z0KHSfgatXrMCSpUvgC/gFAcD0+ZIKRhe6ZIfqrIuLgCIAjIy3IgBcXHtUV1MIKAQUAgoBhYBCQCGgEFAIKAQUAgqBS4EAI/UxetktIGhi24538T//149w7PBHmNfQgK/c+0VcM28BzLgDBpiEXL/IiE5l93kJAEIBwDChGQbiDiVVNRQHQjjb2oYN776NYy2nETGBBdcsRU1DPabU1aG+Zgp8uilkfJk139vbJ5CQjn0dZjKrWjhzR0sAGCYzTzr+sxMA3I6R2f9SAUAcrwGm34Bh6vCZJkzTACU3eQ/HjjXh+JEmtJ88g+amo6guL8eN116HK2fPheEAsciAyDjTKEt8HgQAzdDx/r692L5nF2772G2YM206opEBWLobxPBR8jjhDZQKAIoAkOhTjxT6UI+fsHYh7+7+tHQNwcpy/OFPL2Ld2+vR3tuNaVPq8Zd//heYf9UC+EzWsbaStnuxFQBok319fXjiiSfw9NNPIxCwcfsd1+AbX3sAuuMg1h9GkMEbEfSSRuFqbisCQMoCkpQh9rk9vksAJOupWxZOnz6Nt956SxEALsVcmsM1RyIA8HBmupeWFGP37j3YSWn1cD+WLVqCW2+5BT7TJzKZ0wPWQ6vE5NCU5C6ZCjfuXOdmzUsFgFdfexVHjx6HoZseAoAu5Pk1J13pJJXfP7gVJAqK63mIbZn0Ijdj3yUAiHVAcq3hBvglcc9LzHOz/9MD+6l1iqti4pIApAJAqm1i/pcPvKMNqT6UC56XiwJAJgHgnS1vgwTIZVcvxY033ADTZybUEcZHCQD2nUWSpa6JIP+Wd9/Fnt270dcXxpxZs7FqxQqUFrslJrif6SWSJExDKQDk8gSofS41At53GaGYxjnlf5cFO9LUhJ27d6G3PwzDZ+Iz99yDybU1MHw+xKy4ePeSRBf+Gz9aAAAgAElEQVRFALjUvZjf6ysCwMh4KgJAfu1NnU0hoBBQCCgEFAIKAYWAQkAhoBBQCCgExiMC9BBFbaEAQALAR4cP4Lnnn8X6N1+HYVlYvWgpHvzUPZhcWinq2DNbnQ7SwQQA12FPAgCD/46uuQ58GxjoCaNmWgMsK46mUyexfd97OHzyODrCPQgWF2POnLmYOWMmZsycAdMwUV9fl0TKgY6e8AAFd13nP4P/CaWAQSUJGOgeAuNsJQDcYMeQByYkhsWV3esDKCmhxK270cVmxaLo7uxEa+tZdHV14cSJEzh95jTOnTsHxOK4YtoMzJ81B7Onz0BZqAi9Xd2MzMMvnG6J7EZPG9z2JrIiEwETt3axe3feABDb0xcO45XXXkWwrASfvPtumBYQi0YFAYD7egkA4nh7KAHk8WicF6ZNmYHuwfntKSsSTlHLDRox+z+ua+iyovjJf/0Se44eQtSx8eAX78fnP3cvAoGghwBwceT/B9lDPggASUASGbNJcspwSgCep26UkvIXpodzP+tEUABgTW4Gt2zLFuPO+vXrcbTpKKbPmI6VK6kAUJ2SPB+C8CJLPwyHWuaY6iUPjVZBIPeemZh75koAeG/Pe9ixfTv6+/txzdJluOWmm2FyvhhEZrtIBIBXX8PRY8c8BIBp0DUT0YG4IPm5EfR0S/EG8JMzqFg4kAAg+1fOc57+luQkb0mS5DVS85+r0JOe6SpVA9y5WZIHEsF/WbZHKLOkNpHx72n6cMuBbBZ5eRAAEuseTROBRSoACAKAE8eyZUtx0003uuoAiTVMqkRDCr1MBaPzxS0XMqNbWsoWY+T+ffuwc+dOdHZ0orysDMuWLEH91DrRZhIESOT0mGe66lU2I1DfKwQuMgKZ6mBJdbTEOKvrhgj+UwGAAf/S8jJ89nP3oKS0FLrJUioWdIMlVhJjZsYck+/n9SLDc9lfThEARjYBRQC47B8RBYBCQCGgEFAIKAQUAgoBhYBCQCGgEJi4CCSdOgwGC71+G7YBWLCxa9cO/Mv/88+w41FUF5Xg/k/eg1vXXI9zLWcRME0YoBx6KojMrBMh9y+y9hxRxJd/i4w8CgLYrmoA89z5uW4a6OjqRPOZMzjX3YmPmk8iYsUxMDAA0zBQUzMZ1dVVmFpXh/KqSaicUgcYPvh8PjfL3udzlQhELEFLBr9IUBAyronyANKJO5KDWeJAJ4nf7xcdzgx/N7PfFO3p6O4S/APhT9OB7u5udHR24uzZFvR1dOLEh4dgDUQRiUQQjUZRWloi6suy/aXBEGqKyxHUDZHBKTL+k2blSnUS+0Ro33XCJbOxZc1iZiU6ybIIzALlxrqe0WgMTz/zNDq7unDPFz6PyooKGJYjiBqWUEt2RH8lsZDX9ngNMx18E9fqU3Whh4Ah8VFSKFr8TexMK4F9wI/ueBRvbH0HT/3pJTR3tePm227DNx7+ugggkLyiaXSkZkSULjCgaYSQHAgAft0QmhpDKgAkY2HSQIb7KeFKx+sC32reT1/oBAD2DhUKOGZw3Dpz+jTeePNNHDt6TBAAVq9ejfKKqvSa595gZyLTOiu1w6Mg4u0ERQAYnUl6CQDukW5gkj+ldHNVRaUoF7Njxw5Bult+9XLcdOMNifnUFioBqS2/BADRoqQ6iNvpbe1t+OD997Fl61YwmLRo4RI0Ni5GIBBCpH8AumZ4SADyrtIz+NNQSrM/TuLeEgBcPqSC+oKcIjX5PSdxT5FQZyHZMOM7L0HR/VaWEcjsr+zj13Dz4/kGrkdnOeNnb5dsxJWihY2b3sKp5hMwfQZuv/02zJ07J0UASPTzpc4oTtqPQxIlVStieOP1N/DBB+/DZ5iY2TAdK5YvR1lZGXq6uxHwB9LpLB6BCEkqSRsDlTzA+DHOy6wlg1ZnfBdLkIX5PuPz+3Hoo4+we89utJw9C5YLW3XtGixeskQoAWi6jrhtJRUALjP4LovbVQSAkbtZEQAui8dA3aRCQCGgEFAIKAQUAgoBhYBCQCGgELg8EUgjACTq7DI4T6duJNKPX/3yMbzw/LOoKCrGVdNm4r7P3ouZ0xpgR6NwojGXAJBwjDLrX2aRikQ9Zp4LQgCD9CQL0FXvydQDRGCdgXz4TLT29aD53FmcPHlSZDyea2tFPB5HLB5H1LIR9wVgBkMoLioSWda1tbUoLi5GRUUFiouKRSDc5zNFgJ0kAf6dCA+4P4cpAcDviAOvFY/FEY1Fxe99vX2IxWOIxqPi59nWs6KGZmdnO8LhXvT19ibKAVjQLRsNlZNRGihCaWkpgsEAZs+ehaJQCKFQCE7MAiJRIG4nM/dlhr9reQlZ4sTv4m8GQBJOZQaF+Dex4u9sD++ZW9PRJpHJRuLEDTfeiMrJ1bDjFkKmXxANRH86DpjPNlKW3GVFABgiAzp9BEgIRcvghQOEdJ8gfFRMrcWO/Xvx+5dewOEzp9BrxfDAgw/h/i/dD7/pS5yG5IwCJACIVE1vyz0lAjy2OZTEhteCC200nQgEgLhli8Asy6ecOdOCjRvfwuHDh1FXV4+VK1di0uSadAKAt5M4Royg2jA4YJ3ew4oAMDqLz4UA8P+zd+dfcl33gdi/vS/YN2IjAILgJm4ixU0LRe2Sx7LlJWNPYo8dL2PpzJmZzJl/IcmPOclJzpmMJx5PxrE99olmbEWLJVELZYmSSFnivgJcRYIgQexAN4Bec+599apeVVd3dQMg0Ch+6hwSZHct737uffcV3vd7v3dkcCgee/SxeOyxx/I1I5Uo//C9H84flPr4YicAjJ8ej+efez4e/OEPc8D/mmuui/feelusXr22lgCQKu8UwfhyKX21ykqnFdo5abDNFjj17xS1lftlsKsM/heVB2oJc5X5up7s1lTJZL6qN+XGAPP3owSAZpu0Wjhtc3P8+NG8+v/Q4YOxctXK+OQnPx47d+6MFHBK/5SPS54AkMZPHmJFAkD67vnoo4/Go488EkcOHY7NmzbFe254T2zbti0/bzAFRitB//LyV69z0ZItVX5XW9pM4NkEzl+gPnOW32tnZmNqOl0jemNwaCjOTpyNRx59NF546cWcnHzlzp1x9/vviW1Xbi+2XMtbqs3UKwCc/xF5h+UmIAFg4R6RALDcRqzjIUCAAAECBAgQIECAAIELJlDe1M6r5Ws3NIu9cGfzCq4nn3w0/rf/9X+J1195JUZ6+uK/+aXPxec+849ipH8gJk6N5QSAFNhPj1xetdwxuLZKvrbmLv++N++hXjzKm8GpFGsKZk9OT8eKNWsientjxaqVMT01GcdPHI9TY2Nx5MjRODk2Hm8dORKnJybi1Nh4nJmYyEkA6SbXZNqSIB1HLUCeVrv09/flYFj5yKHYBRIAyuNP2xOk90uJAGmFWE4AmDgbU9NTsW7tmuKG2kBfDPT1xtDAYGxYtza2bN4SG9auiy0bN0XPTNqaIHLgfXq62Cohl+bO7a+V1mxauVmrT9y0x2xNrZIAkH+SgvgDAzkJ4cCBN+Po0SPxxhsH4tDhQ/lmdgr+33jTTXHw0Nt5FfrIwGBR0aGGnj9/viW+LVsKXLABtkzfqLxZPz9HcwJAGthpxePZqamYHRyIP/vrv4ofPvqzOD07HdfefFP863/zb2L3jqsqNRbyKJ9TDvud5GhXAeAv//Iv42//9m9jcGgmPv3pO+KP/vC38jk7efp0DPX1z60AIAGgqYsaJaB78gr7s5OTsXLdmnj2mVfiT//jV+InP30mbr39vfF7v/97cdttt+fgZ9nrZfArbQdy7NixjvPP+YyNNI4nJ4sVfOnx5psH4qGHHornn98bGzdujNtuvz127NgpAeB8kC/gaxdKACg/ZnpyKp5+8ql4+umncrD/7qYEgJlaefXGFa5IYjn3g2wfoG0E5fv6+/KWEt/5znfj4MFDsXnz1rjzjrtiw4ZNxXY8eUuZ2uivTbDF/Nqm8kybw0yX5+YaALXF/bXnttuiopFwMLfpc4K39W8n7Yw6JwCcu2x3vjKNl5Rw+eJL++Jnj/w0To2diC1bN8cnP/XJ2LhxQ2502h6gfCyXBIDyFEnJmQfeeCPPk48/9nisXb0mdlx5ZVxzzTVxxaZNRZUmCQDdOXi7rFWtCQCpeSkhOP0dbnhkOJ56+ulcAeCttw/mhORP/8JnYtfu3TE0NJTztXIFgDTee8/jAtJlpt3WHAkAC/eoBIBuG/HaQ4AAAQIECBAgQIAAAQJ1gWoCQPnDsvTv1NRkXmn49a9/Nf78P/2n6Jmcjm2bNsVvfO7X4o6bb4mp8dM5qF0PLFdX6OUtAMr1fLUVei03U4v9YYvAdqq2nx5pH/sUvE7BhrUb1+cAdroxldft9fZGqgKckgUmp2dyKcuzExORViaeOXs2l95Pz00rXFLA/tSpseL9aytby8+br/tHV4zm6gEpyD7Y35+rCKTA+uDgQPT39+ay+sODg7FiZDhGBgdrJfVriROpgkAtaWBmuvhZf29PLejXuKlWX83YchD1xIjKPuvVCgBlAkD62cuvvhpPPvlEjJ8+nRMSUmDvuuuvi+3btsepsVMxfvZMrpLQV+xgUGzDUO6DLAGgPiby2Gjqh0o/pZ/nEtTFz9LwHJ88Gxu3bonv/uD78Tdf/UqMTU1G7/BQfOFf/Iu46557YqB3oBJ/u7jB//I8qp7D4+Pj8Rd/8Rc5AWBgcCo+85m74guf/53omZ6JifExCQCVvi+Dp60ByGoCwMxsT5yZOBsr16+LZ59+Kf7Dn345Hv6Hp+P2O26P3/+DP8jldJdLAsBbb74ZP/3pT+OZZ56JdevXxS233Bq7r95Tn2/T9iEpYFtdtZp3SF/g/v+CyUP5fGk9n1xo5xPolACQfn/y+Il49plnY9++vTE4MBh333V33Hvvh4r5qJZU1nj/d3ILgGKmTJVtUnWe++//Vrz00iuxZs3auPuue3IiQG/a5qdNAkBxfOVa/TkTbvPs21gs3vTzfO0rV7ZWxlgjOFv+sjkJYO5QXuDiV6/BY8x2Fii+yKXvIqnKUtoq6vEnHovJqYm4aveu+MQnP57HSnqk7yflRXG5JACUI3J4cChXuXryiSfjwQd/kL+zjY6MxtVXXx03vuc96etrI2GyVj0gbzVVpvapANB5qHjGRRFolwBw5vSZXPo/JTF/57vfjROnTua/L+3YuTN+4Rf/UYyMjkRvX3/tLwfFXxJy8rdHVwpIAFi4WyUAdOWw1ygCBAgQIECAAAECBAgQKAVaVw6nn6f9iHtzALsvDh0+EP/xT/4kfvT9B6N3ejau3LwlfuNXfzVuuva6mBgbj+mJyVi7anUuO18PEtXuzpc37ueuxmtejV4JEdQOazYH//PN2ry3b+2fvFqlr3YDOt1c7sm/z+Vm+/ryDazpVB453diqlUqeTqsTK6Uxc6WCWkn9oq3F/69YWZTUT4+ULJAKGqd9NCcnJ3J44PT4qehJlQZq+wj35mcU98/yf+UqCsVPCoeyBHwRWEv/l8tszwmUNW661VIiina3qQCQfp6CkPv3749169bnm3grV6zMK/FSAkQZLEmf31csqSxW+LRJAGgNkLybbv7NrQDQsgd0T8SRo8dj7bp1he30VJzpjdj36ivxX770pXh1//5cDeAf/7f/JH73938/BvuH6qtX547lizPXtJ7HaTx88YtfjH//7/99rFs/HL/8uXvjD37vnxQVAMZP59X/A2VVjDRwynLNTQOjsQK4aEXt/9sEii/vLQCKE6T19ncRqC3O43oFgA3rY++zr8S//bf/b/z0Z8/GbXfcHp//whfipptvqa92znNCzfNiVAAo5ro8a9TnzL3PPx/f+MY38krA99x4Y9x9zz3FVifT0zmpaWpquingn8piN5Vur8RrF8gLqI8KCQCLP8/bJQCkZLuzZ07noOr6detj39698fBDD8eht9+ObVu3xsc+9rG4atdV9etV+R5FhzeVkFn8gVSeuXCFnNk8jtIYSWXTH3zwwTwVbN22Pe778EdjoH8wpqdS6ZsyWj93xDQdb5sjnG/1aVMCQPV4q+/RpvhBpzHbeghCX4sZNmUZoSIh5I033ohvfvPrMT07nUuNf+jeD8Z73nND/v6YvoMVSZezy29lcf56OZ0TV1Kizd7nnouf/exnedV/qhx137335nMtHX0KpKbn1r7ZSQBYzDDxnIsq0JoAMD01nbdGe+PAgXj08cfilVdfidHRFTExNZlX/6fvAymRur7dU/q7Rkvw35YWF7UL3/EPkwCwMLEEgHd8CPoAAgQIECBAgAABAgQIELiUAvMlABTlW3tiZvZsPPnEE/Ef/+RPY9+zz8WWDRvjyq1b49c++9nYvmlzxPRMxORUDPcP1rcDyO3JK/pag9uNlrYGBJpv2Jdrrxuvr+7em4P6tcB9sTq+lizQU+w7m1a4lgGNVN4y/ayoNJBK8xfP7esrlhzOpLIClUfxvJm0HCa/bwoL9vb1RKqOWdwELlb4p5vH5YrfdKO7vgIyByPK1hSB5dm8mrxdAkD52WWx5IpPmwSA1KZ0RKniwdo1a3IQL63wyStCa4kQ5Tu0SwAof9cuIeNyTwDIgvNFfVoCRO0TAGodXFsNmsZbCqKngNzAqhXxyIt746/+9r/Giy+/EpOTU/GBD30o/uAP/zB2X31NzEQKEBQB1KUGni7Uud96HqeA3Ve+8pWcADA0NBOf+vSd8fk/+u0Y6OuL6VQedmY2Bnp7i2SVnABQO/JOCQDzLAW//BMA2q1gb8w6E5PTOcFodO2a+IeHn4j/8CdfjmefezXu+eD74/f/8A/i+utvaFrtfLETANJcVN7DT/PE83ufj/vvvz9SAsL27dvj/R/4QKxeszrPhSmQm/b8bdzkT8lejQSAcuYuZ6dOY7o89wRRF3c2t0sASHvHTE9N5eo3aXXy008/HU8+/kScHh+PPXv2xMc/9rFYs2ZNpGtf6ui8urraQWU22uIOYc6zOm2RU46bvXufj29969t5C5qNGzbFbbffEVu3bIu+nv58DWwuI9EYORcyAaB+dV1gwHUas60Axm6HgVO/UBQXjFQ+PM0xjz/2aJw+cyZ279kdd99zd2zZvDlXYUpJRsVjGSYARORzLY35vuiNkydOxNe++tV46cUXY8P6DbFxw4a47b3vzf+dxn3xfXCmOc+mbbbYOZ58Xkagg0Cn+am8lqe/36Txmr63Pvb4Y/Hs88/nbcPSd5cP3fuheN8dd8bA0ED09PXNSXhs+nvQUidQPbisBSQALNw9EgCW9fB1cAQIECBAgAABAgQIECBwvgJzVn7Uokhp8VYKCk1Pn81l9h/4znfjW/d/Mw4deDMmTp+OD951d9z3gQ/EtTt3R9/0bMxMTDa2A8gr94ubv43H3FtY1Z/Mvd/UHBxvujlV23M4r+RPn1JLCMg3dFOFgNoK+hTkz4GNvOKrSBooH9WAR5lMkG6SpfdKz03/ZIOUKJCKDeSCA2VZ/+YEgLxav/7WZQWA5iSAcrVNdUVjcSy1IGNLkLq1AkB53OlGXzrO8bHxfJM93YhPq9ZSG1L1g9z2WhWD1jt8VePWOG7rODjfcXUxX79g8L8O18gPWEwCQNoKIgX60znwwhuvxX++/2vxzCsvx8jwSKxasTJ+93f/+7j99ttj7dr1tU9IR3Hp7pq29l9KAHjggQfij//4j2Nq+mTcdc+18S//xe/HypGRiLTScXom+stdu/OhL5wAUJjV15q16d7zjEBezAHT8lkLB7CLfh0/czYGhgZjaHgovvGN78df/efvxJtvnYz7PnZf/He/9Vtx1e7dTQkglyIBoDr+Drx5IL7z7e/E/jf252DAjTfdFNddf32sXLmi2D4kBQDqw7VIAKgmWbWuALQFwIUboO0SAFL+TdpyZnp6Oq+2/+k//EMOSKay5O+99dZc/j9fm2rXvHy2ledsccE7r+mnUwJA+og0jg4fPhrf+c63c4JCWlV61a7dcdt7b4/BwaG8V0pjHqqVu6mx5dSo+aJYRWPmBW6dr88lAaBTAO3C9W6XvVM98N88/58aO5lXzR986604OzkRH77vw/G+O27P30dS4txAf+172DLbVzw1p/i+V0sarSVzpiTXdL1M8+LkxGRctWtXXHvNNbFl69YYGRqOs+Pj9QSA+Xr40l39u2zMaU6TwPx/E6pPrvWpNW+ZNjsbL7/8cjzz3LNx8O23Y83atbF565b48H33xerVq6O3vy/6+vsX3PJHF3SXgASAhftTAkB3jXetIUCAAAECBAgQIECAAIHW4Fdr6cfK/xc3SVM51744cfJEfPPrX4+/+S9fjJnJqZwE8JEP3Rv/6BOfimuu3BmnDh6O/vT0HMhOq76KD6oX1q6X2C5uZy2+xGTz7a9ytX36MwX7izKzlcBDbeV+DvjXVvenZ5Qr3Mvnl8H8MvDRLhGiCNanvbJn84rZ6nGnLQDqJbebEgCKxpVrwVsDD/O1u3VVfk4ASB/YEjfJWwjkRIUU8J+J6empfFxpv8+8KrT2yO2cJ+rReqO6SKK4vEIkrUH/Tkffsha1haZI2ii2Z+iJ6ZRk0dsTwytWxHN798a3Hvx+PPHqS3H41Mm82vVXf+VX46P3fSRWr14TZ8+ejoGBwZyEcSkf7RIAHnrooZwAcOLUobjp5h3xr/+HP4q1a0ZjoHc2YnKiSACY7Y3evE/EfAkAtbO4FrWsnb0tTS1H++UZAqnPMG0PP1VBmY1T46djdOWq6OsbiC9+8Wvxpb/5fpwam41PfOpT8Y9/8zfiyiu3Ne1rclETAOonQ6MBaV74zne+Gy+++GJMTE7Exk2b4n3ve1+sW78+J3Slkt2Nsut5b5XGFgC1tyldOgVcF06guJRnxfL77HaWaaZPW+6MDA/n4P+Rw4fjxz/6URx440Bs2rgxPvD+98fNN9+UK9iUj/r7lOdtZe4/l1Z3SgA4efJkrFy5MhUqiL379sU3v/nNnDSSEqLuvuvuXA0gXX+KxLlUcad28Sqmj+J6WL34Vc61Iv+o/dzR8ja5aZ3GY/U5pUXTt4jWj2qzhcC5GHbda+pZP0mv+P5TPGbjkUd+Fs89/1zu7/Ub1sdHP/bR2L37qtyPqSpRSmZJHdVpXF1ss9YEgPS9J31XSgl/P/j+9+Oxxx6PiVQhp7c3duzYETfeeGNcuW17UwJA9btSnkMvwBYUF9vB510eAvPNW3P+XpGrmc3kvxMcOXokHn74J/nP3v7+2LJ1S9z30Y/E1m3b4uSpU7Fqzeri7xAVgsvzm9vl0YfL4SglACzcCxIAlsModQwECBAgQIAAAQIECBAg8I4LtA2Az6ab+Tk8HL29/XH06KH427/5r/GXf/HnuUzxurVr4/bbbotP3POhuGXrrpg5OV5b/dWfy+aXZaZTAL0IaKdgenEDeWmP8g5r8br8XjnQX9y8rT6K1fjF83Lp1tpH5WoBPT050NL6/IWOpTzSMgGgqJk+/17HxS/nTwCY77PaJQDUpRZYPFk+J9lWb7a33nhvXcE7JwYyU13/u7TeudjPXkzwv22iRf2H1db35MoVvVPT+ebpzGB/9K9aEb0rR+Injz8a3/zeA/HY00/H+Omzsf3KHfHLv/y5+NznPheDg4NFT5cDpCUAd6kDHymQeODNN+OLX/xifPVr/1+sX78y/tW//IO45/03xOhwxNmx49EfvdE70x89s30LBOAa5149+N8mgHYptz84t/HXaMT8K+yK56TcmJ6BwejvH4nXXzsYf/zH/0/89B9S8Gs4Pv/5fxW/8mu/GH1DaTA0gmTvdALAnAoe9d2pC43Tp8fjrTffim/c/808J4+OjsY1114bd9x1Zw4MpKSVFLyqzaj1LQDmVscoZ7Tan22mbgkAixuB7YP/jRk8BR1T8PGRnz0SL7/0Ug7479q5M375l38p+vtSuk6SblwDmz41zz/nHsbpNF9NTU3l6gQp0amoLvK9eOrJp2LturUxNDgc99374bz6O11607EW2wc1gv/Fdbp6znW+DrfO86XU/I5z+6E6XNu9X/0VkgCa8ZqC/7MxNT2ZKw6l0vmvv/56fO/vH8gVIdKYSKXFb7n1lhgeGaonJtarLy3u1Ljozyq+PxbJKuXj1MmT8ewzz8Szzz4bBw8ejBVpztyzJ95zw3vy99087moJA2k8V+fgpu9etTc897PxonP4wGUo0C74X/4sJawcP3EiH/WqVatixcqVMXbqVLzy6ivxzDPPxtFjR+Pk2Fhs33FlfPDeD8UVWzbnJJf0T7klWmuTjddlOAgu0CFJAFgYUgLABRpo3oYAAQIECBAgQIAAAQIElrfAfFsBFEdd3iyNXFL6/vu/Gd/65rfi8JHD+ebT7TfcGJ/7wEfi1j3Xxez0TIydOBGDfX3RkwPxRdB/trcnZmqr6ZcuMTdEVx7vnEB3CmrVVrO37ouePnfO8xcoPVw9zsZ7lcey0O2yeohi0U2dLwGg0J9bCaD1jeeU7G5NjKi/0dxDyikeqa8q0ZLlfDOwk0e7QE/jZn0tEFVva0/0pJv6KfjfMxt9K1fE9PBAPP7Cc/HXX/5SPPrs03nl96Z1G+PXfuXX4+Mf/2QOes1M10oIl5xLTCxZ9MA4xyem/jx8+HB89e/+Lv7sz/7vWLVqRdx9183x2//0F2PL5pURU6dzBYCUANC7UAJATj6pR/LqIcjW8XFOeT3n2LYL87LWgGSb+OlsrmUSqatne/tieMX6+MZX01YoP4jnn3s19uy5OX7v9/553H73NTnwOVsmAPREvsmeHsePH49jx45d8JWwnRIABvv74/CRI/HDH/0o9u7bm5OhVq9ZE7ff8b7YsWtnnB4/Hb19qex/MbnUtwCYJ9mo06rrxVd0ad97rXkFS51/LpfXt0/Emo2B/v6YmpqMxx55NN7Yvz9SMDIFWD/ykftiz56roz+Pp9YEgIrSnAoASxPslACQeq2aBPDWW2/F3//99+ONN96I4aGh2GG/0GYAACAASURBVLJ5S9z4nhtj48ZNcfbsRK0iSnGOpTb3VgKtxaWocf6lVjWqUTSPj/y7eU74pgDsPM+pf3OovUmb/JXaGdD8BgtteXFh5p9l/i6VZKbUW0NDAzE0PBgvvfRS/PSn/xDHjh+L0+PjcdNNN8VnfuEzeWuUcguiNPctZjxdSoF0fUxzYjlP177m5vPumWeeiUceeSSOHTsaI0MjsXPHjrjh+utzNY40LtK1fyB9v600oCkRVTLJpezarvrs1oS8okpV5IB/SuybnJzMFdpSIs6BAwfiueeeizffeitOnjoZO6/aFfd84ANxw43vydv+pOB/2tJsznZfKlh01Zhp1xgJAAt3sQSArj8FNJAAAQIECBAgQIAAAQIE8g35BbYCKCoA9NTK+0YOaH3ta1+Lb3/72zkAsGJoKK7euj0+/sEPxZ233habVq2N00eOx8DMbPSnlVY9EZP9qbR6utM03y34Tv3Q/Lq5CQCNlZHF7xqVAKrtO/8EgE7HWf5+CQGY2g24pnXplQB+p4B3bl/6V+UNFrwB3+aGX66QUB56jXoJLVgsygV5XjuPOaMqZzUUH5f+M63yz/9dbs9QSQBI4/PYiaOxaduWOHrmdNz/g+/FI88+FS/ufz3Ozs7Ejp1XxSc++on49Kd+IQf/m/e6rjWpsZCw+JxFJpZcEJB53iSVYv7ZI4/Ev/t3/2ccOLA/1q4djj/8w9+Mj3307pieGI/e2enomymqVbTdMqJ2szknANS28ChvSC8U8F96+ss7qdDmvesnS3GkOaw6Z7AXAcrZ6I3p6YjhFatjbGwy/o///f+KH/3wZzE7Oxif/eyvx+/8038WKzf0xmzaiaMSNEs32tPjUiUApKBsWqmdVgSmJID9+/fnsv87d18Vd9xxR1ENZZEJAJ2C/y3TxtI7syU42zoPdXzDy+T17ebTcgSm/KFXX3klfvLwT+LMmdM5ke76666LT37qkzE6Mpz2aGlJAGhZ8d+UgLT0M3Cx81WZBLB27fr44YM/jB/96Ef5eNOq/91X7Y5rrrkmb43S05O2RCmOo0gAaLq6NScA5FLxLRNoY/Og+RMAKgOv3ISkMVaKCb56blf/e+781foOS6yIMycDb4nfc5bT6/N3tEaySfrv4ZHBOHjwrXjyqSfjpRdfzN8Ht2/fHh++78Oxc+fOmJyayj12OQT/87ho+b5bHzezEWm7i8cefTT27dsXh95+O8+V11y9pykJoDqey/HddH4vsfs7znGe8O4TqCTjlYH/8qvL+PjpGB4ZjoH+gfz3shT4f+nll+LokaPFdmD9fXnl/7XXXx+DOTlnJgf/y63Q2o3V1uvTcv3+/+4bCOffYgkACxtKADj/MeYdCBAgQIAAAQIECBAgQOAyEOicAJBu6Kc956fzPtjpv7/0pS/FV77ylXjjwP5Yt3ZNzExMxt233BafufejsW3N+hiajhisrZSe6o+8t/r8CQCNO6bFHsIL30EtV/kXKwebV0a2TQCoVQWorzSs3XBvrDxceA1pdd/Xtt05Z0nu0m6fFWuNG49qQKT1yFqD/UWgo/lZPQvtCd02AaBRvrwIjswNqSw8jBf263wKLP715TOrMZMiSN3sVx8jZQJAbS/qxjCsrfDunY3RDWviyeeeie/+8Afx6DNPxZnZ6Xj72LG48db3xmd/6Zfjo/d9LIaHR4qtkHujCPiWj5zYkqJY1TG8tP7v7LO0Z5SrGw8eeju+/o2vx1//9X+O0dH+uOWmPfFH/+x3Yt3q0eiNqeiL6eiZnZmzlUb5aUXQrBZMqyUBpN/NuVlc2XqjDK61bs+xUAs6ne9La/1inl0E+Itzp3hUeq/2uyIBYGomPW8ofvTjn8V//S9fjdd+fiC2b78qPve5X4/P/tJnI1LF86lKBYD06kucADA1ORnpn5WrVsXjTzwRDzzw3RhduTLOTk7E9iuvjNtvv31uAkBLIL0+vGv/cc65Wx26o3WV42ITDupjdJ4EgMUe76X6/Go7x0+Px4MP/iAOHXw7bwOwauWq+IXPfDq2b98WIyPDMTszvYQEgPIMXfwctNgEgPTOU1PpWIoEu+9973vx3LPPFhVRZmdj2/btcftt7yvmyjIBICdE9TZ2z8mH1wj4pytfUYGi+mgkC87Xj41EkcaWO413KL4TlIGz2iWt/hnNAbBiLmhNUVj8VkUpUtdiXQ+iL3IuOp/X59dewM/Px14mnBQz49FjR+KJJx7LCZ8TkxOxatXKuOeeu+POO+/MfTc1nRIAGpVP6nPHMkiEa9cDC15vZiPOnjmdKwE8/fTT8eaBN6O/ry927dxVTwLobRkvqR7A4s+2xYwJz3m3ChR//5lp/K2mnojZqATW19+f59y33347b8mxb9/enGyYKgNs2LAhbrr55rzyv2+gP6/+T98DqnPhQmO1nG+N5+4ZgRIAFu5LCQDdM9a1hAABAgQIECBAgAABAgSWIDA3IaARIE5vk/YCnp6eiIcf/kl87Rt/F8+99EKcOnEiVg+OxC17rouP3vH+2LJmXWxesyZ6Zmbi7MTZvCploLYHZdOhVPabTYGIFPtP75/3WZ3nBnL7CgCzkQLf7bYAKFe+NIKSxe2txvt3SADokJAwN1iwtNtneX/nyiHMXRFZEWtTprttAHyeW9Jz8zCKLR6qj3w7eymr2M4zAWJOYkiHmuLNwf8isaQeyE3lfaebDz6V9k2rVAcHB/OfAwP90d8/EKdOjsUbh96KF9/eHw889MN44eWX4+z0VAyMjMStt90eH/vEJ+OWW98ba1avy7f46zdHqytWywSAahdd4ooAqTRs6sKJyal4ff9r8T//T/9jjI2diDPjp+LDH7onfve3fyO2b98YMT0WM9Nnc/CuOCGKP8rzpWxSSgJoWkFbWdVbnLMzOaCcH/mJqQ+ax9RC0898JcCXMGUt/qn1DJrGOZryg8oxlcqV56DW1HQMjYxE9I/G9x/4SXz5y/fHvn2vxMmT4/Ern/tc/Pqv/0bs2H1V0eQ83iopBBc5AaDouEZ70hw4XQvKpUoA3/nud+OFl17MJYNXr10TV+26Km68+aZYu3ZtDhCk/m4NhJeg1UD1fLNau6SkxXZIawJG/fMW+QaXw+unp2diZmY6Zqam83mxfsP63FvjY+O51HgKNh5862AuQT6SS/9/JHZfdVWsXLkiUo5bMT+3JhhVeqNlC5LW8dCJcikJAHl+mJ7NYyZVA3r6qafj4Yceir7e3rwl0KZNV8TNN98SK1esyvvGT05OFVtkNF1Dl54AkFpbCjSPwzYB+FrVknI6yn9WLmmtCQDV8G0xx6e0hMY5sbDfxU8AaL7ctqYPlomWi7uAp7kufd9K3TM9NZWD+SkBYGCgLyanJvKK+BT837//9ZiYOBsbNqyPW269OW677bZYt25dvP32oRhdsSInwTWV1K9eD5dpIsB8/To0MBiHDh3KyS3p3EyB1vTdYeXoaKwYXREfev8Hat8l+vI5nBIA0vhPgdn0SNfCdE6V59Vivw3O12Ne32kGa3z1aPfMy80vjaM0X06ma3iqzpUTTHsipQWk/0/l/Pfu2xcvvLAvjh09FqnaU7rmX3nllXHHnXfE7quvLubKtCVa/mpQJBWUicELzfcSABY31i6nZ0kA6HAFn734KciX0/hxrAQIECBAgAABAgQIECDQpQKdKgKcPHkil6BMNxZe+vmr8ZVvfD0eeeRncezg4eibnI61wyvilmuvj9tvvimuu2p37Np+ZcTkVEynlalTk0XAKW0PkIMCzVsDpABJ+nFrELJK3VwBIIckihuv6SZZLdBQbUNzwkAtWJY+th44qQbw5q6oW7ACQL672Ob1i7v/XgvdNb9+wQSAtmXLWz4/BagXiNa1tnCmEmAqAt2LvWVa9srCfp1Pk6W9vhqMLvSLMVTcdC8CuMU/xU3TqZmZfDM0reRLe6YODgzEW28djKefeTb2vvJSPPzMY3GmZyb6BgZicnom7v3wh+MXP/tLcd1118fJk2OxYnRlfT/r9HlN/ZMxq14pEaW5xUsNsHX2mv8ZafV/3uO4toos3Rz+6le/En/x538eA7390Rsz8amP3xuf+uSH4urrt6dsm5gZOxwTExMxMTWZ33hkZLTxAZUVaPUtACoBvTI4WSaRlBJpleTyfDRGf9mPsymJodwKIa9ynonRNetidiolOT0Wf/ZnX4q33z4Zx0+MxY033hj//AtfiBve856IvoE8p7UGvnr6+vKUcPzE8RwkvdD9P3dVdPs5q0wCGBsfj4d+8nA88eQTuWTw6OiK2LZ9W1x/ww2xc9fOnCiSAn9Tab+DNo+5SUNzn7TI6W7uC9vkGtWn1MUMoMvg9adPj0dfb1+ef9I1Z3h4OKYmp+KVl1/OAfS0n/ORI4fjio2b4u677o49e/a0Cf5XEwBaJpiLnACQLhfFNXomB6CeevLJHCgdHxuLdevWx+DgUFx/3fU5INWYL4v5oKzQU63AUVQAKOeL5u8DiwtIVYLwLavv6wki8yQAFO9fveYVwf98rIuewub//MUM4WxRnVw7ZN/NyberJgAtqfpARJGcUrQ3Jcf19vXE2bOnY3Z2Ol7f/3rs2/t8nDh5PF8f1m9YF7fcfFPcfMvNMTQ0GH19/bU5oxBrnefKefFCz3+LMz33Z509fSbP6em8fO211+InDz8chw8fjsmJiRgeHIqtm7fEls2bY9u2bbFh/fr6FkPFWC8s0jxb/n9OZu1wOPVvQK1PbLNFVLu38vq5W2EVJ/Hi0qGWi18aN6lkf3qkpOmUDJDGVLo+nzl7Nm+38ZOf/CSOHD0aY+Nj+ZxNv7/ppptyUs6OHTvi5NipPJ3ksVid92pfTBdKuFzcfHvu55ZXXnwBCQALm6sAcPHHpE8kQIAAAQIECBAgQIAAgWUgsFA+fBHr7ImJqbN5D8rxM6fzSpUHHnggvv2tb8XzzzwX/Wk14IoVsXrlirhm25Xxvquuiz1bt8fOXbticHg4B83SdgLpn/xZlZvWZQLAQsdQ3rBOe9E2gu9FALgMMFQTCOYkANRuthevr90lbFpf2HwXtvy8ebum6aZ7uxWJ83dqEbpbegJA8x3lxuvrJZXnWXU39wZfWQGgsb7yckgAKNtftLxMAKgFxmoJAKl/09YTfSuG48Tp8Thx4kQOUu3duzdeefXV2PfiS/HWkUMxun519A4Pxo5dO+Pue94fH7nvI7Fu7fp8E39ocDSmp2bmT4qoJABk8jbRy4sZACkDDznJJgfcZuLkqRPxV3/51/Gd+78XU2fPxsoV/fGB998Sn/7M3XHttTvSkt7iLOhJwe9if4PeFMSunh2tgYla0Cgnj6QKAbUqErkgQptg0DKY1mqHUE0AKsZLEXxsrNjs7e3PwZ8fPfTj+Ju/+Xrsf+1UnDo1E9ded118/gufj/fd9t7oG0plziOmUnWTilWeHfvSStDZXJb32LHjlyQBILdrZjYHDkZGR+L1/W/EY48/Fk8/80yMjZ3Kqwiv2r07brypqASQVrgODA3m/k/zZZFEUpM55+j+4nq9dXX2Ysv318dnS3B3ub0+reRPgdackDEzGydPnYxnn3k2Xn7xpZwQl6o0rFm9Jm6/7ba45ZZbYmhoqKiAU7suzK0AcGkTAPIVKycBFOf92KmxeORnj8QLL7yQA8X5kt7Tm/eJv/6663J70nhLwariUV6ni3OvKQGgJYBdTqcLB1CrCTDVa2kjKNiaYlaOneL9q9sIzEZPmUTYKWpbH97zf/7izoClvX5uwZ2lvb56TCk4lKrhFFVPpnKlioMH34y9+56P/a+/npM8kmJa+X/zLTfFDTdcH+vWrc1jNo3nVD0gXQrSXNE6D9aNL7MKACkBYKC/P4/Z8fGx2Ld3X7z66qtx4I038or/mampWLliZZ43d+7YEVs3b45UNSCN85wI0dtIRM2jvVIxZ77xUMtDmZP6sbjx3zzOq5/h9Y0kgIXOxeXin86nFPgvgv7TORkgzamHjxyO1/fvj8NHjuSqHGlcpnNudGQ0b8Vxww03xKZNmyJtJ1NsSVVb+d8uQW5OwlhDRgLA4mbsy+lZEgAW7i0JAJfTaHasBAgQIECAAAECBAgQIHDBBBYuiFeUphzsH8yfd2r8VKwYHU3rZ+OxJx6LH/7wwXjyqafi4KGDcfDgW7F+eEVcMTCaEwHS6pSNGzfG1VdfHatXrY7Vq1fnm8hlcd8yUFqW4W4XOC2CmkVEqljJktdbFWG8VPKyVnm80YZasKG64n+2CKAUpTXTf7ULDzTu/i9YASC/UWu58+oN+abqzW37KK1Tb7ppm1fqzB99aIrHtRx/EVBp+fyWT52zyKypxHRZ6n7R0Y+Ofp0H5sL+ra9vbX8Kdecy9TOzOWifAhLpxmkaAykB4M1jh+O1A/vj+b17Y//+N/KqvnQTNfr6YuWa1bHlym1x+53viw988IOxY9euWDm0On/kxOSZ6OtJQat2+0wXR1Vd+dhcUaJx1JcqASAdQQrgDPYPxKs//3n83Ve+GQ9+/8E4dHB/jI7Oxs0374p7770rrtlzdWzcuCHWbNpUtHtsrN62so2tu0KU22nkqgvp3GsN8tQSBNr2XXVo1RIGOo+RhnfTqbHk1zfOjeocUVjl3oxHH30sHnnkkXj8icfjxImJmDg7FFu3XhW/+U9+Mz74wQ/EwPBQ/fycmjiTV8I2nb+XJAGgvWBqU6oAsGbNmjh05HB8//vfj+effz4HFVJVjFQNIM3HW7dtiy1bt8TA4GAOPpePslJLp9lgsTkCc+ae2gc10o8WHgmX4+vT9THNN0dqwZuf//zncezo0RxMTI/+/r748L33xg3X31AP/heln4vksDlbtFT7p34dLN1KoU49dj7zU/He5dhIySPHjx2Pp556Kh599NGYmJjMFQ7Sz9O2AKkSwNq162L9unU5qJqCXOlRXK9TdLSRbFQ5y+sHWL/E1X5SrtAv/rfdta62gr/263oVgMrrGzpFwl5Vq14BoGUoNsZ4ZdIpamzP+8z2o3nh1ze3b+47tLa/UT2h1Ot0NjZ/fn9/f5w8eSqOHjkSJ06eiBdf3BenTp2KicmJHAjfsnVzXvl//Q3Xx+rVq+LgwYO5QkUZpMxbCOStoVoSU0rvyygBILUpJbamRIiU5JBW/a9auSqOHj0ae59/Pl5+6eV488CBPH+mhImhwaHYcsUVsXnTFbF5y+Y85lOFjzTOk106j6vz6UKz23y9ttgz2evb615ufmnVf75eHD0ax0+ciNdffz1vo5aC+2lMprGVxti2rdtix84dsXXrtli/fl0MDgzm350+c7opASDP1RWa4jvb0q6zHZ7u18tYQAJAh7FuC4BlPHodGgECBAgQIECAAAECBAhcNIHWhIAi2Ne4pZTKUqZHWTb12WefiaefeSoeeujHcTDdLD11OtWazSWQr9i0MUZGVuTVU1s2b4l1a9fE0OBA3i84lVcdGBjIAbU5AcXKSpZqmf8U+C3WgJdbCqQjab691byife4N+xRvb+wi3/La2t2zNj/NbS7SD5r3aJ77+a1d1fJu+b75/CGw9iW/i/e8UJ9fbX/rzcGFPj8dQ7kKvNHKyjvUmrWQX1GZ9NzaX0TJZnP5+nzDfnIy72ue/jsFPtOfTz7zdJw+eyZOnRqLM6fPxsjoaAwPj8TOnTvjjrvujNved1tcccUVsXHD5ppp6s8i6J/3r65vV1G0ohz/85VSvZgB/9aRVV29XRxrRF9OlOmNQ4eOxNe+/JX42le/HCdPHo01q0djZHggrtq5I7c/7Q2/as3qfJ4WJ3RxrjS2VqiFnloHyMxMvWx2tSebx0MlqFw5RdNq29aA19xARvM5W67Wy29zTq9vvF/6r7T3derjN998M1566aV45rnn8jhKQZ+BweG45tob47d++3dykkiqXlJ4zuYEktnpRqnnhF0khBR77h4/fiK/x3wrYy/IBN4m6lNKl79KKwnzuOiJvJ/1qz9/NV566eV49ZVXconhoeGRPO+uW78uNm/ekoN7KZCVVrQOpKBCWpHYvmOL86E3lXBf3KN8n+oxFvPn4h5tj2OewGO7d3wnPr9aKr7cVmJqsjYfTU3mQH+qBnHwrYNx/PixvC3E6MhIvs7lPdVvvjmuvWZPTohLwdQiKa6Yd+rzYlPDm0sezJ1vOoV3Fme92GdNT03Xq+8cOXI0fvzjh+Lw4SNx+PCh/PO0hUq6tq9dtzZWrV6dx1dKNEnjK42zwqycZ4q95NPc2jZwmmPXtQTAemC5OJ+bEldqtb/bjcs5AfamCgBlTmARJG9KHqj/f+u7LjUJYP7XN8Zn83OqPdq4Vpc91Pj8cm6c+5xGb6YtKdL8lq6NKVHj7bcPxamxsZyUkq6ZY6dOxfDIUA4yXnnl9rj22mtiz56rY8WK0fy68hpTBvzT97F2wf9LeR1c7NhtfV6jilTtN7MR6Vwux1Y6jx966KE8r6e5NP1uoK8/ZlO1oKGhWLNmba5+tXbNmli3fn0OyqbvtuU8md6/L43vFIStXWfrq67rCamVo2r7/aml3H1TdLelRV5f2Ldjab1QzvvEd+71qQra5MRkTihJQf40nlLA//SZM/l7bPpzemY6VyRKXZm2XkuVe1Iy9a5du2LdunVzhnr970et25jU5stOV4dOvz/Xc8vrLo2ABICF3VUAuDTj0qcSIECAAAECBAgQIECAwDITqCYAzHdTN+9dWdtDOgWTTo2diBde2Jf3T003Svfv3x+vv/bzfKPr9OkzuRzwcCo7PTAQoyPD+aZoCjym1Wg5AFBZNVYLt2WVFGxpSgCorf7OIfxaZYB2CQBNa14qq/ZyAkG7+/eVPiif0vhR9YZ7sd/6vEtq2r29z6/fkr0Q/rX0j5iplUw9OzlRG2eni5XOaVX7xGRs3Lgp9lx9Td6KIt1Ave29t8Xu3VdFX19RzaKsBNFIRaglAKTgaQ7G1RIAyp0G5ttm4RKueCyDM41tL1I1hOkYyBU7ZvOe3d/4+t/Fwz/+cb7RfOrkyZg4czrWrFoVg0ND+YZyTngo95CtBbSLqhzNe8rW75e3SwCo30Vu3hIjhzQrd5jzmdQSxK8G+IsoXHPywPm9PrWh8X7p3M5B/LRSfmwsl2c/cfJUDsZu374tdl51VXz6M78Q111/XQ6IpVhlawJUWXGjOK4ikJn8U7DoHU8AaHOtKANKVadc3ruW5pSCWalc+74XXoi0Gn1qaiaXG07PGRkezkkBRWnwxly84D7WGWWRF602FRuKMuOLf8z5qNrexvV3WOhY3oHPbxdkTteoXI1kZiYHTdNK4hTEOXvmbF4VnwL/e/bsiWuvvTZWjAzXgv8pcaR4XZ6N6tezxtxUtLH5gnWpAq3l8VWPNwXzjxw+Eq+99npONDnwxoG8RUBOp+rpiZGRkRgYSlUAemulrntrwdXGFhxlP87XrjKA3wj41+blSkJAPXDfMhbK8v5zqwhUru7VE6c2XzXerykloPai1gHXYQDWrzX1ljaGbm3yq75DcwJeMTe3rOmtv76WGtE0x1bPrBSoTgkmaWuQtN1SqpSTrgHpz5TIkf5MVZpS4D9dIzdsWJerw4yOjub5IfVJ+T1vvhX/nfpv8Wf68nhm8k8VAZJXav/oihXx85+/Gi+//Eq88vLL+TqaEilS0lcqyZ6SxFaOrsgJAemakc7//KiVXq8H/MsEgPKMXsL3hnYpJEvR8vpmrcVevspXXSi/fJ2YmqpviZbOrWIrjlTJajamZqbzeEvn6xVXbI6rr94dV+/ZU0tiHc7Ji+l63XSOl1uYlJeKlkpVlR8vZch47mUqIAFg4Y6TAHCZDmyHTYAAAQIECBAgQIAAAQKXTiDdKE17r6dgR1plPTlVlJFNJbUfevjHeV/Zs2cm4lSt5GwKuOXgfS2BIAUVUjJA/eZ+S8Am3XhLgaz0yMHOnABQrMAvAhLlrbzan/n1zUHE5gBKKkHc4QZB6wqilgB+pwDWnPv1TQEcn38+/sk+JRH09hUJJClCOzk1mVeYjo6mlc2DsWHDhli5cmXceut7464778qrnNPz877nef/jtOK9kUDSuA9fJACUY60eVandwW8NUF2qQFzbm7/14OFsTEycjeHh0frTpicnchnjH//4x/H333sgDh08GCdPnMgrk1NljjJpolEBIAX/G0k5zfGx2eipJADMDY+VwcpKEL/pbvts9FYSAC7K69P5V3Zy+sDp6TzfpHL4K1etyivhd+7aGXfeeVdcc801sW3XjpiemIozZ07noE7ao7f6KPu9TCxYjgkAqZk56Dc7m9uQAgynx8fjjQMH4rHHnojDhw/nZIUcHOjpqQUHi8oB6f9TAsh8j/Me902B7ubQ5mKuZK0rxdsF5Bd8n/P8/OpwLq8F1b2ck11aBTwyMprnnJRYksbV9u3bc3CwTIArk3fq803toIvrWvlP7qGmK9J5+y8Guc1zWhMAiuNOwdI0ttIK1vH4+as/j9dfey1f71NZ+XTupPklB5xTUDUnOzS2EKnPt/NsIVJtfaPdtbB3ZeubXBa/3f7XtYOcG/CrpH01ZyDlab+xsj6/QTuN2s9avn+0tZ3/9cV3ldp3lvIdW55eVD1qfdS+E9Xb3T6kWY6lZJeSMPM2DLMzOTEjbROSAtjXXX99bFi/Ic+D6TE8PBRTU5O1SjA99cSW1gSASzUOz3H4LvplVe70/Tat6i+rqhw6dCgnuKYkgP1v7M/VPqbPTsTURFFhIX0HmZysVfRIXZtLCqU/Z3LllPwok0SXkACQX1br4rbDYRGt8/oC6VL6leMhXcPS3Fhey1IyZgr8p++xu67aFbuvvjpXaUrjbuWKFXn+TNUC8hYTfb31bVWq3V79nna+CQuLGE6eskwFJAAs3DESAJbpwHVYBAgQIECAAAECBAgQILB8BdIN0rSCJZWNTjceUjA23dRKgY50g+vQ22/n/WbfPFCUHIjS+QAAIABJREFU205lt48eO5JvZqUbpnl1WaquXbs5Wr+dXrmD1UgAKP6rvg1ASyCnuLla27+9/vrm4El+zlISANoEB84tAaDShz5/wQHd1GMt/imgmfp/YKA/BzaLPVDPxObNm3Op1C2bN+dgW0pGSTdU8wrnvlSSN71rWbUilZ0ug7rV/eyLldx5GOUb98133C+XBIByRVkqOZ4qbsxOFys5U+Di7JnT8eIL+2Lv83vzqvBURSGVgc43xlNwqLUCQNlT5YmZT8CZvIq/drq19GVzQKw1wJ8+IffvRX19+am1dKGZYp/mrVu3xu7du+O222+PLVu3xNqNG3Jb0orOlACRApbp0dfb11yhpBa4qQ+PZVgBoHRPSQBppe/oitH856HDhyLFYFPwP+07nJJA0pycxky5pUaxBcT8+wYvZQuA1hO92MGluQJANdTd6UqXxk5rckJxTej0yuL3F+LzmxMACuk0D5XzUZpzUnA1BXDSn1u3bM37q6fHUCqFXysRXl3xP/e/L48EgBTQT6dymmtS+9P/pOSSt986mEvNj42P5TGXgqJ5fE1NFMHQ2jmT2j09XSRjtW49VEwwlRS/esC0sCm2ZKkk+82bANBasKJhWyYLNk1vcxIAWsfW/H2zuFE4/+fXx2j1jea0q/H6IglpziYHTYeRrNN1IG/x0d+fV/iv37A+rrzyypwsNzQ4XLs+1rZBSAlevY3KJmWVindjAkDj+8BMHuOpmkLaQuXEyRM5weXYkSNx8MBbcTRtgXHkcE5KzAkAtcpVaaynSgJzttWqJV4tNlA73/O8vvmMm+8ysJz80nePdD6moH9KSN28ZXOuErNuw/pYsXJlrso0NDyUG5bmzPHx0/n56TtvGoNt58mWa+Bix8Xi5ivPupwEJAAs3FsSAC6n0exYCRAgQIAAAQIECBAgQGBZCJQrRqsrFqs3TXPANpW9rNzgT9sDlI90w+7gwYP5f3N57hxcLAKw9ZvytYBRfeVt7WZXYyVocwipp7Jiv/ic5iSAvIp8Hr026QJzdxSt7UPf9i3mlJyee0vS55+7fy5VPtCfA245SNnbE5uuuCIH+9NKqfJRVodojM9qby28ona+G6z1MbvElXvv9InaGjwsA2zFuE/B7pZFrL19cXb8VBw9cjSXwD969FjjNKkFJhY65mJ7hMqj3V338ikL/a46CbR+4IV6fZv9PlKSSLrhnlb/l8HuPEvUSttXW1dYtmxRUivtXB0PqQ8u1RYA8/VVnhVriRYp0SM98nYq1W1VZmZzMkC5R3hK4ErVXBZaJVkmipzLuJ4zt9feZCkB/HYVAJby+qZryzl8fnlFSX8m4zSOqo+8snp0NEZHRprGV+twL4Pg8zsudBKci/6FeU21EkAOCrdOB7l6ROPEP/DmgWLP67QH/dRkTjYpX1QMz0bi1XzX1PTzVGmoeNQSAOoVAIqft7umF8lGrdPV3AB8+YxqMkm9EsCcg7qwCQDF95XGo7oF0Zw25WSAyuenRIoOCQA52DgwmPcTHxwYyMH/hla12kfxaUViRVEZpF1iRreu/J937LWrGFIZimfHx5vG2Nu177Nl36XrwlIfrZfN+b6vzve+Xt8ss5z80nUhBfrTP+mRqwyl7dBqiWHllmdlC8qE4/z9pEzUnCkToOYfWcvz6rHUM8HzlyogAWBhMQkASx1Rnk+AAAECBAgQIECAAAECBJoEmgPx6VflTaimoFrtp+W+yTlBoBag6kulanuK0pjlGtTZKIJX5d7bxfvW9hDOd/eLssLFY6Hy/7Wn5K0E2j8WtZD0fAPAPv+c/ctkktR76UZXDlZU+qNpBX85Ipr6q3mFemNcNcbD5ZwAkM+Nlr3E8/rQyoDPAdyZ2VwiPj3K0tB1gU7ju13ljeU8E1a38Ej77NbancdQXu3eKMlRZ6pMBJ0qP1zqLQAWoq8Ga+vTY+UFqe2p+kpeiV0v0V6bSeebJFsSIJbc9S0JJIsN3pef01sJLufxvqhJu3KU5/n5rQHlMqminEvSeEhVI0rXJfss8xfMSQCoHm8toF/9UXl+pHLWZfn/+o4ctTG2mCmlOA8b3yga3wfmHwBLTgCorLa/aAkALXsXdBrO+dtLfRAunABQBvCLKgD9xXYfM9NF5aXahNCoqFEkB7XOd3NWr3e6Pizz8bvUw0vXymrqSTmP5j/Tjk71MVxb6T/TSHrNc8I8ySnzHUf+rJbo7VIC2F6//PzyHFj7O0z+zpErbPQ2urm3p5YkXSQclo/8N6pawvK7pQLHUs9Pz28WkACw8IiQAOCMIUCAAAECBAgQIECAAAEC5y3QuFXZPvjf+IDWm5rpxnYqDd4zNZOWqtYCmal6QGXf4MrN58aN6uaS0q0r/osIUeO2eqcAbyeC810B5/OXcju7uTfy/uR5D9TelAFQ++UCJaTbrmhvWXHZEtDo1D/n2/+dxtdSf996vK0JAO3WxhY3kwu/2dm0N3cZEKqthF/gININ6cvnUSYE1VYJV469XNnftr+7NQEgdVxT24pzqdjCpQhaHz1WVISYLxB5vuN/znhd4mBqrQCwxJfPKaG81NmodMkJSJVgTjVAU60ysNTjW+7P7zQ/tsvuSnN2Kl+d+i5VHSkf+b1ma5UpOjS83u+1DljUOJxTkadlXFd+X+YuNH1v6RSNvwCdNbdCwcJvOvd70wIna0SsWLGyqMI0M10k+kw3J0x2cpUA0CJeHRO18VNPEMhbYuQBXdlSpwj2lpUVOg2Z1vHQJqdmwbfw+mae5eRXJIcV37uq1dHK7YbydbeSAFA8r/i+JQGg05nj9+U4Sdu7pO15WscMobz92GLyDVERIECAAAECBAgQIECAAAECixFoXvXfeEW7xIB846sWkrwI99wXc/iesxwFZiOmpybzkdUDuB0GTKdAUacVj60Mnd7vYrN1TgBIR1ScdfVtNGZnc9n3dJNwZGS05ZA7nYGdQqbL9/XtKkR0uh3YVRUA2gzOVJo9lQkfHh7Of6YtABZ6nO/47+Td6fy51J/f6fi6/fdL7b+xsbH6HvSp1HW1rHy783E+v07n4byvW2C6WqhU+pIrS5xjxy+03cZi3nKh4yy3OEkr/tM2DMk79UHVslNg8V2fALBQuKg2tuoJAGm1dj15tei9PN4X05G157S7enr94gGXu1/TPFaruFFWB0itbD0f03e0dj8/3+vg4kU983ISUAFg4d6SAHA5jWbHSoAAAQIECBAgQIAAAQKXlcB8yQBlI6oVT/P6mOoL2sYTOz7h3H063W3tFN8890+u3THu8Abv1s+v3IjP5ZlTKe9FWHS6Udrp9+fbnRf79XMDdM0DulzBP39ArVGCtv2xd6oA0KlTzvcEW8rr5x5L1Wepwczk0c4tvU/a6/no0aM5wLacHkttY6fzYanv12rR6f072V3qz+90fH7fLLCsAsgLVAS42Cv/246TRVzSlrqiudW/08rQ8z0/383jP38nqZVtzwmKba4X9UoTLVuRtHNb7sHsTn3t+NsIpYpTFZiUnNNupXY1WbP6Ls7PTqPu3f17CQAL978EgHf3+aH1BAgQIECAAAECBAgQIHCRBNqF76o/m5MA0HT3Kz2z9R2aS/wXd2DnaUwKHHcoANhxRd5i9sD2+e074AL4zyxpPd3cgG3rgXXbDdWFx3faLqEI4L+zCQDzJQG0O3/n9MgCNa3P9/XN53+nuaBtUKZly4i8v68EgEVfPc73fDuXPhNAWXT3XPAnLqsEgDSzdMgfulgr/+eDvtDHt9Tz5XzPzws+gC6jNyyt60kWs5G3vag+yvG1qH5prTBQvlGnHLvyeV5ffNepedRP/UvoN99WEPPNk8tt/ryMTsd35aFKAFi42yUAvCtPC40mQIAAAQIECBAgQIAAgeUgsPj1/ItMAFgOjXIMF1RgvhvmnW6kdwpodPr9BW3ERXgzCQBtEoIq7q0+ncZPa5epANCpAkOHG7AtAbGlnhJL7a9O/bfUz/f8pQkIYC3N60I/e6nnS7ddDy+050LvNycBoE2iXfn6RfdLu3zXpTTK65u1Fhv8r3dUC/Z5vn6+BID5utT8uZTB7rkSADp8/5xd9MxrMBEgQIAAAQIECBAgQIAAAQKXTqCaBLBwsO/SHaNPvtACEgAWJ9o5AaA4f9pXAFjM+bTQKvzl/3oJAB1ukHYI0J/v7dPzDTBe6s9f3FnoWfMFOs+3/8kuTWCp54v+WZpv9dnvSALAuR+OVy5DgaWeXxIAlmEnLuNDkgDQ4futBIBlPHodGgECBAgQIECAAAECBAgQaBIolzUtdTkOxm4RWGpgY752L/WG7OXuV24BULajuf2LPZ8W2ONiUUCX+vWNgzzfcbTctwBYVHcs4UkXwmsJHzfnqZf688/n2L2WAIHuFhCw7e7+1ToCy1lAAsDCvWMLgOU8eh0bAQIECBAgQIAAAQIECBAgQKAicL6BwPKt3n0JAM3B93db+1tPovMdRxIAljYtne94uxD9tbQj9mwCBAgsTkACwOKcPIsAgQsv0NfXF9u3b4+ZmZlIyQAezQISAIwIAgQIECBAgAABAgQIECBAgMBlJiAguLQOE6Bo9roQ4ye9x/Hjx+Po0aORbsB28+NCeJ2Pz6X+/PM5dq8lQKC7BVxfu7t/tY7Achbo7++Pbdu2RZqHzjfZcjm381yPTQLAucp5HQECBAgQIECAAAECBAgQIEDgEgkICC4NXoCi2etCjB8JAIsfg+d7U/pC9Nfij9YzCRAgsHgB19fFW3kmAQIXVmBwcDA2b96c3/R8v2td2CNbHu8mAWB59IOjIECAAAECBAgQIECAAAECBAgQIHBZCaQKAMeOHXPT9bLqNQdLgAABAgQIELi8BVLAf2BgIK644or8PVQCwNz+lABweY9xR0+AAAECBAgQIECAAAECBAgQIEDgkghIALgk7D6UAAECBAgQIPCuFkgB/1QBYOPGjdHb2ysBoM1okADwrj5FNJ4AAQIECBAgQIAAAQIECBAgQIDAuQlIADg3N68iQIAAAQIECBA4d4GUADA0NBTr1q3LlQA85gpIADAqCBAgQIAAAQIECBAgQIAAAQIECBBYksD09HScOnXKFgBLUvNkAgQIECBAgACB8xVICQDDw8OxZs2aXAnAY66ABACjggABAgQIECBAgAABAgQIECBAgACBRQucOXMml1s9ceJE/se+q4um80QCBAgQIECAAIHzFEjfQ1euXBkrVqzIlQB8F5UAcJ5DyssJECBAgAABAgQIECBAgAABAgQIEJidnY0jR47kf9x0NR4IECBAgAABAgQulkD67rl27VoJAAuAqwBwsUajzyFAgAABAgQIECBAgAABAgQIECDQRQLj4+N5C4C0CsuDAAECBAgQIECAwMUQSAkA/f39uQpA2gJAMupcdQkAF2Mk+gwCBAgQIECAAAECBAgQqAukVaPp4S/pBgUBAgQuD4Fy3i6PdmxsLEZHR3Pgf2Zmxnx+eXSjoyRAgAABAgQIdIVAupdw+PBhCQAL9KYEgK4Y6hpBgAABAgQIECBAgACBy0egDCSloFH6pzWwdPm0xJESIECguwXKRK2+vr7c0PL/09xd/f9SQWJXd48HrSNAgAABAgQILBeBdB9hamoqVwKofgf1fbToIQkAy2WkOg4CBAgQIECAAAECBAgQIECAAAECy1RgMdVbJHQt085zWAQIECBAgACBLhNI3zunp6ejTFQtm1cmALzbEwEkAHTZgNccAgQIECBAgAABAgQIXC4Cp0+fvlwO1XESIEDgXSfQevO0ehM13WxNN13Tz1r/eddBaTABAgQIECBAgMBFFUjbUKVHuyC/BICiKyQAXNQh6cMIECBAgAABAgQIECBAoBSwUtRYIECAwPIW6DRPpxus5XM6PXd5t9TRESBAgAABAgQIXC4C5XdQCQDz95gEgMtlNDtOAgQIECBAgAABAgQIECBAgAABAstAQLB/GXSCQyBAgAABAgQIvEsFygSAsiJVOwZbAPjG/i49PTSbAAECBAgQIECAAAECBAgQIECAAAECBAgQIECAAAECl5/AzMxM220AUkskAEgAuPxGtCMmQIAAAQIECBAgQIAAAQIECBAgQIAAAQIECBAgQIDAu1RgoRC3BAAJAO/S00KzCRAgQIAAAQIECBAgQIAAAQIECBAgQIAAAQIECBAgcPkJSACYv896ZiUAXH4j2hETIECAAAECBAgQIECAAAECBAgQIECAAAECBAgQIECAAIEWAQkAhgQ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BbdncZAAAgAElEQVQ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QIAAAQIECBAgQIAAAQIECBAgQIAAAQkAxgABAgQIECBAgAABAgQIECBAgAABAgQIECBAgAABAgQIEOgCAQkAXdCJmkCAAAECBAgQIECAAAECBAgQIECAAAECBAgQIECAAAECBCQAGAMECBAgQIAAAQIECBAgQIAAAQIECBAgQIAAAQIECBAgQKALBCQAdEEnagIBAgQIECBAgAABAgQIECBAgAABAgQIECBAgAABAgQIEJAAYAwQIECAAAECBAgQIECAAAECBAgQIECAAAECBAgQIECAAIEuEJAA0AWdqAkECBAgQIAAAQIECBAgQIAAAQIECBAgQIAAAQIECBAgQEACgDFAgAABAgQIECBAgAABAgQIECBAgAABAgQIECBAgAABAgS6QEACQBd0oiYQIECAAAECBAgQIECAAAECBAgQIECAAAECBAgQIECAAAEJAMYAAQIECBAgQIAAAQIECBAgQIAAAQIECBAgQIAAAQIECBDoAgEJAF3QiZpAgAABAgQIECBAgAABAgQIECBAgAABAgQIECBAgAABAgQkABgDBAgQIECAAAECBAgQIECAAAECBAgQIECAAAECBAgQIECgCwQkAHRBJ2oCAQIECBAgQIAAAQIECBAgQIAAAQIECBAgQIAAAQIECBCQAGAMECBAgAABAgQIECBAgAABAgQIECBAgAABAgQIECBAgACBLhCQANAFnagJBAgQIECAAAECBAgQIECAAAECBAgQIECAAAECBAgQIEBAAoAxQIAAAQIECBAgQIAAAQIECBAgQIAAAQIECBAgQIAAAQIEukBAAkAXdKImECBAgAABAgQIECBAgAABAgQIECBAgAABAgQIECBAgAABCQDGAAECBAgQIECAAAECBAgQIECAAAECBAgQIECAAAECBAgQ6AIBCQBd0ImaQIAAAQIECBAgQIAAAQIECBAgQIAAAQIECBAgQIAAAQIEJAAYAwQIECBAgAABAgQIECBAgAABAgQIECBAgAABAgQIECBAoAsEJAB0QSdqAgECBAgQIECAAAECBAgQIECAAAECBAgQIECAAAECBAgQkABgDBAgQIAAAQIECBAgQIAAAQIECBAgQIAAAQIECBAgQIAAgS4QkADQBZ2oCQQIECBAgAABAgQIECBAgAABAgQIECBAgAABAgQIECBAQAKAMUCAAAECBAgQIECAAAECBAgQIECAAAECBAgQIECAAAECBLpAQAJAF3SiJhAgQIAAAQIECBAg8P+3awdFAAAwDML8u8YHFwnL+oQ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NMYjYIAAB7sSURBV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AQHA4IlOIECAAAECBAgQIECAAAECBAgQIECAAAECBAgQIECAAAECAgAbIECAAAECBAgQIECAAAECBAgQIECAAAECBAgQIECAAAECAwEBwOCJTiBAgAABAgQIECBAgAABAgQIECBAgAABAgQIECBAgAABAgIAGyBAgAABAgQIECBAgAABAgQIECBAgAABAgQIECBAgAABAgMBAcDgiU4gQIAAAQIECBAgQIAAAQIECBAgQIAAAQIECBAgQIAAAQICABsgQIAAAQIECBAgQIAAAQIECBAgQIAAAQIECBAgQIAAAQIDgQCuf9xW+buI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CAAAAASACAYAAABrt62cAAAAAXNSR0IArs4c6QAAIABJREFUeF7s3QmYFNXV//EzDMO+KiDKprIKiCgKCIorokQNaEj0VeNujLsGYxTfGHdJ3BKD/tXoKxpXjFERdwNGBdlRUCMIGFFEZdgGGGYYmP/zuz13LIqeXqZ7mO7mW89DgOmqW7c+t4jVdc49N6+8vLzc2BBAAAEEEEAAAQQQQAABBBBAAAEEEEAAAQQQQAABBBBAAAEEEEAgqwXySADI6vGj8wgggAACCCCAAAIIIIAAAggggAACCCCAAAIIIIAAAggggAACCDgBEgC4ER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QQQAABBBBAAAEEEEAAAQRIAOAeQAABBBBAAAEEEEAAAQQQQAABBBBAAAEEEEAAAQQQQAABBBBAIAcESADIgUHkEhBAAAEEEEAAAQQQQAABBBBAAAEEEEAAAQQQQAABBBBAAAEEECABgHsAAQQQQAABBBBAAAEEEEAAAQQQQAABBBBAAAEEEEAAAQQQQACBHBAgASAHBpFLQAABBBBAAAEEEEAAAQQQQAABBBBAAAEEEEAAAQQQQAABBBBAgAQA7gEEEEAAAQQQQAABBBBAAAEEEEAAAQQQQAABBBBAAAEEEEAAAQRyQIAEgBwYRC4BAQQQQAABBBBAAAEEEEAAAQQQQAABBBBAAAEEEEAAAQQQQAABEgC4BxBAAAEEEEAAAQQQQAABBBBAAAEEEEAAAQQQQAABBBBAAAEEEMgBARIAcmAQuQQEEEAAAQQQQAABBBBAAAEEEEAAAQTSJVBeXm55eXnpao52EEAAAQQQQAABBBBAYAcKkACwA7E5FQIIIIAAAggggAACCCCAAAIIIIAAApku4BMA1q9fb02aNMn07tI/BBBAAAEEEEAAAQQQCAiQAMDtgAACCCCAAAIIIIAAAggggAACCCCAAAKVAlQA4GZAAAEEEEAAAQQQQCB7BUgAyN6xo+cIIIAAAggggAACCCCAAAIIIIAAAgjUiEBJSYnVq1ePpQBqRJdGEUAAAQQQQAABBBCoOQESAGrOlpYRQAABBBBAAAEEEEAAAQQQQAABBBDISoGlS5das2bNbJdddiEJICtHkE4jgAACCCCAAAII7KwCJADsrCPPdSOAAAIIIIAAAggggAACCCCAAAIIIFCFwH/+8x/r2LGjNWrUCCMEEEAAAQQQQAABBBDIIgESALJosOgqAggggAACCCCAAAIIIIAAAggggAACO0KABIAdocw5EEAAAQQQQAABBBBIvwAJAOk3pUUEEEAAAQQQQAABBBBAAAEEEEAAAQSyWoAEgKwePjqPAAIIIIAAAgggsBMLkACwEw8+l44AAggggAACCCCAAAIIIIAAAggggEA0ARIAuC8QQAABBBBAAAEEEMhOARIAsnPc6DUCCCCAAAIIIIAAAggggAACCCCAAAI1JkACQI3R0jACCCCAAAIIIIAAAjUqQAJAjfLSOAIIIIAAAggggAACCCCAAAIIIIAAAtknQAJA9o0ZPUYAAQQQQAABBBBAQAIkAHAfIIAAAggggAACCCCAAAIIIIAAAggggMA2AiQAcEMgkJhAeXn5Njvm5eUldiB7IYAAAggggAACNSRAAkANwdIsAggggAACCCCAAAIIIIAAAggggAAC2SpAAkC2jhz93pECW7ZssTp16mxzShIAduQIcC4EEEAAAQQQiCZAAsBOfl+EM1ST5eCBNlkx9kcAAQQQQAABBBBAAAEEEEAAAQQyX4AEgMwfI3q4YwU2b95sBQUF25y0pKTE6tWrF7MjvD/dsePE2RBAAAEEEECAJQB2+nuABICd/hYAAAEEEEAAAQQQQAABBBBAAAEEENhOgAQAbgoEIgJbt2610tJSW79+vRUXF7s/N2jQwJo0aWKNGjWyunXrxqQiAYA7CQEEEEAAAQR2tAAVAHa0eIadjwSADBsQuoMAAggggAACCCCAAAIIIIAAAghkgAAJABkwCHQhowQWLlxoL774or3xxhvWoUMHu/rqq61nz54Wfr8aDviTAJBRw0hnEEAAAQQQ2CkESADIwmH2D5XpeHgkASA9N0DQMR3jko5epfM+SUd/aAMBBBBAAAEEEEAAAQQQQAABBLJHgASA7Bkrepq6gN6jVfVOz3+mmf/r1q2zMWPG2Oeff27jxo2zffbZx7Zs2WL5+fmVnYiVAKBqAtrq1KmzXad5l5f6ONICAggggAACCEQESADIsjtBa035slKZEmiORaiH2mgPtFnGHrW7/qE81heE2hyjWP3S+mTa6tevb9999519+umntmTJEvvqq6/cF5mVK1fa2rVrraioyBo2bGhNmzZ1pc12331369Spk+23337u91atWrk2/JcXf85cHfNcuG+5BgQQQAABBBBAAAEEEEAAAQQSESABIBEl9sklAb131aZgfvjdlt6l6Z2sPrv11lvt/ffftzvuuMN69+5deYz+oP0KCgoqj9c7MyUIaFOb/l2hfg++N4w2Sas23yvm0rhyLQgggAACCOyMAiQAZNmo62HQPxBu3LjR5s+fn9IVpLsCgB5wmzdvbm3atHG/Z0MCwPTp010/y8rKkk5WGDhwoPOvKrM3Ux7U9eVDgXpthYWF7r5RybKZM2e6wP+KFSsq7yP12X9R0f3hv6j44L7/EqT9+vfvbwcffLANHz7cDjzwQJcs4K/Z36skA6T0T5SDEUAAAQQQQAABBBBAAAEEEKgVARIAaoWdk2aogIL4fqb/bbfdZh988IGNHTvW+vTps817wU2bNlm9evVcIoA2JQ34wH8i78ioApChNwDdQgABBBBAIMsESADIsgFTd/WwqQdGBW67dOmSUVcQTgA45phjbOjQoTZ48GBTFq0+z6RNhp07d3az2xW4Li4uTqp7q1atsmbNmm2XAJDIA31SJ6rmzgrey13B/w8//NDGjx9vL7/8si1fvny7FjXLf8OGDZWz+bWDL1/mM5X1MzmFE0cU+N97773tjDPOsFNOOcVVCtCXHTYEEEAAAQQQQAABBBBAAAEEEMhOARIAsnPc6HX1BfT+SxOEFLz31S79u1i9N1MwX+/Zbr/99soEgH333de9J9Ox+lzvPoMTcYKTo/xEG/9+LTiJJlwRoPpXwZEIIIAAAggggABLAGTlPeATAObMmWMHHXRQSteQ7goA4RnvCqwrqN63b18777zz7MQTT7T27dun1Od0HqyM3d///vfuAV0P58nO2H/kkUfsl7/8pXvIV8A7E7N0P/vsM/vDH/5gL730kvvyol9KCPBfavS7rltJC37WflX3hf8y4r8E6ZrVlux8gofaO//88+3yyy+3Hj16VDlcPqkguEZaOseWthBAAAEEEEAAAQQQQAABBBBAoPoCJABU344js0+gtLTUNNFn/fr1pj8HNy2V2atXL9t1113dj2+88UabOnWqWwJAP9d7sS+//NJV2NQ7M+3XtWtXt++iRYvcEpuaQNS6dWu3zKYm0qjNr7/+2v2uyUk6RhVVYy3pmX2q9BgBBBBAAAEEakuACgC1JZ/CeX3wVYFdZZmmstV0AkC4b3vttZcLRp9++unugVYP1Xrw1eYTG4LHJBuQT8QimHnbrVs3W7x4cWVWb7LnGzBggE2ZMsWd1pfYT6QPNbWPvqDIUV8kNMv/j3/8oz300EPu+vRZvOsL3g+p3hv+C9GYMWNcJQGVQFNCiDZfmcCXQfMe8fpXU260iwACCCCAAAIIIIAAAggggAAC2wqQAMAdsTMJrFu3zvSudeHChW7ClYL1qpT5+uuv25tvvmn33HOPdejQwb13u+WWW+z999+3Bx980Nq1a2dapvX666+3f//736Z3nz/96U/tiCOOsG+++cZeffVVe/fdd91xl112mR177LEu2P/aa6/ZAw88YN9++62dc8457uc6NhuWU92Z7guuFQEEEEAAgWwVIAEgC0fOl4vSF7FsSwBQ3xX0PeGEE2zcuHHWsmVLNwI+eB4OOtdEQFgP3HqY1sP3sGHDqh38V781a3769OnWr1+/jLiTNAtffXr88cftuuuuc5nH2hSA9zPuYy1PkO4EAJ1bX1607ICSLdQPZUU3atTIuYfHtybGOyMGhk4ggAACCCCAAAIIIIAAAgggkGUCJABk2YDR3ZQEFPzX+zQtYzpw4EBr1aqVm0wzc+ZMN/nnwgsvtBYtWrglArQEwKRJk9ykG1W/1Az/P//5z26W/5AhQ9zPmjRp4t6DLVu2zFXJ1PuwG264wQ444AD3cyUXKKlgl112sZ///OfuWFXa1PsyfZ4py4umhMrBCCCAAAIIIFBrAiQA1Bp99U+czQkAPotVgV6Vt1IWrQLEfm2sHZEAoId3ne/Xv/61Pfnkk24gqht41oz2iy66yO68887qD2gaj1S28jXXXGMPP/yw+8IgT33h8CX64315CPunowqALk9fYu6++24799xzXV+UjKAkAG3Bc1R3HNJISFMIIIAAAggggAACCCCAAAIIIGBmJABwG+wsAqpa+f3339tNN93kAvOnnHKKHXbYYa5qaWFhoX311Ve25557uqQAbQrkT5482U1uatu2rU2YMMG6dOliBx98sKt+qfdvwSUvNUnn448/tlNPPdVGjRrlAv1r1qxxE2b0XnTQoEGuXZbJ3FnuOK4TAQQQQACBmhcgAaDmjdN+hmxOAFCA12ex6s96cNZM/D322MNl1TZu3HibYHxNBIQVgFZmbu/eve27775z45PKefSA/9FHH7my+7W99enTx+bPn+++SATXK9MXD790hK61qutNdwKAzqNzK+CvPytR4qqrrnJ/132wIxI+antMOD8CCCCAAAIIIIAAAggggAAC2ShAAkA2jhp9ro6A3lPpPdrEiRNdWX4tWaqJS3q/1r9/f/vJT37ilgTw7y21vOnbb7/tJrro34l+3XbbbdaxY0c34cUH8vXeS+/DPvzwQ7v33nvdBBlVClD7qiqgyqj77LOP7b777tvN+PfvzFJ5Z1kdC45BAAEEEEAAgdwQIAEgC8cxmxMAwgHfgoICVz5fZbP0gKy/Bx9s0/2Q68vgP/PMM3b66advN/rJns9fzz/+8Q+3vteOztTVFwb14csvv7QzzjjDZRP7rarZ+4n6+uPTOUNfyz8om/riiy92lQnUl3S2n4X/nOkyAggggAACCCCAAAIIIIAAAhkpQAJARg4LnaoBAb2b0i9V1nzuueds9uzZ9sUXX9jq1atNy23qHeKZZ57pZvtru/76611V05NPPtlVDtCfr732WhsxYoQL8vuJL/pdE2OKi4vtT3/6k73//vv2+9//3gX9//nPf7rJSVoSwC+NGrw0P5lGx+scc+fOtQEDBrhlCJhQUwM3AU0igAACCCCQYwIkAGThgOZSAoB/YB09erTdeuut261xlWxAPt5w+qUGjj/+eJd0EN6qcz5dg74IaJ2w6hwfr8/xPteMf33B+Oabb7aZ9R+rfL/vZ6z+1kQCgK8G8Nhjj7kvTn4jqzneKPM5AggggAACCCCAAAIIIIAAAjtWgASAHevN2WpPQEF+Bf8//fRT69mzp5ugpKqhc+bMsaeeespVElWAf8iQIS5YrwSAl156yW655RZXvl/vNDU557zzzjO9c1R7wUlCeh+mdh555BHr27eve4+4bNky69Wrl1sCQJ+H342pkqeSADSZZsGCBa6CgJb9VLUATaoJbrXxPrL2RoszI4AAAggggEAiAiQAJKKUYftkQwJAeGa3J4xVYv6VV16xY489tvKhN1ap+uoOiR7AP/nkE7cmlx6i9fdUHpj1EK42mjdv7tpt165ddbtWreOWL19uP/vZz2zatGnu+OADf6oJAGpzz9inAAAgAElEQVQvVhvV6bDa05cafVl64YUX3HgHz8MXluqocgwCCCCAAAIIIIAAAggggAAC6RcgASD9prSYmQIKtn/22Weu/L+C+Pvuu6/rqIL4H3zwgVvSUrP9R40a5d6VjR071lXhvOOOO6xTp062aNEiu+GGG1xJ/1/96leu2qna1PF6/6gKAF999ZXdddddbhlR7aN3k+3bt3dLimqpgfB7Pf1906ZNtmHDBrd86u233+7OO3jw4Mr9vSbv0zLzvqJXCCCAAAII1KYACQC1qV/Nc+daAoAedPUgrAdYPdD6rFf9XhObHsj1gK5N63sFt2QfmH2AXH2977777KKLLnIP+DWRvKB+qu2gi5YdUJkxJSEoOzmY0FBVOTC//li0LxZh72QTAIJtRxu7YHv6gjRv3jxXukxbvGNr4l6gTQQQQAABBBBAAAEEEEAAAQQQiC5AAgB3xs4ioCC9Zv9rRr8C/UcddZSbvKJ3ljNmzDAt/amlN/fee2+3hOn//u//uln5er/YsWNH965O+zz66KN29NFH22WXXWYNGjSorAKwceNGN2tfFQAUyB84cKBLGOjatWvUd2L+/Znel/7www8uAeGNN96ws88+2yUotGrVqjLBoCbfQ+4s4891IoAAAgggkIsCJABk4aimkgDgHyC1xlTTpk1d4D2V7fPPP3eBW/+wqT8rqB4MRscK5Ps1thQw134vvviiK5UVDnSn0sfgsXrgPvTQQ926WdGC29VNAFBGr0p4TZ8+3crKyty1qDpAsu3Fu04tYaC2lQH87LPP2gUXXBDzkOA1emN9qdEXGP1dHn5T2TGtO6YqBt26dXNZyLoG7V9YWGhff/21y4aeOnWq+z3Ynm8jXPkhfP1h80svvdTuuecedw6f7RzPgM8RQAABBBBAAAEEEEAAAQQQQKDmBUgAqHljzpAZAnoP+cUXX9jvf/97V5JfywDsttturnNaCkDb0KFD3fvOV1991S0Dqp8fd9xxNnz4cOvcubONHz/eJkyY4BIEhg0b5t4TKpHAV8LUu0MlEzzzzDNu2QDto3ez2qK9o/QVBPSuUROOFi9e7M6jpAP1xU8G0js1bcElBzJDlV4ggAACCCCAQG0KkABQm/rVPHcqCQDKPlWgVQFwrRmV6sOhHo6XLFliKt8/adIkU0l69U/t+tnoic7k14Ptz3/+c7cmlg8cJ3psopRvvfWWnXDCCaZAerQtmYB98OFcpuqryoLtt99+LoFB16+H/nRuSq7QufSF4fDDD3eJALG2cAKA/1LhA/Vqa8SIES57WO3pi4xPylAig67DX5t+Ljf9PmXKFHvyySfdlxb/RUPH+vXJfJ/iJQCoba2Z5pcCSKcVbSGAAAIIIIAAAggggAACCCCAQPUFSACovh1HZp/A2rVr3fu2Zs2aWePGjSvfa+p9lybI+GU/v/nmG/vyyy/dO7IOHTq4RIFdd93VLQMwf/589y5Qs/333HNPF7DXpvdjememZQNUaeCwww6ztm3bVr6XDScAFBUVuTZ0Dr0nveKKK9wkHvXj/vvvd8uBqp/+/Z5fcjP71OkxAggggAACCNSUAAkANSVbg+2mkgCgY5UEoPWmlNGqh9hUNh+QVrsK/t99993ul4Lh4ZL0iZxHD7d6WFb5rJrYVK7r73//u+ufHrzDW3UTAJTwoDZ/85vf2K233uqaTXfygtqUt6o2KLt42rRpcYmiZRD7LxBackElxDTrX4kECsZHS7zQlw0lM+hzfdFQYoD20/iq/Njo0aPtk08+SaiiQrT+KPj/2muvVWYux70odkAAAQQQQAABBBBAAAEEEEAAgRoXIAGgxok5QQYJaILLhg0bXGBd76+UEKCtefPmlQH88Pu+4OQnPxkq+K51xYoVtn79emvdurVrZ86cOe7XKaec4gL82vzEmuB7RB/Y//DDD92Mf71/89VXzzrrLLvwwgtt//33zyA9uoIAAggggAACmSZAAkCmjUgC/Uk1AUCnWLZsmbVp08YFdFPdgg+oClDfdNNNLgiuRAP9PZlND7OaXT5kyJC0l89XP5TB68vo+4f0YP/8A7auKRysDq9RHy53r8+1FpjWtVcJr1SXMdDxvppCsI9PPPGE6WFfAfmqKhmEzcPXorXKFLjXUgDKINaXEP+lI1wVQmOo47X2mTYlIPhlBLTvmjVr7Pzzz7d33nnHVq9evd1wB5Mqwv1Qm/pipGQGLUvBhgACCCCAAAIIIIAAAggggAACmSFAAkBmjAO92DEC/r2ffvdVMXVmP2FG78f8hBi/r97L+fdl2jf47lDBfy11qiU1R44caa1atXJLairJQMuf+uP0flLvIYPvV/3yog8++KA98MADtnLlSlN7qhqgpQX0XlBVVLUlM5lpx0hyFgQQQAABBBDIBAESADJhFJLsQzoSAPTA2aNHjyTPnPjuWuNKgfxwkDxeCwp633vvvXb22We7YH2qSxQEzzdu3Dg3Q9+XqY9WAcDvr377B+jgcgZVPVQHvyS8/PLLbpmBVDcF2fVLAXJ/3nXr1lm/fv3cumTRkhSinVNJHkrGUPkwHaMvDhdccIGb9a+fJ7P55QH8Mf7LiZICTjrpJHvzzTddUkkw8SP4BSacAKDEAyUQqD/6UsOGAAIIIIAAAggggAACCCCAAAKZIUACQGaMA73Y8QLh91/qgd7RhQP1Vb0n1DtHTZK57777bNasWaaKpKoCoHdzhxxyiFsywG9+Zn+4Lb1be/XVV12l1G+//damT59uAwcOdBO6VE2zf//+rgkSAHb8/cEZEUAAAQQQyAYBEgCyYZRCfczkBAAFcxXUffvtt23YsGEJB6mDl3jZZZfZPffcU60AdXg4Nbtda29pO+KII2zq1Knugd2X14o2/H55AP3ug/+a0a+AuTJwY20am9NOO80tM+CXR0j1FlNffSLEo48+aueee661aNHCzdyPVsXAn88nJSijWF8GFKQfO3asyddXZ1AWczJb+AuQrlEmKlumqhL6ErNq1SpXmUCJCzILbuEEABnr+lQ5QVUA9CWGDQEEEEAAAQQQQAABBBBAAAEEal+ABIDaHwN6UDsC0RIA1JNwsD3eRCH9G5o8ebJ7V3bQQQdZr169rF27dnHfLer8emfm32vOnj3bJRNcffXVrg02BBBAAAEEEEAgngAJAPGEMvDzTE4AUEBawV8Fljt27OhKVEVb970qVu178skn24QJE9ISQPdl+GfMmGGHHXaYCzYrYF1Vn/RwrYd37de1a1cXLNcvv3+8rFrtp+D8Rx995K4/1U2eCqIrAUEB/MMPP9x0LT45IZGEBPVB+5933nlulr3aDK5Hlkwfg27+y4g/Xu2+8MILLqtZ/YpmFW1ZBX+8qgcMHTo0me6wLwIIIIAAAggggAACCCCAAAII1JAACQA1BEuzGS9Q1furRBMAdIF+8lFhYaF7x9msWTP3fk4TlYLVMsMYPvlA59I7Vk3iWbBggUsAGDNmjO22227bLDuQ8Zh0EAEEEEAAAQRqRYAEgFphT+2kmZwA4Mth6SH1uOOOs7feeiupBAAF7E888UR76aWXUkOqOFr9UbbsLbfcYn/84x/dTPpYs//9zHj145xzzrGHH37YOnToYMuXL4/an/CDv8rfN2zY0J3v4osvjvlAn+gF+oD9a6+9ZsOHD3cP+Qqw++uIlZSge0XB/j333NOVCmvZsmXlemRqVx6xvnRE+xLif+bP6ysNqD/6YjJixAi3/IPaDVcoCH+BUhtKFtFxymJWhYLgemmJGrEfAggggAACCCCAAAIIIIAAAgikV4AEgPR60lr2CKSSAKB3inofpvd369evd++99P7NV/eMN8komADg371pGYGHHnrITVLaZ5990rpkavaMCj1FAAEEEEAAgWQESABIRitD9s3kBIAg0a9//WsXQE+mAoAekpU4oDWu0rl16dLFFi9e7ILSOkdVmx7KFVxXIP/pp59269orkH///fcn1B0F/3W81uF677330rIOl++vEhKeeOKJbfrhKxxU1TmV5l+3bp1bkkBLEwSv3S8tEEwgiFfhQOeJFaBfu3atvfzyy/bLX/7SZTQr+SLWpi9D+lIk7yOPPNIlfgS/FCWEzk4IIIAAAggggAACCCCAAAIIIJB2ARIA0k5Kg1kkEOt9Zqz3Z3r3ps+TOT7YXvA4//NPPvnE7rjjDrvuuutcAgAbAggggAACCCAQT4AEgHhCGfh5JicAKKish1MF2jWj++67705KUA/JKiH/+OOPJ3VcVTurvRdffNEtK6Ay+sq8jfUA7hME9tprL1dqv1WrVjZp0iQ7/vjjk+qPzqU1vvr165fUceGdfdbv6tWr3QO+yoYls+n6DzzwQJeMoEoA8UqVpZoAoL599913dtRRR5m+nITbi2avpAuVQtOSC1o6QckA1V2iIBkb9kUAAQQQQAABBBBAAAEEEEAAgaoFSADg7tiZBZIJ4Ff1Pq8qv3jv53RccAIOCQA7853ItSOAAAIIIFA9ARIAqudWq0flegLA7373O7vpppvSEgRWaflzzz3XnnzyybjZtxpUnwBw6aWX2l/+8hc3zppBP3jwYLfeVjLbNddc47JzU9l8mf4XXnjBJUYoUJ7spuu44IIL3LXFK/efSAJAvPMr6eD888+3Z555xlVDCG7hL09+eQP9rioN8+fPdxUASACIp8znCCCAAAIIIIAAAggggAACCNSsAAkANetL69kjEG1Jy1i9r2oJAX9MIgkAwfZJAMiee4WeIoAAAgggkCkCJABkykgk0Y9MTgAIXoaWAND6VMlsurY//elPbk2rVILAPrC8YsUK6969u1tjXpv/vao++Qdwzd4/9NBDzZfJv/zyy23cuHEJL2eg0vYdOnSwRYsWJXP52+2r8yugriQGlf+P9wXBl/iXnY5VBQOtE6a+bNq0ya0/FmtLRwKAzltUVGTffvutNWjQYJvTBb8A6c/a1yc5qG977LGHS1JIZexTAudgBBBAAAEEEEAAAQQQQAABBBBwAiQAcCMgEBEgAYA7AQEEEEAAAQSyTYAEgGwbsYqHTgV69UVs3333TeoK/APrZ599Zj169Ejq2ER39sH3ww47zN5///1ED3P76bqmTZtm/fv3jztbPVbDCnYr+Dx27FhTRYF4a2/5trRfnz59bN68ee5HuhZtH3zwgR1xxBHbnTJawDz4s6efftpGjhxZ7YC2XzdM4xytpH64Q358de0yOP300+2xxx5zs+qr84UlqcGruDejrVXm24lVPk37KCHAVypIRzJCsv1nfwQQQAABBBBAAAEEEEAAAQQQiAiQAMCdgED1BeK9Awu2HO8dGBUAqj8OHIkAAggggMDOKkACQBaOfKZXAFAQd82aNbbXXnvZhg0bkhLefffdbc6cOdasWbPtZo8n05CfuT9s2DB766233KGJPHg3atTIrrvuOhszZkzl6dSWlgEYMmTIdssAxJuRrwD8+PHjXWKDyveHZ8THuyZVLJBl7969XR/CSwAEzx+8Ps2m17ETJkywn/3sZ+78SmaoV6/eNqeM9wUjXv/Cn6sPqSQA+GPDSxWku5/JXhf7I4AAAggggAACCCCAAAIIILCzCZAAsLONONebToFE3kP688V770UCQDpHhrYQQAABBBDYOQRIAMjCcc70BACRPv7443bmmWcmPYtfpe61bIBKyDdt2rRao6MguQLdqiQwaNAgF3TXbPhENj1wKwFh7733dkkI2nxFAyUF3HbbbZXNxJv9rx2V0DB16lTr2LFjIqffbh8F8bUcwfHHH29169bdLgEgfIDuDfVLAfSWLVva7Nmz3bn9NVSrE0kclGoCQPCLT7wvP0l0i10RQAABBBBAAAEEEEAAAQQQQCBJARIAkgRjdwSqEIiXDBDvHRgJANxaCCCAAAIIIJCsAAkAyYplwP6pJgAoOKwHx5pYAkCz5devX2/HHHOMzZgxI24CgA9Ye9YXXnjBBbsVsE52trza0HG6PpW8v/766+3WW2+1Jk2auD4lsgzA4MGDt1m2QNejX8XFxfbpp5+6hAK/JZIAoOtTMoQqAfjEhGRuIc3c/+Mf/2g33HCDlZWVxa1ioPMVFBS4fVWBYeHChc5i48aNpqoAfimAZPqQzL4kACSjxb4IIIAAAggggAACCCCAAAIIZK4ACQCZOzb0LLsESADIrvGitwgggAACCOSCAAkAWTiKqSYAKLD++eefW4cOHVxp+ES3cPDYHxss164g95VXXmkPPvigCzYrIB/cogXN/X79+/e36dOnu93DiQGJ9lF90jk041/tLViwwCUSaCa9bzfYVsOGDd1nOk79uO++++yCCy6oDJQr+K/NX+PBBx9ss2bNckkB0bbw9Sn5oF+/fm4Wvyw0iz+eR7jd0047zZ566in343hLDug6fPl/JWG88cYbzlLXWJ2ECt8XHR8vGzkRj3hfeHT/yIwNAQQQQAABBBBAAAEEEEAAAQRqV4AEgNr15+wIeAEqAHAvIIAAAggggECyAiQAJCuWAfunmgDQvHlzN8t9n332SWlGuILgCtgqiK7fv/32W7v00ktt4sSJlWX34wWsNVvdr0//97//3RTsTsf27LPP2tlnn11ZMl/niBZ8Vpn/DRs2uAC/+jJz5kzr2bOnC/Ar6K1rC27XXXed3XHHHS4YrmB+IgkOCmi/9dZbNmDAgO36EC+orn6feOKJNmnSJNfH8DWEjw8mAJxzzjn2yCOPuGvRsfHOFc1d7amagJZUiBe8j3Z8+Jyx2qhO/9Jxr9AGAggggAACCCCAAAIIIIAAAghsL0ACAHcFApkhQAJAZowDvUAAAQQQQCCbBEgAyKbRquhrqgkAjRo1so8++si6dOniStsnuilAq18+YK/g9+LFi23p0qUu6P/qq6+6UvMKqhcWFrr94iUAaLa69hs6dKhrI9VNQXu1OXLkyMqguZITtFUVfFZCRFFRkVt64KWXXnL76tr8tQT7pIoC++23n2tLQfVwBYVoAW9VFvjtb39rf/jDH1ySQXCLF/RW3w899FC3nIKuK5xwEM1LwXpVQLj99tvdeZUAED5vss7VrciQqedJtl/sjwACCCCAAAIIIIAAAggggMDOJkACwM424lxvpgqQAJCpI0O/EEAAAQQQyFwBEgAyd2yq7FmqCQBquF27dqbAdzIJAL5DmhGuwLSC7QqSKygdDK4HZ8f70vnRlgtQewpW9+7d2959911TYkI6NiUl7L///i6or+B7VbP/da5g/x577DE79dRT3TH6tWbNGmcU3NSmkhXmzZtXWV0g+HlVM967detm8+fPrwzExwv8+zbXr19vBx10kOlLt6oRKLAf63zeXmPzxBNPuOup7ux/fx6NsSoJ6Pdkt2QqAKhtuV944YXuWnVscHmJZM/N/ggggAACCCCAAAIIIIAAAgggUH0BEgCqb8eRCKRTgASAdGrSFgIIIIAAAjuHAAkAWTjOqSQAKKCqGeGJBqDj8VRVkt6Xq/cBeJ3Tbwr6a1PiwAEHHGBPP/207bnnni7Yq/1T3e655x4bPXq0C/z7fsQqPa+Z9S1atHDl/zt06OBO7xMWvFPQa+zYsfa73/0uIcPgeSdMmGAnn3xyZfWARK5TlRS0JMH3339fuaxC8Lho46ilCZSk8dprr7lkhVSD6PqSoSQEJRXU9KZ7Y+7cudajR4/KpQt0znTdrzXdf9pHAAEEEEAAAQQQQAABBBBAIFcESADIlZHkOrJdgASAbB9B+o8AAggggMCOFyABYMebp3zGVBIAUj55qIFYa9L7JQN8f/2hCrgrmDxq1Ch74IEHbNddd01btzRDX+1OnjzZzdBXH+KtO6/PTz/9dFMFAJ+AoISFqpIRtAxAnz594ratiwqe++yzz7YHH3xwm3L88Urr//DDD65CghIAvFs0LB8g90sT6HclABxzzDEpB89rKwFA46dkBm3xlpJI2w1EQwgggAACCCCAAAIIIIAAAggg4ARIAOBGQCAzBEgAyIxxoBcIIIAAAghkkwAJANk0WhV9zZYEgGDw28/u16z/zp0720033WQnnXSSm9WuMvdNmjRxwfJUZ3pPmzbNDj30UNeWZvHHSwBQkF/B/n/84x82fPhw1x9frSBaAoBvc9CgQTZjxoyYyQUaroKCgsolEpTooP517drVjWQi1xsvASBaiX0/4//VV1+1YcOGpXyH11YCgJJE5KeNBICUh5EGEEAAAQQQQAABBBBAAAEEEEhKgASApLjYGYEaEyABoMZoaRgBBBBAAIGcFSABIAuHNhsTABRM12zue++91zQTXqXeNVu/WbNmbl17/b06perDQfSrrrrK/vznP1eW8E9keNu0aeOy2lu2bOl2VwKA+lJVMsLGjRvddYwZMyZmwoKO9+X4/ZICjz76qKtQkOga9ytXrqysAKBguGbFB7eqAuM63+uvv04CQCI3APsggAACCCCAAAIIIIAAAggggMB2AiQAcFMgkBkCJABkxjjQCwQQQAABBLJJgASAbBqtir5mUgJALL5wBQAFqy+77DI788wz3RrvCvqrIoB+V1DdB8WTGRKfAKDfCwsLrX///rZ06dKEm1BZ/V/+8pf20EMPueB6uOR8uIKAL7Gvc2gmvw/sRzthMDjvLY466ih76623KgP5CurHqnqwZs0a69u3ry1fvtydy1cn8OcLH+uTKLTfm2++aUOHDk3YoqodM6ECQFXXm2rFiJRxaAABBBBAAAEEEEAAAQQQQACBHBUgASBHB5bLyjoBEgCybsjoMAIIIIAAArUuQAJArQ9B8h3IlgSAaFemEvsKsp966ql2yy23WKtWrbYJgCvInWwlACURKJA+fvx4O+uss9xpFRj2wftgIkK4TzpO5f+POeYY95EvOe/3q2qGvQLzJ598sk2ePDmpAVSSw6xZs2yfffZxFRC09EGsIHZxcbEddNBBtnDhwoQSAHxbcnzsscdcckO0LZnAOQkASQ0xOyOAAAIIIIAAAggggAACCCCQEwIkAOTEMHIROSBAAkAODCKXgAACCCCAwA4WIAFgB4On43TZngCgoLaC/KoCMGHCBOvZs6erAKDkgGSD/7LYsGGDC6T/4he/sOeee84F1NWOPvO/qnJXH+bNm+eWIVBw3lcA8PtHSwDwCQUPPvigXXTRRUkNqc5x5ZVXuuQHJS7ofPGC8YMHD7apU6e65ISysrKY5wtWRLj22mvt1ltvjbp/vHMGDyIBIKkhZmcEEEAAAQQQQAABBBBAAAEEckKABICcGEYuIgcESADIgUHkEhBAAAEEENjBAiQA7GDwdJwulQQAX8I+1qz4dPQxWhvB2ekK0Kv0f7t27VxJ/Pbt2283+z6RfviKAV988YX17t3bldYPz/6Pda1jxoyxm2++2dauXWvNmzd3CQPBLRwoV/tKYGjcuLFbakAJBDomPz8/5nIAvk3t26tXL/v4448rkxTiBeNVnUBGfsmEWC7B/mv2v6oA+DHXcf7zeOcMnoMEgETuRPZBAAEEEEAAAQQQQAABBBBAILcESADIrfHkarJXgASA7B07eo4AAggggEBtCZAAUFvyKZw31QQArXtfUlKSdA98YN0fqOC7NgXzg6X7qwq4Rws6awb8AQccYNOmTUu6PzpAa90r+H7DDTe42e7hc8dLdJgxY4YdeOCBbja+2omXABC+hhNPPNFeeeUVF5zX7Hxv4i8mvL9vf+LEiTZ8+PCEKh6oyoCqDagCgPoZawuev2/fvqbrCy9rkCy0vvBryYJk25GHr0jg7xGdO1bygRznzp3rEit0jya6JEOy18T+CCCAAAIIIIAAAggggAACCCAQW4AEAO4QBDJDgASAzBgHeoEAAggggEA2CZAAkE2jVdHXVBMAGjVqZI888oh1797d1q1bl5SAyvSvXLnSvvnmGyssLLQpU6a4ILNm0PvAbqygezj4q2QEzai/5557XDl9BYCT2ZQAoF8DBw50gePwEgLxEgCuvvpqa9u2rQvce9fg+cPtabmB4KZzKpivTckMqhAQ3KIFu3Wes88+2x599NGELvXuu+82lfPXcbrWWFswAWC33Xazjz76yPS7NgXU5Z3MpvMtWrTI9ttvv+2uLdF2/JIMvm8kACQqx34IIIAAAggggAACCCCAAAII1J4ACQC1Z8+ZEQgKkADA/YAAAggggAACyQqQAJCsWAbsHy8BwM+6jtZVBbQV1FXJ/A4dOiQ1q1sBXB2rAK6fma1zKRngzjvvdOXmi4qKtptFH+xHOPjrg8KdOnVyiQRt2rRJWnjy5Ml29NFHu7L84QB9vGQEzfr31xQvuO47FqyE4PuvxIhNmzZt1/fw9SpJQLP4W7RoYQsXLrTWrVvHvF7tO3XqVDv22GNdAD+R0v3BJAAtHSAbbWpL5481HtE6o/MuWbIkoXOHjz/ppJPcUgmyUeJJNKPgMeEKAPESQhLxSPqG4gAEEEAAAQQQQAABBBBAAAEEEDASALgJEMgMARIAMmMc6AUCCCCAAALZJEACQDaNVkVfU0kA8OvVa+Z6ly5drGHDhgkLKLCsIHIwwcAvJ6DfNdu8f//+rhS+9lGwWX8ObtESANQHBZn/8pe/2MUXX+x217nCSw5E66gCypod/7e//c0F/6squV9VH/zsdN/neBi+T8FqB94jXP5fbVWVAKBEjP/3//6fnX/++dt4hs+vigLff/+9q9awcePGhJYMCPZD1QMuueSSbRI2Yo1H8DNdl375pBElSyS7KbFj2bJl7l7QvROuqBBujwSAZIXZHwEEEEAAAQQQQAABBBBAAIGaESABoGZcaRWBZAVIAEhWjP0RyDSB8ooO5WVax+gPAgjksAAJAFk4uFUlAMSb7a5L1T4K1s+bN8+6du3qAtTxgrLRiMLn8n+fNGmSjRw50iUWKKgeLokfrS31QbPvjzjiCPvXv/7ldtFx+rkCx1WV0dfP169f74Lja9ascQHyZGeEx1siIFEvtOYAACAASURBVJHbQ+esqp2q+q5g+pAhQ+ztt9+OmejgkwsGDRpks2fPdkH0WNfo++GP09IIqiDgEyrC1xPPS8clc39o3LSkQ/PmzW3BggUuIUR/95UW4i3RoEoKuje7devm7oF4FQASGR/2QQABBBBAAAEEEEAAAQQQQACB5AVIAEjejCMQqAkBEgBqQpU2EdgxAuWm4H8wASC5JIDk9t4x18RZEEAgOwRIAMiOcdqml6kmACjIqgoANZEAoADvWWedZU899VTc9ep1UQpAK8isa+rYsaMLVrdr185VBFBbwQQAH9RWoF8BZSUyPP7443bBBRc4n0RL5Acx05EAEOsWCgbYg+dSYFv9nzZtmvXq1cs1oeC+X1oh3Obo0aPtrrvuqgz+VxW4DycAqL1nn33WRowY4ZoMX2+8BIDq/PNQMofGR+f9n//5n8pzVpUMETwHCQDVEecYBBBAAAEEEEAAAQQQQAABBNIvQAJA+k1pEYHqCJAAUB01jkEgEwQU/o+kAPy4KaSfWFg/8T0z4VrpAwIIZJoACQCZNiIJ9CfTEwC0FMChhx7qAtqxKgD4gLACxn57/fXXbdiwYe44Bf/DM8b9MgQ6Rp/95Cc/cVUDfGn+RAP6ie6XwHDE3KWqBAA/I/6WW25xSxjoehX8jrbpmj/88EMbPHiwu2afCBGt8kC0ygyjRo2y5557ziVI+ASDcDA+nYkA6oOWZlBixpNPPukuKV7Cgr9uEgBSveM4HgEEEEAAAQQQQAABBBBAAIH0CJAAkB5HWkEgVQESAFIV5HgEakuABIDakue8CCBgRgJAFt4FmZwAoMC8AvfDhw83BfNjlY/3AezgmvUPPPCAXXjhhS5YrVny4cCxL0mvAPPixYvt4IMPdssAyERBdb9ufbxhrc0EAH9N6sNee+3lSuUrMB9t9r8v3b927VqXAPDpp59uUwUgnAQQ7bq0HMOMGTOsc+fO25TU90kT8ayS+Vzjr2SGwsJCNzbffPPNNoeHxzPcXxIAktFmXwQQQAABBBBAAAEEEEAAAQRqToAEgJqzpWUEkhGoTgKAn0Dk372lc/JPMn1nXwR2bgESAHbu8efqEahdARIAate/WmfPhAQA3/FwAFfBX5W2HzdunF1++eVVrj0ffPgMBu3PPPNMe+yxx9wM8mgz4n15eVUX+Otf/2pXX321O4e2aDPiqwKu7QSA4EP4xIkT7fjjj7fi4mJTsD7aVlRU5K53zJgx7mMdr+SKeNfcqFEjlyBx7LHH2qRJkyoTMnwihW/LnzPVLwN+fO6991678sorK8cl0RudBIBEpdgPAQQQQAABBBBAAAEEEEAAgZoVIAGgZn1pHYFEBRJNAPDLo+q9oSZoabJUrCVHEz0/+yGAQHUFSACorhzHIYBA6gIkAKRuuMNbyOQEAAWxFcSdOXOmmwGuLZG1331A/sQTT7QXXnjBFEhWBYBomx5ctfXr18/Nng/OqE90MGojASBa39SP8847zx588EHbuHGjNWnSZJvdlFCh69MDu0yPPPJIVx0hvFV1PT45QokA9913n51zzjnuwV+brzgQPDbVBAC1pWSFAw44wFVoCG/x2icBINE7mP0QQAABBBBAAAEEEEAAAQQQqFkBEgBq1pfWEUhUIF4CgN7FNW3a1JYtW2YrV660XXfd1dq1a+feJwYnASV6PvbbGQS0Kr1fmT7aSvPbrlqf6Jr1O4NcMteo8L+cf9SMZl11i8ntnUzP2BcBBHYGARIAsnCUMzkBQAFrBe714KmS8yoFn0wCQP/+/W3KlCkxZ8Lrgfbdd991wXC/JRvQT3b/6t4m8QLe6kerVq1s7ty51r59+21Oowd0JUJopr9/YD/ttNPsmWeecfvFWl7BN6Qgv08YaNOmjU2dOtWNizYlAigbOLjF628iDldddZU9/PDDrvJAeIvXPgkAiQizDwIIIIAAAggggAACCCCAAAI1L0ACQM0bcwYEEhGIlwCgNvQOUe/jNFlK7w8HDBiQ8PvDRPrAPtkrEA7lR65EFXW3uD/lWb7eNAcu0CcHhBMEFI7eGTc5VFx74I9eIrrvj58Gw/+RdhJ3TG7vZMcm0vPyOP1JvLfJnp/9EUCgpgVIAKhp4RpoP5MTAHyAV0FnVQCYN29eUgkAXbp0ccHw8Ex4z7hu3Tpr1qyZm8n+f//3f1HbToS8phMAFJxXAD9ewFvXqZn/Dz30kJ1xxhmVs/LD16BgvZZFmDZtmv30pz91f9YWKwnAn1tfAPzWqVMne+WVV6x3797uvOElB6pK1oh3Hb798ePH27nnnusSFnRMuFpBvHZIAEjk7mUfBBBAAAEEEEAAAQQQQAABBGpegASAmjfmDAgkIhAtASA4s1/vS7/++mu7+eabbfny5TZ69GgbPny4a1rv6NgyXSAccFcwPj1hV7W8JbJ6rtUJxPjLXQJAaUU4ur7lVZ7P90Wf+9C2Dkxfn6o/GoGEhCiB+Oq3W9WRwXGpY1ZeMSZ5Wp5XVY+9UKQzVScCBNtRG8FkC527YoC2S8JQqz+OzI+99O0lmx4QTOhQaz41Ydu+u70qdnVnyEvX3Zj+EaJFBBCILUACQBbeIZmUABCL7+STT7YXX3wxpnA4EK9Z8Hqo1Sz/aJsebvUgqwD22rVrXZA5Vgl7feaD8S1btrTp06e7ZsOB6HiB6aouInzcbbfdZk8//XRlgD7e7aWAtwLxqmbw6quvuuoJ8fpyyimn2LPPPuv2VWJAVfvr5/KSQXCZBBnr+EGDBrl+qkpAVV8GgkkMvg3/M9++T0J4/vnn7ec//3m8S475OQkAKfFxMAIIIIAAAggggAACCCCAAAJpEyABIG2UNIRASgLhBAD/bliTfvSeTu8H9Q5WS4zqPd9vf/tbO+aYY9xnfgnQlDrAwTUo4IO5msBVVhH4V8XWuj/G3/3ZE8wJCAaiy7ZstfKtee7dcEGgEOwWF7MujrwnL2/ozpXn4tJbLc8FpP0vnVQHZkIiiXwUiNevCqoETZIfQJ3AG+jo/Mh5HZhZ+Vaz0rIyq5NfbgX5+W4WvZ9JH1xcQbtHjtJPtSyv/hasyBtMtPC9/PFnkQQAH+j3Y6B21J7aCScTVHWlwV75HkXulK3utzyXKLKlbKvVrZtnder8CBv4o7/85Dk5AgEEakWABIBaYU/tpJmeAKCHTj1cXnTRRe7BM9YWTgDQGlULFy40BeurWqNKs8zPOuusqM2Gg+FqX7PsVY5egfOnnnoq8h8qpa7VwPbhhx+6ygfaFKAvK9ODSdWbrlGb+vj+++9bnz59YvZN1zNz5kxXBUDXtGHDhrj7B8+u4+vXr+9m/t9000126aWXuln6Gi995qsF+MQKP5NfP9cv7aOf+SUJdH1KYLj//vvtlltucV84UtlIAEhFj2MRQAABBBBAAAEEEEAAAQQQSJ8ACQDps6QlBFIRCCcA+HevalPv9VQxdMWKFW7Cj97d/epXv7Kjjz7a/VnLfyayjGgq/ePYVAR8Kf7IO2IXRC7Pt63l+ZE5+RWBbhcCTiDWGw4++56FD43sVxKZA17ewM3y1pbnlgXYUjGfXXv5gHUCJ0+FIaFjKwLo5RWB8Jp5vV/Rk2ACgP6sBACNS+RjX01Bfy0tK7f8upGFFKQXnmf/o5w+DVZS8GMfrrBQWtFSncrg/49JADq72vGJGYkiBM+lhIXI5q5yi1ndCtKVazZa82aNItcYatpXAkj0jAkNKTshgECNCpAAUKO8NdN4picAaFa5Hizvvfdeu/baa2MihBMAFJxevHix7bHHHtvMXA82ohJW77zzjvtRaan+g/jjFi0BQIF4tauHYGW/uoeZUAJAdRMCop3voIMOstmzZ1c8DMR+OFICgPqmh/Vbb73VecXriwLxY8eOdQF8XX+s/cPVEXzCgQL4aqdv376uLNipp57qxkxfIPTFINymxlR9bN68eeThoLzcfvjhB5s4caLdfffd9umnn7qlGYqKilK66UkASImPgxFAAAEEEEAAAQQQQAABBBBImwAJAGmjpCEEUhIIJwDofaDed2pSjiqlvvfeezZ48GB77LHHTJOTrr76apcA4CsAkACQEn8NH6xgrgLbCqvWT+pc0UrOBwO7kXSCSLhWP99SFildXyc/EsBWGLjctlTMXPezzFUBQBPafPBfQWhFh7cP+1Zd8j6py6jcuarAcuQ8+t9IhYS8yhn0kWVvIzPvqy6HX/2AdTAJoI6VV1RBKN1cYvULImO1drXZuvUl1nq3+tagntnGimC6P2e4V8GkDjMt8avAvNrKj/zRHaD7Qb8ilRfyXNKAPvQT7/zPI6X741+fD/7LT6Nez3G6FQ3KzX5YYVa/oVmB4v51IoF//cr/seBBhfK2aQjVG2WOQgCBHSlAAsCO1E7TuTI5AUB98+u+P/fcc3b22WfHvOpwAoB2Xrp0qUsAUCA6WMJfD6vz5s1zpeuLiyMlisJbOHCtme16KO7atasLyivYri28X3UfhMPtKKiuIP5dd91lCmaHExTC/dU+uk6t1dW/f3/3kB4roL9y5UpTlQTtP2LECHv33XcTTgBwD0R6yjOrLPuvwL6SAdq1a2cjR4501Qs6d+7sfunnCurrmlRtQOYLFixwXyzefPNNt2TBmjVrnKm+UGh/Xa9PMvDn8VUBgksRVHVTkACQpv+ToBkEEEAAAQQQQAABBBBAAAEEUhQgASBFQA5HIE0C0SoA6F3mV199ZR999JG1bdvWLZeqpUlVOfSqq65yCQDap6plP9PUNZpJWSAS2FUQu3RTPdtcEmlQr3A12zy/rll+PVVkLbP8OvmWXzH1fNtA/7ad+LEKQGSNdxWg3bTRrGRjnksCUJsNG0eCvnX93DV/kAtAq0+RcvuR4PP2K9HHOn91SIIB8+Dx21c0UIJCpOC+guKR4L+C88GZ9dv2oOrUgER66lInXPuRc5htLiuz+nqfv8ps8RdFVrJljfXt18EK6pltKDFrUKBlFX4MzG9TuSEv8lkkal9s5VZm5eUNXVKDgu768VYX7FeEXlUHfqwCETl95Ad1AgsL6KfxkwB+vK/8cg9lFckKc2attpKScmvTvrl17pRvm3TfVfQl0vaPiSSpWSbizT4IIJBOARIA0qm5g9rK5AQABYt9+XgFiY8//vikVBQ81mzyvffeu7IsvZ+trt+vueYau/POO12bwUCzP0k4eK7gugLQOu7mm2+ufOhNVwWAcAKDzjV//nw78MADXWA8XoWCMM6UKVNcxm4iCQkKxqvagA/iR0umCLcvM117tOv3nymDuGnTppXJEn4ZA32uWf+xNj/2fh8tNaBs5Kq2cD9IAEjqnws7I4AAAggggAACCCCAAAIIIFBjAiQA1BgtDSOQlEA4AUAH632b3qEuWbLETjjhBDfp57rrrrPPPvvMVfs85JBD3BKgbNkgEFl6deOGLbZpfUN745VltuDjZdZtn4522JHtba/ukZnZ4SBvcAZ+VX/W1Zdt2WprC/NswZx19s6bc61OXoGN+sVg697HXNC6ZKPZV0vNiorKbP9+da1OPZ8EEDmjryIQloxVgcDvm2hgOnKe7Tcf/66oUO92UID8xyoFCk9rRrxf137bNqLVBkiuckEk2SDyv5G0A/Vl7RqzD6Ysdsv/HnVsd8tvYFZex2xzqVlemdmaQrNvlxdZ0yZNrXyrWftOZmXlZo2amhWou24rdRUYtm6t56osFFQkY6iuwbq1ZiXrzVauiJTo31hcap32rme7tDar30DH+sUGIssHBK+pKvPiIrPly8utdHOR7dO7mZWWmdWrG2l/4suf2cbiunbk0V1ttzZK/4iUCHB+gQZJAMiG/z+hjwj8KEACQBbeDZmcABAMMKv81OGHH56UsI7/97//7Wb5KzisQLgva6Xy8kOGDDF9AVXQO9oWrSS/gsqTJ0+2gQMHViYNpCsBIFofVAFB/Z8zZ07SSw1cdNFF9pe//MWV0tfs+6o27/z222+7JAslHsgqXhJArM+DJtGSKyof3ELLJ1TVR59lrL4pGSLamJEAkNQ/D3ZGAAEEEEAAAQQQQAABBBBAYIcJkACww6g5EQIxBaIlAMyaNcv08wEDBliPHj3cu0GV/v/444/t8ssvd+9QW7RoEXepUegzQ0BB2E2bSqxkQ31bON/ssb/NtOa7NLaTT+lp/QZVRJ2r6Gp4lnw4wK0KAHlbzL5fZvbME1/a1Pc+sTPP+Yn1P8ysZSuzb/9r9n+PvGPfrfjezvvVKOs3sK5ZncSKywe7tP1s/ViF+RN337JVCS+R4HrTZj6A7pcpUEg6skRBVecP1waItl9VvfFhfwX/I7UHItX4//XGEvt22Rrr338/69En3zZtKbe8unm2eZPZ1Cnr7dtlhdaqdYHt0rKlLflipTVp1tAO6N/KOu5pVqbxcMF+VRbYalvLCyJl9yvSGDZsNPto7ve2YN4yq2NNrUG9xvbRvPlWp06+/c8ZQ11CiBIJ8usoCUBVEHT9keyB7QL0FcO4uVj9Mvvgg5nWuUcj+9kvelmdAlUzMKubb/bVl+U2+Z0l1rhpYzvhpLZWtyBynX4ZgMq4QBLVBhIfYfZEAIGaEiABoKZka7DdTE4AcP/p2rLFzbRXFuq+++6blIQCz88884z94he/cMFsBYgVOFYQ/6WXXrKTTjrJVQbwywyEZ5xHSwDQjHqVylcZe81sd/8xDAWxY5XdT+YC1C/1T9UGbrzxxriHhs/bvHlzW7RokSvzH2uTsRIjlMn7+OOP2yWXXOKSBuJVDoiVAKB++2UXZF7VvolahY/3lQeCyQUkAMS9RdgBAQQQQAABBBBAAAEEEEAAgVoRIAGgVtg5KQLbCYQTAFavXm0LFy50s4/79OljjRs3du9jtSyp/t1eccUVbiKU3htqH78kKrQZLLA1Uqp/a5nZqhVmN1w/1baW59tpZw6wwUeZ5QWnwAcuI1rwPzwb3IfItYT8438rtOefnmnnXXCsHXKM2a5tzFZ8owSAKfbdt6vtvF+NtH328xUAtARA7C1W5QF/ZLw23Lv6Kk7jCvBvMfty6RaXoNCnz+4uCSC8VRXUjywQsG371UkAUAtbKoLtXy81e/qJd2yvTrvbKaf3dPkHmza7eLnNmbXB/vXaQuvYvqMdfuSu1qK52ZeLzZ5/bpp12rOTnTBiD2u1h1leRRUAH7B3CxqUm23ZbLZ0odmihd9b0+b5tvfeu1rZZrNP5hXbGy8vte+/X2FXXHukG6OWu2im/ia3fIBfriFaAkBZmdnyL83G319oM2bMseE/a2dnX9jTGjQ021haavUK6ljdvLo28aV1tvDzr+2oYT2ta/fI8hD160WuKziWiYxnBv9Lo2sI7FQCJABk4XBnegKAMk4VTNY6VHvttVfl+vCijjdDXcHhv/71r3bxxRdXJgD49s455xx7+umnXUKA2teDrdoLthktoKyH39/+9rcu6K8At3uoqMEEAD1Uz5492y0D4M+pa1BSRHhmfbQlC8aPH28jR450pbxatmxZeYcGr1N/9jPrtcO4cePs0ksvjZvVm0gFgKCp+qykAvU7VlUAbxpuX39XtvHBBx9sr7322nb/2kgAyML/A6LLCCCAAAIIIIAAAggggAACO4UACQA7xTBzkVkgEE4AmDBhgptApOB/q1at3LtRTZ4aO3as/fe//3XVQo877jj3XrZJkybuPSpbhgqEo/VbzdavMvvD/86zrVsa2qhTu9tBh0YCxuHAqwKz+lm8CgCq6F+03qxpQ7MXnt1kT//fLDvznEOs/+FmzVtVLAHwpVnRulLbv189K2gUmVO/aUuZFeTX3T44XzGrPFrwP1p5/VgB4+Bn2+4XOYmC4mWlZh/NM1u8eJENHdrVdtk1UpZee2jmvJYEUJF+9Tp8/mgJAC5GEeV2cJUS8nzJexeSr5hRH8m+UM0B9eeFp76zDetKbcCAdrZPrzoRrDpm69aZjbtvltXNa2GjRnWxzl0VCzFbv8Zs/KNLbfF/NtpPftrLDhlqVtBQfdDiBaosEElSKCkzKys2e+6JVbaqcLX9zzmdbfd2kQSItT+YvfVPs9tvnWgnjOpiv75iH9ujk9mmrRutQFP5Ld/ybNuEDXdvbI0sJ/DJHLO/3bvU1q5Zb6ee39mOH9XI9WFLeYlZ+WYrqNPEFn5uNvX9FW7i5ck/62QtWprp/zqimWbovya6hQACIQESALLwlqgqAcD9x0v/VQlsVZXEnzt3rnXt2rWyzH46GPyMfQWmFWhXwHj33Xd368ZrXXl9rqB9rE3HqEzVvffeW1lJQMesW7fOunfvboWFha5dPbgmGpSeNm2a9e3b14qLi7crq5/obPZEfXz1A+1/2GGH2fTp092h+g9ntASAcLsyGjFihD3//PNu/2ife2d9pioASjjQeVU54fTTT9/mkHgVAYI7BwP/3iUZH7+vH2O/JMF9993n1h3bf//9496f+rIyb94869atW+XSD4nasx8CCCCAAAIIIIAAAggggAACCKRPgASA9FnSEgKpCIQTAN544w1X/r9nz562Zs0a17Tee7744ou2ZMkSO/roo+2YY46xAw44wNq0aRN3wlAqfePYFAWiLN6+7AuzP9+9wIo31rXzf9XD+g40Ky6NrNVev75ZnfxIIFrRaQV5S7eWWf06dW3dBrNGDc1WrTZr3NisgVsr3qyimrsLMj/92Fp78pGZdvGlR9tBR5jVa2xWr8CsQYFZyWazOopn5ysgvdXWlay2ZvV3Nc0g31IWWXtef3YVBSrXsTf75rs1tsduLVyAXOcqKdf9aNa8kVlR6WbbXLrJmjdp6uapayvaaNa00Y9uOq/aV9+VqFCn7kZrrOnplmelW8w+/cjszdeX2p57t7IBBze11q0jfXRl6l3l+2JXTL+eRRotLjNrWNdU8MD1p3izWcNADkzwekpKKjy3lludOnnONt9lIgi4tCLFQikUkW3NOrMbfvehHXHYQDtiqFnzXcxKNkVmy8+dZXbjH16xE046yE4/czcrqFsxq7/M7ONZZnfePM0GDOxrV9/c0AX9y8q3WL28fCvZala/TsT/07lmd94014qLi+yC0Z3t6OPaOTcXxJ9mdt3VU23PLg3simsOsP0Gmm0o3WD162mPfMsr9xMfI6khPh3gy6VbbcHsDTb3/Ua2aOFSO2x4czv1rNZWr4n2KrONG4usaaOWVrjW7J//+Nwmv/6lXXvNMOu134+VClK8yzkcAQRqSYAEgFqCT+W0mZwAEJ6RP2jQIJsxY4ZLAPAz9mNdu44/6qij7M0333Qz3JVIoEDy/fff76oChAPa8SoKKPA8efLkymB6vASJVMbFPRpULFugP995551u7S0/g14/ixdQ1/FapmDq1KnWu3fvqN0JXoOqIaiclzb5zpw501UP+O677yqD7ckmAQRPGq+/4Q5qnJWQsHbtWjfmv/nNb9xyCKtWrXJVABYvXrzNIVQASPWO43gEEEAAAQQQQAABBBBAAAEEakaABICacaVVBJIVCCcAaLKVAv569+aXT9VEouuvv97mz5/vKqH279/f2rdvz+z/ZLF35P5RplZrxvaG1WbXXD3HGjfczY7/aTvbs5tZfoHZhnVmhYVF1q17U9uldUWIutysQZ5ZUbHZsv+abdhQZg0a1LUmTcxWrSqzfvvXtc3lZqUKdJebvfjcOnvy0Zl2yaVHuQQAzQL/YuEqK1pbarvu0tYaNi63znsrLFxqJWWbrXHdxrZsqdnK70utWUslFdSzjevN2rUza9TcbGOJWb36keSElT8o+WCTNd+lgW0uK7HVq4qs7W6trFVrs/rq4yazb74qsW+XlVvD+g2sddvI0gYbN5RY3fz6tnplibVoUd+694wE5bX/4kXl9q9XC23a+59ZnwP2tKOO7mBbtxZb9x4NrdVuZsWbNlujBgW2cbNZ4Q9bbM2ajdagQb5t3lxqJSWbrUuX1taokdnqVWbfLd9ka1eXWr38htatW4GtXFVuJaUbLD+/nrVtW88aN430R1UFzDSJ0dUYiPxSUkOZ2dLFZn+9c7YNP66fHTnMrFGTSPJCWYnZe++Y3XX3FBtxanc746zdTYWINZ6qLPCfj81uHzPPevbqbqNvbGgNm6nJLVbX8q148xZrUJDvZvp/tcTsH0+stYVffGqnX9jJBg5pa/UjWQ42+19mo694zzrs1cAuuvIg63eI2ZY6m1zygSlNYEtFAkB+RWJIqVnxBrO5c7603VruabPeNXv5pY9sxKl728mnNbWGLgFAiQilVjevnm0oM3vztW/t5WeW2Vln9LcBh5g1aLIj/0FwLgQQSLcACQDpFt0B7WV6AkCQ4IILLrBHHnnEPWxqzal4AWXN6t9jjz1szpw51rp1a3eMrldZq//+97+TTgC47bbb7He/+52bga/AdE0nAKj/PuD+xRdfuFJceiD3s+HjnV8+akPJA5dccknUNbrCSx5oqYBGepKpSEBQsP3Xv/61y/r1fokmAcTrX7zbW31XX9TO6NGj3RcPfRnRNmTIEHvvvfe2aYIEgHiifI4AAggggAACCCCAAAIIIIBA7QiQAFA77pwVgbBAOAFA7xo1IUjvO7Xp7+vXr7drrrnG9O+WBIAsuYeizP5XsHhTkdkVl0y38q1N7OhjellBo0LbdZeG9u2yTTZj+sd29NFD7IhhdVwAd22xWd08s9kzSuzNN6bb3nt3toP6t7NFCwttwbxldujhfa3/4MiM/c2bzP75bKE99cgsu/jSYdb/CLO69c0mPDXfJr043Zo03t0uveIn1v8ws615W62spI59s9Rs+pT1NmvmXBv+017WtFlDW7eqnm21Lda2k1mX7vVcVYAvvii396d8bLu3a2W9D2hlCxcttM8/WWvt9+hoJ47saM2amK34wezj2evsgbumW726LeyQozpZsxabrEVLla+vb4s+WWsbioptxMm9rWtPs2Xfldm0qUts4oTvbekX8bPsrAAAIABJREFURda1R1vr2Km+te9QbgMHtbd9+zZ3VQk2uyUCNtmkV/5t3bv3sP4DOtrMGYts8cKVtl/fbjbsxF1t2Vel9srzS+2VF2bYbq3a2i/PHGrrN620b5Z/Zcu/3mgjRx5i/QaZ1XVVEzSDXr8qahYoFyDf7LtCsxkz1tmLz8y3n48abEceY1ZQURxg03qz5582e2z8WzbqjN52uk8AKI8E2Zf+x+zG0R9b293b2GXXt7V2e5dbgVu+IJJkoKLOqjywfoPZls1mpZsrqguUlluBBrjU7I1/mN31xzfs6OP3spNP7Wbd9tWhmyqWKiiwvC2RMgduMYR8s8KVZv9dWmjFGzdbzy5t7ZVnzZ6fMMdGndXdRp3R2Bo08stKRMpJbCo3mzW9zJ565DMbfPC+duzxZru2yZJ/S3QTAQSiCpAAkIU3RroSADp37uxmxicaHI5HFZ79r/1vv/12FwTWeTRDPd65FEBWGXgFig888EB3SpXwP/zww11J+GQrAGg9LC1DoIdiBZtTDXDHMlDftflgf1FRkR177LH24YcfVq7FpRn7wS0cAPd/V+KAKidEW6PLX4OvNqBjfJKBHvybNWvmrCZOnGg33nijLViwwJ0/nr17QAgtIZHoccFrUp/HjRtn55xzTqW5bK688krTcgCxrj+4BEBwOYV49x6fI4AAAggggAACCCCAAAIIIIBAegVIAEivJ60hUF0B/Vu85ZZbbMyYMdajR4/KiU56J6jA/+eff+7e/40fP95V4TziiCNYAqC62DvyuCoSAH5Ybva/Y2bYooUrbOTJR9nQ4Y2tY3uzxf8xe/mfS2xz6VY74aQu1m+w2ap1Zt9+afansZPsoP797Kihba3TXmYrvjGb+q7Z1Gnv24VXDLJuPetY/lYFqYvsiYc+tEsvG2oDjjKr18Bs/Wqzp8d/Z69NnGPX/+E4229wZGa7KhH8/dEl9tWiUvvFL3pYz/3Ntmw1e/Wljfb22/+yzj2b2OhrDreP55k9/PAkGzz4EBtyRHNruVtkvyWfmz31+BTbt3fv/8/eecDHVV55+5mu3m25SO4VV4wxxYDBYMDGdBJKChBKsptsSIAkfLspm2RTdhPIks1u2iYksCSEAIYkhGIwGGwDxja49yI39V6nf7/z3rnSSJYs2aiM7HP5CUkz977led87Hs3/f87hggV5jB4HNRWw8m/wn4+8x9kXZPLxT0xh2kwISLT/Dnj2qW00NQS4457ZzDwXyivghafg9eWHmHd+IR+7RTLsWuNLy7BKImxeB7/8xeuMGVfIjTdNonAMVMt1z/hZt34VX/zqxUyb5qJoJzz7xyCvv7Kaa6+7mAsvg81bjvLemt1cf8MCzr8EXD4R0K3P+EWYd0StCH/JwLD/MCx/dQ9vrzjI7Z9cyKWLrBT/Yq4QA8D//jzKs8te5ZY7ZvGpO4fhluq+MQPA0f3wL1/aRkqqj88/NJZJMyIku90ECeLCQyhKzBAAwWiYiMky7DamDUcESg/Bc0828eLfXuIr37ya8y/2mowMYVpwWJI/jojX9CeZBHweOHQQPvxgJ+edNxlHCH7xCKxft5FrbxnDTZ/KNNH9MkS5Phx1EHLAti3w+C92MXZ0ITd+PJmRo2OOApMVQQ8loAQGGwE1AAyyFZO0+PIlUdaS0uncc89tnYGIrCKaStS3HPImsKPALM/LtSJKS50oeb4nwnBPMXU0AUgq/yVLlpCamopEqneXsl+i9EUkl+jxH/3oR6ZbSaP/8MMPm2h4W2S3x9OxPWFjp9xftGiRKSXQX4c9NjuKX77/8Ic/NG/OMzMzTVr8rgR/e4xilJA5yLFixQrzhr2zo6MJIP73+PPFGCBi/H/+539SUlLS6g6W0gqyF+TL3ivyvav1sfdIR/5yjayLjFmeE8ODrJXsLTlsR7K0++yzz3Lbbbe1228deUj5gzfffLP1+viSCv21jtqPElACSkAJKAEloASUgBJQAkpACSgBJYCJJB41alRr1kFlogSUQP8TkM/GJMuolNiULKcTJ048ZhDr1683n6dKMJJ8l88XJbPq1KlTyc3N7TYja//PSns0BLowAFSVwre+8QHFxY3c8okLuO5m8EhK/Gp48nfFrF2zl6XXXcCNn4Cdu+H5P9Tz+vK1fP7BS1l6HTQ2QUYKrFkBjz66ghs+OZKPfWyyEbKX/amRx36+mvu+dDnnXWaleBfx/Ynf7mPl8oPcedfFpjRAZia8/yb8z6NvMWb0UL704BRSciBZ2n0Dnn9uBZOmDWfJ4qn8dVmIteve4+5/nM+MsyDiBI8HaqthzZuVPPW7rdx++0Usug4iIXh3Ofzoh++z+PpxXH9zriknIJ+GN9bA1vXw3YfWsPCy87nxLhheCC89J6nrS7l8aT5XXQtZ6ZiU/yKwVxbDi3+Gl158l89+6VwuvwoqqyA92Zr/449v4JqPjef8CzIZkg2/+p86lv1pDbfceiUfvwNq6iE5CZNJwCcR8Va2/dZDdO9wwCoNcKgYfve7NZQXu/jEredw/gUQCoDbCxXF8D8/rWTFm+/zybvn8Mk7hpo1kzWOhqG4CP7ffdvwJbl54NuTKJzoJ8UrEftWDoAwUVySCcDI8fIl/4UJBjz4a+GVv1XxzFNvc+11V7Lkep8xWUQdIt4HTTYGhylT4MERcZgxiQFk+/ZD5OcP4ax5SdRWwhO/gJVvfsAlS3K46/OjkaS9df4q0rySzTfJzH33Xnjl+SBVZSXc87lCCsbEUKgBQF+0lMCgJKAGgEG4bCLainC6bds2Zs+e3ToDW3zvmCI+for2c4cOHTJ1oOJT1vcGio4GABG9J0+ejNSmkujujhHwnfUpgrJtcJByAEOHDqWioqLHw7NNDeKMlTfG/XV0lgFh+/btzJgxw6TBt9NyHW88dqYEOee+++4zwn1nR2eR+p2dV1dXR1ZWFmVlZTzxxBM89thjyJjkiDcb2GaReEHe7iNe9JfofjlHBH/7eTEHTJs2zbC+7rrrjMlA3Mci5tsGAOnvww8/5Mwzzzzucsge2bRpk8nakJaWZvrormxEf62v9qMElIASUAJKQAkoASWgBJSAElACSuB0IqAGgNNptXWuiULAzvwaH7QlnwE/8sgj5rPCCRMmmM/e7EPOl88cJSBMPuuTQ362g8Ds0pyJMj8dRwcCVvb11kMSzFaUwPe+s5nS0iZu+/Q5XHmdlea/oQ6efOwAq98oYum1C7jlTtiyBb7/zzspKirnri/OpnB8lGCwnqz0EWxZH+CFF57hts9M44rFs0j2wl+eqed3P1/Dl++/gvmXY2rR+40BYAcrXy3mzrsuYe4CyMmA//73AM8/s4pLLp/APz0wCm86iGZ9pAgOFUFGlhWd/s2vvUvukAwe+NczGDMBGv1WZH5LE3z4XpAf/PN73HLrBSy5BVJS4cO3JGPBahZfP5rrby5gxDDJcB/G3+Ji5wfw3Qd2kJmdxR33D+X8BU7+8jT89S8HWLR0OFddJ7oB+JwSnw/bNsEvf1zGhx/u4Y5/msm4KW5CoQaSvXns2gxvvrmSiy4dwVVLJ5KfD4/8+27effMot9+xgCUfg5YQeH1WVgFZhnhPhiyKPBb0R3G4HBwuEQPAe5QXR/jEbecxfz6ExIjggepy+P3/Bnnu+eV8+t657QwAck7RbvjWA5vIycvia98bRfbwAEleF24j4UuAnvTkIGw+C5ecAEbSpykAK/5ezUt/XcOMGbNZes1IUrMhLVNMA+Byyv/FRCC2AReEXUSDsHUTNDS0MOesJJJSoaEGnvk9vLPmCGfNd/HJe4aRki7zDeOISAlmL06Xo50B4G4xAIyKmSLUAKAvXUpgUBJQA8CgXDZMincR1X/2s5+1m0F8mvuuMgDIm0SpBSXPy5vA3s4AED8gEY9//vOfU1RUZNLZd9eXbUiQud17772MGTPGOFxlzHKtzDv+6CiEi4As4rT09dnPfpbCwsJ+W+HOovAbGxvN/A8cOGCct92VIJAsCfImXUwQYny4//77Ox1/Tw0A8bxFlBeOUlpAMiO88sorrFu3zphA7D8u7M66Kpcgj0v2APtLsjvcddddLFy4sLX0gZwj6yTnSLv2Hx/Sv5gy4sfUUdyXP1i++c1vmjIGcqgBoN+2r3akBJSAElACSkAJKAEloASUgBJQAkqgHQE1AOiGUAIDQ8DO8mp/Zrdx40Yef/xx7rzzTmMAkM8P7UM+Z5PPQe2AKvszPfszNw2sGZg1PJleRXyWlPIVR+Hfv7+NqqoQn/7MTOZfAh53zADwuz288cpell6ziFs+42TLZnjoC2uJRDx8/muzScooIxKOkpKUTlVlE/v2bWX+ggmMH19gouKf/r8K/vCb9/ny/Yu54EpITrcNALtZ+eoR7vzMxZx/GaSlwDe+2Mzbb2zmpk9O4x++lErYbdWWlwz5kk3AH4D318B3HnqV2WdN4wv/PJL8USAmBhmvnLNtA3zlc6u57vr5XPtJkI/q166Af//hKq66aQTX3zyOvDwISQ6AqIc9m+HfHtxndI/7vjOJK6/O5pn/g7++sJlFS8ey9Jo0Yy6QDANuJ2zdAP/xjT0UHSzhc1+dwfDRITM+p9NLY32QyqpiCkb7mHvWBFK88OiPt7J+TRlf+KdLOP9ScFpZ81u/ZN3itW75ORCI4HA5OSIZAB5bR3mpn0/cOt8YACSRr4ylvgb+8iz8z8//yqfumcun7hiO2201HAzAzk3wvf+3jgmTxvHQ93PwZoSMmcJpov1d7YwHgRCkuKGxEfbthuUvbSMzI42l140iKxsamy3zRdSJMQzYJgAz8oiHHRsjrH9/L2mpGUyfkU91DYRa4NVlUhLgEOctTOFjn8olJx8ysyVDgeQfcOByO9mzRzIABKgsK+Huz42iYHRszU9mQ+s1SkAJDDgBNQAM+BL0fADxAnNnUf6dCf7Haz2+Zn3PR3H8MztLIW8LwrbjtLM08rYAbUfRy5tWcarKufIm9kQyFdhlAOQNcH++ye0qDb/MQ+ZgZ27ozgQhhG0OXa1pdwaAjm/ybTewPC5s5Q8FGZOkEBNzgkTdy/cjR45w9OhRiouLDTvJ4CCR+Dk5OSaif9iwYcycOZOLLrrIZDbIz883Yr+srXCXOYoJQw77jxTbACDivv1HSWe7SMYo5gcZl5wr49RDCSgBJaAElIASUAJKQAkoASWgBJSAEhgYAmoAGBju2qsSsD8blM/l5DM8+czuySefNAYAKcshj9uH/VmbfP5mZw2Qz+akHKmdxVM+a9Nj8BAoOQQ//vdd1NdHueOuycw5zxKZG2qlBMA+Xn1xB1dfexk3f8bL1s3w8Lc34/Gk8fUfjmXkWCsqXdK7S1R7WMR4L7gc4IrAr/77CH9+YgNfuv9qLrwCfLESAI//Zicrlx/mzs9cyqJrLNH6Fz+EVW/t5uqbJvKZL4hIDxEHtDRamQCSvLBqJTz8nQ0MG5HHQ98bxahR0Bi2ShY01lkC/b9+9R2WLj2Pm+6AwlGwejn8xw/fYMlNBVz/8YmkZ1t16D1OB0W74DsPFlFccpSvP3wW8y/08tQTYgB4l0VLJnPV1dlkZUFVpVUCQMwS//WDcooOHuKh789h7vlQV2cJ70kpkJ4KzQFrPE218Ltf7eaNV3Zz/4NLmH0upGVjpRKIOzoGuwtDYXn4sGQAWE95SYhbbzmHCy6EloDFob4O3nwFvv+DZXz67vP55B35uDwQjYC/GbZ+EOZH/7qaM+dM575v5OBLt9ZU7kwrhj+WgSAKobBlbti7Hd5dVUZyipfFS7LIzIWaWqitgdwhVjmGpmAYj4CwjwisXV3Fjm2HyczMwuv10eIP4YqM5O2XYMf2fUydE+a6mycytCDKyEKHYWT2iQt2GQNACxVlJdz1D2MYNaYtO8LguYN0pEpACdgE1AAwyPZCVzXaeyp0dyXQ9xeGrsZv99/T+dnz7a69nnLprfl3Jcx3HMfxxtWZuaOr8XU3/47Xdey3q4wEtiFDBHlbyJe25I8K+ZI/KrozWNgmBtvwoNH8vbXLtB0loASUgBJQAkpACSgBJaAElIASUAJ9T0ANAH3PWHtQAl0RqKmpobq62gTcSFZNyTAqJQCmT5/eLkOqBONIBlL5kvOkHKcE8Eggj5gA9Bh8BBqr4Vv/speKynruvnc28y6ExibwN8Ebrzbx8l+3cPW187j2E7B/Pzz+8yOse38T3/nxYs6cZ4nKTSErOl3q20skuQjikjZ/2Z/qeOI3b/HAV5Zy7qWWqC9p/P/0ZBGv/nUPt995KRdeCSmSLeA3sOzP7zHv/DHc95V8Uy5AjmAYaqqhuRmqSuHx/6mk2d/Eg/9ayMhxVsp4RxTCzfDSC5IafxXXXHcBd3weGhphy1rJAPAXFl87iWtvmsKI4VDbCOkp8O6b8Oj3t5KRmcQX/nk8U2fA80/Dsmdf54qlM7nmuiHGALDyzYOkpWQzaVw6P/l+Cy+98hI/+eX1nHsRhCLWGGX+koUg5IeMFJDKGT/41nbWvVPM/Q8u5OyLIeKyhPj2yf/bWwDs30qK4fnninh3VRF333MRFy2UcgfNpPqSjemg+AA88OUVnHvBGO7/6jh8qUhSfkIheO0lP7/86ZtcsXgBn7s/iWYpHeCAI0chOwcy0qwRBMJWRob6Klj9Rh1jx2QwaZrk+rcdAvDaK3s56+zxjB2H5E0wZoj6WsgfLp/dxwwQrWKLZdYINcNPf+Dn3TUbufbmqdx2RzoBB+QPsU6UMfrcsGMXPP37I6SnJXHbnbnkD7PGpRUABt/riI5YCQgBNQAMsn3QU4G8q2nFX2//3JOI9N7C1J1g3dP5qQHAWpHueHZct54aImzxXv6IsH+WtmSvSGr/E2knfgw9va639pu2owSUgBJQAkpACSgBJaAElIASUAJKQAmcHAE1AJwcN71KCXxUAmVlZZSWlpqsnGPHjmXLli088sgjpqTrlClTjmlePrsTo0BLS4sJ5JGsmpIFQD+H+6gr0V/XWxXcJRI8HICSIvjetzdQV9vMPZ+dbzIAZEv0dzk893QTy1/ayuKlZ3PNrVb0+qa18F+P/onrbz6PBQtHkSER9Q6oq4WK8mq8SREKRuTiCsOzTzXzx8ff5p7PXs78RZCdZ0Wb/+K/jvLGK/v4+K0XcOUNlgGg7BD86IcbaGps4v6vXEBWPuTmQVMjvPfuPppaGjlzxgx2fggP//gF7nvoCi69IonqWsjNht1b4Q9PbKexLsyn7pzOGXMknT5sfBe+/92/sPCKaVx1zXgmnWE9Xl4Cf332ACtePshnP3eRMSikpMHqlbDsuXcoGJXFrbdNRSpgHDxUypgx+YwphFUr4JGH/8bHPnEuFy7MY0ShlSa/ri5Ac1PQGCdGjUwlxQP/8YP9vL/6IHfdu4DzLoPsIVb0vf1/S+yWfATWIT9b363I+/ffCfH0k+u47ZPnsuBy8IebSfF4aGh201QNv/9tMQ31tSy6cgpnngMtfnCE4Zf/vZ7tW4/yiU9dzaKllkFh/y7489OvMXJUBlcsnsfI4VY2gKK9sGblAUKNIxk33oNTkuRKloLYoLZv38EVS6ZQMBYOHK5k2VM7qKuNcufdFzAk3zIRtCr2UaucQ2UJ/OanAd57ZwuXLZnA7fdm4MuwDAOmqkPE2gfr18Kf/28L5543nYuvhGwpEaAGgP56IdB+lECvE1ADQK8j7dsGeyqQdzUKNQD07/rYvBM1A0B3NLoaf3fX2c93lWGgp9freUpACSgBJaAElIASUAJKQAkoASWgBJTAwBBQA8DAcNdelUBFRYXJvimp++0SnmIA+NrXvsakSZO6BaRZOLtFlBAntAmrUUJEaW6O4m9y8eJzFTz9h5W0NEW4Ysl5XHV9ATl5sP4dichfw7ZNZVxy2ZlceWMu02al0dIEq9/eyzurNzN50mQWLJxKMBSlpKSEw0f2cenl80hN8hhB/m/LdvLCM+9y9XULuOiKdGbMzmXfLvjjEyvZtrGWeedMZ9E1Qzh/QbpJsf/OqnpWvbGfUMDB4qtnGIG5vCxEVfUR8ob5mHf2MI4UwQvLtpqysuedP4/JUzKprYZNH1Ry5EgJCy6ZxqyzICULmuvh4HZ48EuvM21mAedfOJmFi6CySs5v5u2332Hy5Ilce0Mhwwot5fnwAfj971azb+8R7rn740Si4PH5OWOmj9RUTP+bP/Sz/NXVjBs3iquvm2BMCCUlR6ipqeKcc2aYjASH9sFvf7WKrZtKWHrNBVxwRTLT56STkyvqumUD6GgAkAEEpKSCRNEHofQw/Ojf3uWaa87lgkXgS5Erm4jgwRnxsH0zPPnYe4wfP4Grrs3F64N9u+GpP77CpKnDueb6mYwcCXUNsHJ5Nf/xw18xLD+fL3/l05x9odNE8v/58d0898cNhFuySUnOobmllqg4ACIpOFy13H7PPBYuzmLISNi9K8zXH3yOlmZ46JsfY8454E5uv71376hn+0Y/f/ljMevX7uaCS8Zywy1nMnkmZOQESUv14JXmw5KpoJmnHl/Jl+6/kkkzwZsSwYmzXQYAzQaQEC8fOggl0CMCagDoEabEOUkNANZaaAYAi0NfZQDorR2vBoDeIqntKAEloASUgBJQAkpACSgBJaAElIAS6F8CagDoX97amxKwCUgUv52xVbJzbt++vdsMAPGfl8r18b/b7WpGgMTaY21R5lEC0QhNTRHqazwUF8H2LeUEAw7GjsujcBwMGQo7tsCBPS34m5IYXgC5I/1MnubDlwSHDwY5ejDAoaJSMrOTcThDZOekMXxEtjm3sR52bI5wcF8zdVVuRhT4yBzayKgxqdTXwLZNTabvrBwPU2ZCakaUglEOqqvhyH7Y9OFR3G4HGRkpJCU5mDwlg6GSct6NMQocPQzbtpTTUB/A728hIz2HaDiJKVOTGToC0jIhKHXmHfDW3+E73/w7Cy6Zy5VXDaW+WereNxIKRcnJSWPKdHB7IC0DE+0v6enLSqT9I0akTkv3MLwgnYlTk2nxR/C6nPgbYdtmKDlaSyBUR3qGl+zcVNIzkpk+00VVGezdJUaBaghnMKLARWZ+I4XjXAwfkdRqAIgpD3EbxUGTP0KS10k0CnWV8L1vrmTRZQu4cBGkZ0jUfoggARzRFMJ+2LoBDuyvp67xENlZGdRUh8gbksF5F+WQmo4xBUiof+kRePGFg1RX+VmwcCLnXAgtQXh3RZDdW1torHeT7E0mJBH9slnktnbBjLkwZQZkD5UMD7BrM+za1cLYSQ6mzPQxZLgM3x+bg489u8spO+ylujiT2ior64FkDxgxGvLyhX2AVJeXgB+ef6aCF19YyT9//UYKJ4HL24THKXzEJGElFlADQGK9juholMDxCKgB4DTeHx81ursv0HUnaA+2N6oqgPfFLtE2lYASUAJKQAkoASWgBJSAElACSkAJKIG+JqAGgL4mrO0rgZ4R2Lp1qzEA9DQDgLQqJoATyUjas5HoWb1JwDYAyPdwNGoEcKfDSTSM+ZJId6cDHC4rVbuk9W8VgmUgsbrwYRGIgWBIBOEGwiEHDmeE7DwvOek+GvxBHHhMm9KEXGbac0lwmZX+3f4uj4uoL1+mP6ChPkQk7KauBqor/QzL95Gebon6Ma+JOVeE+pKSeo4criUrI5chQ5LJzLLakpT3LncEf4OTD9fAfz/6KhcsOJPrbxqCPyJp6xtIz3STPyzpGIE5FBGRGpPOv6y8lKzsdJKSXSSnuHHgJRJ0EglZc2hoEBNAA5lZaSZbQWqKZSKw0+fLlISpy2XN32ZoZwCQ+Ura/0jsAlOaISRjdxCNRoiGnCx7qpS6Gj9zzs1n+mwfPg8E5bmIhNFjfj98CA4dqjSlOQoKhhkOUsbB3JtRcDmsNS4+Ah+ubyQjy8UFlyRR39xCJJhkhuV2WOsk+0PmZh9uWRt77PKgtFMMBw5VMXFqDjk5MowWoNmUloA0omG3OS8aAafZAPIVxeEI4MKFI+pm/w7Y8H4J0WiYK5eOJCkDos4GfK4UNQD05o2vbSmBfiSgBoB+hJ1oXakBoO9XRA0Afc9Ye1ACSkAJKAEloASUgBJQAkpACSgBJaAEep+AGgB6n6m2qAROhsC2bdtaDQATJ07sURPxn0kOtoCqHk3wFDjJCLtx4m40PrQ6TvBtnar9fPxzsZ9FVI5EoyZbrAjR8j01SWTsoFG5TQp5U9veiuS2Om77MT60u/0wQkZMdpFshGK5pnXMImK3pTHA4YgQjVoGBjlJovjlCEchEAiSLMo48O5y+MG/PcfNt17FNTf68KVDQBR8Vz1erwePI611yvYwIwSJECASlflEcTtE/HfhwEcUF+EIhMMyd4dJ9y/CudvbebR6vJguxgVrClbWDDnEABBtNQBYj4j4jyNCJOShshiefOIdxk4YxpKlY0lKsdqQMchpPjc0tVgCv8fbxsH2bxj8EQgGoL4OdmytIycvlakzXPhDItw7cTm9uI9dKtNR7GFkv0i/5cXw/vt7GDN+KBOnZBhzg2QAiNJsWEXwgnCKCjNr8R3iBnCEzG9JJOEPwjsra1m/bgsXLzyLM2Yk4RR+zhbcDrleMwCcAi85OoXTkIAaAE7DRbenrAaAvl98NQD0PWPtQQkoASWgBJSAElACSkAJKAEloASUgBLofQJqAOh9ptqiEjgZAieTAUANACdDun+vOcYAIN23qu9tgnTbqFqviD1kx/PHlOBoTIQ2In2EZI8VCW7J2XKtOxYRLteJGN+qfltyt2QbMC3b/YjoK1f6TaS9C6eRyS0DQIBoRJRmUaT9OBxOHNFkE9kef0j0vozC7XTS3AzNtfDqC/DU/73OxQvPYf4lacw+FzySZZ4gYQJg+rLMAm0+BWkoQIQQDlOT3m3mYx0iZIvJwTIo2JkLJGuAiP0OyWpgq+adpLG3DABtPbU3AFgzNvxEcY94xAfAKy8fpKE2wvSZY5hyxtB1AAAgAElEQVQ4DTwuE2Bv4ZDTYs25JNNCzF4Q79uQ4ZSXwsGiWpKS3YwYmUpWjnWunNfOLNBhW8b7QGR+Uhpiy5bdLLh0IvlDY+Mwxg/b1iAZDUzIv3mgNY1/rCGfA44ejbBi+VaSknxcsXQSaanSjlV3wBkzj9jbU0sA9O/rhPamBD4KATUAfBR6g/xaNQD0/QKqAaDvGWsPSkAJKAEloASUgBJQAkpACSgBJaAElEDvE1ADQO8z1RaVwMkQUAPAyVBL/GtsQdiIxW0B+SbS3JJx42Vgez4m1jz2i20AEOHbyhUvgrAl0IfxuV1E8ONEovhtA4Ddk4j3Etnd2WHL/CaU3AjskjkgEpLMAqIjN+FwhHA6ki1x3NFsCfLh1Fb12pQSiCnFgVAQr9tDQz1sWFvG6y/t5+D+GjzeKBOmpPPxT89meIELn8dnTABWXn6rb5uRZWCwov/bChnEDAgm3b01HylJIKUQpG9Jld/e1GBL17EUBbH8/21JDNqMD2KgsIR7ay2kf0mTT9RtSgI0NcDKN/aQmupm7vnDSMsQAj5zdqvA3i6vQBtnyRTgcUqZgCgbNnzA7DMnUzgq1ZxgWS7aTAPt9kW8PySOzeYPJNW/k6nTfTg90oYl3AsTy0ZiRm/9JIYI21sSM3wE/PDy31fhceZwzrlnkJsv4wsZW4W0Jv/Fi/5qAEj81xYdoRKwCagBQPeCElACSkAJKAEloASUgBJQAkpACSgBJaAElIASUALtCKgBQDeEEkgMAidjAEiMkesouiPQJnDHn2kLuPFSsv18W6R6m9TclSQrsq+Iv3GKb2s3co0VFh8fmS6/yzXWER9rHt+HZRCwjAtSRz4mWUuK+U6GIiOQZP3+QJS62gCBFo9lWDBdBMjOc5OS3JrYvp3M3TZb+ydbHrfZ2KykMduw0MayzUIRH1cfP7+2AdvZD9rPXuhZUrjJMhBx4nQ6jAmgoryJA0X7cHtbmDlrGj5XsjmzI4KOfIWbZEqIL0VgGxVsA0Bn+8YuS2AbQ6x2HaacgFkJ8YCYtu01txi1ZTRoMwHEL/qG9dtoqG9mzJjxjB+XFetaSi7IYRsAVPbv7l7W55VAIhJQA0AiroqOSQkoASWgBJSAElACSkAJKAEloASUgBJQAkpACQwgATUADCB87VoJxBFQA8CpvR3iJX1rpraoLXLwRxNepYXOigl0JNpR8u8JcVuQFoG5syMu67552sTSh8NEIlYGA6fThcPhwOG0ROqO59tt9mT8PRnv8c6Jt1p0ZgCw7AMuk2FAyhnI76FwmIrKciKRIMOGDTM2h+YWPylJkhmh7WgT7u3H4o0VbedZQn2bAaMj147txBsLbDOA4dpa8kF+O3ZtJGOxlRHAKgFxsKiEzMxMMjKT8cU8FFKKwV4RZyxTwkdlrNcrASXQ/wTUAND/zLVHJaAElIASUAJKQAkoASWgBJSAElACSkAJKAElkNAE1ACQ0MujgzuNCGzZsoVHHnmEr371q0yZMuU0mvnpMdW+NAD0JcHuDADxfdvifkcxvyvRP/7agTUA2GUARC5vnwpfxugPBoxhQ8oXBCIhItGoMTa4HG0zO9YAcPxV6anlo2NmgY7GBVv87zwjgfWonY0gPneCVfbAthTYNoTOslH05e7StpWAEugNAmoA6A2K2oYSUAJKQAkoASWgBJSAElACSkAJKAEloASUgBI4hQioAeAUWkydyqAmoAaAQb183Q6+Vci1s9T3YgaAbjvvtARAT6468XN6Kmx3bPmjGgC667cVe4eO7etE1JfD2Ul9g3AkQigcwuPxEiGKOxZxb+U4sI4TMQDYfZqqCvb1XUygowGgqxUx0n3s5GisLVvejzdmSGYAj8PKQtBm7ojPIdAdyRPfE3qFElACfUtADQB9y1dbVwJKQAkoASWgBJSAElACSkAJKAEloASUgBJQAoOOgBoABt2S6YBPUQJqABjcC9tRqO1SRm0N4e69EgDdkbO77FgCIJGk3mMzJHQ3q7bnWwX1Li6Jn3/8nE90/h1NBMem5+96zJ311bFIwPHE/lajQidd2HH7nRcdsFptMyhYpRisx6xD4/57vtf0TCWQiATUAJCIq6JjUgJKQAkoASWgBJSAElACSkAJKAEloASUgBJQAgNIQA0AAwhfu1YCcQTUADB4t0Nn4nWnomq8wmvCtSXuXeKzT1SKPnFWPTYonHjTvXLFRzUAdEcwvv2+ELyPl8GgJ/0db/729fY5nWUz6LyPtivEAGBnBOi453oyvl5ZZG1ECSiBPiGgBoA+waqNKgEloASUgBJQAkpACSgBJaAElIASUAJKQAkogcFLQA0Ag3ftdOSnFgE1AAyS9exEfY0XZmUWHSOyW2c2gAaARKerBoC2iPyOa9XRAGDvsfjzOjdAxBsApHiBfaWYTuzCAJoBINHvDR2fEuiOgBoAuiOkzysBJaAElIASUAJKQAkoASWgBJSAElACSkAJKIHTjIAaAE6zBdfpJiwBNQAk7NK0DaydgG89HDVV4a3o6igu85iIse3i+jvL7d7PGQASne6JGgA6Ct49yQBgrVdbvoXurjkRZh0zAJzs+Lrqs2N6/56NvX0GAKsQgL071QBwIuur5yqBRCagBoBEXh0dmxJQAkpACSgBJaAElIASUAJKQAkoASWgBJSAEhgAAmoAGADo2qUS6ISAGgASfFt0IuJHHSKp+okSxkUKNS0NJHvTCAUg2ddNZLUaANot+IkYAGzxu2cieFs39hJ2lUL/o+zAeAPAyY7vhPrvzFTSsQGzx9pm3fZT+7ITWgLghMjryUog4QioASDhlkQHpASUgBJQAkpACSgBJaAElIASUAJKQAkoASWgBAaWgBoABpa/9q4EbAJqAEjgvdBpBL8lrUYJEsGJCxeBCOzdFaKluYnZszJwOOxo804kZzUAtFvwEzUAdCv+22vW4cTO+ukNwb6jAaDb8Z3sdu+J8B/fdjsTgL1n20v+agA42cXQ65RAYhBQA0BirIOOQgkoASWgBJSAElACSkAJKAEloASUgBJQAkpACSQMATUAJMxSJPxAutOd+kzwSngyvTNANQD0Dsdeb6XDxpeof/toTbAehXAQ3lsDWzfvo3BUNouXZuN0iQEgbEVhR93th6YGgHY8BtIAIAM50ZT9HfdZ4hoAZKRtm9ji3H62agDo9VcNbVAJ9CsBNQD0K27tTAkoASWgBJSAElACSkAJKAEloASUgBJQAkpACSQ+ATUAJP4aJcoIjyfQqYD00VdJDQAfnWGftBBnADA/mrT/sYh+0fUjEA3Bu6vgp4+uoGBUOvd/5WyGF4DTCQ6HSMNyoqv98OzHaZ+OvU/mMAgaHWgDQEdEsionciS2AaBtJl1lQFAD14mstp6rBBKLgBoAEms9dDRKQAkoASWgBJSAElACSkAJKAEloASUgBJQAkpgwAmoAWDAl2DQDEANAH27VGoA6Fu+J9t6q/4f+yHqkIh+J5GQg4ZazNeWD+AXPy1hy7YPufFTI3ngoRnk5oGztQRAh96N2hozBphobLXQ9IoBoKs0JZ1kbehuP/SJAaAH4zvuuLpLw9LVxd3MX3dfd7tBn1cCiU1ADQCJvT46OiWgBJSAElACSkAJKAEloASUgBJQAkpACSgBJdDvBNQA0O/IT7LDLgpaxyV37ssIzp6Icz0XkY5TnFvotE6ki8LrJ0kw0S9TA0BirlDr3o8F/UMQ8BBohvIj8M5b8Piv91J6eAhllTu558HhPPSvBWYbtxoAWq+NzbHVACAmgHgDQF/exYnJ1x5VT15j7HM7fa3pThyPoe1pP71uAOjh+Lpcpe6u7255jzP/nr92d9eJPq8ElMBAEFADwEBQ1z6VgBJQAkpACSgBJaAElIASUAJKQAkoASWgBJRAAhNQA0ACL07r0OIlq/ZSjTxjpZ6O4ohKZec2AdHh6D0xsbXWeRe4Ooth7lzml+Tp8c/ERnzMFDvr8dSOlFYDQGLei8cKxgGieNm5KcrvfrmOVcsjlBzMxBEZRshVxJe/NZEvPZRCOBozANgNxN+OagA4ZrF7KszLhWoAOIl7RQ0AJwFNL1ECg4OAGgAGxzrpKJWAElACSkAJKAEloASUgBJQAkpACSgBJaAElEC/EVADQL+h7mFHnYV5xkvmUoC8fV7xkBHUo7gjTlNqHEeUqNQXjxkALIm9OzNATH6LxtqwVba4UUdM7fNjj3ayfJy2f6wBIGLEf/s/B1IT3WkqoJuGrczqMXXPfqC9WaB9tHQPkQ6S09QAkJgL1V6Ylt0bMhkA9m6Hvz1zhFWvhtm8vplIOB2nr5j7vj6NLzyYhNwvDocYc2I3zjG3oWx4OzXAqW1u6cnKnmiAe6evaF010iEFfk/G090rZsc2OnZ9suM77thOFJLdWA/mf6Lz7QlDPUcJKIH+IaAGgP7hrL0oASWgBJSAElACSkAJKAEloASUgBJQAkpACSiBQUNADQCJtFSdx8C2xcyLlO9EtH1LNbeOoOQACIMnFHvQDRGXPCoCowNX1I1DhH3JR97VEZVGwxD1YPRNOUSfl0tiWcqjLjvbQFsjrbJlxwh+OcXurlXDDxIlTBSn5CsgFI3icnhwi1Jqi/+2AaDVEWDlN7AakydbT0ikheuVsagBoFcw9noj1taWfWhZbcBt9mE0CFWl8Nrf4IU/F3H0cIiWYDG33zuVe/8pF08yOJxRy7DTej/Ygr88oAaAXl+s+AY7T0HSp132a+M9NQOost+vy6KdKYGBIKAGgIGgrn0qASWgBJSAElACSkAJKAEloASUgBJQAkpACSiBBCagBoBEWZyuE2Dbz0RMgn+xAMRr61FC0QjOsANX2Gk94QkSdohYKVc4jQEAUe+dx6lqHW8AiBP8HSJ5hiwFSZoRyTL+sA0ArVH8XeE0TQSM6BnBhSMmolp2AGtO7Y+YISFW4KDNAGC7EhJl3XpvHGoA6D2WvdmSdf/JTg3GDCheE7hfXwv+Bti4DooPQTAIRYcOcM78HC67MoOkVCsbhxoAenM1TqAtNQBYsNQAcAKbRk9VAoOTgBoABue66aiVgBJQAkpACSgBJaAElIASUAJKQAkoASWgBJRAnxFQA0CfoT3BhrsyAFgSuy2HW5HIQUIEaYmEcUZdpEZ9uOVyV4ioMxSL/LeS6zsljD/iscL5HWIQ6EINikYhYhUt9zscSCtOWvCIVB9NNqH/kU4yAMRPUoZgmxPaDAFRMGYEifm31SiHMRK4cFMRqjTlCnJcOUQImRGbLAdm1naEtH2dVTLgVFW01ABwgrdMP51uZwAQE4DsWrGsyP3gdsCGtfDUk6/xuX+4jJGjwOmGphbIzJTB2fd0Z8YbeU7uZS0B0GfLqAYAC60aAPpsi2nDSiBRCKgBIFFWQsehBJSAElACSkAJKAEloASUgBJQAkpACSgBJaAEEoSAGgASZCFaxcKO42lvAAgQIkQjfloIhcAb8pDpTsXthLCzhRABwiZVuciUIv+7cePDaaR8b/vaAe26kkjlqMkcUGfaCOIljNdcn4oDT7sRxmtKtpQZiWUcMHaDVvFNrAqNyHNOvDhxE4lIMgIXzTRTVF5EyO1nePZwUkjHjce2LRip1VKv7K9TN/pflkINAIlyL7aNo6Mtp/X3CBwtgteX76Gs7Ch3f/YiMnMhHA3idbljmmv8/pU2O+Zsjy9vYSu1qtYm3i5I4BF1VwZAt1MCL54OTQn0HgE1APQeS21JCSgBJaAElIASUAJKQAkoASWgBJSAElACSkAJnBIE1ACQKMt4bAaANm1HMgBYSk4ZtRwMHKCloZ5p6RNJjyTj9nlwGbnez9HGw1RESnGmQpIziRTSSCcTHyl4STHndXZIZoGAmAoIc5QSmiL1JDdDkiMZX0oWqWSTTJLkETCHLV3a3yVBulwrpoOkWAS/nCVp08M0saVuK45wEqOzx+OJeklxJFMbrKWk/jA1jgqS01IY65lqbAteY1sQy4ETopK1QCKoj1O+IFGW8COOQw0AHxFgH1xu35W2lC/fK2sayUpPZeUr8OGGzdx42wxyhkJKiiTYiOKMOozW77TFVykDIHew+S5HV3vZNrr0wUS0SSWgBJSAEjhlCagB4JRdWp2YElACSkAJKAEloASUgBJQAkpACSgBJaAElIASODkCg8cAcKrkc+5sHvZjbZJ/RztAyEiITvYGDhoDQJY3menO8aS70gk7AjTQSGPQT0OkkRZPI1FnhEP1B6lpqCYvJ4+5vnmkkkkyUpj82EPi9AP4qaOWDyo3kJuZRaFrCJEgFAfrqK/zc+bwOYgVwD7iE/SL1C9ZAyTngE9sAlFMNoFm6qmlnPWVG6iv9jNvwvkMZyRppJiI6JLQYQ417aEx2MLI3Cmkk0U6PpOzwG3sBu7TJoe1GgBO7jWs96469t6070Mxuog8L7/X1UNVGbzzRhVOV5QlN+SSlQlBqXYhwn+sGam2YTwARvgPx1Xf6EroVwNA762ltqQElIASOH0IqAHg9FlrnakSUAJKQAkoASWgBJSAElACSkAJKAEloASUgBLoEYHBYACQdPZt6bMdyH/xh/W8iG2Jnu+4/TzaJMWOcr+jdcb2MwEi1BJga/VWgs46JmWOYWR4KEmudFoo50DDYUqD9aRlZZPtyDEsdjRvZUPxWupyKjknax4XsZA8hna6L6SkQBWVbKr+kKqGCs4omMQkx2hTTOCD8C527y3irOx5TMqdQIrT21q9vK0xsQAETMEAwiLaQxNNVLkqOMR+1hxZQ111E1dNv5pJTCGLDHOOGASKg/s4UlNKyJnKqNyxFJCL18zAHcsA0KOtPOhPUgPAQC5h/D3YFqEfbwCIxGpdBP3w/DN7qat2cuGCsZwx24rpD0Qsrd9+FXKaZqJYd7NkB7B+77oouxoABnIHaN9KQAkogcFKQA0Ag3XldNxKQAkoASWgBJTACRGIRCI4rb+09VACSkAJKAEloASUgBJQAkqgGwKJbwAQed+W+C2R3xb6rZrzlqRmnSFSm/VIm8zmMAnpLVHOilOX/yx52RMTmOVxudr6OyJszrNEO/keaT3fbVLcW4c9LqtH6xFb7msT8uRs6TN+ZBI5b9sV5HnremmnNWe4+U2ijm0BspFmDlPMnppdZLtSmZM+E3fQS7InlUqOsqVmOwcDpYweOpFJnGHmVksVyxv/zlvhV8gkja9nfJuRFHS6I+qpYyfbeWH9MuZMOJNZmTMYxQjcJLOF7Wwo3URaMI3CtEImZ00ijQwzKzmsOcisQhafiMc8WEUVpRRTxH7e2rWSqCPC1ROvYzyT8UR8uEIukr1eGqjiiP8IW4v3csaYaUxmrCkD4JByBZJOPdF9Hb30KqMGgF4CeVLNWFH61mazC13Y95+8IjgJRRwEW6CpBv6ybD9Ol5PbPzMatxfqWupI8WUQFROAdXvjcMrrU9TsYfOKYBwAbVk+2g9Txf+TWja9SAkoASWgBFADwCm0CaLRaOwNgzWplpYW5DG3243H4zlmpiKEhEIh5LvL5er0nFMIj06lhwRkzwSDQbxer9k/1pvQYw95zrxv7eL5HnZ3yp5WW1tLZmZmv84vfu36teMB7CwcllRpjlZRV17P5JA9LD8nJSXpHu2F9ZG9ZX911ZwI6335emC/Hsn3QCBw3NcfGYf8u9ZR7Jf9IvvC/jfRfh2z/82Ua+SQ1z89lIASUAJKQAkoASWgBJTA6U5gMBkARMi3hPo2yb2FZiPXS8J4SRcvKehbaImJ+dZ5XjwiJRuRujpUStAdIJscPBKFHokSjDbhcfli6eZFxpZYdr+pad8YbSTgaCaVFLLJwiWmAZHxopLw3k+Tv4n0pHRqm2qNJcCXkoqbNCOKB2PiuMukxg+Z0ctIm2MmgyQzaqd51GWkcxmvJadbcmRb7gMR818ofYokn4uLsxYygtG0hMHtSqKIQ7y0+yUOhvYzZ9JZLHAtMun+/TTzIWv5Y/jXeENOvuC7n5nM7nTLV1DOq/ydFdtWcPmoJcxPu4B8hhgZ/giH2MUO/rLteWaMm8nHkm4mlSyiMRYyAzFXtJkiJPq/kRqqORQ8QLLHx+aGjewu3s4VE5cwnulkMsSslRBopIk6Knj76EtMHDGOqUwnnWycyJqcJuo/oAaAgXw1lv1rGwAk84Q1lqhD7sEWYzUKR5PwN8Lbr7dQWxXkqmvS8SZDslSziF1tvT61WXesoH/LgtS9AWAg5699KwEloASUwGAloAaAwbpyPRx3vGAjbyZscUbEMRFGbLGjh83paac4AVtAlu+yP2wxVUwksnfkcRHQbCFOHtdoWmtT2KxsbvK9O8G0r7aTiKMifJ8Oh+zHjiYAmbf9eicmp86E4NOBzUDM8Ximof4cT7ywb/+7Zz8m92rHPWO/jsm9I+K/bYzrzzFrX0pACSgBJaAElIASUAJKINEIJL4BoE1WtqP/JSa/PlJHrbPKiPROv4vG5hZcWV4CEpcectJSHyA3awipjlRjAPDTgIMWmvy1NEeacTncZHtzSHammBj/UASynXmEABHDG6knhTTKassIuv0MTc0j5PdT4BuJlxTqIzW4nS4qAuUku1JprGvE6Xbid4QJ+Vz4PGlkkUOIFhooMSJiRiiNpuYg9V5w+zwkESYVnxHrvfiMHG4J3m0GAFtKlFj6p8t/Q3Z6GkuSriWXkYRwI7bpo5SyoWY9xaEixuaNZS7nk0amMRS8zev8vvq/ScbLA9kPMaMLA4BE6j/Fk7x/YB03FNzCee755JGHGwdlHGIbG/m/oseYNno6t3M3mQwlGrNVuGIZDsSAIVkZpJxAA3U0UEtFtJx0RyprK9awu3obl09czARmmeslB4OYAJoIU0sJq2teIDMtmTnu+QxjNC5jADh9DjUADNRa2wYWMQDIPRhvAJDXHzEAuGlqdtNYC7/46VtMn3YmS65Nx+0DiceTO1YyhYhdIN6yYsxKxgAgn2FppsKBWmHtVwkoASVwKhNQA8ApurrV1dXs27eP999/n7q6OsrLy5GIZDny8vIoKCggNzeX0aNHM3nyZLKzs43goWLuKbohejAtWX8RyDozhdjPSTN9HeXbg6Em9Cl+v99EF4vAaPPqrwF3Fgl/qt7T9p6Mn/PxOMcbNPprPU61fuJF9c7mZpuE5Lm+yAQQby4QE5scPTGxxZvfEsWgcKrtDZ2PElACSkAJKAEloASUwKlJYDAYAGzykWAEp0ci6JvY17iL7cFNZGdlkx8dSU1THbs9u2kJB5iZPBd/RYhUVwY52dk0UUslZdSVVDEifQQjU0bhcrh4v/xdvBkeCn2FjGMiHpKpizawJ7qdWn81WZEcRqQWmGwCxQ2HKQsdJi8rhxEU4sFDA/Ucrj/MMG8Bqc5UYwA4XHOYGl896SnZjGMCVZSzm400NVYzuqGA8flnUAXsaNiO21tHgTef0Uwhk7x29cHtDABiAJCvMop5suTXjBw2jCVcS3o4C58rmQAhqqgx/9VF6/E5khjCMDO+ZhpZGVjOi6XPMiqzkDsz7jXR9R0P6UsMAL8K/Jw9JXu4ddTtzGEuOeR0agC4g7vJII8oEpTgwGVS/4vQ6TL+hSaaqPRXGOOE39VECsksP/Iy+5t3sWjClUxkNlkMNanW5T8/YWoo5d3Ay1RVlbFwyGImuM7Agae14IKMuWPy9I65Abp7PtHvYDUADMQK2UU2bKuNy2TpaMsA0FaGwxGGF5Yd5mBRCRctmMuZc62cAZGo5CAJWJkrY3k8rJnEypVEYz+pAWAgFlj7VAJKQAmc8gTUAHCKLfEvfvELXnnlFVavXm2Efzsa2U6H3dl0R44cyfz58zn//PO58cYbjTmgs6O3Ur6r0SCxN52sz86dO83X2rVrTSp1EbUlklqMImPHjmXGjBmMGTOG/Pz8LvdKXwiAiU1O0vxZadLr6+t54IEH+n24dlmPr33ta0yZMqVH4mi/D7KXO/zZz37GG2+8wbBhw2hulmSJbYeYnu68806WLl1q9rGdyaKXh3DaNHfvvfced64PPvggkyZNOm7pkI8CS8raSGYLeT3as2cPP/nJT3o0nvjMN7IHXn/9dX7729+SkhLLxRdrRcwEcv+mp6fz8MMP94mJ4aPMX69VAkpACSgBJaAElIASUAL9TWAwGQDkbz6Xx0kJR9hev5l1Fe9wxthpzOQs6mnkz/V/orapnlvz7ySFTKLNDtzJDnazlUPVBxjjG8eElInkM9KI96UcZnPtRnxuL3NT5zGEEdRGatgS+YCqhkrOzbqAXIbixkMNVWz1b6CivowRyYVMT53ODrZxsOwQU4ZOYxzjjZi9N7CHymgluT5prYCjHGQ9a6gtq+SyrIUUesdRR5QDFLG98j1GZxVwnmsBeYyISf1W9L8dk2wbAI5ymD8UP8ao4YXGAJAcTCXVIwJ8hEYaCZsofK/hIOOVx/eyk/dqVrO9YgvnjD2Hi6KXMsE96ZgtZhsAHq19hKN1R/l04d3MYBbZZHdhALgrZgBIjjMAiGhqCac1jhr2Fe8mIysDZ4qMys0LB5eZEgWLxl3JFGaTbTIASM4DsQ+EkQwHa3mDrbs2c82YG5nqnYULr6nGbsdNWyxknpb0b5WEsCKurWIJ7euoW78NnhICagDo71c/6c++2yz7iBH/Yxk4Wk0A8ngEKkvhz09v5KyzJ3PWvCS8HssAEIoGCIesz6OcDiva3y5dYWUAiO1MYwAYPPtxIFZD+1QCSkAJKIETJ6AGgBNnlnBXiCgiYsajjz7K7t27240vXoS1BfzjRXFKdoBPf/rTfPnLX2bIkCH4fG0ptXoaOWmnUDZvjmKCqD0oMSTI8xIhfToKxAm3ecCIpsnJySZDhOyhVatWmS9Zp/jIf/MW1RF7qxr7fvvtt/OFL3yBOXPmGNFb1jsjI8N6Yxzt6K/um6jgRGQqH5IIE7k3+/Ow79E333yTCy+88LS4x8S8tGbNGmN26LjnZEMesFgAACAASURBVP/+y7/8C9/5zndMRgb5gyv+0Negnu/OXbt2MW/ePGMss/eZXebCbuXvf/87V1xxRc8bPcEz4/8NWrlyJZdccslxW9i4cSPTp09vLV8iHwhKev///d//pTMzg8xHvnJyckwGnY4GgRMcrp6uBJSAElACSkAJKAEloAQGPYHBYgCQ1PIhgjRRz352sbF6AyXVJVw17mokfr+eBl7kBdbt+4C7x93HeCabaNxqKniu5kkCQT+3DbmdbHJx4zVt1VHFB03vs6N6C9NHzuAMZlPScpR3aleSnZXDIt9SMsnFhUeKB3CQfazc84ZJ1z9vwtlsD29l+97tTBo7iTmeuaRhfVYiMl+IAG5cLC9/lQPhfYwfNo7LWEQ66Ui8sCTIf+zwE7hbnHxxwufICg+RD1TAaRkAbOHf/n6IIpaV/omC/AKu4BrSIhkkSUcmMaGfqEtS70OQKG7cFHOY1+tfpKylhLHZ45junsUoxpmyBB0P2wDw28iv2HlkFx8v/CRzmXesAeDAY0wbM407uIuM6BCiDjFci4wfxBV1gMP6e/xQtIimSAN5riG00Ew9NayqfYtN5Zu5acItxgAgBRDkPykCEI6GqXSUsYaVbDqwicXDr2G6b5bhLM+7BYIDgg6xCoTsuGrTlyXwW+K/xF/bUde2zGqXjRgMN6oaAAZqlWzx39pR9ied4aBkSIWmZqitgfdWV1FWVsySa6YxohBcxpkir0xiQrH2YZu832YDaP+YGgAGapW1XyWgBJTAqUpADQCDeGVFuN2+fTuf+cxnkDeCdk3j+CmdqAFAhHkRSUaMGMFPf/pTrrvuuhOKIi4tLaW4uNgIx/LVsQ65RJGfccYZlvNR3inpMaAEZK1FpH7iiSf47ne/a0wAIvzb6es7Dq6jAUBEV3nslltu4Rvf+AYTJkww14vIJt/lkD1lH6eD4CoipWRPGGgDwEUXXTSge6u/Ou+JAeDb3/629UFLh9ec02E/9tY6nAoGAPn3R16P1ADQW7tC21ECSkAJKAEloASUgBI41QkMJgNAmCCN1LGf3ez0b2PXnp0snLaIGcyhGT9/iDzBnv37uW30XYx1TTTp8Pexg2eqn8DrdHNv5ufJY5gR+USgb6KOd+ve5r36t5kwciJncT4HWw6ytmY1o/LGcrX742QzxAiCTTRQzBFeLXqFIH7mjp5rou4/KN9Avb+O1ORUstw5ZHuzGJU8nFyyTLT6y6Uvs7t5L5MLpnKu+1yyG7JwRqM0JDfzTsMmnAEntw69moxgpqUoOhxEHJYBQKKR7cTkB6L7eLn0LwzLH85ljmtIJxWfPCkGAMlNLl8uL35aqKaK/S272VDzHjl5WUxxz2Ako4347zVp+9sOO/5ZSgA8FvkVOw7v5OZRn+qBASCPqCO11QBgSe8eqiNVHIzuJegKMpqxZjxSgOEt/0q2V+zh2pE3MpXZpJNpxH0PLqLhMOWuUt7mbTYc2siS4VczzT2TVFLwisEgZgDwOwLGACCHJbtaNdcl44FVTMAdE2Jjqdfb5QRIfOFVDQAD+2pr3wu2ocT+RLuxEQ4egD//6W2T+n/a7GQyc6K4zZaSq+wz21po/Yy0Xcx/+wwVAztb7V0JKAEloAROFQJqABikKykC7fLly7n11ltNBLekRJajo6B1IgYAEXPlS4RbuU6i/7/61a9ii2c9QfXYY49x9913m1TxlZWVx1wyevRoPvjgA/O8lgLoCdG+PUeieSWCXwwA8fW7u+q1owFAxDQ77bxEzUo69htuuMGUC5Do2Y4R2aeD4KoGgL7dsx1bVwNA//A+HQ0Akhmls39X+4e49qIElIASUAJKQAkoASWgBAaewGAxAIjQFomECDtDlFPKruB23tu3hgkFE5mXOp9mArzc+DJNTX4uy7mKka5RRpxbxxr+XPl7hmcM5fOeLzKckUaSC+A3selv1r/K69V/Y8SoAhawhO0Nu/mwfD1zC8/hBvenyAqm0+IJU0ct1VTz19IXqIiUcfbws5nMdA5wgG0lm6kOV1JWX0JaqpfRQ4cx1TeJHPJ44+hb7IzuZebIWVwYvZC8ujwTJ+x3R6j2NOMMOzgjeTRp4SScJqTYaYR/OSdiviwzQFFwLytKX2RY/ggu8lxDKkl4IljiuMkxHjQGgGrKOEoROyt2kJcxhBHekWSSjQefEd0lm0F8GvJ4A4DJAHCSBgBxIjhwsze4hz3hbSQl+RhOAS20mPT+qxpWc7CmjEsLFjON2RRQSKqJ8XcRCYYp85TxOm+x/uhGlgy7mpnOGZbJQeL6I1Z1gRb8JnODzFdMGC1BKyNjsieFZJJbjQDWXRWfiN2O6U5sE4AaAAb29dC6F+z/S3EK6yg5CuvWVbBl82Y+8elLGF4IgVADSe60DgNWA8DArqD2rgSUgBI4PQmoAWAQrrsI/pL++LbbbqO6urp1BhJ1LcJrvOh6IgaAjijslNqSQvtb3/pWjzIBPPXUU2ZcEmnbWRS51OmWN60iFp8OYnCiba+OpovzzjuPd99910Tsy96R5493xBsA7LZSU1NN+n9Zc3nsN7/5jclKYf7M7FAG4HRY80QxAGgJAMx+lNcvzQDw0V+JTgUDgNyb8jrVkwwA+/fvb81gczq8bn30HaItKAEloASUgBJQAkpACZyKBAaNAUC0tXAECbutp5o9oV2sr3yPJG8yZ2acQ0N9E4dcRfi8ycz2zSOPfCSq/YPgep5reIahGbn8k+sLjGCYiauXyPRGGnit/mVeK/kbI0YXsNh7IxvKN7KhYi3zJy7gJvftZAXSafaGqKGSWupYVvMcFU0VzB0xl+nMIkyEAAFTamB/ZA+ltYcJRuuZnDOBcUzk7SNr2O3dy8whs7iZWxjCUBO07ydMI5JVMUIqbiOEy39StsA2AYgBwC4HUBTex0uHn2XEiFEs9NxgpHFnFNxR6+yos4UGGjnkP0iFr5hafy1n+eaZsgRBkc1DIXLcQ0x5AGkzhKTTlx5E6PRQRRVPBH7DjsPbuXHczZzFXHLJMTH1hznADrbw7K4/M2PcDG5x30YKmZL439wSXqy6534iHGzcT0nkIP5QE9muPFqcLVSklbFq/xqK66q5YMrFTG2exnjXOArSh+GNuomGQ5S4S3mTVWw4/CFXDbua6e6ZplyCV6R8+RjLKe0HzLijRGimmd2BneazrjyGkkMuSXjxWFfgiK9YaX6xygQkcg12NQD0/yts/DaxCwHI/gIXLc3g88D2TfD6io1csWQWwwsgKwNqm6tIT24rp2EVALD2WUebSWfFAPp/ptqjElACSkAJnKoE1AAwCFf20KFDiHB75MiRY0Zvi7ASuShGAYnQlsckQ4C88ZWU75J+X77bhzxvR3/bgq393RY+nn76aa666ipTK/54h5x38803t0sBH3++lBaQN62ZmZlaAmAA9p4t2kva/8997nP8/ve/bx2FrHXHfSB7Q/aQmEHEIGCn9bf3Uscp2G28+OKLrbXAuzKkDMD0e73LzgwOwrgnJQCEq/CKZ9oTE8bxJmGX8HjnnXc466yz2pVf6PXJJ0iDmgGgfxbiVDAAyP0mxrRf/epX/OM//mOn4OQ1b8iQIezbt++Yf+/UCNA/e017UQJKQAkoASWgBJSAEkgcAoPLAAC4JRK8jj3BXexhN9meHEYynqEMxU+NkdCTSMeFjwBBNoa385fQa9TV1fOVIfcxlmFEaTAp/UXSf63yNbZWbuTCSReZyHRJn//0gSeYNWY2i7mR7OhQQg5L4D/AXpbXvoajJsmUAJASAq6ImzOcs0gl3Qh/xRxif3QnQVrId4zgYEMR65reY8qQqdzkuIXh0QKjQUsqe0vQDhoBX6TrthT2lgnATv8vkuIhinji0G8ZWTiKpdxKFqmmPyv1ftgwkcwI+/17CbhbyHflk2Ti4pOpoBJHk5PxvklkujKN8UHMDPXUm7T9IxmFHz+rWcFf1i9j6cyrme85n+xQGh53EnvZzera1ZTVlXJO4TnMYo7pWTIiCO90MgzvcCwVv5uQKbIQJEAjLZRSyctHl1PaVMGiCZcxlkIyQ2nkufNwRzymVEKx8yjv8DbbDm5hce5VnJE6C59kLIjYVdkjRJ1W0n8pAiDmjheCz7K/dD83FnyCyUwmnSR8+IwEK+aItg/DbBuFHdOdOPdf/Eg6GgDs8ptSylP+Vt27d68JwpG/aXNzcxk6dKjJ7KrZV09sPY8V/a3rbQHfMouIHQeOHIK3lrewc9cO7vnCbIYVWOf5A80keVPMdW2Cv+w8q/X4/BNW64mdfeLECOrZSkAJKAElkEgE1ACQSKvRw7HccccdPP7448dEV8vlItSKwG+XBBg/fjyzZs1iypQp5g1hVVWV+dqzZw8HDhwwkdv2m0Y7Yl/eMNrCprQlouKYMWNM1oG8vLzjjrKnBoCsrCzNANDD9e6L03784x/zta99rV3Ef3wJANlH9n6Qx2UfxGeXiD+3Y5YJSf0vRo9XX32VsWPHdpmRoi/m1d9tfhQDgG2WsLMu9KQEQ0/nJ/eqZgDQDAA93S89Oe9UMADIa5i8tv32t7/lnnvuOWba8uGIHPLv0+7du0lLa5+yTw0APdkpeo4SUAJKQAkoASWgBJTAqURgUBkATGBulEZq2OPfxT73HlJc6eQynGxycBKKVYJPIokUExF+lAreZiNHaoq5MPNsxjtGkGbEuChb2cueqr2Eoi3MzT2LUYyjnlperH4Wl9fF0tQbSCfLnCslAFaygv3lRYwIjWb68OlsbNqAvyHAeUMvZAQF5JBNSfgIRa49NNHIKMYYoXpd/Ts4W9zcMuRTjKDQRLCLPL6//ABJyT4y0zJJMXkArOh8Wyy0DAAiKToopYTflv2a3KFDuZqPMcTM1zIAhAlSSSkbAms5EjhkWpA2m1qaSE5Kpqy8jJxADpfnX8lw9wiOcoj1FevYUb6TyQXTOT/9Elw42M823ipaQUF2AdMzpjKZscZEsZ5tfFC6iRHefGZlz2Qow834P4iuZcvuLZwz5jyGeUeTxQgjwPtEoZfDHaaKSkqoZGXVKo7UHubisRcwidEUMsJE83uiPoKOsOG0KvwGjQ31XJKxkELHBJzRdCPki8HBEmXdyANimxBTwtM8wdtH3ubiEUu41HEpExhFFlnGAuKKxgTX1jrtVlR3Ih+dZQA4evQoq1evNiZ2+ZLPqF5++WUko93ixYtNYI4YAuTvYD16RqBjov42Q4BtFIkQxSO7jQ/XwdrVlUybkcv0uZCWAaFI2Hze7XLI3XesAaBN6k/sjBM9o6VnKQEloASUQKITUANAoq9Q3PhEKJSoRInsldrtnR1JSUlG0BfB//vf/z6XX355axSjCLpNTU2kp6ebSzdv3szPf/5zfve73xnDQHz6dzv9vzwmP0vk/8MPP8y99957XGJqAEjsDSV74ODBg1x00UUcPnz4mMHKWkt0v2SPkDesZ599NjNmzDDu4fLycj788EPkAwD5o0KyCMRnDZDGRECT/SftiMD2k5/8xLTXMaNEYlPq+eg+igFAepE/xISPHLI2wlMeO9lD1kTW4O9//zsLFy48LUowaAaAk90tJ3ZdZwaAjoK47Dv5gKGvDrnf7D7F5HLJJZcct6uNGzcyffr01swm9rWlpaXmtazjhyDSvpgExMS0YMGC1n8TO85TjQB9tcLarhJQAkpACSgBJaAElECiERg0BgARgKMSDh6ilhp2hXey/OArOLIdRAMu3N5kyhpqycjIYWRGAaMYyVym4cXLAYrZ27KPuppyhmZnk+JKNpHtxfW1hP1hzsgbQzaZDI0WEHQE2cFm9lTvJD99OO6wJMGHgCvIUX8xzoiLsZ7R5Cbl8m5oHSUVZczKncF4zxjSSKamuYKqpHIjDo5irImC380ODpQdZFjmGDJ8OaZNZ9CFK+Am3Z1BXkoeqaSZaPqO0cl2FoAqqnmq/mncPjeXeS+jkEI8sdT7LfjZxx5+s/3XlPvKzBaTQB/rMxwvDQ2NnJE0lXtGfIZ8hrOfXawuXcWWo1uYMeYsLs1eSjpphKhme2ATBysOUTh8JGMcI6mhkT2UUlpTydz0mUxwjceJ2xRQWB1ewVub32DWpDOZkjKLiZxJmojvote7oDpayb6mfZQml/PB0Q3GXDG7YDqjGMZExpFBGl6SCBCmjAqWV7zK0LyhzGc+qWThMFkOpERByCoDEBYDALS4GtnJVn7NT3m97DWGuQu5LOdyFnIxk5lCBlm4SRIKhkFzLLo7ybSWuEdnGQCef/558/nPTTfdxMUXX2zWddmyZfz6178mIyODH/zgB+bz4fi/pRN3hokxsq4NAOaTO6JIRt0k6ivglRerqW+s4u7Pjids0m1ECYaCeN3emI1IDQCJsao6CiWgBJTA6UtADQCDaO1FWJU3byLsi8jX2Nh4TM12ESbkzd1rr71Gfn5+qxhrpxsXQV8EDvt3yQDw0ksvcdddd9HQ0HAMDRFIRJCUkgEitqxYseK4bxxtA0B8BHl8o3YJAM0AMDAbT970f/3rX2/dQ3amiI6jkUwPP/vZz0w5B1l72TeSBUCO5cuX88UvftEYCGwTgP3HhBhQxDwgorYYTWRvzZ0711zfmWg22IW0j2oAEBHTNuQIS7lv7D/ET2aH2CU/Jk6caNqK59tT1r1p1rAF1ZOdU0/+SO0PA0BPxtHZep3sdSez9n19jZjP5syZY8xn9h6Rfxvi74F4A0BP99uJjLu3DADxWTf+P3vnASdHcW39M7NZq5wjApFFkoQECGSDSSaI/BFscrINJj2DjQMmG3hgG2OMccAEGzDBRINNzsaAMGBJCCQhlHNa5U0z871/9dzd2lbPzqxWYQVd/MTuznRXV926Vd1d59xzm2tnWJ3D5BTz9W1zHHfWebvfFzIm63OdKOR68TGxBWILxBaILRBbILZAbIHYApvGApsPAcAhwKrWCi3WIn1O9P6Kz5VsV6TqmjqlS4pVU5JQLfBdpl4dVlRodMevOSJASknN0zzNT81UWVGp6pVSKl2sRVWr1b9LX22Z6K7E8pQ6lHZz0ehrylZouao0t26Og46L0kVKZJJKFBerc3EndVMX1apWJCGYs2KuBnborz7qqUx1vWrr1kgd0uqqripVhWrTtUolidBfojk1i1ReVqkSpPLritW/ZKD7vVRlKlGZIwD4JQAqiUbOqEor9fSy51STrtHIzsM1MNFPHdTOQdqrMjX6rOYzjal7Vyvbr3BVpNJp9y5Xgtpjql57FI3QcA1Re1VqnuZoWma65tbMU2Wis4aU7aWu6qikiNifr0nLJ6m0MqHSdFor62q0ul2pEvVl2rF4kLqrmxJKaLVW6FON1WerJjrbbNN+sLYTqRAgMgTx+nWq18RVn2pp6WJNWjRR7Xu1V99kL1XWlmiL0r7qpPYO3l+jWi3SEn2w7AP17dRXu2uYEiKQosKRDSAAJEFf00knArA8scyRNG6su0pj6z5U7eqUdqkYoiMqjtSo5Fe0jbZSmTu30sVnV0sunQJ6cG05Tj5MAGAP97bbbnMKsT/84Q913HHHOdB/wYIF+t73vqd33nnHfQ45gD3YuBRmgeYIAAEBJ6VMpkivPyeNHztVQ/forlH7dRCiEhlISAT7JJJrifoH8v/odVDi6P/CRiM+KrZAbIHYArEFWmuBmADQWgtuwPP9DXaLuD7qqKMcAGu5vsOXB5iA7clxhYAQAByoAgD2/uhHP8rbG8CfysrKnFHK999/v0499VT3va8oYBV36dLFSSsTUU4BdACEDkst521INmLaPTZl8zpzPeuzf32TdV6XCGvLlRXuiwFAkDBou29rjqVfjJEPjkVFdxswng9QKsQehRyzdOlS7brrrg68jyJpAODTnzfeeEODBg2KBKOxLSoCBx54oObOnev8x/pvMvbWnwceeMCRCCjkJeNlxC8bq9+F2GZdjmktAWD69OnaYostNkhOtvD8t7+ZbxA0wj5tfxvRA6KQScVVVVU1eWG0Y/meecXfUSA/n0Ncsrxz2Jh6GXdTPrB5S11hfyhkDWsJAcCP+KZubEG7/c/pD/+sfeviF5yTCyBlbcglwcd1sZfbiCkpaVhnzS6tUYfw+8E16DtjTd9tHaJ+k8k3JRDUX2jP7NmztdNOO7m0MeF1zepeFwIAbeEfUfc+OY06sYeNjZ+SBHuMGTNGe+21V7PDk0sBgLrCtjQb+2Qlv5/2e9jX/WN8gl24fsad/llanUJ8e118z5+b5uP8ZA5am/xr2+8QkBhzO4b12u6dtMPq5R5RqB9St53HT7Ot3RuxCccwxvzjb8aG69q4W4qidbFFfE5sgdgCsQViC8QWiC0QWyC2QOstsPkQAAgrJ1J8pv6deksTZ03S6IHHqaN6qEztVKJyJzefVkIfaZz+NfYNnbvraeqj3irPdFQyU6RUstqJ7wOaQwqodTLfReqUTiiRVZlPFWeUSiJOT1x6nTu2XBVOnt8hgLwLJuRIBDWqcselXSQ+xwUgfgrAWkmVZdoFoHURgvnBf2nXQv7jiOC/hBPg5zfUBhqBQ8B/+gx8vVK1mqaFGrdggvqVdtOQzoNVqVLXrmrVa1n9CmWKSYHQSCKAOhCUjEpV4lQOuFZdul61yXqtdrHxRSpztIASJ7BQnyRifqW7YrH7HiAfML1CZWnoCiUuzUJdskartFxrtFpzquaoe+ee6qLuKlaZilXheuTeM9z5QPxYqsjZu4MjPWQcnYO/Z2uuJqycoFSmXoM6bCnoFLRKjuBQpFKXBiDo15pEWku1VO/rXd2x8hcar/+qOlGrXmv66PDio3V450O1q3Z0agylqUopUyQVBzQKLNyWS5gAwLs5+8PPP/+8C9hCBZK9VvaZrrrqKpca4Kc//alOO+20OAVACwY2FwEAckhdRkpnpJpV0u9//akq21XqpDMHqFPngNTC/9eG/htVAAISAKUxEUALmhYfGlsgtkBsgdgCsQVabIGYANBik228E8IEANidI0eO1McffxwJ3tKyAQMG6P3331fPnj0d4NqpU6dmG2xANeAOQNq8efMajrfr+wDHyy+/7HKLAx754ICd9Oijj+qEE05okIIPA6SAykgvQyIw+XgeWi0KuhDrGhBkALalKXCPWlmJ6DBAYZ+3FHTB5gDiZqdw+4h2ByCjGHgHQELfjAjgg+MWle23Lyo6fkMB4+QCIw8Y9sbu4QIwg1TYN77xDRfdHyZmWLvpK9H9MIwN0I0iM/zP//yPbr755gZg14+o9a+9ofpbiD+15pi2TAAI96sQAgxgmxEAIHYw3gCz9JN/zAMKQKE/ZkaUac6WllaC+cHxkFFYB8KqBz7oW8jYrAsBwFQt6IMBjUbQMQDeJwDwXUsjpGl7eE7kWn8MKMVG4Tnn292UWwqxS65jwm3A3sxhWz/pJz5g6xr3EdrEPWLHHXd0Ch9hv7dr+QSAKJA4ar7YudjKyBeMAb9DGDOf8wkm3H/effddJ3HYXMlFAKD+qDXHj4A3YotPDjHCC23Cj+1eRBusPrtXGAnN/vavZ/PJ6jaiDD99gL2l9yvaYb5t9je70WcIa6a+k+sebnVwvj+GtMXGJ0yaiRqDMJHGbG59xufMfvibrTvYiWNZf2gr/scatK4qIq2ZK/G5sQViC8QWiC0QWyC2QGyB2AJyKQAhrfNM1pYLcDHg2ix9pndr39LEGZN1+Db/TwO1nSrVyUXK12qFFmqh/qNxmjp7qo7sd4j6qpcq6zspmSpWfaAIr+K0lE5INUUBTFfOa3AGhfm0UkmoAQDFxN1nHKCeTBUFODz/XAXZUPJkrYO3UR3gSGBtItr5KwFLwPT7DdMnob2TGG/8L4AVgwMAu9G4D0gAFGDrgABQo5SWqk6TV36murqVGtiltwaor8pU6igF9el6FSWhEATKjsHZQbSyQZekL3CEhExSqaKMpi6bptKKCnUp6aHKoiKlUgG5gWD7hNaoWKsCgkIK9DOpVDKjTIJxkFIJCBDVWl2/UqtWrlLHTh1VlkB2H0i/nbMbLeFYy6yOtehhRRYjrU9Ua41WaYZmakrV5+rbvq8GFPdTRyL3U0VKFLVz9iylzfQnKa1WvZZrhcbqQ90x81ea23G21pRWa9vybTVkwTB9rfPXtEvZYFdHcao8uHgy5VIHtO34fylMADAStwVqWaAY+7bsw/Xp00fXXHONC+4x4nVbnsNtpW3B7KNkCT3ZhtUbCahe+nhsnd7710ztMHgrjTogIQRTG2fq2j2J4/3byujG7YgtEFsgtsCXzwIxAaANj3kUAYAHt8WLFzcoAIQBle22285FRoYjrXN10wcBAH0fe+yxxpeBdPAy4F/jf//3f3XxxRe767Mxb+CMnQQAdPrpp+e06sCBA/W3v/1NSJQbQG5APqSFfAVQwIAA2g4IPXXqVI0bN86xXMlTD6gI6xWQm+uMGjXKsWHthbUQsNLaQR+JfgYMA/gKkx6oE1tjI4t0/uCDD/Tqq6+6F2XIGn4ZPHiwy0lNnuytt966Icq4OWAsn01a8v0555yjP/3pTzlPoX0Aawb6+qCVgUHYHRtik+23316fffaZGxM+D+fUhixCOgr7fGP1syU2ac2xmxMBgLbiwxA/GI8oELdHjx4NEbs23v/+97+dIsSHH37oXjgZa4tiPuSQQ9z84l+uiHl7KWUuPP300/rkk0+cCgjzirr69esn1i1+Hn300S6FCW1sTmnEH7OWEAAssp81g5di5iptYd0AeOXfNtts45jzkK1Io2KR+GHfLsRvDNgH7DSlA/oNMM21IWuxxixatMhJ62+55ZYO9GSNQKmDdrC+tFaNwG+rgeevvfaaWzexNWQMfvbv39/Zn/WJucsct2htVD8YJ+tLVP/XhQDAmv7mm286H8PXGCPayHVoC5sWX/3qV90/1iPswfesK0cccUSzw5CLAACxi7kQJl/hq6x92AJ/NFDaLmJ9nzZtWuS4ikkNNAAAIABJREFUUB/pU2zuWPQ6iivcE5Bg9P2NerknMtaMPf6PvdcV7DbCANdlTIkEYYz5Zz6G/Vi3+TdixAgxh22dt/O5l9KGsEoIfgipMIr8FzUQRupg7r/99tvufmj+zk/mHe1h3eEntthqq62cssMuu+zi1ijGwAgXhcy5+JjYArEFYgvEFogtEFsgtkBsgfVrgc2FABCg6Skt0yJNSU/W1EVT1bNbP1UkO6p7oreSDiRfrJVaoalaKFUntVf5buqV6aoiEO1ksVYmA+S+fX0AhJNSHsC7GODPEQLqlBIwNXgxkeelSmaSyiSR9XZh/0EzsrnAXWJ6B+o7lDmINrc/s4hgVjTA1enHBAcgZCDvb9BiEOUe6AM0lgA+T7ljizRTMzWxaoIqyyu0a/nOLna/2OW6p2H8azy3kQAQXD2ZDjqcoq/JOk1dOU3l5e3UI9lH7ZIlqnWKBxkVZ0pUlAE0Xx30KVUZcBmK0konUDygNWlVp6tVtXyp2rcvV3lxO5WqUgmVuWh9a0VgBnqaVp3TDiC7epZwkSCdwwLN1hzNWThfu/QYph7qGVAo6hNKFJcrQe+MSFEkpyRQrRpNykzSSwteUHXPNZqzcq6GdNhVR+kw9VVf14Z0yqVrV4ILJgKKRpBWoO1GZocJALz3+eldeV8jqIs9v7feesvt3aIO68yZDZZav6vDF7E2I98Eszzriu5nKi0VJ6SqxdKf7npbvXr20KGjt1WPnsHUtzkc5UExAeCL6Ctxn2ILxBaILbB5WCAmALThcQoTAAAsIACwkc93PNwBWPgF8AJQiUjNQoovr/urX/3KpQKwYtf3gULYoyeffLIDDB588EGdddZZTY43mV97wMzVBpMjBuxhcx+wb+zYsW7zv7lC/YAv9913n+68804HILiHrETCgS4WdWlgm9UF2H7kkUfqu9/9rgPeo0gAvr3tPAgGKBoY8ONHfHIMgM29997rAJEpU6a4NAo8aDNGudIgcB5gB2P061//WnvssYe7nLXJIo1NIaGQccx1TLhPe+65p/7zn/80KEiYnUy6n/H9wQ9+4IBQk0e3ug3UsnYCot1www2OWUz/AfLCICkAHi8pFHw1DBxtrpH/4Tlif5vyw8SJE12+9PD8DI8TvmwpANYFYG6pbxx00EEOOCWymvEKF0B+gEEKfYAwAnBHYfwB43wA2Hx8yJAhQu0BablwIf/cRRdd5Mg6gNwGLIbnEucBLo4ePdrlqWN+hCX7o/ylJQQA1sbf//73QqkE/6WwjpoUOb+zJlKIeiedCXMCQlGhsud+/y163wBt5suTTz7pSDOs1TYGPkHGXuBpB4ou3/zmN/Xtb3/bgaOtLRC8fvnLX7ox9a+PXRlbSwHAPIWIcP755+vCCy906zMEAAhCtmZHtaWlBADyFbKWowrDNbETBXvQHtrFHKJdrNtXXHGFSynCOEHgOPjgg5s1SZgAYCQtrolNw8Wi5wH/Z86cuRZJhu9/8Ytf6Cc/+UmDQoJfB7bh+wsuuMCdS4qUW2+91d0juCdQTDnA1nn/XgVhjXsI91gjfbRUEQOCyT333OOuSx98f7J5jF2pl++GDx/u5CEhfVAsHRA2t7ngr3fXXnutLr300oIkJP/whz84wt8rr7zirmf3Gd9m/mfMf4gBEE9YP88880yXrzKfklFr50V8fmyB2AKxBWILxBaILRBbILZAbgtsLgSADIB0IuVk+WtdzvhFqtJyzZkzTyXpCnVs107LV85VWacylXTqpM7qqh6pjuqaIE1hSulkQqtU4gDl9i6iH2n+hCMAABSjCFCXDGT/3TsLIvTpIII8XRQg0C6C3oUOZyPrE5ycjXH3kf5sqDCX8KOGHUjoKYQ3QpH2YWP0fxhkNLIAMfOf1n+qxUsWaUjPIU7Wn5j7oCNBuxql/5s8mTsCAPLmqWRatYl61ajGqQe0UwcVK6k6rXaQaGm6POA1JGoc6SCTLnX2ySQbCQBOcSFVq/nz5qlfPyT7oSEg2d+oQNDYK45m7NAFCGB4LFNTV6W5K2drdt0c9erZR93VV5XqoCQKhag0FNGqooCgwTgUZ0RyBv6YsXKalrdfrhrV6j81H2hw2Y4aod3UId1RqisNcH7Af/6JfVVsA/Wg7aYBiCIA8O7MHg3fQahH9p93fQK8IFabqmO8xhVqAWZdlvHjqCY2Y/A09jWlSROkx/72qg46ZHeN+mrHBiEPjsxFH4kJAIXaPz4utkBsgdgCsQXWtwViAsD6tuh6rM8Hby1ans36SZMmuY15k3cKX/KSSy4Rkfq28Q/IxPmAONQZBWQVEhVvjFE7Fqn473znOw2XjwLQwxGEUTm+aScPrADoYQKAXdOAsieeeMKBDwCJECLygXLhKGeA9zvuuMMBLFZMohmbWi5i++7ZZ591gCSFdoZBy+OPP17kuX/hhRccGcIICe51JZPNAJX9mcs1ADloE32xvNuARO7h0b0srnsxcIl+oRxBxCfRqKbcYPUbcA2oZrLalq/av7qfQ5rPr7vuOl199dUNOd7D9gHEBYTLN07r3sNNe2ZrFQA+//xzB+xit3C0cUt6VqifEO2LrwK2htU7uB5ALCAv/kiuuHCaiHw+zTn4A/MTAJlrASIztym5lCCi6gWo/9a3vuUAYJsPUTZBfYCX3PD8pE7+XXnllQ7EB/i+7LLLmlQRlmX3560dCCj7l7/8xRF1bE4YaJnL7gbacn3OAYy95ZZb3BxsroTrs/Wzd+/eDpiFcNRSooitk5Cf7r777iaXj1qz/XWH6+Mz999/v+bPn+82EPCbXMSWfAQAS/cCmYB1j6j4lhTay/0NexJNv/feezd7epgAwFjgJwDk55577lrruVWG8sOcOXMi677++usFCB5FYOGEn//8547w8t577znVAr9EqW6E11fqPemkk1wbWTfxiShFAPNvf22FWAIJh42fQu4f1GHPETfeeKOzLaQMCDh2Xw63n/5BCjHSiP+9pTJA5YN7I0obVmin+a4RbviOz1mPuPeF1xvqQ4mCazL/IO2wmcU5zaUwaIlPxcfGFogtEFsgtkBsgdgCsQViCzRvgc2FAADom07XK5lMuAjwOtWrpr7WAdouWJ1I/pKEipMByO8i+N3PIMKe49IJ4OckKeEDif4QnJdOpJXJguhE4SeJfncP3lkom3McMO6h+OFgfa6WPcyOclV4/5qmCTc5cjsqe8nQsAV1BZH3q7VSi1csUZf2XVSeKFdxJumUCjBCQDgIeu0XpyrgPkwonQjoBEDygVC/RewHSDu2c13M2iLj2cFXLahL1au4CBsRXU+ygCCFgRVfBcAXRrAjqmtXqyZdrTXpNerQrpPKVRGoH7ho9qRLlkC9jn8BOIuUvzIqTWeUStaSgECLtEQfabzq1tRr94ph6pPqrXbVpVKyTI5p4EQVCI6gBezDZce0DS4MYQKA/07E+zoEcN61Cebg3ZC9EgvgWleVuTZohg3cpEBJJJiRxdl5QqBCsUvBMXOG9OI/PnfqiTsNKVW//o2iHs01LCYAbOBhi6uPLRBbILZAbIGcFogJAG3YOXywgN8BBgBnAT7CwLp1w+T0kXkC+CKKLhxByLmW89miPpszg98OixzkOj4BwMCIKIC/yUtFCNA2ACIXAYBzTa4ZMPCpp55yoB6AgV3TbJEPXKEuk3wGqAQMJE2AFQNEfSAWQKs5AsB5553nlAUA5gDawhHL1N1cuwA9eGgnMvvhhx92QKfJq68v1zSCAy8Eu+++u5MEM5/gp0VxE3WJVDQkjHzAoLUNoglRudTD+eGIUaStSSnwRX3ZaC0BAGB8QxAAcgHT+QgAvCgSqQ+A6V79I+Zrc37JOBtA+OKLLzr1DCKSjVhjoGnYbjaXqZu5zXrAOZBrjj322GYJJPkIAJAZqB+FAlv3GjYcvP41R25gXt51112uP6ZgECa12DrE50Za4OWbSPPnnnvOKQqQg73Zl8KQvbEF/7AhBdtCgKIUEhnOmgTp4JhjjnEKK2HSR755bn0CaL/99ttdKhXWK4vUD/clHwGA4wHljzvuOLcxER6PfGuetRdwGUID7WmuRKUAoA4i8vMRAGbPnr2W/zO2gP+5CADMF/yE+y5tgwjjl3z3KNZQbMI6CgkA6UYAbyOnGSHA6vTJMcxbFCuWLFnivja1jlz2oS20l3sg9fM7BBFIbMx//C5KAQAfhCgQRVqifZB+iNrne/zPSvg5wlfsyfX8gP8x30gDASGClBgUu6fl85f4+9gCsQViC8QWiC0QWyC2QGyB1ltg8yEAsPdiOe0DyJniAt9DQD7f2JEGr/NMmkwkGrD7JtH4ucyYK2AjFMcRBtsN7ParjSQAcECLYkJMC19OB6E+k3Z9KsoUZYHz4CqJZEAACFIKBMXpFHjBK00FC4JGBPSBwksGVgXnwb6wkkkEogh5Yu0B99OptBvTetTLikvcHgEtNtUEG0PUCIBsaxP8P62K+qRTg6grqlGVlmmSPtfsZfO0XbsdNLCkv7rUtpfqi6UyjoPtsSZL2qjYrBQA/EAuIwPwGcqOBEGgQsc+CKnzmguqKHxEvwxH4lWoSOCkpM6g1CmjEi2vkiZ/Wqu/P/WavvWtg9W5p1RZGRMAvgxeEfcxtkBsgdgCm7MFYgJAGx69KECK6FqirpuTl/dlrCECEEF32GGHuRzDFB9gzgUA5QIq8hEA3MN9BKhmZm6pAgDnAUgAwvMQ6wNYABf5ALXw8FrUIg/HAEBIFDcHJgCqHH744Q0pF8KAFeAjzFqLFm0pAcC386GHHurkkqmj0BzLhbivgStE/pPf3GxoYBL+gD0AoolIp+QCF8PjR7QpxAWzYZiYgu2MtFFolHohfWorx7RFAkBz0en4GHnBDdwLjwnS5j/72c8aQO6wv+cDMPkeJjRS99///vdd1DjAN/5hqgOAilEEACOJ+KAj+dTJDY+SRC6fbI4AQJ3krcevUREJ97cQBQDaDwmJF+bHH39c2NDA0yg/BJRlDSb1Af4/YcKEBsJWlOqCX0e4fVzT2s18xQa2bhUyB5jX2AcgnLos7UHD3kt2gyeXXQCfqYProj5DZDd/+xHcfjvyEQDYPERqno0I6slFZGuub6xXtAeQnXQmzZWNTQBg7SaFymuvveZs1VICgM0Lu4f/+c9/blCriVJRAWCHNPDmm286kgdkD/7GB5vzUWxmCkGMg41/z549RZoYJPvxlaj7dXMEAO6FkEVoR0vIQxwbdX8gVQmqAIw3voiywU477eSICZYioZB5EB8TWyC2QGyB2AKxBWILxBaILbDuFtgcCQBEh+cqQYx4NJDtg/7rmwBgoHUU+O/20XIqABQ6dlZz8DMQMg9+BoIECSWdXQzGdxoGTSs3FcscBIYWcRFoRRQBIKAguOs2J7YfUBlIMJBwZI36+jolk0UqTjaeZQQAI3Sg+kDdZaRi4KxkSsu0TPO1UGMXfKxeFX01uMMO6qYuQU4HGxRSADgiQNlmRQDAhpa6jn0YZ9OsfSAAkOaVtHmkqevRo8d63Wcs1Cs3v+PQvggTAAIVkYkfS2++8bF69CzVV/fbVt16Br0z2k1z8yNWACjcE3LRjFq6/hR+xU1zZMvoVC3kgjXTpdbat7Xnbxprx1eNLfDltkBMAGjD4x9FAAAEZ4M+l/ywbaIDnAGOAx6Z9C4b58h7H3DAAY4QgES3v4leCEAbRQDwo3ftgdOYqOuSAsBnsdJ+ouPHjBnjwCLrt8l95wM5/OG1tvMZqQAAZ4hgB7DJVU8+AgBtAlgzSeyWEABsfH01A6KFibSlFBLhW6j7AthNnz7dyShb7mdSQhBZzPWJGiU9AFLquUgh7pUxxHAnMhOgk8J5YXlyIkmRXgdMYszWJ7Gh0L5vyOPaKgHA5l14vJj3EAAYC0C0MKjI+Bh4COAWlnoPR/E2iRCISHVhkf/4n3+tsN38dcIIDDavSDNy55135hzGXAQAqzPcj3AfrOLwemtqKvY97YdE9fHHHzfLnseuALMAsiZxb3Lq+dar8HhBPmCdMlsA7lKYUyii+Ck5otbvc845R4DInA+QakCrKaHkmutWl+9HHGvqB/weBd7nIwBw70IaP2otaW6eRvXNItybI6VsTAIAbWQ8jFDl+03Yx8L3pbDvGfGCNRnQm/sgn4WLpWMg1QDqLfgsdUHcyedrYbuZDD/+y/l2rw2TZKIIAEZIRCEDkgzn+D5GuywdDRtPbE7xkz5x/+DehDJNFDGIz3hOoU2QR/CxfH3bkGt+XHdsgdgCsQViC8QWiC0QW+DLZoHNiwDQCE04bDfRNGYdaK/Z9w5PvX9DEAD8a68twd9IAmiaAqBQj2tKACAZgAP7G97TjXTbCKMFBIDGv3MRI7yEBoU2JtgjWk8EALsoPfJJA416DwFZIOUIAEmVOAJAcHCdajRf8zR2/niVllVqUOetNEiA5UWeDER9QABIku6g7cKM4RQAkM4JuKGgTErAD3s47HeSQpDUbUOGDNGDDz7ogirikt8CwRyozyaXwB9Qkg2yArzxkhzZ/9iThmnbHTuqIsjcmk0isnbdYU9qu56V3y4b6whba3KtjxurHRv6Orn6GfhT095DalpfBJLm7Mu18/loa8/f0HaN648tEFsg2gIxAaCNe0YUwHjBBRe4HN0GlDXXBdu8DwM6gP9swqMOMHLkSEcqYEMewImNf443kBDwyAejbfOdqHfydPuFHOLPPPOMe8mw3ML+99SPhLVJGgOWGIGA6GM7B7AAQIIoYgAHKwaw8DegAkBbp06dXJQr4Da/AxZMnjzZRUUSIWo2tAhjnzzBZ4DeSONHlTABIBzBCyAHOOMXJPSRLcemyFwT7frII4+4KGSuZ/mLDazxx5jvkE43qe31AZgbWEe/7Xd+8reBMoyDk1P7P4lrP1dz2CY+iEuUN3mjIZpYH3wyBOMA2EzaCsaJvkRFsbbxKdhs81pLACC/vHvIyoKHpspQCBknqmFIc5999tkN4F3Y3kSkI0fPeOPLURHwjKFJgnfr1s2RhlDbmDt3rlO7MDn6cN1hENNvH2O/xRZbaIcddnA+wLzg5ZU2MId8qXBf3YTf+/btqw8++MCtT1ElHwHA90l+J7/7Pvvs4yLa+Zv5+fLLL7tUFbws2/VNsSBMckD+nRQiUQW7MceRp0e+3V8vqMcH7FkLIWORJgOVAs4FsH7rrbeaRLbTRupknSEimvayzr3++uvabbfdXDN80pS1C+CYfkbNYZv3RnJgjAFXGR+uNWnSJLcuYhMjihig29x9xycAhH2YlDEQnPxiKVD4zNY6ro9NWDe4R/E5pAvWRUBuikXI55snG5MAEPZ3IusZb4hW/fr1c+QR7M38sfsSx9h9wMbR7xM+gioMURtRY4xP3Xzzzfrxj3+cU00BX1m2bJnze8h0jDFtYd1Grp+UQoDvdu+1+78pLYSJHrfccosuvvhidz3OoQ30gXs/PoRijz9njKzH8SgSQV5BaYC+WYGcwnpw1VVXOb9jHnK8+aelBaFtkGq4tzIv8o3/5nxvidseWyC2QGyB2AKxBWILxBZoKxbYnAgAvs3SEdHs4VQAUTZuArS0NETTKoyIoC+kqoZrrxPi7kMzGUF2cJQAj6gfVkYIEwDWt89FAVn+NfIpAHBsc8fwvfU6IHeg7yAVpYuDL7I8gJVapinVn2tFcY06FnfSTtpG1atr1K5deyUAdx1XIiMV5YO/1reFWlZfmADw2GOPOYVY9gmI+Gd/l3ck3qcIovje974nyOKkUxs0aFDLLvYlOjo8N5k9ge8F3rdyuTRnhvTOW/PUq08nffWgClV4/HzT3PDhU/Oktu1RbWOQ17b/2u1aHwB4vjV4Q49V+Pqrs4qOtsY5xZZ0pmnKlKwpHD8pV8qZAoexOdIBVeTz2XznWz9I2VJclF18C2xbfFhsgdgCG9YCMQFgw9q31bVHRTcCAAEcGRiyrhdhU53NeaKzYYgCRh544IFuE3/fffdtAKoBMTjOcko1d72HHnpI3/zmN9251O8De5wHOE4EKNezSHQDo4x0wOf8o388wBp4bHmnDaigfnKa33bbbU6+3sA3HxQAPEEy2/KQh+3JtclX/Oijj0Z2Kx8BgPosFUHv3r0dMQPmLdGKJrFs5AnymZN/C4Ck4b0wIsc67cGO4Wj6dRlnI1eEzw0DJz6o11xErXsITiYdsA+YQ7FxoQ7ALiMEMNaANQC4Rgj5ogE2rSUAhAk6ufyi0LGHkAMBwIDnsA/hm4C0Jiefq14ic6+44goRQQ5QZ/niiNZFNQM2ea6o/rBNUCMh5zprFnOWPnMu6QEg+ODrFOYRQKBfaCcAJm3ea6+9IpubiwDAdei/L1dPf3gxxicpRmZi7QAIBaCeOHGi6y9+He4L7cE2ALisl1FzBZUWSFVcPyqHOm2CiMFagW0As8NkCtYj2rJ06dIGYJx+GCDKugXJiBd+iq0xJo3Omv6Nb3xDzz77bBObWXu5JuewCXDTTTe5dZR++elQuAag+xlnnOHGqhDCWZgAYO3insXGA5uHfrH2sGGB0gHAPwooyMizhobJSKznRDHQniiCWdhBNhUBgHYwbyBgXHnllU38gXZjD4ht/MPOftqeMCkHktUPf/jDSN8nch6yGIQa6g0rdli92B5CChEhViCUGAEGFZz77ruvCbGiEAIA9RuxhcgTVC9sTO1+zjUYW+7RzDHAfyPh0V7mPYXfOeekk07S008/3UBAtHsH/oBNGX/SlMQltkBsgdgCsQViC8QWiC0QW2DjWGBzJQC49z0PIC7UWpuKABB53RYhUj68BIQZQOK+UN9a+0AhBYBCbVTocRuTABCAthAAEkoYASBJsAX4fr3maI4mrPpMpSXlGl66m4pVrBKVqaiRNyAFAd9ttoQJALyv8x5GUAUKgQRdsCfAXgbpY/mOzyFwswcbl2gLRK8TGRd3TfR/zUrpjVeXaMw7E3TK6aPUc4BUWRkobPAvmGlNJ+v6AKy/LONV6DrdWps2d53W1l3IWPnX53pu6UkHgXns9UHQymTSDXtv4fU62ZA8pZCrrX1MIXZuzg75zq+prVNRMqnS4mAf1oIw16218VmxBWILrE8LxASA9WnNDVBXFMDIZYiIBLQBCMmXVzrcLF/a2lIAsLnOTcfyXRMdS6Tr/vvv7xZtvg9uSIHMca7yu9/9Tuedd15DPeEbFmDe1KlTXfoBA+zDILVFREIkABwENKRtfu562n388cc7eWsIAoAVFFMtMNCAtgIacSwlLENO+6ifPOP0OVyIlgasM0WCKECPc4jwBLQD+IuS7reIRoBD2sK4UcL2MTAQ9YJcqgQtcbOw/xjg2RwQHyXtbdfEfhAzAP8ZRz9a2+TezUYAnOeff/4XNvofm6wrASAM/LeEgNHc+BNlDQHAIvjDBADGDVA4HwHgySefdEQW2uVHHpv/4MOAdKwLVqIUAHjJfPvtt13ebuqxOc85BmhDOCLq3T7z+2drD77EuhJVAFm5hsmM++3hM9Y01gjOJ3rZlC78ukxiHeWQE088UWPHjm1QQrHjbIzo5/XXXy8US8I+QJ9Gjx7tcqhjY98+duzpp5/uCBHYwgB7W4ftIZnPWXsAQ7GbkWxsjeM4+gXBhnUrHB3+0ksvuWjvqGKKCKxZtBNQmLZaW4wwYWspqg8Qw4gSz0fgCRMAIHRALHj44YddLvvw+f782WWXXdxabZHy2I612ZRKLP0AfSOVRRTBzB8rficqfeedd27yAoWtsD/EsFxrHdHys2fPXqu92In7Iv9ypeHhGPqFCgTkNPvb77tF2UOyIS8j/mm+7o8Z5wKq5yKo3XrrrY4cYPMq6lmA+xfkM+695oPml/4LGdEhEIjwNdpn7Q6vcb4CgKWvoW9EnkB28O9rpg5AXZD5UNqgflOc8fvKPZL2QBCE1MC5di+xZxbWE9YS5nuUIkJL7o3xsbEFYgvEFogtEFsgtkBsgdgChVkgJgAUZqcmR62DAsCGIAC4FADNNL8tKwCsg9WVUV2gGZDJRp9mpER2+3K1VujV5W+rur5G+3X9irqpi2oVYP5J29bYzAgAvEOhNsr+BapxKKXxbsk+KqnZkP0nCAkVuPWZYnRdxqYtnxMFbAbgbK0y9aWaNll66/UJqqldoXO+tadSSamivBH091NRNOxJFCCn3pZtsmHb1lTixOzPVDVbhtctWx9bxIkKdWLTEwCMEtXYCx9dqWvodGAFfw+JM/ITAJraNTyGfv+b2heyi7tiltISXU/u8wP6S12dtGrlSnXt0qj2uGH9KK49tkBsgUItEBMACrXUJjouKmLdQD0AirPOOsuBQC0hAYSj86nPNvJ5WPQjcQEPfvvb34pc776Efq7odICG0047rUHWPwz4AKzwAslGvoFdPgGADX/YqwA3AHsAc7TNB8CokwdZQEpALP4G1DKSggEXRKLzGWQD2sRDsA/a2HU5H9Dvr3/961qjXCgBAOCKiFxj7vkVGfBJG+nP3Xffrcsvv9z9HgWo0S4iMom0bm2JIgA0PJBGyAfli/5HnjlMYDBQ2AeVUZCAbWx5qwF88oGHre3rpjh/XQgAvh2wmU9Ksdzd69qXu+66q0EBIGqO5iMAcA4pRgD5TKHD6uHl0pQATF7e74sPphpYTj2W8sPSX9A3k5NnvXn//fcdwMx1whHMFuVNHX4qEN8+zREA7HwioJE7t4hoP7WGgZ2sF3wO+Qa1grUeuLNpURhzQEjSElgxP+Azn0gU9nlUDFDPsKhnO582+IA3tmAtPOKII1y7/Tnr+xxMfsgIzDOuxTrJGF100UUukj5cqNdy1D/xxBM6+uijm6zDfnttvKmTdAO0Jd99JkwAsFQvhx56qFMTWCviJEswoV2kG4D0RHR8165d1yJroWqAjbh3AJoDwocVI8Jr26YiAKAwgV9zvwszn43QwX1uwoQJGjp0aAPQHUWQILUNeQY53k+wdFW+AAAgAElEQVTDQF8hAeJPnGdkHX/MUVaAdIYaS/ieZJH75jd8T35I0j8YuB5FkAgTAKxe1DVQGfD7YCQS2o7aBTZBAQC/wOfxRSMj2HMJKiOQJ0iZw3zFfpaGiGPpCwQOe25Z17UyPi+2QGyB2AKxBWILxBaILRBboDALbO4EAL+XhUpANwGZ8p0UNmMEQhWuIqrK9ROB2ijSHEBNEABydQCwJ5/AfmE+kuuoXAFNDe9tras+4myQ/KQyjgQQqPq7kpTqVK1XVr6plXWrtHeXvdRTvVSnjEqUVFGQOaAhZcB6b9Y6VGj7bP6pvD+yL4KSInuiFN6fIQBYKkfUT3nfYq8Fkv2wYcPiaNw89g8Dw+Y2qYyUqZOefXy2FsxfqmOP31ldyUxZJBVlp44/u8JTvzVg9Tq4zGZ0SjQBwKLi3beOgRF0KQGfJ5HVW2hicP4wykAAkYdL9NrLOf43nGfgdyFmNI/hZ3BuUBpJIU55xX1sHWEl5lhrY0DOomtVywny/FR9+3VVx04V6tARAD27Ojcu6S5Diasy580iRDDwzrWWuJ+h81OZlEoTRUEmFK/74aAL1yfmhPUtVE/VktWaPGmattlqe3XpWqQiCFXZCjPpRjJWIRaOj4ktEFtg/VogJgCsX3tu8NoMrLILsdkO45NNeTb6/ZzKHOPnv/Yj/zmPzXeT33c3AcuR1iRHWMKBMURdAg4ABvlAXvih9MEHH9SZZ565lvS1tTdMADAgjnoMKKcPAFsA5Ty0+u02cL+5iGADLXxgFQAFNQM73/rLdWkD/4j+BZzwSzgFQFgBgGMBu5HiJl96vmJRtigFIIccVlMwAgFRq4BX66NEgfr2mQ/W8JmBVX5EMG2ArPCLX/yiIcKTz6zt5gP2cIB/jBkzxr1smJ03BPhvqSIKTZUAeEQ7TLZ6fbRpXQgA/tzNBaCv67hD1vnOd77TQEQJt88IACaNH7YBUcKA2IBsAK5+nm5rEz4CWA4wOWXKlIamhucddSGHDxiaiwDCGLKm4Ctz585dK2WIAfiQEqIAbS6ejwBAXyH3AHY3R4gxX+V40nAAkBvgynfYyqLQsQE+bmA/EucA0wCXjIE/P/yxBLg89dRT3UfUbet5eB0woB2ixX777eeON1KFXx/rKTLw+LStHeR7h+FPxH64mD1RXYDclG9Dxs5nHUaN4JlnnolMe2DHhQkA9INNCogPPonLjjeZedQZyA1vSi65/N/sRBoV7PLJJ5802CbqnHwEgFz+QDqXKAUAi3Qn2j1M1vHHhzQTRMPnsy/jD7GC+0xUoU7Id6SlYC760fOzZs1yKRPY4LFrh6931VVXOTJZOL1D+Fp2Hgo+qLbk8jc+z0UAuOyyy9wYGrHA0sH41+IeDEkAaUp8CmKAkV84zn+2MLJernXaJzCs63oZnxdbILZAbIHYArEFYgvEFogtkN8CmzMBwO9dCAtZq+MGfGxo0C5XO1pPAAjDmJFvGN6HG7qn+X1r/R5h/QdYy8azehjfmsQq/avq36pN1Ghwpx3VV/2UVlIlKnEgXISK+/ptXgtr89/t7J2Id2veudgfYX+WwnsT7928n6LSSSEIin2YQvfKWti0L9zh/szxYeFVq6TqldID94zTttsM0qHHVDaQRIBxjWTj3p+zVvmizaoNM9geASALKDsoPYuNL1smjf9okaZ8XKaFCxbppNO3Uj9iGnypBbdgQvhB9YM/mMUB4uyP4dr0Jz6pV8axC6iQixYrkc3/0bgON4L5zga0s2GgOY/r8gnXLM6uH0YsKPLawGers95Snj0+IA7gX+k6aepk6dNPP9G2g9tryLABSmXSKkoklaqT6mukiRNXa3nVKhUlyjRwYEdtsbXfFo/LkPBoDVkCVF2ttHixtHBBSsurarV8RZV22a2PevWVamqldpX8rFO70pK1qGK19QRtFDnrLq1Ka/a0Wq2oKlZJsljdekgDBgVmp70VJUlVLavXB2OmaM70eu0zaicN2FrKijWrvlYqLollMTbMfIprjS2Q3wIxASC/jdrUEVGABaAIAC0gApLARNnxAGiy9Qa8mLS+AXUWNWgdjCIAsCFvkcDI9wK2uXtfJhMZ0Q0BgJzRuSKZ8xEArI3k9UbmN1xMDQCwfsCAAQ6E9qOoDVTjPAOTDDQCfEDq3+8nvxvBwCJi/WsWQgDgARxZLQM0CnEYY+1GEQAYF6IlkeeGCNDaEkUAaK5Orm8S8ow//oQ8NDLtfl3Wdj9KFCDynnvucSoBHGvS5q3tg++jANSArJBbWto3A1bpI76MHHtrSmsIAO7ZMaTC0NL+hNv+61//2uWOpx7GLlx/PgIA8w5gGMCQdcOPlLdrMd5Eh5OnnXQQfjEQmusPHjzYkQmaU3/geMYEqTo2lsIgsc3NdSUA0Dby3JMLHgA1HwGA42kPEe9EV/vrnBEAaCO///3vf3fpQSiQJegLygHMF4qtZb59IGnZizqfY0ebR9RpL+hGNMLHWQNI+eLnibc6IVmwThBFzprLmAOKQzCiTWGZekvxcuedd7pcgFER+X57LU88bYSQhWx+cz4aJgBgK8hjyNjTllz2Z11GIj6XJL+1ybcL8vk33HCD+yoXSLyxCQAWhY86DcB+PvvSX+Yryh1RJUwAMJl8/AQ1FmwWBv/tb8B10nTgk3zWXA42G5clS5Y4/4RckKv4BABTBcI/IA+gPIGPLV26NNL/6S/PAPgDqhCkqeBc1gh+mr2MfJTLH/LZtTVrenxubIHYArEFYgvEFogtEFsgtkBTC3xRCAD0qjmIvPUAfOGeE9WO1l+/UALAFxmiDCBZIwAEIx5kaK9RtaakP1PV6qXqkOigbSq3UbHKVKxSFW9gJYTCPaP5I9lfIW0b+1gDBw50B/MuxV4Bezd+kBe/f1GVONeXPa2exnjuphHcgK9/e+hj1axup/0P3EpbbMvmQ1ae3flM4/Gtn7/ru1dtuT4flk+4iHIHiWcB7Dmza/XZJ9V66sH5euff7+oHV++vo47r2zTy3Rk8rUQDEB8A+UTZh0F/j27gZAUawX8bP0B8gG5TATCmQVNFAddOt3waAQACAueWZV0BUoGRAnyNgYAAIEEAoE7OK1FdjTRvtvT8Pz7RrrvuoB13S6iyE8FCUllSmjVd+mxSjRYtnhUA8elSlZYVqWfvSu2+R/uAD2GyCfa78QHSgUrFrGnS1Kk1WrJkmVL1KdXV1mvRoqUavNPW2m5wpXr2kWpTUmVpY3vNXjV1GZWVJEQG46WLM1o8v06L5q/W0iX0J6FOndtp2IhODuivT0nlJcH1Xn9xprYYOEDb7SL16hP4IekBSjxFgLbsnXHbYgt8ES0QEwA2s1FtLqLQADtYoUSOAlAB2rLxz3dssBvg5m+s+5Hc7qXIUwDgbwMDkdvngdMi3cNyMBzbGgKARfTNnz/fRbAS2RhVABhMEtlyKZvcVZgAwEMwoAagA7mSyaVs/QvLHPP9jTfe2OSSYQJAWAKb69IWoqFbUgD0APaiCABWD3mzTzjhhJZUm/fYfACz+YqBpUSy/uxnP2vIFxaV99pUFXjpuP/++130NNLcYZnzvI0r8ADSLUAwCKeGKPD0hsNOOeUU/eUvf2npaU2Oby0BoFUXjzj5N7/5TYMCAOBcuH35CACodxCha5HpUQQFAzkBH1Gx8AvXM1lvUmIw36wOa0u4Tq5FCgAAzfD8ChMAovwXIgfrna1vYbOcffbZTjK+EAKAzUcAUEB0osCt8J0pJ9AOpPd/8pOfNJCtZsyYoe22284dbsf6Cit8TnoBIqONHIAtmiMA8B3kIuTzo/pOPZCJLrnkkoY88ETpo3bAfAynVLC+zJw500WWtyQiABIF8oG+DH24TVEEAMgGEIiixofz+/fv79ROkKvPV6jDgGzWZvyZv8PrqPkYChSss350Pu1HiQEyQ7hYf9ZVAYD68DPWd/oVLlFEBcaPlDBRYHeYAEBfGTM+B3CHGEOb/XEwoggqHpBBLL0P5IkoQg9t9OcmuSO5p+VK9+ATAIx8R5sgt3AfjHq2MDv433HvpK1IV0ImgjCEMgWRKkYkyuUPMQEg30yJv48tEFsgtkBsgdgCsQViC6w/C8QEgPVnS6spJgCsf5s22hYSQMbB/gB9afdbWvWqV43WaGrVVK1YtkJDBw5VuSpVolIVBRoAbbKYaiLvZ8zFP/zhD44AsOWWWwr1P/Zf2PuxdH+mqsbxKJwaabtNdq6NNCpMAHAAaFqa9bl0z92vaa99dtShh/fKKtI3hqH7ovExAaC5wQxD8kZCwpbB/ExlIAKUqDgZYNpEv//jUen22x/TJT8epcOO6CVSMjRI4GcvF9QU1BNE/4dHIlgPAlpQMHbBMb4cf9C+4Ey+DSL0lckSABKBWkDGEQys7YD4Ndl6KrKt4TMKSHfTJANNJUYA0Ntp2WLptZdna/qM6frmKXurV2+pOh0oIaxeJn3wL+nVV97RyWfspS23kZZVSc//8wON/c9snXbGEdplaLaJIU6X628moZoV0kMPTFN9uk7H/r9t1b2XNG+WdMvP3tWMGfN0/sVHauRXE665gPPJrCKCP1o1a6Tnnl6m6dMWa8Qeg7T7CGl1Ne1eqMcfnKQ99xquk88pU0k7qbJdoFiwYpH0p7v+o3323VFDh7dTuw5SfVpubOMSWyC2wKaxQEwA2DR2b9FVfaA9DLgQdW551gH5AXyICiVykwhAIunIrQxYAigBiAMgTrRoGMC3uv1r8LDIAyXXYbMfiWvANH4H5A1LhEMA4GE0Ciim080pABgBADAPWf1cAIQfKWgAm08AMOMaMG39yRVtb98TEQuo4hcArdGjR7uPsIXlK7ZjAHmwKeCVHy2ca4AtBcDixYtd1DN5jv1ibeHhnQf7s846q0W+ku/gfAQAA1aQDz/xxBOdYgJqBPhMc9G5RFkDpgOaWiRyvras6/cAnIDLjAd+3pICAAbohO8CdhPV3JrSWgIAZAaKgXqmyhH21ULbyLyhf8b09oFP6shHAABsvvnmm91YR70o+j5O9C7R5+FiIPmFF14oFAkoucB/+87aFfax1hIA6D/ziPzkzL1wn8Lj55OhkK1H5t9fT0wNhbXJ/Mfy3AOAMqdtPA3w9q9hwCZj5Eufh4F4A7UZR87PtRZyLfr2xz/+0fWPeiBwEFXO+s+67Rf6DzBMW6PSOzTnZ9TFOc0RAJ599lkH4lIMrP/Rj37k0ofQtvD40jeUFrg/5Yv+p06LZMd+kDNYd0ytxO4fdhw/NzYBgDZss802ThkjSqEkigBgpLlcYwwZYdKkSc72Np+x1Y9//GMnx+/7F99zXcYKVQgIexSOZ122SPvwOPvzE99hLQ/7jp3jEwBMtYKxZfOJOc+5lnrIX8dsfPnM1En43Ta0rP7ddtvNqRBAJiCdSVSxe7s/1oWukfFxsQViC8QWiC0QWyC2QGyB2AIts8AXjQDQXO83Vmz82rLUQataf/22onHQMh9bn0cHcF9AAbD/gt9Tzr6fLJmg5bXLtFPvnVSpTipTuYpMwtsa0vqBWC9d4p2MfV5SMNpP3sd4T4JEzWeWAoD3SfaGeUdj/449PQgAKKfGJbcFwjPG4P1MvfS3Bxe7yOvd9+6sflsEEdUGIgc547OpJrLVr+U2TQPdv8TDkJsAEFB1iMovUn2qWPVZDL04I738d+kXv3hEl125n/bZr6cq2jVdI8P2tr+bRvwHawEAfjB2wPtJB0gXJQOg3tZevg9GNStFYBUl+YU2QgDwS7RSQDrF3lWWG+AdTpR8SREtCQgAH76T0ROPv6gjjt5bQ0e0VyIbIY/IxH/H1Oru37ynEXsM1+HHlat7NpJ+5lTpwT9NVE1NrX5wxS4q7xBcJ5EgrUFAZMqgipAu1Xtv1um+e/6ukjLpO989VgO3lujKvb9J6fHHXtTue3fUNTfsraKsMEFxgjUSBYXAkuD1ixdJN101Rh99+KnOPu8AHXFMX1W2lyZ/Kl181jtO2v/y6/fSnl+R2lcGnZ0zVXro/g9VUdleRx+3rfoMpE212TQLMQvgS7wQxF3fhBaICQCb0PiFXpoHOh+QiwJRDJzhoc/AvyiwlwdBwB9kvvkJwMtmvJEFwtGEYdCma9euDhQDRHI3lpBaQJgAEAY8wgQAXyLerv3AAw/otNNOi5R1tujjXABpuD1RAJ//Gb9bXmwkiQGw/JKPAADgTeRylBpCrvE1EBVp5ldffbXJYT4B4OKLL3bA2YYs+Av/AGzMpkSRX3311YKkkCsC3B/7k08+2bWTsd0Y5bHHHnMqA1ES6/kIDgY40U4IDg899FCrmtxaAgDA3rbbbtuQD7417GxrC0CfEQrCnWstAcDGHb9gvhCZ7hfaYAQAyEL4kn9OlLE5x9oVtidrGf7pkwnCdaAAQLqQ8FplcxvCCFHNAMWF5Ji3dejUU0/VX//61yZzwOqkLoBuA6659h133OEisv3o//AaGQUAN+eAZo/mwPH99tvPrSN2zKWXXupIWrauhevneIgbLW0L9YwYMaIhxUHUGoytfQIA5yD3jiS+kVvC668RKfIRAOx8I07wE3IS9z4DxsNEio1JADA7c280YlfU+hAejz//+c+OTBK1dvFZmABg5DoIa6Rb8cF7uz8y9ocddpizO8XO8RUnovwOv7722mud6kuYPGTH+wQAe9bwAXn/vmYEHs7lGQOCYpiwYPVG9Z/clSiNQCLZfffd10opY/fSVi3i8cmxBWILxBaILRBbILZAbIHYAs1a4ItEAPhyDPWGoxdsLvYLIn4tR3vwV0p1Tup/7KqPNGPlVO3Qa0f11gC1U3sVZ0oaA3TbCPhP+1EmJKgLFUGU0qZMmeLe1Xg/QjXVLxYc5b9X+4Emm8vYbdR2ZiXdjQQAfLq6TmpXIk38VLrvrrd00Nf31r4HJVWrNS5lhIH+AQGgEZBuFvy3TrUh39qodm5yMZ9yEYDBy1bVqFNlmarrpUxaSjMutdIHb0k33PCMzrpgVx1z4hZaVZ1Rx3IgaqlaUqmkFTUpFSeLVFqCqH5WnL8+iKInpYArCVPKT6tISa1OESiTVDJR5qLSU6ngX0L1SmSSbp3gGgmAdSqNKK6NKYK5Avn72rpGXyDvfbIoON8v1TUZVZRBMwgIDw/8aYbee+dDXXPTUerYTaqtX62y4nZKZKTHHpire+98X1ddfYSGfSXobElSWrRAeu0Z6Xd3PKbrbjlOI/aREqX1SibqlCEVgSM41EqZMk2ZIP353ue1qnqpLrv8JPXoI6WqpYf+KN1/35va+4BOuuLaXVVcIS1bsUadO9JZjFbk1sOihLR4sXTvnTP0yYQpOuqEnXTE0T21uEqqXyWdd8onWrpkuS6/bk/tvb9U0T4YgzXLpTdfXaVXXvpEQ4dvpRNO76aEIz0wYo2ki03ng/GVYwt8+SwQEwDa+Jj7AJC/iW/NNsmnjh07NkSANkcACIM+RNsjNU/kO2A8zFKfBBAFAN9+++0uwtSPxLf2GAHAHjo3BAGguSHLRwCI6o9FKxJ5aBGTdg0IAORypkRFsIYJAIUAPkYWACiJiqA2u24MAgD9MlWChQsXOqD18ccfb4g4jrIXduAFhHaSMgEgCt/cWPnFYgJA9Aww38sFsHHW+iAAWAQ4AGOYAGC+jT8YASAfSLchCQCsaaRCgQBg6UKaWz8gG9AHwErWOCLr/TlgACrHAXSzPhgwDQGA+WOy6PYC7l+vpaB71HoW/swIAPY5cvum0hIFqm9IAgA554not/WSnxAAnnrqKXdf8YFivuMzIwDkGx+zM33C/hwP6YgNESubmgBAG5FibCkB4IwzzogE3LEPfTQFAOxnRJbzzjvPqVv4fbd7NwSAr371qw2pIyz6P5//AdBD5rriiityEkh8AoBP4KMdjA2pe6677jrddtttTaYabbJnmOaeMfyTjADEZ8wt0iVwTc7HB8LXb+OPc3HzYgvEFogtEFsgtkBsgdgCm6UFYgLAZjlscaNDFiAFAJHGn2uyJq+eoPYVHbRbYrjaq7NKUlkCAKrficw6keU3hMFRruQdDSVL9nwnT57s3rVIIbf11lu7QJ64tMICHgGAWG4IAGvqpFVLpDdfr9KiRYv1lf221jaDyZO+RGVFHbNRzME1jQAQievHPJy1BwabOGMxF6Wamoyqa0rUuaO0ao20cJE0d95sF5nfv3cvvfWC9Js7ntV3v7+Hjjqhh1aulqqqVmvNqhKVlpaoaw/qkFZUBfnnu3YKpOwdAJ+UamqlmTMXacnSxSouKVHHDp3Vq3dXdekoIHIhbz996gqtWl6qbt3K1KdvELm/eD5A+2q1r2ynAQMVRNlDVFgmtSsPlCBqa6Xx4xcqWZRWcQl4QakG9u/iVAqKSgNSACQAv9TUpVSGBICkuQukpx+eqkULF+r87+2hDp1TqkuvVmmyg2pXSw//ea4e+fNHuuqaQ7V7lgBA21YtlV77u3Trz5/Vj645VPsenFRZezQOVkiZSpcTIJOsldJlql4hTf08pVRmjfr0a6/uPaXk/7Xr2stX6o3X39c3ztxZp5zVXRUVAXEio6YpDNLpgOQw8zOpulrqvUUA8vPZjM+ki855TUOH7aKzL+qmrXaQ6jNSOd2rlyZ9LN3zx4+1/eD+OvmcTiorXSU5gkJMAGjFihWfGltgnS0QEwDW2XQb78R8ABotIQoS0Ko5BQBAAMvtbRK8PEwCCgBYANi99dZbTirYjyr0e8rn3/zmN0WUPtcM5xTenAkAyA6jiuCDJGEFgHBqA2TCfQWAzZEAgM9ARGD8YRRTwkCd+QA+huz+SSedpJtuuklbbLFF9kFomYjW3BglJgBEW7ktEgAgC+UDHTcUAQArsc61hgBw1113NTF2mACAAoB78UsknALARRdd5IhClA1FAAivx80RAKIIBOuDAGB2CNe/sQkARMezKdJWFABoBwoAto4Wcj9AAaAlBADu2Wz04GvML/M/i/43otrOO++ssWPHumcCU6XItz5DLrj++uvdplIuBQBA+EsuucQ9S0Sl1GA8AObff/99R6B59NFHnTSltc+IHLQlKuo/7N/UhZQldYwaNUrYi5Q7kAPChI98/Yu/jy0QWyC2QGyB2AKxBWILxBZouQViAkDLbRaf0fYskBL/1Wuh5mq8PtSCefN1WO9j1FFdVJIubVAAaEsEAPYUeO/ivYd3OojhRgAg9VxMAGi9n1k8OgCoiyyvlf77rvTyi+P1tYO31i5DK1RSUad0ZrXKitorkZVZd+/h3r/IluRSvm99sze/GpoE/tcGSToyZS7KfM4M6fHHJ2vAVu201da9VdGuSAvmSG8+Lz3y6D90+bUH6sjjSrVggfTJx8s1YVyVFi1Zor33HaS+fTvq3beXaPqUqTrkwJ203/7lyH3ohRdmKFlSpI4dOzjcoqKiTFMmL1FNzWqNGNlfPXtJC+ZJY/69RBM+WqVUfa0GbF2jEXttpeKShBbPr9O0yVKnzu30lQOL1LGztLo6UIf4dJz06iuTte1OZerRq1L1teWaO7tK5WWdNXRYpbr1DoYnSBCQasgFgL+QZAA/e+udRXr71fnq16+7Rh/XS+0q17hEJUpXavkS6f67p+m5p8fpqmuO0PC9AyWCOpQN6qRX/y5de/UTOv97B+iYEzuqQxdpTf1ilRR1kjLFUiLliAD1dQkVFQdpB2rqpDUrpWlTpLt/N1FlFeU6+eyB2mm3QCmBXUzWx4DMwl/8RjKAhBB+5hgUGlBMWDxXuvuP0zRh/BSdfPoB2vdgqaJMWpElOBDnv3q5dM1PPlWffj10yjnd1L17TRb8D7EiNj9PjlscW2CztEBMAGjjw2bR2UTakq8cANYvfN+hQwfNnTtXp5xyiovwtUhsi9QNd5FNdx4i+cnmukXtIvm+0047acGCBe7hMioik3OQ5H3ttdciLRcmAIQPArDhBRL2ajiCj7ppC3WQAiAXCE2bc+VLbo0CAASAKAWA0aNHu274EYzWLyMAGEmjEMDHjs2lAGD9Ix/7+k4BEEUm+e1vfytkwwGWrFj+8DB426dPHwf8I49OMf/cWNOI9qNQEKcAWNvim4IA8MILLzRpiEV5+woA+XyjOQKArUNI6wN2RgGGpABAySRqvcB/AelRAPCjjnO1yfLW84KNj4dTRBjgaAoApFLhd9YGCACodlAHJCprj6VvyRfhHtWmfOsZ3wPov/zyyw0R9r4CQGsJALZe2D3CUgC0lACAFL2lDPDbxO8tVQDATqxVtKktpgAYNGjQBiMA0Hf8jRfYyy67rOH+wHhYyof27ds7+0BE4F4bjv7Pd49irnEPXrp0aeQ0aY4AYPcLSGKA9owRv5Na591333VkOWQs58yZk5cYZP5iRBq7J5177rlO4YL64xJbILZAbIHYArEFYgvEFogtsOEtEBMANryN4ytseAsArqECsEQL9KnGasbc6fp6nyPUVT1UolJlUuiEZwK5cJfAe9MWf/+C33mvI3CL/TgUAAYPHrxpG7jZXr0pKt9IAAjGfPZM6b036jRjxnSd8Z1t1L6zVF9fo6LipEo8PXhPXT4LmkYYJCYANBrFDO1YExAAih0UDgj/zJMr9emnkzVy397ac58+6thJmjxB+svvq/Tccy/r2p8fo8OPTqq0WBo/TnryscV65dXXtNueHXX66Qdp/Ed1+tfrr+moI3bXqL26Opn8hx/5tzp2LdLRx+6hfv2lJYulcR9KL730pvYcuYv2GdVZ5RXSR+9LLz+7SmPeG6Mdh6T1jdNGadC2pVo0T3rk3gUaP2GczrpgJ+13QG8H3P/3P9K/XqrWlM8n6azv7qqddpWWL5WefmK63n5zvM4+53DtPjLA/FOOAlDXQAAoUrFSWW954smZGvfBYo0aNUR7jpLatcMm7PcE1773rs/1+ssf62oIACOlZAmBn1JFkfTqM9IVP35EZ37nq/rG6b3Vtae0snaRyksgANwx/dEAACAASURBVBjAnlB1da0q25G2Qpo/P6WqRUV68vFxmjunTIcfuZ1230fq2jFIp5DI1KgkUZRtHbC/S4Lg2sT51amAIjN/jvTGi8v01BNv6PgTjtCe+0hbDJKq04HqQiaTVkUiqVSt9KPLPlXnLp11ytm91X8Lep70UmhstgtI3PDYApulBWICQBsfNgNYiUQF2PHljmk6D4Js/PMweNZZZzlAoFOnTg3Rp+E8zfkAJQPwDUwIP/iyGQ/oDfDFdcL12fnhSHkzM3mrPvnkkwYCQDiCkPMA7I499tgGkoI/RFwPgOP1119vALzC3/N3uN32d1T/aQPRhT179tSAAQOaeERzCgDURd6tN954wwFRNh5+BVES+vYgz7mfffbZWh5oKQmuuuoqXX311evVQ7Gv5dAGUEHOmZcHACVsQIGAANCJwoP9jR8ed9xxeuSRR5q0J5ed12ujvcpoOyDSiSee6BQHwhLn+SJKOR+/nT9/vk444QTdeuutrWpqFJhGmyZOnKhhw4Y1IVVEXQgG97bbbuv6ERVR29LG5ev/+k4B8Pzzz6/VRAPtLQVAvj74BIDwsfgXdllXAgB1E4UMocjITs21h7aTVgUf2XfffZ0iil9YK6iT+QBBgGhki8hGRQNSD3UwnhaJzfHM6X79+rnj+R3SVr6xsghsm7NGrvDXdOYsaw/EHCMakBeeewEkq/D9gjr79++vt99+Wz169FgrgjuXbQCdAXK33357N3f8KG7/nCgFAKLFkYO3+1R4vSaVAgBxIZss1nfsD+ltu+22c2NhtrLvra4PP/xQRML70ezY6d577xVAcrjYmEBUmz17duR9hIgL/vlKOX49SDFGreu5bOsrAISPoa20xVIA8L35Fn4N4YS+MTZ+Sh7zQaLwd9xxR+f7fgS+3atsHPExfAlQfc8999SYMWNy+qdPALA5hS2ak+O3dZp2oY5Au7AR93p+4lMU5oUpOkQR/Yx4wrrDc0iYEJlvrYm/jy0QWyC2QGyB2AKxBWILxBZouQViAkDLbRaf0fYsQMQxQtlVWqzPNVHTFkzT7j33UD9toRKVqb4+pWLCZb1SyDvqhuppVIAHc5E9X/bweBfOR+7eUG3b/Or1kXg/FJ0Y57RLDZFWuYM833u7Vg/+5SWd+I3DNGJUgN0iee7nlM8J/ueS/TeDbXpeySYcOrM78xAso8jZ9aknVuj2W5/Ut887VUeeSORdNktAnfSPR6U7bn9GF11+oA4ZXa4SQPBV0isvSNff+IhOOWe4jjxqkCqS0vw59erVu1ilRdKtN07RrJlzdMZ5+2ivryRVXRekBkhVS9df/S+tWl6s0Ufuqf2+LlUtkV7/p3Tnb5/RuReO0tHHd1ZphVS3Wnr5aen225/VpVftrf0P6qKa1dLjf12qP/3mfV1w0UH6+nFBVHz3rtK/XpMeuPt17TVyqE44vaMqKon2R1IfBYASZ3fgb2DwdEa6649TNH7sHJ11xlc0dFjgX5Q11dL0adIffjdJH7w3Vddc+3WN2FtKEslfGrTrpaelK3/6gE47e5ROOm2gevd1OzyqU40SGSrCaYtdtD5l6QLp88+XavasNZo3r0gzZ5Vol6FdHQFg6/4SSECRalTsZoD9a3TWVdVSZbk0+fNlmvLZUs2cIs2YtlqDBg7W9oOlYSOl8rIgrQJjS28z/2eX39xapaVVy3T0Cd21626VDYoZm9AJ40vHFvjSWiAmAGwmQ3///fc7wCkKUDag6cADDxQRuRaRapvu/jn5CABszJM72KIMAVfCBYAAACkKwGotAYBrARAA2lh6gvD1AQYAf5ABXp8lyl75CACAbIAlgD4G0DX3wgDIYiDjwIEDHXATLgBltOX3v/+9zj777PXZRQfy8I92A+R8//vfd6AP7TDiQViiGcLFNddcIxQJwoD7xiQA+CCSkSjCPhiV89w3IMfjPxah2lrjftkJABCBwv6+PgkA1M2YGpkganxRAHjnnXciAWT8EwCal+RCIvAZT9ZT1FBYB3nB9gvqKhzD+njllVe6eWEkrY8++shF40MgoFCPEaEM9AfI5XcjBTS3oWC+le8Yi87neK4HCI9CBiVMADPw+L333nMElUI2DKx/M2fOdIQn5k5LCACQbCCvRSk0cH2IV+QyLIQUAdBs0e6vvvqqDjrooCbjarbalAQApBjpT6FlXQkAb775pvNRKwaO+9eF6IAyEH4BoSsqap5xMRILPrz//vtr+fLlDb4b7keYAGDfM5ZRvsr9Br/D78Pf06558+YJQB8SyEsvveRIKxDSjKjmX9/mP+oHN998c0GkkULHIT4utkBsgdgCsQViC8QWiC0QWyDaAjEBIPaML4IFgB2BtFaoSrM0XXOWzVbXiu7asnSQOqiT0shbFxGV3Ah8tTUCAMFUvF9DAGAPcmPux23ePuCD/o1AdBDhHBBD0irTqirppRcWaMH8BTr1zJ1VWkl0WUqJTBAZjTBEs5H/TQgAEeH/X1YCgAsjt2h4QGL2vJNaNF/69a1j9cYrE3Xr7cdr8PCmBIB/OgLAk7rk8kN08OHlKi2R2EJ/5Xnp+hv+psuuPFgHfb2jKpPS8iqpXQdp9nTpusv/q+7deumCy3ur/9ZSTapGZSVlrgl//M1cPfvEpzr2uK/p5G9JVVXS689CAHhW5164TwMBoHaN9PJT0m9uf06XXrm39juwo2ZNk556ZL6ee3KmLvmf4dp+mFSXSKlDZZE+HV+rV56bpFR6pb598V7aciugf6L/QcMDAkBRIliF6lLSn+6aqfFjZ+msM0dq2FApkQ3cB4KZPUe66/ez9OarE3XNtQe4KHvEJ0pLpZpV0otPSddc9Veddd4oHfeNAerZh9rxYfCbhLtekZJKYveUlE5lo/hrpZkzpSeerNebb7+r/b6+pU76Zj916yKVFtW5c0z6PyNTAwi6sKRKqmzP/qy0okoa+x/p+que0vDhu+us8/pr250lRFSoARoVBIBf/2qpIwAce3xv7bxruUv38GWdApv3+hm3/otggZgAsJmMIlHPSO+Hiw86A6RMmDDBRa8CUPEwaLmi/E16v44wAJSPAAB4ethhh4k87ABD4Qj+9UEAYJMfAgAPt+EHWq7HdYm6xx5hpQEfJPb7GY4MjbKjAWn+NYlQPPzwwxvSJQBA+bakXoB6Im7tfL/ucPstWpW85ETU5yqAYZA5iHJc3wVABpCQCHg/8t8AOvMJ2kB0MSkCLLI53wvGhnxBwr7m1xZtymfNEVyibGdzZn20NSYAbFwCQBTpqLkUAAD2pDUB8OZc/m6uGBhKKpCvfe1rLsrbL0a2wu9QwwBot3lP6hRUA9ggY53Cv5jvln+duljH99hjD1dvcxHT4TXaB77971j/7PqWnmDcuHEuVzogbhQBgPMhRADKF0IAMHD4vvvuc7nqfSn/8BwKKwDQNkDdI488siEPfHh95BiIVigB5Cu0F1uwbl1xxRW64YYb3Cm51qVNoQCAogdEj0JLSwkAjAe+A1Buigxcy8bfv+7ee+8tiBIUfMX3fwPsLe0F48BGEmoNzRV8B1KNr1jCPcXIM7SD8eBv/N/yUtq9OkxU4Dhbx6dOnerUPoxYFOW/fAbxwfpVqJ3j42ILxBaILRBbILZAbIHYArEF1s0CMQFg3ewWn9X2LJBWSrWq1mIt0sKa+Vpcu1BbdRik3hqg0gwR4E0lqtfHntG6WiFKASAmAKyrNTnPj0AnKpuSFEAnoGwmLb38zzWaOWOBvrL/QG23fSDezv8TKnHAZTagOnckcwPm31RlwFXj0kp8SeHPBgIA+2uA4KhmlmjcB9Idt72nubPqdf3/7q3tdkOSNmulWikgAPxDl/zwEH398KQDwNcQmf9coABw46+P1ciRxSrPDm9tWvpkrHTpt17VyL2+orMvLtYW2xCZXq0ilbvM9g/dt1K/u3WMDj5klL5/bUlAAHhG+t1v/6lzL9pTRx3f1SkAQAB45Snp9t88rct++lXte0BnfTZRuucP4/Xqc9N02mmjtfVgKZ2cq5KSpFauqNOalWXKaKUOP3YrEa8IsURE5KeDPiUN5HcEgOkaP3aezjpjz4AAwFYlyrCZpBYtke69e6H++dQkXXs1KgYBAYDtzJpq6cUnIAA8pfMvG6kjj++pTl2k2lStiouy0v2oK9RL6Vo5FYDiItcEl0YAgsFLz0u/uvVDJUuq9T+XjtR++0vlAUchOz5oAtDiUqdYsGKJVF4uVbSTlq2ByCAtXyRdeelsTRg/TRddvo9OOi1IJeATAG67LUsA+H+9tUtMAGjN4hWfG1ug1RaICQCtNuHGqWDRokUaOnSokyV2S3JW+h9ANHiWCDbcfdltf2PdHlzzKQAA4APyABQY2Or3kM19NuiJfCWaMLxB31oCgIESgOOA5GEAjn4AFvzoRz9y4E+u/uQChKZPn95kwEw221IAEO3ul7ACQJgAwPEQBCxXeD5Azb4///zzhVS3ye6Hvahbt24aO3asSJnQmmL29MkJ//3vf12kchVPOuJGXt6gCoD8stmka9euevHFFx0ZwyKHN6UCgPk9YwuYFAV4RQHEZj/zCQM0W2PXhkejTFNWr/lnW0gBYGuC38/1nQJgYysArAsBgHUMYlNUxHvYB4hur6ysdOA4ecajCEi2BpDTfPfdd29Yj/kcAgBqBBblb4oftJt/v/zlL52ShvlyPh/k+vgrigSrVq1a63DSYJi6gLUVYJg5O2PGjLXab5HYEHqeeeaZgggA2I/7AWlZnnzyyRYRAOgz0fAjRoxwhAS7V/kdAcw/55xzHCmhEIIGc5/7DpHqpIKJqnNTKgBsSAIA9rT1C3Cdew+pJ2wNDzsIvnzttdc6n+P4sH2xJXVCKEBRAKKG3Rdy+aZPAMCfGD+UA0hTxN++EgAS/bR3+PDhOuaYY5zKg08AMJIA42lkQo5nHkHaidpwo0/4E6oBYQJivvkUfx9bILZAbIHYArEFYgvEFogt0HILxASAltssPqNtWgBArl51WplZoQX18/TJ8nHapts22lLbqZ3YCyR6thGkTTrQdtOUmACwYeyO3L9Un6UDEOWMymMQsfy72yeqrr5W37loF5WWEzwNNYDjA2DV6CGRXhEG/+0g+zwmADi7GwEgky7RxPHSzTe+rRVV5freD4ZpyN5ZBQBs10AAeM4pAHx9dBABbwSAn934iG66/VgNHVasdkUByL1sVUqzphbpO998VqP2+ZrO/347DSA/faZORYkS1VZLD96zUI//ZbqGDd9eV93SQVXLAgLAnXc8p3MvHqGjj++mEksB8HcUAJ7UpT/9mvY9oJOmTJb+fPfHmjSuWmeetbuG7BEA90j6I4G/arnUvaeUKEUyH09LBMh7pikBoCYl3f2nzzX+o8U664wRGjo0AOczIPbJUi1bKf3lvgV64sGJuvbqr2ivUQEBgAwl1TXSS49L11zztC7+8V46/NieatdeWlOTUllZkRL4Mh5bL73xUp0mffKZBgxM6Mhjdgi4CGlp3IfSLf+7WOPGjdWpp++j8y8qVft2wXmUoMlppwgwfXZKD937oXbddYiGjCxW7+4ByD9/nnT7DdJfH3hBp5+3vc69YKC69Q7Oh0uAosqvbluqJUurdMKJ/bTLLqVxCoANs6TFtcYWKMgCMQGgIDO1jYOINiXynk1vQJlwxLa1krzuAFgcw4Y8m/65NspNFpufCxcu1MEHH+wi7wFXLerU7z1AAZGgRI9HFSMQ5MqPjPT8tGnTBHAOOAZAYFG1pijA35bywL6zaxkxgbzGAB8A5e4Gk5XN53cjJVgqBK4DSIHtTBrb6jP5e77/+OOPNWjQoCbdykcAsIOJGN51111dVCZgDO3xI2Ut6pw2ER3Ksc3J1Y8ePdqBbVEgd0u80cAYrmu/E2lL9KRJ/lOfDxbT9i233NIBLOQLN5uGIzdb0g6ONRA0TBppaT1t6fgowgfjWigBgKhxiBY211rLMLe1weZ7uH1fdAJA2DdYrwAUjz76aD3xxBMNX/MZNrL5hZ2YuwCU48ePF5HTlovcr5N1gnPJt8dGmM0p+4nkOmogucrgwYMdGYF1zyTOTSHAxp65SrtJJYCaC0Qh6uR31kh8xYhf/fr1ExH/tAu/MwITqT2I5I5SSKFu6mGNPfnkk90xfv54azuS8bSTegF4R44c2YQU5gO9dk5YAYDPOR/7s5aG0zBYHYC6EL5QPLGIceujf+/iePrP2n/IIYc0AMRtSQHAUgBE2SfKL1qqAGD3NerCN0gTg9/ir7kK9z7sFU4BYEQq5PcvvPBCRxqh+NH64TXETwEAYYZro2zBPYs55Bf8x4gxKNqYT/tpK/zj8Ut8GdLCVVddlVMBiPnJNeMSWyC2QGyB2AKxBWILxBaILbDhLRATADa8jeMrbDwLAGxVp6q1MDFPL834h3becmdtq53USV0bgN5crdnYdIDwu1hYASDcztbuJ228Udg0VwoATiLQiXAOpOiLXFy49MLzCzR9ykr1H9BNB43u5KKc6x0UGiQKoCSzsujODxzKmu3HWtL/WcTXI5O4gze2A20aM6991VAKACBiUgDMnoHU/ad66/XJuuHmI7TrnlJtRqqtSaluVZHefkH61S+f0IXfP1iHjK5UZTtp1Qrp329Kv/7NS7rspwdq1FekNcukTp2k+oQ0ZZJ03fffVqeOvfWtSwZpp6FSfUaqq5VKk9If7pij156frf0PGKHv/kBatDBQGnj8sbd19gXDNfqYUtWnpTUrpLdfkm655W+66PL9dNCh3UX85b13zdZjf/1QP7thtPY5IKA0AMqXlUgrlkqzZi3TbkM6ORidaH4TnjAFAEyxpk566MHp+mxCnY46chsNGy6VlLF3RsrgMq2ulx5+cJbu/d2Huuj8I3TEUVJpB6mmXlpZJT39V+n3f3hUt/7heO08XK69lPpaqUuHbJtWSrdcs1hPP/FPnXDK9rr40hGOKFCckN5+S7r5pmkOAzrz7BE66RQ529JG+jN/idS5i1S1NKN/vTZV9/72Y/Xu01vnXLSrBm6TVPt2JVo2X7r9Z/V6/p9v6YQzBujSn2zt+kAdWaED/c+l49W+QyedduoAbbt10ynTVlwzbkdsgS+LBWICwGYw0kROsslOxCYRevkKm+7f/va3XZQ+gLtf2Hg32Wh+BwwCBAPAJgoT8CsMGvnnk7ce+X2AYTb7wxHz+QgA1EXUMLmbo4BgQAz6St0AKQCkPjhtEYyAID/5yU903XXXOYABkMiALP7mn5EHuA5RqESMUp9fAEQgCBCd+Oijj64FygNaHXHEEe4UP6e31WHAG+oMjz/+uADkKAbuWXSl9ZXoSlIoED1MfQZyWX2AfIAkd999t84888x8Q93i7x944AE3ztgrCjDCH2gzY4S9AAHdA2+W+Zzrp3v+zUbD20/rG+CekR043/61uPFt8ITWEgAAufAhAwtb+8Jm0uDkg4OkE474/bIRAPBzAGV8HUAc9RKfFOPLlTNHWXeOP/74BgnysMvZGvCDH/xAN91001oeyQP0DjvsoKVLl6pHjx7ugdovROyj0oLUuhGFjBhj84K/jQTAukzKgPCabKk7UBJBqcAHyTmWNZrxX7JkyVpttHUHHwF8BkyF1ECdtMHIQkaqog4UWYgQ90lN/rpgFwkTAAB08cmHH364gWzg+7j5J58NGTLEkTRQPTGg3whftNnIGsjEo2DAz/B6ZO1YVwUAW8d69+6tWbNmrXWPol7uOXbfCc9/zt/QBAB/QPFr5PBRdYkqRvLiPo3PHnrooeIezj2W54rPPvvMEfpQsOFvn3BmftkcAYBrMr5z5swR5BZTebC2WMoeUsmgjMH9kXuzPTeE6zai3LnnnusUBcLF7vPcG6O+b4O3iLhJsQViC8QWiC0QWyC2QGyBzd4CMQFgsx/CuAPuRa/RDPWq16LEPL255GV179pd22qweql/Nsbb4KumZtsUAu4xAWD9um6jMH+wz5lUhVZXSyuWAci+rU6duurw0TuoU3e+rFUSPXpXjACAEkAWx89HAHDnhbzmS00AQEkBBWNA8VIXiV5dLT3/3HLde9eLOuHEY3TA4Ul17yGlMtK8GdJzfyNS/lldf8vhOujQ4NTUGunF56Sf//I5/ejqQ7Tf14Jo89WrpfIOQRT+Q3cv0n/GfKqvfX0rHf+Nfq4+IvRnTZNu++W7Ki/toYMPGaR9Dw7y2T/zsPTgA6/rnAtG6sBDS1VWLi1dJI15Q7rxhod0xc+O09dHlzgvePlF6YF73tV22w3Uud/t7doL/r5ipfTZp0tUX79KQ4b3VVkx/ShqWHccASAp1dVLqYT05hu1evf1Jdp15976+uFSaXlaGdUqmSjXmrQ05r1q/fn3/9GO2+6gE0/opj79pBXV0uyZ0mMPLtDipfN04eW7autB0qxF0nvvTtTMqSs1ZNgQ7TK0SBWl0rWXL9H7747Td767rw4/MpDwpzzzFCkA/qOSshpdfd3eGryLVFYqvf3mMo15/xNttV1/7bl3f+e+4z6s0u9+MUZDhwzT6ed1U+/+AcD//9l7EzA5qvPe+9/V2+ybZtOMttG+INCCkAQIsQnbMV7wJRjjBZs4xDH58Bqc+N7EzvM4wc7N95HY8cpNnJj7mNiAgYDBbGIHISGBhPYdbTOj0exbr1Xf8z/VZ7qm1DPdPfuM3uIZZqa76tQ5v3OqatT///u+Z08B//Orh7B3zwHc/Vfr8T8+NQ3+HDv6n2NlpoZv/c+dqKycji98vhI11YkqGCN7SUtrQkAIZEhADAAZghrP3RhlpyP3GL3NSLrBNor+FHSmT5+OT37yk0rgYU1oCjz8sJ6CN4VdfmcKZUaC8sN5ijUDpaTX56Nwpesu88N+t8EgnQGAAsMll1yiRKvly5crgYXiMFPzU5CiWKwF/3/913/FN77xDfW+Ti2s+0EBgULVnXfeqYwApaWlSjRyphJWf6ZZloospaBAsUQL2k5+PB/rVJOTuy53OgMAzRbkxvMwQpaiRF1dnRqDZk3u3FjG4bOf/ayKXuUxA20UUmgQcJsrhrsGuSY2bNiA7du3n1dCQrfNflMc4tzQiODkkUoQcop5+h8nzswGFGxoOqAoOhW34RgA3Cn6R8IYobM0UMRmdLA788dENABwveh+pTJA8H1naRP3OrriiivwxhtvKPHSOR+6rjhFUH3dMzvKV77ylfO48Hrk/YHCIu8XWmB3n0vfr5jhgVkAUs2/Fojd5h62pdulGMsofQqjWuzm/s4IbRqSmLpdl33h8drUxGP4M+/bvJ/qedZZX3gemsUY2e3edIkP7kuhm/fsa665pu/ez2ue86CzwtBIwGhrZ0S7Hrd7DZMdI811X3WEOflznt55551+Ud3st16z3IcZAGh+IlungYvtcY4oynOt7N27t69uPN8byDhDA4XzOcP9OH5mauAzwb3p96uqqhR3t0ktEwNAtiUAKMCz7E6q65995Rwxa0yq5wGPuffee/Htb39bZYjgPTvVmuVr+r5MgwXb4vO7oaGhLwsPn/3ODA36fu9sj685MwDw/FqUv/766/tKMjiP4d8INNYwu9Bvf/vbPtOhM/uGc39m4qFJjqaCVGZEnu/nP/95H7Op+FyRMQkBISAEhIAQEAJCYCIREAPARJoN6cuQCVC9owbppQAXRzMasQfvorO7E4vyLsJszzx44VNfqbaJYADgv4Pvu+8+FVDAz0+nUnbNIc9rFgcmDQA9Ssz1Ig+RGPDqi814441tWHv5AtywaZ6SqVUZVCq2DuOIkQjiP0/HT5UBQPVLDAAKgzJL8OLj5+B+wPTZLxlAfSPwm/+7B6FeL9ZfuRg1tYDPDzSdtiPzn35qB269/RJs+pAX08ptAfz1V2N4/L834447b8DKVQDj8JiKP7cQ8BvAyaPAA/+xA2XleVi3frEqHcASAYf2Ay+/vBNXb1qKD37Ij4YG4NhB4OVnuvHWW2/jIzcvwborKlE9HTh5nK8Djz/+3/jjz1yCTTfOxux5ACvpbn46im1vvYOPfGwNptd64PMB4QjQ0tKEaeVBzJmXB8oAlpW4l3giqoiEFfcjEgV8OcCJ48CTD/fCinfjz/6iHDl5MZhWFDCCCJsGujqAF/7QigPvHcf6Sxdh1co89ESBLW+1Y9c77+Ommy/G/OVAYQFwthl44tGD+Om/vIAbP/ohfOlrc1BeDjz2u27EQ0EsX+ZTpQG4b0M98MhDTXj/1BmsXj8Nd/75DOTlA7Ew8N+/7caPfvhfmL2gGl+958O4eCXAmKbf/64BVeXVqFsAFBcB3e3AscPAgw+8jllzyvHpOxZh7iJVvQC5rHpg2fP0v+/bibq583HH5/NRVCAGgCxuVbKrEBhxAmIAGHGko9sghRjW/U31Qb8+s05r7/ydH5pTIOAH/6wlzQ//aSzgh/46bTjfpwimhfRU0Y0nT57sF6HpFhjTGQC0YMTjaFCgCMD+UJxmamyKJ3qj4MPo1127dvWZAnREKEU9ClgUCGbNmqVEp7Vr16KyslKlVKfYzrTVFPYppnNje27Biq/TVMHIVb7nTrmfzgCg01Wz/9wodlB8pdC+aNEi1cf6+noVUUxxjGPlH5JaqHOvFgp3zNzAP+h16YLhrCgt6PAfBuRAgY0b+eta5s72tbDI47hWuEbU32uJGubZ9oVtsJYzSzbotM/ZtjGR9x+uAUCPTYt/w/0HnI525xp88MEHz/sH4YVkANBsec/Qhhuu+9WrV+O2225TdcT5HqP1X3jhBZXBg5lC9LWhBW/nHHN+/uqv/grf+973+gni+lz6fkoTEO+V7o2GIe7D8/JexXli5PuyZcvUPYH3ERqE2B+m9uf9WN+f2RbPT7MTM4kwKp+R9bxGed9im/yua8TznsbMJs7Nac7RZgS2/6lPfUoJtLz/0gBAwfm1115TWWdoznJeu5qLzobg5OM2AOh7B+81v/jFipwPowAAIABJREFUL1QGBi3W6+PcZguuYWawoWGAHLnxGcCyJewPx85zk4XzHqZL4jjHm60BgG3w3kcDAOfPnUFjohkA+DxhH2leo7lioI1Mydtp8NP3HD2P2jDjLl3jfj44DQBkxTXNNUdzDTOauPfn73qOr776apU5g6YVt1mP+3F+WYqAa855b3SuMbb10ksvgVl3tLluIj8jpG9CQAgIASEgBISAEJjsBMQAMNlnUPqvCDgMADFPHO1ownEcwum201hYuBRV3loUoFgMAFNsuTi1ecrxUcuCx9MLD1ha149oL/Cjf34JK1ctx8q10xDI6UFxoR0qnUhy2kckMwMAle3EWZ0lAC7U6P8+ejoDAA0AXjszfsJfwdT1Tz/ViKamswgEvcjN8SFg1KL5dD62bzsFT/Ak/ujGFait9WPPnkM4eiyOttYoyipyUV3tw4YNszF/oZ/N9tl3jh8Gdr93CmfONKCsrBQdHTGEuvJw6WUzUbcYKC0DztBM8PIx7H+vG4bhBfz1WLFqHubPn41DB5px4L1O9Zlc0bROrLm8DtUzC7BgQSFiIeDFF3pw7OheZS7IyfWjbFoB5s6rRe2MHOTm83bDdP7MIMH8ALYBIBo1YFkBeAO2EP+HR8M4cmg//td3L0F+IbMDhGFSQDeCik/7OeDNV06j+Uwjqiqr0BuN4lxLKxYvWoqN1wURZ0YEcowBO7Za+P3vjqO8sgyf/3Kx8llwGR45GMORffXwGznwey0cPdqIhnoP1qy7CGuuAKZVAYVB28Cw/XXgrbfa0HDuFK79wEVYcyUQiwFnTwN7d59GJNKFnEAemuq7sH/fcVy0bCWu21SNilpb/KffJd8HxKLAgX0h/OLfdqjPOm//fDG8nJvUyVWm2B1HhiMEJiYBMQBMzHk570N0LVzzO0V2RpLrD791dKuOTk01pIEiJN2vMwKfDzhdJ5of7rN9mgpYR5hp4SkYaZOA+1wUjphtgCINxZlUAqkz0lGLSTwP3awzZ87sl4afQtjNN9/cF8GrSxjwvG4hydnuQJHEfJ0iPUUzioI0PVA40UKTu780ALC2MTe3aE7e/NKRvlqU0iLbYBHzOtJUj0Ofl0IOzQLaWOA2WGS7XNkXzgPn82//9m9V6mpd79uZll+3q/uRToh2c9K/u1/nGmVZCabF1tHA2Y5hsu1PBowQX7VqlRLGnJuTz0DXZDbjdbehhVoKy0zr7d6cBgCuf/c8M+L8H//xH9V16zbDONcIz8soXa5V56ZNNLwmKPb+6Ec/SjscZwaAVDuzL0x1/+Mf/zhlWwNlALD/wWapL67/VBH5g3VOX6P8zvsixVaWPqEYzVT+uuSIuw3eL59++ml13+LmLh2S7by7DQjkxVTqjP5nfzgufU1rAVvPKzMn/OxnP1PvUyjWArC7D+57qb4v6+dOKjOYzrjgfI8ZB2io4uYUknX7TN1Pg4MzY4HT4KBZ6v1T9ZPceQ+niU1nYNFGJ+dzkm25DQD6GakzALjH5TQAnDhxol+mCN2Xv//7v1c16t3PN93WcDIAuNcS26QZQWcASHW9cx5o7mKpGhrfeM/lfUc/u51t6nWi54ft6XFwfdAgxmwQHKNm6maks2how4AuG8M2Kezz3ufMcOPsM9uigYWMaMRhHzmXzOzAzDQ07bmfRfoa4nl4bTFzA80ksgkBISAEhIAQEAJCQAiMDQExAIwNZznLKBOgokYtjrXdDRPdaEcEndjS+BoWFi9CVbAW+Z4yePvSvvfvz3hkAHATYbY0yQCQfp04RX/nzwbrtcdj8BhRBD25iEeBt98C3nhjFzZsvBgr1thR6dw43/pYrd3ba8BtKUjfH9mDBHjxUa6m6u8FvRGJ0vXq+7lmE9FYVGVdMDwWPAjAw4L0PMJrz4vXsFQYOY9Vv1NUNoCADyoKP7G7mjgrziwOgMUv7cfg64kLWVW51SkhdEc493qyeSr9usrfb2cZ4DnZNoVxfsXVeeLsFgIBr0ql7/UxCj4Ggweok9gNxc04LMsPeD2Ix4AnH4lg25YduO22dbhkJeDxApF4FHGvT+kdzCXc1QW0N5vo7uqCx2+gsLgApSWAl80YQDgG+HmaOLD9TWD/gdO44SO1KhtCXq7NL9QFnDkVRqinG4WFJSgpMVBQBBg+m6OP98Q40N5ip+4/dDgOf24PLru8EKTqoa2CZRnqY2hv6wRtFsVFhSimz8AP+IN21D/nguUWQu3Aow+9jZ6efFx19RIsWmYTUP2UTQgIgXEhIAaAccGe+UlTCS98EPz0pz9VApszMtMZ3ek+QyYGAF0PW9dt5u/8wJ2iAYW8O+64I229ch5LEWGgaEQt0jsFJ/6sDQAUtpwbx88SBUyRrB78htGXnlrvl0741/vpdMLaOEExjCmJKZYOJOYNZgDQc8PUW0eOHFGivVNkHMwAoPukBSf+ztTMFFSZsnokN71Gbr/9djzwwAMpjRMjeT5nW9oAMHfu3NE6xYRrdywNAO7Ba+GWa5rR4e7tQjMA0ODDNPuM7Of1ma7ESSqeLInB43hvI1PWUedrWgB1H6NLlnBfGrW4aTE2W/Gfx+r7jDZl6bIanONUm/OZQSMWM6Nw/MPdKESTJ+vG67Hr9abbTmUAcJ6XWQ2Y1UVnQdAR/G5D1ECc9DOOLFjLnhujxbXg7DYOZGsA0BlmOFa26yyBMhENAHze8DmtTQB33323EtG1uUc/g5xz4GTLdUwjBV/j84dGgkcffVSVyXDOsfN4pwHAXTKHWSNYCkBn23E/y/m7XsfO57fzOeicQ91/beygkYwZZWgi4N8mvK5kEwJCQAgIASEgBISAEBhdAmIAGF2+0voYEnAEZveiG+dwBnsadqK2uAazcuuQizL4lex2/iYGgDGcp2GeKpnq326Ivyd0fUTMuPq3rs/jx7kzwP/9z11YtKQON3yoEL7c1GnKtfDfX/xnyxNhVQwT1pgd7pwVkrRpOk0AJkwVKW+or/4mDEsdQaHZsqPkmclBJVvwwDBpGrAFdO7HIzNJuNCvcoOLQ7bH99/fbR3R69CEBUPZIGhOYKmCbW+eQW9XCz5ww0WYWcfyJLaRgUYFtWZpYIhyfwsmxXgvyzAmQ+l9NEQACIeAg3uiOHHiNFatnYXaGnvFk2ksbijTgvIxGAlDRaLDyhyRMENEQsChQ51oPteD2XPLMXMO32JW4FxlAohGmVnZVH3zBwxlvHAaZVpau1BRWoCGE8DPf/IYLr9ytcq4UFJuWz9oEJBNCAiB8SEgBoDx4Z7xWd0GAFWHiJYzQGUC+PrXv47Gxsa07WViAHCKK1pQoeDDeruf/OQn+yICnYJ7qhMz8vgzn/lMyvq96QwAjGjVG8euo0hZJ/mb3/ymEisoGmUqGLn7pyP2KUwzivDWW29VUZ4cr65H7TwmnQGA/WXN6i996Us4fvx4v1rUmRoAKIgwwwKNDixlQFGHQtRQxMKBFgIFN2ZmoCDmZKf+ZFXWx9HZxAAwuhkA3LM2GQ0ANN9oY0KqtTicDAAVFRX4t3/7N3V9NjU19YtMzmTFUyBlNDX78IMf/ADMkKANNakyaLD/OtMFr7n7778ff/3Xf90nyA7FgKD7yXsE7/2M6GcJg4E29zPj6NGjuOWWW9S1P9SNpTyYGYLiMu9TvAc7o7x1u7xfujMAuM/57LPPKjMZo9XZjuaVyuyWqr+aO58JfDa9+eabfSYJ9/rRBgCdhYHfefxAGQD0s4DlGZgBIBsDAPvKMSxcuFBFwWe6/fKXv1Q8Ut2L3RkABsrMohk2Nzertf7cc8/1KxPkFNWdjLQpjuUk/uEf/kH1nSn+v/3tb6tnr3uO2Z/BDAB8n2uA7XFzG+J4bp39gfu6M/pooV+z47pjRiK+ziw9zEJEgxzXjaT/z3SFyX5CQAgIASEgBISAEBgeATEADI+fHD1RCOgaAB4g7oXpjeMsGnC4/RBCRggzCmdiJuYiF6lNxhNB6mV2TWcGgIGyNk4U4uPVj1QGAErDlEopwPb0Ah2twKHdwFO/fwl33nU15i+0hddUn46KAWCkZjIpjOs5cn6Pw1Tiv20C0BkYrKTYn3gtRjWbYrbHUPt7E/YOS5Ve4DyfrzSnmtfBDADuEQ/3ePvzokQlEo/9PdQD7N/djleefRcf/tBGFSnvDbJMhW0A4Dm9HkDL/dF4TAn6BssXGz7E4zH4vX5EYxE0Nfbg4L5WLFhQh+pawPSY8HtpODBV2QGekOJ/Xz/sZAr2llDxoxFgx/YjCPqLsWRZOYJ5EfYSQA5M1lewGHySyOVg2iUGmIVAV7qIMovAOeCdN1txtrEel19TjXkLy9RVZ1954gAYqStJ2hEC2RIQA0C2xMZ4f6cowg+9lVPR5+uLhOc/xigwMeX0YOJSJgYAdd9PCFj8cJ01oX/yk59g+vTpfedzR3y6ceh01BQQ/vmf//k8ASFbAwDPR5GCQgzTXTGlNQUfbQLIdjrIbtasWeqPZo5Pp/F3Cw+63XQGAEYXU2TiH94U71nGQG+ZGAC4D2sZU6Tkd71RdOSY06Xiz3T8NE4w7TJFN/uB3/9PndEyAWgDAMUbp6Ej035P1v14XY5FCQA3n5E0AHBNpFp/+hwjVQJgOAYA9oXGljfeeENdg+51zdcoxlIYZYr0TMxSTqZsj5kDKDR/+tOfVqVD+Lsug+K8H+prSGdQ0d+Zqp9GLd63sr3OnNH/FKUpFm/cuLHPtOSOwHZf21qApYjKDCCM0B/K9o1vfEMJw3/2Z3+m7lXaGOEucZHOAKCFamYkoKmM93Tdx0zYkAfv4bx///mf/zmuuuoqvP7662pO+J5bsOa9+eKLL1brWBs3uB85MpW8e72QJ5+jZM0MAE6ROV0GAM1eGwDSPSv1PGRiANi3b5/KvuC+Hp1rjVz0xrX2q1/9SkX0nzlzRplfuLk/IOIz684778SHP/zhvvf43OZ803DCshfu64EGABphdGkZ5/vavMbzc374AZXe9LOf8+DmzuuJa8P9Ovlz//Xr1yujHTPJpDKKZLJ2hrLu5RghIASEgBAQAkJACAgBQAwAsgqmBoE4LERtcTAWUOG1nUYnjoaO4HjkOIpzi7HavxYFyFPprPW/57RI5tTKxouHGAAyIz+QASCOKPwIoL0DqD8FvPbiSdTUVuO6D/oRMYG8vPMNAOen/3dGd49eMFVmI51ke7kC450Z+JVUbZnqMzP7P0a9myq9PgVv9XmG4bWz9jvS9FNSpglAb7Zwfv68pDLwuNfJYDQzOd59VrfBQBkAEqUP+B5zjTS3A1teOom25nbc8MGLUDEdai1yCBTs2WYsGkY8FgUNDvzsxOv1wQsfYvEIfN4A4vEojh45g6aGMFasWAhfEAioRCZRZYiwLJ8qV8CsCSyx4GPOf8em+9nTFcee3QdQM30OamfkAV6K/xHYxQj8iEZ5ftuOEI5ZCPg8ygTAMbGNtvYwDu5txMnDcaxcUYeq2SEUFhmwwHsvbRr8zEpMAJPsqpXuThECYgCYRBPJD8idGQDYdR2lt23bNiVqPPbYY0pQoTDD75lEVTrFb6bUZfQ+owidgvRAmFJ98M7zsq8UX7773e+qaERu+kN+Z1scj06PffbsWZWu2725x8DIz3/5l39RdZGZBngg8V79gZAQBSmOzJkzR4l4f/mXf9mXOjgdn3QGAEYosiY422ZbbPuhhx5SoouOrkzFjiwo6LC2OQ0cOvKUggfHo4UUzq+zj9kKHTyWa6G1tRVr1qzpE4Lc5SJGymjgHitrpbPm97Jly/qVq9D7ZTueiX65akGO9awpkHNNj+Wm02tTXH3wwQfPE5xpeqFgSiFbX5PO/rGsCIVebbDR0brua5br5aabbsLjjz/eb3i8zngsj/vc5z6nIuDTbbxOPvGJT6jyF24BV5sQKDz/8Ic/PE8A5ftXXHGFMgDw3qENLvqcvP6ZlpxlSSg633vvvSqKmIYYbs71p68znVKd47j66quV8EgTFIVhXu/ayKINPs7oarbpLCei32Mq/ueff15lEXj77bfVfWmg+4OzzAl/5n2YJVAo4JMrX9PlWrSoOhhjHWXN8bAEyPe+9z2cPHmyrw/Okihsh79rMX3JkiX41re+pcR6nvcLX/gCmOGFG+faff9k+niKyvreO1i/eF9i1DkzGmiB2r0/x6nT8nMcnMfvfOc76hycDwrD/BDEGWnubIMlB3jv0c8I/Z3rkmvKfd/jOXgNlZWV4fTp0/3WiJ7L73//++qe7b43a3bMCpNNyQU+z9gXXXLH2X+uNwrx/NCVzwv3/VI//2iA4DXtjopnm8wAwWdxS0uLWnM0N9CQxe/OjDv6vH/3d3+nnts8L9t3bpxvlgPicyuVAYD7aoGf19jDDz+sntXsv359sLXvfC5wrBs2bFB/izBTDze93pzzme7+Iu8LASEgBISAEBACQkAIDI+AGACGx0+OnhgEbBEqbEehxnNUpyLeGLrRhSfOPIrS4jJsyL8WJShEzKRoZsLw2vHIff9OcQ1lrOVfMQBktpZSGwCAzu4OlOQXobsLeGlzB3a9ewCf+dwalFUDUTOMojy7/MNAWQDss6dK75465Xtmvb2A9nIq4joFfaIMgF0OwN5BX3Vu041+X8+QLgugAv8Tn+8NFNWfiYA/2EykO97dV92PZH+YtYCCvBcm/GqkkVgc+T4v2lqAt97ch9lzKlFalo/SihylkzNlPk0DhodZDRj7byLOrNCGT92XlD5k2J/LhUNxlabf7weMvtgQRvCrPALq+2DaAs8TicTg8/rt9a9KKoT5CSc88PMTQLuNAa4Pvl5/phtHDp1Brr8cs+eUoqKGDdFEEFN5GTzgfTdZvuACWvkyVCEw7gTEADDuU5B5B/TN2vkhuFMQoHhGoYni4zPPPKM+9Kewwtf43Sk4UXSnWEDRjELA6tWrldD00Y9+FEVFRf3E+sHE4VQCrhZBKfBQmDh27JgS60+dOqXECOfGPuXn52PevHkqrXUqQd75mhZdKP6wFjDFZf6DlO1TcKAAyHOyTX6vra1VNacZ/UuRnq9TVFF/trmi4FPNRLYGAPaPotNLL72kvthH50bWixcvVgIWhUtGNHLT0an6Z32Mm2+2gjmFMS3ivvLKKyqdcqqxZ9tupquW4h1rQuvIUzfz0Tpvpv0b6f10hDPnk8YXtzA5HDNHJn3Vde6nTZumrmm3gM97go6C53u6Brtum9chvwa65ikI8r7B9xnZ7hZuec3z3DScsJ0VK1ak7TYZ8Zqpr69XYq9z43nYT6byZ/1vd8Q718+rr76qOPO+kyoF3tq1a9U1r8fELB0vvviiuj/yi/cSRjqz7xwbxdFrr71WXZ8UILXYqMVV5314sPWr3+P+mjP57dy5U/WZ/WBKfZ6f4i3fo+jK+y+jyHmf+PjHP67Gzfu0NoCRjzNzSVrAiR30PYacnnzySfWM4LOCc8Xxa3asBU9hnYYhXWqA75EPhW2WOuE64zH87tyuu+469atmrQ0Kg3HiPZvzQWMB2+d5yINc+JzifZtGDPaJ9xLnmiY/rhvuq80izv7wvu/cdKkXGnN4b3b3SxsOuA6vueYadV92Gzz4vDly5EhfVgFn+1yH5MdnzkCb+x5Asxjb5DndBhgy5prg+FOZcXg/ZzYGblwfzmc8+61LyTifL+ki6JmtgqI9WbjvDzyWoj7NP855TjVWzY5zc/jwYTXH77zzjmLHNcT1zvc4Lv1c5vXNjA28/vhd3z8GMvlNtedHptey7CcEhIAQEAJCQAgIgbEkIAaAsaQt5xotArYBgBkAGLUaVDqu6bHQ4+nGy13Pq88H1xdejVKU2gmr+6KRB04nLgaA0Zqt4bU7kAFAS4/vbKMBYA9mz52Gq6+vRn4xxdgI8gMBdeJUYu/APXKeLbsjhzfKSXp0ChMAA97dBgA9D+pzh8RQeQXbr9tXnjIAMJW9RpGmvG26CP10RNMdn+p9u8f8PwtMUAz3wUKueoWffnaGwkAsqMYRZGISL4X3pMruXFEm4ipLAksfKA4qjT9/HujMJJskONjn8So7gWXBYmp/tqlcFTH13fDQAKDrBwzgAGA2g+Y4YhGOw4v8fMCfQ1MHTVecKfaS15dkAEi3zuR9ITAaBMQAMBpUR6nNVMLTQB+Ac18d+dne3q6EOn6noEAhi4KYFrsosujNKRTo1wYTyt3n12IXv+v3KCSkEhR5LgoMfJ/CiTvlvdvwwN+1yEHhie1rswH7SqMDBQW+R9FECyZsW0d26oh4HUmrHpqJPxJSsczWAKCjg3k+Lew5RRkaAPg6x+wWdLT4k0roSf49k/k/MZxzQLHFOc9jJcSTA8elo4qdvN0/j9JlM+bNUsDketelOsayA9qAkOqcnAt9nQ0mnDnXzUB91+Ye9afsAOUktACY7lzurCbOc3Z1dfUZdpxirPN6oFjM652bM7OFzoCi08OrP2Ytq185E65NpwDPSH8tamtRmcc4I6szMQ5pLpql8/5HdlqI5n7agMDvNE8w0pubNu9wf51VwVn+ZSjriuuD5yEvts/7ECPDyZB91KYwLbjq+ynPxT47WehyL8OpO+i8x+s0/ZqHvm+UlpaqezTXAoVi/qyfbfpeqXlmkslEc9UR6c5nnjYs6GeNNlo471X6+ubzyrkW9HOG62ew6zDVvDnXcDbzSgNAQ0ODmk8aOdwZdMiH73GOyEjzG+gc3IfmNIr1qViyHZpmli5dOqzyNGTFv0n49wjXNPtFI4N+RjmvVc47f+f7mdybsuEn+woBISAEhIAQEAJCQAikJyAGgPSMZI+JT8CuQm3HECej+g30ogv78C6az7XgktJ1KPdWJuJlnaJk8gh3pO9YjlwyAGRGezADQDgM/P6RMA4cPIRPfu4i1M4GAl4gbAKBhDaZnYyfygBwYWYEcEffp/30OhFOrgna12jy+tTHa8lYy9l9q4C6g2NJTLQAAXtctrXBNgDwi6PJVa8wup6J8Xl3UeOmCO8ocdDP3JCwEdjt6Vh8bQDQEDTJ1OQHNwDYpid760c1+dnPIMvaTBzKsgXO3tgjsttLux4yu7xlLyEgBIZAQAwAQ4A2XodkYgDQwr+O3HOmi3b22/lgpFihBSYt/GhhXgsiA43Z2Y7zYTKQMcApqKgHQEJ8p+hDQSVVe7rdgYR69j9V9Kezz1qI1sK7FgrT/YGQrQFAiyYULSi+uFMys08UWQYSh9OJi+n66xyzkxsZ6Wj0VKmrs2k3k/Wv29M8LpQMAGTDtUz2bkNLJtyGuw/XNUVBrjt3dLY23Ogoeq5DzpNTwKUQqTNkpDIDcR3xOG3ASRV1rMtu6FT2A41JX4Na+E11z+Ca1UK1Uxxkm3p9832OV5ceca49p5mG8+I2G6S7DvX+TkE33TXa98duwrCk78H6dQrIbIPnTmX20ZH+zvfc98ChrBPn/HOe9dzr9aDPq+fd3Te3+OrOSKDv5+meGe6+s11tTHHfv/g6n0Vk5Vy3ukwD9ydP9pnrI9Ua0m0OZpbjPpoPz6XXsHPM6e6RQ5kjbWDTDJwZMPQz3J31wsmIpQjuu+8+0CTB/jsNMNyPJRyY+cVp2OHr2qygx6rbZEYFZhugWZCb2wTA6/7EiRNgaZdMjR8cmx6nNiE5DXDO+4D7mZ3tWhrKdSHHCAEhIASEgBAQAkJACAxOQAwAskImPYGEcKVrVTOVNkU5L7zoQhvO4hROt53BjIL5KPdVoQh21lCKV3bUsS0Ja2F4vIQsMQBkthKdQnRy9oBIFDh5DHj9pVYUFAbw8U/lIxSLI8/nVQYAf6LmuvpsI7NT9a2T/runUkqzazGr00+AnfWIbYFay/jOAhopOunApI5i0A5Tz7vKbmhyboOByo/v2NJ9ZjPWmOzeaQMASwDwvsPRMAuA/Z6RSIlvlzOw7zB9WFwDVlH6Ckb/Nwylq6QyorhWJfk6XrKPS9zpLDPxGatzUuzsAk5RX+09wFIOhS34/fb+3MVp2FAJBdTcyiYEhMB4EBADwHhQH8Y50zm21KNgkNT26R6IzmO16DXYMakEl3TnyGb4g40303YyFexStZetAUC3MZBZIZM+D2akyOR49z4j3Z6zfTfbgVhrIWkoItlQxjxex3B8WrB09mEkr4mhji3T60CbgNxiudNcNFBGh2yvV7eonOnY9Hm0WJ1uXekxDWUeBprTdH1V/3hJZELRppuB+jmUfqU7f6r7QLrzpOM40Dmdxw11TlO1rRm676v6HOnG43weZrOvuy+ZHJvtfHB/d6aAbJ/dP/nJT3DXXXcpI4nOyODsB80Dv//973HllVeqfXQWDW044LhoAmA/uO+mTZuUYcBdioBZBGgaufnmm/HQQw+pbAM0HWRzvet9B3sejRbnocyNHCMEhIAQEAJCQAgIASFgExADgKyESU0gGV7cl9vd9FCcYjkAE93oRAjd2Ne2H1GvhXmFCzALs+CFH6aK2KUg5x138Z9zIAaADFfiefq7rT72dAG/fmA3ms/14E/+9DIUV7AkuQVWVI9acfhU7vXkll2y8qQEnrqX2eUVyHCk47ubw1ijPntRvaHsS7Gb4+V1k5R8zxN/nWp04k2njJ0R//NcAQkkKZTmgXbVENOJ00M/3nkTck7ZQGvC49b41UG2+D/w5rAOpNwpXf+Z/9/+rI2Hs1SKawbc58+AsXMX9/nT8R7fxS1nFwJTi4AYACbZfI6lAUDd8tPV0Enz/nDxZiMwDHSuTIXPVMeLAWC4M3jhHO8Wpfv9WTfK10kmlIdyHTivf6eA574v6N9H4nodylgyFa7T3c9SnXso3NLdiwbil8nYR3OfTDm6+zDU49KNZSADQN8/0Eb4uhporoeybtKNbShrzd2Pffv24dJLL1XiPDd3xD4F/3nz5uHRRx/F/PnzlcjvjNzXEfk89t5771VfNDBp7jT66JI1NAk89thj+NjHPqYMAvzdnWVkME5iABjKipBjhIAQEAKSS2HwAAAgAElEQVRCQAgIASEw/gTEADD+cyA9GAYBp/aWiEK1vJQpY7AQRRi9iCGKPZ17cdY6h9lFc7AYS5CLAmUSYFyuLRHbybvHU7QSA0CG68BlAIibFsyYB0cPAn94agcqqvJw2+2LEaNWbdgV6PnvVa+HVdmTW0YCdN/uTul6oH46V894rqQMOfYbG39xgnVEj/eLSWeUOQ0AKna8r+a73jtTE4B9fJotnaLtamCwGcrEnpH18SkV78Ei9V2OCufwE56AwfwO6Xil67/6zMYyk2WSszAAOPt1nv8mMQ633yNdf9NNv7wvBIRA5gTEAJA5qwmxpxgAsn9EDEfAGw8DwEgvtMEiLkf6XBdye5kI5OPNJ9trYbIYADLlOhQhN1tmg/VlIKF8KP3KdMzZ7DdUIX+ox6XrWzr2I81tshkAmKr/y1/+Mn7961+DUfpM9e/cGN1PsZ4p+++++27ccsstqKysRHl5uXq9ubkZO3bswM9//nNs3rxZGQl0VgCaCSj+syRIb2+vEv4Z/c/NndFFn1MMAOlWtLwvBISAEBACQkAICIHJR0AMAJNvzqTHDgIpDADUJU0PLQAR9cVPGQ+ED+JQxyHMrJiJpViGQhSo+t1JA4Ady5ydKDyyMyEGgMx4JnweaudYjGUDgUgv8NCD7yEvvwAbr61D7ayko0MLk+65zW6unfLqQBKos/+ZSM6ZjXd099LjsstmJGu6a3Hf6Jd8Piny2sclC2ckBf1MTAAZjWlSGgA4MofQn0riGGD5pBPw06kl6Y5X0f8KvH0FqbT9/Zas6wyOX/WubntD32dFrsIFk2X1Z7QOZSchMAkIiAFgEkySs4tiAEj3SDt/QtOJSIMtgUwNALNnz+5L9832hlMCYKSXpBgARppo6vbEAHB++ZGRFmg1+aFe00Ppz1DPlWqViAEgu2sxHfuhzOdgPZhsBgD299ChQ9iwYQNoBmAZAOfGaH8d0a+j+WfMmIGamhrwd36Y29LSoqL5dRkBHs/3+HtXV5dqjvuzNACP5evuLZPnnWQAyG7ty95CQAgIASEgBISAEJgoBMQAMFFmQvoxZAJOEwAbMZhOmwaAqPrPBy+OxY5hX+c+lBWVYpl3KUpQosRLVulmBoD+8cxD7smwDhQDQHp8Tu3UtIBYBOjqhEr//8AvX8Wlly3HhutKkJMDxLUOm2jWcH3cPLoGAJ50MsigzovHaQBI5sRI7sGfUlNzZgAY1ACgsaSf6pRp8vsdNiEzALiU8FTjHXcDgE1RDACZLELZRwhMDgJiAJgc85RxL9MJJhk3lOGOIy3AZHjaMdvt6aefxk033aQiIdUD0JFymqxzc3Px3nvvoa6uThkA3CmYpzqfMZuISXKiwQw6k2QIg3Zzoo5vtCLQR3rOJiq/kR7nSLYnBqaBaVKgZ4T+b37zG9x+++3qOcVMADQCUMTXqfop8Du3VJk9nO/rMgH8zn2fffZZXHXVVeoZN9iW7nk33ONHcl1JW0JACAgBISAEhIAQEAKZERADQGacZK8JTsCVf9pEHPaXCQMGGtGI3b3voau9ExurN6Ac09R7fNeEX6UzZ4X47EThkWUiBoDUPN1R55aaNZ+K/vf5gDPHgf9+/G1UVtTg0rU1mDmP2rFd3gFWMu2/s8JgdtL8YLHVg/4LOpNE9yO7iEa8NQtRMwqvwSuEV4cXoTAQ6gVYUSEvHzA8cViWCcPD6yhFav+BPmbIPv5vxEd3QTeYRYYF564D5b9w3YLTl3i4oOHL4IXAyBIQA8DI8hz31tJ9wD7SHUz3gf9In2+s23vmmWdw8803KyGFooqbb2FhoTIA6AwA7v5NdT5jPR8T/XxTXeCdqOMTA8BEvzKG3j8xAAzMTqVo83hU6v4nnngCd911l0rrT+FeR+qbpqki/LUJgCY1LfDr7ACpzlBaWoqqqir84he/UBkG+AxMFf3vPDbd8y7d3yfpjh/6KpIjhYAQEAJCQAgIASEgBIZKQAwAQyUnx00MAv1VLPs3O7m//o+vdKIDu81daD7bhKuqN6BMGQDiKgOACZ8yABiJqubjNS4xAKQmb8vvWoSn+Z1fAcSjBnwe4Pgh4MEHX8X1m9Zi6cUBFBQDMSuaCPBiOgjb1jE0A8BQxX91xslnAEih7vIlxhyYJtDZChw9DLS0nkXNbAvzF5Uj1+9FV2878nKLVFaNtBkA9DSLAWC8bjX2ebMwAOiOuksAOKeQ+SOcUyvTO77TK2e/sAiIAWCKzXe6D9hHerhT/QP7xx57DLfeemuf8E8RxLnl5OT0MwC4BZKpzmek19Nkb2+iCuQjxXWqj2+kOA3UjvAbbcIXXvvaBMCR79u3D/fccw+ef/55hEIhBAIBlZVGmwCcGWr4Go9NlZqfWQT43LvvvvtAk5vObpPu74t0z7vhHn/hza6MWAgIASEgBISAEBAC409ADADjPwfSg6ERSIrC/Y/vHzFuVyoPoxe7rB0419SIdRXrUYpSGB6veo/x5Iz996aWL4fWuSEcJQaA1NCSBgAt/sdgIaii++tPAFtf70B3Vxeu+2ANambZbcTigMebqGufyAIgBoDBFiVZseQgDRN+MDmgGQdYhbA3DER6gNefB7ZtacTp+iPY9EdL8PHbSmH4Q8gL5ijRny1IBoAhXPjjdYgYAMaLvJxXCIw4ATEAjDjS8W0w3QfsI927dB/4j/T5xrq9N954A7fddht8Pp+KmnTy5c+Mqty1a5dKw8xNBL6xnqGJdb6pPv9TfXyjvZqE32gTvrDa1+I/v3d3d6sIfab+f+utt1Tk/lNPPYWWlpY+E4DzGZXKALB48WLccsstKuvN8uXLFUw+45gpgM9Ad4kbN+10fw+k+/sk3fEX1uzKaIWAEBACQkAICAEhMDEIiAFgYsyD9CJ7Am4DQH89yxmJ7EEIIRzAXpysfx+XTF+uSgDkIBceeJVwSeHTzgEwfnGrYgBQ/6I9byEko445U8zaEAOQp0o2vPZiDx7+zYv4i7s/jNo5QG6e3QIj1m0DAE0DPsDywHBN7eAznSrpeTZrdLJF/5MpS+P6EY8HVH34Pe8BB/cD27Ydx+F9HWg7k4eernZctCqI/+eei7B4BeDz90/5T2opuaYSm8fvUstmIqf2voOZAFLMj3t35y6DvTe1IcrohMD4ExADwPjPgfRACAgBISAEhIAQEAJZEXAaAFJF8jc0NOD9999XJjV+P3ToUL/2KyoqUFNTg0WLFmHGjBm4/PLL+70vgn1W0yE7CwEhIASEgBAQAkJgShIQA8CUnNYLaFA66b895GQGc1ua0gJVCFE0oAkHzu1Db7gda2pXYVrCBGAbCSj9U1IeP1VSDACp0+3brzJTAzPcmTARg8fMQfNp4PlnT+Ncyyn8yZ1rkV+cnD4eYyjxn1vS2JHZ7Gaa9n+w1jI708S5UGkAoGHCQMz0oeEU8NsHevHYQ8dw7AgzAPhQGARmzOnCN7+7Atd92EBu/sTpvfRkdAno++pAfgG92ifbqh9datK6EBg7AmIAGDvWciYhIASEgBAQAkJACIwIgcEEemc0vU7179yf0fzpIu7FADAi0ySNCAEhIASEgBAQAkJgUhMQA8Cknj7pvIPAYBGoEZjoRAgHu/fjeMd+XDJ9GWZjDvLBbJ86ebkYAMZvQQ0suut3mKGhvacHfl8O8gIGNj9tYtu2XfjoJ1Zg3iLA62fv7XwONHWwsINOSp+yNn3KwWYq/ifbHj9mI3nmOHp6W5GXWwQTAXS0Af/1S+C//rMVh/cbMEwfqqtC+MCNJfji17yYvXAkzy1tTQYCg10Zky3fxWTgLX0UAtkQEANANrRkXyEgBISAEBACQkAITAACoy3Qj3b7EwChdEEICAEhIASEgBAQAkIgDQExAMgSuRAIsGp8BHG8bx7DjvotWFg7D4uwFAUoSNQtp4RFyXj8Ylgv7AwA6QwAFPS96ArHkB/04fBBYOsbjQiFuvGpz81FbzSOkmIaOGwDALdkOQf7p8xm9kI1AJjoCrUhL6cYJrzobAc6zwH/798Dm59pQOu5NtTNA771vxbjxk8CKlmGbBcUATEAXFDTLYOdZATEADDJJky6KwSEgBAQAkJACAiB4Qj0+tjBsgAMp32ZHSEgBISAEBACQkAICIGpQUAMAFNjHmUUgxOgLBxFDE1owI72t1BWXIqluBhFKLaFYhMwPMyiZseNj8cmBoDzE4w7RcdIPIocb1BNzXN/6MSudw/iox9fjdIqoLwUYBJ7Fgqwt/4x/yNvAMi8xfFYS5mcs+/zAI9HFcHQK787AjQ1AP9x/24Y8dlobczH88+9gKXLSvC976/BvKVA1AKCgUzOIvtMFQIDpf/X48vMYDNVaMg4hMDEIiAGgIk1H9IbISAEhIAQEAJCQAgIASEgBISAEBACQkAICAEhMO4ExAAw7lMgHRgjAnEzjk6jFXuxCx2RDiwPrMY0VMJjGrCiQE5Q5ZAft00MAAMbAOz4fyASV04OPPCfR+APxLHpQwsxvRrojPQiN5DjiPJPxv9zQlPK9c7TKfUy0+j/yS/+60VuWhYsD8V/D4i2JwScOgY88vB2VFfn4JqNy+CJAy+92ISy0iA+dlMRwMvEmzQMjNsFIycWAkJACAgBRUAMALIQhIAQEAJCQAgIASEgBISAEBACQkAICAEhIASEgBDoR0AMALIgLggCFmBFYggHu7EH7+L9rpO4pGAtKlCDHOTBEwX8/vGNYb2wDQBuAd5W5y3Y0ekmDBWh3tsLPPtkOw4dPIIP3LgC8xcbyA9ClXfgHk7Z3zmb6Q0AmYr/SmrJuKDAZLi2KPx3hwHTBHa9a+HF57Zj7twarL9iOmqme+AxgcZ6oLQEKCoBrESljPHLlTEZqEofhYAQEAJjR0AMAGPHWs4kBISAEBACQkAICAEhIASEgBAQAkJACAgBISAEJgUBMQBMimmSTg6XAPXdUBzR3B5lANjVtBvLy9ditmcBylBoB3+Pr/4PMQDYkr+qx6C+awMAE/sb8AFobAR++qO3MHNWJf74tjrkFtgB6TyCX27RXy8bp2RvJdpOmgWyEf/Z4kQ1ADgW8XnZDfpfQHy7u6cHuXl5iMBE0zkLO97qwtYtu7FmXR0uXVODmkp7pIZuy8P5IGWjX8mA4V6acrwQEAJCQAgMj4AYAIbHT44WAkJACAgBISAEhIAQEAJCQAgIASEgBISAEBACU46AGACm3JReYANyqJMpR554n3nOIxYiwU4cwB7sbt6LOSVLMcs7H9NRYdc/H2cTQCoDAOu0ezzj7EwY0xXFSWBMuj0ZTP3PL9MCutuB93ZaOHDgfVyycg4uXWN3bDDxPzW55Jqx38/GADARxX/df343oHL6Ozf+avW/TrgLXybpIye68e67x7D73XOoqCzDn37pYgQBhK0IAh5mVfDBigMeb686xkKOyswgGQDG9MKQkwkBISAEBiQgBgBZHEJACAgBISAEhIAQEAJCQAgIASEgBISAEBACQkAI9CMgBgBZEJOXgFO4TSXMut43PYgY3ajHCbwfO4VYzI8ZObNRh9nwK+F0fLMADGQAiEQi8Pl88Hq9MJmnnTKvMVXlV44v3hdp7lHx/fZ2/BDw+ON7sHLNLKy6rBA5uRSxY4DKDZDctPzdP+o/+X5qywglbb05w+fdLU80M4bOmGCvC8CbyNHvMrRYJiwrDo/X5hkJA4EgcPAIsOPtBhw+chir1s7ApZfNwbRCIBw3keO1yy4kN32Oqbr2Ju+dUHouBITAhU1ADAAX9vzL6IWAEBACQkAICAEhIASEgBAQAkJACAgBISAEhMB5BMQAIItichJIFbXtFmed+9iiZQxhdKAVZ9CIYx1nML1gOpYbSxFkzPMEMwCwvxT9uVH4D4fDygjg9ydF8ck5d4P1miIzRX2O2YBh2OJ+dxfw0nNh7N23F1deOwvr101DTMWhx1WEOjfn9KWzg+gSA7onuhwAcw6430v2dqJG/+uMCewp1zlNAA7GHtfCNoFwGDhyFHjhhV3o6Taw6YMXYeY8oKIoWYSBLU00u8PUW+8yIiEgBITA8AmIAWD4DKUFISAEhIAQEAJCQAgIASEgBISAEBACQkAICAEhMKUIiAFgLKczXbr6kenLYPHLI3OGidBKJmnb+2cAYO33OGKIIoZWtOG1lrdQXjgNl/svQw7yJpwBIBaLIRhkMnago6MDgUAAfI0GAP36RJiJke2DNgB4YMb9UIkOPMCud008+sjLuPyKtVi3IQ+GHwgG+BYNALZJQm8DyfTJ1ZDaPGKbAJLvnS9+T1QDgHudOyP0ySeq0PSGY8gNFiAWBo4fBR5++D3k5OXhmk3zMH8xkBOw7QMi+o/sipbWhIAQEAKjTUAMAKNNWNoXAkJACAgBISAEhIAQEAJCQAgIASEgBISAEBACk4yAGADGasLSpasfuX7YZ+pvNpiI0uXwRpytAYC14jUTA23owMvdryE/JweXeVegxCwBVLT5+Mmf7hIA8Xhcif4U/48cOYLt27ejt7cXc+bMwbp161BRUdGH0LIseDzj1/fhzaXzaLsEAKPY4zHWn7ej/7dvb8W2bbvwkY9txOIlnEv7ywOzXzX6wdZ58rpIZZHpXzCAmQD605zIV1ByPPon+zvHoEn5EIkYyjSxcwfw2KMvYXr1XFx51SzUzAFKCoHeOBDwqvwBsgkBISAEhMAkIiAGgEk0WdJVISAEhIAQEAJCQAgIASEgBISAEBACQkAICAEhMBYExAAwFpRtMS6Zl3t0xUSK//0NAHZs81SQh5OzlYkBIMldE/GAorIXPQjh981/QF5REKv9y1CKYgSQ35dOfqxWhfM8bgNANBrFsWPHsGvXLhiGocwAnZ2d4H7t7e246aabcP3116v3poYBQM8pv3tVnfpICDh8KI7XXtuKFauWYunyYpSU2mvZLeP3W+MpyjmcbwBwXhFuuT+VAWA8VkXm59Sif/LatzMB6HwAnZ3Aqy+3YcubO7Bi5VIsXVaNGbOAQA4Qi5vICzgzB2R+XtlTCAgBISAExpeAGADGl7+cXQgIASEgBISAEBACQkAICAEhIASEgBAQAkJACEw4AmIAyG5K+pXWzurQzAwAzlheW5LMTrbvL/7r45MtqZ8GrUQw9BFmhWPYO2dqALAHzP9sChQ5DfQigq2xt9EZacNsbwXqgnOQi2J4EXD1LJXMPOzOp2zAbQCg2L9161YcPXoUS5cuVV+hUAjPPPMMHnjgAVUG4Pvf/z5Wrlw5Oh0a01Zd82kZsEygswN4/dUWvL39bXzpL25AYQng9QPM1dA/7t1lcsnYAJD6+pqMhpkkQUb922K+aQLxGNDTDWzd0oMtb72DJUvn4KqNtSgoAgpybY7xuAmfVwwAY7rk5WRCQAgIgREiIAaAEQIpzQgBISAEhIAQEAJCQAgIASEgBISAEBACQkAICIGpQuBCMgAMqntnMKHO+GQKhMbgSrqrRR5NYY5b6krbyfYpVlu2hGd5gAxTuzvF/6Q4akuZWtD0DOpDcI9wIsug2RgAFMiEmcIWfGkAOI1GHGjdi0AkgvVVaxFECfwIuoTl5HkcFDNYLdnv4jYA8PennnoKpmnirrvuQklJiWqUxoAf/OAHuP/++/HFL34R3/nOd+D3+yd5CQDX9aHWPXDkAPDs07tRNb0Cm26sgi8A+Px2mvr+WQB4zdgzNNCWOgPAZDIADH4Hc14Rdg4FIBwCWpuBd3d2Y/v2XViyvA43/FG1ghfwx+FXHCXpf/ZXqxwhBISAEJg4BMQAMHHmQnoiBISAEBACQkAICAEhIASEgBAQAkJACAgBISAEJgSBqWAAOC9mPaH1Wqrqu5bC7DhwLRJmF1dvT5WWKG0Z34TXjMOgOO+xBX2ezxbbjaTenDjSQjzRF7u6OEU3g7s7dGlqnnbFbtsA4OOb6n2PI8W7a7Qq2NeWQp3yfXJx2SK+pmAbABJtKIeBfdJ4JA5v0AvTE0csMQ4vfH3pw+0WhkJtNJd5tiYADthEHHGEEUUvotjdvBORSBsunX4p8lCBAPwuA4CeJHtmR9ME4DYAvPDCC/jRj36Erq4ufO9738Py5ctRVFSk1sJ9992nXluxYgV+/etfo7KyUpUCmLybnksDcV5XLNPQCTzz1Ps4fbodX/jixYj7gGAe4DP6W2jslWmvac7PQCtVXzk6Rf7gdoGJttrdzh19T0q+rnNc2N898FpAyzlg29ZevPzK67j6+nW4bH0BAvlA0AOEY10IGH74jODkXTbScyEgBISAEIAYAGQRCAEhIASEgBAQAkJACAgBISAEhIAQEAJCQAgIASHQj8BkNwC4JWBDq/QqRN+W02PwIQY7bbiOvc9Kyk4oh1qgjymBPg5vPGbHzqrU2V70xruR6y1U4lu4qwfBgjzF2kQoIep7YaojKe4H4Isy93b/jsU9UH01wOhcGgAsgKq9ZUL9Z5nKb+CxPDBMn20+UAYAnsc2F/TfkgYAjwl44iYMKwZ4PXYudRMwO+1TeEp4bhPN6ALHWIFixczeKMqmzlwwvpeU0xDh7okjYlobKRBHBGHEEIcPfhxo2o+orxc1pTNQhhnw9UnJNlH7S0uqhssEMLIjdxsAmPr/iSeewIEDB/CVr3wFCxYsgM/nU5H+P/3pT/H1r38da9euxY9//GMsW7ZsZDszBq2dZ9whbYv16KMIeP3YuZU16/ehtDyAG2+ah8JSIGYBvsQS13aHZDu8AnRpgNT5ANyrJav7wBgwGfgUTqFf78U7Am8gcfWdxgbTNOA1gjAsP47sA1568SDa2ttw7abLcPGqRFqAhJXHLoYxAkaHiegNGte5kpMLASEgBMaWgBgAxpa3nE0ICAEhIASEgBAQAkJACAgBISAEhIAQEAJCQAhMeAJTxQCg5TGl+1sAhfQeNKIHPYghFzkoRBFyVUx71ontHQYAym3aAOA3YzCMhDAPoAu9CEUiyLXyURy007VTnAuhN2EAYH15GgCi8COAYMxvq/1U2RNZuLUBgHsFEuKeHbWuhWjmF9DSXeIglSjAA8vj7Ytedwqd9v66Kjh/iqh+2bK2H564V/UjZsbRZfTinNGJXjOC8uA05MCHfGVX0EnXJ/ySTnTQFTGdSClPUjQAMFsDDQBnuk6h0ayHz5eLBXmXINCX84DNUFAePwNAb28v+NXR0YGamhrk5uYiEomokgD33nsv/umf/glf/epXcc8996C4uHiyTExfP88z77A0QziOYMCrPC0/+//2IxgoxI2fqEVZFeDx2nYMLfyfn+/AbtHOw+EsfNEfjcMWMsmY2eOz/9PmFF7HvCvRMuRFADno7AYaz1h46oktiMUMXL5hDdatN0C/kTY89JUEcREYkiFi8gKdZPMv3RUCQkAIpCYgBgBZGUJACAgBISAEhIAQEAJCQAgIASEgBISAEBACQkAI9CMw2Q0AHIwd9G8hqmQxWx6LohsHu9/G8e5jaAr0ojKvFpsC16EYxdknsj/PAEC93oJfWQEi6EYvehBCI1oRi1go805DtbdGCc20B0QQUhHnljqKin8PgvChNF4BrxmE6bfHQOMCdWoKdRxRQI0oQlsBwogoGwDjmoNKlvfBTtHP7zQWGH0lCnSK8+REkwvJUDQMwYsu1SfG+XsQQAGKEUAezIgPvfEoWo02dHg6EQqEUIA8zEIt8q1cu7khKYTjcdGlMADobjjG0IZmvNOzFV09IVxZ/iHkIEcN0bZY0CLhNACMbQkARvozrT9T/nd3d6OgoADhcBivvvqqMgAwG8D3v/99rFy5cjwAD/ucqQwAPb0W8oIeHNwHvPnKKVRUluGaD+bBnwuwwoEz2Dy1AUCX0JiKBgD7bsd7iC36816iy5zkJu4DwM63gc2b30FpuYVLVs3HkouK1HXr8/Y3ALgvB3dGhrSX+uRNpzDstSsNCAEhIAQmEgExAEyk2ZC+CAEhIASEgBAQAkJACAgBISAEhIAQEAJCQAgIgQlAYLwNABQ3+4QoT1rJaUBilGkphzGFPYXyKLpwDsfwxrnXsCt+GNMC1fjT0j9FBSrSUtd9ogDbtyWUR30eJtv3K3G/Ey1oRxdCOHLuJKrLZ6AK1WCcPvsRQxRh9KpmOlq6YBkx9Oacg2FZuCh3BXJQAB9y1PuqfAGAaOK0PnVkJzrRjTDCaEOryhyQG8mD3/LDG+SRuUrA96re2J3UMcLOzvP4M9F6wBNGXiyGWDyEVm8IsQAQNJgfoQyzsECJ3x1oRztasS9+EEXeYizEApSjTAnRzq0fn7RUx2MHVwmAFApnB1qxJfwKemNRrM//APJQmCh7wDINOkW6LqzgjJ8e+fG4SwBEo1Hk5NhrQ2987W/+5m/w5ptv4u6778ZHPvIRBAIB9PT0IC/PLjkxWTa3ASAcicDnCSgHzP0/extFhdW48aMzkF8GeHx9lS7U8AbL4qFzANCukWqbtAHriXsQTUG2AcDOdWCvVDtHx3NP9WL/3tMoKcvB+o01mD/PtknofAGDcUtVPGTQtSQGgMlyqUk/hYAQmOIExAAwxSdYhicEhIAQEAJCQAgIASEgBISAEBACQkAICAEhIASyJTCeBgC3oKyEvWGYAFQ9e4+d/j+GMEJowgkcx6OhpxBui+Nr1d9AJSoHRJSqP3pnT1/osUedg796YaIF9TiAw2g414y6/MWYnjtTFRyIqhj7HhwK70ez7yyqvVWYh/loj7RiX2APtu3Zhg0Lr8FK/ypUsU9U6BQA+8uOOw+hGY1oRBO21G/FzOIZmJ5bgxKzDJFQBCc7TyAnJxczC+egxluLKGKJ8gC2MqcFUBoCmtGKHdiNSKQXKwILYXXH0Z4bwVunt+JAdA+umns11uFqlJpFsIxOdKANL3dvQTgaw9UlG1GFKlU8wWudH3fdx2g4c5ftws12f7fanODciTbswBbUt5zFmrJrMRMzVMtkGYQXXtMDNfeOuRmtLAipDABck0z9z+8sB0zP4AIAACAASURBVPAf//EfeO+997B+/XrceuutqhwATQI0Bvj9/mypjOv+qTIARELA6WPAww9txcZrL8Oyi4FgAeAxnCUsktORegDOPAHcY9JK/v2H188AYCJuWjAMRv4DbS3Ai891Ye+ew5g+MxebPrgI02f2P9yZ9j+VNcJNrV+6Bd2UW/QfaAUN3cs1rmtSTi4EhIAQmIwExAAwGWdN+iwEhIAQEAJCQAgIASEgBISAEBACQkAICAEhIARGkcCoGADOU5LsAbgF9sEMAFkbAZg+P2EAiBkU0Bkl24n3cRS/CT2K3o4IvlH5l6hEVR/N1P2x4+e5GVQdExH1fZGzFMATJgMvIjiJ97E9vAvhSByrCtagylNN2VjJ/93oxMunN6PJdwYrq1biYqxAD3qwF3vwUuvLyOssxAdmfRCrsYrSOlRQr0OlYxmDUziBvdiPA+cO47LytZiJWShDuWrnGA5h+563sXbhFVjoXwxDFQXwO+p82ypczIqi3nMWvz3+OAoK8vDx8g9gGqahBd14qvUpbG77A1bUrcItuB1VmAYfOtCNdmzDfrT0dmB+bh3qMAf5yEfQDPbxc89R1nM2iuv6vKbd0f+JHbrQjiPYh1NdjZiZuxgzvfOQC5/K3JADP3w60Jr7U2kdLIR6mONxGwBisZiK7idXCvwvvvginnvuOaxYsQK33HKLKg/g9XrVe9yXRoHJsunpcE5LqAewosAj/3UC+fnFWLW2GNNnAb6AHf0/NPSuUhCj5d4YEfBpjAqJEiF2GREgGvUh6AeaGoE3X2vGe++ewsrVy7DuKh/KyuyMKNpZZBevsO8HGXN0dydT8V+fZESYSCNCQAgIASGQjoAYANIRkveFgBAQAkJACAgBISAEhIAQEAJCQAgIASEgBITABUZgxA0AWm9zqEwU2vkVj8f7mQB0jfNUwjFfy0RQ1m0z9X/EYyHmYQmAGGDGkG94cALH8Oveh9Dd2asMAEzPz2MYOc0vfbw+n635x9W5DfhUFXhLiY8WDP6gqsMzywBtAt04huN4rvlVFBeXYoNvnZ0qX5UiiKAxXo9Xdr+oMgAsX3wJ1nuvQgRhbMebeLblDzDO+vHJxZ/BKqyHH37ATCh8idP0oh1HcQQv9L6EznAPbij5EOZiPkpQjHZ0YD924cndT2DF7FVYXXgZpqFSlQTQm05cH4704iya8NC+R1GUn4+P1F6HsmApTMOPx9ofx9ONj2Hp3OW4zfclVKEMuWhHGD04gS4ciZ1AKNSB5QVLUYuZyDcL+tqfNAYAl5DJ0gxME8+yCczScA4NONXTgFg4gNml81CMQhiwkAc/jHE0AFDgJ2NG/h84cADPPPMM1q1bh7Vr16qo/6amJpw8eRJ1dXUoKCiY8BkAkvqx/ZNen4lfEO4B9u+x8NjDW3Dbp9djxjwgmM+sIP18MVneoVMZACZiRoCk8WgwiV6TI7vOdsCMAG+9bmLLmzvw4Y9eiplzgGnTAZ8yQak7lTIB8G6mTEYjYQDQ0f1SAiDLtSi7CwEhIARGh4AYAEaHq7QqBISAEBACQkAICAEhIASEgBAQAkJACAgBISAEJi2BUTMAUHYyKIRHEUIIcURVZL0S3Q1LRasHLB98LO6tJCr+x30osTPKnD9FVEr7APJhMLLdYop/C6xnTxGXIi2PiiCKqPoeV7+zPjaToZehEPU4jQc6H0RvTxhfq2IJgAp1tjjiaI21qnT+hmmnTvf7WU2bPeN/PngRVMKZXWmbAeAGlBuAAr/HRBitOI7jePLEC5g5YxY2GJejDEVKZlMmBBg4FD2INqMFZd5yVGMmWtGMt/EyXjj8LNZUXI4NxddjGVYmo/8T8blMNNCFFhzAPjzS+CgKCkuwKe9DmI+FKEQhzqEJe7ETrza9gnxPPtaVX4HFuBiFifOTXjTBNR6JqLGG8mhL6MFC1KoMBS3owvOtm7Hl7JtYsXA1Puz5BMpRhBz0KgNDDwzsMvdiX/O7WFOxGguwBMVmad9aH9gAMMGUQYfeyxUTQ0xR5kxzHXSgFU3RFhw7dwp10+djBmYw9h8Bxkzr4ukcNb0fA1dAGPY9wJ0BgNH93A4ePIjNmzdj+fLlWLp0KYLBoBL7t27dqjIC3HnnnaipqRn2+Uezgf4R//ZvjEi3r3fb+9JUD/zm19tQXTUHGzZWoLSa0f8sa+FzZLUYSi/d6zGVAWA8c9Zr8V/nHrHnXRcCse8+yYVnsfsmcOww8NwfduP0yU587Kb1qFsAlCeqiYTNGAIG7616AZO2NzuOqTIAuDFNRC/FUJaIHCMEhIAQmMQExAAwiSdPui4EhIAQEAJCQAgIASEgBISAEBACQkAICAEhIARGg8DIGgASEezUnAygM96LVl8LjlqHcbrlJOpKZyHHyMGprjMoyStBnTEDechVwn0n2nGi9xCCuXmI9eajo70VOXldqC6sRJ3nUvjMQuRQsDWA93ECZ3ACvS1t8AY96DC60dbbiVllc9Eb6gbCEdTkV2Oub66KlP/P5l8hHjPx5aq/wDSUIKbS83fgYOgAwh4LBahEMOhHfds+lOQXYJF/OTwIIhcFtCkoSwHlM8PywmPZomXUiKIDZ7Gz7R3s6ziElbMuwxwsQjHykYc4PDDRgzhC6mz8fxxB5KAJp7ENm3H85FFsKLwB60s2oBDlQCQKK+BLxOrS/mCiC63Ya+3Gvx/9JebPWojP+u9ApVkFwzLR4m1RpQEebXwUMOO4Zvp1uBRXogxlCNjeA4QM21fgjZvwew2EAWWeCKMFPejEYRzD22d2AUYerqy+AoswE0VgTXEK4yxA0I4DkX14pfElrJu5HhfjUpSZNFDYW9IA4FF+DUZq28aNVFHXiTDu0VjEWbRJrvFEcnSaPNjTsBVCs9WEV8+8jJUzVmEW5iMvlmNrrhnnS8+iEwPsumfPHtx333341re+hXnz5im+Tz75pPpihD9fc26HDx9GeXk5vvrVr6qMAMwYMBG389P984piRLot/Ps8QE8I2Lk1jj889TJuue1azFsEeAMxeD1ReBxZLYYu05/fi/6sxnCiEyfW0fxa6Ld/d7pMWMYkaT/S6zUSAk4eAx576ADy8vNw+caZWHIR4KWPKelRchQ7sHMt2MQT124mC2WC+Xgy6bLsIwSEgBC4EAmIAeBCnHUZsxAQAkJACAgBISAEhIAQEAJCQAgIASEgBISAEBiEwMgZAFR8vx3XaxkqQr4ZLdjRsR0ncQLlReUoQYkSqI/gMN4/dgyrapZjbnCuqmf/XsNORAIdmFE2B0WYqST6PW0vIt/Ix6aiW1GgIvcNnEMztsa34sCZvVhduwz5Rg4acA4ne07DG/ehrnAWKlGGfORiOmrRiS78+7l/V5r07RVfwEzUKhF+X8dunImewZxp81CNOvSiB404goazp7G0ZCUWBi5SKeLtOHBKZwa8lle1Q10sZETQiJPYeW4HWiPNuKTmUkzHPBSgAHlWHF7LUiUJ+MV8BWFEsKvhXZzznkFXRT2qMA1rcQVqMJf1BICohUiOXxkAGLdrIYpedGAf9uD/HL0fC2ctwed9X0RFtBLwRNHia8FuHMTvzj6qWr+m8jqsw1WoMMvtuvUUtv12XwMJPT5sAS3WOZw0DuKs5wyOt51AQUk5ajyLMAO1mI5c5CMHlvqiBaAVR60D+EPD01g6fTnW4xqUm1V9q6nPAGAlqotrfZGpGtSZudEc4JJth67iDvtatlepDYiCKjfLMtHsOYtXWp7H9LLpWBJfqVaqDrxO4EwkUB92FwZswG0AOHr0KH74wx/ikUceQV5eniqh4dzKysrw2c9+FnfccQcKCwtHr2PDbNm5GrguOAOUpJndg3cMxrsfPx7HttcaYcYtbNxUi2mVgNfXC69aRyxrMdxF078XqYfkPMdwz5cemt2jRDi/+m7nGdEb7wG8Du3XAyoPQjgM7H4HePH5XaiYVouVl07D0hWAzw/EdBPJK69fJ7SfJXltOt/mOZyKv23q6beNPpL00GQPISAEhIAQOI+AGABkUQgBISAEhIAQEAJCQAgIASEgBISAEBACQkAICAEh0I/ASBkAbFmVSecp0/vRhS7sxx5sPrUZhi+ADdXXogy1KEIhTuMQXjv1EooCxbikcjm8iGHXsXfh8QMXzViOOVigMgI8az6OQ0cO4YsL/gJ1WIxORHAU72Nz72YcOX4If7LkdlSjGkdxHO90vIOmcw1YN/cyXI51SrLPRQ6acQ7/1v1/YJnAZwtvRz7y8Q62YUf92yjPm4Y1xauV9N2FbpxDO14++Drm5M/FhtqNyEeBsgAw9b/P8sHDmgaUyTxAlxHGMRzF26e3oDg3iIvKLsI01KqsATzGZwJGPA7T40HY60WPJ4JtDVvR4D+JrmlnUY0SrMcK1GIOYOXCivgQDfqU3OdXsiBT8JPhXmUAWDB7EW733oHKeCU8nhhajFbsxmE81vgYLCuK66qvxTpcgWnxafAkNEPT51F99arfTXR7Qmg3W3AudgrN5lk0hJpgFOci36hEOcqxADWKjy24sqRCK87gOB5vfAw102biBt9HUGklU80nDQD99X6WVbDrjyfimVMlBOi3Csc/j3g7WrA9/CZ6Q71YlbcO0/0zzuvhaOufbgPAu+++i71796ovsnYbACj633jjjViyZAkCgcCEvbM5hW472b2eb15PXvR0Au++3YE3XtuJm27agFnzAF8Q8BrhhEWAJUGGm93AuQgzWW+jnxEg2aNkf5yau/1z8kridf3yCz3Yuf19lJUV4oqNM1A3n0YJW6vvbw9JEnPStvOXDDR+twEgtXHH7QvQC2+0r48Ju8ClY0JACAiBcSYgBoBxngA5vRAQAkJACAgBISAEhIAQEAJCQAgIASEgBISAEJhoBEbKAED5P46wEvc88KMNrXgGv8eOMztQHZiF68s/jDxMU1W/e3EW2+vfQjhk4qK6pShHPhp7zyBsxFAeLEcd6tCNTryO1/HqgVfxJ4vuxBJcjDA8OI5TeBGbceLkcXxp5p2YiZnYj4N4tf1V1J85hWuXXIPLsR7+kBdmThSNaMD9bb9Q2L9a8k00ohHPxZ7GsZYjuLj4EqwLrlbnt+BFE8LYfPh1lHlKsbJuBWqNWsbzw2sZ8JqMv01IXB6gwwhhHw5iy9FXsah6BpbkLUQxKhFAAQwEVRyvEQ+p8zL5f9gbUzH9LF2wFW/iyIn9uKziEqzLXYcqLFBZAMJeW+5jIQBG/4bRjb2JDADzZy/AZ72fR6VVCQ/iaPO0KwPAE/W/h8eM4draq7EGa1AeL0vqe15b7lMB+QYtBVFl0vCotnvRijY8ffZ5HI83Yvn05diEjShEEQwUKOExijacwxk80vQwCnNK8bHCP0aVVdu3hPsZAPhqQvhnSQeOgBuNGAFaKHQm88R+/a8DLUqOvug60PXHkhC7YtvR1NqE1RWXYTpmMufDmF6uqUoAmKapUvsnyy0ku2RZlnqd3/k1kUsA2FH/lKjtO4R9XfCqC6D1LPDK5nqcOHkEX/vGlQjHAJav9xlcq7YlxhkZP7RJydYAoBfq6MjaA+UjUHJ/opxGn9CeUPdfeqEFu3YeRUXZdHzwQ7UoqQBiiCgDUF4w3y5s4VDnjX5d10UXMjUAJJxOjnue5p6q7+N35Q5tNchRQkAICIGpREAMAFNpNmUsQkAICAEhIASEgBAQAkJACAgBISAEhIAQEAJCYAQIjJwBgAI3DQB2EntG3v/GfAC76/dgefGlWFWwFkVWCYKmgYi3He09rYj0ejBz2kwUI4g2NOOoeRKlRgmqzQq0xlrxqrEFh48exV0Lv4wZmA0/CnEcJ/Gi9QIOHz+IT9d9EuWowCEcwZ7uvYi0RHDlzCuxEisQ6PEimhdGPU7j/s6fK13sa4XfRBOacH/LT3A21IBLcy/DFaXrUBml6O1HvbcXRxtOo8CXh4sql6IA+chDDgJmAF4zIQYnlC4aAA7gMF4++AJW1s3HfH8dSlGFIAphWYFE1vtuRNALD4KqHQ+6lfB+AMfwUP0TON55FpsW3oA/xkdREM9FNwVdH+nFETN7YRlxlWXgX47eh7pZc/Fx3//AXNTBgIU2dOA9HMKzp59DqKsbH1y0CauxAtNQ1qcBMneBEvKtOGKeODriHSj1liAAPzrRgna0Yyu246Fzv4PR48M3Zn0Vi7BUGQBoHdAGgIfOPoQ8bwFunnYbqq2Z/VddIlM4hUt+tYTbEPV3o9DIQxQx5k5AAPnwKxsARUi7hoLC6NFR3eNvAAihB6dxHPsa92FJ1TJUoApFKLUF1dHRgPs4UuSPRqM4ePAg7rvvPtxzzz2YN28eOjo6oA0AFPd9Ph+8Xq8S+nNyctR73LQJgN9TGQVG4DYxrCbs2aUBQEnUyhbCleCzVwMefvB9hHosbLx2DmpmAEy0YXgp+ccSBgA7U0DGWQBSBrgPJLkPNrSRlbXPj+53eHUUoxgiFsecg0BizcVMoPEk8O6OHryz8w2svnQxrtgwA0VFidwASU9Smoz9tF240/y7x+6K7VelOzznrX8xAAzrcpiyBw+UGUIPeJRvo8Pmmq7/k2UcwwYhDUxKAmIAmJTTJp0WAkJACAgBISAEhIAQEAJCQAgIASEgBISAEBACo0dgtA0AO0/uwurKK3Bt7nUoUoJ6QGUKYPRvXMXK56AFZ3G48yAaOhuwoGY+LsEyJRf+Fx7C/iMH8afzvogazEABStCIJryFLTjeeAQby65Esb8Yp1CPE21nUJM/G0v8SzAT1Yh1RxHPiaHRewY/b/2ZErG+UvJ1lZngocivcKTpMDaWX4crgleiAuUIIAdt6EUPIn3lA1hCwA8/cq28vrT6Osq92wjhOI7hlcMvoq62Fgtz56EK05GDIlimHyEjhnocRUu8EUWxIswO1qDA9ClRfw9O4FeNv8MrLdtx7eLr8EXPbZgVqoEvB2DOAB8sVe+7G+34/9l7D/i8zvLu/3vOsx9tybZk2XK8t+MRJ7Gd2ImzIGwSZgkNFCi8QBkvs4yXDlpaWgr/t29ZHVBKyQ6QkIQMsmwnjh3He+8lybK29OjZ5/x73fc50iNF3lYsO/fxx9Y6476/9zj+6Pe7rmsfe/jXhp9SXlbOu+PvU9kRpHJ9B90qA8Dj+58kFgyzvG4Zs5mhUvhLzL2uGq7TrXfRQ3O6lYZcPWOLhOQYcuRoo40XWc1/dv4XdtLmz6u/wgxmE/QMAGlaOMZhHmx8kJGlNbw5/k5tAPCVHE8clw85XHryWVrzzdQ7++hwWpgQn0gZVZQwUpkORMK1lEFETAAW9jAyAGRIcYyj7GnfRUVpJdV2LTWMwXI9k8IQqFci+udyORW9L8L+qlWr+hkA6uvrVdp/+ZkI+5Lyv7S0VP0VE4Cf9n+g6D/cTABaMJY/fpJ6YarzKzQ1wT2/fImS4jLu+NB0Jf5LSnstPec9A4B85ZsATmMvHJDJXl9xoQ0AuvCBn/3Ab5HfGz3LJEdHDicfImiHlMLf3Q6rnk2zYsUL3P7eaxk/OUR5hcYRsL3sHt5NlF7vHa+2LvhOlpPJnAU/U58aA8BpzLZL/JRB3TSD9vlkK+z8WmmGBvnp7BCD9+P0GQ1Ny81dDQF5F8j/JMxhCBgChoAhYAgYAoaAIWAIGAKGgCFgCBgChoAhYAgYAoaAR+D8GQAGlgBo5zme4tm9zzJt1BzeWPIGxjJSCeo6sbfIwBYddPIiL7H50AaWjL2CifZlVDOKDtr4A0+w4fAG3lv3fqpUrH+lyjKwnZ00dNYzPz6bWD5OIpClJ+0wvmgmRSoFf4ZUOkHYDnM8dJyfHv+RErM+NfIzZEiwmqdYs281i2qXcVX0OqqoI+5GwZIMBjkSJEmRIUSEGEVEnKhKoy8CmwiU8kvWFEmaOcKLh1/ALokwrXwaE7iMYrcEOx+iLdjNw4nfcKB9N2OdShaNvoKpwWm4hNnGEf6r6R5Wtq3g5mk38nE+qkwLEs/dlkoSdPKUxYtVlP4+9nJf4l6SqRQfrLqTCYwnhE0XCbZzgId2PMLE2nFcXXqVyg4gQnwSh5hqu0uUCI20s6V9Mw/tvZ/5s+ZyS/RWJW53kuAl1vAfbT/DSjt8teaLzGCGyrQgQn2S4xxwd/FYw6NMrZ3BtdxADQUZAAp0D/k0kU/TFmhlpfssLx5cxYzx05nDfKYyizLKezMAaCnUwnakQICLa0nPJZ29tghciENSqXfSxr70HjrzXdTFxzGJKdhOqFcHPd/tkl/Xt7a2kkqliEQiHD58WBkAvvKVr6gMAHIUlgBob29Xwr+f6r+iQpRgnQGg8BieBoB+2elVc1uPw4pnt9FQ387Ntyxh/JQ+8V/1S+0QhaaB05QRh50BwLdA+AYAPV79xRoxxsjqdUll8iQ6YyRaLJ56Yj9t7U0sW34FMy8PEisCW8T/QhOOtzfJ0imUIvvPCmMAON/r99K/X6Ekfuq1d/4NAK+tsH52BoAzY3TpzxnTwwtFwBgALhR581xDwBAwBAwBQ8AQMAQMAUPAEDAEDAFDwBAwBAwBQ2CYEjhfBgAd3+sJuVh008kB9vDg3l9TWlLF8lHXM4mxRNwI3W4ex7ZJ5pO0BtpZmXqRLTs28f5572AiY6mggjZaeZEXWHt4LbfWvZlSihlBJWGCHOQQx2hkGlNVHLGDrdLMxylXqfxDWIRU6vkwrbTwb4l/U/Q/VvQxwjg0sIun9/+BuuppzI0vVgaAYqJk050k0u10Ot24AZvqklqCRAg7EWUAcGyXvCW5CQJkSdLFMV5qXE1TuItJlVOYz1zKnDIlbLcHO3k8+zg7W7YyNlzJ8srrGMFoIMp2DnFP070cTG3lDeNu5D28jzIqaaWHfcf3ErCzjKmqIYBFI/U8nXyKo031vPeyD1DHOEkQToIUezjArzc+xJXTFjA/Op9yKminiyM0KQF/mmJZzmGaWFX/Ijvszcyomc7VLKacSpVWfQObuOvoPZB2+OzETzKVKQSIKfE1SQt7Utt58tgTXHHZQhZwFaPcWlGc9Wz2480KBOhuunmI33L31l/hVuWZUzOPa7mRcYxnDNXKkBCQHAuuRdCVPAdSD0DyQchtL5wBIE+WFAkOuQfY3rqDyVWTmcUcAkSGbOUeOXKEnp4eiouLqa2tZcOGDf0MAGIKKDzEDCAZAfxDMgPIMbwMAP1lbf8rJeU7qL8hSWHhQFcr/Pu/rWDSlBpuffMUlQHDF6375Ea9p/S5ME7DIHJC3fB0JD6f7qkFz9OfGDr/gVoyflS9d7HsJjo1v+6ljGhXNxxvgEd+vZVIuIg5C2qYMTtKeSVISQDJtxEQI4ikARgsaN+794lJnQiQLimhD3ETDJ7+329rYf/PJ63T52rO7CNwPsXyrFfQpXA/9kf41baSwlHQrdDzyHXtvleFekv7+S8K3Styplde51VdOJc+Fa71wlIz2iWj7qya0beA+rJz6DUpa1YsagNWhb86elew31+dpcR/lpmbhsBrS8AYAF5b3uZphoAhYAgYAoaAIWAIGAKGgCFgCBgChoAhYAgYAobAsCdw/gwA/aNPU3TRQhP7OMCWtp1E3CiLK69QgnSGPMe6WygpLiVHnj25/azf8DILJ85hWuUkKiimjS6ePL6S9nQndaW1VIeqGRMbTykl7GQzK5pXkAq6pINZsqEUoTxMio+jzh3HHEsE7iqO5Y6wO72L57OraG45zkcm/TEzmYhFD3va9/JKy25GVI1mftnljLPG0JJpIZ1OEw6GKYmVqhj6gCSvlyhwMQAEsqo0gUOQLFkSNLM9t5VX0pupLRrHjdxClVOmdIW03cO21Gb2d+wjUBRgUvE0RjJGZT5YIdaGA88wZ/xYrmAOs5lPiCL20cDj+x+nNdXAkhlXsYAFIHzYzu7mvRTbI5hbeSUVjKApc4zfH3iUklElLChfqGrWS3tfzqzjydbf097RzO3j3sKs2AwgxEGOsqVjF9VlNcxgsjJSSF+e2vMMe9OHmT5uOm8uuZUYMU/EcIkTYmN2A4/tf4gbpl7PZKYxwh05+JwWhwSOMn6s4WV+deiXrA6tIB3PM8aaysLoIt4RfqvKUiDPiDlS/CGs72V5ovYFNAA4aiZmqecIq46voqq4iuWx6wlToproS9Dnc0E3NzcTDAZVKn/5uGvXrn4GABH4/QwA/nMla4Av+PsJf4dLxL+f5H4gIy2x2aRSOfVZNBqktRnWv5Bn355DLFk+mjnzo/2ENjUtlGDoC3n+CIjAdhomgBMO1MCI3ROdeC7P6H9PX/rXH/vEfvlMxMVsLgtukFhIi5Ob1sGjj6wlHg9xw83zmHm5Fv6DYpxQWSG89P/+xBzYhZM2/ez732fmeDUzYwA4952hv3XmJPcbVCgvFNfPcu6qJSZ7cac3M+VdECow3+i1V9jOfm3u3SQz6hzHCZPsEYNXmlg8gG1J7h9pp9xT7iT7gdwzos0mhf3qJ86fXn/681Mry2u73wf5WpfWUOcqrV7aoGevyP3eClPfUQYbj4SsOfG5qb/eWfqj8PItAr4B4PTae+4zxtzBEOgjYAwAZjYYAoaAIWAIGAKGgCFgCBgChoAhYAgYAoaAIWAIGAKGQD8C59MA4P8C37IkkX4PPUoO7mYfR9jfcJDZI2dSbEsOa4tkuodgJEwxRSRJcrjpkEprPaqyinggRJocjSToTPcQyOWI28WMiU2mhyT72M5B9wCHmhvIiAEgmCLo5okm81RboxkfvJyFlYtodY7RmGlka343XV2dLK9ZzEwmUUM5rU4723IHsMIBavLlRPMRHNcm4AYpj5ap7AEBlWw/RCDvRSjaaRxLfuUfIodOGn+Q/Tx07BGmVc/kOm6ikkoCbg7HkmIDHRzuOEKrlSBeUkG1dRkN+Ua2Z7bSnWpibkUdUxjPKOrIYLGPo6xufonGnkNMq57M0sgyKimnmzYa3AaONDczbuRE4tlSOns62J3YzsTaCYxm6JHTdwAAIABJREFUrBJVJA/CbnayKvMMLW2N3FJ9A5OZhEjtrXTSmG3HsS3Vs6JAjESmm4amYxRXljMuLhH6YwgQQIo5yJ8MaXb37GJr80aWjFvEWGopc8rV+PUevaKNGCNySAaAvezj0fTvuCv53xwNNRJPj2BaeiYfrHgv10eXqWIOpKE4XKQFFiU6ifwiGQEujHgi+SukB0008mLXC0RCYZZExUhSrcQhP1L7fLbOj+aXlP4i4m/ZsuW0DAA+++Ei/Ov26Cj3E4uYFslkhmAwQiQEjfXwg+88x/Lly3jD2y0cb4n19q2fVO4LbINHIZ/Zlj5QAD+fIzp4Swqf2EdKPrPwNH19oQPPPZ3l5Ze2E4uHWXr9dMaOh3ippP3PEbD02f0EyMGAn5EB4PT7P7Afhb01BoAzm4WDnX0yvqe6ex//c7UqiUje4Ynasj+LScu/e58BYDATQF9cvxgAbJx8kJC3rsXAYlkZbFVLR2d+sXzjl1oFgf4GgH5ugFP13t+BCuP55Z3iZ0vxMxnIPhLs1etdpe/LOf7m0zcC8v5znBwWEYKW5AHQ4r9KeuOZALQVwjcAaMuA/nv6a+r0embOMgROTcAYAE7NyJxhCBgChoAhYAgYAoaAIWAIGAKGgCFgCBgChoAhYAi8rgicDwNAn+wn8q38kl2i6rJKIhchPykR/9kWYoFibCdALBhRvybP5TLEgyJPh+jKd9Od7tE1zh2HQCSIEwireMFup4OIHSNMGZu6tlIfOEpNfARjqZH4fO+JKVo5ypHMEXYdPMybpryF0YxSP+sgTZ4cpYQZSRlllKhyBR10kyaDnXdxkg62FaAkXkrEkiICEv8XVOn8UUqBRDJm1e/2HUsbABx6aKOZx1qepLS0nGtD16kMBSKZBLx0x13ZBJ1uhnTAJuFAe7KTSLHLWLuKAAmqqMQiRlsmQTxcSj1HacwfpsiJM9WaoT4SdsiQpD7VQDgaJpvOksvniMYjFFOiRHMhLmn9JbvCEXbSmDnKqHAtI9QTdBR7Q76FVCBHIpsm77oqnXxxLI6QLVZ30jXlM6rAQYID7KWp8xjBfIi5FZdTQhExR6JCBxyWhWu5JFRWhB46aWYd6/h+y4846BxhdGAMV4Qu582h5VwVXcAYJpAhh+UGVOCnxN7LEZaCDipt9GsvoIj4L2PcQRuv5F4mnUkyNTCV8ZGJ2ESUPUCVLhhCcefSNgBI+v+8MtSkEvDSC93s2nqU65ZPY5pEuLs5lQXBP/oLmq8KDT6HPXo4GABkrllksg4xTyFta4Z1L8LGjbsYUZPnTW+bQdVIyDqQyXdQEo7hEO4T/0/ktDjl0jn7/hsDwDlMu9O49PQMAIWR7V4GFXk1eQL1aTzmFKfIm6THy3kiJUhkTRYab/pycvg30lNRctvoiHvXMw1IYotMWp8VCYNULPG39t72qvkqJ8k7wBfQCz/2f4r+arBJLv8LEZuWb4DwBXn52o/y9/YX75Tec3u3F2mDnBvS0r6bwckHyGVCWF7pkpAkE7D9TAD+/3X8Z8r9TQmAc5+D5g5nQ8AYAM6GmrnGEDAEDAFDwBAwBAwBQ8AQMAQMAUPAEDAEDAFDwBC4hAmcuwHAj/sVqV5+Ie7X7NZyhv/rd4mlk3rqIriXEKUnnyQWEKHdFxfkugApkmQzaeLheG80nfxKXSoI9+Dw+0NPcTzSzOLqK6lRkrSkDpfrpIJ7K7vYyUv7N7BkwjXMYKqStV0ihAgR07aDfqnGRTSQP+RdLNcmFAhhq1A/S32ta2H7EyDvGQACKmpdDADddHCQwzR0NzG/eKFqT1Ti6OV+WRs7GIZgXD0zCaQUk7RKwB92XSJWkJwronteieGSDaGDVvIJhxlF03CTkAuCEh6QzAop2mhT9oRyKlTbhZlLkFQKiqNxEjTS0HaE0RWSbj9KsRsDK0zOSZC2JU4/SIqsyO1K3smmuom6YUpjFaqr0oYEnWzIrCPRnWBSdBpT41MJuBZBCdUeKNArA4DIRnllAOimnf3s518O/JSGfBMTR0xiSdkVvJlljKKSKOVqPCXjQt4Sq4iIR67iFrxABgA/yX8X7WzLbyKR7WaUO4oxsXEUUapmb3CIMhRkMhllxti7d+8lnQFA7BPZDOzdAb9+4AVuumkJ8xdC0POU9Il3hTLf2QvWJ962Cw0FQ7+5+z2QnU5/rlOfZ3M20SC0t8CGdXlWr9rF1KnjWHpTESOrRfgHy84TsuT8iNpD1G554jQLr+7MoIaAM++/f8XJfAen9B4MPeqL+gknNwC4OG6eoHpfZLGtUL/gc5Wa/hyDz3W5EUGoM7Jo8V+O/knvB7ZTz4kcNl7qf2JYrkUuA7t3iZnAYfqM4r7I+ULDgq/Tk/H+7yDfCODK+1eVhNHvvf5H30zzS6QMbJP+P4N/yL3lGl3KRxLY+P9LUWcUJAoofJL0PuNCc1OSrvYs1SNKKS4GO6RZW+rCvhICOpOAMQBc1IvwIm68MQBcxINnmm4IGAKGgCFgCBgChoAhYAgYAoaAIWAIGAKGgCFgCAwFgfNhAPBlrf7iv/ebfVGGB0uLW/gb+4LgP9Hc5Udah+j7FX4+IPJggOePreGAc4C60TVMZ6zKHiC/gk+TJkk3Wzq20drdzdIxy5goP3eipGwR/bUNQKK4s574LQK/NiDo54hooZRsX/CQsL9+1d+18JBTKfDzBJSdIUkL7RxNNJJOZBhTMZoxoZGEiYOUDnDD+nY2ZFT5gP7xi0qWUAW+87SL9J9pw7HzlAYrKKMKywmCrWuhhx0L1xYLQI/KUBDLlajm5UJpsjgqk0AXHbRkDpBMdDOlYo4yPkj8ulY8IuStIFlbZwyQQ0QOifNUXZXDRon/RzjIgeQeKmNVTGGWMhu4eXlGwdHPCKC59dhSGEEyI7TwwrGnGVk9UkUut7W2MLdsMpMC44lQoqLqcUOeAUDsIRfaAKD7JdaHJo6wr30PxZFyxsbGUUGlZ5aQHAXnV+BxVU5pfWzduvUSNgDohZ3qhheeybFy1Wru/Mi1TJis55yD1AcfrATEUBgAhmInPfE9C+V22YfE7iPzX5Z923F44K69tLZ0s/T62cy6PEDlSE+T7FX8JbJaLDORMxP/T9bN01DrB8quJ/MdFOyary3cS+hpJzcAOGRzPUSCxSqqftf2LPt2JGlvTzBhcilLlxf1vmfOHImLCOlyuI5FIKDU7f6vvoKbDmYA0FJ9TkXhZ/Iu4UCE3dtg794mRtQEWHClZLyRTB+erUAyv4i5Taa2bAFB6ElnKK/QWQ10TP3A0h+v7pmYp8LhsDIWyWs5nZEMPVAsr9/ed5oU2JEj3GsA8O+USkMmpR8or/5QGGIxvf7k3agyCHXB44++QHd7kPe+5yqKSvVLXMpy9JUQ8N0Xp7GwznyAzBWGwCkJGAPAKRGZEwwBQ8AQMAQMAUPAEDAEDAFDwBAwBAwBQ8AQMAQMgdcXgXM3AHi8lJApoX06jleLRSKXeuF2fVp+f8D+yV7WX8m471fltSVwTysBKrguaeVoyB7jaOAIrp2lNBUnlA/g2C65gJQaSJC3XYJ2EZOCExjllkI2BKGsEpolpb/cUMRGuanlakFN1SKW9ovYXnjYUrjYL3Ag5gBbiQT6XmJHkPtk6KaHlnQ7x7vaiAbCjC+vpdgaoRUIV8IFvUQCnrlB2wfkSv2jmBL6MvRYCdoz7SqdfnGonDBFWBK1qLpvE/KCDTMBbQAIpaNauIg4ZCwRX0Iq/r4rf5x8KsPYovEEcza2Aikqa0wVJpAg/kJRMlAYomznOU49h1MHcKMONYxmJGMI5yRMW49v78XKCCGH30GLXAC6ySiTQpJWQgRpI8HR1qMUYXNZZR1VVBMiiu2ElFiTUxHOkjg6cMFKAKhuSCYGK0U3rWxt2YxVFGZMtI5RjCKsWhdSRoDzebyeDACyxNeuSvPi8/tYsHAGs+ZDxQhNU6KaJbr5ROm9++bZ+aQ/9Pfqi5zXG5lXTIRMDlqb4L67VpFNlnP98llMmAaVsm3I3pDNEfZLIliSIUNWcMHCPR9NP4VWeXJBun8DjAFg8AE5k2QNJz83TybfTTRQRiYDjYfgdw80s/6VrUyfU8qnPjufSNGZB6DrKeC/ZPVn2bR+Hcr0k7T9vVu8/6ofEJOv2y3vQy3ZZ3PQeDTLlvVtJBJJFi27jNo6fW95mzXVw7ZNnRw8tI0JE2oJh4I0NDZQd9kEFi6upKcH4nE5X8979fL3mljISL1HpVyQbSsjwWMPtbH/wEHectsMJk6IkPfddkqol3dxmID335F0GjrbYd3aPbS1dVM3diLPP7+abDbD3AXTuO22KertLoYCORoOp3j2iV3UVNdwwy2jCIYgHBHTkjxETAvn1xh2Ppa3ucfri4AxALy+xtv01hAwBAwBQ8AQMAQMAUPAEDAEDAFDwBAwBAwBQ8AQOCWB82IA8H8r70Ws5m2dGFcH9ouw60oQe19mYfVbfVHRJW9xn+Ynv3AXGVtX4bWIZkWUV2q7EhjyrkM2nKGDZjpJkMsFlYisb5En72SIhuOU2yNVOvmom/OC+4Mqbb1E7ksCfFsl45dMAMVaSCepxAtE5Pa1EKX3u7iWjtn1wyv9bgRU0n3poZQCyNGdT9KeTZBNZym3Y1SVjNIqCgHyVkAJI9INuU6DyPdWWhZp3XbFbGCRynYqo0E0XKpYKOnflX72qS5uIK+zFeQ80SEIWVvaoSvZO46rShBEe8sX6PzQuYCMBoQKlT0RRDx9RbSePCkOu3toaDvK5MopxFXBhiICjkRP9glFOk2DJu9awtVSQ6V7pscxJnXOJYKSdtqyLexv2EldTS3jwxOJEyOYl4hveb6MvFgTgqrsgjWwxMApZ/F5OkGyKVhSjCHFps6NtAY6GV1Uy2WMJy4MlA3DGAAGp61LgfStFb1mew/H5tgReHl1Kw31rbzn/ZMpH6WXlcxcNZ/VlLp4I2hPJODq7+sFLKUkmpvgyEF4/pl1RCJRlt84i8nTIOBldRfxX6KL7UBa7U+S2cOSPcCPyi4cgEInj//9EyEc2EBjADhPG4e+zWDjfy4GgP7X6jw3NmEcQqS74ZnfwW8eXMmEKSV8/dtzcdSefGZd8qeAfnNAdzJLWwskupJMn1quSgKodnivar+fhW3zP1evMNn/s/Dk43tprO9h1pwpXL4wSigCOS9j/pMPJTiw5zBXLBpB3bhS2lo6WbtmB6lkBbe8cRbjp4q4Ls+VzDDeC0r4qrb0psVQ7ZX/EwQsm13bMvzgO5s4fryVb37nZubNt7QBQG0q0v4s+ZxLOBgmm4eGowmONwZorG8nEHIYN66WxoYUK5/fyraNrbz5rcu45R0RKkaB4+ZUJp7Vz+Z5+g8reMs7ZjNzzggisZT3PvdqmAxAf/HuZGc2h8zZw4OAMQAMj3EwrTAEDAFDwBAwBAwBQ8AQMAQMAUPAEDAEDAFDwBAwBIYNgfNiAPBVAS/KXzLf+wYASe0eUmK522cA8H8prwoO61+Ty6WSqN+vqqsMAHm5xjMAiDAYkIi/LBm7myARkuo3+0H1r/xNud3qwZWhcs3XTUpOYxDxWgngIh/kCCA5f6VicVx9FAOAukveMwB47XMk+r+fAUB6I2K3RDvKk31V3iXr5EhZORWRaKeyxIIRQqJiyHOl3r06X+Q8+UzL5Gnvs7BI30pbD0JOt00Ko+tMBQFsX6EvMCcoVcbXQiS433KQ9opArTQg9RiJ1pfsBgEl1mel0ZLmuLAAsgiwngFA4q+TbgcHOncTCAeoi40j6Ee+uwGFUmVO8GevEmu1ASAvfweIYFI/OSsqjJVVIv+GxnUEozZ15XWMoIpit1hlKCCQ8WoQyEy5gAYAiV71RmV3ehe7U/uoLqthBlMpkxIIqrfGAHCizavQV6K3BIng9dZ4HjaugZfX7mLmrIlcc6OfbUMMF6ECA8Cw2RrPqCG9ImjBVX0RzPJNvS4lffvWjbB29T6yuTTXXDuD2fNREcUq8j+XVQaYQEBS/steIGssjuUGtAHAPwpKR+hveT88leo4MIT6JL0cOJ4nA/J6ywDguA62yg6jczP0DssgkE6fo+x+snXrQdJf9RtdZbERS4jsQi+vgHvv2kl5lctnvjCdqKSmH8QA4Ley8E6FuVv0s6ArmaGlNU39kRwdLR0sXTKesjKdGl/MBb5fbzDxX+4hmQlUNpkc/OtPN1JUYnHHnZcrg1nQy+yzca3LA7/azNgx1dzx4WpKqyCThH274IG791FSWspHPj2CQAQiYbGViQlQ77naACDWMvmuvOksetLQ3NzFij808osf1VNdPZqv/NVUZl+uDQfeK0pl+cnls4QDUZWhYOfWbp554giLrp7OrHkQCIOThxVPww++8wLFJUG++d2rmDNX3olZ8tkQzUfgwfteobzS5U1vvYKKEXkiQRmvgPLGFXqXXm/r4Yw2S3PykBAwBoAhwWpuaggYAoaAIWAIGAKGgCFgCBgChoAhYAgYAoaAIWAIXLwEzqsBwFMGJI1/YfVeiTtXgsOrIlD7q1W+UOLr3CprgP+FXO+dLiK+jjXWKcP7ftkugkHhr95F/JYLPVVEovp1rLoaMKf3ehEqdYr/3lTD6ty+mGY/VYHfJF0CQAR23UDVHqUAeH1V/ZWwSd1ofZYfwqtBiNDjf1+3WtqZV3fQVoG+aEf184H8/K8HU3PUAwoBilDvRXL2dUK3TfVV11zOkfGiLHXKcb/mvURoF0j/esJ7zxcDgLql+th3VuHTM2QkDwDb27aRi2SZGp9ONWOIZ8SckNYGACuEawUuUAYAGQsxoGiBqZ56NnZvwHZdlpYsogwJV5fj/BoACneOLVu28P3vf5+vfOUrTJo0iUAgoGpz28oo4yEvEH4vWKaEwbY7bykULre8kyaVzFJSVEx3B/zqFxvoSST55GcWy1ATUDUtcrhuVM3tgm5eFBvqiZajXhoyi7JKrE3meogFy2hvgaMq8v8QyXQ3f/a5mcrzoyofqM2ucK8orIGuCqn0GW/0auvbT9VlZyA5Dtw3TkD79IXrM3r6RTG2J2uk5pIn76YIWSp/C5ksug69rWvI9yQh7vnJsl76F9+oJvfO5CGbhVhUv8VkJaRySaJBsaJZpN0MEStOQi5WGWE041QGisJirIIVj8OD969j1OgwX/jyHIrLIOWJ3gHJwpOXV4CDZUuafDENBEjn0wQCISKSBycHYfGc5fQ7oCcDe/ak2bj+OKNHjmLxFWGqRuhsLgFb3pun3vuSXfD8E7B2zVYWLIlz85snkM5BcRQ6O+C7f/sy9QfyvPP2q3nTO7yaAMIzC3/+2X0cPdLM1//2KiZOhYj455SJyDMAqDem5AvRafczGVuVK9iwvoPNr3SzeU2QdKabz319kiovIktE249kxHQ5H1UGyIX7frWPf//nTdz6plt4xx1xLpsIyQwcOww/+V4Hq198mU995Ure+I5S1faOlENxxOaJR5q57+4n+fbfvJ9RYyEY0P/XkVetWoEFPpxTeXEu+oVgOjCsCBgDwLAaDtMYQ8AQMAQMAUPAEDAEDAFDwBAwBAwBQ8AQMAQMAUPgwhM4bwYArXqpo09QLhStLkBfByp0gzWhX1StbntfV/obAETaLtTOVEJ99Y2Bv+o/gcJ2AkWgUI8vFN0Km+/Le4MaKU6E9lVRwgNO7B9SrARw/cyBxgxtahCR1rcwFJ7V107NR0SQ/uglC0JW/TnAAfYm9xG1Y1wZuYpSJ05AQi/lsAO41oXJAKD7LuYLHbfdTjsbM+vIZdNcXbSASmUA0Hkfhuq4tAwAQjRNNh0kZAV5eXUHWzcf4rIJo7nhDSOU18ayJMJdjqhS0S4mA4A/v0+2xaiIfydL2A7R3g4bXkqxdvV2xk+s44abRlBWqaeTpUpgiIwYGWT1aUJ98v7JZPnCdXsS+dEYAM5pCesRcElnE/R0u6R7SlT6BtnGqipRUenpLCoFfdVIsEOQ6NHJWOQQ4T+ddkgmHaprghSXQCIJFXFIkSadkdI1MXq6bZUxIptzcB2bkA3RGITjUFksRhJ48N71VNfG+fwXpxGJwZ59OSrKguoZYiyJRMEOuuRzsqsFSfY4pFI9qm0BO0pRUZDKSkim9d/f/PYoD9z/En/07tu4aan423LEKzNUlUu2nJMfiQQEHfj+3zSo+XzTO0qYe2Up0p2iCHS0wre/tYXjjVk++KH5XHeLeL7EcObiZiP85Zda2b7tIJ/+ynyWXAfBoAj4YjzQ7xMd+S97dFYVmEknYef2LB0dNplEgAfvOk4608nnvjaJGZfr/USyNIiJS93DdbFtbSZ47qkW/uIrDzFrzjQ+8+dXMPoy+W6Etgb48T8kWfH8Gv7kM7O55W1VjKoBqUYUsWDVcx08cNcGPvjB65i5QI+Hshc4wrOPz0BP3qnYmZ8bAudKwBgAzpWgud4QMAQMAUPAEDAEDAFDwBAwBAwBQ8AQMAQMAUPAELjECJxXA0ABm7541gsI7FQGgAEa2eCiXp9a9ip57VT3H9j1YW8A8Gu4v3rMtPGgf4f97hR+VxsA+owS+k46m4HkF+iimx3sZf+RfVwzdh6jqKIoXwq5sAR1XjDHiDYASKyraHkWaVJsdjbQk+pkZny6KgEQo0QVjBiq46I2APSKdD4dSWGfx3FDHD8Cd/1yLZUjinnbO2dQPkKfIwYBfUTOJH59qPCf9n1PJv4XrgVJiS6R26luePShY+zYup/L50/mjW8b0ZtyXNVWt0/XAOCL/ydX8PtMPP03nN6vjAHgtMe634neS63QsLVnV5oXnm1i07omujst3nn7AkbUwu8eXUk4FOXd713IuMnQ3gF7d7oc2N9AOtvByJHVtDVnqayqZPLUkIp4l1kgGrKkqJdI+rWroP5oB+n8IUpLZY+sZszYKLMWQFGRLqnx4H0vUz26hM9/YRptHfD8s/Xs2dFOJpOmbmKQmXPGMGlyJZEwPP90O03H2snlO6moqOLQ/lZGj6lm2fJR5Bx45rl27rrrefbtzXDLDddwWXULlZVtLLx2EvPm1Z6SmRgArBx89qMrmT//ct77J6WUSAYBF4IWdLfB//nztbS3Wnz28wuZv6i/AeAf/zLNyhUbeM+HL+P9f1yjBHU/gl+L/9om46osNWGaGlDZCiqrRlJaJKn7j5GRDAD9DACOSq4h5r10Kkc0pvfvg4daOHLQwXHyXHtdjdp/xLSxdZ3OALBnzz4+/3/ms3AplI3Qti9py7bN8Ju7tzFx0mXc8rYiisu1UUFlG5C1XEDJmABOOWXMCeeRgDEAnEeY5laGgCFgCBgChoAhYAgYAoaAIWAIGAKGgCFgCBgChsClQGCoDADDgs2pBPpBDAAnumTQBNunuv9ACKdpAJDLBsb5vjYZAE5uAJAIysEEjtMxAGhhPaNsAIepZ8vRTYwYUcTUyBQqqSGUiaK09QuUN7kvA4DQl+rrKfayg450G7WRWuIUU8UowhKtPkTHpWUA0IJZMglbXoaXXtzB3CtqWXpjaW96dIeMN+Chi8YAcLrivyxgSU9+5CCsfHYfTcdaWbBgJgsXxZWgKKnNRRiVlCO2LRHNIlGGeyueFGbakOmmi2sMfPrgi6Vv7+jbtfrtX8YAcHYr2OPmZ7jJSZR9Hja/DM8+2cPvf/cKt775Wm77APziVytYv24nn/6zjzJ1BmzfkWTnjsPMmT1VfR2N6rnxwsrjpNNplt88lnFTIR6FXTvlfvtoOOSy5JpJTJml0/T/4bEutmxdz4f/15XMnhNjzUr49f0vUF1Tzue/MBMxnGzeBL99YDV142p4x3vGU1kFXZ2wdxf88udP8sZbb2bJMl2e4OWX4JHfrWHJ0hksu6FEJdb/xX/leOKJndz5gVlcMQvKyiFSispWcTq5T9qPw1c+/QJLly7hjk/pUgfCK5+DRBv8+ZdW0tMV4mvfuJrpc/sMAE42wv/7O3j00ed5420VfPaLc3oFdS+vjBozaaNfXmjls8eJhKqYMt3m6CH44fcaSWcSygAwc46fAUCMSJKpxyKVyhCPRXHIks6mCYeKVbYFy84TC+rsG489CD/+wSaCYYfv/nAel03te570/8ABePieetLpFG+6rY6J00LYtpRpgYClUwAMfEdeoFfa2c1xc9VFS8AYAC7aoTMNNwQMAUPAEDAEDAFDwBAwBAwBQ8AQMAQMAUPAEDAEhobAJW0AGBpkQ3rXkxkQzvjBpzIo9FMmdLmDMzJAnKBBfRGyfbKl/p78yZKnh6P5I2zo2EJl6SjmBa+ggrIz7t75vKCw91KDO0uKRo5yNHWYpJNmcnwqVVQTp+h8PrbfvS5uA0B/gtIxSXkuUbw//v4uRo2qZukNZYys1bXJde1sqXwuR3BYGwAGromBhhfpgY5U1tHOAS8SuH4/3HfPTkLRDIuXzKSmNsDIGh0xLLXZJZ25yjeh1qGsFXHAyOx79dHfAHDyKWgMAEOwRH2oUt7E0mnoc6q8QwntTfDw/Wl+8N2H+dRn38U7PwgdPSK6tzFvdgV7d8OPf/IkVy2eyLveN4l4mU6mkk3CgV3wnb9YydLl8/ngJ4ooLoKnHoHv/f09vPHNi/nAneMoG6kF9Ad/1cM9d9/LX//jHzF9epgXnoa7/vsZZsycxCc/NY6mZnh+5QHisQhLlo5mVLUuN9CwH/7ymyuZc/kc3vbOMsZOhFgUdm+HX/xsB6lkltveM4dZV8J9D2a4/75X+NiHF3HdIigqhlBc+psj4KVoOZGg3dMDrY3wzS8+y/XXL+OOj9s4wT4DQGcLfPl/P0MqEeXr31zMzPlSpkCXACAX4cffg/vvf5rbPziWj//ZVGUA0JK6Tr0gn8v6yuZh/74edm1vZv68cZSWw/at8K//fJh0uofPfX2aMgCEgrL/SAkBMc84ZHNJgsEwjhtUWWpUhhK1BwWx3TDHj8J//OQoL67cxMc/fSs3vhWQ3RBwAAAgAElEQVRcKdEhY+5C2Ia2VnjkPslUsIo7P3EFVy6R95ajTAQBZZEQI0/fMahxcAimp7mlIWAMAGYOGAKGgCFgCBgChoAhYAgYAoaAIWAIGAKGgCFgCBgChkA/AsYAcAlPiGFkAPBlHF3TOUMPnax3t3G8s4NxgclMK56uEsEHPclHn+8nMx/6GMoCfQ/LBceSIgDdbOzcyIHkYa6sXsRIaigbQqPCxW0A8A0e3lg50HIMOtvg0Ye3sOz62UydDbEiyEtKbksn89aHFr31lUM/1me64gdm4/CvH7i8OrsSlJUUIV3btwsee/gA0WiYRUtrmTgFwlHP+OB33dIh5LpkhsibAVzX9gwB/VtpDABnOmpDcH5vBgARxDMqo0mIMtqbxQDQzL/98AW+9NW3cdNtOp1/JqmrmvzuQfjhD+/iY3+2lLe/ZyyRuI7ol3nSdBi++YUtjK2r5s5PjaS4BB67D/7zZ7/lG99+O7eICA2kMrB3Gxw+1MnCa0qpqoTnfq9LAIwYWcZNN09h7bp9zFswgXGTLGrrIB5ClQVY8wz87V/9jre+8xpueEMFxRViQMlzvAGeevwVDuxt4U8/9UbmLhIDQBv33buZP/3wMq6/BuLFLnY4q0R0KX8isvmZGgBkajsOdLXClz73HF3tQb76tWuYd3V/A8A//z08/PCzvPvOy7jzoxMIh/Ru4GcAkBWSyUFDA+zd20JpSSVTpljKpLB7B3z/O42kMj18/msTmXE5ah+3rbwyEohIL2Mme43rxhRT20or0d4hQCoB9/93My+v2cW1y+Zy061FFFWAG+hLORAOeAaAe7OsXPGiMgAsXlpEnjw2OaxBDDzGADAE69DcclACxgBgJoYhYAgYAoaAIWAIGAKGgCFgCBgChoAhYAgYAoaAIWAI9CNgDACX8IQYZgaAPjEkR54UrbSyo3s/7ekcU6qmMY5RxJVkpsVkKRcgh61Ep6EVhvsZAOSxdpo0STZ3b2F9xybmjrmCyUyj0i3vmzDnuUkXvwGgT9KX4PZjh+AXP3+JmbPHs/zmalUvO0eKIKHeNN6Fsn+fAeA8gz3HJT6YAWCwpSVaYToDOzfBiuf2ks8nueHm2UyfDcGQb5DIgaNLHsgMV9HDliQpL5A6B+m+MQCc4yCej8v7lQDIk3eyhOwo7S3w8AOH+flP1vCtv7qdK5dL1LyOXm9phF/+m8MjjzzKp7+8iLe8c4QSn3vSUBRBXfu5j64nnc7xyS/Np6IsyAO/yPDUk8/xz/9xMwuvhpTX9nwWAgGd2l6myMon4Fc/30gkarN4yRwefPBJ3vW+63jD28OE41AUgsZj8PDd8NMf3c2dH7ueZTfWEIplSGc7SCZzNBxp5+jhLt5461WMniAR+C3cd88OPvbha7juGigqkTT9el1LZguZ4yc0ACShtUEyADzD9ddfpzIAuHKtRNDnIdsDn/v0KlqO5fjCl6/j6mW6BIDa73NhvvfXOZ55eg3v/tBl3P6+MSobwkADQDINm9fDkSMtTJ1ZxYgROqPG4f3w/b876JUAmKkyAEQikgEgrzMAiMlGwvjdQG8xDTEGyP2b6mHf7gzr1x1m9JiRLF1eSrwUgmFvP/NeXGEL2trgkXvyrFyx2jMARMmTxUZMElJGIGAyAJyPtWbuccYEjAHgjJGZCwwBQ8AQMAQMAUPAEDAEDAFDwBAwBAwBQ8AQMAQMgUubgDEAXMLjezIDwCAqjo64P/FFpyvL9pUY70vgLJT7X59R6Zd3ZPZSTzcV4SomMZpiokogliOH1EaXjAHyR2wAIq6cbivObFz7ZwCQEPUMnbl2jgWPs7Z7A2VFlVxtLWaEK2GhujMibL26X2f23MKzL2YDgD/m6qP8k4d1q+CBB57lvXcsZd5CUS5F7k6qSGI/t8PAuH89vkMzxmc7Mn2rQrdai/X66J3rLqSTsHVTDxvX1dPc3MqHPnIVNWOhswsiMYdgUKKEXSxXlEURJLXBRQwAaj5599QlAV596EjoU7l6/DNezfFMqZ76Sf3beKb3P9vxuGDX+eveG/lc3iEUCGgDwIOH+OEPnubvvvshZlwFJVUQs2HPHvjvn7bz9NPP842/vZmbb4mpwg9dKYhGIdEGX//MTtpau/jIZ2ZSVRXnrp92s2H9Fr75d4uYt0hlqKc0Ivsh9GQcImEL27VYvwp+8A/PEysKcPvt17D2pUaONm7nPR9cwNLlZQSC0HwMfvsrh1/f/xQf+PASbnhDMUXl4NpiVukhFIwTCUEopO9//31N3H/XXj76J4tZtgziRXqfkwh+OSfomQ8G2/cyWT+jwfNcv3wZd3wCrDDkHG9FZ+HP/tdzNB7O89n/fQNLbxIDgORKEANAiO9+K8mLL27iXXeO5c1vH0N5mU6/788reZvUNzqsf7kZxwlRXmURjYVxnRjHjlr86z9vUn36/NcWqQwAFRUQCYMt27nXYLVniw/A1dk4kj2wYa1E9L/CVYsWMndBQIn/PSmIx7yZJn22tfmhXUoA3IMyAHzoE/NZtCyiMkFoA0AUS52lD7/dl/y6uGAL0jy4kIAxAJj5YAgYAoaAIWAIGAKGgCFgCBgChoAhYAgYAoaAIWAIGAL9CBgDwPCaEP2E1IKmvXay6JnKfifjN6jLQCuU2htABx1sS++npaOFmaPGU0IR5ZkqQuEQOTJkEaOAo8T/MBGvzvL5H7NCaVVqQ4sc1pXppjucZCf76Mx3c01gMVVOnwHA8fqgPvS5Hs66cacyAKgI1sI5cSKl+KxbcGYXDpwphaN9cB8890QD1TU1XLXUoqJKeQIUVy3ye2pqgZg+UPwfLsKZnht9/8rk1dK90mZ1ivYErFsNTz35LHXjy3nbO+ZRMUILmHLIR1uUSEkOL+qrb2VRiqT315tPJx+Fwpl6MkLDhd6ZzalhfbY/ZQcs9tZjUuaimf/3T7/nb757B0veAPlgJ/kcJFpLeeRu+K9fPMTHP7eQt72rVu19sQh09uSJWAE+9r51RKMxPveNmRQVwf0/y3Hv3Y/wF3//dt56mxbmZZ51y9QRIT4igjlsWgO/++1mSsui3HHHFBVl//WvPUZd3Tju+NAsJs/UQvdLT8M3vvoQH/7YW7npVouqMWIkcCmLSjEWPYGzosPb8NtfH+e+X+7l7W9fxFveoctW7N7ZQyQaZNq0MIEBBoDCWSalPfZth7/+8iquWXoVH/tCCCuYIuOECdk2PQn4+2+v4dAeizfeeiVvfQ8EoimCQQsrF+FbX2xiz54jfPFbC5h7BTg56OlGGRmiMb1/9PRk6Wx3SXTnyWTyysAQDNhs2+Ty7/+ygbLyEm7/YC3X3RwnFtOvmaBXcsMWbrIO5XsBuRe0NsPjjx5k8eLLqJuoS5R0d8Px4yk6OlLUjilnxCgpF6BNEG1NOqPC3r37+cTnJzB2ouAT8V8yDYhxTRsAjPg/rFfyJdk4YwC4JIfVdMoQMAQMAUPAEDAEDAFDwBAwBAwBQ8AQMAQMAUPAEDh7AsYAcPbshurKweJ8XzsDwFD1ylNK/c5pDZQEPRyjjfrEURI9zUwZOYmJTFViVi6QIUdOZQEQA0BIGQD6IizPZ0v7GwD0M7M4dNHDDvbQlGzimthiRrlVEsau2m4MAIXx6C49yW6KYyVK6Fu7+jhP/X4rd37oeibP0inPJSW3hufH/w8Uqftm+XCa7770r00AumXymeOCpAVvqIcXVzSzZeM+li5byIJFNmVS7kBF+LvgBJSAKKnbRc5V91FRyX4aCd8AcDqi/UADwOlccz5Xyuv4Xr0GAJGiLdrbeigrLSbRBQ892Mr3/u7X/NP//QhL3whpetTYRyhizfPw439ZyZXX1HLrWyeqrBASTS8C9M4t8O2vP8bNtyzjvR8porwcnv89/N/vP8otb5rPW28bTdlILYJLCYC2Vmhtb2Bs7WjWvZBj1YqNjB5Tzp0fmqRS4T/1+wy//A8R4Bfyrg+WUDMaGg/C9767gXhRhPd+YAaz50NXGqIR6OhyePqp9cyZcwVj6uDJ3x/n7p/v4t3vvoY3vAVa2qH+SAcjR5UxfqLOAOAf3hbe+3U645DusvnsR1dx9dULeN/HY5RW9JB3owQsW/X30YfqeeLhA8ydO4OPfrqCWBzyDuzdBT/6/hac/0mo//W/mUtpOSTa4YWVB0l093DV4hlMnARpV6L2XdJJi6iuFqPW0pYN8ON/OkQun+WL35rE7AV6fYrnZv92WPtSA1NmxZgxq5yiOOSyICalp586SvXIMUybrqoDUFoGXZ3Q0Jigtq6IUaOhvEI/Rq6pPwC/+VWScMTmjz4aobRKpoKI/5KpRt5NGtBw2r9exyv2ddV1YwB4XQ236awhYAgYAoaAIWAIGAKGgCFgCBgChoAhYAgYAoaAIXBqAsYAcGpGr/UZl6QBYGCnbInolIrwGXrI0EUHW4+to6q4gilF06lghBKDJPV/gKAqADDUR1/2BS3SWgSVAWAne9l/fB9LRy5mFJUEHYnHtVQgd0Eyg3Nu3sWYAaAvC4CrRqi72+LwvjyrVmzFJcRtt8+gqEKLjVo2FbK+AWAgsuFsAOgzO/h9llnQ0ABrVmRZv34zy66fxpJlRYSikEwniUZF4A+AE+pnAOjttVoTBQK+dggUHIOJ+8YAcM4L7Wxv0GsAkJh8OYLkMtoA8vBvtvHD/+9xvvzVz3H9myxG1oFkkJcI++P1sOaFBI8/tpI33Ho911wfUWJ9WzP85EfPEItW8Ka3zGP+Ym2POXYYfn3fBnbtaOSdt72RuVdq80hjA+zYvodrr5tMKAB/eDTPIw89S83YGP/7S0uoGAlHDsLXPvM8ne153vWB2Sy5biRjxsDqFxP88uePsWDBFbzttglUj4bjLbB58x4qyquZOLmE8hGwaX2GX/xkG8XxEXzsE2Np7cwTimaoqY0xYoSOhPfnv8jdhTM0kcwQ+Z+c/3/x5c1UVVXylveOZMLUELZtqTIAcnLLMbj3Fwc41tDO574wj1FjIdMNjz6S5JUNm5h/5WTeeVsVyRyk2uEvv/Eo61/ey/vueBOf+NwktYfIrSQ7QCQIuTykUrD+JfjHv9qI4zh89a/mM/sKbbJIdsMfHk7xwH2PM3FKFR/502upHQcH9sOv79rPQ79ey+iacdh2AMuWcbVwcmFGjnb4i39YSGU1xEKQER9PFrauhwf++xDXLx/HDW/VqRkGi/Y3BoCzXWTmurMlYAwAZ0vOXGcIGAKGgCFgCBgChoAhYAgYAoaAIWAIGAKGgCFgCFyiBIwBYPgN7MDU6n4LL+pY34EGAEuSoWfJWTmy/xP1mSXNfmcnrW0tVAVGMKv8ciX+S9S/LaH2vtI+lBA8gS9PXj0uSIAEefawl931O1lYO5cqyihxRdoLK+221wAgubbPMSX/xW0AgGQyR1EsyIqnunlp9Sbe80dLGDdR19OWeud6Xnt171+17CQevv/gDuVQn+6qL5y2/T53Ye9OWPnsbhKdYS6fexmLl2q9n4DkU0+p1OQqLbgTLjAA6EII6pA54xsAlGJY2OOTSYj+DjEcCJ0uyUvgvAEGAMcN0lDfSUc7bN3UxMG9eebNn0bF6CR1E8NUlgfUjJYpcawJNr6Sxcm7xEp6yGazONkykj0Zps8sZuIUlKgvR2cKEh3w/NP1BAJhYsUJsDLUjZlCd3eCKdOLVGr87Ztg/95GSsosFi6qZuSYLJ1tLltWh1m35ghjJ7osXV7H6DrIpGHNqlY6OzKMHFVKR2cTEyeNpaOzhZkzq1WJjpwL6RRseRn270lTOQKKStNMnVlKWSWEw1rs9jEMzAAgIn+qC+75eT1Hjx7jzbdPZfa8IpX5I5V3iEr9AGDPTnjmqQOUlUUoLSmjqzNPJttDzbgIi5eWq/OzkgEmAc88nmbDy4eZeXkdt7w9AqEsthVS7RAzgvRLUvavXd3EoV2ldHV3MWehzcSpMerq4kq037VZft7I0aP1vPt9C5h3FezcCc89fpzu9iLq65sIh6Kk0xmCwSj5nE3lqBSf/NJYSiv0+KXz4GTEyAH3/fJlPvHJhUyfr+sLyHvqxLlMLoF5b7pwURAwBoCLYphMIw0BQ8AQMAQMAUPAEDAEDAFDwBAwBAwBQ8AQMAQMgdeOgDEAvHasX9dPGhi4LFKwJVK7RPm7ZEipLACbmzYTDoYZGa9mUnQKIaJYeU9pHxhyer6Berpq3nKQeHaJ8BYp9yiNHOraTzaTZErVeGqpJkiRzu5uqZhRLyn8QEnszBp4sRsALKkBvlvSiG+gtLSYt79rMvFiyDqFqcMHt7f44v9wk7T9aSsfJVW5f+zaluGllY10tGW44qrJLLoGLIkGDjhKrJU5oTwhYgBw5a+O4ta1wuUoEP/9m8oJvdr+cCNxZnP5Uj7bVXHocgTUcKWS0N6q57gavgC4dg8jR8T9kVYfszlob4Mjh4/Rk8hQO7qO0lIokwwZIZ0ho/dwoaMNuhNwvLkBlxxjx9QRCevI9lwOuju1Z0RZReSZoW413+xcRBsPwhAWzTykzwuHdAmB/fub6ehoZezYGsrK4pSVB7EDYMn2JXtaBjrb4ciRTioq41TXBonFID/A4zSYRUXa1NEEP/uPF5kwuYx3vX8mEfFLedkQnLwuZSCp+bdt6aajvVsBKyuPcvmCEq22k8YliJOWsi9iRoB0FqbO8dwU3hpR9xKjQBaamtLE4xENI5DHsnsoikcojYbVOQ1HpPzAdq67fgYTpmuuyYT2I/VG8Hvjp5gGoGKkQ8SWRR8kkYKOZnjqsSPs3N7Axz5+JWMngS0vCW85F7oATAaAS3kHGJ59MwaA4TkuplWGgCFgCBgChoAhYAgYAoaAIWAIGAKGgCFgCBgChsAFI2AMABcM/evrwYUGAC/TuUqzL3XSRWMJZOgkof7saN1O2Iowu2IepZRh+bn2h1JV8dtnueSU30BJt6ppHfRwNH+Q3ce3M6G6junWVKJuCa5rKwMAltgEtGVAokHP9riYDAADEzoosTsH992zn/r6Rt769sXUSc1wrX2fsib2UA7t2Y5HofivM0KIGAvbtx/jlbW7iIVrufLKScxbqCOEpU675dUD75eywtWR4LY4JNTMOlGOjwIDidH/z3bYhvg6XcJCj2D/WVuYCn6wzBEyfyTJvIj3bW0upaWWinb3NWS5Y4HHRKW3lyh3MRZ09uSJR3WKAEe2zLy3rgpD8n2DVMHDLdvFEkXbhbAncIuRpb09TXFxBAnKl3IE8mTVK0lhISaAnH6GXBoQA4Gt21aYpGKwnS4hen4WHvvdUXJ5h0VL6lQ5BDeQwrZDWJZeC8GANgFkpUaCBaGwHjZHWa7kb4hsOqTS/D/3dCfBoMviZWWeQcAzKkhzpa1iBHDADkFAIdKmsmw2R1EoqjKQHDmU4KUXdrNo0TymTNd9EVOB9NXvkxpTEf9tMetIGZguVVIgZJcRJMjmV+CJ37/ClKmXcf0NVRSVaaPAYMdw3M+GeGGY219gAsYAcIEHwDzeEDAEDAFDwBAwBAwBQ8AQMAQMAUPAEDAEDAFDwBAYbgSMAWC4jcgl2p5egV2LLL0SmoS9qtLLolA5Soba6m6kubWZ8UWTGRsdp4DY6o+IR57MNlBDVd8+y9TovYKZhGnr5kgjVTC3reWoJhpY2fA0tSNruDK4kGAugh2Iqic6XsR3gPDrxACgR8+XshV1BxoPwL13b2FEjcsf/8kcdU5WUuGjOZ1M0x5uglm/yH9vSbY3QcNh+N3DKxk/cQzXXDeBkTUQi6hpQ0bmi4r69w7vEy34u0rM7Zujr17nlgrBNsr/8N0B9f7yKvOLt1/4grg+SyRmv2K9Vun1HBel21J7jL8mTmQZ8quKyM+lKEnOy4Qior3OJtH/8DNL+AYFvT5dT1QX9T+k5qdc6+Qd7IDsqfrw7+V4nVNz1f+mCO2OV62ioLED2y0ifC4DkRDs3gGvrGmmuraEq6+LYIVElA9osd3O4MiDchFVVkCOrHpwnkDvg22VKUCyILy8+iilZXEWXevl4y/otlzmupJtw8WyA94aU1YF8jkIBy3aWmD/vlZVdmHCxGpqavpu0G+dSx/lfop2Cqw0ATuCmy8i2SnR/400NDTwgQ/Np7IKVJMVI3mefNG3fofbfjZ815Rp2fkiYAwA54ukuY8hYAgYAoaAIWAIGAKGgCFgCBgChoAhYAgYAoaAIXCJEDAGgEtkIC+GbijBxBfRRJ6ytEYmIfeimISlcnoP3bSzpW0TUTvOpLLJlFBGiDABnVt78J5afuzsWUgvveYErd7mPOXLNwDIndtpZWX7M5QUx7k8eDmxTAmRcKknBqaVABR8XRgANCytfdkk8y7BgB7He/+ziVismLkL41RVQ0lpRqUut4j3EytPJHFfcOm7wKWgjB0FEq58seqpLlY9+wpz583lqiXljB7riZckCRIhL3PTy+Ou+lLQIctylPjZJyH3n8ayFrQBwBzDl4A/en3KuBbb+yXv98bYLwvS51QSuV3nFbG1cUitJBGb5dyAsjgNPPR5WSVe57NBAoGwyhoggeepjDYoqZT1kqreyz4h5SfkGY7aL3WGEhG2cSM4eZdAQN9V5psyVVm9tqrex6uoes+lICUElGnL21r9HhW2Vsn3eR2NL9+X9q14NsnRhv3c+KbJVIwI66oX8gS7R9/QiamsBHJkyXrmKeUQ0JH5wNqX9hEJVTF1WhkRqajQD5G3F4k7wcvBorIdqPGwcfI2sjU1NcLePfuZNWcCsbjOSpJOZyiKafeB7FGqkItkP1BfC8scrpslbBWRc2DdmqNs2dDAwivnMfeK4AATiE4lYKlcDn0NvOD72fBdSKZlQ0DAGACGAKq5pSFgCBgChoAhYAgYAoaAIWAIGAKGgCFgCBgChoAhcDETMAaAi3n0Lsa2+/KRjopVqpIKnnTIkyNDmiwZjnOMjV3rKLJKuLb4BgI9IaLR6ABV1eu/Ev+16DVAITp9QAXiry/nSYpq1UoLEnSyMb+WVKaHabFZVDGSMEVaOFLilTw5OKiId7qNGNYlAHrNG34KdJH/bTqTWvRrPgZ3/9cqZs2cwpvePkqJlI5E0aoj2hvu7Itiw0ocK5iSbj5PJpcjEonQkYJYFNra4cUV7bz4zAssu+Yqll43gngpWGGZc1JIXGZBENxYb4B/b7B/QYf7if+eEaZ3bkhktjEAnO5SGTbn+ZlMpEGSvUQf+mPfHNefSX4Tf4/ybUoFQfan7JMS8b00/LLT9VkLCp+qY/7l6bJC9TmeQO7YfSn8Zf4pRb+vnYXp/eVZKhjfS7OvftZrYPHaMaDFEhGvDABe4xJdsHnLNjL5dubMm0lpabne6qVWiGqfFtx9yVzz0T/p554pfGX0e6Yfee/3X2c86OuTGAkslb1Ayimocgbqkbosgs7I0XeoiH7/kL662iTR1Zli44ZtVJSPZMqUOmIxf6w9QMrAoXvyaivFKYfVnGAInBcCxgBwXjCamxgChoAhYAgYAoaAIWAIGAKGgCFgCBgChoAhYAgYApcOAWMAuHTG8mLuSV7J6CllAhAxJUmCbWyivqmeWdH5TCmdQtgVgSXSGyGq+qu0Ij/Vtqg75xZF7ScD6L21ZwxI0s1uttLU3cT42ETGBC4jRESJWGJdkGZIhgIR3c72GLYGACWMiRtCGy00IxEXA6qOtuC/9+49ODmXy+dO4vIFNqHAiQ0AvbrbAMHtbLmd83VeO1zHISup0YNBVXddjt0H4blnDrJ/7yFuXHolM6ZHGT1Ghzg7SOaHjCf6hcCVKOcC2de/rx897Yu2A8V/LzHGYJHY59w3c4PXjIDjuoXD308MHijWD2aEOdE5J+rAQBPNwOtP1fGTnX8yo84J9XjZHfKSil8/WdLyd3Z10dLaQnFJCZVVVZ4BwDce+LK5Pr/PANC/5QONFL0/9SL//a8Llt4puq4XpF3oeJDnDwCiMho4Drl8nmONDdTW1hCNhD2Dxasf8SrjwqkGwPzcEDiPBIwB4DzCNLcyBAwBQ8AQMAQMAUPAEDAEDAFDwBAwBAwBQ8AQMAQuBQLGAHApjOLF3wcdtyp/csoEIH+76GB9/SsqqnNm7UzKKaOYMmxiSHR+bwis3ZdG+1wNAEJyMIErRYJ6DrGzeQfVsdFML5qp0r4HCfUKQiqd9jnUcB/WBgAl/kuqazEAiPhvk3VdspkwDQfgvnvXseTaOcy/Iky8WKcmt5VALoeYNvTRG9s7mPp4gdMCpFN57GBApfxOJODwQVi//hDNzS3MmTOZG5aXEArqVOchldHcy5GuylLYWJ4C2ZtMomAiqdhmL4Jan+aVwCjgMDAi+QLjuPg3lVP04EwF91MBOZkBYLBrC+Pc++cOKIjKP9VDC39+Bh0a+LwTta/w+wOzFZxoforwr2a4fFSR9haJVJJwJHLGBoCTGhH8lAgFjRzYxsFNDqrghsoC0A+fZP73vqFeLy5ks3kiUZ2pQB+FL56B1AZkLjiTsTPnGgLnSMAYAM4RoLncEDAEDAFDwBAwBAwBQ8AQMAQMAUPAEDAEDAFDwBC41AgYA8ClNqIXcX9UVmrJBJBRVgCJqN+X3M3mlvVUjapkangaxZQTo4wQIR2QLpKMLaK0rqN9LgL8ycilSdLGcdYeeYmK0krmlM4lSpHKAuDnt/dkpbMegGFrAFA9kiwLuta1RP6r6P+8S8vxIC8820Jbaw83vaGOSZMgmZU04FlCqta4HLrWdq+Ydzqhyq+h+j3Q8NHcCocPwaoV28ik88xbMIW586KUSNp/IeDkCQZFQPR65RbMul71v7+T5NUGAI9HAYtCPdJIiWe9jE77wldl+zjtKwc/UQwAhcdAgXngVaeK4Pd8IufYqhNcPiCdv9pHT/KkwcwKJzMA+H3PZDKEwhI1r61DYgrwf6b3y0LR3dvQ+xcAOKGlyjcaFO4tA91bJzIAqEID/WoeFADwLlIFBjERRJYAACAASURBVFwIBAvBGAPA0ExIc9dzJWAMAOdK0FxvCBgChoAhYAgYAoaAIWAIGAKGgCFgCBgChoAhYAhcYgSMAeASG9CLuTueeCop9UVmtvMBOu12tuReobGngVHRGqZGplNKObmePCXRMtVbxxa7gEjSQ1eDOUOKHrpYc2w1RFzqyi9jIlMIE+slfq7mg+FtAPAzAIhQGFT2DImUX7+ulZ/96zPc+ce3M2cBlMQhlXOVASDYG9Ie1FKfBASfyfw8o5PP5Mb6XEnvbauC5Z69wYVMGvbvhCce20JZaYSly6YwdTok0xCNSU3wDLi61IP8GbRHA1RHifj305P3/mhgHQQxERT01xgAznw8z/SKUxkATiSID9m0PB1jzJl28mTnF3TkVBkBTms+niCrh89Z9vTCo/9+2Tcap/Wsc+GgFuMpRrGwqf1OlU3sZDNjyGbHufTYXPs6IGAMAK+DQTZdNAQMAUPAEDAEDAFDwBAwBAwBQ8AQMAQMAUPAEDAEzoSAMQCcCS1z7pAS8AwAIhQpcSgN2UiGeg5ywNlPTzrNuNhl1FJNOBumKFCuhJycygCgDQBiARiKI4vkAOhmd2Ynx1INVEQrmRe+khjF5+1xw9sAoGN45RDSUi+7oQF2bG9hy+YjfOCOuZRWQsCGvJNTH71S4OBlZjihbnYigkMzlP2els3nSeezOG4URxkaOnn6iQ2MGT2aG2+YwuhaCEuSBytNMKQzIOBIRoOgZwAQQVC+Lyp/qE/p95/SL+3/gCjrAUAKBdH/n733gK7rvO58f7cX9A4QYAML2KlKiZKoLsu2LFuy4+Q5LjPxZPy8ZuwUObHzkrWceSkvyXIcje2XTBJPZvIS24md2JZlSZZMW5ZEyWoUey9gA0gQvd9+zlv7O+cAF5cAAZCg2fbhAgHinvOV3/edA/D+/3vvGUiUc7bvrp2GCnM5TD2zyeK4J4tyL5R6L+m6/KINAIKnwARwUdL2HBgALilf5+GVX4jk/Fs/P5vH2Jnuzpn02XTJR3/t3Ko6kzknoAaAOUeqDSoBJaAElIASUAJKQAkoASWgBJSAElACSkAJKIGrm4AaAK7u9bs2Ry8J/SUDgJ+sP0vCN0wffewc2UNJvIQlvibqqCFsifgeIOu3Tc6AkInLvjSqcZY0CUbopYvdozsI5sJsKrmfOCVj0e0X2/WVbQAYT5FtItot2Lkdnn3mJT744XtpWeUI/kl7lIBPijdI1P+42Oal+z5vnvHCzTwXSzmZgptXyVu6SGOTSPp445Ucr776Dktaitm0aTlLF0jub4tEcoBYNITsMikzYdtRx9RgapynwTfqGgBKwJqQL9zxBUh/7lzGMwCcq5aqAeBinmbTxfOPt51/ZqFlIH/LTaFnX+xtPvUk1QAwoSTAxeyGKa+djQFg0kbUAHBJ1kUbvWgCagC4aITagBJQAkpACSgBJaAElIASUAJKQAkoASWgBJSAEri2CKgB4Npaz2tlNpZt4bP9SDmArC9DwjfKAQ7SM3iWplgdS0NLKKLcRGNn/U5sukiv41Hnc0sii5cDYIBduW2Q9XF7ZJMxAPitIL456PiKNwAIUsupiy0GgH/91jHaTrfzn//LXRSVgs8neRiS+Mei4ydW+S7Mej/tCs3KACA7IOc2KTuhoMi5T14LYFspfH6/2EtIWz5Cfj+nzubYsa2NfbsHWL58CWtvKmLhApDAf0i67QbcDAg+bFsyAIjVxHIMAHgGgFKwXQNAnrLsaY5jadbdyH9fvhvClACYOOFZTX9amNfyCZ6k79WQL5TxPfKyhs6Nmsk5X40tky8vs7sXyO02Y1lS0mLcziLXX5K1+UUbAAomMV330875PBkAnEfHxBM8w8t4u846TtvPRW3lvHocF9qOuX9/obkhLnSket11REANANfRYutUlYASUAJKQAkoASWgBJSAElACSkAJKAEloASUwEwIqAFgJpT0nEtHwBFSnGzLE6Uf27aRD/y2ib/voo3W/kMMWgMsqFzCctYRs4uxXK13iorsczL0HFkkL0Ef3bzW9zKxSIzV8fVUU0fEjp0j3l5Ip4UGAK8+fb4wbHi4R6FgfCF95l9zvvTf3nnpBITD8OzTJ9i56wAf/PDDzG+Goihk3ZX0vBBjUf+TDWzS9NoXMwNJw+8K8cQdO8iYuiviv7zuJ5MdJJFKECuqxEcRx0/KXA7QebaXh96zhhWrSykvg3Q6R0k4ULAjxf1gclOYgYrhwbGeSPvyvfC5uuDYYjlfTGQsYmd+DPqllT4vhu6Ve22++C9rMWazcL+W78m9K7tRjBuSvQFGhmHbG1BRBuEohMJQXwfJFIwmIJmGVKaPmroiKqrC5KwMoUDIWXfv/rtyoVxxI8tflfzBnctyOhvCxU5tBvfYVKkfJnQ9mQHgYsem1yuBCyegBoALZ6dXKgEloASUgBJQAkpACSgBJaAElIASUAJKQAkogWuSgBoArsllvSYm5RkAROjO+VKk6OMs7RxLnSCdsrml9C7KqCFIQDwClygs10EpmQhEOpISAHuzuxgZHWZ+cDFN8YWUUzknvK8EA8D54lol6l+C1Ae7YfOP20hm+nj3+9YSL8sRCwXG4u8LAqjnhM30jYjAn3A3QRHYeSkZfPKaiPRi4cjhNyJwkGNtOTZv3k0mWcXCRXXcckeYklII+kCk3kmTOlg2thfBb7REb+MV1P8+jz7oWV4mZAAwE9Qa4tOvc+EZngkj//P4ObLijgFAVipEgKjZCQPd8L1v5ti9vRfLylJTU0k0GqCn7zihWB/zFgS4455mGhdEqal0TAOWacs1f1zax83sMVwFV2jc/FWwSDrEq5aAGgCu2qXTgSsBJaAElIASUAJKQAkoASWgBJSAElACSkAJKIFLQ0ANAJeGq7Y6NwS8iHfbl8EiyShDtNPO8e5TzKteyHyaKaGSkBeEPYMAzwsZmSP+2SYDgJgAjvYdIZqMs7JhDXU0YFu+iy4DcKUbACxJmx6At16Gbe/s5+bbm7hlYwlZO0vI7yOHpFgfl7En6OMXAn1W14i86G6CCeK/NCJp+m1yVoCAP0gyCa1H4ZUthxgYHOT+d9/Mret8Jtm/jFmMDtHzlnTIU/fHvpQc8gUDzjcB5L0mhRImT3WuBoBZLbk52ZOVHarOMZ4LJD/yPJXNEQ4GSGeg/yy88iP4yp/vpO14imCwiKw1TLSkn3UbgmzYVMqHf3UtdY0ZisLO4lkmg4B8qFVj9us0vlL51+qOvxCSeo0SOJeAGgB0VygBJaAElIASUAJKQAkoASWgBJSAElACSkAJKAElMIGAGgB0Q1zJBMZT3ufw+bJYZOmkk8N9R8hEcjTHW6hlPlFClzR+2okkhkH6STLC7t6djPSPcmPzzTSx0IiO8udijkIDQCAQMCUQfpElAKYKXPfE/P4e+Me/30ZNTS3v/6UmIsUy9STBgIj/Top0OYywl5/dfkowMzpp5ljztXnbyVhgu+J7LgfZDOzeZfHqlp2EwyXcfe9SmpZAeRyG0jni4YCxMXjNTL6i7qtew/mTzh/ppFMTodp54VyvisqhM13oift0IlHnX3mV5W1nPUeHIRyR8g4w0AU/3wxf/YuDDPVUk8lA1neaO++fx4c/XsWmhyAUh3jYKS0xnBkmHqpRA8BMF2iS86ZK7n+JPFsXMVK9VAlcfQTUAHD1rZmOWAkoASWgBJSAElACSkAJKAEloASUgBJQAkpACVxSAmoAuKR4tfE5I+DVWs+RIs1ZOjmSPEIqleGmso2UUUEIP4VV2+ese1dUHGXEZCHooJ2zfR2sqlhDGZXEKTHCrlQav9BjMgOAtGVZFrlcDr/fb8wAYgoQc8BcH5Ol6JY+PPFfBNTtW7s4tK+flauaWb8hQDCSwee38PuFfHBsSDMzAOT3eJHi9zTqYiYLZzuh/RRseXk7kWiI939gDRVVUFLsFQhwYseFrOy2ixzReHWAMSpTEfZOuOge53pLXJHt5VPMj/AXg0dGHB7BBMGAFHoopi9hQc6Pz4LOM5BJwVtvHeLAvjOEcis5czzG9jcGyNmj3HZfhP/0XxZyy52QtiAclj0g2SNkX/svfj9ckTR1UEpACVwLBNQAcC2sos5BCSgBJaAElIASUAJKQAkoASWgBJSAElACSkAJzCEBNQDMIUxt6tIRMKqfFKGXD5sRRmillSOdR2mqWMyyUAtFJg/AeBS6M5j8iGtPnL9wkT5LxhgAeuiidegI80oaqWUeVdSaGuEXkwVgqgwA+VDzswHMNezzytM29HXCP/3vl1m+bBW331lDvByC4QR+vzAPuBLp+KjOnwFgjiuCTwz6noDm7BkoKoGXtvSzY+cBVixbzq23VtLYBAFR/G3IWU6mAMkY4Hez+V/4LplsZaYT/+UaNQB45Kbyczh39MR08vJvMWxIiQpLHg9BCPmcfBQ9xrQyyNY399N66ATr1q1h7dol1NVGSAzB4X3w//3PvSxcVMMnPl3LinUQKQLZ0iGzgeXDyQOhqzPXTxxtTwkogbkioAaAuSKp7SgBJaAElIASUAJKQAkoASWgBJSAElACSkAJKIFrhIAaAK6RhbyWp5Ef5ms7ed1z/jQ99LCzbxepUIrlxS000UgcyUk/fkjqftvUhhcBT/549cEvQN41IrMlCcHNx+7kTnw+P8siq6imliBBnATyF3YUGgAk6l+OYNCJrM9mszz33HM0NTVxyy23XFgn57nqvBJ1Dl57McPmH7/Cr37iAVashXQuhT+QxU98LM++iOfTH+fLNTCjBibtwllnkYKl/bD5Mp2AbBqe+VEHB06cYvnKxTz6SDWREFhZEfttoxzbtoUvEHSzLFwKsfd6NgA4N7Dkx5jpMZUBoDD6vzCHRBg4fRZ27Rxk544j+H1RikvKqK6OE4+PUlcfY3FzJVXlzkhOt8NT/3aElpVLue8hSGUhnYVIFMIF9R/UADDT1dPzlIAS+EUTUAPAL5q49qcElIASUAJKQAkoASWgBJSAElACSkAJKAEloASucAJqALjCF0iHNzHk11UG7aDNEEN00smBwf3EwnGWR1dSRw1hEeFFPPcHTLYAm6ybnl/SeItA75kAZgF3LBhYWksxxCA7ktsYHB1iXeVN1FJPhIgxAVzoUWgAkJT/Z86c4fDhw7S3t9PX18d3v/tdPvjBD/KZz3zmQruZ8rqJErWNZVv4fQGHfw6+9Mevc+uG29h0vx9b0AYl+l+U3Zhgdr6e9jifED57idWTlh3h31lnR76PmFXuOQOvvtLNvoNHWX7jMu59sJLymJPmP52zCfpt/HKtz49t+5wiDq5OPXO5etpJu6YEOe98tQrmtseZjOrSn+OstzNrh+/5j/H9IedOdb5pzx6nKb6g3TuHOHK4nTPtw2ZPxuJlVFVV0LykiAULIRqDeNzpPZW1TJmAXBb6uqG62ikD4Q+C8RhJTgu/F/vvlsHwymFcemjagxJQAkpgVgTUADArXHqyElACSkAJKAEloASUgBJQAkpACSgBJaAElIASuPYJqAHg2l/ja2KGhbqxKzZ3M8Dx0WO093RQXlHHsuKFNBCFZBpfqMhR7vxZV3gV2df7mE6ILKDm9S+GAl/WlCDYnthKW89p1jfdRBPziRIjLJHnF3gUGgAk3X9rayv79u0zn9955x1efPFFfu/3fo/PfvazF9jL1JflS68iqOcsCzsXorfb5tSxIV766S7e//67aFkNo2kIRy18fsmdHxxLm3/+QU0XBT8zA0C+hO58beEzBoCck+/B8pPLhOlqh59vOcOJ4yfYsHENK9YXU1fniLpG7DXystfazPq+MOiFon9+n16Ls9yPFzaQy3DVeAkOzwTgGAHOtUI4BJx1lCNAyJzn5XTwCMkd3NMDg71w7CicPTNCeXkRZzqP0z/USTQWYvWaZWy4vdjc/+IDMp/97uMgj4K0OWlWAdvG73PyhTiHsYZMa1+4DIC1SyWgBJQAagDQTaAElIASUAJKQAkoASWgBJSAElACSkAJKAEloASUwAQCagDQDXFVECjM9e1zhLshUvTTT9tQB932AAtL61lKJUVpP4RiE2N2fSLnXWAGAOlNlEgJdffZJBllb2Yvbf3tNNbMp5EmKqkkIuaDCzwmMwDYto1lWQwPD/Pss8/y5JNP8tGPfpQnnnjiAnuZ+rJxxI5hwrICBP1+dm9P8uLmt1i2rIVbN9RRWQvZHAQjLg/bEUad9P9TRbhP95q8PjMRfqJ47JV4kNwOQRIpSCag+yy8+JOdtJ06y/sefRe33Tk+b8vYBCTyv0DQtfND/ycX5Atnl3+Wk3tgsvkXmgwmMwDM+XJeEQ16GRommjbGKU1OwjENWLYrvzu3HJk09PXA0ACMDkNPp8Xrr+2gq3OIm25ey4Y7KmlohKoaSKXdRB8SxR+Qf+TwEcJHcGyXeWt3rgHAGZXsj/xjRgkurgjqOggloASuNwJqALjeVlznqwSUgBJQAkpACSgBJaAElIASUAJKQAkoASWgBKYhoAYA3SJXBYF8BdEV/1NYpMmRIk0/A+wa2kFlUTErWUS9vxIRev2mHEAYk7PeRALPTGSeyMSVCCU3uBw+SJPiFKdoG2kn48syPz6fBSwihpgOLuwoNAAEAjJgSUluMzQ0ZNL//+mf/ikf//jH+cM//MML6+Q8V40LoaPGKJHLRggFYfMzvbz15k4++ev3UVPn+CDCUch5OLwwauF9UYHsU6xNgUrsyMMSJS4fjpgPMQKSByALO9+Bn/xkG4HIAO99393UNwQIhqA4bmwNbjmI6aK5Jx/L+Q0AE60J56K4kL0358t8yRucKt+B2cvnFEPwvlMotzu362gShgcdwf/UMWg/1ceJE0dJJAZZtXopi5ubWLrMT1EJJFNQVu5MTwwA4vfx+Wx8fhH/pcyD7BDH9lG4NhPH5eUqUAPAJd8s2oESUAJzQkANAHOCURtRAkpACSgBJaAElIASUAJKQAkoASWgBJSAElAC1w4BNQBcO2t5Pc1EpF8R/yVWPYdNglH2WzsZGuylObqQ5ugCAgQIE8Kfi4LlHw/+nxGoiTHLE6VLHxkyxnTQbrXT2tfKwqpFrGa1KQMggr18SAp/+ZjpUWgASKfTxGKOoUAyAPzgBz/gy1/+Mh/+8IdNBoBIRELw5/bI2llsRgn4ikiNBji0L83+PR1UVVby0PuLjcAu0f/hCORMRgT5kBT8TkT9xR3nEcjzTAA2WSPoWsYAID1L4fYgZOAnLyTYu6eNktIgDz+6mOo6EEwDgxnKS0NmtzjjHHMtnGfI58Z8T5KIYux6sRZ4GRAmn8m1bwDwlul8eRC8rADj95R8J+jkTpC/3Jz/XZ3QcSZLa+txOk730dWRonHefFasXMj8BRCJQWk5RKKQtSCRTBKPh4mGnHXLmA0qqfydhn1+Ef7Pyfswtn5jY3eNPoX37sXu7ou7N/RqJaAElMDUBNQAoLtDCSgBJaAElIASUAJKQAkoASWgBJSAElACSkAJKIEJBNQAoBvi6iHgSYc+I/p7MeBSnVsi8s9yghMDrWTsLMvKl9HEPOLE8En0v6R3n7H+OjGS2+Ej33Nqk0tycKk2nyZLBx283vFzFtUv4hZuJUzEpOwXA4Df778oA0AikaC4uNj0KAaAp59+mi9+8Yt8+tOf5jd/8zcJBoOzan8m65zKpMCXNQYAXxb+7V9a2b//MP/lMw9T0+BUULAk/X/Q0WmdQwwA8jFjwFMMZZrrZQlM9oekm2o/SCJtEQtHSKfgZ89b7N93jNp5ITbdu4D6+W4aeFfuF1nYGedMj9kaALx9IjvS2W4Tj4vlM9NxX+h5kyfkn2lrk4v/zr3klF2QSHynVIMI8YlsklAwTBA/g6NZ4rGgMZjs3wOvvXKAkyfaaWisYdHiapoW1FBWHkJuh5JS53YUA4BAdjw2YlwRO5Acskk81tLTuDVFRuM3pUD0UAJKQAlcOwTUAHDtrKXORAkoASWgBJSAElACSkAJKAEloASUgBJQAkpACcwJATUAzAlGbeSSEzBVwd0K646MKzKrGyxsDAEBkrRxioPJ46RG0myqup0SigkSNNkApkv67kxhMvFfvi89iQFAXg+M9X+a07ze9xo1FdXczh3EiGNbTtp+E3E8c7WZwgwAqVSKeDxuRlVoAPjc5z43ZjKYS/SpTBa/L4idhdYD8ObrJ4kWpXn8l5YSdAXXMUxjc3NSrIvUOpnsPfPxTS+QO3sgafpJZ/wEAxGyKfjh90/SedqiaX4962+JUlUPMUEnxePdAXujm/mSXE8GgPPlNpjZCk5+53gFG3JYOcmKESDsl3vRidrP5WCgH9pOdbFr1yF8dpxMKkwwIJvNZvGSRlpWRqmoHr8zzS7xgT8g7cm+c+5L2RuF4r/82zEAjK/6bLJyzGzmepYSUAJK4PISUAPA5eWvvSsBJaAElIASUAJKQAkoASWgBJSAElACSkAJKIErjoAaAK64JdEBTULAEX7HDQBOjLV/LG24BPyGRShnkIO0caSzlRW1i5lHLTGKiBAhJOHrbhT5hC4mBD5PJWNK3xk3sltSyYsJAMQAsCu3DTtncUd4E+VWpak9fiHHlWAAkPT+wQB0tcPLmxP09Hbx4HsXsGSF2B/SjgnCdsoSjJsbnJT8Ett96QwAjpDs5H3IYBNicChAwPLzwjNnOXq4nRWrF3Lr7VXMmw+JlFOmwDFuuKngp6j/PvVaXa8GALO6s17L/DtnYgkAuVsdCd6yMNkaMmk40wadHRmOH+tgYKCfweGz1M8ro2XlfBYsqmF+k+wn55gqJ8fYi1MsotiEvNl4p6gB4EKeTnqNElACVzIBNQBcyaujY1MCSkAJKAEloASUgBJQAkpACSgBJaAElIASUAKXgYAaAC4DdO1y1gQc8d/549R9d+p5u+W6nYruVsqkqO9giNbsMYYzXbTEllNONUUUE5HU42N16/OGMEMDgGUMANJrxKQYF9OBlAA4xB7O9p9lU/l9VOSqiQbEiuAekxkOppj95TQAeMPMZsGXg6MH4cfPnWReUxmP/2qZMTXkGHZF4RjYUt7Am4gYAExy9RlmWZhu+b0F8QRgSe9uqrmPmT5k3fftSfPGawfo7Upz++23cOOtUFwGOXcyXu13L3OD32SBcI7pswBMLoBPFLYntjP+mjPaiX3MXlCfjtLFvV44k8kS+J9LyZuVZLgw0fU+WXmnGISzPo5YP2H/u+r9YD/09kLH6SH6eocZHcnRebYfPyHq51Wz8c4qisogEpc1lI2YxOeXVsP4/UFCvnFDgLRvbB22uwb2eL9jo3a/8EwA3pjUAHBxO0evVgJK4MojoAaAK29NdERKQAkoASWgBJSAElACSkAJKAEloASUgBJQAkrgshJQA8Blxa+dT0vAUQ/H//YuKEjrbU7IYfkzpMhxlk52ZraC5eO2yN1E7ThlvuJxA4A04ymFYwaAqdL/O1XMc4jQ7SdguQK/H3rp4ThH2Ht2HzdW30ZjoIkKSscyDYwJlNMrzrMuAWCmMJsaAwWsJ5OAE8NQFIK/+svtlJaW8OgHl1LVABl7hFAgaAR447IQsX+Mm5OCXVKtO4cz2RlMOW9E0pgXrS+13KWtqLv2o2b9E6kgRZEIo0no7Yanvnuc06fP8Kn/upGmBWDZUt89fwQTJ+y8JBJ24cy9a/JHPPnoz2cAmHYrX1En5Av+MzEDeCvqmG+k5IZt+wmN7T/JzeBE+Xu7QEphdHbA0CAEfNDVCTu2H2fnrrcpK4vy8HvuYdGiUhY2OxflZPnzki44BT7G+530ls3fQYUeBp+bx2B2G/GKWiUdjBJQAkpgJgTUADATSnqOElACSkAJKAEloASUgBJQAkpACSgBJaAElIASuI4IqAHgOlrsq3aq58r/Iu3l1/U2mq4owGTJBbIMM8xednN6qINF8RYWBhZTTikhggUhyi4Uo2ZPLgzLGZb5IxJngEBOhHBHBx9miDOcYkfXTpbVrKGBeVRTTiAXMK8bUdrjPo0QOdsMANLsxRoA8meczebIpgJ0nYLNPz7J4uXFbLy7kmgcUtkEoaCX2cCJZh+fjhfx7kW5O6/NTncVsVeMBE66fsdkIKUW5F8JbIImUryrWyLI4dkfbiUWLecjH1tKaTWEhPU0ies9A8Bk6zw+o9mN+qq9pcb2urfv3bQJLvGJ8zL5NfKMOGK+8ZucHJlc1twZkUDUrFguB4kEpJLQ1w2HDw1x4MAJBgdGmd/YSMO8apqXRKiqgeraccE/fxRmX3u35QwAe+ea2z//dnYbugiPzAx611OUgBJQApefgBoALv8a6AiUgBJQAkpACSgBJaAElIASUAJKQAkoASWgBJTAFUVADQBX1HLoYKYkME3stRc8LkJlMM0oSXrp4/DwUdK+DI1FTSxkATFiBKQUgOTvzz+MASA/4njiy071eUvi//HnXEk/ACmSDNDD7uE9VBTXUWv+VBG2I0bFlHT0Y4nLr3ADgNRnTw7B09/pIRgKc9u9JTQtcgwMyYxNICj51h1GgssvdQHM4ayNiML50f+zk9Kl3YyjCNuO8O+pwJ63w8rBG6+neXHzOyxdupB77ptH/TxMeQKJMPesA1NtITUATEVmMvl9MguHlGKQPyL+y92QIWiyNASQ0hGyam0nYf++JCdPtXP06BGWLlvEvKYKGpuqqKoKUFEJsTik0xBx/SReyQbv/nP2kRu9P4sn4lhCillco6cqASWgBK4FAmoAuBZWUeegBJSAElACSkAJKAEloASUgBJQAkpACSgBJaAE5pCAGgDmEKY2dfkIeAHkolsGs6TJkCDNCCPsGtlJJpvm9rLbKDFZAMKQ9RHwu9K8aM5YeanhJ6t97lQ6N3XkJVBdjoDkG8iSZIQD6QPY4QCVVNJADTFKnKQEMpxzM5lPymn37t385V/+JV/84hdpbm4mlUoRjYrACsPDwzz99NPmtU9/+tN87nOff8tLSgAAIABJREFUM9+XDACWKPeTZAOYLjtA1rLw+/1ksxmCwRCpBJw6Bl//6x/zyPvexd3vhpFUiqJohExOhHYxADiTdwwAE1Pme8KteX3WGQA8Edo/7sOQdZHa7pbz8cqrg7yzdT+N9Yu466465i+WnnL0dXdRUV1vfAji65gsl0NhtoLCBfCKFkzIKnH5dvNl6nl6CT2f7fAIlBbBqVOw9a0T7NnZSmlJFZVVVZSUxohELeYvrGbBYiguhkwWIm4Cjt7+IcpKS5zSEWYf2WbtnBINkmFgthkkxvM6zM54cplQa7dKQAkogTkkoAaAOYSpTSkBJaAElIASUAJKQAkoASWgBJSAElACSkAJKIFrgYAaAK6FVdQ5GNVXtGlRpgNSoVwExCCjpNjPXk71Hac2UsWK+AqKKIWUn0jQidK3/U6Cf5EdJxeAHWFUpEkjcruh5iJYWn6Jg04zyAA/73udaDjC7UW3EKcMCJvo/4AXmj4eID/pgu3YsYMvfelL/Nmf/RkLFiwgl8tx9uxZjh07RkdHB1Ii4LXXXmP9+vWsWbPGmARWrlxJZWUlmUyGUCh03pIAhYaAVCZNJBRmJJGgKBajqwO+/92txGOl3HX3choWOCaHgFvKID/G3tR6L8itflEGgMJM9K4CnMvCUB9s3txOT18vldUl3HLzIpqXOIkH7MQAvrAPgiGwo8YBYMmaSv33SZXgqUs9FBYuuFxCspgerpS09Vk7jW3nCPljZs9aWWfrHj4IrYeTDA2msX05RkaH6OvppGXVQtbdWENDk7N3zD5xc0R4hQTGuHrGGPdukEwO+RaEWfHPr2Cgj0MloASUwHVGQA0A19mC63SVgBJQAkpACSgBJaAElIASUAJKQAkoASWgBJTAdATUADAdIX39yifgirqmCLyXpl6kd7/xBJzkJKfTJxlO9NFctpgG5hNMh4kGXFEzIOnMcwQkun/SyvWeLCkKpRti7kKxfDY5X44hBtmSeAURTO+I30YpVQQoJuhlAJAmpjEA7Ny5ky9/+cv8t//231i8eLER89va2ti3bx/t7e1G5B8dHaW+vp7BwUFqa2tZt26dMQKIWaBQ4D/fv3OWVHCHoN9PMpMmlwmz6500zz3zIo996AFuvDlExgKfYBQxfaw8wvhuyDcAGOznGALOt3MKFNv8CgzuZYkkJEdh8/PHaT3exsZ71tGyopR6qR3vZXyQvPPpESdVgC9m3AreEuULyuMjmd4AkLfal27rF0w/nc1hW040vGSmEJRjFRYu3SgmtJyvx0u5Bc+IINkXUkkY7IWTJ5P09AzS35eivydHNmuxaEk9q9fGaWwE8dQEw44XRw6/a5vxlteL7DdmANlf+SPwKkq431MDwC9o4bUbJaAErnoCagC46pdQJ6AElIASUAJKQAkoASWgBJSAElACSkAJKAEloATmloAaAOaWp7b2iyYgNclFuhxP4e9F/2P5sWxIBXJ02G0cGNxOaXEJywOrqKSGQE7kecgFsmMGAL9bf3zyWbih5d6LrlIsnwb8A7zBa3SOdHBn0R1UU0+Qcik2QEjUUDnJFdOnIiRC/1e+8hV+4zd+g2XLlpHNZgkGgxMi+yXdv6Ttt237HMHdKwXgtT9RkPc5UeWu8JyXcN986/CRQfZty3D0cBsf+cR6yqshEHKj/40HoCBc2y05YARd0d4nKUFwzjzHwru93vMSvXuvSVS/qxYfOwLbtrZx4OB+7rxvHWs21FJT4sjCdsrCZzmKcbr1BOHKUqiuwHajzs05BcvljGdyA4BXAsCZiewpEa9nJUHPeuNbVg6/P4CUYujq6jalHEqKS4jH4gSDhX17gKSbuRuXoWHbWLaTgt+2/Ng5EAOAbNfuLujphsQInG4bNNkoBoe7WdTcwL33r6KuAUIRyFpOiv9AwCYU8plrPdre5/wMALKfbHJ5+0poO6adCUd+SoBZE9YLlIASUALXBwE1AFwf66yzVAJKQAkoASWgBJSAElACSkAJKAEloASUgBJQAjMmoAaAGaPSE69IAuMGAEe29UKrA/iyjgwpUexDvhH2Z3fQNXSWhSXNNAeXEaMInwU5v2QAsAiaDAAiQJ4rdju1AkwovNuHe5pTuJzhwAjb2cqZ5GlWR1dTyzyKqCLsypoikk+n28q9+LWvfY1PfepTtLS0jAn9pkfbJplMUl5ebvpLp9OEw2EjGps5utH3cp53TDAA2K4BwJzsUJIrhVDagtdeaePVFw/y3vc+wPLVEC+GXJ746pNa7bYt1RXATQNPyIdlW/hDDmfpO1+vNdkU8vqSF00SBINMGgqMGxk8M4XlRIbLy//9yzsN6wcevoHFLZAJjRAJpwnnwoSDRTAInO5n+/Y3WXfHzQTmV4vnA7/jB3GO/C0RwpQHmMwE4BR/cM0FxkzirrcM02vLVbVtv2sQKMzTP5lY7fXvcZMuJGtBAHLZDIFgiKyd42TrCRI9g8yrraeipgbieU4GMxGvjoSXVP/ib8axobnMZSuJ8C9p/sUEIML/yy+dYN/ewwT8fm68YQ23b6wlVgThqJS/gPIyGE7axKIyrrRLUGwvE4/C7e8YALJTGABcg8OMPA/qELj4naAtKAElcLUTUAPA1b6COn4loASUgBJQAkpACSgBJaAElIASUAJKQAkoASUwxwTUADDHQLW5y0BABFlH0nY+i3zrRDL7fH6TSj1NhrOc4UymneM9raypX0cTiymieKxO+cwHnh+u7hQuT/vTnKad48njpJJZ1pffSAXlRAiSJGfGFXaLDBT2I2J+V1cXhw8f5pvf/Ca/9Vu/xcKFC026f8kCIMK/fEgJABH9i4uLicViVFZWmqZEeJesAFMdxnwgh2cScEV5SfEf9sPJ4/DmG6cZHj3O+95/B7XVkMxA0EmQ4JQAcCsr+EdzHPvX57AzOebfewuhhfVQ5JyYHYucB79XiQHIBOQ1p9OITwT6HGQz5Ahi+2V9bJP23ks5f2AX/OiZXTQ0zGfVmgoj/keKnbGOHZ0pON7FoX37Wf7gnVAZg6gEkPscg0IGSEj9h7Oc2L2PhWuXw+pGLBHfz8kCkC//y6uSXUAm5IeUtDHIYOsxUuUham5oMf3IS8GAF+c+BfmsDRLJL+PoTJDbeojRXJqSR2+FmIjsGXyBkOEWzPk489ouOltPsv7uTVBRAmXiZvDa9moeiDjuLUx+v56lw10wd+EcP4hnbIBsLmeMHf5AANkyxgCShaF+h+/Rw/Dznx+ls7OTmtpKFi6ax4JFJZSVQ2kZxARzxCFollTW2R3jeJYIJ7PD+fIUzCiHwRTa/rgvID+bw7iBY+b3sZ6pBJSAErg2CKgB4NpYR52FElACSkAJKAEloASUgBJQAkpACSgBJaAElIASmDMCagCYM5Ta0GUl4JkAvFhjV510ZcisL0eKFD10sy+1y4x0VWQ9FVQTJUr4vKn/CyeWH14u/fjJ+TIMMsihkaN0pftZW7GWBpMBIMwIaSOYRgkSLOinu7ubwcFBE8Hf1tbG17/+db7whS+wZMkSAoGAEf1TqZQR+MUMkMvlTNS/nC9mgEgkYkoEyLkTU/6Pj9kxAIhSK0q+xPI7Aq6J8Lfgme8nOH68lQff20TLqjJTtkCyAoiW7h0i6BuPwYk+3vmf/05HWzuP/F//FRoroSjgmCDEAOCzCVgQMGUBnAwAGb/EevtNDHuRNDiQoKfjDGV1tQRLiiDgdJROwYG98N1/e5FVK1ezYlUdzcsgUgIBV6w2J4q4f6yXvv3HTOaGqrtuhJIgGV+GUCjI8OkeOvYfI3Wym4ETHQyf7uKuR99F/KEbsMQkMJUBYExwljB4OPXGHjg9yPDedrM2t374YcpvaoHSIHZIMioUyNgFgnWib5Czx9voO95BvDtF5892UrNgHis+/zEoN04IM52cGEMkQ0BnisHtexnq7afxvk1QE8IshjmkcS/1ghgACiV0L0OAd66bM0BSHtgBUwpDMivImgdDEPI7rw8Pw759A+zYdpj+Lot4vILa2mrqGipYuBhKy6Gk1BH55cPZE7YxncghDByp37vvxiHIdslHUpgFYOxFb4pTVT3I+/645J8v/ns0zmc6mJHl4LI+wbRzJaAElMCFElADwIWS0+uUgBJQAkpACSgBJaAElIASUAJKQAkoASWgBJTANUpADQDX6MJel9OamDM8Px2+ZUK6/QzQTxcdHO4/RGVxJY3BBVRSQxHxGVoAPOHR++wIi1my5MixL3GQEyNnaKlezmIajblg1KS7h0hBBgC592SMZWVl1NXVsX//fp588kljAFi+fLm5Rl7PF5pF/PeyAYgpQMR/+ZDDO69QmHYMAKLoO+OwCWHjI5WC/l54+nsnSaYG+fXPrCEWdoLO87PoyzUi6huEPQmS+08wNDxEzc0tUFVqUtpnMllyAZ9JFR+Uc0VwNr4Ap7a89CxZGcxIj3RzYNsOWm5fja+uEiscoacf9my12Pb2AeYvLuG2jfOpqIFo3BGdRfJ2igYAQ9D26jYGTp9l9c03QHO9icoXE4ak1B8+003HgWOE+jMcfnMnidO9PPrJj8LGxVMaAKQCvSNIi3PBMQB07TuO7/QwPW8cYs+u3Wz6xGPU3rYKqmKTB+EX3nNZ6D7eRu/xM8R70uz5lxeY17yQdV/8T9glFj6BavZOkKD0LdkGDnew+4c/Ze2mO2D9Iih1DBveLhsX2j3R3etU/i10jLUD23yAJYtgBU2kfioBxcXQPwCtR+Ct148yPJwiHg9QP6+cQDBNeWWUxUtrqK+HsJvgIN9aICUfclYOv8+P3+czn51j3ADgjHVcjM+3BkyQ4fNvV+eSiUeBoWKi5D/xX5NdPrE5JyuBHkpACSiBa5GAGgCuxVXVOSkBJaAElIASUAJKQAkoASWgBJSAElACSkAJKIGLIKAGgIuAp5de0QTyDQAiF4pgOUKSNAm2D7xDb6aH5dXLaWABxXYpEV9oBiaAfOHRywQgIq7EcQfZk9zPwaFWltQ0s5QFFFHkVkb3EcLnCNjuIYJ/dXU1JSUlJqr/+PHj/MVf/AWf//znWb169QS2kglABH8R9/OjrydL/Z8/b2nEGAAkhN9EkEuCe1Hmg0YO/cFTZzh5vJ+bblnJXZscGVdm5cnLngbrz4I/LSpyXs53OwXlEey0RSKbJhAMEA6EHKOAKM6iDUvnUiXBJB9wxeI3TrPzxVdY/9j9UFNFTyrAoRNDbH3jFNW11bz30VrCcQi4ZgRhJuNxLBySkj/Fnp++TDKX5paPvg8yOYzrIBJwshxI1LtkCejPsfffnqVt+wEe/rWPwobGSQwAjjBs2jXLKePNOSBGLMiE4af7+PH3n2bt4/fRsGk91ESdgRQI1PkLZkRvKQEgEx8Fzozw8//n76id38DSz38EyuRsSf7vGACMdD+Qxj7Vzakfv0H9vHnENq2FhiJJMGEOJ8W+J8fnG1Dk6sDYcMYsKtK9TMW95J23R+k828vISJJYrIxDB9rM/lveMp8ly6C8CuJxp69kLoNN2on4t8V+IXtvYpkJuZ/yMwCMZwKYvADAORkAXNxj3C7SAJDPf3K5X00AV/QDWwenBJTABRNQA8AFo9MLlYASUAJKQAkoASWgBJSAElACSkAJKAEloASUwLVJQA0A1+a66qwmJyC6cIoEIwzy+uAWYrEYy0IrqaaGOHFXij0fvcKwZedcSUUvr5yinTe7thLAz/01d1FKGZaR/p347HwJtVCo37dvH1/60pf4nd/5HVauXGnEVRH4xRyQfxjRtTD9/IwWXGLoJTJcUsIH6OqAb3xjK4sWz+eR99fhD7lVAtxx5s9U9HV7KIM9MIo/6YNsGupLoDJCZiRLIBg016e6B4kEwtiDQ04MeHkJxAIQCUISaO2h/4Wd7H5zBxt++f1EVizl+VdPs731KPe890aWrS6mvNIzDDiTmsAtA8lXj3LmxEnCCyppvGO9c1IuDdGQYzwQ0T3rM6L7nmd/xpl3DvDQLz8G9y3FinmgJqr3Zl1MggQxALi8rYAj3j+7h+f/7fus++WHmPfALVAZnGgAkMvyxGtpxojdUgpBXhPfxb4e3v7at4mVF7Hm9z4GNfKKkxdByiPIITI7bSNk3zjI9q1baXr3Rho2rnXKAIy176yhc8h1ASycLAHGb+G+ks5B5xno64GRIYn4H+TUqROkkkOUVUS55dYWFi4pMun9S4rHDR+mAdOI3Ck5g9MxAASM8cTMyz1n4h6UnBITDz/+abP8n3fbzjIDwIR7ZNJ4fzUAzOgxoScpASVw1RFQA8BVt2Q6YCWgBJSAElACSkAJKAEloASUgBJQAkpACSgBJXBpCczWAGBJ+me/F8c8WQjsuamZHUVpsvTLhedeWQLN2OzOE+nrrM60J1zaRdTWpyfgLpHRhiW4m0GOsJ9TQyeojtWyNLicciqJSS758x6TGwBEGs1i0U0v2zO76O/v5YGau6ikAh+xMXE2/y6YzADwV3/1VzzxxBOsWLFiSpH/nBT/MzADWDmbnJ0hFHSiuXMWPPXvHZw42cWGO5u5a2ORyUDv3YGFd6tkq8/0jdKxr5Wz2w9j2xYLNq6h/oYWZ/unLRgY5uShQ6RyWbKJJGW+EBWVFUTrq/DVVMNwiiM/20H3Mzvobe+n8YF7aPeFOD5os2DdYu54Ty1lNY68LcJzIG8QnoFCBPnO77/O0OAg1XeuomzFfEdlz2Qh6Nkr/M4inxlh9zMvcXbrAR4UA8D9S/IMABMX+RwDgDCV0HsxADy9l83f+R5rP/Iw9WIAqPAbw4cI3GOZ711wYh2YIM97iRf29vLW//tt4qVx1vzuR6BBVP1JDAB9Nuw4xpbnnmf5e++m7rY1UjvCdRLImJ30/k4uCec5LK1YTlMMDUJnJ/T2pOnoGODokVMM9o8Yo8vtt91E82I/jU3gC+AYPvKezEbsdwV+25Y+bCxjqPByMIi3wjEBmPNMegDvmNwAMP2NeZ4z1ABwUfj0YiWgBK4fAmoAuH7W+rqZaf4vyRfmer1uUOlElYASUALXBIHC2ofXxKR0EkpACSgBJaAElIASUAJK4DITmJ0BwCaXyxIISCXvfPE+P67Zk8Dy1ZvC2GeZtLyen9J6shjpAjjT6ex5r3vvG+X/P8KphW5ywc+Iuhd3bbKn5+evnnC5Nw/T8KRGB08yG6+KPaPux06a6npnjj4nxbvX/eyavj7O9vi4ayifkr4MIwzw9tDrpKMpGkNNLGcVJVYpBZnOXUb5+33y/ZMmxzCj7OUgrV2HeajmDqqoJEwJPklLX+Bvmc4AMFl6/8kWbEbvi9owOpIlXhw0W7mnC/7yz1/gzk13s+mhGBFJue9OazIbjgTFm9vmaB87//lHDPX3U3v3Kpa/914zpJHW0xzb/BqlpcU03Xcr/oZq2HeS1595nqWrWqi58QaoKIOTI5z53na2vPgOp6sqqNuwiqW3NLNodSVVjZDzieicNKUD/CZzgjxrnDvL3Ie9sPtvvkMgHGTlJ95NpipKOOR3M+O7d6wsoGsA2PXDl+h6+yAPGANAM5ab4r6Qo2k7566x/MPvI4efQAJ4ai8vfvt7rPnIw9Q+WGAA8BoSv4DPFePzjBRB0y6wt5c3v/ZtiqYwAJinn2cWONTPU3//P9n42Lupu9U1AEhyA/MYMnI/NiGyYspIQWoUMmlIp+DttwbZs+cwidQoy1qaWL1uPvWNQXy+UYqLolSVOM/qZAYirgFgnEXeDTIh6YSUfbDN/JxbyWe+nnioAeD6eJjqLJWAErgSCagB4EpcFR2TIZBft2qmSM6pZTUDp+tM29bzlIASUAJK4PIQmEzg1+f95VkL7VUJKAEloASUgBJQAkrg+iEwUwOAiXC2c6REnDNqmVQSDxAl5kSjeoKRz8L2Sf1o5xtSXdtni3o1sX60yY/tc8Qs50NMAuGJvgKngcmPwu/nifROlHeODCLJSoJtSXruJ2JFnGrffpmNjFAieeUrJ2ZXXvObM52xioYo3RgRz9XGRMe1jDQogpf8LZHfOTci2J2v24Y3Yyc5fH5d7HE2kr7buVr+zpi06QHCZhzj03fGmEW4ijDqjNGM1xa+rjKXX2D++tnC0880X7uXs23IBSQj/QjtnOJk7hhDvYNsrLmTUioIE8G2/QRcJ4Dn/ZCIaCfZ+tQGgBFGOc5JTiWOsy7WQgVllFEJOTdt/JhbY/w9UW8C+/btJz8DwFwbALwNlRiBI4cTvP3mSTbe1ULjEojmJT6Y1ABgQ3YkTdgXpv2vn+Hw3n3Mf8/NLPnAAzCQ5vRr73D6la2su/VGwh+4CyTVfmeKM5tfofXAQTbc/yCh21dAF3R9Zw/PPv1T5r/vARbfu4bmjQ5Sud8sUlh2ymQ/CIwZAGS/Oyn16czw0h//HVW1Naz6T4+QrS8iEnT3v6Q1MDeN3xHdT48iBoDutw5y/y9/AB5wDACTrZ5ZV8vdKLJGPrm3/fgkA8APHAPA2v/jXdQ8eCtU+cmYwg5uBgD3RpXb0HuamT5skKHJNy3JAPDVf6W4pIg1n/9VqBP13XkuZN0RBWXMMtEjwzzz9X/g1vc8MMEAIG3nb+XEKBw+BNu2HuLIoRNUVpazcOFi6uqq8Qdh3nxYsBhGM1mCwQRhnzyxA05pBvNZPrzDK1wgc/IMFe5rZkPkDDin/0l2iE++K98fd2FdqOFpbEgFt1q+j8dBXnhjT3wUTFznyXb19I8OPUMJKAElcDUQUAPA1bBK1+kYTf0g2za/2HmO1ami+3O5HNms/NISNDWwpjpm5Hy9TnnrtJWAElACVyoB7+dB/s+A6d7w0Of9lbqaOi4loASUgBJQAkpACSiBq4XATA0AImInyNJPLyc5bOTzJhZQTz1hSZsuJaNFjwnaWP6UEcXlCIpYbUWcmtz5keqSU9wvkp+ktBYZPAhynqdyeQA9FcfTb/JVnYkZqMdEeukqQZosSc5Yp0gkByj1FzM/sJCIHcYKpcj6bNKETO8iwTvauZ8wccJONW6TEl3efTIxyF5pcVMde1QqYhOhiFGSDJEhQgibEaLmqyJXyHcmI7OTr5zhCkmZt7QdMuLfKFlSjNJLGxVUUEqda68wVJwM5yTYNbCdaGmUOl89lVSbsYfsMH7PAGCikD3IUqt7ZpkOrpa9esHj9HTCcTRmYbO+LMMMcjbZwdmhM2TDSVaUraSMWnI5H5FAfEzy9/aBU9V8XOQcH5OPjJ0j4Rulh7OcyZ5mxE6yLLSURTSAFXU20wT5OT/M2sfevftmZACYal3zp5fPymwJdyvkMtB2DP7+6z/gkcfuoWV1OcVl8nqecOt+mZ8oQ16WW5YEdH3jJXa9/TYrH7mdefdugq4EP/3zrxDLwh3vvg9uXwYhG2LlcOIM3/rq33L3u95P03s2cGp7hsP/8hwjA33c+Z8fp3JjGdkIpPxZQiGwrMzYe8QiVju739h2HANAxygv/+n/pqKqinX/9UPYVSF8zu0KOTcPvllcMQAk2GMyABzgPjEAPNhMLuYmzs+HZdLae3k2RPYXM4CI4G4JgGf38JPvfI8bfuVdVIsBoDpgKgPExMOUv4TB8fT/RgrPQcB9+zq5t4dt//1fKC4tZt3vftQxAMgYxKvgGgdMnhR56BzoYvM3/5WqdS3c9Ni7oNiZXtaGkWE4eRwOH+yno6OXTEa4+aifV8yC5iJqaoupq/UjVVryo/TlGecYWKRL72HqWZ3cB5xnbsm/0Dy4nD0//mxxWvJP+nyZ7N644Dv3nAsL97hjApjJoc/CmVDSc5SAErg6CagB4Opct+ti1J7gI+J+4SHCT/4vtXKOnB8IBNQAcF3sDp2kElACSsAhUJgJwOOib2jpDlECSkAJKAEloASUgBJQAhdHYKYGABGb09i0087Pcy9xprON+xsepplFVFEBGVdgEUErkCHjitxBggRzoYm5sUUUM2qXRL3L+0FOTWufFZ4TA0DaGABSDNDDsdRBgnaO5dFl1NBoxMQEPaRI050adsp8W0MMJgfI+m0WlixjHotMjXQpKS6zEgOAfJaRiq6YYdjQkO92pvrpTScJhP2E7aSJqY1FRcavoNjE2waMvcDJFyBXSCtyrVPJuz87yulcHz1WNwm7i1QqRbGvltqiJmpCdZRSZCrIi5nhJK2cTrZTFCwyNeujFBOxomOScr74L7tC/7/k3huTGQBMiXfbZImQtT+daOMkx2ioaKCJZoJ2jJhPjBxOxLS3D6YyADgZMmzSvgQj9HHWPsvhkZMsK17CShYRpGiSEhETxUvHAPAkTzzxBCtWrJjyvc/zGQDOFUjHtX15rafTYs+2JNt27OIDv3wz8xaGCIj3xrLGarp7XoB8gdcYAKSBBJz9xkvsfuttVj1yG/PuuhM607z2F18jHopw4313wKp59FijZINBRnoSDB/pZt78FXTHytnyo59ReeQ0QWuUR37vEwRvLTGLlLGy2IGcEcT9PmHuBX45YrW5d2wLziZ4+Y/+kerqWlb/5oeRR49zqjh0LEf1lptaDEmnE+z94Uuc3XpgLAOAyUww4XDS24vOLfe2rG9QSmt4BgApAfDcHjZ/57vc/OGHqRQDQI1jAIhKpQAviYkTVD/B32F5ZRN84BgAvkVJSTFrP/9RqHezneSVDvB8DOwb5dVv/Bvz79zAwgdXkk7DsTOwdetRBvoyBPxhKiurSSZHqKgqZUlzEfOaIFLsGA5kGF48v/N+ihMtL3q9fC4MqRs3BOQ5RcbC7cfj7iem/R8P5Lu4n0Czv/rSWgxmPx69QgkoASVwuQmoAeByr4D2PyWB/IhPEfZnesgvpt7h/eIrn7VG9EwJ6nlK4MogoPfslbEOV8Io8mt0TjWewjc69A2tK2HldAxKQAkoASWgBJSAElACVzOB2RgAJJL9FGd4LvMMOw7v5P0rH6PFt5Rm6gnZUUe8l1TeJgO3876NJO8eq4Pt6UtululxkUpaFvHiXTwwAAAgAElEQVTNjUidKshaGpwykFMEQFG6fCaR/ghJ9rOLkUw/DaFqlrKUCKWIPHuCVkboJz00SnW8knQ6S+vgCQ7arTTUzOfWwO00Mp+QEX+DRv71huTE9KdJM0qrfZj+4SGCiRJKwyUURaB7sItMDGpKa1hIHREiWISNkCw2ABMWbGfAn2bEGqTTHuCE1ctAbpBwwKJrqJMu/yDxYBlri2+kmcXUUmmEyX56ODiyj0G7n3nFjSxjDdFMBMtvY/ks/D5Hyit8v+xq3p9zMvbJMoUb4dXZsCmStI22czBzmEA0yNLIMqqpNtkrxMAiGSE8E8BYmomCyGOvkESGJGmG6aWHn3e8xfL6ZaxFzBoSZm8q2edN6fwGgNm8TyqNTjHNseB+KwsH9vXzykuHWd6yjFvuLKe0xLltxbzgCLz22PkTDACyg90MAGe/8bIxAKx+ZAMNm+6Angw//YuvUROvYN09m2DVAnqtEXzlUXKZKMm2EGfPDPLKji0sLS3j5lSYPTve5F2//x9hfQkM26RS/YRrS7BMXfp8Ro4BwPk7B2dH2fJ//xO1NQ20/O4Hneh4g9G5B6Qchi/ndzw2pxPsf+YlTm87yAMf/gDcs9gpTeA4cdwPN7rdGACkVIjtJCYRE4Fkn00Cz+xh87e/yy0ffpiKB5wMACmfYwwyBgDvQeYZALzheyn9pe293Wz7yreIl8ZZ84WPYtdL6ZSJh3k8SgaAvQle/MYPGa6soXb1erpSUhghwokTnfj8GRYtKebW25tomgfJLISCkmnFOUwZBXdb5SUDMSYHJ2B/hgaAObnxLk0jagC4NFy1VSWgBK5eAmoAuHrX7roZeX9/P8eOHaOzs5Pt27dPmPeiRYtobm5m+fLlJv1/PB6f8Pp0BgAxC5wvjbTWmJ7dNjufYJvJZAhJzi49lMAMCUx1f3r3pQq8MwR5jZzW19dnntdeBhh55nt7YLLyL7o/rpGFn+NpTFZeyLzV4ZYcKuxuLp83kq1otm/UzfH0J23OYyL31lTP3el+X/pFjFP7UAJKQAkoASWgBH7xBGZqAPDCMM7Sw494gTda32RT0z2sDi9jJfOJSYSz7bwf4GWk92YzFqCb95onVuaLYPm63AR91T3p/AZyRxaSjAJpfAwzyk/PvMDChnm0sJRioxQG6bS72e/by4DVSW0qzorYMhNJf4hjfLPz37FyPt4Tfy8Pl72XDCl8hN3k2WMZu41+KGL8lsSLWLbNElbRHF9MEUH29O3kmH2KivIybvCvJE4xforwGytE1lFbRaAMJWjlMIOmiIATPlxNKb308jbbOHTmKCvKVrM2vo41rKKEYobo52zuNMczR0gNpHmw7hHimThpXwZ/0Okhn5v+fynvfposNN5NeS57pifXz5HsSc4MdtBQVsuS8GLiRAlbQUKSodS1qEzuQJGyDlLmQbI6ZEkzxCD9/Ojoj1nevIwbfGsoodJVnvODn34xBgCZpojBg/3w5uut7Nl9jE/8xwcoq4FgwNGvc0Z9du/ysRIA43enMUBIxHsCOv/JMQCsfN8G5t1zB/RlePbP/5rGWBU3PPwuuL0RqQoykIXhQdj6QjtH9x/lhtsWcv+ahaR/tp8Xnnuahz7/CaIrGrB6uukZ6aXmpmVYxi2Uf3hKvVOqw9ed4OU//Cca6ppY/rkPOIK+O8yMmGDkTsr4nfodpxMcfPZlTm4/yENSAuDuRRMNAOZh5SrmMnev76Tk9hdV3W3n2d08/6/f47ZfehcV922AqoBJECBp9scSegg6k9Ukz+PhGZ7ktX3dvPXVfyVeFmPN538FGmKmzIccjuEABkagaBSC+xJ8/5vf43A6hVVTQ7CyipvvuIPlS6G6BpI5iBdDyA+JbIpcLkA0LO+dSCaHcXYTDQayeM6EHZvQOOf8QgC/+J9As+9RDQCzZ6ZXKAElcG0TUAPAtb2+V8XsJIVZJBIxb76L2C9fi5D/wx/+kOeee46nn36ajo4OiouLGRwcnHRO8+fPZ926dTz22GN88pOfJJvNmjexo9EoiUSCWCzGwMAAZWXiqh0/vDe0v/KVr/DCCy9QU1NjzvvEJz7Bo48+akwF5zv0P0wT6QjPf/7nf+bll182wlx3dzePPPIIn/rUp8bW4arYlDrIK4KAJ5Z9/OMf5xvf+IYxkLS0tLBr165JxzfZ/ejd43Mp4l0RcK7BQYyOjppnvzyzw+GwEUp7enrYvHkz3/zmN9m6dav5OSE/M+TzqlWreP75583PDDlfn8fX4Ka4iCmJafDzn/88vb295me/mNC++tWvmp/z6XTa7Jn8Q/bUP/zDP/Abv/EbZi/J8+fw4cM0NTVNurcuZL95/f7kJz/h7/7u78wel37uuecePvOZz1zEbC/u0nwDgIzHm5uMV36PkntOnr/nM0xe3Aj0aiWgBJSAElACSuBKJTBTA4A3/gF6eY7nee3oG9y7+B5W+ZfRTC1RishmbIJ+KbLtBgbkZZSW67PmjxN1LfHwwbxI3zGxyoumLXirJpfOERC10k2ZLe1NELjcvtJ2klFfloPJw+xr30Vz0yLWRVaZlPypXI7hwAhbUi/z1q4tbGhYzQ1Na6iklqOc5Hv8kO17d/N/Lvg0d5bcTQml+AiZqFppXsTdiIkGhx3s4LsHv8XGlo3cyp00UGvsB6c5xZbMFo63t/LIonexkEVEqTSR5Dajkg8B0lGGwjmezTxFZ+4MyyLLuM13q+lllFH2sJcXOp+nN9XDB+c/zk3cQh11RlkcZoB97KStrY17Gx6iyl9LIpOgJCyp1EUk1VrXhfeaV919XPR0KJmEEa5bJenPMuRLcSJ3gv3tO1m9YAWLrWaKc0X4QrIDxD4i/78oTKA+3ptjasmaEhEjDPNOcocxiNwQW0cNtW42ianeg/Sxd++eCSUAZmssLswA4I1UROFUAg7uS7D5x1toaVnEPQ8sp6hcbiK54QImatyLEJ9qBwm1wCh0/dMrxgDQ8uitND56N5wcpXXzm5x6/QB3PfwQgfctZdiC9iF4/aVW2t9u5b6Nt3DH/eXQa9Pxws95+SebefSJTxJft4CB3QcZtZM0bFrvGgDyTQDjBgAjXg9leecvv0dJtIRFj28gvLgaAj4jvid9FlFZn6QNHUPgL+X4D37CkW0HePAjj8FtTVBa8OBIwdA7e0w2iPCCWqL11ZBIQyAMsaApeZB+Zgc/+vb3eOhXHyN+541Q7Ib/y3aQoUpZhO37KKusJFpTBeUhx+gThlx/loCUI2gf5tUnv0WsNMLNf/QxKJZcEWGSyTDpHmd99h1OcnLbTiIHTpIe6WP943ez5K4V+CshWgphMR24Dz5JUGAomfXzvumxcr5TaKUYS+3gvpL/rBjPcHGl/qTScSkBJaAElMBUBNQAoHvjshKQN5XlTXgR6eSXV3kT+p133uFzn/scr7zyytjY5BwR9fMjyL03qOVaeZPa/Erj8yFmgD/4gz/gV37lV8z5Ig5J2564VDhhGcPHPvYx/v3f/33spT/6oz/it3/7t6fMKOCdeCECwGUFfok7F4FFxJO//du/NWsh6/lrv/Zr5t+TRehe4uFo81c5AS9rRKEBYOfOnWP3e/4U8+9HEbHk8KLFr3IU19XwPZFUxP8PfehDvPrqq2Yd5Xkuz3HvEFOYCLT19fXXFR+d7MwIHD16lHvvvde8+Sm/Q8i+euONN7jtttucGpbOO1hjh3zvf/2v/3WOAaCxsdGce7ElJvLLGokR4Xd/93fNz0V5zokB4MUXX5zZxC7hWZ7pSsuvXELI2rQSUAJKQAkogauMwOwNAH08z4947chr3Lf0flpoZj7VplL9oJUk7IsR90m0fcQlkSNHkhQZI6TL/+K8hN7ylQjjTpJ1P73DncSLYoR8IeSqVDplVH75f0KRieB30oOLoOt5C8Z+43MLVKd8CbroY3v/TpKjCZbWNNMSWkKcItKpNHbE4iiHOD561JQGmB9qJEKMVo7xZOdXGOof5VMLP8udkXvM96V9R/4VwThLwBcgRZZXc6/woxNPcX/zfdxmDAAi0EMn7WzmBfa07eSRxodZ5VtDKQ0EbDEvjJgZS42AgRB8u/9bHO04QIvdzIMr7qfWV8sQw+xkB890PmPMAY83PMYGbqOeRsJESJLgALs43nWMJdEWFpcsIZexKQ2VOXW+1QBQcAc6u8X74+wh+ePHZ4mbxC0f73dKV3TQyb7+Xfhtm5VlqyjzlzllLAgQNgaA6QwWWXLGxjHMLns//SODrCpeRQPzCBt5emoDwJ69e3jyr57kiSeeYMWKFbPOLDaZASCRsgn4fSa4//mnz7Bjxx5+84mHiJWALyxXiDodxpagdzdC3DNM5M9UdpbMPZSA7n8UA8BWVv/SHdTeswHSfjibZMvff5uqhkZWPf4Ax1MZfvbmIdpOdNJcUcm7H7iBqmZnaYZfPMBz33+KD336PxBoqGboaCtDVoJ599yAbaLwz80CIGMy65aCE9/YQqJvmLo7llFxwzJHFY/CMDmK3ah6uoGzI+z+/gucPdbBfR98D4E7F5OJZckGxYDkx+ofZuRYO5v/8V8oise49+OPU9LSDJmMkwEgHoZTCY798BW2/GgzD37wEeZtWA/VRVAVGYv2t4728INvfYdwNMpt995N9folyNtVqXSauD9sHiD2nrO88Nc/oK6hnhs/eR+Zch+DgSBHTw7xzhunOXzoDAsXN3JbczPLkjZvvbqZtR/YQNO9TjYFSUoQnRi47zyTxADgmQDkGWOygDglS4xZKv9umFATwHsOOydMtA5cZT/EdLhKQAkogeucgBoArvMNcCVMX95wFnFnaGiIL3zhCyYqTt58lv/EeSmePdEnP/pM3qz3Dnlz34vW98696aabjKi/ePFiE2F3Pnfs448/zlNPPWUyBSSTSf7kT/6E3//93zciwYTfhwoEAzUAnLuDJNr/61//OqWlpSZjw6//+q/zN3/zN2aNZ+tQvhL2p47h8hHwhODZGAA804CIfn/8x39s9pxEsIoR6M/+7M/GJqMC1+Vb16l6lsh/WS95nsv63H///bz00ktjkceyH+Q5L89zeTarAeDKW8MraUSSOWjNmjUmi4RkAJDsPpI9ZO3atebnvDwT8g8vA8BnP/tZI/bLHhODyVwZALzfQ2Qfy+8Y8pFvAJC9frkPzxgh5Zb+x//4H+Yek9+pJPOKvNGohxJQAkpACSgBJXD9EZipAcBkygYjrv+UZ3nj6GtsXHgHDcEGYqkI2ZEMfh+Ux8uZF2kkav7EjRAq9dB76KffGgV/EF/Ohy/jJ0qM0mgFpZQRMYmpE3TTQe9IL8lUyrznIO8jyf8fmooWUEu9EcEl1bocE0QrK2DqfmejKQ5wmJfbtrCiZDVLi5tpDNQQlIrd6RyEpZ72ICMStkvUzGmEAU5zkn88/nUaqhbwWMl/YCWrx9oX8VFsB37bb9Ltd9DNi6M/5Y3OLTyy6L3cyu3UU4edzDIc7edpvsvr7Vt4uPIhNsXuo4ImyPjw+aWguKhyUVJBi4PZg5zubqfOV82qupUmK0IffbzDOzzf+TwjwyP8UvOHWM96E0Eur8txVGbYfwhr1Gb9vJsooYK4XURATK2XagtftXm3x8V/y6y2I3xK2nOf5HGXb8ncTO542QsSuz/EoY7DhCpD1IXnUU41xcSNdD89X7GLpEgwZLJKtA6eZGHxYhb7l1BEnICpHO8cE2VuH3v27eHJLz/J5+bIAGD6cN/y3L71NPu2p1kwfyG33e0jEIFgSMR/seRExwYkkfBOqIVTK97TnEV+l++EE9Dzj1vY/ebbLPvgBho33QTRuClCn3m7jY5TvfSNRHh16x7ileUsallIy5om6uZH8Vc5DVqH+9j1xtumWH1VVRWlpSXEassJL61z0/CfE7tulsmkqrfBerOD/W/voKSpjAUPbwQrC8VB5O6SZ0PmeCcjR85QngxxdNsBrKRN7dIFjNSDr6GYsvn1lFVUIIkdksdPs+2pHzE80M+a+zcyb+NN2JEAqWSWM3tasTqGSJ7sJtk3SHFVKXXNTeSKgsQaa4gvrnfS/h/p4Yff/A6pVJo73/UADRvWIBH6w8kUp48cJ9Q9gq/DInMiQtuJbvqDo4wU8/+z9x5wcl3l+f8zdWf7rlbaXa16L1axZVu2ccOAATeKgQBpJP8AoSQECCXlhwMJCSnYpoUEEggESEIzzcY2YDC4SbZlW5LVe1u17X2n/j/fc+edvRrNFhXbsn2PPqvZnbn3lPe859w793ne51WqIaHmpfMUrq5UOCY11JVpYU2NtH6PNj3xuC64+WUqO79B6Qw0jazKwyem+PCc2SVw8M2Yl4PALBgQAJ6pDTGoN7BAYIHAAueOBQICwLkzFy/KnhgIB1B8/fXX66GHHlJ1dbX7EmcR5CYFvXr1ahe55y+bNm1yD/QPHDhQeBsAiQf7PLRGDYBUAitXrnSy0gCBftDe2ocAQAoAPifP9Mc//nHdcsstDoTylzONAHyhTzJqCigA/Nd//VdB0YGUDJ///Ofd0AMCwAvdA87u+E6VAEDrnMP6Z28A/IN4UllZ6d579NFHHSHInwN8rPV9dkcT1DaeBfzRx0ikv+lNb3LR0bxve/Wll17qAFlAXa4bP/vZz9wDPwhjASFrPAu/uD5vbW11135SAJjK0AMPPODuI7hWcb33FyMA+KX4zyYBwD0my+XcD9dEFAD8KQBIdXEuFPbQL3zhC/rQhz7kPSjK5cT919q1a8+F7gV9CCwQWCCwQGCBwAKBBZ5lC0yUAOBS1zsCQJfu051au/tBzU3M0+KGxZpRNl0VKtfmI5sVLy9TZaJKDWUNmqlZ6lOPdmun2tWpvoFh1VVMctH8wIz72/Zr6uQWzdQcVSmhAbVr/eA6pbrTmts8VzWq097OPepWj6bXz9RyXaBKVSunbB6O9AGyRL8OhzSU6NcGbdA923+uV82+SfPic9WgaoXQOM9FpUxKg+FeZaLAZBVqU7tah/brWOSANg+t0/Lq87VKL9MkNeVBR45LKQJonItqIDSkvdqrn3feoy09T+uGWTfqfF2kqZpKQm4NlPfqx/qRfr7/Xl0/6dVaXXWZpmmu4sn4CGPBpRZPayA0rHAorCrFHdjK06njatNjeky/PHqfwsfDeuOyN2mhFqk6V6MYUckiSv2Qnu7doD1te3TZnCtc/VXpKpHhcnSA2nQT8pG/ecWEku4WKjq2OJR4fBT8WfbisZo7UQHAIslLEQByEU/AP6a4nmpfp32xA5pZM0vTNduRVGIeBD1OgQCQVFIDOoo/H9+khqomzS9foHrV5tMIeFUY94DfISU4AsBtt+vPP/BBLTktBQBvdFYA/yNhqb9P+v53HlFmuE7XXrtE0+db+xAA8Lq4d1ZWyoWz+ZQXOYdtR/GTdJ4hAcNnUOr6+sNa/+hjann1eVpw/VVSeZzwe3f+unu36KH7n9SsmbO0aPkcLV7VouFoTmVT8rL5iLsisZ/O6ei23QrnQpoytUlqqJWqwlKklAKAkSXyQvVHpKd+cLdrdtFbrpNSw8rVoY7heAjKHO9R//7jSgxIZemIouW1ams/okhzQmpIKDG5XuVVhNVnpP6k1JfUjoce0nB5WMuuvVqqSqivZ0DZo70aaO1QLJlVQ22devt7VVadUOdwnxKN9apdMN0z5IDUvm6Letp7NXXOHCXmTJEqvM60H5CObzukrQ9vUrQnoY5jvYpVlSlUF9e8S5do1gVTVNkiZbJSTUxqf/qA9v5ijWorqzXv6osVmtuggXRKFYk8ceTEGDbP6HkFAI+mxEyOeOnoaQACBYDxVnLweWCBwAKBBZ4vFggIAM+XmXoB95NIXQB4gHwAHEsLwENowB4exvM5QJ7JQPuBHo6/88479bWvfc29AgQBGgH4UceCBQscsWDSpEknyfhafvA3vvGN+sEPfuCi3QCVPvaxjzkSQHEJCABjOyJ2f8973qP//M//dPZnbt7xjne4FABB7uAX8CJ+hoZ2OgQASxXy8MMP6/LLL3f7AQByS0uLA7B4BdCytT9W1wNA+Rma2AlU61d9ACRtamrSXXfd5eavvr5+5KFFHlAN9pcJGPVFdsj+/ftdtH9fX19BzYcUQxCD8KliQhr7Ateu9773vYX9AQIAPlcqlcjp3A8YyeX22z3pTrtPueqqq5zaxblQ6CP98xMUrrnmmnMiRcG5YJ+gD4EFAgsEFggsEFjgxWaBiRIAzC7H1K179WM9sudBLa9brtX1q7RAs1yEfau6tHl4u9a3b9Ssxlm6NvoKDWlAd2V+on3H9ujyKZdqTnSOmjRVSQ3pnsyPdPhYq66Z+mq1aLruHPyJjh4/rJc0v0QXxIlsr9NhHdb63Hp1dnTrpQ3XapZmOzB+cLhPVWWeRH+4gHKF1Bnq0kZt1AN7H3YEgPmarxqk1120d1iZnDQc84De/uFOtafbdCBzQMd1SH2xI5pVPlMrdaka1Oxk49EliLnY+7gjEPSE+nVA2/XLtru1rWOLblj4Gi3XJY4AEMmm1Rnu0rf1Ez2w82G9bvprdEniIjVpssqyFR7iC54a8SJ6PRBaiimlXAgFhZi2aYd+0v8jHe89pqtqr9TF5auVUI0DjuPkalfGRamv7XlEa4+v0dXzXq4lulANmRpFyDIwigNzXjrnpdZ0UvYoJoBVO9A34zBDd/9LPvUQsfIePO2k8kEyi9OyP28Wil/8f2QQblyA2yZtASnDCQJkFNawU4V4JPmoOvvbdUP9q5wn1DLHjLuELSwlhTfJSeLQ1achPdX6tLJl0uyG2ZqmqYoWUmN4hBp/jzZteVqfQQHgtAgAjJP49xEA2GDgLU9Jd/7kN1q1erZWnD9TU7xsFXk9BO93p6aRH4TnJSheZBUlL0Jbn3LHujRUXqXy6nq1/fcDOrB3j+a+/hLVvnKRckNS36C05r4Obdu0W1OnxXXlS5ercVrIw6IxM24Fhm0DtsH7lSUwLp0oSNX7yAx5f3MaF/1S5+PbdWzjFi1YvljhixcpE88q4wlkKE74vQXG28SYWbwA+ZFB81v7gDrbjquzr0dzly6VyiPe+UylH3B3deWkcNZtOtkIXuSto3THoA5tOaRp0+YrXCO19Uubd/SrqzejtrZ+VcZDig4f1qxpdZo5Z7pqG2Iqn+p1YygtZQeHVFGW0PDmPdr48OM6/8ILFZ0/0ykb4DJQNRwFoOQ69N4c0UXx6j1ZR2H0RRukAHjebGhBRwMLBBYILHCSBQICQOAUz7kFiPy/5557CpK7dAgpt0984hN6//vfP6p8v0XSATKbbPQ3vvENfeADH3DRoRUVFY4IwM8NN9zgyAHFoB9/U8+b3/zmkwgAf/M3fzNuzt8AIDzZfQD8AwLAc76sXhAdOFUCgO0J7AdjEQBY96XSgpwOoPeCMPQ5OIjXvva1+vGPf1xIJQKx6DOf+YwjdAQlsMBELLBnzx6df/75JxEAUAUopUZjBIB3v/vd7l4Bef6zSQBgz+EHxQrISN/5znecOgmkpSVLlgjSy3NdTPXo1ltvDQgAz/VkBO0HFggsEFggsEBggXPEAqdKAGhTj+7Wj/Tw3ge1uvEiXVRxgRZqpgPIe5TVE3padxz/gSrLKvT7Nb+rjFL6XuY7OtrRqrdOeYPmaa5qVa9+9einuTu0/8g+XVp/lWoSk/S9zjs0ODSo65uv0wWhVarRJA1oSGu0Rhu2bdIrW27Q0uqlqlWlQg6qTTksz4ue9/61qU2btFkP7VurV83yCADVSiiSCyubjbg870lkyJVTTEn1qdtFapN6YF37r1Ubr9CF1ZdquVYqrbRiiirqpMcBzcvUG+krEAA2H9uom5a+TufrJS7HOzBduzr0Hd2jB3Y+otdNv0mXJC5UiyYrlkt4gHtYGnL4YtYBlRGwxNCA0uEhdeR69XT3Fm1IP+2IAa9qfIXmap4yijpgN+pGndawkvp11/1a27NGV868Rit0mRpztR52P4pfcdahoT2KJKRyVSqhSqd5T70ppVwEeoWTuaeVfA5xV5cnmP+8CvovsoGX074YDs1Hk+cJAADUpLLPOQLAoAbVp63araMDh1UXSmh5+UqVaYoqDMAvSolwIgGAic5oUEnt6tirI8NH1TKlRQui8xXLn8/xfgIAvTk7BAAG7yHhrIveTukbX92glmlNuuzqJtU1SLG495kf23aYuI8AwK8RvjMNZdXx4BP61b33a/7qy7XyvNXa9M27NTg8pBVveaXiC+vUPiitXbdHOzb3avacWbrkilo1t0gppPnxsFzM1Y2CPT+jlsIUQQLwfK9kATDf067j6zYrG85p6stXK5mQouVxj2MTyvtrvpqiTK9elXlRA14P7dmv7u4uNTY2anKzJ+sPqcERFqwbLhcC0fbeqRBCIBPxRyYFgC89+NONqq5oUCYWU18yq517W3W8u091U1t09dXztHyBFIObwDkZKYQ9Ih7nhnQIOtanQ09sVFdvr8676gqpttLLzhAubB3jrsNTAf39tg0IAOfIBTnoRmCBwAKBBU7DAgEB4DSMFpxy9izw2c9+1oH87hY0EnEPxydPnqwvfelLuvnmm13OXgCf8vLyAhhvIB/nmNw3D9CR+OdYJH5vvPFGB/zzoN1UBb761a/qbW972wmR6AEB4OzNpdUUEADOvk1frDU+kwQA9gwAPvd9LRQqSMyf8CWn5DfBF+tsPPPj9qcAQL0BkJSUMFwHvvjFL+qd73xnIZKb60UQ9f/Mz8nzuYVTJQAw1v/4j//Qu971Ludn3E+cLQIAvs2eYypG56pdAwLAuTozQb8CCwQWCCwQWCCwwHNngTMhAFw5/UqtiC7TPM1wkc3DimqDNuu/+v9T3f2delfjO11U8vf7v6PBwX69afLrNSM9XdFIVP3qVWeoTXuO7tasqrnKVOb0rfZvKVYW0+urbnay98lUSopFtH14t3Zu3atrZr9Ci3DPHQgAACAASURBVGoXFhEAgKfHJwAAcCUdfB5W1om5E1HrhcAnFVKbjumO4W+qtWufliSW6vra69WsZkWSJEsf8LDIbKX6I/3aTwqAtnu0oWOdXrPwNVqtl6hZMxxA2BFq0//pJ/rN7of0uuk36tL4ak1Xi6KZmIf4RqSBCNSCjIPbI9mksuF+DapfOzN7tWHvNlXXNGrJlCWaoxaVqVzDjuwAYSFEHL/61KeHeh/UYx2P6cpZL9MyXaIpTiXAL/59ok8NqEvb9Lh61e7SD2RdNvpqZRRRv4ZUpWrN1wI1qsmB1C7fPVkTsG0e9DRaQB46f+6c9rRaPpkAUKgGFQTSHoSwMraBYpFRr1LaN7xfB7t3aVHjYjVrlqpVrTKjnYyg/oad+4T9MxrQoDoyndrYulGT66doZdVKxR2iy6rA80aIFth085andftpKwCMrAEP2o9qsEfatT2ne++5X1dceaEuu7rG03XI5UHnYjsWEQBiuZzCQxkdfuQJ3X/P/Tpv9RWaO22Bdj24XjPnLlT9K2eqt0ta80i7Nm/brkuuukCLliVU3yAls2mFQqysqJRFPeNUCAD5jvnxf+NwGFI9KGW3HtC2rVs1/YIlqp7RpFwiogwkmFBYZCsoCAmM5i+sx5C0f89upTMpzV0wTwp7z5AGewdUXomOv8kjYDfvhFwu7NkQMD8l7dklPb3+iA7u6VRr6xElqqSFS6bp6msWKpaQyqp4Hi5lh6WyuBSFDxHySAB8L4XtU5bKKbnniNb8+gFded0rFZpcJ1W6PCUF5RBbh6fl/uOcFBAAngmrBnUGFggsEFjg2bFAQAB4duwctOKzgD8KH2Dfcjy7+6ZQSHfccYde97rXFQC5oSEyNcnl6+UhukXpWk7oUiAQOejJPU8BKKKd+fPnC/nf4uNNAeCHP/yhi8br6uoS0f/82MNw6/6ZRAhbf0dzBmvr2VAVGK8vZ+KwAQHAs94zaeMzmR87l3XoX0vnIpg6HgEAGxtxiP6XUgDgc8ZK3nhLAcDffgKAf+z+NW/2mUi6AOzqP+5cn/9SPjSRPpdSTjgb/kgdqLkgiU4bRGlv2rTJ/U2//vZv/1bve9/7HKmrVPT22epDUM+5Y4GJrrvRenwuEQBG66Pd01jaouLjJrImT3XGbI/jtdT9EPVNVAHA+lfcT9uLz8XryqnaKzg+sEBggcACgQUCC7zYLXDqBIBu/RQFgN0P6qVzrtGK0DIhbh7JxjUUDmujtugbya+qa6hDv1vzOw5yv6vzTmWTab2z6Y/UomZllNGwhpwM/1B2SBXhSh3UQX3l8FdUU1ejm8vfoOmaoUpVatgBsYiSR1SbqVVzBIA6rMFkn6rjFS42fTQCwKtnvUbzNE9ViiuTzSgdzrlW+zTsULVKRVWucsVUqc68ssGvW3+hulS1bp71el2mSxUbrpDiXQ6kU65CA6GUWnVU9xy9W+u6H9FrFt6gy3S5RwDIKxB8jxQAux7S66bdqNWJi9UMkE8UdCbtpMOHwiGllVO5g2OHlHQQ/KDWtK7TpMlTNTU+X3WqL0D6EACSmbQqIlAWkupQp9b0PaInjz+pq+dcq6W6WHWqdLHlowVYD6hTP2/9vvbGt2tHeKfast1KD8WUCUU1FMuovm+S/r/pf6hV8VWqUI3iWad74EoWxQSHppK2wIP/nRT7C6R498/A8RnlQpAzUsq4v2LqUq+2DT+t9u52nTdlhVpCzapyOgnxfKQ9eddHAsotPpz6htysDujBvQ9oSkOTVlavUrkq8nQOL4rciiMAbM4TAD74QS1evPiUvhcbF8FL3YCvRtXXIX3+sz/TosXT9ZIrl6oFF7U5LeUrED5Cntw8BX2ICJh3R5+GjnapvTup+uomVWTKpYaIupPSoxsGtXXjNl39svM15zypvC4P9LteDCmLHL+fADAW0jwGR6NgZDuffvXl1L5th/YcOaiVl12sWEN1ngCQT2nAIMwwJULjM8m0IrGoujraFY1FVVVb6/l7FqXZtKKRhCIRAH/PHoXXvIk3bcxo7dqntGfvIZVX1Gnp0lWa0lilaTMkshpOIrOhk1LwOpFOovYhhaI8G/fqTGek3r4B5Xr7dfjJLZo1fYaqZrcoVxZWqMJTTihINeQzE5Radme6GgMCwAtkMwuGEVggsMCL0gIBAeBFOe3P7aB50M0N9F//9V/r05/+dEHiGbDtH/7hH/Tnf/7no8o8+6P/GUUxWG6KAKgBvP71r9e99957wmABAFevXu3eM7BpIgQA2gEwpIwlQW25xUvlFvb3FxtQiECmbgMBJkIwsLQGpDgYq4z1AL4UqGBqCP46DSi1FAsT8ZzTJQBA9KAdy9leyobF/fbbayJgEXbu7e1VXV3dhHLAT2S8ox1DXy3ik7H4QRfzE84tjmRmfs3HxgJ/igkjpcZv5Bpr3+rFbkYA8PeR/rCGeI9jAW/882D98Uvojwael1qfp2rPiRAAbP3QX8eO5otqOKyHHnpIV1xxhfud95ubm/XYY49p6tSpbs2NBUxxPG0zXohHfqCMvYUCME0d2Jh1zPG8mr1s7QBYm13981kqBznHmUw44xmLDES7tEE/ShXqMf8q5Uecb31lHBxfKs95cd3mn6PtdaX6Yv5i+50dY/setrP5wF68f/XVV7s5ZHz0k2vF29/+9pPWy1g+Rb02L8yj7fmcA9ELdQF8HTubrU83xYDNG2Ms5VvF63W0ftu1gePNd0qBrP79sriuUvONHWzN29rmPL9NTnV90o75UfF+Pdp+fCqANn1mXugv42UO7TpVylc53vyez48dO+aIJP39/a6ftA0JcLQUAIyf9DXFCgCQh/w+MpqdToW851+fts+N58t8bj5hx5r9bZ8z3/Pvhf56rS1b7+YD2NZfIAB86EMfKhCsrrnmGv3yl7+csIv47z/8/ksF9hl9gZzp3w9471TuNybcoeDAwAKBBQILBBYILBBY4LQtcOoEgC79VD92BIArZ1ypC2Lna46miwTcqUhM27VLtx36F0XKpd+f9HuqVpW+2/E9JXsH9a5Z79B8zXX55ZHAB21MhFAOGNZu7dbXD39dFTWVuqnyJk3TNJerPqyYBpwwe05xxVSjSidwjhg+YvUeIO3uQnwpALboof1r9KqZN2mu5qpCMeVSWYViMe3WHt3R8X2nUPDqhmu1KLFUDeHp6lKP1uphfW/v/yoSyujq6Vfo5sgbVKcp6snuVSIcVzobVSRcoXb16JHBR/TDnd/WTcuvdwSAGZqpvvSAuqK9+qnu1ZN7ntSb57xRC7VQ1ZqkSsWVTfcoGq1x0dmMJ5ftVyic1lEdVWvnYU2tm6FwJkFyAOVCWeVCvQoNhzQlNsuLyUemPjKkwzqodYPr9OjOdbpp+Ru0UOcrkStTRcjE3092hzTR6GrVg12/1F1DP9ZT6fXqiQ852fuaikYtzS7Ve6veoSVapESuQvFUQmWhirxOuRelTLoAD8r04MJTuT8+bQd91k7MStmUFM44pYicIopmyzQYHtJBHdKR4cNuLubVzFKDo5TEFHHR/LEibHoEiketAQLApsENUi6sRRUrnNKCl2bAD/57gPWmTZt1+22364OnSQDAVKwrqBt9/VLrHukb/32vrnrZXF37qgWj54fw2dhSE3hv5dwaUzorZcJSnzTcJ5VVSIf2S/f8pl3t3d267tVzteQ8KVrlRcvnlHJjDCni5O5DaFegAFCMUp8mau3w+FROoeEceQakLKPOKFxfoWzerBMBtLOpnMLRMfJmQM8ZkrJJicezx49LR49I69ft1fqntqqhfpIWLJ6tBcsaVd8kRcqkeJlUFvOk/gtPcmycedewSH6zRzIlpXuHVcHOhoolbuU9ZvKK5WpwKSrGLqdp0mdtlQUNBRYILBBYILDA2bdAQAA4+zYNapyABbZv366Xv/zlOnjwoHvYCxDDg+2nn35akyZNcg/rix9Iu9vLPKVyNDCFLxgDAwOuzv/+7/92ktH+wkNtbpbtgTQPwXlQ/pa3vEU/+MEPVFVV5QBiyAkoALh7qWzW9a2jo8MBiK2trers7HSfzZw50wGLkApom+PsAXtfX59TFPAX+wJEHw3ALwY0bGyc5//CVAycGBCHPDbt+h+ku/vdVMqBWwb+GlAIgGnHAv4AWDGeXbt2ufH5ywUXXKBFixa5tAwTLadLALD66bcBzzZmbGngqh9o4jiAIQAi7P7kk0+qra3N+VV7e7sDgwBvFi5c6F5RgeC48cDViY51rOOYVwOd8OWenh4RkUq/rH/0pba2VlOmTHFEGOyNrW1ME4l09gM9ftDFDyoBetH27t27XRvXXnttAbjDRgZ6WnQ3dR4+fNjZk1d8H19saWlxuar5KSagGCDsBz/P9Av/eAQA2jIA0w9M4/eM+bLLLnP+z3joO+PB1gZO+m1kfsecmqoA/fdH5vrJGczh5s2btXfvXh06dEh//Md/7NqwYnPhBw5ZZ5zH/scra5e9jz2PvWfWrFmaN2+e6uvrC8SCsWxIG4wff2E+/IAx79k6Z9537typp556yq0J2iJ/3UUXXaTp06e7NUE77FcTnTPqpz32y/Xr12vjxo0u1zq+xF7D64IFC5y/QbgxABr7GKmCtug/r4zFT2YAcPz1r3/t3mds//iP/+iAWSPM2L5p82t+V7x/GkEDH8YG2J49gj7Qd3LE00f8wubXP89jrXGbY2xhpBIbi1/qnWvGE088of3797t97M1vfrNb9xRshh358bdrfk3dANj4M9dHfsdf8JMLL7zQ7Rf0w9axEQN4z/Z/5uf+++939fv3myuvvNIdgw/aXjOR6w9zSf/wF8aJH3P9YH1hUwp14mP4APuvkUwM9J2IjTmGdvAl7ENfAfVpZ8OGDe5v1gr1087cuXPd8Zb6B7szv9iYY/nhXAgAo5VnmgBg46ZPrE/shW2w5Wj7PXNqa8P8i/5jd64bnM89xeOPP+7WIb6OX2B/9iTWOXVje9pnbuw+wPrD30aS4fXv//7v9f/+3/87gQBQTKjkHNqfyFyavbkOMQfsSbTD2Fh7zB9zZdcV/7XsbFyPgzoCCwQWCCwQWCCwQGCB07fAqRAAAJ/a1Kl7dZfWHnhEK+vO10XVq7RY851UfZ/SeiCzRt/f9z3NnT1b14Vf6fLK/6z/F2o9dFA3zbtWCyJzlXDi93GV5bzv0ZloWsnKlL568GuKlkd1adXFOq/sPNWoxikAtGX61Nc3oMbayapy53pZ6j0CgOGaJxMAXj7t1ZofWaAaJZTL5BSPlGuztuhr7V9RW/cxvXPuO7RAS1StyWpTh36l+3TvrrvUUFOrG6d4wD5x9Zv1uANDJ2mqajVFQ0rp6dwG/c+2r+iCxefrWl2vOVrs8sbv0wHdl/6VDuzfr7fOfZNmaJaT2x9AfL97n5prm9SkGR4BQint0A4dyB5WPJzQPM12qRRSed3vbh1Wda5G07VYMRKGp6RUbEj7tFtPDq/X7iP79PJZ12mWFiuhMhFC4mV/P7mgxJCUd+6D+pWe0Dr9rOPn6tWgGmItWlV2ga4LvUzLwovVGGlWvRqcZWN5EoanLZBTDvTSlRcgASCXVjZESggvQXwiG1U6lFF3qE8dpFA4skULmtG7mKx0Nqm6MDZKuEh+g/1HAFhk/jNeaofcVvX3D2pa2QI1xqaK1PJ8ihebggUWhQBw26gEAIN+S0O8eD+1elkmwtq1M6VH7j+sWCysK18xVdOmEc8/UvyYtL3r0tz78Gbq9Mg2OYGsJ3s9gHvdmqTWrN2maNlUnX/hZC1YKE1qslq8fnhKBCGX2h4iAHU7wLtUJ05x+3ItZKQwMVwwDNx0heBiKBsZia4fFwz3mZRIfGLCXFX5CP14WDreJj31WJc2btimWEyaMrlRddXN7sCpU8vV0Cg18JioTEqHUOFMQx1xKiUumYDLuZDfpPwEgNCJah2QDMJe5gbvx1/GnvpTtF5weGCBwAKBBQILvNAsEBAAnmczeirRc+fi0AA/efj8rW99SwDF/ii4j370o+6hM1/weDBeKhLTD06UGh8Pxy1SEIAN8NpfUAWAGOCP3KVOABkjAPBQ/ZZbbnEEAI7jYfXtt9+uH//4x+6BOw+o6TdAg0XdzZkzR3/4h3/o1Av8wL772pPXbrIH94ASRLcCUhhoRfoByATF0X3FYzTQi+jVm266yQH31As48O1vf9sBIcXlX//1X/XZz37W9Qv7/8Vf/IXe+973OlCE8i//8i/68pe/rOPHjxfmw18H4N3v/u7vunNmz55dkpjhP34sAsBYUfrYE1u///3vd0CNHQsAzVxQb/H8Y799+/a5vM2kjtiyZYvrSqkoSIA3gJA/+qM/0mtf+1oHSk4EYD+TdYSf0Kevfe1r+tWvfuVAQIo/KtxfP0DIK1/5Sv3e7/2e8xHmtZgE4j8egBufpADs4QMAugY60y6+Cyhk/kdUJ3NO8ctPG9D2f//3fyKFBoAjawlgivkA7KE/HAfw+Nu//dt6z3vecwKYS52jAYinY8fxCAB8bkSh2267zY0LQMqANcAmf5kxY4YDTwHLbH/BbwCfDDAH5Hr3u9/t/IP3br75Zn3yk58skIaYzy984Qv67ne/64A228MAJJcvX35Cewbi/uY3v9G//du/uT2E4y163w42wguv+AD7EYQC1Ar8oHyx/wNksw/gA6wXAND//d//LShcAPp+4hOfcD7InmHEKlM4wE7skQB9b3jDGwrkpdHmyk/OWbNmjVNs+cUvfuF8y0hN+ArzYgUg8tWvfrWr//rrry8Zwcwa/oM/+AO39+Nj1AFZgcK+hR25bmAb2mLd8gqhi7ptzy+2D8dAIvjc5z7n1ASOHj16UtoLbMHaaWpq0tve9jb309DQcNLaK2WTL37xiy41AWOkj3/1V3/lrgOMAz/ERuy/+AqFY9jnH3jgAeGLHAep4dFHH3VANuNgDXMM4wW4/+d//md3bTLlCXyEvYyC75Mu5wMf+IDzPexiwC5AOfZhLeMnpa6d+P2b3vQmfeQjHyl5zS1FBjFFBeqD+PKlL33J9Znrh1276Rv9MFUO9jTIePT1dAq++41vfEOf+cxnHCHJbwsjQGEv9kOuVW984xvdeCBc+BUAaBuQfMWKFQX1neL+jEcAGGs/Ho88Y2QU/Jtr7t/93d+5/Zr5ue6669we4S9G0OOazT7FnsRa5zhIXBRISFzfv/Od7zj/Mtv4iQL4GimRuIazhmyf5hj2I0gl7Ddcn4wowFwyp/4C8ctfuB/AN0dTIeFY7jPoM/PHWqAt26+KbQ8xCTIm/YQMEJTAAoEFAgsEFggsEFjg3LDAqRAAhpMZdcY7dL9+ocePPaZlVcu1vGKZFmquE0XfrUNa17NBh4fatKJxuRZolupUpy3aoY2HntKkyqjm1M1Us6arMlft7mG7e7sUr4gpGovrgfQaHe9tU/1whVY3X6wmTVW/hnWU+Py+fs2rmqNaVTtwDYiRGGw/AQDQsV0d2qRNTgHgisnXaHHFEk1WrSJ5KPOgDutH3T9Wb1+3bmy5TlNDLSJTeasO6ad9P9ThzkO6sOFivariekUUV7fa9ZPu/1N/uk9vaPhtzdJclSmmg9qtO/u+q0w4p2sqbtB8LVG/+rQ1vUWb+7epIlShV9S8VI1q0mG1aWtyq546vlbzW2bqshAy++Xar8N6cPBR7QkdVW2CqPIhR2pAej6RSWhBZJYWaalmaImzLwSAZGxIu7RNG9ObNDCU1AVVl6hRM10KAIDlYuzQvIzM9gNKKq2MupyN1uvbg9/U3r7daog0afWk1Wrsr9fkbL0qE1WqiFSqJoy1a1WnBlW4+onkHomtHu/+uAD2jofEnhMApwfYo8zg6XlmFFfKRdMrk1BvZFBP9j2hbHxYC+LTVaMqVapOYVU4mLwUAYBkApBCjuuw9rTvV312muZPWaRqN9MDjuwBAcCRNnLS1s1bdevtt+kDeQWAkeALD1T3SunYdq/3eHKZ+vtCeuSBA3r0ob16/Ruu1HkXgEP7tRtGxABKRZTbex52Tc38H3YS9puekn7zi01qqJukl1wxVYtXeCkD8D3IB9Y7q8PFeIVyeQWAvCOcxnyfdIoxFTyegfczshlMaHMt9NGU+iX1DkiHDqbVfnxI+/d1KBxOqK+nX+1txzRjBgT4aZq/IK6aGmloWApHpEhcCkWwFWqSSQf9h5znsBp9lBwjANhsllJFyPvCONM9ofEFBwUWCCwQWCCwwIvDAgEB4Hk2z893AgDm5oH97//+77sHxzyw5gE0IA9gh0XQ8ncpsHg8AoC73c0D7oAp9jDcphkgAbDeopUtOh7ADRAesI1jAJz5AfgDQANMMKl067NFGfK3RQwDMDMuHuq7+zJLAuXrF1GoAC8UzgPMIfK+GDws5ZpmE6ItOR7bAchgr5/+9KcONPYXjidyFkUDkxwHpGJsAJ2AbpAIGANgkslPWx3+qG6A06985SsOoLZjS5E0xiIA+AkftGFgFe0T3fqqV73K9cei/zgGUgVACfNaTJAAEAK8cl+/MpnC5+YDJj1u9dk8nXfeeU7q+dJLLy3M07hfTk9jr8B3Pv7xjzsgzC/VbCAmc2+RugbGm6oBwCJzVSzB7+8GEZ6ARxRASNYQAA91AaT8/Oc/dzZmvgyQA+j51Kc+dQKwDNgDMeW3fuu3tG3btoJKAuuBdYQdTdrcZNVpE5AGABAFDGvH7Hg29ipTJIAQ8c1vftPZEcAasN3qt3QFkBEAxmzv8Csw+G1mUae8B/D78MMPa+nSpQXwG7D2d37ndwr+9JrXvMYBnBQ+gxwAqIXPsi8YMQKw3fzJ2mOdsvYA57Alx5p0uamPmC8YKckATfoJUYr1ZiSA4v0PktPFF1/sgG36who1lQOAbMhOtica4Qh70TbzyQ/APW1D6GBN2L5m+5d/XRCtzPnve9/73HxQLNLdgHvzFT7jWPzHCiQA9hDmyEgPfAbZhHHYnJba5wHU8VN/gYgBWOjfr/yfAzhDugBcN9UWfIhx+xUETEmBV65B//7v/+7ICuMRhJhbSBCMnfr4HYINBeAdYN4IOoyXcfMD4G/XCIBcyEFmDwgLANnsG3bt8YPpfgUES53AmFjrRPRT8EVAcAhffml42z+NgMJ46Tt9ufPOO08izJXaE/EBxoBv/tmf/ZkbH/Xgf2ZH+mA2tn2Nv5l/7DLW9aN4m8UetAOJxa/eYiQTU5NgPVq54YYb3F6A3SAAmKw8cwSxZNmyZaPu5qUIAKj8WPqKMyEA2J7EnOC7+Aq2pJ+sc67h/mL9xo+ZH0vdgO2xJcQ31iI2Zq0xv2YHI4qYj9A2+zR7GGo4HG/APZ9x7b3vvvsKaU9sf/L3x66jtj4hzRw5cmRUW/IBJBnuN7hOmf8ZQY0+8mP7BAQA9iP2ZeaQ/euZuC6P2eHgw8ACgQUCCwQWCCwQWOAkC5wKAWBwKKn+RL8e11pt2P+UVjSt1MzYDDWlJyuZSWrr0A515vpUX9eo5nCzpmqykzo/qnYdGT6k7Yee1NyWmWqJzFR1pFbtne2qqqlUeaxcw0qpRwPaM7hHQx3daq5s0pza+UqmMuqPDzv5+UY1qlY1+XhiFACofSQFAASALnVpp3bqN7sf0HmNK7WkaolmarrF46pXA3pK60VEfHVPhWoS1eqNDag1fUhPtT2q2spanV99sVaEVrn494Pap2+3fV3t/e26aeYbdXFotSoU1zEd0l5t04Zjm7Ss4hJNq5qpVG5AOw5t00BsSMualqk51ahJsUlq1XE90rZGvzn0Sy2ePVcvr3mJJoXqdH/7I3p6YKf25o4oXJlVZLBPURTNFVV5skLLqpfoZU3XaroWqkwJZdNZJaOD2qEt2pLZqqrwJC0KLVONGhwBAKhxNAWAtHIayusOAFW2ar92apN+fvBeNSaadcnk1WrSFA1rUO3JdvX19KksklB1rEYNiSmqjdJClYttjjo6BXHOvhmAGFDAd5ktQzl96H/Ii1O3YjM3YaLAM7h+6ReqDIDdXnJQaBhDjmSiZKUy0YyOho9p7eGHNKWqWquqVyqmcsWc7gLwd3HJKamks+ewBvTEwfWK5Cq0fMZK1atSw7khxUOIvvsJAFt06+23FxEA/OA/bZxIAPDsCQpOwgG0IyrUdli6+65tKi+r1vU3tShcSQaCPiUiVYWzT67lRJZGPs29A/X54e91j6a1bs12NdZP06qVtVqyVBpKA3n3qyZRWSAAOK0IIv9JB+BAb49K4KU9cDkCvDIeMSR/WEn6QzFz4YS6JtYA6gT0xb3kpA0bj6mjo1+tB/vU3j4oMrvW1ddqyeLZWrSoTBUJqYo0B2FpYCAlhVCz47lLIj+UwTx9hHEysxAAjJVgiUp8Hc13M/+I+wT7FWT/8xM1sRE9gwskqDqwQGCBwAKBBc5ZCwQEgHN2ak7umAFDfOKX2SYKj6hPHt7aQ3HAFCLKAIQNNB4r+vrZNANRZcgXA6KZLLDllzXA1oB5/zgn0kfOLyVl7D+XB8oc5wcqTQGAB+I8gP6nf/on91AdANb6YPXysJpi4LfJvNsDd2Tm7777bhfFSbGH5dbegQMHClL0vAewACA0kYg3A8iQz4UAQF8pgCBElRKZ7S8cTwTpX/7lXxbSEwD+AiiQHx1/MclmA5aKSQDuvjsPvgPyQBwASPCnMfC3ORYBwGxlQIARAIjONUUD2jBCAsA/IBrtG9BqUd98BkjmXxc2L7RjoB/n2tzYXJoMNeDSqlWrSpJNJuJvpY4xQB+gGLCTQnSq2dkiM4nmhGxiBfDDIngNnPnYxz7m5s5KMTCKZDzr36KYAZzxYUBrQEUKfzNeA/uIxCUi2nwJW/3P//xPAcwzG5pEukmT21o1QNHWKHb+yU9+4sBvwEDGZX5/puCN9ZE+AzgDhDNm1ovNpUXVQmYBMDKVApOGL7YZgJutG+YFAgCAoKkNAK4RRWxEAfyZaF3Gvm/OgQAAIABJREFUiHIE79s+a4QWxguJBwIQBaAaHyY6nahazjEg1M7FNvTVD5D7fcGk4X/0ox85QJh5KI60RYGAqFzANeoDvCbCGcAUIhJ7SzEJyohA1g/2MX44DhIFwKTf38xfLQ0H1xUUDbCrgdal9gwDxY34YrZCUYG5tD2FOlCouOqqq9x64G/GWsoutkfZnoS6BX22Ym2xn0BogCBhdmP9GRGH440MZGuE8eAbtiZZe5BwKEbcKLa/EXysLvoDIEukM68UPxBL/awX9mqIaBT2YZQCzD/wIwgjkJuMDFS8zzAOuw5xDH1HLYL0Buxp7O9+FQY7vngtYBv6jq9y3cJuEIlYx5aioLht6uC6yHWFfcfWSbGqiRFdTAWA8fHDtR4QGpWF4nsSfAwb2x7DfQ2EJdpkPKx/SzNh0ev+NWh9ZUzcY7BuIUKwPiztCwQZCD+jFQDrP/mTPymkvWH9QrQaT51n1Ap9HxhQT18+/elPC9Uj268gghRL7Jt9UGlg/8EO1MHejsID7/vvQ/x9sOueEV24rvI7+yf+hh9aYf4hILCui9eIf581f7bzsDE+56/H1gh1Qt5jLRiBEl9h72Vf8qf+4Hyuf8yt7Qt8zrWZtYDSgPnTROwcHBNYILBAYIHAAoEFAgucXQtMlADgfQ/OKh1Lq1c9SimpaDaq7EBaye4hDaeGpYqcEjUVKk+Q8Z6kAOUOUgVY9aDQPvUP92mge1DDg0ktmOUFTgAEA5Z6ICxxzMPq7uhUJB1VIl6uSHlM8WhclZEqB4QT948sucmnk188F/Iilcm53q52HdQBbTq4QRdMv1ArdZHiORJrS8lQWn3qcW1s3P+kUtGkBuMDyoYzapnUpElq0BS1KO6A3aiGldR+7dHR7DFND89WnSapUqSCzKlHXUoqpb6BpIba+zUpUa7qioTilQkXLV+WSqgsltCQGzuR+zu1//A+XTH1cgek7+87oMH4sPrjAw6+jTImF2EfViQbUX2kTtWqUb0mU5sD3dMa1qN6UDvbd+iyhqvVolmqULUSXqz6KJiqlx6B6H/vN35nZEPa1bNLkUxM8+sXOHt6GdyBkpPa0b9N3cOd6k/1KV4R1+TqqYoopsma7CLg48xyKq5EpFwKoZvu+aaX3oC4+JCU9UHNYQ9g92gAyN/n6RvnALppIDP984LK8a+Mm48QqQAiKCgMaWvfFu3v2alpDVN1ftlK5+MeyGvUixGAd1hDzpL49P6eAzqUadXS+iViVokOj6jc2SBGOoCctGXLNt3qSwHgEWuxqD9WHfULf6IBPh/Ki+6HlUsn9MAvMnrg10/qD99+kZPmD+P6EQgHcbfWGJsFzBfqdlr9lmQ+7JT1B1NyoHdHj/TommFteGKTVixboktWl6umVormk9x7iQcong38KgAGe4+nYDDermbzU/AmJsnLSpH3O48EwY+lV/AOCHukjkzWI46HYyovK9fwkNTXKw0PSq0HpaNH+7XvwE4dPnpA1bWVuvzKizVrTpWqaqTqCq8J12Se2OBWSo53PGoD/4dCtG8dsp4WaC4+8kv+PR+JgWXvPzNfsWcWH2eilGKD2dz/Op49g88DCwQWCCwQWOCFY4GAAPA8mkt/hLD7YpJMuugqHsZbhKA/aosHsUje8xCch7oWpfdcD5kIvMsvv9z12cAlZJMBS4vB3DMFECcyVuxiBACLOOZh/IMPPliQyeehOQ/IAb55GE0h9zeqAT/72c8cGGN5inmITcTbBz/4QScD/VwSAOgnZAY/AQBAE7KI5eDlwTrgO+AlIBAP4gGVARKJhgSIYxyMi/kBXAIwBmQpBYqMRQAwkJVXbA0wgA2JVqYdA60AkQGY3v72txdUAsxXsCfgJsCOvwDmAqYBGhD1yTgoRCj+8pe/dPMEaGL1MF8QZYi6HA3smoj/+I8xMJroU6I7Le+5+QAAMiQNy0HN8dgBEJpIZaTQAbkASXgfkGzt2rVOnpzxjEcAAEglCpmofEAW6reUFAZ6Aw4DLgKKAfZh/7e+9a3ueCPlMCaiidk/iH5l/iHu4BMAMkScM0eAqvgBticCmVzqNmZ/iotTtaMdbwQAfMMiSGmLgu/YemUvAXzF7vTVAGQeVrkvOXkSCCkymGsDdHnF9uYr+ATgNIoDBmShBgAQDAgPeYf2sasfoKZNwDPmtVi1wMZCH7AZe9/LXvYyB1BSF/PCWqSvX/3qVwty9jYf2PSRRx5xc1+83ooJACiLEMn7+c9/3jXLuAA7AV0hDPE3deAngI2AzRbRTT/4nEhjv5KIAYjUB6CH3LitIWsDv2btQUBgPyHaHlsBRrPuTCnBbGFpKCy3Oeof+CXnYEtsiCIFPmcAKX6Iv5piAq8QgCC7+AsqGC996UsLQL6Rb7A9c0g/UQDBntgPQJi0F6akYXXR5z/90z9168lsUGz/YgIAoC5ze8kllxTSLTBGzrO9D4UO5hNZduo1AgD9ASB9xSte4ebAQHCIYYyR/Zn5wSasNfZmA2stopr0JqRkIPUF56MIwdrGh7ArewF7DNe273//+87XDBjnGgapivsJCn5ha42/LXqdY0i1gX1MDYQ6IFxgV1O32bFjh1sT+BnrheMt7QxjvOeeewqpSvzXeUvnwL7E/kOhH9iH8xkH1yvWEfsin+E3+PL3vvc9N48A9uz1FunOe9iDfgDos07HIhdiY9sT6PfZKkaUYW1jw/EIALZ3ca2DAGAkLMglqJJAcKGwNrguc23x359g+7vuuqtAArL0Raxj0n74xwaRhmshdZlsP/Ub0Qs7m2qF2YP1iNqEERUA7fmdV9YzhCw/+YR1wJxAImL+2IvxO+aEexIIKH4CAe2wZ0P4ou+lFIfO1twE9QQWCCwQWCCwQGCBwAKjW2CiBAD3LAcwNGygpNWZ09DQgFLppCKRkGLxmKIRoGwvw7mn1O0BZQBxwM4DyQH3Xiwed0C5uy/yRfJbPnOvBu8fv1HCeSl/D9pz6uJ52Bqsmbh+LxK6U+2679g9mjqpRRdFL9ek7BSXjzwbyigTTglwFkICUuz8DnRZrUqVu/h+AP6oUg4oz+qYjrvUBI0VTaqMVKtMZQ7Ap2XAXSBHhNDLkjkPpielVy6kMIBqHg5NhpPaM7BbXf3dWjJlmRuHBw4DxRM5nHHv2TgZOxH2Xqy9vR9Wu47r6ewTGh5K6pKKKzVZTQUbMQYPxPcXg049Mfd8vHPe2vngmVxYoYhFsTNm9AIgYgypW53qUJu61aVDPUc10DeounidFk1e5NQYAMD5580j/fRmzZtRA5R9/XEqAB6MedLnE4wIfybW84iVRmoP5Uag9kwIYkROR9KHtX1gs2KxsBaWz9NkTXLeEBIo+wisTi14WDYHuB/R8dQxbRx+So01kzVTMx2tg8TxxQSA20YlAFgPWVPeuhpZgailhZVKx7Rne1JPrO1XJp3V69/SoHCZFI0zM975xUr5I7MBuB3xUG68Oe1J2yNzf/8vk/rpnT/Xm990g3hcOn2mJ3nvFaNL8PsIUcGDuL01az7n/X6i9sCpzGUB6x9p1qOTOOA9m/d8Gyft0Mmo5/VZaXAAJTspm5ZaD+X01BM7tHPnYfX1pDR/wQKdt3yWaidJjc1SRbUUyXcfwgSrwovo90bmEQBOhOOLn28X81pG/P70HN2vhFBst9O36qnMQHBsYIHAAoEFAgucixYICADn4qyM0yei83gIjrQ7QDM3ESYVyw2GRdzZQ3cetgLYjpWn9dk0AwAiAJvdDNFPi5w86SbFtI6ewQ76CQA0Y9FpFtkIeI7MPACS5fTmOMvPC1BBxDDAhYE2RP8jWcxD63ONAGDgCH1F5hqCACAh48GPAD7sxhQwjYhdAEqLvsW/eFC/ePHiQv51//SMRQDgOAPC+B2AAvDQL99M20Q9A/K4rwJ8qQqFCqArQATR5gDjVgAyvv71rzvwjLVhag3+3ODkg2YsgJ+M0fIQE2WKXH4x4HW6LgfhALAVcJG+8wOI8bWvfc0RSKxvgCwGMpk/sS4sX7iBhpB8LAq2GLQC7AGkMQUAorepA9+1yGfWP0Aa5A4AFwAeA1KYV8BKA9eZG0gHRMFDADDygEWusocwPkBA+uVXA3jJS17iIlMBdAysPlUFj9Fsbj5gn5tdqR/fMWls9z0v6zG38V38xCLK8RFSBwBasecwFuop3hfZKwH9LdIf9QEAbQA3O5b1QvQt6QhYB8yD2Yo+QOYAeKUv1h9877bbbnOgLCQP6wM+ik8wBshRRB+zvqzg7wDpRPoXA2D0y68AgO9jDwOdmSPSrYwGnEFSYu+lmL+xl5Gv29YOtmRPBFAF3MVvbW+EbMP+B5htiiB+tQnqBcwm/zjrzaLA8UNk/+fOnXuCEgu+g134YW8CGOQc5hCwHbl/frcfI3aYrbA1/gyoT2Hc2JZoe2yByoDfJ2mHYwDMIU1gC1NloS5swpqi/6VKMQGAXO20bZHc1IUPItfOnsB4IQDQJ0vrQJ9MAQA72x5JhDZEHSPn2J5s88I+wVrH7/ADv6IB/b7xxhsdWaMYtDWCCvZg/m390DZEN/rP/BYXjoOkhyILxxp5ALIFJAnWgalJcK6pvTDPELkgdKCuYKQF0ieYwoLNCXuw1Y0qB3sNx7PuUNXAjsyREU3wRexo+xA+CKjO2ChmE79tIDGtWLHCteMvpgpkIHuxb53u9cB/3pkSAOw+z+zFXL7//e939yeQIYrvT2gb4gD+y3xZGiN8i8h9UwGgHvrGvJv6A3PNvBmAzz7D/uQvdq9Jv5gj81HmCN9iz6VdSzeCqgbkA84zsh+f2TWRPfbDH/6wI3T4lVpITQNJh/JskELPxlwHdQQWCCwQWCCwQGCBF5IFTpUA4F20PbUwr+SUzeZFwkOeEuOIKD/QmZdH3APOPBjSA829fx4MbICYH7zzsmjz70SwMw/BoVhGW3kCAD3JhjyojjKgPm1Ir1N3f5eW1q5Qo6YqlitTBNWCcMYRAQDgAbv5zZN8J2odaB+SaNRpEkAAOK7jautqU0t5k2rLal3kO6C8gYEeESCtkAN7uacJu74BOpot0uGU9nfuUnlFuVrKpueF36kDAsCAA+chAHgy6V7x8rZ79oNkkFFI2/q36dDAAc2ZMldztVgVSrhR0H6ZE6wvTgJQmgDgpjEPkBYazCOsXj75jFMBoF7s1Ktub4yS2nRch7pb1dXfpbr6SWoun6oaB2nXqlpVTpFAuZgL/vfHhoeLA6S9Tnjl9DDRs7oUT4qu9gG8fAYtIhka0u7MdrUPHFM8FNG8qrmqU70SIkBl5DuId3zSI7/kQuoP9empocc1mBzQqpoL1aCmPOWDGfPA621bt+u2W717bb5/ObMUFADGIgB4ZkgPS/fceUA7dxzXzW9cpcYZUqzMi09nZeBdxcWNKU8NKM9KzJHre1rq7ODZxy4dPXZcL73mUq26UIqXSekMSpSjmb4YpvZUJUYm+SxNdMFXU/mof1ZaPD9SD/AvbEt599q5TXrqyQPatWuf4mVxNbc0aNasJs2cU6XySmwlVVRKkaiUTEmJPCfGi+/3GjQSgp8AwJp3JXyWxjaKaQMCwFld7kFlgQUCCwQWeMFYICAAPM+m0mRTydNN9DIPUf0PU/35rfliBXjEg3PIAjwYPxcKD4eJAOWhr5EXiOgujuT0bmaf2Rsk2vATAAxYxI60zQNrQB3sDqhikf6cZ+AR55CLl4g3Az04F5lnIk6LCQAA0YCxHGtg0zOVAoB+FisAmGQ0oAAR08yDgXqW593swisRfkS12vgBSm699Vb3paNUKSYAACJgHysm+3/HHXc4ENWv+kBUNDmi8W3rAyCC2Zr3iD4HeARQAnSgX4AggEkG4vj9xtJKMA8A3QCERHhSmE8iV2mT4840wpC1BnhONKWtRdYgvmBR/540Ytq1ZyoIFlHNPHAcUbq8x+cAbgDH/jkxWxYTAAC3sQ/1EAkOKQLA2T8u9gzq7u/vd8QVIrTNvgClrEUAbgMaS80xgCM2w+amYsAagdwDSHe2gH/aNsDS/MQAOgONzI6M0QBmfAIQnehqjsNPmAfAPwgwFI4pJhbwPjYjnYCBhkSsMq9GEIF0hb9Z+5xjoBnHAUgC4pNHHkCe81jvJpVtyif4B7/busJ+HA/Ixr5hpBj6iCoBpIRiufNiAgB1WvoMIqzxdYuYNzv6CRr0HQIOIKEV5t4icS1qG/uhKgF4ZwQpU64gMt1k2XmP8dCmRffTJ6LNWevUY4A1vkLUsikdGJBLPxgDwDhR3aYeAKj7rne9a8xLGKohzI+RjOgDpBv2GubRgE4jZhgBx/aNT37yk7rllltcGwYqsycBYpdSCSkmALB+2tvbnb9AimDdQmSirlJ7C/2BaAMBgHm2NmmfaGwITZZ73j9w81siwZkX21Nsj8CujNnmwMZjdZh9mHvICnZ9Y94gyUBYsjbsmsh+y3pib6JwLMAse7tdN4qJOKZMADDP9QY/oy0jwEDGwmZ2nK0xlB24btka4RxUYiBRUYxUY8SZ4n0C4gMEAwO8Tb2A4/wKAP6IDPudOaC/dj04m8TJMyUA2HWCV2yCnfB382u/SoiluWHMqEWgZkEx5RJISqQoMb9kzAb2s+bwXda7KXCwHlHS8Rf/Hmx2g/gG6QV/MRUa6kPdhD0AG5iflyKaQMZ5+ctf7kg5pk5BPRAS8LezeW0ZczMJPgwsEFggsEBggcACgQUKFjhdAoBVgAx2uKAKYBHm3qcjMccGZhsU6X1usfMeSD4Cb3kC/yPAtcnFu/tUJ5HvAf+A7O4919iI5DanpiLDatcxbe/ZqrpEvSbHGzVZjYpm4yN4ZF5CwIuNTymrIVdXVOUK5WJKuajvDPC/2tvbNC3RpEmJOqdwYEoEVpkXXW9AodernEsy7pVsOK0Dx3ZpWmOLylQjEW3tOg7FYNABxcUEAL+bJpVWlwa05fg2ZbJZnde0TJNzUxyEPxTylAQgJqAZcOJTthG7Oslyh1aORLanXArMkGKEiVNbvsuWKoB+QZZAW4G+QgvoVa/a1aEufsv2qau3R5F0WNOrp6oxjpWbHInCo1R4s0m/ynLhQoR5YeLOIQJA8bZQ/H0Cq2XCafWoQ0d0SDuPbtP8pgWaodmqyFYpRrh9IQ7dU1IYIQD0ars26WjHEV0w6WJVq07lqsqrO3gEgO0lCQD+tWEgtEeKwX1xMXDnTFY6clD6wR1PqiwR1jvetdIB+yGRVjSWTzlASoaT8XiIGk7e3lPQd8A5UfJf/vcNCodjWnHBfJ1/YUxl5fllluN5y1ibaF5GYESfP3/w2Y5TJyAnI4WyyuVQYQg74N+2DjhKB/dJGzce1L69h9XRNqympuma2tKkyuqYZs+NqrrWi/YPx7wMCINDHh2iPAGd5uRiBAC31glm8rNGngUCwFhWf+afrgcXzsACgQUCCwQWOBctEBAAzsVZGaNPAAuARACMgLfjAeTccPDwFRBw8+bN7tznuvAgmqhKf85gJKCJMBtvPM9E34sJAAY0EkHpB8bsBs7fB+svQBxRhUjnWyQcedaRZLZix/oJADzM5uE2BAADiMe8Tc7y5Tkscr0TUWr5vWkTuWXLQe6vAyAFWWe/FC+RnoBrRHuXGo+9Z4QHUiIgLW1R0YA5flDfX4efAEBfiVIFpDIZbUADpJqJTDbJYM6nT0TjAx4wJwZkGujBMUasIKIdoM3ACcAMgDYjF3CsAQ3FQDGACXmJAcABTgBJLQLXD+qerq9hG8Bx1hogDKAFa5Xx+yP+/fX7SSJmPwNJOB+7GHHDfx4EAKIl7XwjrqAYYJHd/uP9Ud1ElZPWwiJyOQ6AB5CPQn/HA79sH+J41jPgMSA7djRZ6NO1o51nwHWxvWw9GUBpfsLxjAlpf2SmLUqVyGv2GXzer0JR3L9iAgDjsghW/AyZbeaRvbh4Ppkj3gfARwGEc7EDQJ1Jq49lD+sXdoTkZfOAXDhgb7F/FhMADACE8AUhqXg/9T+goG76y5wDuFGon7HSd3LK+wE69mz2burEpnzGPgTpxEpx/QZU0g5APOQGgHTARkgS7E20V/zghH6gKMG6NL9nP4UAQJ2lQED2XqTujdxDHai2ILePcoGfRDTaHNAP1h9goz8Cmb9LqQAUEwBMRYH2AOC5ptm+VeqVPpkCgP9zFDYg/phE+2jXRUglXAeMAIBdWLPYjff95Cp//TZ+UgEQwc9x2Isf1g0EKyMkmN0gRtAvy9WOj0IWKFVvqf5SH0QYCATYiXrxAYBmm0/eI+qfPYjrpO2BRLdAouI+xl+K2zEiA+dB0sFnIRtALDCi5GgpAMwH/b7or/9s3JucKQGAsdM/9jjWLOStiRT2JFJJAMozDvoBSQJ1EyOY2H5texB7COpHRsBhT8M3RtuH7X3mlOsr+yzzATmIut797nePe/9p12+IIax/SxlBH4yIMxpxayJ2CI4JLBBYILBAYIHAAoEFTs8CEyUAFH8XGPmO6+5i8jmwT47+9aBmD9Dnd0sN4J2VUzYfye8nAIwoCBiaRxJsD3qzCHkP7PLQNyMFOBJAvgu5WE496nSR6z2DvSoPl6uxrJms9S7nvVMdOAG8yykb7vcyemdBOqMCrx4OpTWUJwaQICCcCikcDY8bsc648p1zLwDoWQ0LWflYrlpK5+G6SFbZCDncM4q4COaTo7Q5P6WUNnRtUTqU1dSaaZocalRFhlQDUioKlSLtssljH0+bwErxnPiJFc56+QPz6QockSJvWsNxUfIPpd0PgLYniJ7ToFLq16C6cl3qHu7WcIp30hrMJqV0VssbFjpFgDJVuF5BUOCfpxGRB4P9c3AOI5iQOehzLswsDqpNR7UrtV29ff1aXX+5ylWphBKFlBaeagP/APdDTuXh8b6H1TXYrVVTLlOVqp1tItmIMmHP0Du2bNftPgUAI1KPTIj95kWiM2OZDN/zvXz2P7v7iFpbD+vVr7lA8YpBNTXTZxIXVDhdiwiZAvzYPNXFpKHtRzVEwMy0RikR0ZG90sMPHFY4nNJFq2dq3kLvtPiEsqf5/c0/oWdzcj3VEZZYhHB9b4F5BslJe7ZKj6/tUFdXvyNDRGIDmjS52u01M2dN1fxFUnnFyaYwkouXSMP2mpE9p+QO+zzx39O7OgRnBRYILBBYILDA88ECAQHg+TBLvj5ahCkPR5HqBaAdqxgoxgNxQGYe7D/XpZgAwBgAEgAUnoviJwDQPg/XAVEAxrCzv5QCuOxzwFRyM/Owmofpn/rUpxwI4S/MBwAID7NN2tpPABirfnfPeoYEAANaiI5E3WA8gIg26TNAAA/xDeB685vf7EDpUqBIsQIAst2A0cwztvnyl7/sJO0NWAWUZu6RHYcEYT5rEah++9FfQEQ/0YHjyWdMNDrnABoAZBkYbvVYXwHHAD8AsphngAoUKfz5rk/XD+kfoDNr09Q38APAj7FySdu8cz7jIJLZIusnQgCgv1YHICjg/njjoU9EqVshzzRR2djJ/MJsNhr4tXPnTqfWgLS3FYgoRDX75ahP157jnVfqIZOfAACQaFGoSGRv2rRpXAIAfgg5xXydeWMsRIezd/G3ERyKfRRgG1AexQxSMwA+4o933323rrnmmvGG45QEII4AymJHA0DJLU/b4xEA8GdIIexDSL+P9hDOOkL9AK2AewCvzDP2gsQBeO1XxQCsRw3FSAKcSzsQIiist9H2L9Y4qQCwA34JyMjeivpGcaEOIwCQ5sMAf/aQYgKAydcz5+QbNxuxdvgMAJj9x/b1iRB8mDf2F4gE2JO+k9uefaf4/GICgBGSIDihhGGKDcXryP4uVgDgfQgSRD9DXvATg0o5D8dhf9afrVsIV9jCiDHF1x//34DhrBFLX1NMAOBv7IhPM1+0Z+sCfyBC3K4RY7Vjn7G2UNewdUMKDfwccg62YAyQp5hHI7exTzOPKACMd70y0gLtcZ2FTAZRDH+wfrM323Wm1LV9NAJAqXGOu6CLDjhTAoApx2ATJPFvuOGGMbvgJ2GRCob1io9iW65LyO37C2u6mABgRJjRCAD+8438RGoZ9kn2M67tXHNHI7/5z7f+Yieu6VwHjbjIvoRaBddX/JK+ng1SxqnOYXB8YIHAAoEFAgsEFngxWuB0CQCerQz9KkUA8EXkF0gARbHpOU+qm8jbE+8387V7GvpeO7mR1AIntu0nAORr4fBITsOhQSdfP6gBJYdSqoxWuZ+YqQAUg3eRQa+CNAQAD1BMRcjlDnIqVZCzPZ3vb2mcvjAMwEmveu9/RwAIpRTKhhTLlHva+IyNtOtRQFoIAMQcl46SZhwb2jepvqFBU9RU6Iurm7zmLkmAB1xOjABQ7O2065D+EfN66d294nIbeHL2jhmR5wsMK60BDahf/Y7ccUxtOtDfqu7uDlXlwqovr1F1ok41FXUuQUClKhV1/yArIEofyRM4rJ1zeBU6RQeIIhl1q0tH1aqdnbs0pXKqZsfnOlC/HJJInvAC+O8UAFDB04CeTq5TW1+7Zk9aoia1aFKuStFsRMmIl+wBAsBnRiUAjEzLSEqN/PqRtGe39N3vPKi582foxptnqTyK3/bkaTZVimcjigyRs9OxSbyfQ8fUduy4Ojs7VN7coumXz9OvH+vVukd2qb6mRpddNlczZkmVtZ6KX1m5xcSXcn7/YjK/P3sEgGwuo0yGTocUiZQ51YO+bqmqVupplzasP6yhIamzfUidHUkND2U1ODigZcsX6sLV1WpslpI8Xo9I0diIWr+froDeh7cwPef2yEZjEACKh3w2OQ7n8DIIuhZYILBAYIHAAueWBQICwLk1H+P2hofkPKBFopeczPZAebQTDfzic/JzAyw918UIAJaD+1wiANAn+gN4RnRrcSkFqBlgBWgIwAHABRBIxC8Akb+MRwAYb27OlACAvwAw4gtEBJ70la5EygXGRwQ7kX0miw7ZwfJcF9dRTABABQEJYtpOR3rxAAAgAElEQVRGCYDIZIvK5j1IKT/60Y9cxLExmO3BfrG9Gb+lAODVQH6OB7wmb7hFs1q/qMP/XnFEudnULzE/3jyM9TlR5pabGl+aOXOmA53Hioj3jxMAjzQCFnkJ2YK89KWingF7LVLWwEZysiPtXaoYKAhQAwgG2GkKAES+kxLAbzd+Hwtkob63vOUtzvb0l72JyGWAm2cDnHmmCQBGJsA3AYBNQcXmshhkNRlswHTSTXA8awbyAQDYROSrAXNZmwCYJukPYYV9c7wUAPQH+6MYwNoqVnAothf9AQwkwpo+29pA7QMSh0V/8z5qKAD2lmYBGxDRjVQ9hCYj7hTvd/ztV+bwf14M6PLZqRAAOJ7obuwE4E4fsTntkeph/fr1J6mcjLV2OY+6IDyZBD3gOHs60dYAyv4CWQdFEb+KBkQPgFZ/3vnRCACMFUDTUgBQNzZm/ZstxlqD3APQJ4B5A0U/85nPOIUg5q6YsFC8JrnGcT6y7RT8gShvSAVG/uBaBhmOfYjfqaOlpcUpK/Baqn+jrf3Dhw87MgU+bjYjVQXpSmy8lpKC/YT9s7m5uZC6YzwCgLVrIDZkA/Y1Uzfg/dEIAH57j+YjZ7qnnSkBAH/BJoDqRMmP1x/Wqs0j12Fk+PFl1sxHPvIRRwLwl7EIABBASA0yViFdEEQDSzPAsVzzURooRegbrS4eHkIiMFIo+xi2g6iHCgV1jadOM2ZHgw8DCwQWCCwQWCCwQGCBU7LA6RMA/OC/u9vy5St3d5ElfnxdAyAHU7ZqSuHeDkTnIO88L9IfDNrfNukAfKA1cuZhYFcPfvV6ElI6lVYkFFUsEvMweXDskMWzE6VNjnQw7oiUj6znGH4dDgGuS3En2D5ajP7JZveTAGiL6HjgxHg6ppDhjHmSAQQAZPJH4xWQoOBY5piqIlUu2jzGqHwCCd548nY6oSujKQD4D7JofF/rThbeG7eLiIaAYfNlh/kAT2Ldhx3NwZO+TyqprR1b1ZvqUV+qS3WTqlRRXqb6UK0jAVSoUtWqdWOJyDEYRjo/DpDqd5lTcvYzOjhvR7T2FXYpJrrVrR2pnTo+2KaZNbM1W3NcXD/AsT+FAv43qD7t1VYd7G1VItOgZXXL1ZCtUDgTVTLmeerOcQgAIzMJYQCyhhf53t8rrX20XXv379OV16zSvHkka0ji9a6vObQJUMqH33I4K+09Jh3v0uZ167Tl0F41XXyeVt3wOj2+W1q7cZvqJw3p+utXiuyK0Rg9S3s5AdDU10iagxFzUjHHJTyEvVCemfD4dErKpaWjrVJ3h7RnV1q7d+9VV89hVVaHtXT5TK08f4aava+zbp8ZTkkVFSf27OQd7EQH8dzco9WULAEB4IxWVHByYIHAAoEFAgucHQsEBICzY8dntRYejgKaItM8XrEHxDwAn2ie+fHqPNPP/QoAPMjlITUKAGc7BcBYD5wNEOaV4wA3yH1OlCD9IeqavNvFgFmpsfOwm/PI0f3tb3/bPWAHAAbottztdt65QABAGhr5/1IS78WAAmADPwCQgGIGapWKBrQxFhMA+JuofyJ4P/jBD7oH99iVB/pEuyJDDSjE37RloL7VVyqqmBzXkAYsqhMwib5BACA9ALmNqdufd9vAWmu7VP7hM/VtO98PEAM6GZBcKg+494XD+2bgz0FudRkBoBTY4ycAGCDL3DK2UuPDLwF5kJe/+uqrHVCD3QHyeM8fpTle9LH1D7ln1rQdT/T7fffdd7ZMOWY9zwYBABIVaxlA2GT/LTK/uHMGXmNnsyVzb6k0xiMAEK1M5CuS8xTmHP9h7ZACoHi8pVIAkJrj7W9/e0FhxN/HUmsJ8BeSCn2krxxz1113uTVEARRnzTJ20nTQH65BVhcRwtiH/N7FpCKOYcyMy6+cwLr1p+Yo7uNEFQDwXdvnITEAGpqNIdKQM96f3348pwQYpe1169Y5aX6LPqZO1DIYI/uKlVIEAPY6iDSMdzwFAOphL4UAYAQKA0z9+8JoQC9AOsAs9wLmk+yLpEPxK3n4rz9+GyAJb2oHFoHvTwHAvDPf+D5EBwOPkZ+H5FA8vtHa8e+LpNYB9LfCNRJ/ZR5ZM9iDexUKNoS0CKmJeSm2Q/Hf5pPYAt+ApHbzzTcXlAPo7/OZAGDpMCDgoQDA2hurGGEUO7IeuKexFA6QRD7/+c+fcHopAoAR0SCqcK0eq5gihp1TX1/vSAMoPYy395Wqlz0I8glzyVzj69aHiaT0GG+9B58HFggsEFggsEBggcACE7PA2SMA8P2muE0DlouQaQPODPQt3Gj6zueU/HEG+J9MAPCOLxAA8uSADHL1+WQDLn435wHYVqiPHw/g5jXrgPdoLpInAOQRbkD1iJQKc4zkZRn3BcWPY2LLAuCixkPEF2dcfH4sE5ZTfc8H06fzWC5i5qNh3/SUNACAkTEH/+fJE8UYa8kKxiIB+IgaPgaBJ2FviqRE6WPHfJt+IxS+DEipDOOUIlGg55x6NaAOtatPnRpWr/Ye2KWqigrVVdSrPFzhUjLUqlZliudz1JflLexVWmgmh1qmz7/y9vKbvyBUMDG3P42j8mi7I12ElYlk1KMeRzN5svdJDQ8OaVXj+apRdSHlgV9tP+nSBrRqT+8edfYO6JKWSzVFNYqny5SMejH9YykAnKi14QH7mWxYkZzUfkz6+tfX6LKrztPFl1VrKJVRRdwjAcSVUDYdUiwlpdYdVt/6vWr99Xod3rpHCAJULZuvqa97mVrjlXpo3UEtXrFQV760Rg2TpWymT7nMoOLRMoXCUSmEh5pKhd+EA/nFWkwAGNvM2YyXAnVUp8+f7tYRIP6w1NtDlL/U253Rlk0HtHXzXpUn6nXhhSu14nwvTUF1nVRWIaVMrSNPNsqGkgqhAODSUJyoX0JTI+s173+h0fQ4rGNF4wsUAE5jXQWnBBYILBBYILDAmVogIACcqQWf5fMtAg6gkwej46UAMHCEB/nIX8+dO/dZ7vHJzRloYgAQfQS0IApwvIjFU+k8tvJLWPvPtehIA7wAWQEZDPD46Ec/6vJ2A1SNVQxM5jzqIBLaJHORRyYS94QvHeOkABhvfDafAF0A+URkUgB7yZFsctz+egBvAO8NLDeAtlT0bTGgwjH4GCAv47E6iBoFKCoV9Ws5tE3iH2IEkcLY1AA1GwevAEvY2sgYfmnfUgQM+kPUO+Pg1YqRAACsiP5Fmh57kHscwgyS2syTgfP+6Mjx7D6Rz80X/DY0wN8vh0+7AKKAb8iM8wpIQkQta9RAUyMs4FcWEVwMohQTAIiCRn58tGJ1fv/733ckF/wGEgBR06bMwLmsDyPJjAXcWPoKUg4g98ycI3vPvExE8nkidj2VYxif9Rt7WgoAfIJI4s2bNwtQaizwCJAMsMz2Auq0tAZmP79Chf93bGWy9KPZjToA1TkOO+3du9dFqvMK8I5vGLBqUdK33nqrm5/iUooAQF8ByiYCuNEX6li2bJnzRQNOAXdf8YpXnCQjDxEBkA97slezFhk/YwEYX7BggQP7WHuo1NAPP2BO/wHZ/ekpivchI1Fw7ngpAKgP/0XJgv2Q3wEfef3c5z7nIuEpE7EFx5n/AKyjkHHo0CG3Z/FD+gPIGf49j2hkvwIAPg8BBzICZSIR60YAMADfTwAYz/chZVxyySXioaydD5ENAgDzU2r/9Nc5UQIA+wopHCiscQgjpBBhLimlgHlbK/4+cO53v/vdgpoG/Wd/A8ymHDhwwNmd91kDHI+SDtcem4fi66n/bz8BgN9RRoCUQj+tj0YAGGuPtM/Gi7Afb36KPz9TBQD2W9YcKh+k5Bmv2DWO84jCR4nH9pTR7k9sb7T7BkuDgSIIe8tY5a1vfau7BzKiIMQ+yJ22tiZqV5tHiGXce7Cu2GMgqm3fvt2N4WzPzXi2DD4PLBBYILBAYIHAAi9mC5w+AcDdBZxgutLX8AlGz441CacArBmg7xQJ8pL4Lt98iWBkD3Y1QXVPKcAh2IaX51Xx7S1/bPOp+gz5xx3xIEuMNISEESkB6qeMk1VAnlC8l6H89Etx2HLhLu6kKj3LULz2Rm3Vd5gzHYB9Xl0BZQCP+pBUZ7ZdqXBSrT3H1DXYrYHUgKqqE5pcW6tJmqJ6zVTMKQJgiayimZAigNxGC8gD//AUnM1805qfqlESKJy+tUa8HH/ypCP4DQEHCBLYqD3TroPte5SrGtDcitmqUL36e4dVVz1FaEt4Qg0ZVSmu/dqtB48+oIVNC7RAi1WZq1YW5kwupB1bt+n2W29zgTV852Q9ue+n+e6PvALdhzScDKunPaaHfzWkI0c6dN3NLWqa7pFWYqGcMtmUysNxqV/qXLtb6/7rh9LWNk3pSajraK+iU5s0+3XXac2Ucq3t2KWrr1ykFStmqLk55CT2lYWwkvWUH8jT4RQAvP743Df/14nvlLb4iO857Y1MVplsRtEYKzXq/DuDUkEoomwmpOEhj3BCqz1d0u5d0kMPrdWevTu1YsUSrTh/qRoaEqqBwx+SmqfmSSJOvcIrflDf47d4c2j+4l8Nhd/zv2ADH21orBVwZg4WnB1YILBAYIHAAoEFzsACAQHgDIz3XJxqEs3kxOXhqEWEjdYXy0FNNCMg3blQiG41SVj6wxiQLSYv/NkkALgvIKGQA4PsxphXA2UB4XgwzsNmIwAYIApgDijN5/5SKuLQACsjAFj02wuBAODdEOfc/DAesw8EAEDrUl/g/QQAgELkz/1y/QYeMu+Ag0Qg45sA9f75LwVe0Z7JiQPwEpFLtDXgM8Vk6C3i3gAQAG7ACEgDRJQCCk2ePNmdY7LfZxNQAEShbZNwB4iCYEJudWS7idgF6DWwn34Ug4WWT9wIAMWpDTgHAgCgmYGSt9xyy0lpJ/z+a7Yj6tZANQOlsBHA25kU1hZzgJoAgPuzXc42AcCAbXwd/xkLUGV+DLTEzgamA14BQDL3+CzkHUBIXgGai/cXbMgasb2dNgHjIAAU70djEQBszxtrDvwEANaopYwxAkCxT9InADnAcPrID4Qn3mcdFo8FwG7FihW69tprHaFgzpw5jliBXbHL2UgBQF2AgkSy0x9L44LcOZH4EwX/6TvzZ2OBNLRz5043JIBoIslJxeEvxQQAfJ4HpBzPOpgIAYC9FKKDgaanSgBg3NZP5vNsEwDYHywS2z92f4qD0XzMf901+9qxRiZDMp40EvSdcUDagthmJDFIdJANTMZ/rOtxcT/wacgt7LV2P/B8JwBwP/PhD394wgQA838jANh1joeGpQiKfgIA5Av2I9bYRO4hUXeAxGRr3E8UZC1Y22Nda/17LKlk2GvM17hmk2JnypQpBVWdZ/saE7QXWCCwQGCBwAKBBV6MFjgzAsCJFjvl79yjYdHFE3EKeLdJr7v7w/y/QnUn4tmlp7s4WN4C5M/QOew+yN0H56F+p5hwCmM7wy7kT584AeB02zvxe7Vn0KxLowANIKVe9elQ8pCGY4MazPVpINWl9JAUH56kyZUtmlI5WVUuUUC5UzuA8AD5wiLBjQDgnyoDdEuJE5zuOOy8EYt5lAgvYcTI1A1nkjrUt1dbBtdpWvNUzdMSlavGk+n3Ekt4EefptNrDR/XE8CNqKm/SLC1UnRoUyUWdQsX2rVudymgpAsCJfRhUTjFFFdOObdK3vvqYrr76Yq1Y7UW/RyI8K/UkJsIwJYYlHZMG7nhE6/7nF8rtG1JZrE6pqc1qnVqtYxfN0Lxrl2rpvIhamlBj8BQXnC0d+D9iQWzv+ApFrntqbjxydk9fnyDH1FZXF5ZCJsV3d+n/Z+89wCyryqz/dUPFDtU50Jmm6UaRIAhKMDEGRDGHvzpG1NERAwjPzOiMz4xhjCCijhmc0U9HP0EFEVBARBHJdIRuQudc3VVdXfmG//fbt97qU6dv1b23QldV826eorruPWefvdfeJ+213vXu3CGtXLldj63bKGz/Z8+Zo5kzp+qYeVM1ZVqB8A/GBCkpl5dSSSndo6LpFUtEpnvEBCR0KC64OSR46REeFEmhOtS55Ps7Ao6AI+AIOALDjYALAIYb0RGuzxbFyS9NlJ9ZB/d3WBZiISIgH1nAHQuFSHUIIRaVKRAB5Or91re+VdLit9L2Q9hAukFs8QPBA7lPhHg0F3xUAAB5x8K3RaVHj+kCgELEeLkCAKIVjQRjEZ+xhgiEYKQeIwog/8k7bpHB/ZH/jIXld+bfEDuf+9znQoQ8xHp8rCAvGHeLhjWSElLoX//1X0PKALaBJOnPnr+SOWfRzfSZ/NqQkLQNkt6KtcUIEesrWOBSABG/YcOGsDnzjajK//mf/+kzX62uuACA6HW274/0tPYxvyGV4wQl1wrD2IQt/dVl54KJHay91EEUtOVvrgS/oW47EgIAlPXYTk+fPv2w5sXnKXgyP4385drDmPzmN78Jc5XzIRoZHSfE2B+bfa5BJhDhM4g6UgDEBVJHWgBghC4kHE4uRHPbuDNPONdMjGJzi7/BhIJ1+Sc/+clwL+KzuKCBbSpxAKAO6uc++KIXvaiXNKZeiHDI5UqKkZ+0nWsSqQCsf294wxtCipdosZQdRmafeuqpevDBB3vP1VIR+LTdBABWx1gTAHCfxGUA4tzcU0o549g4mguP4cB+zBPqtPs/AgYEEHzGvAIP/s0Ysg3XPrumxfEstYDc2toaUgvhEGGF8cFloBJhSCVzaKBth8MBoBIBQJR0H4wAgHPVxoGUMX/84x8HhMLmsrkgIRxBEMB1z64Ndj71V1F0jK+55hq9973v7d2UeyTjx70l6qozXOPj9TgCjoAj4Ag4Ao5AcQRGVQAwQoNiRF6Bdh1EiXLkg6yi2FEPPQv1RNQPY93l9/JICwB6yGKi2XEjVJfyygQpQLva1KT92pPdreauFnXnEAlAmadUm6zT7Lp5mqjJqtXkkCagXiml80mC5Q+Lii9oKQ79Vz4epbc0oYHZxlt0OQQyTgBQ/DuyO/Xgvr+pqj6tFROeqbmaGxwC0korlce6IKG2zna11rXo4c57la5Ja5meoVmaG2z6E9mEHn1sna644qsDCgAKApd2SfVqb5H+elerHnl4pd705udp/nzaAhPeLSWzyoaI/WqluhLSXqn7L5v14K/+rLbHD6ipVXoykdCCl5ys5W9YrhPOmhqAIEQqmm6h6BTt+TBqo3/IFyG8EUQTOPQLMLhmSe0AhjQ1I23bIj22Ttq2dZ+ampuUqs5o5uxazZ03QVOmpzTnmCmaMaVvlcFNoDeyvy+tf7gDwKF9XQBQeu77Fo6AI+AIOAJjHwEXAIz9MerTQhMA8CGkBxHN0XzM8e4QYQ2RTfSoRf+OdpeJfIWApT0USC1yCv/ud78Lf/faWMUTLJVouL0sRV0RiNpE/ECdJobA1tmITosQf8tb3hIIIyK2owKAUo4ERuax3ZF2ADBrY2AZqRQA1D0UBwDwBXciOiF/IJ0/9rGPhch9rOppN8Q7xDyEPPbi/ZFmUawhUvhhHBlb6v/pT38ahAXY6PNjRBPHNRLSIu6NnMRmHIIWIt3ytA/H+QFRCMlO5L8RmmbrbuOFOwcR0ZAlS5cuDdbpCGGwWQcn2k0fKxEA/OhHP+oly+Jzl+NCHlHnf/7nf4YfKyaUMALdCFtwK0aU9TdG4MqYQhRBGh7pEhcAkLfaotpxomBeQORHRSTxNkZTAHBtxaIdBwC7NkW3L0ZIWgoA5jIkebHCvLXzgrnHucxcIOr8Na95TRB33Xrrrb123YNJATASDgBG7nO+WVoZxBEIHMzVwkhfS+lhpLGdv+CBSwiuIswVK1Z3VABgAje+Y3siwaNzEkEL5xHiIchGI4SZz7fddpsY/0qKtZV9ECkgVjPreaKbzare6owLAGiD3cc4z4oJHKLtGQ8CAMaD+zX3bQp94h4ZvZ71h3Fc4MI1jWsQxazoSRVhNvGIDLgms59tS3ogzgc+K+WoEG8H21M/Aiwj38eTAMDuV6RguOGGGwL2JgDgHlGqHGkBAMQ81wFzQTLRjDlzRM/1/toebTMCuosuuig8I5qTCmIRc/soR4hSCiP/3hFwBBwBR8ARcARKI3A0CgBK93p0tqhU8Do6rRz6UaP9LMgNeizl4XhxZctnlEynlAkSgLZgpN+tbm3XVrVmD6i9o0NV6WopT7BHraqr6jVFUzRTk1QX8rcXkgJYcoBDtH8h/n/Qwo9+uh43hSjE1vctzWrWTu3Uk41PamrtFC2esFBT1aCafJUSpN7MZZWsqtZ+7dcDrfcER4Ql1cs0Nz1fk/NTlMgk9Oj6dfrqlf0LAAriCHhyhBIprb5f+u0Nf9PZL1iqZz97hibXS4lkVsp1SsmcOvI51VZNlpqkPQ/u0t71jUockNp2ten2P9+t5S98nk678Dk65kypPZFRTSpdiPzH7T84HfS10D/0vH84UAUBhkkjCmMeR+mwVAZoFRIF0n/t6ibta+xQPlelfDaNZ4S6M606/oT5WvEMaeo0qTPP/GlRKp1SjWpCC9mu4KiBBKHgthAtlQgA+uQLQMLgDgBDvxh4DY6AI+AIOAIjjoALAEYc4uE9QPRBmQXxTZs2hdzqFploi+osjJKPmfzEF1xwQSAZx0LElJFA0ehKECIvNxbZxx57bAAsKnQoF0EjBywXMnWAASQseLCITITa7bff3psDHFKA7cZLCgDDgj4RxWg5mFlwh6zCPjleIAqw0bVoe4vALxWdavUMRQBgxDuR/SzmI8igPnJPkyd8586dvbnWmbvkmcYdgnGBkI8ShOwH6cTnJuCgjcxri/Lnb/blvMCGHhKQqFIIJnKcI4ghapr5xm/qIWoX0o5/R6MUy5138e1++ctfCuKDYlHRtJu5iPCB3/SdSP9p06YFIiyar/sTn/hEsHXjM+Z0JQIARBVgXErM8N3vfjek3GB8rN+4ZZQSvET7yrZGrkfdNDjXILKjed4Hi+Vg9jMSF/IYMrFSAQARx+94xzvCNQPiCvJz1apVRR0Y4u1je47PdRf7aorZV4M11z1EW5yDCBHIpQ7+Ns+t7eecc04QHdj1fLQEAFGhBMSjzWf+ba4qUQwgVx955BHdcccd4ffGjRuDuIf9LJe4Xds/9KEPiVQ2ds7SV7s/sD3kPQ4KJmRAAMA+xYQN3DvA1kQE7M+5gJhiMIXUDDgKPPzww6HdXFPe+ta3hmj0aMF95FOf+lTvNYx7LUQtJUpk2j7FItYRmDBX7frMuYlAopxCyo6BUgCUqsOuw1wb6SO43X333eH8ZSyMYOWazLXUBHKIIxAQmaNKvF/2d7F7DJ/RV+qCmOeej8sGzyhr164N10YEJnZOMEcsCrxSAQCR/9wTuU+aU4mlACjlHlAKu8F8b6IJrglf+cpXgpW/pdXBHeOWW27pU61dD8aLAIBrG+e+XbcQbiAO4noRvZcPhJ3NQzDi2QUhHf/mc5ybEEbx7DMWnmcHMwd8H0fAEXAEHAFHYDwi4AKA8Thq46vNfezi+7DpsM1ZdQdKu5AiIKeMciF2PqPH25/Sga4WtXQeVFW6SpNrJqihZrIa0lNUozrVa6JqgyQAMnjk7BTiAgBLM4EEgehzSlfoQ05r29Zo28FNmjVhhp434Sw8C9SVa1Znvkt1qQY1qUkbtUEPPfqQTl98ho6pWaiZmqNEp/ToE4/qq1d+pV8HAItYb89IbS3SH27cp9VrVuujlz9fU6ZK6QA07ekqMPfJggNkx5+b9Mjd61U3fbEaZs/SvQ8/rOa2nXrZy0/RghPmSFOkXNXhlL0JAMrlwYtltMjk8srlc0omWf+SWsksmJdamqXdO6UDzdK+fQe0efMmNTXt0wnPXKSTT1ukRUsSStDhHtUAaQ2SqUzwkCgUaH8j/JF8IArpW8rNMFKozWodoJKRm2Lj64T21joCjoAj4AiMKQRcADCmhqPyxhjxxksZhOeOHTtCpBSRWLZIysI6JUrSVX6k4duDRW1ECyyAW2GBFzKFz2kn1r0QiINdpKcOSDuikC3nPJ8RfQ6ZFiUmaM94cQAwvMhtvGDBgoAVGDHGf/rTn0IkcbzQ38svv7w3Hz3k48033xw2K0cEMBQBgNV/3XXXBZcHyE77jJQPH//4x8PCPuQAv7EZJuKTqN64Y4XtZxHp1vdohHo0gjc637HUv/POOwPhCDEZHuATiTDH2Ad7debfYIQnUbwh0iDPcJkwAg2ilMj81772tYHIsOh6SJJo1LO1aagCAMiigc512sX4Q84Y4UqudshbCJZKShQvE9Nw7KhAo5L6hmPbqAAActUIePoWdwAodn3pTwBg9vCl2giJB/EMNpBUHB9bf6zdOfesFCOwxpoAwNpq4xx3TogSslFi3qL/Ed8giLnqqqv6uHBwTnCNx2IfAU4xLCCZEUFYxD/OGP/4j/9YFP7m5mYxh6nH5v7VV18dHAMqKbYv11ccOaiXaxP1QkQS8R8tAwkAil1fx5oAAAEW+HPdMsFCVABggiiEF9/+9rd7x+LVr351EFhYKfc+Hb1e2JhbZD7XQ4j6+fPnC2GD2cjjYISghvsBwoFoKXVc0rAguDIxD9ubAKCSeTFc21YqAGB77m+IuhCWgBFkOvcIBEal+j8UBwDqZ85HUwBA7g+EPw42//3f/93r1oD7As+llZD19Jkf+kragh/84Afh31x7EEzxrMs84O9yRQXDNX5ejyPgCDgCjoAj8HRFwAUAT9eRP3L9NiI28KdRNt2UAYE5hm4morsgAuC/drWrVQcL/+UOauO2zaqprtOk6gZNnzhDk6saVI3FfT6pqny1JmiiqpJVw9yxQwklCv0o0P/xUhACJLVTO7S58wm1tbTq5BmnapImhv4gcKhRvVrVqu3arJVPPaJlxyzXMTULNDe/QIl26bGnHtVX+ggAWNdK9kIWXPLzUjYj/fXP+3XfXzfrnHNP1unnEBnfobpUbSEnQSIr5VMB691379COdftUXTdHWzul+1BMIBkAACAASURBVDes1YrTlujss+drxoRuJVlOTlcVrAViBHcYqjxtKPS2FKFeVAAAZ5+U0klp6zYp0y1t3ZLT6lUbtG3bbqXTVVq2bImWr5itpcukKl4J04X+pNLdSqfSSqkuxPjjE9HTwR6nh0MCANqXjHk/RP0ISk2KYm0/rMN98ImjYQkRXCVQCmv/3hFwBBwBR2B4EXABwPDiOSq1GWlENB7kP4vsZj8cJUeHSm4OZ+cgG4nwNDtg6n7mM58ZrMOJzh6sAMDyStNvIhQteowFZUiAn//85yEvNIvaREnzWdwBgOhDct9CPMQJ8viCuxGoRyoFgI0BEaOQmxSL4sYBAPI5XljIR1hhRBYkJFF04QG9jDQLQxEAgPvb3/72sIgfjy4HZ6JqIfyjBA0RteDPIn+8fYwZP/SZ76MEus1vy7Nu1v/003JO0wZs2b/whS/0RhXyPc4QWJkzb0qRKgOdBwgMLr744lAPIgbmN5H1F154YajX5iF1RCMdo8eMCgDokzkAFIsoxjZ+8+bN4Xh8D9kKWRQVQkTba9cGBApE2hLpTJs45+67776QiqCSwr7WDxM02P42dkPBs5K22LbDLQDguoSYqJSrgh0fMRGOLDg8QGTiOoHrCOcmbTOCi+3N/SHe9rHiAMA5amk2omNhYo+oxb2lU2Hc7TwyApk5issKggDuUxb1zPUZEt3EFXEHAMjoqAMAAoC4A4BhCpGNwMOuCZwHnA+VFGsH18eXvexlYXzM8h77f/oQLaUEAOUc2/Km2zUQoQjEZzllqA4ApQQAtIlxvfbaa3ut2BkjxBmQwRC7dg+KtreYAwDXXkvPE/3enlEMe8PDHBEYB8QGloqh2HH6w4r7PeejzQm2G80UAONBAGAiHwSaOAeVEgBE79GIdC699NJeBwBEHNxXcHiw561y5jViD8QgjD0uHHa9wInCnl36u8eVU79v4wg4Ao6AI+AIOAKVIeACgMrw8q0Hg0AfCUCowHQAIard/kjANheEABC9iAHyygRz9xa1a5/ataezSfuampXJZ5RPZlQ/qVYT6kgR0KDZ+TlqUMOQ1nz69u6QWiHfY2lv0f+Ho4B4AaI/o/1q0ubGzequ6da8iQs1RTNUo9rwfbc61KxGrWlco2mTpmtu9XzN12Il2kwA8GVdcsmlWrFi+aH0qQEBYMophetARvq/P9+mJ558XBd/7AWaOLGnNVF+vPH/5ebbltE9t96riStO1VMHO7Vqy1Yds2SGXn3BHE2dUjAKCN0yIUY6JgKIctyJnpQAAwx/MoxVUtl8UtkuKdPFWp3U3Cw17ZdWr9qvRx/boNb2fVq0ZLZOP+NEzZ5bpSlTpFqECMmC2CBHFoNcTulUMggHoPltJMDASgGVQ6WQEuJQcQHAYM5V38cRcAQcAUdgvCHgAoDxNmKx9katVaNkjRFzbM7C+VCJzeGCyUha2s3iLqSrRZGySA8x+9GPfvSwSL/+jh8XNVAvpIVFYmPzDhYsakOWYmM8b968XlvwqADg+uuvD2RXVAAQP+5ICAAgRlgkx7HBSpQ8jZJi9A9ihIhaouet0A+iZYsJAMxG12x5sbYGh3IX0IcqAHjb294mbK2j0ZtGMkAIYtNuqQzoD9bov/jFL4IFtxHWRo7xG/ED1uIQq5CJkNYnnHBCr7uA5WCPCw7oL98xxkSwYk0cTZlB2gDyxA+FsCb6HrcDs87G3po+WkQ0/bPvwIDjx4sJANgOUmygFACVCgA4lrWFtmGRbZ99//vf77XaruR8JyczDgu0l3Ek2h2RSbnzq5JjlbNtKQHAjBkzDnOXiNYbdQAAf9xUEABQb3xOxdvDfH3Ws56lxx9/vJccxb6c+W9EpxHWbBsXTUQdACC/LfIVFw/O97gFOtc35v7evXt7SU6cQCyPeqm5TBuogzQHRL1buoTf//73YQwtcpdrIuPMb34QN3Ct4VylRIVm/M1+/LAdx6DdiAAQU4AhZCDfv/CFL9RNN93Ui4NtS7/NGt8wNgcAjhW/n2Flj/DmV7/6VbjOQCDikMIxKymGPxHnCIUgHjkWfWY8THRldY53AQBjzn2H+6WVeAoA7p/cpxkry+3OuCPWY95UUhhz6ieFDQIprt/UyzWcMeMawjzHvcGulcwhrvlsE53/NucGErHhXID4jPlGYVvSRZx00knDku6lkr6z7XgSAJhzENcE7lW485gDANeVYoI0BDekueH85Xt+f/Ob39R73vOew1wAit0fomJWE6cwR2ze4eD0+c9/flQdZiodc9/eEXAEHAFHwBE4GhBwAcDRMIpjuQ/RkP+CiX2wlu/54ZNkrwAgPNVLCAHyhLITyc7vvDLJvDqUUHsg0bPBGQAyfU/Hbu3Ys0259pxOmX+yZtfPDvnhsd4vRHUX4sKx64c87xufnZDy/ETw6+MFH227kfCFNh4e/817cZfSyRp1qV1PHHxSj3Ws0/wZC7VAx6lBU9WtLqVCHHub1jWvUXZCSrPSc7RYS1XVldDa9Wv11StNALBCyWSisA7Qg1Umlw0OB7/5TZMeXbdJp5w6R2c+d7bqJuZUncwp0ZUugLs/q86NzXr45tVafMIZurelWWsad+nYE5fpBS+s09Q6qRpW3Rjy4BpAfsNiAgDGgw3YPB2h3w9pB/jOIugZurBRTlqzSrrrrge0ecsONTTM1IoTnqV58+o1+xipulaaOqPQjtZOaWKN1KGO0FMi/qmGuUG9lgmgbyoGJBmHPikcv/CfWRnEx6hYzH70zDksdn/AHdwBYCxfdbxtjoAj4Ag8nRBwAcDTabTHQF+jhD32zxAqkGwWHQgpACHE50ZUWuTYQGQW9WLXPAVpqBQsclnADg+aPBDn8yGaDVcAW7i23+YAgADAchwTmfrv//7vh5HBwyEAwJYY4sTcDyAyWFgnh7WRw3YcfkejbY30wE4fS3vDiIV28mUTBRsvoykAoO0s/kOA2thHozFpKxGvEDU2BxhvyEWz/zZLeRO7vOENb9CNN97YSyjgIvDDH/4wdJtjsH80MtnmAL8hoMAQS/4PfOADgaAwknP9+vXBYngoBVcLCC5zJyAK+cc//nEgukg3EC+GiTl28Ju+E8lsUY9EsFJHMVt/SPxKHQBsbtk5AiG+b9++QMT94Q9/CPiBNW4i8fkOEcQP31l7GF8i3s15gbEkX/topRwZSADA4hVuBzbmcfKQ/mJh/c53vjPMDfoAwY4AwCLbB5ofEKrkHIeQt+hoXCGIXI+T99QTJc5tfhPxivgF0tnaB+nFeJUSAPA9ZC3Xz1Lkv50vAwkArK8IO7hmMdcsMhsBzctf/vKwiQlZihG0fG99wwnDrMz5nDlHRK+5B3ANoM/8RsTANc3OXwQAH/7wh3tt6OPj8JOf/CS4jdA+2sM5xz3gkksuKeuUtvlKX4877rhwP7EUDlxXwTVuQX+0CQCYM1y/mMNG4AIec4RrG3buNsZmzR+1dy82x208qQfHApxHtmzZErDlO+59OArs3r07CLAgkbmmc/3jWsN2CAOJLLfrN/fJYgKA6JxHeBUV1XF82sdzB5+XEvOUNWkq3Gi8CQBwDqLQbs4B3BPs+mpinSjmnOdE+zO+9iyD6AfxkLmBGGSW3iB+nTInq8suuyyk7KFOc1PhOsz1eDTGrsKh9s0dAUfAEXAEHIGjCoFyBQBHVae9M0cQgb4kenhPDT8Fqja8D9qHvQxsXvl8ruf7AtGaS0CcY7QP+U6aAIz1c8rkutXR1aHdbbu0PbtVHWpXfXqCpk2YpmOqF4Qt61SnGZquNN7y4egFQjtQy7lk4U+LgjfGubdxh4jeQrvjxK/1ISFl88qncsHuf7/26uGO+7XnwF6dNusMTdccTdRMVQeePaPtXZt1+877tWjhsTpVJ2ii6rRq1Up99Yordekll2r58hWqqkr12O/TC6kzg16hWldevU719ZP05tfN1+wZ1EcHEEWnpc6EulY+qVX3bVZb1zF6qrFDzXUJnXruyVp8rDR7tlQFDL0FkUWuILroVQEke/DgM2wCIOaTymliiPEnzAV4DnZJVSmpBuGApJ2bpXVrpFUrN4T3+oYpEzRpcpVq6/OqnZDTuS+YfYjVp8YY415Io1AYl4JUpG8pJroobHFoRhWqLIgArEe2RfR3n7lX5FjFP+orQTh8m6KJBMqu3Td0BBwBR8ARcAQGg4ALAAaDmu8zbAi88pWv1G9/+9ve+ljUJ5czJBERf1jIUiz6Nh5pGh7QekhfFoVZLGbfiy66KBCSEKosNFMPxEYxQuBICgBoD6QGi+I7duzozXNMRP8//MM/hDZHF7fpb9Qqnv4SHQ/pykK55TeH8GKR/ZRTTjlsbBAA/PM//3Ovzf6LX/ziXgeAcklCCF0IGCOlsWk2gj5+wPe9730h6tKi9i0COu7WwH5GkkIM4kpghCf9xgniiiuu6E1nYWIISAHEHPwNlggniFjmeEZExvtlf0MykQv+M5/5jP7t3/6tl8yEFIbchNgeSiH6G+KJeujbK17xihCVXKwwp400p99gC8kJYUnEI/uzzXAKACCV7ZyCeGMuWPoAfkN+49hAiW4bbz/RurRx7dq1gaiF2AN/2nzzzTeHeumTkUBDwbTSfQcSADBnEXmYu0IxoUhUAEBdEFoQT5RS5wuLY0TKMs/YFkyZZ6S04FyNE6R2PYs6uSBMwY3Bzm1LW8GcHw0BgF1/zj333EDIW7u4Xn3rW98KY87cNacSG6+o44H9m3nBdZjzlu25/pMCxM7t6HyBFLZrDPubA0B/8wE3C4QTTz75ZG+6DcQtzNFp06b1Sb8RrcOITMs7bvnuOaalEeE6RH/jZbwLAJinXLNwALAxKiYAYIwRz332s58N48/4cV5wDZkzZ07425whohiZ04OJn4js/8hHPhI24frBvkT3z5w5s5fcJy0J7kCIoLieUy/bMRcQPNEWjkedxaL/7RzFSeDrX/96nyHj/HnooYfCc0Cpc7nS60452491AQB94Hxn3jPnuW5xbWIcOLd+97vf9bro2LNXdAyYQzxrgDtYm8iR8wRRpW0bFQFGx8HIf55lXvrSl4b9LWXKmWeeGeaAXX84/lhxtipn7H0bR8ARcAQcAUdgPCPgAoDxPHrjpe1G3VaWHz3+PlD4O0rgp5TN5sKz6cGqFjUm92qndupAS7OSuVT4qUpWa2L9JE2vwoh/supVo2qRaB7Wmoj51CEHgKgIIMYQF3pQSABQrFj0OeR/tzrVqXbt1x49tOdBVaWqtGLaSZqj41SnVDjyQTXq19vu1Iy5s3RK8njNUIPWrnlUV371a2HNaPmK5Uqn0j0CgJyy+bTaO6W7/7ZH9z7QqDPOXKHnn62QWEDqLDgltKbUtna71q3crB17u9VePUuNXRktPfk4Pf/FDQU7fTOp7GXHEQ6YBUBVwRHBSkjHQF4BUsOllVdh/bYrL7W1SnU1UuMeacvmVu3d1a4tTx5UXc0UpauSaphSp0WLqzRtpjRjVuG4yZ5j2xHiJH8py/7iAfmHSPlD9RkRH5UAHHKdoA+VU/WlyP/B1TpezmBvpyPgCDgCjsDYRcAFAGN3bJ4WLYOcIbKQRX+iKyEMIE8hlCDBLrjggrBozII/n8VLlFSGGCCym0hZFrEpLCCzYAx5RF7leASnRdCT27mYA0AxwUG0DUZ6cQzqIOew2dVCmH/5y1/u02RbXH/Na14TFtPpL20gqg3rbvpuJFg0wtEIMqzWIUfMun28CwCipBNjTfQtZIORDogCyIdu0deMMaTT+eef34szAEM6QDJECYYo8FGSgbnG/pAMNlYQ9bgKDLVQLwQ45BR9wSqbqEnSTkBkxAlxy3vNcRHCQIhS2I65Sh1vetObhC19NCLX2olIxhwAqJ85zNwqJrbgM3PbMJGJtRccqJ9z7Kc//WnAx8iYKCach7Ydn5PygP5C0lGIPMdFwOobjUjNgQQA9957b0hRYCkoSjkA0Kdly5YFAUCpawHbMhZY53OemrCC8xWMKP0JAPiOsfne974XotwpZrNNPQhWmOPx9sZTAIyEA4BFeCNAQExkhbmNCwCiI0QlzFUcXKLFSHU+g3iFxKOfRgByztIvE3jZ9ZQ+m5sG2/KDCAknBfs7ehxzScEJBJtwExaxDUICcsgjAojPx2jaHEQtXK+x/zfxBu1H4IIrDSlH4mU4BABgwry0dCT/9V//FdxJyiGoEd6cfvrpIeUEBfy4BrzqVa8qK0q6lAAAgYyNDSlSwJI5bm1FfMV1E2y4l8Xv0eaqwHiycAyJjEsGhTq4V4OhzTE7L3E8+fu///vQBxNDMR9weUAgSLF0ONExATPqAkMEAPFz9ukoAAAD5gXPPzxT2bxi0fArX/lKnykNPpxL3Ht4ZsIBgDFkf5xpSFVkzyJ2nY1izHghJuE+gNORFe5nCKt4RmLcuLdw/Sg2xxHw4CzCbxOb8JvUOggFaY/tF/992AnqHzgCjoAj4Ag4Ao7AsCDgAoBhgdErGQEE+hcA9HlLCH90qkv5ZEJtalOXOtWsJm3Zt0m56qy61KWqVEJ1SmtGzTTNSM7RxNxkTRCuiFU90e95ZQLJHbGz7zmMEdYmAuibMyDaFrwJEAB0KatMSEXwVPYJPbZ3jaZNn6Xj06dosiarVrSpWzc13qXqiTV6Zs1SzdYMPbVhk772FYJzPq7jj18u9A7hmTgvZbLSrt3StT98QMfMnqk3vHmh6iYTK59RUu3Svm61PbBfj67ep41dk7Q706n0lHad/eJn64QTqtXWLtXX9bS1Dy9ugoqe9AH8ad77hbfQWF4AaV+TtOlJ6YkN+9TVhTC4XV2d7Uol81q2bIGecWK9Jk+Rau14rIf0aAxSSTPoP/TbECwureirz+g78n1J+b4JHhg1FwCMwGnpVToCjoAj4AiMMQRcADDGBuTp1hwWc3/2s5/p3e9+d1jsNaIXIoCFZQjGf/3Xfw15uIsVIxgeeeSREK0WdROwaHVy0kLMFyssYlMHedYHIwAwu3keussRABiZgn0ypF6U8IK4RcDA4nvUCtsW2on8/+AHP6jW1tbQFUgXrMaNZCvmAEC7sE8u5gBQLHoyjpFtU8wBgEjRYqUSBwBzOKAPkIukXYB0sr5hOw7pYMSSYYF1uB3fnAAgNExw0Z8DAIQp5BriC3C0qHWiW9l/qBHrRHszrrTXLK6Zw9dee22vNXkcs8bGxrAP5C/ki0VcWx3MTRMA2PnBvAO7/gQAhlN/c94+B1uiso3AN/t05icuEzgjRIuJAiB5IFoRC9Am5iuEHpGfjP9oloEEAER3Q/BC9jLnjLCOCnmiDgDMI+zgV65cWRahSr8hOcmPTkHQw7G4hl1++eWHCZCMPCPamfnPtdDES1EMaTPnsDlc8B1tI3UD4iGuAyYYwKoeshQcSpHIbMM5QRQ4xCznHsfHUQMhA8WsupkrkNUUEx5B/EPKIqChxB0VmKfsjwiGyG9EABC6fMZ3EN8Qi1ECmLr5MWLccMDO/+KLL+49vvWXbaM29LiTICxDkGCEP6IP8CV9SLRARvLD/Efg8H/+z//pzdPO2HGNYD5wDhYTswwkACgmwil2XhQTANg5VEpAQx+x6y8mALBxGuhc5DzGjYbflred6yrEvhHsjJPNO3Mo4Tpp4jWi8snzznUkPv42v0nzwDnAeDNubAcBjOgNgY2JR+xexpxExGAOEGBJG2jrl770Jb3kJS8pGv3PtZT7naX/ORoEAIwf89ZSZzAuCCfAodT5HRWYMadKCQDsvOQ+wD0fEYWJ5PgMIQ3XFsaPc477g4l5LBqfZzdS/ti5aqlUGENcALhv4MxRrHAP5DrHNdMcaGgTxD9pZkxA5QKA0bzD+rEdAUfAEXAEno4IuADg6Tjq46PPxQUAfdtuEfmZPJR7IbAf6rdTHWrUbmHI36xmNbbtVnvLAdWn6jQp0aCptdM1qXqSaqpqVKW0kuGnVklVKxmi9As29IELzyPGlhLBGd9I5750NZ9jYc9/iADYslq1wYj+/q57dKC7RfMnHKc5mqMJqlK3Mvpb+yPKJvNakJ6tmcnp2rFht676ylW65NKPaMVyBAA9KQCyUiYj3XW3dPvtq/XaV56oZ59ZiNvHmD/R1KL89qzu/L8rte9gnXbUTlZ7bYfe/b5TNX1mAa+CmKDEuFsIfjQ8nr7nCvuvfTQb0hJs3tyilY88qvWPPa7jlx+vM888TcuXSxPqCXaR0uQ5QNSdkdIpKR057uFygoHbZCgfLg4w2/9D+yeKJg449H1xB4FyzwV3ACgXKd/OEXAEHAFH4Mgi4AKAI4u3H60IAiwkf/vb3w4EmUUA8ptiFsxEOWLbixCAfLAUoh+JtMVCGPLbCsSN2eMTsQhxTvSnke/RJljuaQgerNptYRsxwX/8x3+UjPqNEq0IADgW7YPQIHoOgihaWJCnv/xAfEG8mE0u22F1TCQ8UafmiEBOcCLhiUK2XLhEwpKP+fbbb++NDCe3MQRJvEAUsKhuhDLEHoRMJQIACB4s+SEDWJjHDhzyJl4HeECwkwLAouCjKQCKRVHbYj77Qi4wnhCLjAUEHKQBYxEl1CDwX/e61/XmIzayfcGCBYEQI880Vv/Uw3dErzJXIGa3b98e5pXZ7xPBjLW5zbWhnKR33XVXcGigrYwr/YXEI7f1a1/72mCbbeMAycUYYoHOXGYfxpw5ALFL+yBCIFCYj0S+IoggutIs1BlvcwCgnxA0CA4GEgDQv+j3RE2TMsPEEBb9DGnKXFm8eHFoE/1gPJg7t9xyS2ibCVXYF5IKspRSipgaCsal9rV5wjhDrm7bti3sYiSmuSswv8AUcRAkP5iyDX1417veFf5tAoByHQCoA7EHQh2OY21hLnDtgtTkN9eonTt3hrbdf//9Yt6AJwVMIVWZr0au0U7s17l+IBRiXkGgQnhyHSHnNqIZ8tZzLYTANeJ+ILyYYzhiMK+IBrfrC+cJqQxsrlgdiGQ4t7m+Gp60CRIXy27yhEcLUbz0jR8rnJPsy3WBCGT6aEIurptcN5ifXPMRDFiBkIy6I/C5iU9og+UYRwwGzmACloyDnUfcQxAP8Zt9wR+8uI5yDtJ/ux5TJ5jTZ87ZKJlqbYKIhWymT1wXo24P5QoAcDiB6Gb8aAPXWs5H9i8lSGIcGOt169YFUpX5gCgH0Vt/rjnR8QEjriHgbilbbP4YAWtCEjuncSTB+YG5w/2ANlAQXnC+cQ3G0p/2r1+/Pow9ohS7VzC+jDe4ca+IFtuG7zkvEJbQNnNPMacH7o9c/zlvue5t3LgxnC933nlnH/cNxDF8Z8Qx2yIO4fNS18hS15nBfF9pCgDaCM7veMc7ekWMYAQxj9itlEAkOmdxVDCHIuYGc6xYigQTYSDWYExtHnN+cX+yH87h5cuXBzFdlJA3MQ7PKKQIobCPuXJwL+H8RHQ0d+7ccN4gLmKecO5G3TeYk2yHgwrzGzyi55U7AAxmFvo+joAj4Ag4Ao5A5Qi4AKByzHyP0UGg2BpXMOVPFMj3rIjANyK+QNjyV8G4P6dWNetAtkl72nerqWu/OjJtmtQwSbNrZmu6Zqg6UPaY9FepKl+tmnyN0gnSBVgwOXX21JfIKxpxzqfZ0IrCsRARFFINSFv1pDa1b9b2vbt0xoLnqkGTlFdCO7VXG3Zt0Ozq6Tpl6ila/9iT+noQAHxYK1Ysl3JVQXRAadwl/ffPdmvugll6yUululqpPl1w58880qg/37pKO7tma0trm2Ysm6hXvma5Zk4vZDkIZQDyP5eTujNSTbXU3plRbU1a2ay0v7GQHWDrZmn9Y916bMMadWWatGBxg551yhItPnaK6idKE3si/ckYEA7T0+boIUtpD/qbUVHSvngd5aSXKGebUnPaBQClEPLvHQFHwBFwBEYHARcAjA7uftQYAiw6E3XKojTEnZEfLDpbdLLtYovetpjO4rKRl0bisVAMgYUjgDkBsE2cgDZL9Le+9a0hws4i4Mxyu9yB4rjU8ctf/jKQe5AiCBqIRowWi9zm9zXXXBOIQra3qF9rDwvbRhTbwrlF4hENZzbtECv0lcV4FtAhvqOFdkEUEJlu+0PqgnU5AgDqoq3kAyZC1gpEfZTUsc9pN2MISWgL+RB93/nOd8ImAx2T7Yk+hdixHOqMPzhAOkN0migAzIgWJC+3kQtG8hjpXiyS2tpp5O7xxx8fRBsQ89E87OWOe7HtEH5AbnEMEybYdrSNPlheYyMwLNqYKGnGF7EAc8gcEtif+iCX3/KWtwRsIcYgbiHxjCg2AYARquX0w9wXcEFgvlhkr7XNosKtLjuPLE0DOBP9i4CGfkTLaAoBwIeoVzBhbhDtD6YWgQy29BXhDISwzR/sx9/5zneGvvAZ5DYinGLzN94/tucYzHksq/nbzrtSY2FkL4IdMCeC1q5r7GuR8ZBktIlxQygCUW4iB7aDBEX4ZKT4QMelfeBE/3ERgCjnHDUHAMPE6uCYkJE4FVgx8ru/45g7BPvSL46BSAVXi7hlvOFJ2yGTowIArmOkVYkXm/t8zvlGnYwXoi5IYYtsZxwQSERLPM2KiTaoh3MYxwjGE3I+6r5gdVx22WVBxGDXfIhNyPFKCoIExox+cHwEALhvFCOo4/MNLBEArF69ulewgosB+EZdEfprD64PEKwI0SgcH2EX2Pd3PeR+jGMPaRFMCBK91to1zj4zTE3Ux3xgLBFzxB0DoucY84V+0ZennnoqtM+cJyzFCH2088Lqt/MNoQHnPm2lnZzrtB0xD9fN0SiVCgDseYR7Kn2x+wmCMMQp5RbmEs8nCAA4P8CCOo2gt3o49+2c37FjR0gFgztJ9DrEtnaPRRzGGJl4hO9sf+7L3M+4T/MZ84Fj2/d2n7HPGD+7lvAZf5933nmhjQg9wCI+/10AUO4M8O0cAUfAEXAEHIGhIeACgKHh53sfOQTKEQBYXHhC/Ffwsuc/xAA1SqhFmX7XfQAAIABJREFUrdqr3WrWfrXgDdDdrAP7mpXoko6bu0TT0lM1TTNUo9rwA41/yBOfUPgCxU+VhXoLhc8QH9h/HDvdw74fVIu2ZjZrw8ENmjhpsk5JPVtt6ghOAY/vf0I1uSqdOP0kbV6/XVd/6Spd8okP9ggAqoMAoKNJWrVauuXOtTr/gmfotFOkfEbKtErNG9v0wI0Pa+eubj3amtWpLzpNf3d+g6ZN6yH9iepP8r8ogZ3qVQSEb/JSLi9Vcaxu6WCLtGd3VmtXb9ETj+/VwQNJTZ06Xc85Y5GmzZRmzJbqJhRECAVHBHqOa0IUkUOpFEZ2hpQi96P9jlobVNoqFwBUiphv7wg4Ao6AI3BkEHABwJHB2Y8yAAJGJLLASzQqxDl5hYlmjFpNWySiLfSzwMxCNIvifGeRnkSKQWYSkTxlypQBiV2LsINk4JiWbxi7YmzQyynUQZsgo7HwH0gAQH22aA0pQbQxi/n0m2JkNu1gOwiLKMGFywAL6hyDaFsiyC1PM2IHiL9oYV+w4BhW2IY87YbZQH20F6irr746WPda7mei0CHr4y9YjAVRnfSL8WBMyxUAGDa0Fbtui0SEOICohwyEIKCYcwORgURDGkFkRIUJSJgfFi3Pd9RlggnIDUg+bPT5vFS0bTlzwaITIQ7JQz1QiR6PeYrNO8QfdRChSmS/1WfzAnI6KgDAvQB3A84T+gDBw7w38rdU3nrOMYgyCkQPJBFziv2MrLI+0AZzdTBRCsQoJDttZ07G58NoCQAMN+YM4wzxa/2xuUO/wC0qAKDfENOQ3BTGCPLJHABK9Y9rmTklECltLhmcoxatzny0a5idT+xDNCzHhhBmkQ1il2sE+3E9oC30g3QEEJh8ToQ9JBlzhUL7icglGt+ulwPNQcaHOhHA4EhgmGC3bU4S8esJf3NNgYA0wRX9NucT295IQusrfyPCIKIeVw8jhovVT98QKuEGAlFIHYipuDeU6o99z9yGoIcQZ76CdVSUw5jQBotgN8EHbguQjoha7LyycYqLAHBW4VrFeUE9RKwjJCu3EPGP4AcBgM03EwCYYKIYPvYZBD44FRMAmJvOQG3huombC1jZfZhrKnOwPwcBO7e+8Y1vhPFgfCzS3AQedi1nToCLnXs4W5DmBXEGc6+/64OdZ8wZ5iVkNaIUI40ZK3NwsWsRY8N40Q9cDbC7nz9/fhA42P2VduH2guCFc+pIl6hIDeEIYjHuaQg5OGcRVUQLOPDd2972tiCwsnkI7sy7cgrHBH/uSQjzjFx///vff5gAgPpse8aSZwrcJKIuRdFjIkSKCgA4n0y4YiI0nqve/va3917L+J7x49nGnkHsfsM8Yk4wNgigTEBp88vw608IUA4evo0j4Ag4Ao6AI+AIVI6ACwAqx8z3GB0EigsAFBwADlnFF0je8H94evuB8+4ppAroCo4BGR1Qs1ozLepIt2p94yqpOqf6xARNr52p2Wns+ieqPpj2kyKAxAAF0v/QUQqVxhMDFGrvDiKEWtVrb36PViYe1N62Rp1S/xzVqF41Smtz+ya1trRpxawTtWdDk74RBADvL6QAyFUH2/5Nj0q33rpWDTPqdM7zluiYYwqahK51nbrt9lW6/f7dmnTMfJ161hKdeNIkLZxDA3NK1ZMgIKuETACAeIGWp5RTWpkea/+QGiAvdbRIt/xuvx64/wHV1lXruGWLNH3mJM2ZN0WTpyRVW5/VrJkFScSBTqm+ptBvQyAVjlWo/xBG4S2kZ5sea4BhnT6DEQCU2qdYA10AMKzD5pU5Ao6AI+AIDBsCLgAYNii9ouFEgAhOFquxomaBOTwc/j8yGxLSFqNZyGbBGRKFBWMiYSEKIG6wfzenAGzLzbY23kYjSSCRsdmHiCWqlsg1FshLFRa5rQ4i5LFzj6YAIPqwWLEFbF5QyI8NGQB5aySVRX+zL/2gT5AA2H8bYQvRjk2yLehDHkKURwsL61i8Uz+YENUHYQTJFF5CkPIOUCz/MyQapB0Rf0QKQ6CQ+7sYIfqpT30qRNVje4+bAwIAiLJyjgcukFFE+hLpDDnCZ5DciDIYk2hkK+QI30OMIzqAHLUoX8PFSAMs0/khSpc0CwghmBuWUqLUWFfyPXMCUg8SCvIYi+54IX8yBBXR/hAkkClGdEC88BnElUW0ggXCDcQXZoWNICSaAgCHAJwSyi2Gn1mcM96IWJjHkK9gbdb0HN/IWEg18nAjWIAg5/wqNr6jJQCI9p+5A3mGGACs6AP9Yoxon6UAiGKP2IX5C/70j/3L7Z+lfoBAI1Kecwc7bYuytoh0rh1LliwJP5BsCDsYB4uYt/zynMM2hyH+77jjjjCPKVyrEBrYnOc3bbVUIKXOb/pP3VxfaLcReFiDc47Hx4+2UCfYgSXnHU4Hdo2OC06YM9TPfIFURiwCrhCAzKu4AwDb2nUby3LGzvKBf/7znw9keX+FfQ2nKFFP28hJDi6QyebAQR9MYEabTjrpJHE+vfrVrw74Mk8o/ZH/fMc1B5LSiG6cUcztpJxzECy5PnIdt3sZ12bOrXLmG2NGm8EJLC0FAPfCYikL4m3i3kl/7T7G/uCEAKk/8RBzDOEPhTmAGw3Xe9wWqM8K1y36B95cs7juMldJx2N54QcSKLEvJDG4sD3CCvAGK8bR+mfiDsYMMRfpO7hPIgQEF+6T3E+ZG9y7eKbg2jsWBABcr2kH44gAAEFatJiQCyELaVc4b7gm0SeuUaUKc5yxZW4grGNs7VrPsxJpfeIF3O2Hc485wfnD/Zj7paUx4vzgmQLBSPQ6EXWu4NiMMXXwvMC9BYEZ/bXz0IRRjDEiKOYz9xXGkvE3MSROJQiIKC4AKDXy/r0j4Ag4Ao6AIzC8CLgAYHjx9NpGDoH+3n8PrXr1TTYfyP/w4lVoE7b2/DvJh3DRaSmTkDLKab/2aLe2qkmN6jjYqVQupVQurdpkrSbWTNTE6kmanGgIrgDpIARIhd/mMmCHKeS4JwlARl3qCNvUaKI61a51WqctmW3SgbROmLYiSAD2ZRq1s61RSyYvVfv6Dn3ri1frI5d/QMcvX6FcJqV0Qnrwb9L//uwGvf8D52vpsWmpTdJT0g2//aNu/dtqzXnOC3XSOSfqxBOkxfOkBP3EXyCdCLH5BbEC0oUCPkZlA8HGzdLKVau16andmjp5qbIZ3s9Sqq9P65RnT1PDVKlhilQVsg1QMb4FSeWyCaUSKaV7OX08ADp7Bh+vhagbQHfPUclHwA5RAn4wZHylcyy+LlrOMeMJBw5JTIoffSjuApX2x7d3BBwBR8ARcAQOIeACAJ8NYxoBFoDJ4QuJym8W/o2YYQGZRWJylUOM8btSS9hiNsuVAGLRcsXsofurxyIoi31PLmhIFMhCfhMFDElMVGo5pRghX+wlKL6A3t+LkhFyA9VRimSk3VHBQzn9iG9TLpEMbqQPYK7wm4JgAvzISw2ZW6yYy0K5x6mkDxA2kB7YtO/fvz+QWQsXLgyE/7x58/qtCtKE+cA+kFlE+9v2/UV3D7b9NobxsSQfeHQ+QgpD0tAO25ZjWrR3KceBSnA70tsO9Vow0PnOvGT8IUlNwAIJCVELeRzP5W3YIhzBmQHCDPENBLOVgaKno9b2pXCMOoxEt+3vOhU9l/k3JKFdrxDgRAvzBZKQc6/cMtD1caA62I97A/eF/rABS8aB9rI95yICDAhvxArx+TvY86ncvo7kdkOZz4MdA8Qg0YLwA8LfBCul+lvsXsKYGpGMGICxg9jH/YDnAcQIXJOKXd+LjV/UXaBUe4b7++g1s5y6BzsOVre5nVTyfMK+dtxizxPF2l2qnXxvLjsISLgfIg7k3sIYcT/hfsi1EIFCVFBWzvPLeD5Py5kHvo0j4Ag4Ao6AIzDaCLgAYLRHwI8/YghEeF/y3BPpHo2RCV8nsL/PKZfMqDvREWh7Ivf5/XjTBrUn2tSd7FYNz7HpCZqYmKwZmq0JmqRa1Smtqp54d6hxo8ch3fkrE74jGUBOOR1QVg8cfEQ7Ordp4fR5Ok6LQmz8fW0rle5I6bid8/Xdz/+XLvqXD2npM56hWknbtkg33LhJc2c16JV/N0Up+PNV0t1/XK8bV67VzBOX6LS/W67lz6rV7AlSa2uHsl0ZTZo8QW3ZViWrq5RQlTLdSU2oktrapK2bpaeezKmxsVmdne1qad2jVLpdJ566SHPmNmjunHqlUgrHIgUBP4ViCRYKH0RMFcLfhU8LEoi+9Lk5EFhFhW165Bl9hn/v3j2652/36JSTT9H8+QuGcWqUIvDjh4q2rxwBQVwwMIxN96ocAUfAEXAEHIEBEHABgE+PcYFAOQvM0W2OtgVhi8grRbCWQ8aPiwGPNbKc8TQC0OYBpCr7WbQ8/zayuj8cyznOUPEzS3SIylLjybEgcegD/RmI3BxKu8ohWawtEIs2H8Gr3H4MpX3jcd/+yD6L6i0lwikWVWu4l4vHSM5ny+tNm5gDIzU3y+1rWEoYwNFkICyi945oHSOJXyX9Gsy2pe6ZA9U5lH2L1Vsu8T3Q+EXt8+PjYoKocu9/HkE+mBk1tH3s/kwt3PfsXoy4ie8g/otdE8u5N43n83RoqPrejoAj4Ag4Ao7AkUHABQBHBmc/yugiYM+dhz1/hhQBZuxfEAJkkt0hep/4/h3aru3Z7drdvFe5fEL11ZM0sapBk6umqCE1JaQHwBUAkr8gBoD8DjHywWgfN4ACKZ5UXjXaqzat1cPasv0JnX3M6ZqoyfpT5gG1bG/Rqc0r9L3Pfkfv/5cP69gTTlJtWvrDLU26++7H9L6/P1MLFkt77t2hP12/Ro88ukMzzzxFZ134LK04SWprbdWMSROUz+aVTBXI6I4OqbZW6spKO3dIm5/Ka8f2A9q7t0nZXF6NjXt0wjOW6dnPnqLpM6VkrZRMZ5ROFtbaoOsHorURAES/H5gCjxLw9u/CEbZu26xVK1cqk80GQT+OlZde+gn93XkF57zhKXEL/4HdUvsKFOKOAdG/nfgfnvHxWhwBR8ARcAQGi4ALAAaLnO93RBCw3MFG3nLQgYiAI9KoETqIuQlQvZFpvHxEo71toXug6N8Rat6oVlvpAr/hZmQ1EZDRyOX+OlPpcUqBYoSttSc6tuXsG7VEL7X9UL4vRrLE5+NAUeXDjdtQ+jLW9uUaRhSzYYSQw9IQEPHaH2lplvbR6F279pXbx5Ecl2jdJrKhb1FRy0gevxgG5RDAtCkqqrEUC+xL++NuDOVi/XTfLnqti497OUIn8KtUwGHzDmcAK+WcIy4AGJ3ZGp0jjJ2lcSDiv9i1Ij4f+hOSHOnrzOig50d1BBwBR8ARcARGDwEXAIwe9n7kI4dAvwKA8KJiRDb/yCmfzCurTHACyIV/ZXVQrWpVu/Z2NWr3gV3hs6lTpqo+Va+6/ARVd9bpmLqFmqS6XlI8ERUA5FNSPhHC5Ldqm1bvul8T6qWZk2bpCe1W09Z2LW9fpu9/7rv6+KUf0XHLn6k1j0kPP7hV6e6ULjh3rvJ7pJtuvFEPbdyrBc9arvP/v+dp6ixpck1e1VUJZbtIMSrlsggCpP17pY52qXE/6QXzuu76WzRvwUyd9fzjddqZk1RVa9KEQlqEZFpKpgqR/EZrlysAsJj+/kfUCPgoEZ9WZ1er7r33Pt31p7u0fsOGkCLujtvvCOnTLrzwNcM4QaLHjYsBih2mmEOBoeECgGEcGK/KEXAEHAFHYIgIuABgiAD67kceAVvgL0WGH/mWDd8Ro+QrtRopVarP5RBgw9fKI1dTuQv85dheV0oyDUcvTYgQJRdxAignet5EMCNJTJaKsrQ2WOTmcGDydKnDBABma239xgobAcBAhehY9icPNuNfDrkZra/c86bSsRipeittR3z7gc5tIx/tPALb/ojHobbD9x8cAqXGz1I8RAUFnB8m6ij3GukCgMGNz3DtBfFv9xQi//srLgAYLsS9HkfAEXAEHAFHYGgIuABgaPj53uMDgQEFAD056S1an/eJvPIhZUDB6J6/M2pTu5rVrDa1qUudatEBHTh4QAebWlWTr9fiacdp1oQ5qguOAAVXAf7PTyKXVKozIXQAB6tbtF/b9cjOu9Qwp0GN2YzyzTWauX+2vv/5H+iyj1ym45edoF/euEX7d3bqjecdp87d0u+vu0UrH1+r41/yXL3mXc9TQ4NUbz78GSmXIaJK2rNH2rSpQ3fc9rDaW3OaPXeunnniEtVNkGYdI00hgx9kf1V3IPxTqgoCgP5I/0QsWB4dQ6FvAzsE9J0ZxQUANLi9vTWkRdy3v0k33nijvvfd7+nTn/603vjGNw/j5BouAQA9jzsCDGMzvSpHwBFwBBwBR6BCBFwAUCFgvrkjcKQRMOKK40adEI50O8br8SoRRRxpYpO2HeljjtdxHK/tHsoYVzJ3RwOf8TR3hzIOo4GtHzO2HFTkWlmMIK5kTlayrY/H6CAwGoK90empH9URcAQcAUfAERi7CLgAYOyOjbdseBEo/uzZNzd8IMFhuEOxnPUs1uXVnegMkf+Y/CMQQATQpoNqzO9RY/s+NbbuV1t7h6bWT9fiGUs1XTOVUrVSSolkAVZbl7rVrv168MAdakruV83EmarWJO26e7tu+u/bddnHPq98dqZu/O1DWjZrqV66Yqb+dPMDum/1ozr9pWfoea9dpmkzpequApHf3i01Nkqr7mnTji2N2rxps6bNnKDjV8zUMfOna/6CWtXUSulqKUGEf7qHuQ8N6svu07dQSjnkg05ENFB6pOIpAPg7pXw+27trU1OTrv/Vr/SFL3xBV1xxpV55watKV1v2FoNJARCvvJgrQNkN8A0dAUfAEXAEHIERQcAFACMCq1fqCAwfAi4AGBqWlZCoTggNDWvfe3gRqGTuDu+Ry6vNz5fycPKtRgaBoZ4fPn9HZlyGs1YXAAwnml6XI+AIOAKOgCMwOARcADA43Hyv8YdAeQKARA/5HSN74Y+TWeXyeSVzqRD6nk9l1al2tetgcAbYod3KKq/Orm51HMyq/UC3pjXM1PQpszQtMUWTVKMapZVWlTp0QLu0XqubVqttQkozq+bq0b+u1u9/co8+c8k1Wv/gXu3f1qalM+dpx8oHtWf3Lp3zmtfrlBelVDVJas9I+UZpzaoW3bv+Me3Zd0CLZh6ruTPmauaMGjVMlabPlmrrpbp60rFJ+YieIYxeQe0gJSDhC4R8QfxQEAEMpAEIDgAD5Qc4bHpEa+PfuYKzQuTjggDg+uETAPTJS1CO7X+pOe0CgFII+feOgCPgCDgCRx4BFwAcecz9iI5ARQhEX0KcsKgIusJLSfSNocTujm/l+PoeI4dAJXN35FrRf81+vowG6n5MQ2Co54fP3/E1l+Lj7eM3vsbPW+sIOAKOgCMwfhFwAcD4HTtveWUI9Pd+kYivKQVmO6d8IKnzwcS/sPjUc7xALEOc4wNQ2AZvgC5llVNCB9WubR07tPPAXiXqq5SeUB3SCdQrralq0AzNUY2SqlG3Hml/WI+ntytdVaP1D63VH3/8sC555Te04579ajjYoekT67WzZZdWPPdkLTtzmpo6pbVrM9q5ZbfmT52lpqY9asnvVXV9Rmec9gzNmlGjadN62opIIUqC298R6/6Q9iCR6elaUvmYsX9/IoDBCQDMPh81AlKJvoS6CwAqm8++tSPgCDgCjoAjAAIuAPB54AiMcQRcADC0AaqEJHJCYWhY+97Di0Alc3d4j1xebX6+lIeTbzUyCAz1/PD5OzLjMlK1ugBgpJD1eh0BR8ARcAQcgYERcAGAz5CnCwLxtHH2/Nk3x30+OP8XqP1CZHyyRwCQ6I2OL5D+hUB5/mee+tLBXJvak10hVQCigCYd0N7cPrW0H1Cmq12T05NCaoBJ1RM0uaZKXerQw1qrda3rtWvjTt31ozV6xeSP6piDx6pz5xZNnVaveSct0eRF07WnbZ+27d6nxp1ZpXJpLV4wS8uOn6ZFx0sTGqRMVkolM0omc0on6QTtopjNfqDte4UMvXH+PQ4AeRwAIqR8qSwAlTkA2CzricTPg2FBXmElCACu/5W+8EVSAFwxzCkACkcrK7dB0RNi8NH/uVxOScbDiyPgCDgCjoAjMAIIuABgBED1Kh0BR8ARcAQcAUfAEXAEHAFHwBFwBBwBR8ARcAQcgfGMgAsAxvPoeduHikBUFFAQBBR+CmLiqMd9T/R6DoGARbLbNgWq3PbOiv+QD/AfQoK8surWAe3XwcwBNbc060BHk6bNnRQ+36NGbddO3fPgA1p73W4dv+YVmtR4rBaffLyOOW62JjaktGvvZu3Zt0MLFh6jZcuWauGiWs1fKKWqDjUTSj2bx4MgHwwKkgkjnY3Kt/4U0hwcMvrvaX+voKEnDYJlQygCcuh5RSkACpXs27tbjY2NOu6445RIJpUHT0pC2r+fFAC/7kkBcIVe9apXDXV4B9i/mLwh/ll8/CtrDoKGKVOmqLu7W1VVVUIIwLzip729PYgCampqKqvUt3YEHAFHwBFwBGIIuADAp4Qj4Ag4Ao6AI+AIOAKOgCPgCDgCjoAj4Ag4Ao6AI+AI9EHABQA+IZ5uCEDEZjKZQMQaMWsYGKl9uACgZ4teAUD/qBVzMssmMkopqRY1q1lN4fdTLU+oJdestnyr2tWlRzdu1mM379OEP56giS1L1D4loUmz6/SCs07Wmc9Zojkzpbo6qbZeUg9vnMkhMGhVLp9VMlGnRCJdIPaDAOAQgV2Mq+/rfCAFg4NQBmD+I93u1RdUMIEKAoB9BQFAItEnpef+pmZd/6tfjTEBwCBUDjZVYpH/kP579+4N/e7o6FBdXZ2qq6vV0NAQPkulUu4UUMFc8k0dAUfAEXAEeu7a+aF6qDqSjoAj4Ag4Ao6AI+AIOAKOgCPgCDgCjoAj4Ag4Ao6AI3BUIeACgKNqOL0zJRCA/Id87erq0oQJEwLhunHjRk2cOFGzZs3q2RsHgMFbth+W2gpmvac6vAA6w3/t6lan2nRQO7RDW3fv1p1/flDr72nUkze1am7dIp113sk68aQlOuPZz9CMaRMD+Z9KScFNPinlegwIUulCNH9ITBAi6guR7FEBAH/HqezRFAAsXXrsYRgfbQKA6FRsbm7WjTfeqM2bN+ukk07SmjVrdN999+nYY4/VRRddpGXLlvm56wg4Ao6AI+AIDAoBdwAYFGy+kyPgCDgCjoAj4Ag4Ao6AI+AIOAKOgCPgCDgCjoAjcPQi4AKAo3dsvWeHI4AA4MCBA2prawtk7JNPPqm//OUvWrJkiS655JLeHcyqfTAYFhUAYM+fySqXyCmfyimXzOpgvkU1iWqt3r5Sv/v9bdq8ZZ+e86zz1N04UZmWLrW3bVN9TU7KdKhxzz61dWQ1deoMzZw1Q1OnTtHiYxdp0uSJ4e+GyROVrkIZMFQBQI9MoIhDflQTkc9J/G2/A07xTANFwNu3d09IAbB06dIgvjBbfOQJ+5tIAXCkHACKjSwSCivxFBCDmQmFfbLZrG6++ebQ79NPPz3Y/u/evVsPPPCAfvjDH+rFL36x3vWud+nEE08c/EF8T0fAEXAEHIGnLQIuAHjaDr133BFwBBwBR8ARcAQcAUfAEXAEHAFHwBFwBBwBR8ARKI6ACwB8ZjxdECAXezqd1o4dO/TQQw9p//792rJlSyBnEQD84Ac/CFAY+V9IAzAMBWIcbjklKSN1dnYpkZKqa6v1x3vu0C233ayqmiqdeuoZOvnkMzRl6hzt3blPHQf2qK15vxp371XLgRZNmDRFHZ1damttVUdXpzZv2apMJqtMplu5XEYNDZM0e9ZMLVq8MLgZLF60SJMmTVIqnVYumw19h3TvU/JSpqtLeSXCdslUIpD6+Tw/eSWTiUD0FytsFy2HwVUEvn179qpxX48AIJVSPpfrFQE0NTfr57/4ha688kp97Wtf08te9rLe8bDjDNuYFO9R5NNhGntJGzZs0De/+U0tWLBAH/jAB4LbBGXXrl1673vfq1WrVumTn/yk3v/+9w/DZPMqHAFHwBFwBJ5uCLgA4Ok24t5fR8ARcAQcAUfAEXAEHAFHwBFwBBwBR8ARcAQcAUegBAIuAPAp8nRBgEhsys6dOwMpO2fOHN1///360Y9+pLlz5/YKACDJIZoPI8uHAlReynXllaxKBDHAwZaD+vUNv9b6x9drydLFWnHCCTrttNOVSKWDTgBuPcH/cxnlMhnlslJ1Xb2ymbz27d+nlpYWrVy1OkTN79q5S/v3N6qmploTJ0zQtGlTA/FPjnlEDgcPHgx9Id/89OnTQ1+nTZumRQsWFkQBaY4o5bJ5ZXM5pdMpRcn8IAbIkRbhkBjAyH++s20TZgFw6IPDEGvcu1f7GvcFB4BQX6pHXZDLa/uO7br6G9/QNddcoy9+8Yt605ve1DsOqRRtSoQfKyMrBhjKYB/aF9HJXXfdpcsvvzzMt8suu0xnnXVWwL29vV2f+tSnggsAwgD67MURcAQcAUfAEagUARcAVIqYb+8IOAKOgCPgCDgCjoAj4Ag4Ao6AI+AIOAKOgCPgCBzlCLgA4CgfYO9eQACreUqc1Cf6n4jz2bNnBwEA38e3GSrRnO8hxhNKhPQDpB5YuXKl7rjjj3rO6afr9a9/vabPmB7al+2SkhkpUS9lOrNKpHNKpTKS0mpr7VYqVaPqmr4EfS7IBXJKKq39+/dp69at2ru3MVjOb9y4MfwgAoCMRgCwcOFCzZg+XUsWLwlkf3VVtdJVVaqpq1VNTa1qaws/9fV1SqerwjZBjpDNBYGA4ZHssQbAJYBSrgCgsUcAkM/nwnE7OjqCiGHdo+v0m9/8Rvfcc49e+9rX6hWveEUQMtDmyZMnB9I8WoY6LiN9aoA3opO1a9fqqquuCnPwPe95j170oheFf9NvFwCM9Ch4/Y6AI+AIHP0IuADg6B9j7+HTBAHst8b6A+7TZCi8m2MUAV6uUIZ7cQQcAUdsK2APAAAgAElEQVTAEXAEHAFHwBFwBBwBR8ARKI2ACwBKY+RbHD0IxIUAv/vd74IAYP78+frOd75zmABg6Gtw0P8FCUBXV6f++te/htzvEPRvedNbtHTpcapKpVVbXxui/BO5wo+qUCsUcM/m24Idv3K1GPUriysAP/lssOxPV6WVSiTDd9DwFPqZyWTC+gi/ER50d3Vp565d2vjUU8F+fvOmTcp0Z9Sd6Q6pBOYtmB+If0h3foMJdvW4BfC7uqom1E2qAHBJp0gZkFRVDzFfjgBg715SABQcACiILRBErF61Sk1NTSEqnro7OzvDd4gVTjzxxNCW8eYAQB8oNTU1QQSAIwMuAIwHGHsKgKPnuuI9cQQcAUdgNBFwAcBoou/HdgQqRKCtrU319fV99urq6gpWXRQXAVQI6Ahszhj87W9/0ze+8Y3wEsLDPPm6GKPwUhYpQ39ZHIEOHMVV2rmCEIAX3qoq3poLhbEp5LDrJ4HdUYzLkerar3/963Bu8OL+3Oc+V2984xvDSy5j4bgfqVHw4zgCjoAj4Ag4Ao6AI+AIOALlI+ACgPKx8i3HPwLRNTXeU2+99daQb/6YY47R9773vd6gmzjZHF1XsH+Xs94DCdyd7Q5R9L+98bf6/e//oGOPPVave+3rdNxxx/UF1JaT7DdcfkI9AoK8EvmksN4PLvgJAoTCSschpUD4d9/c9bZGRfQ+EffRNavGvXv6HL/5QIs2b9miNWvWaMuWLcE5gDUW1iinTJmqk08+SYsWLQ7rYHW1taqrnxDe96mzrbVVixYtZOElvP/3sfePrGWSsuDxxx/XKaeeqqpUSt3ZbDhGNptRPltwabA2soZA1D8iBv5twR6Gezn4j8aMZT2Kn+j6E+03UQb/ps+IAi666CItWbJE//Zv/6bTTz99NJo7IsfE/cDW4xB1ME+8OAKOgCPgCIwMAi4AGBlcvVZHYMQQsBeS6ItJ9OEp+sA+Vh94RwycMVAxNl0vfvGLg3KbF5BLL71Un/nMZ3pfSqJN9PEZnQH78Y9/HPKoTZgwQYhqeJEin5oLNEZ2PO68806dd9554eWcRYI77rhDK1asCCIZFwCMLPZeuyPgCDgCjoAj4Ag4Ao6AIzAYBFwAMBjUfJ+jAQETAHz9618PkdkmAIiT/+YaQJ8Hk4P+gYce0PXXXRfI+XPOPkennXaaZs6cWTaE0PrEmkDtHxIA9AgBipD+0Yr7rB/2CgtCTYWfoBfoURoorwMHWkLqgAMtB5RKJtXc3BzcARAwdHZ2hVQCu3fv1vbtO7Rp0yZ1dnQFB4KGyZO1YvlyLVwwXytOOEELFyxQVU+QTA5RQL4QoNHa1qanNm3U4kWLwzpBwDqJd8Eh4UImm1Wmuzt0w4j/YoKMsbjeZtb+EPysR8XHAkEDfcIJgXn35z//WR/72Md04YUXlj0fxvKG8aA1W8tGEEFxx86xPHreNkfAERivCLgAYLyOnLf7aY2AKUZ5OLIHJB4gg81WJO/VWHzgPZoHjnH5l3/5l2ARx4PsqaeeKkhP7LtM5Rztv4/P6MwGyP5/+qd/Ci+UjNPzn/983XLLLX0cAeIv76PT0qPvqAhirrjiinDdeuUrX6nrrrsuCC/ijgxHX8+9R46AI+AIOAKOgCPgCDgCjsD4Q8AFAONvzLzFw4NAXADw/e9/P1QcJZuN0OU3ro9Rl8FS6z0Ej7AOsXrN6mChf8rJp+jMM8/sJb4r6UUwm8z3CAF6uPJEGeaGAwoAgoVAMdeArBKJQ6kVSTeQSCR18GCrWltbtX///vC75cBB7dmzN4gEqOdAc1MvdkT0d3dnAtk9cfKkEAF+zLx5SldVacrUKTp26VJNm9zQCwGx/7Qmm8spl+uJniepQSrVbyrUUvhXgu9wbcv6E3iAD64S8cL8IR3DL37xC91+++163etepxe+8IUhzcJY7E+luJDO4amnnhJzn3nC+vUZZ5xRNIVDpXX79o6AI+AIOALFEXABgM8MR2AcIWAW5l/4whd09913B1Uw6toPf/jDOvvssw9TkB4ND4hjfXiiClbszYn+x8YNMcBPf/rT8MBOMVuyaH98fI7s6PKyReH8wUJt8uTJ4eXqRS96kf7whz8c9kLl4zO848OiCNcrov7BnXPnZz/7md785jcP74G8NkfAEXAEHAFHwBFwBBwBR8ARGBYEXAAwLDB6JeMQgWICgHikOWt0uApCaLI+Z852tk400JoCaSP37NmjBQsWhPU8rP/Zj0AFSiXrEUT+U4ITwCAEAIlotkoj/g8TABzaCBI+k80EF4BUKt3jppgIxy8I/POqqkqHNnV3Z0MawJ3bt6mlpSVEtx9saQlkP/i1d3Sos7tLrW2tajl4sCA5SCRUX1enGTNmBHJ4+rRpmjVrturq6zRxwkTV1tYqnUwe5uI41tfb6C9jznoIKR6i64msGTKPbrrpJv3lL38JYhDIf9wnoqlfx+GpFJq8fv16bd26NayXImgAB9JJgMVLXvISnXvuuWHd1FPbjtcR9nY7Ao7AWEXABQBjdWS8XY5AEQQsT/nLX/5y3XbbbWELXkq+/OUv6+KLLw6K47H+wHu0DSxEPw+wWJrzcE7EP4WH1z/+8Y8DjkclL3RHG26j0R9emihf/epX9alPfSqojfnsBS94QVBXx0t8fHy8hjZqXKtYEPn0pz+t//iP/wgv9bzUImbKZDKHOTAM7Wi+tyPgCDgCjoAj4Ag4Ao6AI+AIDBUBFwAMFUHff7wiUI4AAMIW23tEAHPnzu115IwKAPg36w4Q+9jnP/HEE7rvvvv02GOPhbUIfqZPn95LZg8mjQAYmwjA8C7pABAl/Q8bJFMS9LdR4fOog0BwIVAiIlxIFLIImBNBrKpMV5fSNYU1zHXr1umee+9Vd6Y7CAR27typfC6nhoYpQVhB8MakSRML4oJ8PrgBtLW2BWHAvHnzAn5sB4FsLgw2BtF0g6zdsQ5kTqqMMWt6bAPuI5ma0GzuiXyH9MYBwI5JmxFHrFy5UqtWrQpru29605uCMwREOe2cPXv2eD2VQiDIt771rdCXt771rUHwwrlzww036LLLLtP555+vT3ziE1q6dGlvHz1F57gdbm+4I+AIjDEEXAAwxgbEm+MIDITAQAKASy65xCOYR2H62EvFz3/+c7397W8PlvIU7OHe/e5392mRE8qjMECRQ9oL15e+9KXDBAAIakqNjwsAhmf8nnzyyZDXkJdYXnw5V972trcFFb8XR8ARcAQcAUfAEXAEHAFHwBEYOwi4AGDsjIW35MgiUIkAwBwALCjH1g5YH2LNCMIZ8vOhhx4KgSLkf+cdGNEA78HRqOdS6xL9oTDeBABtrQdVP3GiGvfuDS4ALa0HQ8R/Q0PB+h9MW9va1NzUHNwBNm3cpG3bt2n9Y49p27btqq5Kq2FyQ4iQnzJlik4++eQgsiA4h3EwMUBwC0inw2fgzr8ZF3CGeDe8GW9K3OVhuGYd61HUvW/fvrAOgmCBtpoYgaj/LVu2hDlx4oknBlEDbSJtIpgQJT/eis1rRA8XXXSRWAsibSrpIEn78MADDwRBAOPx3e9+V+edd17ACMFMNJ2Gjct467+31xFwBByBsYCACwDGwih4GxyBMhGICwB4MOIhEgcAFwCUCeIIbIba+6yzztLatWvDgysvHqQDiDsyxA/thPIIDMYAVboA4Mji3d/RUN1feuml+uY3vxk2OeGEE4LF3dSpU8dGA70VjoAj4Ag4Ao6AI+AIOAKOgCMQEHABgE+EpysClQgAeMeFvC62BoTbHQTob3/7Wz344IN6znOeo5e+9KWB1IWM5nvI0CgBHcW83HWj0RYAEP1f+LEysAMAm3a0tWvjpo2qqavVhIkTAyZVVdXKK6+UEoKS7+zqVC6bUyKZUD6XDy4B/N3ctF9N+5tCdDkpBnBUYBxYn+M3xDpW8wgE+A2hzr9Zd+A7xAKIA/gxjONR5/SkXPxLnSdxAQDtmTRpUiC7ifwnhSj9f8YznhHSHrS2toafe+65J6w3XnjhhaUOMaa+Zz6b+AWXjGuvvTYIHF7/+tfrjDPO6O33O9/5ztDuq6666jABwHBhP6aA8cY4Ao6AI3CEEXABwBEG3A/nCAwFgaNJAHA05XX6n//5H73jHe/oHdorr7xSH/vYxwbMRzYcLxJDwRChAi+bw/VA3V9b7AVquI4zlPPHBQCFlCEjaWs30PjwEo6Km+OTcgF1N4skWN1xznzwgx8cyvD6vo6AI+AIOAKOgCPgCDgCjoAjMMwIuABgmAH16sYsAramwVoJ760DCQBsW0sBAIkLoRsVANj63f3336/f/OY3oc5XvOIVvZHqcSBs+0E7AMQs9hNRLr4Y6gOmAIhx+YftX4iWP0SY28FiAoBAoPfsHDtec1OTNm3eFNYEZs6apVQ6rWTPxlkkALm8Uljzx3aPHoExYrzAn7Hg3wgqWPuBPN++fXtIubBjx47wb4hovoP0X7JkiY4//vjwgwADi30s94nKH4l1rGIOAIgQIMU///nP6/rrrw9ziPUSjo+QgX0QBPzDP/yD3vjGN47Zc6dYw6y/9Ie1IPrEmFDoJy4It956q774xS+GtaH3ve99fVIAjKvO9tNYMDCHh6OhP94HR8ARGJ8IuABgfI7buG81D2Zm92wPATxolcrxw0MdD8NsF32w5iGO/cspHDuaFyq6z1AIVauHhzQecOhfNJdUOW2LbxPvl9mHvfzlL9cdd9wR+sExyGn+j//4j0HBSqENPLRWUqjHHtDAgYdmHqYhiXlR4Vj8zRjQN47BQ3K0xF9U2JZ92J7ftg91GdbRbYq+kxQSifUhqo3Ite2pmzrtQTlez0iTz4zHLbfcEg5LbjKcAGbNmlU0p3l0jjEXDVMsy2zs+Iz5TD8ZB8tRFp8P5cxX8GV/e/A08rdcAQAP5fTJjkUbsE2LY9rfC5K9xNpxrb+W893GjO34jjnFywHnN8cAI76zuUZ7+ByldLwP0esK/Y6r701R318KAF5GmOvsZ+2lHsOOdjEuHL9c/Mo9B8HVVOjUDz60wV4WOLad3/3VadvQNvrK9sWuIexvdmqGSX+iABs/foODzQPLVWeqbjtH7Tzsr41RAcJzn/vc4JRBwTUDZTt4M9+8OAKOgCPgCDgCjoAj4Ag4Ao7A6CPgAoDRHwNvwZFBILrm8Yc//EHNzc3iN5b9kMNYlS9evFgnnXSSjj322LAuwDs46wi8gxNdzm/erflhfYJUkRs2bAjEJlHPy5YtC+sNJjKI9qzUeuiRQSF+lFIqAdu+sE5r6wKDbWv8aKU0DIe1tqcN1o729vZguU/QAUR7b2t71pUZP8aZtcrHH388bMvYsSaBFT+R+MuXLw+/WWONroGydkGJrjux3sG6Cb8tlYCt6diaS2NjYzgm0f6sa9E25hgihfh84BgcmzmHc+J4KtH1SltXiraf9Z8f//jHYb0YgQNCjKOtmCAlvnZ+tPXT++MIOAJjGwEXAIzt8TmqWmcPQhBPURWcPRQUU7sORNxWGslqxx8o6tkewmkLD2GVEFHFHnZNDGBRr8X6wwMnx4Wsi+c4YgJECTweXjkOhPNdd90VyEEeGD/72c8GAUD8AWsg/KLEnpF5HM/IdR5OTWxhfeOzKLFazgsK2/MTFWgUU0EWI7OL1R/d18hLO1GsffGH8JE6kRi3++67L6i4ebmjYOWGunsgEQbfMdb8RF8yeaGIErGDEXJYX6MvHPFzpdjLZn8YRc9Pq8fI+2L7xAllE5NwTH4sn5sJAaJinGg7TRgSJeOjxzPiOWrVFhWWDNS2/gQAcZFEdK5jKcdDu+WIi57vQxWYWF9MDBHNOWdkvokBSkXvR4UC8etsdG5Qr4mw+DwumIiPI9tbfcWuU+WIUeJjwjhw7aLNHJ/zhnPJFdIjdcXyeh0BR8ARcAQcAUfAEXAEHIHKEHABQGV4+dbjFwF7p2Xd7aGHHgqW8hC1WMyzLgHBv2jRIj3zmc/UggULQkdNAMAaCWtzrOvxPgu5effdd4f33BUrVuicc84J64tGFhcT4pezvjaW0R0OAQD9MxFApeR/FBsLMDEynr9NmGHb8R0BJnv27AnjDDHPWPOZBZ+xfsyYWUCUBZSxvmmpBew341tsvcYCeyygY9u2beGYiEhszZljxoPa2I/1YParNMBrtOeJrb8b5iaWAUuEDtxXcMZAYPOWt7xFb3/723vdKi2oZKjrbKONgR1/MGtlY6Xt3g5HwBE4OhBwAcDRMY7johc8APCwZOQnD8o8IFuuq2LR28Vu+BDz7McDE0QU+/Nwxr+jhNZAoGzdujU8cNx77719NjvxxBNDJCoP9dFo4sECvHfv3qAyXbduXfhNm8k9hXqYiG8iYC1SvFiEr7UB8hHcyFUVFQCAD/0mnzaWUWwDzryw8PBYSmUYVWHyb1wFnnrqqdBOxoO6582bF5SY/ObhNFpnqRcUvqft5iDAAyztimO7efPmkPNqzZo14QUK9Sc2YMWsz+gbY4c6d/369X2GZuHCheEhGlU1+BbLvzbYsSy2H225+OKL9YMf/CA8kIP9l7/8ZX3oQx8q+uAPHiYU4AGfPpqLA7/pO9/Tv0ceeSRYlVGwx6JvKI+x/+IFwOZ8fw/FHIttmBOW04yXB45ZTjR5VCDCGFr0N+PfnzCG/pPbjsJc5SWY9pnohuMy1g8//HAYu507dwYFPS/QnHOMnY1ZlNg35wva8de//lWrVq0KdYNDdH6CEW0wQU18zEo5AICX2cWx7Z/+9Kdw3nIeUxgj8vWdcsopAQOb11HCfjDzi7nw5JNPhnOAlyGucWAGJs961rPEdYm+DiS84LhRq0LGz2zvGDPaSB3Rl49NmzYFPDk2c+SSSy7p03zwNmcKXobJV8gLMfvxm324lmGdx3Xs9NNPr+icYw4wn21cEM/cfPPNg4HQ93EEHAFHwBFwBBwBR8ARcAQcgRFAwAUAIwCqVznmEWAdgPd9I195R+dd2j7jfZ0fEwDw7j1z5sxAIvNeT8AO7/kXXHCBzj777D5uftEAgOh6Tqn1tTEP2jA1cDgFANFgJ5pXioy1wBW2ZSz5gbDHGYD1P9bUWJdhbYj1I+pjjrCOhVMm652soZhAgM8IgomuVTMvWGthbThK+hcbf9rDHDMhQqmAkGEagiFXQ7tZ2wR/1qNsvTMqAADTjRs3BqHNhRdeqBe+8IW9WA65AaNcgTnsWgDRKDfHD+8IOAJPcwRcAPA0nwBHuvsveMELAsHFgw3k38te9jJ973vfCw89EIc8MEdLf+QmBCJR8AgBIDh5mPjOd76j888/f8Au8RD+9a9/XTfccEOvjXd0B4twff3rXx9IdSy6KilGwEHc/uhHPwp9o3084MX7xQMcD4NYOZHr6G1ve1sfwhuMeMCEfHze854XvjMrdl7CKWatz2+IUCOVeZAiJz3RtQMV2nvbbbfpmmuuCb95uKXwAMtDJsWIQx7U3vve9+qjH/1oICZpW1xwER+vX/7ylwFHI4/p56c//elAVFJQVV9xxRW67rrrwkM0D4bgxQsTpCL4RAvkOhZqDzzwQNFu8TDMyxQKXObW5ZdfHgjGkSo8/GPDBe6m2KXtkKK0I67g/ctf/qL3vOc9ATvw5EXw29/+dm+/ERIwFuBCX9iGeQI2PDyDz7nnnqsPf/jDetWrXtXbrf7ySv3TP/2TfvKTn4SXVM67j3/84/rc5z5Xkki2ipmDn/nMZ0J+dl5a+JsX2G9+85u9dURfoOjPrl27wu5g8L//+7/BroyXZcQln/zkJwPZzBjTN/plc4z+ktOM+WAuATa/OG+vvvrqQA5b7jBwAUeKuSlcdtllAV+EAMVKKQEAbfj9738fxuSmm24KmJuC317yOCbnISIA5uOpp54arj+DEQGAFWOO7RnCGxOHcEzqs78RAbzhDW/QP//zP/eKKfrrH31gnMmlRls516666qrgTGHpPG688UZ97Wtf641I4HhEMGBNGH8h5lpz7bXXhusZ12gThpiS3saP39SBLSLnOWKOcgrXP45rKR84t7FHLJbCoZz6fBtHwBFwBBwBR8ARcAQcAUfAERg+BFwAMHxYek3jB4Foej3WG4gQN2dP+01vTADAWgPrHIjccbbj3ZjIZtZFeN/me1v/6C/C2QUAhfkxHAKASmaaBc8wRhY0Yc6orKFE01nyb8ac9T/GGnEA6xnbt28PqSAg9c0RgHUt6mMdj9+Q/qwRWtAJwWcE+5gzaH9OiLTP1qP+f/bOBNzKqmz/CxD4FDBxSMARc0g0DUQQHFBwCDU1yjSH1PIy+xzS0iynNFLLECO9xPzE+pxFzbk0w+krRxxywD8kCoVDDmHkgIr6v35L7t06L++eztnnnL33ud/rOmzOPu+w1m+t933Xep77eVa1AoC0T3VkRD3Xxb5MnbCfKYNC2i7UiSUhCUSBGfY87GvYgautZzXt3dH7woEgRALVGi2TQ0ez8vVMwATah4AFAO3D1WctQgCH5M9+9rM4AJLzjqhSIpsVQZ0emh2gKG0TTmSc2zgIGTQQQYzjjsFTuskxykALxzWOZkXJs5/W3Ob/Wo9d33Ms18BpKZFBugZ3MeUoTv/jjjsuDggpn1SPinxX+uxUWcrgBrEBxxLti/OLsvHDevI4G5Wym8EQjjg5M3WNLDei6C+44IIWPCRQYPLCoPWwww4LN910U9wHdgxMlHKdfWknysZAluspkvvkk0+Ojv1yg5eLLrooRvNTZpzlCAioI+e66qqr4u9KzSU1NeckFRQCAMpAeWhbBA0IG1IlJeVOlwHQuVRpzkUdSTWel7a8rTcqTlaEBlq3a+zYsdHxWmzgjiN7p512KogryABBBDYTBhynRP3Tn8VCg2StLcbvEgWQeQBnPlzVTtn75ZhjjonOX+oOy0MOOSTyVx8vV3+Ooa3hB0vuA4QqOIMVga+0/fQd+m4qAECoQ5+hDbj32KTA1oSK+qh+9DUG/jfccENBfIMznuUt1M6pQ173vyZD7IM4BTEL67VpSQDVMysA4Np8t8MOO8T7gHv9nHPOaYFFS2HwZdq/xBQhxiWXXBIzK+gZAitlaMjelzIkkF3g0EMPjVke0vR/yoAgNTmTJe5XNiaI8KDflMpQctBBB4VLL7003rvwnzp1ahRG8Bw866yzYh25prIz0M7cb/Q/yk4ZYYc4gWcZbSXRDsz5mxTdUnNrqRI+eZZcfPHFUZBFe9FvpFjP9jn6Mc8J8Tr//PPDwQcfXFDSl+uj/rsJmIAJmIAJmIAJmIAJmED7EbAAoP3Y+szVESgXvV3d2dq2N/ZMZQDAPof9j0AjsmkividwI2svk4i+PWxTbauNjxaB1GGu/+dlJlUWB9ly+MSOoh/sJdjGsOeSERabDkE52FLInsiyEGTDVIZYPmV3li2YfiIbd7ksnsqEqSyxWs61VMu2pyBAyytQLmxa/K4sGtwX2Mf5GxkATj/99PD73/8+YL8kmAQWzbAsJLYx2pDAOOp3wgknRN9Fe3L3nWwCJmACeQQsAHC/6FACpO7Gmc1ASs47nPkIAxgMZFOL5w20KDAOMJSCcrz++Mc/DqeccsoydeE6pPknYpprK6o93VFOfTm9GMQz2FDqdNK5pw6zbJnkAGVAQxr+n/70p1HcwLWV3p3BDS9/bQwC5OhNv2MgeN1118X6SbxANPgWW2zR4nxaD5xBpQaHcqLqfKyhdNlll7VgorWnUKqS5YB07GwwoHxaj506KfpYAgPSWOFApI2Y3BCRjJNPauY8MUBWAIAjmEwNlAunLm3OJierlgjAUc7ACE733ntvLKuyE0g8onKkFVQGAL5T5gLqceqpp4bTTjut5gMtHPA4yOUcp344W9O13NPyZQUAO+64Y3Smk+6KtFcaIHK8HMCpYCTtK7BCTIODli1vMtxWAQD3BOzyBAASpKif5gkAuPdw5t5zzz1xciwBikQc2RsWJzr70PasBca1J02aVLiP2F99lP3gJMd0qqInE8GNN94Ynw95Ezjqo3bjnAg3+EFxzJZGt6tvaoLHdagLv2s/IvQRtFDutB2KKfhx4n/729+O9w7lp6+mggjKkL2fleUAgQDZCcgKUmyTAED3Ciz23HPP2BZXX311IbpefYzzIN4gQwXMKA/PVARQqqfuN4lSsnXTs45zsS/HISD46le/WvIdg1CB8uqZyL1AeeGRVX17otShr2tfzARMwARMwARMwARMwATi8nRkWCsn/jcqE+gIAmm0dursbE1GvraWV2u0Y+fBfoE9D+c/kb4KXNA1ZK9o6zV9fP0TkE0IWw/BVAqowk6MKEBZcVlWERsgdlY+OY7gKS0NQKAcfYrgFp6/CqbBTqJgD9kC+cxb7qBUBoD2tK9gS9Tyv5QNIQR2MDJiEJhEhgzsVSy1QRAItmMCZLC/k922vZdz7ahehO0dgQPL3ZL5kwy1nfGs6qj6+jomYAL1ScACgPpsl6YuFRHQDI7ZGBSjfCTtc97gI08A8PTTT0eHuBxkDAx4ma6//vrLcCMdEynLeenqXAxCiKTFIcagg8E5G1HYKPOIzGUfbTjvFUXOd1klopyZOMNxarMxkMHBz4APx9qXvvSlMGzYsKhyxMGGypHroBCmjIrGpS4MiB555JGYBh0+KEUpKxt15nooSOU853vqgfOUjfOz36677rqMKIJzMeAcN25cTEGURhszoMRxynHwZcOpy0ANpyGM2SirotBJaUY6eH6X4CFtBKLNYce5GeyShQFGpHViEIy4gOPkSGXdeJaBuPLKK+Pa50T8s+Y6QgWdn+vTfl/72tfiedKNiRfZAh588MHY3hrs0h5ElROtX8sNJyxOburPAFeDVq6Rl5Y/KwDA6UyfIEWc7gdEAZQTNTCOZthRH9qA5QX4jvalb6AGvv/++2PUe97WVgEA10FYQ6p7Lc+AsATRAn2bMuQJAGDPRIW2o49LsDJhwoToaP8zE2gAACAASURBVKdtaRv6IH9XZg5F7NPGXOfaa6+Nx8KWpRZwJtM36SP0Y/oz7coP59OyApQLMQ79jS3rrJYAQE53Jhjc84q05/qUlfJTViZgKPm5JoN27l2JPOjD9G32I/MAZdOEL08AQLYAot6pE9fH8U2bwmWvvfZq8Tx67rnn4hIO3AeaPLEv9UNBjFAob5MAQE57ls2gvciioTpzHHWgf3E+xAuIjxD60Kd5DmjpEq17SLp+vh8+fHi8LO1FtAP9muUZeFaky4dwfZ5VgwYNis+NvDRuPJs5L6woI30aIyPPgmICsFrewz6XCZiACZiACZiACZiACZhAcQIWALh31AsB5p7Y0rBNzZ8/P9rccI5il2E+25Fpw5UGHnsGyxyyjB3LH2JbwJmLXY6yaZNYQcvytafztV7aqyuVA3tGusSDbIK0Nxu2Duwl9AstC4BNVJkVZeNjCVic4nzy7OV7BTdha+IHQRb2Nn6w5yAaUGZGBa6k/S7v/3zXnn1Q94fs09gtWaIV29CJJ54Ytttuu1gsbL0EnnAfEbhHBgBs2x15L7dXPyUYjYA+bOZ8YtNVBoD2ZN9e9fF5TcAEGpeABQCN23YNW3Ki6YlaZoDCS4+XIg6nrDO32ICE9cgZMDCg4HjSdyMoyHuB4lAjtbecUjjbSPNN9C2DJbZUSMDvRJ/ipJYqUxHwiANwxKcpwZWq/09/+lN0jKVpoBjIEXVOqvx0LXilEcd5xsCOQc4dd9xRcJDxPYpI1kKnvHkZB1grHacn56UMDJhQSrIvXOVs41r8aPAEMxyNLLtAvfgd5yWDENZYhyXfKd0/x+Ew5LyUh6hgpaXi2vyf+pFWXOulp+VFFMEAjjJxXlL+o3JlcEebMBjGybr77rvHlO8IGXAaUjbq/utf/zoerzXWqAttx/rladvpZsABjGiBNcvpYww2pbbFqY6Tkq2tqeN0POXn/4pexgE8ZsyY+B2D/2xqt6wAIF0Kgwkj9cWRjBOWLXWa0s6wuOaaayJL9UvUpETK5221EABwr3HPcT3au5wA4JVXXon9jfuL/9MfSC9PNPj2229fEHukmQ0QFHzrW98qtI3EHorwZ6JAZg3OJRGMlkNALY3wgnRa6UafkrBCAhv9XQIACRjSzCCUm2h+7hNt6fp/3NcM3LkekzI9x9iXexCxBJtS9KciAAQcCKAQE0iggnCJ+2SbbbZZRlxEXbkGmSYQ0yiDAuw23HDDOInI689E+hNZr6U3eOaSeQORE/cI4iImXPvss08UKHEvc9/xQ3l5/vC8ow9TD9oBxty/WuYgTelPuRALcG/yvOWZoeUVfvjDH0YRSbEJHMYRlO0woZ2oG+0Gf2cAaNjXvAtuAiZgAiZgAiZgAibQJAQsAGiShmyCaiCCl82NeStz07vuuivafFiajzkuATXttWE7k22LICYt/0iACvNXAgoU4KJMo0oRT5n4OzYqRO+cx1vzEJCdN7UX0z+xbxC8hR2U/7PkJba1NAukIsL5xOaGjYs+jb2YYBDsMth2sLFwTv7GJyIYbEb8n8/11lsvilAIcuNTQWKiXMsAi3I2VcqkZTKoN6IdMv9iy8Z2jpCB7xHPsMwo4p6JEydGGxVbsQCSeukx2frn8cCuBQOW/cTGSDAR9re0j9RLfVwOEzCB5iZgAUBzt29d1o6BDxHLcpDxyTIAOMvTwTGFzw5QcDQRIY0jVRuORda3zkZcMzlgYCGHOPvjSMPhzmCcF7EG5TqXHE6oEImSV+Q55cLhxhrZDFL0cscxyDFcnxd6Gl2LA+7AAw8s2wY4wKgTSxTIcYxDjshZBkWpE0x1/MIXvhAnG3Lw4RzFIZnHT45o2OFERNygLAacG+HFrbfeWohcTgucjWC+7bbbogOYc2qZAwahGAVw8mYHabQNaZwY4HJ9HNsarOKExDHJ+bLtoOviFCZiWlkHGCyTHQEuDIyzx6n+1AunMaIFnJr0Ma4HUyZbbR1M0g7wR2Aipyz9DAcvalz1g2y2iKwAQKyJbkcEwiA9r99rPwbFo0ePjrwlAKAMRNDnCWCOPfbYMGXKlNhnKSeOXfoAWyWKWo5hkM45aGfaPBUAKOKe8+OoZjBLlLyWpaCfIOpAoIOjO9ufOB+KZXhxXiLV0zaknDwbcCDzfZanJlRcB8c6fFVXHPlMylHg83cprzknAgDOSZtxDi0nQNQ5zw2ydRRLy6V7FIEQGTNwXCuVPm2CmAkRh0QDqg/HUUfaSupu+jPPFPpm3vOIZ4OWRUEccvTRRxeWEoEbS0DwPMsy43mEqILvuUd43jLpoAxE2yMGQHBTbKM/siSF2otJGm1DnSQogmfeBHL8+PFxKQExQYiBmID7NWvk0PEIjziGjbZAdML7IG2zUvdF2YesdzABEzABEzABEzABEzABE2gVAQsAWoXNB9WQAPPaF154IYrccbQzX2W+z3yZ+TtzR+b9v/zlL2OG0WwgTFuLonkx5UD4juhg5syZcR6P8ICAGuaxsjMpUETf6foESGBDwY6HEMCOwLa2TP0cn+cAVpZDbCOyh9D2abbSampAf+E82KDohzjV+dTv9EdsUtiTFUSV2qixo2IP5V7B9pUGqpWzEUrgILtMWgfZdfQpcY6C9hQ8RnZLrk3fxw7HJ8uFcj+xFCRCAIkWygkMquHWHvvqmaA6697Hrsc9jjiDTK7YQxE5ECiEAABbIcdUYo9tj3L7nCZgAl2TgAUAXbPdO63WUswSKcr6P0odTyprHKBZh27WwUTKJNJ7MdDnhYlDGacfEwAG1wwwOCc/RHzjeMRpyN+IzsUhzP816Mo6zNOXMA4ponLZtL41Cj4cjezHsQyu7r777kK0qiYacrRmHZZ54BmQ4VhH6ahIZeqNo3a//fZrtQBAdeH81JkfnH5M4DW4o/xMXODHoDQbsZ4tL+Ui4hzHo9JbcV6i7RnQKFuAro3znqhh2pW64QBkgEq7we3zn/98YZKUdWJybRyDDAiVwYHJlaK6+Xs6mFVZNYl64okn4vGorJWmHYcw12zrYIvr4pDF+Qo3zofzHmeu1j/Pm8xlBQBy4iMmoF9lB5FZ/lwXzjhI5ehGbZ5GgqfHfPe73221AEAD/OOPPz6uycUktloBAH2DtPJkzlB6/7R8UjhTFwbDiEXSfsDg+N577433czGFPGpqOJKFQk5jrpsKACTS0LUlANByCtSVPkbmCJYZ0HOq1IOSY3Dmf+UrX2mR9p57lolNmoWDepLyDMFAuswBmUN49qUR85pQpZ86F/cS/Y6+BTPankkFG/eVxAKpAID9YIfwhmv97ne/ixO97D2gCdZLL70UnwecT8897nn6gSYqykySFXTwd4wytGO6SRSSnWDq+c5yHrBko62Y+CFgcAaATntV+8ImYAImYAImYAImYAImEAlYAOCO0FkE5EDFHoCTEBE/4nSW2GS+zzyXJULJOkcwBpn1CORpq72H+jIHx+bFnJh5K/NURAjYCVmqD5E9AUdkHFCAkSK7xUv2QX5XZgAFS6T76P95QR2dxd7XrY5AMQFANoulAsqqdXCr/3C+1G4rWy99FdskYgAC2fhEcIKNHFsQf+M+wiajJQMQA9B3+Z2+iyiAe0r78F12S23WxQilAgDuRc7PRmYDbLI4xPmespHhgMwF3EuUp1G2rMhIwXp80hbYeHlGDRkyJC5tOnXq1JhVk6ApngG1eEY1CiuX0wRMoPMJWADQ+W3Q5UrAixLHPJHLctjjcGNdbRxk6ZYdAOO4IyJZa9fjEMbByKZU/vyfQQWR0gxmGBAxcHnooYfiy1YDLa6ddXinUb8oEkm5jmNSKd533nnnqDCW45Lzsg+ObikgGTBpklxp4zKISteTpy44Fom6TRlUmwGAQYWOIXU8GQngoY3MAUTKcw1EFRqYFSu3Jj6k7Vc2BM5H1DtreUvQocEMzkqckWovtRMDH7hlszZkr5sVAJCFgQhrOTWzAo5UcEG5yDCAAIA24RMHKgMwjtP665W2EfvJEcsnGRdwjPN/2gvn6gMPPLCMCCI9f14GABz/DA7ZygkAqBPCCcQtUs3i9GUiyu9Zh2xbBQCcD3HHBRdcEAeo3BNpBgDdF8oAgMOeSYbuK1L+Uzfub45P+wH11X3EfUp6epTzqQAAoQlLTFDv7LHiSr9lgsJ1yIyBUz8VACDM0GRHx0gAwO+K/kfsg9iEDVEBPCvZeAaRQUMbqmrEJ6xtlk7qcGpfeeWVcTfqS19kLTC1e3a9OL6HN5H+2hB6EPHAxIlzUC/6FM9N+rNEJ1//+tfDZZddVnh2UA4mUzxjiYhIJxtpn6E9UgGAJnxMxojil0goVXZnn9cswUF/oV20TABZHHT/pM8znY9lWXgWcf/S/jyneb5kNxtEKumR3scETMAETMAETMAETMAEakfAAoDasfSZqiOQFQAwbySYhGAiHPDMHcnySMZCAkVYKnLChAlFbQfVXf2TvSkDWUyJ6MWOuWDBgrDvvvvGOTjzauwJzHvzHHrZuXb2+nmC+taU0cfUH4Fs2yt4SXbjam0bqa2aPsf5Zf9M/5baXWS/JWsA9m/shgRn4IDnE+c7Nh8JAFg6QME3CqyT7ZVPxC7si40qtcXm1UWZNvmblnhVBl2OVR0qtbvVXwt/EpCWLilMexBIg0AI1tjeCK7B/k2gDPZjbKYWANRja7pMJtDcBCwAaO72rcva4QxkGz58eEwzrYHQUUcdFQfsqdOMv6VpoHF+4aRj8MGgAQc5QgI5uhnY4AzE8Un6LwYtDCxwDOKkS9fsUlR6CknnkWiA9axRGLPxHc49lMWk7ub6lJWIclTHiopFjUz0ajabQV5jSD3JoIH0TZwHZzXlIGU66brTwZQimXEA4/Bk4EWdiX5GGJGX0YA6w5EIXgYelJOBF2pEHNaoLdlwemYjdLNlpixcAwcf7cVGGRjA0BZwTh24WQEA9WRQ+dhjj7W4lpy42esddthhLZYA4NxEaDNwYuKXZgBQdLIGvDBUe2eFBhJ/VKu6TM+DQ1dRywxuqTvR1RIJ5A2C8wQAZHrAYZsOAktNBmgzHLI4gSk//HEM56XY72gBABHpOJA1EUGA8Z3vfKcwcS72QML5jXBg3XXXbdF/br/99pgZQcuFFLuH4IDABxFNNQIA2jON/iftmJzeasdyD1Ec44h1OI5+xT3EfYZRQFlJmASwHuG8efNin+Ue59lC3dgkUMjev/xNIgDuTyZblJGMITxfKDtCGu4H+gNiEFgg9EG4RDtIBEWUPc8lyqgsKMXubyYqCDK0cU6JMdK+mZ3U8ruWHKFOqSFEdUuPp26w4LnPchXKrMIkEGY2iJTrff67CZiACZiACZiACZiACbQvAQsA2pevz16eAHNJHGoEQ5BCnHk/9iA2ltI888wzw4wZM6INEPsd8+BqRP3FSsCclqUOydzHtTfaaKMoMCDIQM7/Ulk0iwkAsAnI3pDapKp1Cpcn5z06i4DaPrVv59lPqimfxAMck/Yb9ae8ZRrT86fZYRWpnv6dzAHcZ9xT2K7o+9hr5PRnqUzuAexFfIctOt3S9P0SAFAmbFLZ7LjcW9iOOD82qrxsA9Ww6Yx9tbQD18aGRR0RV2AXJiBR2Wex+RL8Q+CgBQCd0VK+pgmYgAUA7gOdQgDH7BlnnBF/lMqcCGrSevHSlDM9dfzhIN9iiy3i4IANxzXKOjY5pqWCxNnGIJ0Nh9zEiROjI7JcxHkKg3OhikSxh3NNGxOLMWPGxGvycidqWWmdOIbUPocffnh0PmcHMdkBvQaDSh+kuqQRttUIAIo5zPieCGfSkEsdipgCEQG/y5FeziGusjAwJBqftmDARl0nTZoUhRdpFDsCACKd00kRbUH0fCUb2RZ22223OLhEJMDGulZc8+CDD46OTlSoaaoonJvUR+xxJGrNKZzl1DHrnKykLNl9cPizbIXqT5srorsYxzwBAANr6gDbcqIR2JLyncwIqYiB+4BJaHYrJQAoN7lUn6wmA8DQoUOjIl5p7hn4IlaR0CVbPsrAPa41shCHSFjDOXDqc8+XEgBIFEPEOANspa1HrEMmkEoyALAPohSO0ZZO1Er1DwwLRKz//e9/L6iwEa4gklE6Nu47HPf0O/om4huuh/Gi0k3PLvqYnOX0AZ51LJPAJiOCBAD0e+4b+hViCiYh7MP9mLc8CfcxEzSi8U899dRC5IQmZQiSyADBkg6IoGg36pRNY1isTtnnE8dSNsQKlFnvAs6HOEziJJ2vXJ+tlKX3MwETMAETMAETMAETMAETqIyABQCVcfJe7UMgnUOmmQFlI2AuzHKfzLGZK+OglE1Adolq5pES5/OJKB6bz8svvxztadgmUrtLavuqdA6s/fJSqVdTzvah7bPWkkBe/ygmCKj0uqXsVNX0H9n7VEbsTdiXuK/o+/wfBz8/2JSwFXEfYP9auHBh/GRfrokYB+c/9puBAwfG7BxanpJ+zn2oJT1le65kudxKmXTWfjDBDrjyyivHH7LOPvLII9H+THATWUF5Zv3qV7+KPwTk4F8otrxpZ9XD1zUBE2h+AhYANH8b11UN5XilUKydhfNKGy9BUlQTRYwjiH0ZTEjFiKr35JNPji9LBiFEvvISTTcGF/wNRfCsWbMKmQG4DmpFLTnAMWkKJn7XwEdZAzgXP0T4kvJL21VXXRWje9kfhy6OdJ2P8hLZS1pwpbdOy1fNgExlSo/ROXGq3nnnnQXnM2xY96yYAICByIgRI2KafjmncaBPmzatYuc/5VFZGOzBlFTninw+5JBD4ppr6YA0KwBQCntSw1cSYU19iY5nzSTVTX2DeuA8ZAKGeIT2Zb03BpwMNuk3EoRQXilPVY+0nNW2C+dgAkgfpv4MfCUAkMAi78bLCgAY9JJKjslqJWmgsgIA+irXqxcBAG3AAJi2oawIOCQASPuP2EgAAEOUxsUEANy3xcQRbREASLiDcAHDQWvSj9H29AXEBjIwkKWCdP8wQNXMMiUIYaS4RrBCphAN/HVPqh9K2Z0KhKgn+3MP33LLLYXuhfgAoQTiFu2vJQDgyj3EJIOIBepXzPmvE3Id1ouj3chIwiZBljKkIMJhUjdy5Mh47yEsYHJD+bL3dfb39BnF/zkny5PwTJUAgO8QSCA4aMvzs65efi6MCZiACZiACZiACZiACTQgAQsAGrDRmqTIpQJcmDNj+yOb3BVXXBEDfvbZZ584J9W8UiIBLVVZzu7D/qyXju0IRx4iepx5u+++e1xKMl2eLy1bqfNm61CqacqVr0matctUo1xQSTV9oxJote4/lA97kqL5sW3h9EYQwH2CnZXvyBSAOIDgKwVkYfvC/kSwEzba/v37xyAybGYK6lKdFASU1lHLW+q7SsQ2lTCq5T48fwiAkgAA+ziCIexk2DZhQz2uvvrqcMMNN8TARDK3wgQOWua01u1Wyzr6XCZgAs1BwAKA5mjHhqgFL2wGA1IAMignlTkvSBxVDCR4IRJxLGeflgvgxYhTnQG4Ul+T0h+Hb7px7rlz50aHFOsZaZAgdaHWyeaYbErqrAAgdb4pOpuBj5ztnIMUPjj22NiHevDSZ2CTN5hr64u93BIAeR2BcuBcJdUQAxSpoSdPnhyOPvroeEi5yH+dNy0/UcCss6b2wPmLQzzdUDh+4xvfKAxs4IMDkwFPdl32Yp0Y5y/l/M1vfhMnYgyiOA/tx/9pE22UhcjkLbfcMjplSbGOCpX+o/TiaqvWCAAUhc21cbyy3lxWAFCKZVYAwOQUAUAaeV7qZq53AQCKeLJDiDX3a1sFAPQrRYrnsWmLAEBp+3i2sJxDpfeBysH9RBuyBADHSwyDwIW6y3HOEh2nn356i+df3iQnvc+KTQa5Hn/jXmDihdKarBCf+cxnCngOOuiguMaYykMbIMZIn3+6D7JMJbagXyKyIpOKnsPUR89mri2hApM5shnw3EPYwLOBrB3iKRFAngGHMiFo4Dg9p9kPwcK2227bonhtfX42xIvShTQBEzABEzABEzABEzCBOiJgAUAdNUYXK0p2/qglHjUvRHTPDw56lrzTeuX8HWckwnbmqZWmF2duShZQ7Fwcy1ybuXQ2M53m8gr+qHSeWs7hW+l5ulg3aNrqlusP1Va8rf2n0uh8+r8yQWLzwTb0xhtvRBs8diT+j50O2xHZAagn+2BrYh/uTY5fe+21YzZXgrpwoiOyyW6VBEpVy6lW+2cFAGQlxU+BbY6gNC05ir2LgCMyhbJ8AgE61N0CgFq1hM9jAiZQjoAFAOUI+e81J8BLnwEDjqwpU6aEY445Jl6DwQEvQ9Y4V2SsFLtE8w8fPjwOHPhu8ODBgZdrds16zjtz5syYAYBNAyo5jNOo/EoyAHC8nFIa5JN+G+c5G0sYkJWAjf0oDxHQiiQuplhuLdTWCACoM45q0qMzIaIe1J2o5L322qtqpyeDStqQiF2cdFqSgWhd2i7dsgIAVJD33HNPnEhVshwD52ZAibOTSRiOVJaCgIPUqLQtAyf2VVlUBgZd1PH73/9+XKpBog9FMlc7YZNogeszqKOtYYoQ4Vvf+lZM+15q0J0VAFA+lgDAgVrJ1tECAMr0ve99L9ZLSyeQAh4xhpzJWvMd1a8yAMgxjNOZpRKKLTFRSQYAovO5hgbHWU5tEQAoYp/086zLVe2mdQVp+4suuije/yihudcQw/BMgxvPjPPOO6/AgesofT7/TyP/9TttnYqQ+D8RB9l11jg/GQB4PmqTAEDLU4wfPz462bMCh7Svps8q9XPqRzTFueeeG9MfsmXLQD1oX93PfKJqZskDUjFKmJC3DATXp/0QgSHC0L1Oe9N3EPCkW1sntNW2r/c3ARMwARMwARMwARMwga5OwAKArt4DOq/+WXuaAgOYEzMHRoSPA/GII44orMEtmxdOyBdffDHaGCsVAGDPevjhh+MSoNgUsW9kbVeUSdlCmb9mI5VL0Srn8PV8t/P6WmdcuVx/qLZMbek/lAU7TDUOd45BlKOlObA/YRfEJobdCPuYvmP5XH5eeumlmC0AQQD3JbZQZQjI2qsIKsFmyj1I1gAyp7bnlgaJVXKdrACAemHf1TMBNrC48cYbY9DOz3/+8/i8or4ErmHnTu2BlVzT+5iACZhAawhYANAaaj6mZgRIl4PjmJcigw1egKxLP2bMmMI1eAkjFGA9c6X//9nPfhYzBWQHCAzEcRBLLMCgg/T3TAIYXODQkiMx65SUc5i/UxZ+0gGAxACo9lhbjMEV5cK5x/85ngHJU089VRiYlBMAMGCgjAwMuK7EBjiymdykKck10WAfnKpwYkDEwIk1u0844YTcdkEwgQCAyUvqrEMAMGHChKrbkrLBcu+9945loO0oE+3IJCzdsgIAnLmsh64U8ZUMUDUQ5by0I8KP2267LToNSX0PQ8rAoJPzUUfagt+1oTplsLX//vvHa+OYTcUAlUJIBQBkAOD6im4+6qijYvq5UltWAEC5yM7AJ1u5/sK1GDjusMMOhSUmqDPlWGuttZa5NPcMfVQp8FimQY7ucuzV91lagv5F32atLwQAZL4QPznnUcjTvkyytaF+3W233WJZ2TTA1d9pC/p+dgkA/s7fSLuHM517lTpkN8qoyQaZN7i+sg8wSSAtP2ribLaJs88+Owp3lAqQfqHlK6oZgEughKN76tSp8X7lfkS5TNmV1uu0006LGQAkFuEaTIZ4HqXXS4UAeQKAlBv84UZ9idKn7uqLCBouv/zygsiAZ5ZEHKX6Zyo4YD+ptmkjhDv8cN+98sorMTJC2UTYl7JwPM8HfQ97hDuUTdkS0uvrucl9QdYEflf7/fGPf4z9XFu5/lrpPez9TMAETMAETMAETMAETMAEKidgAUDlrLxnbQmk9hEJypkv4qjnB7sO4nfshNgMmHNqKUhsRNgmsNsoi53sbyqlzskcnuVIsVVhIyCbANntim3pXN3z1Nq2uc/WWASwGWEX01IAlB77JllOdZ/wmSeU4f7kPiUrALYxAv+4F/U74gBs3vokSwCCAGxpsvHzd+xwWvqD68uuLpIqR17GT/2NfbP3crl7OysAyLYczyR8HgRQsQwAtliWB5A9utoMpI3VM1xaEzCBeiJgAUA9tUYXLAsDbpxvvAzlAMehTmQ9jntUfmyk+r/rrrvii5wf1qYmmjy74ehj4ECKLgYici6eeOKJ8Ry83OVIrGQJACYPcloq5TyKPaJa+R1HKGmytTEYYSKCylhO7rSMxQYQqYNS1+E4rq1BQWsEAHKek5YdB72c4nwS1cs6adVsafkRITBJYrBHGXfeeeeY7ijdSgkAqrku+zJ4gk3qCMbZSF8gnRKfsMehrkwAcrhqwEk085e//OV4jkqXIEjLmS4BMGLEiLjcgyLhDz744DBt2rSS1coTAKCCVVqscgPOzhAAsPwC0evciwzGS2UAwFlfawHA5ptvHplmB/F811YBgIQRpAxkTS5t5Qb62k/3E9kwiD5g0sH9wBIkM2bMiOXDMY44AJGAnNtEyCMiYrKSTjRKCQDoZzwPKLP6NRMO+gSCKfV59uGZes011xTqwzIcXI9nbKm6pQYW/V9OeU7G85TzIwDAEIjYikwHCH8Qh9A/2JjQwILICZ7TiAB4JuYp3Pnud7/7XSEDgEQMnJMlJaptk2qfK97fBEzABEzABEzABEzABEygOAELANw7OouA5o+y52DDIcKW+SM2OTLGMd8mpTiONmwWOAuxHTAX5btUAJBXD+wXN910U8zuSGpulrNjvk2gjjcTMIHyBLADYSviPiQIBHsQ9inZs/NsULJvy86bBqPoO5YTIKqegCdsUPwoIE1LB2CD5/988jcCl/g/ggSeB9jAKE+xjKJ5tUttYaVqX04AQPkff/zxmDmXQMH99tsv2sU22mijuCyuNxMwARPoKAIWAHQUaV8nlwADBQbv++yzT3xJM2jgZUjaLS0DMHfu3Lh+PS9wbB4jlAAAIABJREFUHG5Eiir1vJS8Ormc+kS7E/XOBAGnGw5MHHDVbmnaav6fRrzyfyYKRNHrb5wfJzgOOcpWzqFLfRUlnGYbKDYI0cSHlN7KAIDggYwIpLnPbkqPzuQHpSHOccoEF6KCL7zwwqqQqD4MdHDM4rzWdvjhh4df/vKXLc5HFDKOcbUTDmJlAKjqwpmdqVdeair44GT/1a9+Fa699tpCVgAcrShLaReckShGlbq+2nLIQYng4c477yysg85SA6kTOe+8jSYAgCfOY4QcDJjhjgCA3xV5Lx44gOkTTJyLLQGQvR8qyQDAvV8stV5bBQBMSJgkEKGOmEWT/HL3rdoWZz/3H32BAb0mMfQFHPBMXOj73Ku77rprnJggbEINPXv27GWWMCnVF1VXyoZBIhWjaHkGTWq45y699NJChoNDDz00CgD0fNR1svXMc9Br8sW+itjneqkQhzRuiAHIssE9oU0CC65//vnnL5PFgetxflh9/etfL2Sq4PwYGhFKsFUqyKj2Xvb+JmACJmACJmACJmACJmACpQlYAOAe0lkEND+VvY0sdNgicNSTLY75ONG/fE8wCEEvBAMxBydDIYEwqQAA+6OW6cMmRqQx81RsSyxJx7KR/D0v+2BnMfB1TaAeCXBPyoatoDXZjvg9L4AnrYdsZ2nASZqlVzYg7I7Y7LBB839sdpybe5llPrjHsa1hh8R3kAoE8B2Qah+7Emn3dX7KoTJyr6eR+KlNrJwdqpwAgKyWc+bMKZwfZjyvsJtiG/dmAiZgAh1FwAKAjiLt6+QS4OXMi5sXIGsFMQgnGhrH+pZbbhnVvKTmZk0vXvI4zHEyk2692MY5cFLiAFYqMPafNGlSiyUAymUAkGMzHbhozXCtPcYkg0h4nMtK6Y3jDdUwTudsSp/sAEJOPAYZDA5ICaRURjjzSNutTamJqlkCQFHu1GXbbbeN6ePllNO64Dq/6luqqyqVOxOsddZZJ+5KeTj2Rz/6UUyrnm7VCgA0gKykLMrukPLRQI5P6vrNb34zppFiY6CFs5bU7FoiotyALo+F2oxMAkR9ay131Oc4erPlSa/RGQIA7he1OY7hapYAQCTBvTR9+vRCvYgulwCA+7O9BQBM2HHUywGdnTS0ZQkAzkV7olJGmUtKMbZKBQAM+FEhb7311tF4oPuDNISk+eL5xjOA7BT0OaXtx1BB9gjETun1ymUAkBBCYgy1K3xQW/MM4n6kzch2oSwkEgBkJ2GlBACa+KSp2rL35auvvhqf16ma+sorrwxHHnlkzAigjeUYUG1TvvSamoDRJ3nG616inEzkmKTltYdfpyZgAiZgAiZgAiZgAiZgAh1DwAKAjuHsq+QT0BwUZ9/kyZOjzQVBPXN45tvMKRVtfPzxx0eHP/NK5qo4BVMBgJbwYw7PMnpkksTpj+2RZfy0BF420MhtYwImUBkB2a2rTW+fZgDADqlgPGxeqQ1JwgHOL38C9nhsc9zzbBIMcA78Ddim2Ef2OtWEe3/w4MFh3XXXjTZHZSDW38vZi8sJAPBxKCgP3wSiJMqEfUzLwFZG1XuZgAmYQNsIWADQNn4+ukYEGKjjoNdaOKSmnzhxYhQAfOUrXwnXX399vBJOXNJ4kS0gL1qV6Fr+xprlOKMVKbvddtvFTAP8zguXl3tWAMD5GRSk6YEYKJDWHZWhos5xouLIYiDBeQYNGtTC2UU6cBykbFnlcJ4AgMEJ5ycCFucZ9eK4XXbZJTqYs4OdagQAGmxQ1jPPPDNmCqDeTIgYVBG1zEQHZzoDqHJpkTgf5SGamKUatNEutBHLLKQbAgCcobQjmzIAFBtIwQL+TOJQb7LsA+dmokYqJ5hoGQjOl9cH0uvffvvtgfTuqeO1nICkXJeWAODHP/5xZAo3viPrBIIQtrRvpXUlXfqOO+4YB6SUnfR06RIA2WtnOVW7BABOVZyr9FPam7XhSy1ToBTv9D+Y029wXOPc5v+UmbRVOLc5nwQ2tAkTctqX+1Mb9xxCE6XKTx3QcuhrEk52CtLFS0nMvog1UgFAlk9bMwDoWpyXPq0sIeqHxdS/aUowli9hjUA2+gKsb7zxxlhv+gX1pP6ksydKHmZwph04jt9l1EgVyXn9ECYoiImY57kDO1IfkoFAzn6ux7PksssuKzzvWKaE+pWbwFAvUu/zXKBcPE+32mqr2AfyNnFIxQKIbI455pi4PIo2nivcG2RzUB9QlgjKzbOfDCbc+9SJNv/LX/6SK/ood3/67yZgAiZgAiZgAiZgAiZgArUjYAFA7Vj6TNUTkP2FOSr2jXRj7s38kXnkWmutFW2IClQhSx0idGyBstEw98TOdMstt0QbBzYcgpFwArJl7Uvl5s/V18ZHmIAJVEIgtTWlgTLFjsWmJuGAjsWGiX0Kuz6f/CiLJ59kyuUYnjH8EBCE7QrbM8Eo2P355PdslgBsfFwTpz7lYz8FDHJOyqCstfyuoCY9i7TEp58xlfSGyvfJyyJR+dHe0wSal4AFAM3btg1RMzlKSb+Nc1cDeJR4ROQyKMdBTXQraj0cW3Ku5zl/cazhTMeJheOK/0sVTGpq0uDjjFbkbBrdCjAEADicuRY/99xzT/jqV78az0FZ11577fDYY4/FVN4MJjj/3nvvHR312jie43BilRMAyPHH5IT09ExQWAsI5SJp7Em/nm7sL3EAymeuj+rwrLPOCj/4wQ+WaXNNlig/znTSkGsdcnYmMwIOcfaT2rlUx2FwgoqRshJZr4jdESNGxGUZ5OjXOaoVADAIY5BEHWE4duzYgogD5jgFUXvLiVhOAABHJnRkLJDjFcf9SSed1GrnopiS6QFxg5Z6oN1JPYVTX/tkWXa0AIC6nn766bGdKNMee+xRWBohT+whwYjUt0SRE01Ou8OPvpYKAGhvLaVAv0AAwBp62lgOY7fddisobbm/tdWDAIB7gXpxL48aNSpGAWjjmUObphtllvCHunNfkSqQewsFL8fwPc8f1vYSG55LLLnB/cDf6eejR48O9AeYch+zTzkBDv0e0QAZGTgP7cTSG0RC4KyXYjldtoF9lIK/3P3C84U+w4822o92zNuyAgD6GPcuz0OEW7S3xB9EV/BMVh9IMzogJpoyZUrhHuWaiCiyz+eGeKm5kCZgAiZgAiZgAiZgAibQRAQsAGiixmzAqshmRoa4mTNntqiBgjGYJ2OHYWkAnHVsBCYwP0cwryXssKExB8cGgL0OO5b2Z96a2is4h51zDdhhXGQTKEKAZwn3OfY47P0sG4wdDVsmn9z/WmIA+xy2XkQCslPzN+x+2Ox53iAcYj+eJ9irOSfnyMt+oMwIfMpJnc1u4IZrPYHWZp5o/RV9pAk0FgELABqrvZqutKmjFOf8ww8/XHAq42hnkM962tqI6EYooBRf2ZTW6flwUiMs0EaablKwM4hXanz+JhGCXtJyfvI3pT/nGJx5hxxySFwjTE5fykHUPg43OeP5xEl60UUXLdNeeRMIrkdk/g9/+MM4iGDjWkxMEEKkmxxsMKhEAJCm7GZgQlQyjjht1Pn3v/99IH29op5LdTKl+ifynXKTbQEV5RlnnBHLL5Y6R7UCAOpH3eGLwptlCxiIsfEdTncEGdSFfVlmodSGSIF1n1B8anJIu7A0gJzd1dxU1E9tgEAFpzHc6Id8T5mZSBY7d0cLAOBP1L+EKLTXX//618gtzaSQMlD/p66kwiNVPYNYpctqJgGABue0HfU777zzYvp6OfnT1H/cuzBhP/oo/HCM0x/ZTxkR+B1nNsz5Hp4cw5IUrFPI78oyguN+n332KSx9Uq4vspQARgrOJxET97OWF0ChzEbEP/cKggLKzO+/+MUvymbMoI7qMxIqkJVhxowZMaIiu2UFAJSL43gmkilFadkQUtx///1xyYM0A4CyI7BkCs8hLdPBs+S0004rK4gox8t/NwETMAETMAETMAETMAETaBsBCwDaxs9Ht56AMuoxr8TGoiXxOGOahS7NvMdcGxsNQSAE2hAQ8vLLL8cAFmxoZNIjMILgHs2fZeexAKD1beUjTaCeCPB8wEbHlkbfV1JGovp5dsybNy9mbOUHuzT2KwRDZBnhM10SFdsb18TWil2fT/ZLfRbZJTUrKYv3qZwAfgKWfWGJF+ym2QDFys/kPU2g+QhYANB8bdpQNUod9jjWiUjHgc6LmnTcKHZJJY3KDuclTqQ11lgjOp2z60mr4nJk33zzzdG5hlpPG9Gy55xzTrwGTuHsGj+aWOBcI9MA++t4jsGx9YUvfCE6phTZymCCtO5EwCvjAC92nIA4E9MtTwDw6KOPxgkIqkOpAUlbf8MNNyzTltUKAFK+nJtzsnY9POHECxKVNPUiYrncWmcXXHBBTNWtyH+il1E9kt4bFWRbBQCayInTZpttFlOea3KHM/KOO+6IfSCd9BXr9AgVWApCk0D2w6HNJLA1gy94KgsD/QcHOSnkFM2MoxTBQb0IAMh6QXp4yicBBNHdp5xySi6yVBhDxDr3njJGKAMAohjujWwdGRDDFdGOjkGww/WzjmIuXg8ZABiMy2nNPc89gVOfpSyUUj/v/uW+wRDGvcTSBQwseQ5wDo4nuj9dzkJ9BnYsGSDxBZ/XXXddFODQt8qtk8ZzhswYsONaiE14fqgvS7yhJQCUgowMANy75c7PeRGIILzBYCJhy/777x8FBdnjiwkAEG3BgXJxzvXWWy88+eSTkVFWAMDzlcwAZPeQiAqRDgKCbAaVhnq5ubAmYAImYAImYAImYAIm0AQELABogkZs0Cowp1aWPC0hl1aFuTy2Hj6xTWldbeyI2GuwsTGHJUMfy/FhZ0M8T6pvRYxmg4rSrHnOANCgHcfFNoGEgMQAurf1LJH9LI3ax9bHxnNHdlR+51nEM4alTxEHkK0YYQDfE0BENmH8FDj/WQ6AT7LX8rPqqqvGcyoTCc8sbF0KAGyWxkqDKTujTtgyyaSMbfGEE06ImYvbw6bY2fXsDLa+ZuMTsACg8duwoWuQPjh5keLQQq3FhqIOBxLf8+I97rjjYjpzRdWWcmZpME/EPo4rHHRKc49z7sQTT4ypydONFzcbE4Vf//rX8VqIDnBs4uzE8c+a5nkbzi5SgSuCVfsgaKDcqIuzG3XDwfq9730vCh3kbKN+ZC7AmZp9WVEv6k0UNo5EOcxQFvI7EbYMRBBHsK/WKkqzHOy7775RCMAkKV0OgLXiiYzXJIe/y1HJwIa0+VwDlulECOEGqfCV7jytZ7UZALKMEGvAL53swWXq1Klh6NChhTToujYDLtqAARhOatjSdhxP+6dZIFpz42jNeDmHYYkDV4M51pwjejl1pKfXIQOFsi3wPRNU2PKZN4jITji5viLJFQXOPiwdkRehDQfuKdLf0ZcoN6xYDx6nMJsi+yVqYRkDRB4ILTiGsuEMpl/CslYCAN2/cpTPnz8/IPCgnWDBIJyMIOm68XltJiECgzyWINB9xEAb5/iaa665THucffbZUQQhQQfnVUQ9/Zu/4UTnWLaskIbnA32LdGBSleLIhumFF14YB/4yPsgJTjvRdixrwaRCSwjAlRT43/nOd6KIRhtc4MB+PA/oW/QfseEciJwwYnBtys+14EYbIerRfUO5aPNyEQ3qb+w/bdq0Qr/m3Dj1eQbQHsWWuGD5B5Yi4b5nU1vAatKkScuIHLgeghHaPTXe0J/XXXfdVi/T0Zp728eYgAmYgAmYgAmYgAmYgAksS8ACAPeKcgRkJ5FdppytTudri4NdNr/UYY8TDlsYNgLsiNi9EOwT+IO9DluSrslxEtK3pRzl2PjvJmAC9UEgfVbklaiS5wB2OJ4t2PBJ+59u+A7IHoBtk0+yjqQbNkqOIQsJIiT8DXxiw9azCPsgdn4JELLl1HOP7xVUlbdPJXXhuGK269a0WCqwyDuev2PnpGxp8GFap/TdIT8G+ytLSzaTrZZT4HuC884999yYmRefDwIAzq0MzmJWrGylmKW2YwVaecnS1vQSH9NZBCwA6Czyvm6BQOr4/NKXvhTTcqGsY+Olh9OKhy2Rr1tssUV0KpWLZNXJWQOeCGScg2xygjIhIOqUHxxNONlQB/OCxkmHA0ovB8qHg/2mm26KE4Z0o1yUleNx0P3kJz+J6/9QPpyv/J+X/HbbbReGDBkS/8+1SeVN1Dxp5KmPUqzz4sdRJkd8doCiDABHH310jOhNHdL8n4kNTkQctqT9ZmmBdOPljtOSdcQVSUxZeSEykMGJTFlRRTNxQtmI0/GRRx6Jx1EfKSIZrHz7298OP/rRj+L3bLXIAJCWFzEGEzVS50slSR3gwvII9AfEFXBlow156VNe2lKOevan7WlD0rC3NhVQOjDheggRyPLAdWhDMk4gOKHtlU4urU9HCwC4Nv2SdOpp29DnEFAgiMD5yoZakv4INziywRZn8KmnntoiGlwZACSs4XwMgnHAIzbQhmCGZSeULSNV19eDAEDl4v4mRRf3PfcYznsG5twH9DH6F/cU4ggi2XmeMHCljWlr6gJPHPXKApKXTYP+g3MccYE29uO+51mHOIBMHFyP88KSpVDozzxnlHmD/SdMmBAFRBIFMQHh2qkAIJsBIDugzf4usQz3EMtbIGSAhzJooFDmOcbfNtxww/g3ODDBof9QTjilQijYEnGhDCHpNfn/LbfcEvbee+94HurHGo3sT3sUm9D49WkCJmACJmACJmACJmACJtAxBCwA6BjOjXoV7ENpwIZsWMxF+V4R/NQva9+q1EmVxyZPACB7AyJzbC9kEGU+ylydub0CLxR0IFtkWsZGbQeX2wRMoH0JYB9T5l6i+tMlafUMxF6NLY8gHexr6TMPmx0+CgkECAbjnNhqsanzjCIIicA+PhX8g52P8+t82LZT22o5x3ux56fsf5xPz9NKfS3VkObcsr3qWatMy+XqIqEWz+z0OS37YSroQgCG3wLbKcGQ+EfSeikwkLJnM7+Uqw/lTf0I6fI05Y71302gHghYAFAPreAyFKKfL7vssoJzjBcPjiRekqSpxzGvyPZqXko49XCo/+lPf4ovTZxrvHR5yeLE5kGuKGhFAdMkvIClTCO9P+no8yYockhz7PHHHx8jgFNnXToZ4py8qFJnrNYP53iiZ1n6ABWgnHdp99AaRrDAUa9NDjfOT314yeFkJFI53RhccD1eiggE7rrrrujQV3p4Xmi8mPUy43fKRRtQDzk8+f6II44IP//5zwtLKXBcduJEe5IdQC9KHMRMwqqZ6NF+u+yyS4yUV8YCriN1uTI34JxUXfiknpSXOrMP6m+imPXiToUnld6C2QkrDmFUhfQnysZyCDNnzozXligiPXeeAIDBH+2Xt2U5VZsBgHPSLoge4A43WKRCDg18pJxkH35gyD2DcpUlKsSe7BO0qyK21Q4MhGlfosC1kRmDTBudLQDILlegDAB8z2CapRzOOOOMuJQH/UOOdupB/5dAh9/FQUpSZZa4+OKLY6p7RcfDL68PcA74fetb3yqIaWjnrFiFMjBx0DXZh7Jwfpz/V1xxRXxGcC8r24C4kz4fIYrWIVMGgKxAJ08QoIwMOObJcCExlp4xKkP2XDxL6RPwU+Q/g26eMXCBRZ7imuwACGn0DD7mmGOiCErPzWqeFZXex97PBEzABEzABEzABEzABEygMgIWAFTGqavuxTyOABfWXmZOyFwQGwe/Y4fAqSU7W7mMdNUwzBMAMFdm/smyj2wI14m2xVlHOZn/az4vuxe/M2/mk329mYAJmEAeAWyjWo4YW1clW2o3U6Ag9mPseDisCXqTDY19eS7pB1u4bIV8ErzIcrgE4/DJ+RQg2Rb7GddPo+QrqVd2n/R5rMyzEhhouVQdk2ZJlYNfGRDk60ntgNgoORfnKRfMx3mULTc9l66j77LZX7L+Ad4l2LrTZUzzyt8aVj7GBDqDgAUAnUHd18wlwAOXF+D6668fX4Y85BVZjcOOSGu9/CpFqIc/D26i80kHw8sAx7BeIqjCeKhzTU1M9EIiIhfnFKphXgDFXjapU/m2224L3/3ud2NErCYXSlPDtXE46sXP91yLyHsckKwpLmUfDrdSCmn2Z3371OmuulHfAw88MIoR2PTylOJNTl8iw0mzD3eJAGDD/3H68ynBhAYUqBF/+ctfxslUNso9W95aCAB40bMsBGnZiTxPFX4SaNB+1Jl2kEhBfQTxCMsUKPW62iJlkjIq1bey9YM3GSaI/NZGFD2O8Lw06XkCABzmxRzFec5PHPlMpCtZAkBlYlBJdoI777yzkHECXoruZj8pKDkvQobzzjsvOu9Z9oGMEakAgCh2XV9ZKbh/WG4gTwAgcUFaHw28lHKKaHc50KV0rcUSAAyMNXDj+vyQGYP+JKc74h5ENfyQip+lA7SxP/0rFTEo8wbPA+51zpUdMKeD2nSgqHoT5Y6IJr0W+9F/6aOkD2OTE19iBZYmYckACV94ZvGDo55nCxtLACAQUP0kAMiqXNP2UCYBlZWJzZw5cwLZRuhz2lKRFN9xDT1XtIwE59pzzz3jfYcRRX0NXunAGkbcP9wXbNQR4QHfqd4WAFT6tvN+JmACJmACJmACJmACJlB7AhYA1J5ps5yR+RxOquuvvz4G7WBHQARAtsvp06fH+T1ZI7XUXzaQpy1zvTwBwG9/+9uY1ZCAGjIRkjVSATjM1yUC0CfzVAkAmCtLWN+WcjVL27oeJmAC/yGArYrnBc+Gck5ojso+n3hWyumcty4958cGqGUEsMdj48NWrx8Fzcgvgp0VvwHPO+yIAwYMiP/nh+caz+JyG1l/yQDKs1tLoBY7plwQHUFQBIZhE+ZTogWe/9j3+I70/NinsdPiZyHoiWyy1JEMtAT28SNbI59w4NwIzfg/f8dvhA153rx5cV/EETzj+Z1zku2Za3BN9uMTuzv1ZGNpGPYj8yv15jObxRXBBzZRjqXN8R0NHDgw7l9tBoFy7eC/m0B7E7AAoL0J+/xVEeAF9otf/CLgRE9TweC8HzZsWO466ZVcQEo6VMg4xYlsZqLCS1WOPc7DC5KHOg4o0lKzXjtb1llc7pq8wH7/+9/Hdbf/+c9/Rgc219LGy49r4SgmuppIWxztWXVgXsRsem1SbrMOOAprXko47TTQwHnLevQqf94khsEF6kOi4/mBj9IVcR4GGLxcecnxQjz88MNj5oFSA4O0zDNmzIjCBtqSiRcDkmuuuaYcvqJ/J/U6a5PjPOUlLrWknJc4avnB6chk7xvf+Eb8JK04m9YNyqoKq2nftH4cR3lwsGojepmo5rzBEQMWHKoMFhjA0PcQDzDQKDeY0vnJhECEN9emfWBK9DntU0owwt9+85vfRBHFM888U2hnzqtsCQya6PdkbeC8bDh/f/zjH8e+RTvS/vxO2dO1jygLyzWkG9ejLdK1m/R3MZejnPsEoUH2ePpeqQm4BtEMzhDQ0P5S8ONMTkUvEgBce+21YcqUKYVB6DbbbBOX1GDjPkUocdFFF8V0/xp48zdlnqBPbb/99uG4446L0QQ43rlvlLZe7VCs3GprjmGZBDJ1MOjmOQFXWFIvzsu+PCfITsByG3nPo+x1EExRRwwYDJB5vhx11FG5Efgpb64pURLfc5/QT1mCgzLy3OR8PDfS5yb9h+cZzzCydXDfIQbJbhzLvhINMDFgMsCzgesyiEeEQRsqA0urHxY+0ARMwARMwARMwARMwARMoM0ELABoM8KmPQHz1uuuuy4G2zDfRATO/B/bAd/deOON4YQTTojzfOZ3mvtnbQKtASTHPufFtnfvvfdGuxh2jC984QtRfFBsS51z2aUS07m1hQCtaRkfYwIm0B4EEFbha8AWjv1UQUCIACQqULASzziEANgUsdXxnJQjHme2AgkJXCTADzsdz83Ro0fHYxSolQZzyZ6aVzdsmdjpsdnjZMc2Shl5F4wcOTIGEGL/Yx/stFyDbLq8L3iW48/A7sh+iLewZXI9gvwoI0sYU26WFmWJFzhg56ecZOZleVtss3fccUcMsiI7M+dCWACvq666KmbrxXbPOwJfAufDwU8Z999//yhIgBu2To4hmwz/h5/EBXDGhyMhQXu0s89pAu1BwAKA9qDqc7aKgFKsKOqfk7TXgJuXBJMEXjKaOOCAwrHND+q5dCKQLUc15eLFhKqOT2UKwFnLyxhFmjalI6tmwpE6N3EmymFI2XkxpROsvDLLIac13HkJEsmtDAycg7JSTj6VBUFpwvMaOusgl4O2VZ0icxDXT52HvJRhyvc4DbkWqkHKm7cGO6fT8gZ5/auSds3WDwcx66Ir8p0BEwOX7CYRSpqmSeWRI72S63MMbc0ATs5ajivldE7PSzloZwY6rNfOoEcqS9gxEGR/OYNxACvDQpq6SQPLUv1Vf8sTsmTLpP6vtIBKyVcsO4L46tzKGEKfFQ9N7NUHVSctg8A5NGiWopf6w5VnxMsvvxzvW54TSumv9bikuuUaWppD6xxWY9DQeXGqIzjgXFybTxzqDCwlDsq2cSnhCv2SgWp6/5UTFKV/z0ZnaG0yygkPPhlM0394Nkg5S7nTNGR5972eS7/61a9iRIiWpDjppJMCGQ7Ut7wWYy2emj6HCZiACZiACZiACZiACbSegAUArWfX7EcybyXwZfLkyWHo0KFxSUucK8yhCYZhvoeI/Utf+lKc08qeU818OWWoIBU+tVQlQnocOziJCAigHMxTcQZVu5UKqKj2XN7fBEzABDqCAPZNbMSPPfZYdFzzLOST7/E7EFTFJ5mHsZNjw9NSxNggCdziPU9gFEFdONPJ6II9DnspdkfZZbP2cNWPwEQEXzjRsfGxRAIBhmQtxj5IABZCBcpGQBlCAQIuuR7BVdgvEYvxjvjqV78aA6Cw0WKzJsCJcrCMMUvKsETzmWeeGb7yla/E7LgIDbB9EoTEUqgsVXzWWWfF4DX5D8hS89Of/jQuCzxu3LiwxRZbRDuLc/L9AAAgAElEQVQ4gU5kv0XAxvkQLhBcRkAYAZcTJ06M9n5slASqch6uyTLTldrvO6IP+BomUI6ABQDlCPnvHUpAais535VWJS9FTrko27yC67w4jZUuO90PJ5eiyLPOvHS/tjzoKUPqJNN5K40AT8vBS5KMBVrjXPXjXHJ2llLpZa/JAIHvsimN5EjVWkRSBJZLfSTnI05O9m0LN/UN6g+/vPbThJLrpn1IzsxyDtDWlI++xKQW1aTWbmICStR2qY3JMuUt5+DOniO7tIBEJXxPnbPr6pXrt6kwQccqZTv3gO49+gb/T1mq/xS7F7M8iwkB1L/y+FfSJnkik1TVr3OkTm2OoU5qgzSFE9+lQhG4ZMsBd93HWheqLUIhKWzVXoqw14CV78W71HUkBMq2EwNmBrOVbtlnQyqI0v/znss6v/plsf7L+TEEkQFBfZrMFKiS2fRMq7S83s8ETMAETMAETMAETMAETKD2BCwAqD3TZjkj80Kc7aRdxsEkcTjOHTIPstQbzh7SMeNs0TrO1L+SeX7KiWtp+UG+5/9kvSPakwAQsgxoXe5qz63rWADQLD3T9TCB5iOQtXGm9k0FVCpAid+xyfF8VlZTgtbIAEwEPU5uRd4r0yfPb2yGPK95nuKYx+4uO2LWLqrAKwIeyYRLhgJEXwQxIR7AXkiQD89onPvbbrttLNP3v//9mAngkEMOiUuw8mzHjvk///M/MdIfAQBLGrOx33//93/H3/kh8OiJJ56IznzOz5KsOP45LwIDovYRIOC433333aP4ALEDGWJYVpqAPTK5IlSgjDfddFMsI+IxsvVyfgQGLJfM+wQhGwGisEFogLAA0RnvN3wx3kygUQhYANAoLdVFyqloWDmA5JDMG8C3xmGeOsjl8JMjVs5OXUsOwNY6JalDdgIhxyoval5WWYdeOQd1XjdgEkUZs864dI34SrqPRAM6nyLBs8eqjfLWuC91HbIKaE21SspTap/UOcj/5fiGq5ZB4GWsdEWaYJabCJb7e7EyobQcO3ZsjIpmgMSAgkjm7JYKM6plIKe0oqKpt/pP6rwuVQcJIzguPY+yEmTLlDpxs+2d57Qvx6+YAIDr6t4slVGgWmYqo+5F1aHcek3ZZ4ueBdy/eVHpatfWrmnI8Qy+JajRoF2R9DJwFOvHYiZxEfcABhbKo3slNbZUwlFtpXsoHexriQKJE1TOtL+kz/L0egzsGUAzkGcCwLEcR7oxokckhFCWgHJ9qpK6eB8TMAETMAETMAETMAETMIHWEbAAoHXcmv0oOeSZJ2o5PGXXY3lJIjFxzJ944onxk3mdbFSa17aWEdk8WbYPOwxLXzKvZI6prVg2yHLXswCgHCH/3QRMoDMI5NkIU7tlXlCW7IPKsMk+2AWxv/EsxmaHSIslbLFlY+vke7K1YE/83Oc+F5eIxVbHMzX7XOU8fPfHP/4xCgD4HYc5vgnOTRaWK6+8Ml4Dp/4+++wTbfQ4/WfNmhWvO2HChIgTeyhL206fPj18/etfj8uKUt7HH388CgU4liWOeY+wtO65554bl1DF0U80P5vqw/nJGoAAQMFiCAuOOOKIuATAAQccUBCL3X777TGbAFkByDDAkgRTp06NYgSWGCCDATZ+6gaTn/3sZzGbNNf/7Gc/2xldwdc0gVYRsACgVdh8UFchUCyyub3q7wlHe5FdVozR1kknx2vAxSdrDJEFgAEV682hSkSB2MxbR98frWXZUeVsjSipmjq19/OhlEAjLWc5oRKDcgkP0n01aWFiccwxx8T7hQwYGIpQHaPGRWQhcVQt7tFq+HpfEzABEzABEzABEzABEzCBlgQsAHCPyCOQiu21JN6MGTPicoikfiaNNEES66+/fjxczqi84JVKCeOEwemPk4i1oEkfTZQmjplsJkQLySul6v1MwATqnUBbbI1Z+51+x2ZHCnyi6HHMExWPM33zzTePGV022WST6BDnWYuNLvuMVaZfnPxE5LOcMk56Od3Zn2VVsf+x3CyCAgQGOOhnz54dI+6JvGfj2Z4VABBwRNYCzoltncwBlBFBAU57MhSQFYAyslEfHP1kAODvpPsn4Ii68T2R/hITEOnPdssttxQEAGQa4FxnnHFGXBaBVP/7779/LDN1oR7z58+PgVYsUdCaZWbqvZ+5fM1LwAKA5m1b16xGBNryoq22CO3t4Ku2PM24f8q4rZNCpbxjMMIkd7PNNovKRQYIKCBxcjbz1lGO9bYy7Mh7uK1lLXd8Lftv9lrteW6uhaqYzBykCGOJDNKOMXhm0H7BBRcUlglp631ZjqH/bgImYAImYAImYAImYAImUBkBCwAq49TV98I2wprJRGc+++yz0QlEKmkiSJUtgPmmMr5VGqWPUweBAZ84mkhhTYQqzh8iNJWhT4KEWmYU7Opt6vqbgAk0LwHscSzXQup+bNoDBgyI6fs32mijGNmPrQ7HdzbTqYjomUsa/Z/85CfxWCLjEWRh+9NSqSwhoP9XKwB444034rICPP8RGFAWbO4sbTB+/Pi4hKgEB4gUSPV/+OGHx1T9CAC0IQD4wQ9+EA4++OCYTYAyst12221RAIBD/7DDDosCALIKkAWAZRDIGqDlDGCCoIDr8w7yZgKNRMACgEZqLZfVBEygrggw0GAAo9TtpDCaPHlyHCBsuOGG4eabb46DIG8mYAIhpoYkNSOKWlJpsZEBYObMmWHIkCGFgXszCTbc7iZgAiZgAiZgAiZgAibQyAQsAGjk1uvYsmse9/DDD0dHEBtplUeMGBHngThOcOjgSFEEZrkScsycOXMC2QXmzZsXhg8fHnbZZZfogJGAXUsd4pyxAKAcUf/dBEzABEK0ZSOuWrhwYRg4cGB8dmaDcUpl/9S+iL6w8ZGS/5prrolL/6ZLpyIGYElgHPjVCAAoG89/zkkmGY7lPETek52A6/AuYR+c/4gDyA4gAcAee+xRaOb77rsvLjkgAYCi99MMAEcddVTMdjBt2rS4lAHZEBAD8B11JUsBQoTXX389XlsiAvclE2gEAhYANEIruYwmYAJ1T4CBAJHNrI/ExJQBz+mnnx6zANihWffN5wJ2EAEGy6yVxSQDQw0TBQbi3CMM3h3930EN4cuYgAmYgAmYgAmYgAmYQAUELACoAJJ3aUHg3//+d7j88svDaaedFtP0kx4ahwspo5USGmcQWylbCXNHlhRgHWiO3XfffWMmOS0bx3xSTqt0eUYVxnNLd0wTMAETWJaAovcV3c+zFJu2lmjRszN9PhfLWMyxBMKRoQXb3oQJE2LEP6n3ydjCcxwnPUKwagQAXG/RokVx6VDeFzjkeQ9QNgRlBBORBSbdyACQLgGgv5EBgCUHtAQATn3KR9AeGQDGjRsXTjjhhPieQkTAcgQIGs4777woPoAT+z/66KPR7j906NC4HIE3E2gUAhYANEpLuZwmYAINQeDSSy8NBx10UFhhhRViCiWim1dcccWYKsibCXR1AkceeWS48MIL4+CZATyDawbuFsl09Z7h+puACZiACZiACZiACdQjAQsA6rFV6qNMRETiEMHBM3LkyLjcG3M7tiuuuCIceuihMdPb9OnTo6OGjHD//Oc/o22E6ElsJjidcK7wHcIBUlHj5MH58tRTT4W77747bLzxxnEpAfbh73bs10f7uxQmYAKNSaDW9rcFCxZEOx+BPgcccEB02OP0nz17doyc33bbbWPWFrIFkB3mueeeC7vuumtcDvTTn/50XFIXWzqCL1L777ffftGOjmDg7LPPjsfhnCfSn3cMAoN11103bL755vHc7Pfiiy8GHP1E75O+nwwAK6+8cgw0ItX/lClTYqp/gvZw6vM++d3vfheXI2W5Guz4CMzeeeeduJQA7zC+HzVqVLTtY8N88skn4/uHMhZbGqExe4RL3ewELABo9hZ2/UzABDqcwJ577hmVhGwoICdNmtThZfAFTaDeCDCYHzt2bBycM2hmcM5gXem0tJRGvZXb5TEBEzABEzABEzABEzCBrkrAAoCu2vLl633rrbdG5wwbqZVxuBCZiWOFaFC+Y0lE9kMIgIMfB5EEABKC44ziOz6J7scZhBMHB8tOO+0UxowZE5042WhUCwHKt5H3MAETMIGOIMBz+7HHHgtz586NorA11lgjbLDBBtFJj5P/+eefD3fddVd47bXXogMfZz7f84y//fbbowOfZzzCsLXXXjs+9xGC4YjH+c67hL9jT+R3nPRkCDjiiCPC6NGjY6YYHPS8g9hn0003jVH6//jHP6KAgH3JVsB3/A2h2Z133hnR8P5BcIBAAMEZYjWOQ+CGiIH30nrrrRcFApSDfb2ZQCMRsACgkVrLZTUBE6hrAgwmmKT+9a9/DZdddln8P4OXY489Ng5uvJlAVybA+lqs3YihhgE6URxEfHBvMEBn0O1MGV25h7juJmACJmACJmACJmAC9UbAAoB6a5H6KQ9Rleeff34s0E9+8pMwbNiwONfDsUIK5VNOOSXssssu4ayzzopOFyIrUwEAAnBsJthR3n777eigeeCBB+IPzpatt946bLjhhtFZxI8iLmsdvVo/RF0SEzABE2hMAtj0iPbnGc97AFs4GVtYHldOe5z/fM+znH35W58+faJggOf6KqusErPE8N2bb74ZswKwDyIB3gmpAIDlZBCgfe5znwv77LNPGDhwYFxygPNzfd4vnA9HPsfxnsH2KOEYtkcc+5QFuyROfzIXcBy/sz9ZDP71r3/FsnJezufApcbsn1291BYAdPUe4PqbgAnUjAADBAYNqAEZKDBQ0eCCv7E5TVDNcPtETUTARpwmakxXxQRMwARMwARMwARMoGkIWADQNE1Z84oQ0UmWN9L0E4WJI4Yo//nz54dzzjknpvBnfWWyvuEIwlaCUyfNAIC9BNvJG2+8Ea655prorEFIsMMOO8SU0dpwKrFsgOeNNW9Gn9AETMAE2kwAm7eyuRQ7GSIvnPBkdME2jiiMTDB52VwQgk2cODF8+ctfDhMmTIj7pc53sgAgPGMjcp9U/XyHWIyNcyrgKK88lFUihHKBSKobggHKzuZ3UZu7jE/QgQQsAOhA2L6UCZhAcxOQk1+11CCGTwYiDHCcpq65+4BrZwImYAImYAImYAImYAImYALNQsACgGZpyfapB85++ggbzhYiPYmYJCsiaZZxzODIxw6C84cITQIl1lprrfgdNpQ77rgj3HfffWGllVaKaaNZo5n1nr2ZgAmYgAk0LoFyTvJSfydbwPXXXx+XASCDzPbbb194L5AxgHcGArRx48aFXXfdNWYNYEvt8HnkuGbeVo2tvly9GrfFXPJmJWABQLO2rOtlAibQ4QQYBKSDiewAopoBRYcX3hc0ARMwARMwARMwARMwARMwARMwgYSABQDuDsUIEOSA05+U/wsWLIhrJfN/IjU32mijsPrqqxec/5xD6ZSJACWaH/EAazPjyBkwYEDYbbfdYsp/hAJeY9n9zgRMwAQam0A5R3m5vyMQu+SSS2JmmE022SSsu+66Eci8efPCM888E0VjO++8c9hggw2imIytIwQAjd0qLn1XJGABQFdsddfZBEygXQgUUxLqYhYAtAt2n9QETMAETMAETMAETMAETMAETKAdCFgA0A5QO/mU5ZwulRZPARBaQ5lPpVLOWwIRAQBLAJDOn/8/9NBDUQAwZsyYMH78+LjGcrrVqpyV1sf7mYAJmIAJ1I5AuWd4ub+rJCw3Q9Q/AjM2RGaDBg2KnyuvvHJuOv5i9vdaZACoHSGfyQQ6hoAFAB3D2VcxARPoAgQsAOgCjewqmoAJmIAJmIAJmIAJmIAJmEAXIWABQPM1dHsuT4hjnzWYcb4gCEg3lgZ48cUXY+TmCy+8EJcD+NrXvha22GKLuBYz6zsjHNDazYgJyq3N3Hyt4xqZgAmYQHMQKOfgL/d3ZZThvcC7Re8Ufsf5z5IzLCnDlrXHWwDQHH3ItagNAQsAasPRZzEBEzCBZQYdjvh3pzABEzABEzABEzABEzABEzABE2hUAhYANGrLhYJzBIc/DhOc6YrWJw1/1mnSXvaLt956K/Tt2zdQjuuuuy48/PDDYejQoWHs2LHReYPjv3fv3lE4sGTJkvjD/ylrKiSo1MHTuC3mkpuACZiACbSGgN4P7fUea02ZfIwJ1AsBCwDqpSVcDhMwgaYgkE5KPfBoiiZ1JUzABEzABEzABEzABEzABEygSxKwAKCxmx2nO45/Pv/4xz+GRYsWhT322CM63Nvbof7OO+8EhAb8zJw5M/zhD3+Izn2c/4MHD47Ofy0boGh/ZQ/gGCI89X2ebcX2lsbumy69CZiACdSKgAUAtSLp8zQjAQsAmrFVXScTMAETMAETMAETMAETMAETMAETMAETMAETaAMBCwDaAK8ODlVK/WeffTZMnjw5OuOnTJkSne/tLQCg+qRovummm8LTTz8d1lprrbD++uuHESNGxIwEb7/9dhQEqIyK+v/ggw9iuuf+/fuXFAFYAFAHHcxFMAETMAETMAETqGsCFgDUdfO4cCZgAiZgAiZgAiZgAiZgAiZgAiZgAiZgAibQ8QQsAOh45rW+Is70a665JkyaNCkMGzYsXHLJJTHyvr0FADj977///ph1YKWVVgojR44Mm2yySaF6Ws8Zhz8/LAWAKID9WfsZkUK/fv1Cnz59CssXpGwsAKh1T/H5TMAETMAETMAEmo2ABQDN1qKujwmYgAmYgAmYgAmYgAmYgAmYgAmYgAmYgAm0kYAFAG0E2MmHv/XWW2HWrFmBDAA33HBDdKhfdtllcUmArAO93O+lqoLDnpT9bDjwn3vuuej8X7BgQRg3blwYNWpU6Nu3b6toKEOAHf6twueDTMAETMAETMAEujABCwC6cOO76iZgAiZgAiZgAiZgAiZgAiZgAiZgAiZgAiaQR8ACgMbuF6+++mq49dZbA+n1f/vb37abAABKRPHj/H/wwQfDjBkzYgr//fbbL6yyyioxup8fbyZgAiZgAiZgAiZgAh1HwAKAjmPtK5mACZiACZiACZiACZiACZiACZiACZiACZhAQxCwAKAhmim3kH/729/CI488EgYMGBAj/idPntxuAgCWGVi8eHFcXoDo/+HDh4cJEybELANkBujZs2fjgnTJTcAETMAETMAETKBBCVgA0KAN52KbgAmYgAmYgAmYgAmYgAmYgAmYgAmYgAmYQHsRsACgvci2/3mfeuqpwM92220XFi5cGE455ZQWAgBS6/fo0aNQkHJLAHz88cctlg1Q2n+c/08//XSYOnVqWGeddcI222wTBQC9evUKvXv3DuxH9L9T+Ld/m/sKJmACJmACJmACJpASsADA/cEETMAETMAETMAETMAETMAETMAETMAETMAETKAFAQsAGqdDpA76OXPmhLvuuiuMHTs2DBo0KCxYsCCcfPLJoW/fvuE3v/lNrNT7778flwZ4/fXXo3N+1VVXLVQ266zn3Gz6Xtd68803w1VXXRXmz58f1lxzzbD99tuHTTfdNO6rY1oYobt1axygLqkJmIAJmIAJmIAJNDgBCwAavAFdfBMwARMwARMwARMwARMwARMwARMwARMwAROoNQELAGpNtP3Oh8N9yZIlYdGiRWHu3LnhpZdeCjvuuGN0+pMJ4KSTTooZAC6//PLwwQcfxLT8ZAFgqQCOHTx4cCxcqUh99udYovuffPLJcM8990RxwYgRI8LWW28dRQQcz/myaf+dAaD92t5nNgETMAETMAETMIE8AhYAuF+YgAmYgAmYgAmYgAmYgAmYgAmYgAmYgAmYgAm0IGABQGN1CJz/tNmrr74anfKrrLJKFAX84x//CEceeWQLAQBOfBz6s2fPjg77jTfeuKTzf/HixTGV/4svvhieeOKJMHPmzJjin3T/W221VRQF8JNmIkizAFgA0Fh9yaU1ARMwARMwARNofAIWADR+G7oGJmACJmACJmACJmACJmACJmACJmACJmACJlBTAhYA1BRnu5+MdP4PPPBAzAKAAGC11VYLCxcuDM8880yYOHFizAZwxRVXxCj+NdZYIzr8EQB8+OGHYZNNNilZPgQACAseeuih8OCDD4aNNtoo7LbbbmHAgAGhR48eUUzQvXv3eA7Oz//1O99ZANDuze8LmIAJmIAJmIAJmEALAhYAuEOYgAmYgAmYgAmYgAmYgAmYgAmYgAmYgAmYgAm0IGABQGN1iBdeeCE89thj4bnnngsrr7xyjMZ/8803wxtvvBGuv/76sOKKK4YDDjggZgbYd999YwQ/++KwJwNA3vbee+/F/Z599tkwffr08Nprr4W99torjB07tqWBuVu3+LuWAEgzAej7xqLp0pqACZiACZiACZhAYxOwAKCx28+lNwETMAETMAETMAETMAETMAETMAETMAETMIGaE7AAoOZI2+2EOPH5wWHPJxufyy23XLjnnnvCpEmTwnrrrRfOP//8uA8igOWXX76kAIDMAJzj4YcfDr/97W/D2muvHbbbbrswZMiQuBxAupWL8C/393YD4xObgAmYgAmYgAmYQBclYAFAF214V9sETMAETMAETMAETMAETMAETMAETMAETMAEihGwAKBx+gYR96ThX7JkSfzs1atX/D+f9913Xzj22GPD5z73ufC///u/sVLvvvtuSQEAzv958+aFG264Ifztb38L48ePD+uvv37YYIMN4vFcI93KOfjL/b1xSLukJmACJmACJmACJtAYBCwAaIx2cilNwARMwARMwARMwARMwARMwARMwARMwARMoMMIWADQYahrdiEc84gBiNx/6aWXwuOPPx6efvrp8Mgjj0SH/9577x0+9alPxUh+fqeN2T+7BMDMmTPDbbfdFss1YsSIsM0224R+/foVymkBQM2azCcyARMwARMwARMwgXYhYAFAu2D1SU3ABEzABEzABEzABEzABEzABEzABEzABEygcQlYANC4bUfJX3nllTB79uzw4osvLpOyf+zYsWGllVYKs2bNilkCiO5HNPDyyy9HscCf//znsOqqq4Zx48aFkSNHRpFAWzZnAGgLPR9rAiZgAiZgAiZgAtUTsACgemY+wgRMwARMwARMwARMwARMwARMwARMwARMwASamoAFAI3ZvMoCwGf37t1jJRSxL0d+jx494hIB8+fPD/379w+9e/cOc+bMCU899VRM/U9GgFGjRoV11lknsByAztNaIhYAtJacjzMBEzABEzABEzCB1hGwAKB13HyUCZiACZiACZiACZiACZiACZiACZiACZiACTQtAQsAmrZpY8UWL14c/v73v4eFCxcGBAE333xzzAKwxx57hKFDh0ZRQCoiaEsWAAsAmrsvuXYmYAImYAImYAL1R8ACgPprE5fIBEzABEzABEzABEzABEzABEzABEzABEzABDqVgAUAnYq/JhfHaY8THwd86oTn/0T2s0TAHXfcEebOnRuGDRsWRo8eHQYPHhwj/pdbbrnw9ttvx8+ePXsWsgBwzmod+tXuX5PK+yQmYAImYAImYAIm0IUJWADQhRvfVTcBEzABEzABEzABEzABEzABEzABEzABEzCBPAIWADRXv8Bx//7778dKvfPOO+H1118Pf/jDH2IWgE022SRsuummYdCgQTEbAA5/Pnv16hUFAIgF2BAGZIUElVCyAKASSt7HBEzABEzABEzABGpHwAKA2rH0mUzABEzABEzABEzABEzABEzABEzABEzABEygKQhYANAUzRgroUwAZAN49913w7333hsefPDBMHDgwDB27NjQp0+fsNpqq4UlS5bEv7MUAD/8zg/H9+vXL/Tv3z/07ds3/l7NZgFANbS8rwmYgAmYgAmYgAm0nYAFAG1n6DOYgAmYgAmYgAmYgAmYgAmYgAmYgAmYgAmYQFMRsACgeZqTyH+i+Yn2v/XWW8O//vWv0Lt37zB+/Pjw2c9+Njr0cdKzHwKAxYsXF5z/CAH43gKA5ukProkJmIAJmIAJmEDzE7AAoPnb2DU0ARMwARMwARMwARMwARMwARMwARMwARMwgaoIWABQFa663nnRokVhzpw54ZFHHgnPPvts2G233cLIkSPDSiutFMv93nvvRYFAsUh9RABsXgKgrpvZhTMBEzABEzABEzCBAgELANwZTMAETMAETMAETMAETMAETMAETMAETMAETMAEWhCwAKDxO8SHH34YXnrppej0nzFjRviv//qv8I1vfCOstdZaLSonx3+5VP1kClC2gGrolDtvNefyviZgAiZgAiZgAiZgAuUJWABQnpH3MAETMAETMAETMAETMAETMAETMAETMAETMIEuRcACgMZv7lmzZoW77747PP7442H77bePkf/9+/cPH330UYvKVSMAaA0VCwBaQ83HmIAJmIAJmIAJmEDrCVgA0Hp2PtIETMAETMAETMAETMAETMAETMAETMAETMAEmpKABQCN26wLFy4MOP9vuOGG6PDfaaedwtprrx0GDBgQK2UBQOO2rUtuAiZgAiZgAiZgApUQsACgEkrexwRMwARMwARMwARMwARMwARMwARMwARMwAS6EAELABq3sa+++uowc+bMMGTIkDBy5Mjwmc98Jqb/f+utt0L37t1D7969QxqV7wwAjdvWLrkJmIAJmIAJmIAJ5BGwAMD9wgRMwARMwARMwARMwARMwARMwARMwARMwARMoAUBCwAaq0O89957Ye7cuTHl/+uvvx7WW2+9MG7cuDBo0KBlKkIGgFJp+Z2yv7Ha3qU1ARMwARMwARMwgSwBCwDcJ0zABEzABEzABEzABEzABEzABEzABEzABEzABCwAaMA+8OGHH8bI/kcffTT8+c9/Du+8807YZpttYtr/Xr16hffffz9+ptvHH39csqYWADRgR3CRTcAETMAETMAETCAhYAGAu4MJmIAJmIAJmIAJmIAJmIAJmIAJmIAJmIAJmEALAs4AUP8dYuHChWHBggVh1qxZ4f3T0WQAACAASURBVLHHHgsrr7xyOPDAA2PUP1H+pPtnw+GfOvUtAKj/tnUJTcAETMAETMAETKAtBCwAaAs9H2sCJmACJmACJmACJmACJmACJmACJmACJmACTUjAAoD6blQi/3H8P/zww2HOnDlhxIgRYccddwzLL798IeI/FQGktbEAoL7b1qUzARMwARMwARMwgbYSsACgrQR9vAmYgAmYgAmYgAmYgAmYgAmYgAmYgAmYgAk0GQELADqvQVPH/QcffBDT+t94441h1KhRYcMNNwyLFi0KDzzwQLj22mvD4MGDY7r/jTfeOPTp0ycgDOjZs2fnFd5XNgETMAETMAETMAET6HQCFgB0ehO4ACZgAiZgAiZgAiZgAiZgAiZgAiZgAiZgAiZQXwQsAOjc9khFAM8//3w44ogjwpprrhkOOeSQGPn/l7/8JYwZMyZsttlmYeDAgaFfv36xwNl0/51bC1/dBEzABEzABEzABEygMwhYANAZ1H1NEzABEzABEzABEzABEzABEzABEzABEzABE6hjAhYAdG7jLF68OPTu3Tu8+uqr4bzzzgsXX3xx6NGjRxg2bFjMArD77ruHLbfcMvTt2zcUS/XfuTXw1U3ABEzABEzABEzABDqLgAUAnUXe1zUBEzABEzABEzABEzABEzABEzABEzABEzCBOiVgAUDnNgwCALb77rsvfOc73wlz584NLAfQvXv3cOqpp4aTTz45Ov7l/F9uueVCt27dOrfQvroJmIAJmIAJmIAJmEBdELAAoC6awYUwARMwARMwARMwARMwARMwARMwARMwARMwgfohYAFA57XFhx9+GJYsWRKee+65cO6554ZLL7204Ownxf/ee+8dRQBDhgwJ7NuzZ8/OK6yvbAImYAImYAImYAImUHcELACouyZxgUzABEzABEzABEzABEzABEzABEzABEzABEygcwlYANB5/In+5+fCCy8MZ599dlhhhRUCEf4sCdCrV6+w2WabhYMPPjhstdVWoV+/fp1XUF/ZBEzABEzABEzABEygLglYAFCXzeJCmYAJmIAJmIAJmIAJmIAJmIAJmIAJmIAJmEDnEbAAoPPYc+Xp06eHiy++OAoBRo0aFQYPHhw233zz+IkYoH///qFHjx6BjABO/d+5beWrm4AJmIAJmIAJmEC9EbAAoN5axOUxARMwARMwARMwARMwARMwARMwARMwARMwgU4mYAFA5zQADv3Zs2eHJ554IvTt2zesu+66YeWVV45ZAFZcccXQvXv3zimYr2oCJmACJmACJmACJtAwBCwAaJimckFNwARMwARMwARMwARMwARMwARMwARMwARMoGMIWADQMZzTq+D85+eDDz4oRPYT3U+kP5+p85/92Bz93/Ht5CuagAmYgAmYgAmYQL0TsACg3lvI5TMBEzABEzABEzABE6hDAp8YXJfdutVhWV0kEzABEzABEzABE6iegAUA1TNr6xESAHz44YeFU+H0x8mvH/1BAgB+twigreR9vAmYgAmYgAmYgAk0FwELAJqrPV0bEzABEzABEzABEzCB9iYQo60+DiHr64+aAL7stuzf2rtMPr8JmIAJmIAJmIAJ1JiABQA1BlrF6SqJ7rcAoAqg3tUETMAETMAETMAEuhgBCwC6WIN3peoyEZICOv1/V2LgupqACZiACZiACdSKwNKI/+j7X+r8zxUAcL2lf4gfzghQqxbweUzABEzABEzABDqWgAUAteVda9uUBQC1bR+fzQRMwARMwARMwASaiYAFAM3Umq5LCwLZidXixYujIGC55ZaLa6fx93fffTfMmzcvvPXWW2HFFVcMyy+/fFhnnXXieUi3xn7eTMAETMAETMAEujqBpRH/Sz9a+PRT/366KkDh+6UZAbo6QtffBEzABEzABEyg4QhYAFD7Jvvggw+iPUr2Kafurz1jn9EETMAETMAETMAETCAECwDcC7oUgY8++iiwdtrVV18dpk2bFubPnx9ee+21gDgA53+vXr1Cnz59wgorrBCmTJkSxo4d26X4uLImYAImYAImYAJ5BOT552+Jxz91+Gf+FJcIiJsFAO5TJmACJmACJmACjUnAAoD2bTeEALJTWQjQvqx9dhMwARMwARMwARPoagQsAOhqLd6F6puXAeDJJ58Mhx56aJg1a1ZUXPfs2TO89957n5jnu3WLv7N985vfDL/4xS+iIMCbCZiACZiACZiACXwcPg4fkf0/dIuf3UMIy4GFX5ZuH3f/5NdPJALsyf+9BIB7jwmYgAmYgAmYQGMSsACg9u1Gtkm2NONkrZcGqH2pfUYTMAETMAETMAETMIFGI2ABQKO1mMtbFYF33nknRvMT4f/000+HL37xi+GVV16Jjn7SrrHxf5z/TLj4btKkSeF73/teXB6ArAClNim1qyqUd66KgJZiyJsQl1qmgbZkuYd0s6K+KvTe2QRMoAQBnkn8kFWm0s1Ly1RKqj73I54fcy0O/vfDx2H50C30eD/5kq7QK4Ql9IvlPnH6O/a/PtvSpTIBEzABEzABE6iMgAUAlXGqdC8CUBYuXBiXoVxppZViBsrevXtXNaeo9FrezwRMwARMwARMwARMoGsTsACga7d/l6g9jvzXX389bLPNNuFvf/tbyTpfcMEF4fDDDw/vv/9+nICVcyBLuf34448Hfpi4KYXbdtttFz7zmc9UxFhrwHG9apxJDz74YHjiiSeiyGHAgAFh5513ruh69b6TnPc47GkLMjHANTpTuv0nklJ/u//+++NSDquttlp49dVXw9ChQ8Pqq68e26PUZkFAvfcEl88E6ouAnP6pICl9ZmPIw6g3Y8aMKDpDcMbG83nrrbcOO+ywQ0F0Vl81c2kqJcCbCAHAex+HsAKvo6f+EcI7H4XQo2cISxaHMHj1EFbsGULvEMgG4Nj/Ssl6PxMwARMwARMwgXokYAFAbVuFuQJLUSrj5GGHHRY22GCDQjbK2l7NZzMBEzABEzABEzABE+jKBCwA6Mqt34XqjjP+oYceis7kdCPCnwkYDuaf/vSn4eijjw7//ve/w4orrhjXYcs6iLO/sw9ZBn70ox+FyZMnFxzOnHPq1KlRTFBuy0a2V5P6bc899ww333xznCzi9KaOjb6l9ZeYIk2Nl9ZP+2655ZbhqaeeiiIB2vj0008PJ5988jIoyrVno7Nz+U3ABDqGQJq2k//zw/PnxBNPDBdffHGM6NEyM5QIURPPKURbb7/9dujbt2/HFLTTr/KJcGvZrQ7c4ipatUX5OISPlh7T/e0Qnpl2c3jn2b+HPj16hTc+WhzW/+J2YeBOm3/i+e/R6Q3gApiACZiACZiACZhAmwhYANAmfC0OVgDDzJkzw/HHHx8GDRoUjjzyyDBixIhoe6omGKR2pfKZTMAETMAETMAETMAEmpWABQDN2rKuVySAIx7H/mmnnRad8/yebnzHROuss86Kznr+r6hxCQPS/bMOZJw8OHJ++MMfhnPOOSc6eT796U/HKPRzzz03HHPMMSVbAuX3Cy+8EPr37x/322ijjQpZBJj8KepdJ8le/6CDDgqXXnpp/PNWW20VHnjggYZu+SyPVVddNayxxhpF64QAA0ZkPrjrrrvifoghzjzzzHDUUUcto6K3AKChu4cLbwJ1RyBN6X/ooYeGyy+/vMV7pl+/frHMCMuGDRsWHn300crqkPrNizioi/mvK/Zrs2O1zu/KSr90Ly5QSgBQ4uIVV6KqArXcuew1smX/T3nJAMBSAD3fDuHv0+4IH8xaEPp17xWeX/RaGPjF0WHtCVuFwHIAFgC0oYF8qAmYgAmYgAmYQD0QsACg9q1AZkqCN5grDB8+PHzqU5+KASjlMhjWviQ+owmYgAmYgAmYgAmYQDMTsACgmVu3i9Utbz3m//u//ws77bRTdMwzocpuRJbjKMZZz9+XLFkS+I7/k44fh3HqhM86kCUSQDwwbdq0GAVKVgGOOe+88wIOoVLbqFGjYkQoIgKiQqdPnx6I6lfEezmH9YEHHhiuvfbaWL+NN944ppxu5C3LA1HFscceW7RK8GeSvMsuu4Q//OEPcSkE2E+cODF897vfLSug8BIAjdxbXHYT6HwCegbddNNNYcKECfHdgXgr732z6aabxkwlZTf5nbMO6qX+5/TPcknrM8/dHv9WzA/P33L88Epzz5/xY1evE/jE+Z+9bPr7x/Gs3Zb+m1yjuN99GXTZcrIDjnm25fLq3e0/KLolfCVV0Gf38HHozrIz/MTKJ6TjObqFJUsFAG9ccncI/+/l0K977/Dikn+HVb84IvQbOySEnhYAlO3r3sEETMAETMAETKDuCVgAUPsmwm5EMAnzBkQAixcvjlkpnQGg9qx9RhMwARMwARMwARPoygQsAOjKrd9kdVe6eDl1mTyRcvnxxx+Pjvlowl+aVo19cbKPHz8+4LjRJqcN+xNJHv0HS9ee1/EpNpw/7Ef6NpYA4JxM3PieNd0QF5TaiAh94oknCtchmv+AAw6I1+Sn3ASwnACg0RzcWQHA2WefHY477riiCOV8GzNmTEDsoSUByPrw/e9/fxkBQPZEjcanyW5ZV8cEGpoAy7/w/Ec4hnDrvvvui+8YDHiIkU499dQwevTosPbaa4fXX389Po+I8Cm7ZQUAOgDHc7dP1p+P76PMp3bL859HZ3dWOVDsBEud6B8sPSGO9BbO9KVO9FxhQeHLT5z/2arIYf/J3/4jACBQnp+CUz6FVEJ9AIvFS/ftvfR6/M4hK/DJDimw7iF8uLT8yyUCAEYI/HwS2f9x6Bk+Dr0+/DgEfj4pZvLTLYRu3cN7oVvo/U4Ib15yb3jr0efDp3qtEF78cFFY9YvDw6o7Dg2hdwgf9/hPa/h9U7bnewcTMAETMAETMIE6JGABQMtGWbhwYSHz42uvvRZtNqusskrg/0TyL1q0KPTp0ycuFUmmR+YGzBneeOONMGDAgGibev7552PgCIEcZDzEhsTyABxLNkm+Hzx4cFyakiyJnJsAFb7jGmyyU2mMyfk5nm3NNdcMb775Zsw2SaAJdjFsVZSFcs2ePTuWkSUI2I8slquvvnod9j4XyQRMwARMwARMwARMoC0ELABoCz0fW3cEmAS9++67cTJ12223hb322qvg/KewTMxwGqO2Hjp0aLj33ntj9D0OHKVyTtebLxeBL6V2LQUAOPURIlAeJnmltq4uAGCSDKMddtjBAoC6uxtdIBPoGgQwtm277bbh2WefjUY6DG84/0866aRo7Mu+R7R0CcbCok7hPBFAjgAAv3SxgPk0gUDBsZ7uLKd2TjOxWyoA6J5683VciXQD2Yh6XSL9Po3+x/kfrxGtmZmUAyUEADjtJQBYfunh7y49nN+jACAtZ/cQPloqAIi++aXX4rusAKAnzn+Oj/VFCJAQ7S4BQLfwr2n3hX8jAOi9QlgQBQDDwmo7DlsqANAJPhEgejMBEzABEzABEzCBRiNgAcB/Wgz7z5133hmXXiSNP/aIz3/+/7N3HnB2VfX2X7fNnZ5JmTTSSQIhEAiRIvBACCASinQEBCkqYEUe8mxPhSeKhYciSC+iFOmhSxVp0gykQRJIQnohZfrMbf//d9/53ZwcZjKZyRDmwd58Lnfm3nN2WXufM9lnrd/67eJSEj7++OOO2IdQ33333Z07GHuDG2+8UbNmzXLPoL7yla84wv+OO+5wJHxVVZVLGzlp0iRH1j/zzDN66qmnnHj4/PPPd+dA2FPPK6+84oTFRxxxhBMS2HMv2nv22Wf15ptvOhIfwp/9Cf1CWECqxL333tvtVwiOWbFihXbYYQf3b9NFixbpkUce0WGHHeb664tHwCPgEfAIeAQ8Ah4Bj8AnCwEvAPhkzacfTasSmnzLbMLIqxYsRu5D+j/22GPaY489Cjb/wUh/O+fjEgBA/kMSBcUI9In+BPuEW8CmUgD8XyMcOusA4AUA/pL3CHgEPi4EzO6fKJ3x48e7B3UUHrTde++9mjJlivhbxH2YvzmUsFON3aOD9+ogcd/W2Nri3cPnFKjmAJke1hS0awAQJPuDHQjmGQhy2SFe2zj3cDXBVAL8/CF7gLbacn/4PoyC1Z2P2M+nKUi0fpiLbqwhMAg2wiTYfrCNQoqAvD9BvgRG4kBEDBBVczanZFOsVQAwX72SJVqUWa++R0zSACcAyClXUDVs/Lf741qzvl2PgEfAI+AR8Ah4BDwCnUXACwA2Rgwi/vnnnxfujZDz3/72t11KwldffVW33Xab3n33XUeon3POOY64Rxjwm9/8RhMmTNC5556roUOH6u6773bpH4nsx0mS4yHm33jjDVfPn/70Jx111FE68MAD1a9fP/d69NFHdd999zmRMU6WFsBy0003ueAXnMc+97nPafHixfrLX/7i9iT0AYEAQgPqXrJkiQ4//HCNGTPG7UsWLFigSy65xNV32mmnuUAaXzwCHgGPgEfAI+AR8Ah4BD45CHgBwCdnLv1IIAIyGUeao6g++eST28zDDFBssr7+9a87m2b3OL/V5j8sAuguAYARReFJIgUAKmwrbCKJ6g8LACxlQfj8zgoAzFnA0hv0tEVjAgA2nija2ShvKgWAFwD0jBm01Avh3oRtCXtGbz/aXmwqZchH23K+9vbuNVuj7c1tw/rY3rrZ3Hq25nFtzSuEPw/jsAHdbrvtXKQNY+P++uSTTzqBmY01nFImTPy3JQAIkvrhoPgPXWuBD8LcfDorRVtJ8eB5ebf+nKLhyPSNw/Tzp7QVvN6OgoDTjZi3fkPQO4v/cES+dSg4QGdrkJOirQ1AyodS8YS7yJEFl4JWh4KgSIBmTICwUZqBttQUNt5AuoUNH22wDcgLAKJad91zqvv3goAAYFcNcCkATADQmurAOwBszUvWt+UR8Ah4BDwCHgGPQDch4AUAG4AkIp9nFTh+XXTRRXr99dcdWY81P//ev+qqq1xEPU6UPG/i37AQ8nyGYJjnHRwHEX/DDTc4Up7jIOCtgPdJJ53kXAFwAWCfQUqAGTNmOJL+9NNP11lnnaWKigrnOPD73/9ec+bM0TXXXOOs/3G8vPrqq53I4He/+53bk/Dc5Jvf/KZzFPjOd77j3AEsBQHCZZwyERv44hHwCHgEPAIeAY+AR8Aj8MlCwAsAPlnz6UcjOeL4gAMO0Msvv7wRHpZXzezZgl8aEdWWC0DwuLAgYHNTALBhw+45XNjUYdVm5fbbb9eJJ57oNm1sDNs6J1gHIofOOABARpHuIJkkW/KHC8KDYKEfbAwZd3cSi9RldfKzFeaGtAz0D2xRo3//+993ggjwAEfm0Qq/B1MAWB8vvfTSgnCAzxgH7VHvRkRbLteuLXNnyGtbP0T7EumL7R7vfM5mm2KYm0iFz7qTAG2vv+E2bI4RyvAAwCKT7efwPBPVgFDGsG7verB5ZH3ZHNk8g/mHCLxcrvBZe+vc8ON86mQegwVMaQOMzU6d9bAlzhe0Qb02b8H27B5ic0hbwb5vzv2DCAwiQTiPesCVueguUU4Yc8PCIs+D46FdHl5xDrkkuea43hl78Drb1B8WzmcNhd1J7Byzuzc3E/Bl7EaUd3SP644/ajZ2a9fWqN2D7BqxtCttrR+OCf6dYN7sHr18+XLttNNOLtrf1iz2ndhstpVahjGFcQmP0/jwggO9pDTnYUvfysbzJ8U48o3+ngV+4Rxu6zEEAJlc/j6uiDsP4j8Wy5PsQW7aOPFsNqd0c4uiuZwSiSIX9Z5tbFS0uFhKFELl25wiLPW5WvmLAvEfz0oJBmO3e/4cWoabglogm++Ie7Uy9q5zeT1ALrthDiIMwIQC2ZyyuZzS0agS0YjSuawa6+vVq7yi0Lf6hgYl6berPur6VChB8UFOyqSyri3wiQIc3Wb+FQECZbIZtaRTKiopVqJRWntNXgBQWVSixVkcAHbVwFYBQDa6YQY7EhR2x1r3dXgEPAIeAY+AR8Aj4BHobgS8AGADoma7z7/5r7vuOkfiQ8pj7c/eABIeEQBkOsQ8gmFIep4PbL/99ho0aJDbN2H3z7k4Vn7ve99zAgALbpg5c6YLCoHoP/PMMwv7ddIOBAUAffr00fTp0x3Jz37k2muvdUIEysUXX6ypU6fql7/8pSP72c/TNz7DgYAUBYMHD3Yv9kikJeDli0fAI+AR8Ah4BDwCHgGPwCcLAS8A+GTN56d+NGzE/vrXv+rUU08tkMiQeRA+EDEQb1iqjR49WmvWrHHRm5SPSgDAhg3iy4jKMNm12267FQQAEDPkh2OzR2EDGCbqw2RuZwUAYQLCyE7qJXoVAovNIWry4uJiR7iaDZxtdrdkkRnZGSTigqTpfvvt5zbBtA/xzGYWhboVc0YwsnRzBADh/kLAsgFnXlgP5gIRPm5zBQAQ55QgkQ5mbPZph/x8tGFEICSrkaVhAnlLsA32N7xOjGykfiNirT/gwRiYE/rTv3//drvRVhR0WyKG8GesZcuFTruMf/369Vq2bJmLaAinuqADYSECddDXYKHO3r17u4+6w92CvoEDpLYR4qx78OGdnIp8TrFrx/pjYqBg/8LXG/ch+hwUjLDWKZy/dOlSt1ZYS6whE5KYWKAtnKy9IKFsJDvH05adR6R6sBh2dg+0/rWFf1uLwsQhvHO/sHFwHzExAdEktG/3D7AtKytrc863ZP23d66tWcOcOaF/WGyCPfPJnNgDt46EGNRjf0/4mXmiLh6s8eDNhErPPfece7AWdADgfmX39A4FADDepHxxk8MfhFYqnQ8KnvdSJvrh4Hwj8CG5m5tyShbB9vNLKwFvnHQC3/yNkQtGzcPPNzenlGxKS8kSqaFFKi+SWojOz0lJFAgBK/9gVUG9WyMLXFJDGvYcNj1/Up/ivDqAl4XnB9/bmFTEDLlsRtFMTlGHQyyvgqCzsXzX0CY43PilKSWREyASUWr9GiWqKqSKYiemMI2BcyWgLnMnsN85KAgm/XQChqxUHFUOTUSj9MHV/1DDtIXq1SoA6IMAYPJEqTgnLwD4KK5qX6dHwCPgEfAIeAQ8AlsTAS8A2IC27QH5tzwBJzy/YZ/zs5/9zBHopAfAEYC9EeQ7xz3xxBP6zGc+4wQAJlbvDgEA+5iFCxe6VAIPPviga2+fffZxe8o//vGPeuedd/Tb3/7WuQJQ2NOSLoCgE/rMHnP48OFOvHDIIYcUROpbc235tjwCHgGPgEfAI+AR8Ah4BD5aBLwA4KPF19f+MSAQttWHoGGjBUlFZDg2apCPEDFGWlk3NyeCNzikjhwAEACw6YPQYyNGTrhg+eEPf7jR70T/QxoZQQ5Rtffee2vfffdtE8muCABs00puultuuUVvvfWWs5ODXIUEAxMTAIAlueTIE8fGMRi93pWptahqooshI8lNFyz/8z//44hDi6Q94ogjhCuAEYjM47hx4wr2dJsjAGDecRUgXx7iD4QffAbGjBPCm5x9Rx55pCPxaN+IvY7GaFHzHE+f2Xy/+OKL4iHJ7NmzHdHJmGkH8hirPrBk7ZlDAIRkd0VBG9n47LPPau7cuY6k5kUkADaE1s7TTz/tLAHpK0IF+m5ClREjRrjcgTw8wEmD9cD47NzwNWLfzZs3Tw888IAj93mggMXhoYce6shSrkGO++c//+kwIn8hBWyIlCYHoZHJfG6uDawT+kjeRCIhXnvttY2mhHpHjRrl1gPXCNcOBZIZcUdXCnaMpBDBjpH0HPQLIp51UV1d7aIkuCaxUiTHO301oh2MgiR90OY9KDKyz5kjrOLJ2cgDGhMA2PW344476thjj3U4Und7YpXg/SsoHIKQ/vvf/66HHnrI2UJCVAcLGHFdk3OS9Q+WFMa6ua4EK1eudA+RmNtZs2YVrl/qoH7yTTIOcl6SsoSHTMG57socbe45dr/iXgcO3Ad42IYNJ9eFicIQofBiHYF1RyIArm+uIdY5D964p1x44YWuWyYA4O8M0TVBAcDxxx9fEByYo8Cmrv10JqN4LCY1ZJRbskoNi1errCUipSLKJiKKThqtdN+E46gtIJ4+OMN5i2pfm5WKomqevVCqaVASUjstZYtyiu65vVQeLXDcLqC+9QUfDqfuiPT3PlBm3iLFapulvn2VTjUqvv0IaUB5/qBcq1V/0E6fdtBGLa3XmgWLVLNspdYvWaZkJqcE0fWt4omyfr1UMay/1L+XNGqwVBmT2jaoKUx7U2OLErXNWvPabPWJJhUjV2l5sbT9MAkdCv2oaZAWrVbDe0u1au777p7QnIxowiH7qmjCKGWSMXeYS0uQahVH0Of565SdOU9rFixVtCHtxt8ck5oSEVUMGahEnwpV7rCtNKo1P2paWv2n59QwbYF6IwDIrBcCAJcCoATtQdDDYeOVuyVOJZt7DfjjPAIeAY+AR8Aj4BHwCGwpAl4AkEfQBLy2/2M/wb7x1ltvdUEL7A2IymfPxR4WhzAi+9nr8UyDfRD72+5yAGAfQn3scX7xi1+4PepBBx3knkOwl2VvfNxxx7k9JHsz9uU8v+DfxeyPCLxgL87vP/jBD9yesKP95pauJX++R8Aj4BHwCHgEPAIeAY/A1kXACwC2Lt6+tY8YAci0o446yhGLQQtviCiIOxTZEK9sciAPwzbX3S0A+Na3vlWIfKVtSENH0LT6LQcJAH42IhFi2zZqkOL/9V//1aat+eYIAIIW4Py8atUqZ48PIQZBCAaMmzbDhf5AkrFZPeGEE0RfOiLHOppis85mYwoxaMUIsfD54GCEPZvtb3zjG85Oj75Z1O7+++/vCEibP4QepA7AJu/HP/6xI+sg3dmk25ybbbxZ10PuXn755S4FA6RcR5b31k82+jfffLNT3EMsGiFu9ZrIhPb4jIho+kSuP3MA6C4RgDksQD4yFohkxsxmHuKdHIVs7sHDStDhgc/A1R5uQKr//Oc/d7kKWQeWDoIxckwwnQRiknPPPdfNFQV7QnChsObIOUjuQ/AyFwDGT+TEzjvv7D6zueHBQuJmwAAAIABJREFUBP2mDr7HncLWQVvrizXJ+YgrfvWrXzkyNyha6GhN2vc/+tGPdOeddzqSOJy2wI7hc0ujwPr96U9/6kh6m+/gejZy1+rinYcvHPuTn/zErWPre1vXn9VFqhDEQkcffXSHQ7F1e+WVV+o3v/mNw95SJwT7GL4vcH2wTugTYpVNuQ1YJ4h0wbqSdc86Z2ybKhzDugezoPvAlgqL2muTcRP1gt3lokWLCofZfS04p6wXMOBBHfdb1lJ7aRCw+/za175WuJdzrj3Ms3QjzH3QuYG1/tRTTxXybXJyW+4ZG8bCPTnvGIEAoGn2Aj1/833q3RhRWUtUNcmIhp5woPp+ZnslquIu2D3eGujv6Hh454ZsPvq9QXrlihsUW9+g0lROiYy0vlia9F9nSgPKHAvugulbeXxz6ucz5+vwyhK9dNPfVNYiFZeXal1pTrt/5VhpRF8pgTc/+QVaiXeLnm+W3rxmqmJ1aTXX1Cnb0KTexSWO/I9lc4pk0lI6o2wsp0xJTE2lMQ3ffSeVjB4s8SprfyW1NKSVWFmrx35xlQZFSlRWValUn3LtcOpR0uCktDylFS+8piWvTFd5U07FLaQIyKo2ntJOHLPbMNU016myuDyfV6Ge3EHSnKtvV1FdWvHalGLNWSVyMUWjMbXgLBCTGmNSTbpJ5dWVGjpxe5UfvIvDed0N/1TNWwtUFS/W0sw6JwDojwCgNKJczFQRreAGhuUFAB3ezvwBHgGPgEfAI+AR8Aj0AAQ+7QIAe05hzxpM4MueAgKdvQ1BE+yN2a9BzLNHQkx+9tlnu6AAngPxvMFKdzkAsP+CzMd9bNttt3V7MvrFC3E3rgS2fyUAgOdiiBLYI7JvRITOsxMcAAheMXe6HrDsfBc8Ah4Bj4BHwCPgEfAIeAS6AQEvAOgGEH0VHx8CRlxDvrARg7CE5ISEsQ0aGzAinEkNALnbnaUjBwAEABzDRgzrN0glK2YjHY4SNiKK4xiH5bNvK1L0S1/6klOds1Fjg4fS24pFYpuKGwKaaH/ISgg7CphBetFHcx2w89k0GoFlxxIpf//997vxhC3aNxdXw2PatGluoxzsLz+Di4k3LKLayEjORbyAEMHytEOsmQDA+gvxSQQ7/UXsYcWic/k9mDOesRgBC+ENEdxWTnM+g+CmbfpE9DwiDIg9cKbffE5dZvcdJARZp5CdjJHzyA9oqQM2F79NHWdW+xCYv/71rx1hz9iI/ufBBDnJIdNNxME4jJAPkqL0kz7a+rjiiiv01a9+daM5py3wAH+O+/Of/6wzzjjDPfCgTtYmAgDWGpHfRCbQruFjIoA333zTka7UB7ZEjEPCE0VB9ISlzwDP8Bo1LMylgDpwdLjsssvcmIMRDG1FnSOAQZDBQ61zzjlHL7zwgqsy6HYQFAUZkU8fccwAJ9pE3ADRTF+DlvPWX97BBKxwMoAEZ/1TgmvdCHoThFA/51mfWNf0k8/bI+hZ7zy8IerfrjVwx8UgKACwa4F6WCeILsALYh4nB9w/2iIo6S8PjJhfRDcU7j/mIkEdrB3rt60Ru75od4cddnAPqcCD64OHYu2R7V29LngQxhrgoRZ9CArCqDOYCoP5sTQAzB/riTn97//+78K1Hrwvsj7JyWlpDcCZ8xm7pamwdWviBsbK3wDELh1f83k2PX9uQrlMVpHGqN69/Hal5yzX4MpqLaj5QOV7j9fILx8olUqNWSnR6sgfdex/6//RZPxzjqbd+bAGREuUhNVXTmtKchr95SnShOFqaGlQslepi4anZXcIa7OpRaXJIq246SWt/Nc7qk6Wa2X9B6qcNEwjvnSIRPYKd1IkfyI/k6Vj9lLNeOQ5aWWjesVLFY9HlUmnlEqnlMvlffZxACgrSqiYNBXNLapvalC6OK7asqh2OHqytMsoqTzfD7Prd84GGSnCB++t0aw/3qnqVFyNkayKxw5R/69Mce4By294Uitff0f9yno5fUI0klE2nlVNrlHbnn60NKpUqiqR0hHpgxbppTma/eCzimSiKi8qV2kkqVQmq1qllVJOMcR5iigeiSlGtoGolC2NKz6kr/p//mDlHn9Fi9+aq77xkoIAoM9Buzj1RC5mDgAbhH9dXdP+PI+AR8Aj4BHwCHgEPAIfBwKfdgGA+9cz6bkC7zYPPF9hH4ijIu6FOP4NGzbMiej/93//16V3/N73vucCKoLPc3BDJN0h+0/26TjwWf0LFixwQgL2dOyvbU+LMJ5nOez1eZbAvo09GJ9Pnz7dPQsj6AW3S4j+QYMGuX0Z+yz2XN/+9redCOGCCy5we3bbpxAgQJ/pa8f7lI9jBfo2PQIeAY+AR8Aj4BHwCHgEuoqAFwB0FTl/Xo9BwKLDIb8nT568URQqmyw2a0QwY4u+pdHr4UFvjgDAos4h/IjktWL53ywS3TZ8trmElINgws6NTZmRTcE+QLpOnTrVbQrJKcdxlDB5TZ1sBLG4J08cG8IgMY5dO5tBiE0Km042s2wWIe7YHIIdfSZHHMR1V6N2GS/1YhlPn61Y1Ln9HoxQ5jMjLCHmIHjBA6IuKABgw8qcoLRHjY8luQkV+A4rfDbfFHDge8bHd7xbpDTuCNjnhaO6GbMR+6w71PPgxM+GEd9jt8fmm/UH8cqmHLyNEGY+ICCx5MM+3eZ8SyNCLb0DduQIANjYM+88DIDg5Rox0tpSPZCPsF+/fo5sJ0UCBGaQ9AYbxsADivPOO899R10QnJbPnrGTzgGRgLkDECHNQw+s5XHmsPUcXL+cj2CHOaE+XuRMxOWBeaXe4BywboP95UELuJqYAEw5j7VB3kMcCYz4NSI62D6fUYdFQXAsZDT1sY4QE4wdO9aJBPgdwQDzTYH0NpKbc3gIc/HFFzvMzX0gnIoAAhjy36LyjRSn36wZHtJQiAihHSOj6Y8JScAUcUR7BZt5CHzOMacCjgU77j/0lcKcck8y/Owa4yER0SOsBbsfBNtirSNkQtBh9wBbz/Sfdc96YkxE3ZPWANyscA0wz1jtE4Vi970tXfvBerCzpI/gzBpj7TF/zC8/77bbbm5srJX333/fpZYw5wuuCzBgbnjAdtddd7lx2lxzPZDKhfm264s6qTt4D2A85u5g69IcAMKpZzaeSwulzz9ozEUiyiqqeINUf+dzWvHPt9Q3XqE12PCPH6ahJx0qDZSaIaYjltc+A8WuFkWUbJDSD76uBY+9oL6RpOKYAkRyWluS04CD91Dx53ZVNp5SpDzh7O5p3Qj3aEqK1klLbnhGqbmrlMzFVFfUoqFTdlHx58ZJRbDrKMki+ZMapNRbC/Ta3Y+pKpVQRSSf+qMu16KaVKNG7jBWGbQCkZwiuIg0Nqp59Rol1jaoOBtRLB5TuiSu+U1rteuxn1fisztKvfOR81RPU7mWvM5Ac9dpzh/vVP+WuJqUU9mYIao49RCtfeENLXvkNfXNFiubjKspl1JzplFNapLK4trl5MOlSUPzaolltcq9NEtzHnpefSJlUlGxWhRVYzqjdZkWDZywnVJRqSgjJ5yoWbpSRekcOTKUzaaViUU0ZOhwqSWq5nX1KkrltCyzXv0On6iyA8e79Ai5+Ia8CN2xxtu98P0XHgGPgEfAI+AR8Ah4BD4iBLwAYGMBQNApjoCAG2+80QWbEESAGyV7nXvvvVfXXnutEz5D2LOvtML+AyE1rmKkn4Psx22RaH32gQ8++KDbExPkwP6avRl7qHvuuce53fHMi3Z4xsXzDeqiLfYYpCBg38LzIV60j8sbn7E/5x2XPZzs2M+yX2O/Q+AEL188Ah4Bj4BHwCPgEfAIeAQ+WQh4AcAnaz4/1aM55phjXJ73IJlqttRsosjvzGasO0tHAgDIarPkJvIaIjhY+J4NIP3iuO9+97tugwZxBWEHocSGD6Ic0tXIO+owMsFs8CGtLGrf2rBjIO1QoUPiUgekKvXRFhtSon2NpGJzCdlIBC0CAwhHcAwKBiDYLN96Z/E0QhfVexgPiHv6BTkJHmx4cW0gxzYkG5+xiYWUNVwZI5vg559/3pFw9B81PGOgroEDBzq7dYhRMA2mAIAAZaMOQR2MLie3u+WzD46POukH79SHUAA8mVvqBU/IdyLajUiEZKT/PARAoMHPQYIdxT9W6t1RwgKAYJ0moGCc5CAkuplo5GCUPHMCJhD9ROZTghHizDsEPLiCJYX5ZJ1CiiIOoX6wAAcedEDmM0fgxhodPXq0e+AAUcza5oEHP1OIrCay3Fwp+Iyf6ScPOyBuLSrBhAiIGrhu6LfNIWOlLTAnCtxKEHc+Q+wA+c+4gtcOD1JIIQGJbA9rGDNtc13QT/rD9R+8DkmzgKgjKI7h2mPsXOc4XkCIWwEn+s6YJ0yYUIgKAVPaAVPWht3HeGeOaQdyOlwQGGDfyFgs6n3IkCFOMMMDIkQ+dg+kHsbPGmZdsoYZj6XKwGWDayNYEJPwMIoUFia6AFPWO+4E3BNYF7RvLiy0wX2E1AIIAez6Z44QABDtwsOn7iJH58yZ4+YUgU9QVMQa417H/QQczH6fMSN2IGUC80r/ubfQH95Zv6T3MOzBZ+XKle76MFcF3rmXB++RCLdY5yZAYrz8DQqmhQjexzeMf4MAIOvoeBjzqKIYQUxbrLm3PaLyhgiKKNX0K9Z2Jx4qja50+eY3ZJsnhj+mVIuUqJVW3/Z31b35rkqIYM/Jke91yZwi222jYcceIlUnpKL8TJuDP2S7I9rnrNfc655Qn7qY6uoalKou0uhzp0jblvIkNH8SrD5OA/9eotfueFDF9RkVxxKKFCW0LpJS+fZDNWKPCUruuE0ri9+qNOD0GYu18vlpqntviSJNaVUmSxTP5rQoXasdTz9S2nWkSweQTkmxhJRLS1E6OW+dpl99t6qbY67T1UMHK7b3rnrxpps1ru9wtWRyWqIGRXqXqqq6SsnKEpX1q1Sv/9hF6oXlf0Z6Ya5m3/mIEs3cZ0qUKy3TukhGlWNHaMQeE6UJVfn+oj7gtUrSkrVa9eabWvb2u+ofKVauLqVoJKl0U1q9Ssq1LL1OAw+bqIrJu+QdDOLdcWf3dXgEPAIeAY+AR8Aj4BH4+BDwAoANAoDwvpJ/w2P1D5mP0JuAC0h29iJE97PPYU9pznzsUUmFiKsi+z32FeyJERcThY8wmWcT7B1Jy0Z9OD2yh2Bvy36dZx777befI+w5h88RGrNfpW0TZ5tA+aSTTnLHkpYA0T+icPaICKLnzp3rjj/ggAOcAMEXj4BHwCPgEfAIeAQ8Ah6BTxYCXgDwyZrPT+xo2suVbIQnymWIYTY9FDZiZnW25557ulzwm8633DXoOhIAEIEMAWR202ECcuLEic6uDXKJDRrqa9TcEEoQs8Eo+DBBRr28LAq7rRHwvUVAQ86x2TTijqhwyD/LQ2924cFNLW0+9thjjtQ0bPkeYhDiuquOChbZbXmyrU0IXvCgQL5ByiEKMJU9G+Zgm8x/0AEgiAFEHZb3t956qxMBGA52vgkImBOikcGCeTL7e6zrERIErdaNvEMUcf7557u+mFX+RRdd5EhjS01APVjysemnn8zFe++95x4MIHzgXDBnnh955BEXpb+lJGhYAGDCEot+53vITIhQih1vuJk7A0QmBP7VV19dsJvnYQJ9JPI7WMICAJsrRAZEsUP60g+EA6wZxCZE1Fvb9k6bCDsQSJjdPxiSPoAc7mDPGuThiaUrsLmhb6SGwJnCHq5QL6QvwgCIez6nhMUXl19+uZsnm1ucH3iAM3To0EJKB2vH8KEeBCJEapjwhnFzD0KQQP8t+tuuUdKBsJ6tfYhm0ndA2JtjQBhX+vT0008LcZNZy3MMD4kQLYCjjYn2EW5A0FMf4+XaIBUA90ArQSt++4yHTwhaILVtXfKQiGs/XHjYRJSJ3V/HjBnjfucBVdDxIIgV6/yVV14Rwhr6BJ4cC35cn3a9d/V+Yvd22oSwJwqH686cObiv8MALYQfXm6U8MdEHa4V7MPOB1aa5yphYgesTUYG5W3A8fbX+Ip5A2GJzRL2kOODhmgkAzPHF/j4Fcd34ut9YABDJRRTJRaVmSR9kNf33N6tiVbNKkqVanGvQpJOPlHYZnCe1W/UCzsQ/F8vntq+RFl93rzKLViqSiDnyP5HNqSmaVUOfEu1wxgnS8BIJcr1VAGBu/sTeZ/61RO9c97iGF/VTQ0xqHJDUsK8eLA1AmJDLKwZaIq6t9357u2Kr6hVJZ1VUWaaVkSYN23tnVRHJP6BY9RweyUfU44yfSaWU7JWQlko1jz2npdNmq28uqX7ZIq1qqdMHwyo17twTpWopWy9Fy/ICgAhtvrNGM6+9V9VNcUUzUr8hg5WLprV41Qo1kw5hQB8NP/pgqTIhlcddmgQs+dXS+l4rvXfJn9VnbVotpBepKtfq4ohG7D1JxXtsJ3FpWfC+qSL45wV11EhNL0/X/Mde0qBYpRprU4pHEkrE4i4FwDZfmKheB06UqqJeANC1f1r5szwCHgGPgEfAI+AR6EEIeAFA+wIApok9GyJvnh3wb35Lkce+i31B8FkQ/+5n78D+NfjcgL2Vib7ZiwRT5wWXgj1/oE2i/REws2eD5Ed8TJ3WPvtq3CIffvhh9wyAvba57OE0wDMZRACIAehXdwfL9KAl7LviEfAIeAQ8Ah4Bj4BH4FOLgBcAfGqnvucMHFIFAo7NjEUPW/QqvWQzFMw3HyTwjDi75JJLXKRs0PLayB2i3iGFPgoBgNn7k0eNdowU4nOIRcjeIMkdFgBATEEYGlkIcXXqqac6AtGieMHA+t5Zghjc6AsbUlwELDKZ91tuucW1ZZHNba0ISztA3nFIUcZCHyC2XnzxxS5b17c3FxCVEIUWbUs+PUhN+tFW3vOwAMBSPlA/ZKzZtRtu4XcbMzb0iAXM+pu2EGNAzrJJNtKOfoDXdttt58g+SFzIRAQRENBm7R2ep+DvEOKQzFjPG1lOPnHmfktLWABg9v227ugj1wq/s+Y6Wk/YAxK9HRQSkLKA6HOuWcZvUdakAMABgDqtXiNQcXJATMDnJhhgrDzcoA7mDUcCLPT5HZzBnWhtiFvOsxz1m8KIdQqhHMw/T85FotODhfq4JlhvCD2sTchsIi5MMNJeXnpbv6xPrn3qsxzykMWIH+xawRYSEQLuEJwHSc21jU0kpHu4X8Hf7b6HYATinXaYY+q+4oor3P3FsOazffbZx4lLOA8CnOh61jHn8Hv4/mNtgReENSR3sMycOdNdRzZeIk722GMPhxnY4AjA2sctgPnhMxMU2X0rWB/ziwiEvoIXogEePtl129F6bG/uGS/XIWPHDcTWNvWOGzdOjz766Ea2m1ZPGA+Ox12B/JfME5ixzhFPIbig2HoPCoPaEwCwvuyeawKTjq/xDQIAd2zOeeZLqXwU+uq7n9f652epPJfQmmhGpTsM1/DTDlI2nifIXcQ6B2ZjUlNEmrlGs264RyXNacWrKzV0wnitnT7Lzd3abIsmnnCEtNdI5yCAb4C5CJAqALJ8yd9eUOTl91WeSWrW2hXa/aRDFN13pNRHqlu3RuVVfaTlabU895aW/P119cklFUnGtSRdq1FT9lJy0lhpcNL1iyB6dzdlLDSWd/fPf9Ekrb/7GdXMWqhe6bhS2azeT9Vo7IF7qezzu+aj6ROt53HurA+08OoHNKCBND9SOhZRfTyjxsoiVe64rfruv4fUt5WABxPaSkqpOilRKi17dLrWP/CShmdLFY1FtCTSqP5H7qXyXcdKA1rD9mnHRABBdQR9xvHgmdmaff+zGljSXxGEBdGIlmTWaegXJqpy8kSpQsolfAqAjte8P8Ij4BHwCHgEPAIegZ6MgBcAbJid8P4huH+x79rbc1HLpvY74fNt32Gf2z47+JyIvToOADfffLMTvduelHPYAxJcgdsbe3H2deEUhzYyey6x+XuWnrxifd88Ah4Bj4BHwCPgEfAIeAQK/87Lbepfpx4nj8BWQiAYLWpNsjTtZZbSRrTZMWxgIK8gxyDSwxuWESNGuBzjbeWy7o6hdSQAgJCkWL/aEgBADlL47qabbmpTABDcmHWm3+CDmGDBggWOCLONHXiSIx2Cl882nZNaTjUOgWnR7ERxEwFNru+2NrJdJfJMAICtfjDvfHsCAIviJz8eUciMA1KZQpQ+UdfB/rUlALBobfLQQ2yaYwMCCYhui/K1DTfW75CYhiW2e+biYBvq9gQARqSyScdVAbLU8pK/8847Lup8S0pYAGDpCmhn/PjxeuaZZwrka0dzTj942EPUPwSn4YJrBZbphltQAHDGGWcU1jIY0O6RRx7pSFXGbtHnfBe03EdMgUMAkejmhkGUO3PKWrA0BO09sDDMWDOkC2C928MPXADAlgciJqzheuQhCC4OZuNP/4igYM6DFv6bmg/6azaPJj7CXYEICyvMLxb/zDnR56xPhDcIasIR7+F1Y+Ic6v7hD3/oREUmAsCmkeh+5tj6S1+I4jfBBpbzkN923wnfH4PCKq4x7pfBgngAUQH4gx31II4gep+5ZTxEmyBGgChn7oICgDB22GPiLGBOAdTJ3GDJ39V7hq1D2sKGH5cFxm8OHKRFAAe7xwb71NY/f6iPergXBwVlYI2DAecEXV2o7yMXABA2DxkN6TxzsWbdMFUDouWqjWSVGtRLY047PE9ak+Emil4grUgmJq2PqOaJN7XiiVcUbWlRfES1hh8yWcvuf1iZhibVN7dou4P3lQ6eIFVK6UheAAD9HYWkX53R/NseU+mc9cq1SB/0Kdb4k74gjSlxx2dSzYq1xKSlLVp659+VmbdKFdGkUsVRre8V1eizj5aGFLtcAlQHB18QANCQEfO8Q6C/V6fZt9yr0nUp9U6WaX1jg9L9yzXy7OPzEfmYeJhKYcZqLb16qgbUR5XNSc1FEX1QlFFddbHGf+ukfKQ+x8fyGQochDmpmLwG66R3bn5CiRlLVJ1NSImoavoltM3ZX5SGBjz76aO5KgSFAAyE/i5p0YJbH1b6vXXqG6+QYlEtyazXkC9MVBUpACqlXNwLALbkb5o/1yPgEfAIeAQ8Ah6Bjx8BLwDYMAcfpQCgKzONUx4uZuxB9957b/e8xvbnPBtgT4OQmaAK9teWTs/aai9Aoit98ed4BDwCHgGPgEfAI+AR8Aj0PAS8A0DPm5NPVY8s0pdBQ75BhkOYkQ8bosgI0SDJE9x0cSzW7UcccYTbzBj5ayBCxBH1DJHTVXvpTU1IWABgFvLmAIDzACUYmR6sDweAoAAA5XbQASDcdmdJMiM8iUIGU3LMWSGKn2hnCNb2sLHxcc6qVascxnwGMQkRGFSfB/va2X7auVsqAGCzCwkJ6YtDQVig0NYG19YT0f6sJcsjD6lJ5HpQAIBDAAT4rFmzCpZ9RD+jqjesGUt7AgAjwDmG6Gz6aEICoskhpLekhAUAYGFtQh5DbFqqh7ZEN+G2wcas6yFVzamChwjkfafYAwYi2s0BwIhlzkEsgPiANcPvQeLf2nv88cedIMKs+Dn/5z//uXMFIFK5Vy/8zfNtbaowdxaVb7ncucdgfUjuxSCxj2jk2WefLaQTYDz0lTEzz+GHI+21iwMAwgosGOk/0f/03cqSJUvc+GmbF8Q0/UFYsakHSJzP/czwQtSA8IY6zOEA0RPr0e6PiHQQ65h9JG1hCclYOSco+qBt6go6lHCNB0v//v3dr+YEwvpiLAgfrBDFz30Ey0nW1KYEAHzPfFIf4+LeYw4QXV331jewJ6oFEQ+iCD5n3KRQsPUYxrstBwD6Aa5BRxA+I50LoqmtKgBwZgCtDgD83JSV6iJ6/3d/VVWd1ByNaVGuQbt85XBFd+7vyG5euUhGkVRUqo1o7jUPqWjecmXTKZXuMlIDjjpENXc8oHULlymSiar3jqNV/qUDlOsttcQ3kPRRxAZvr9ZbNz+gAfVJ1TS3KDFpO404ae88sY7bAEQ4qQleWarZNz+gykiJMrgxJKMa9rmdVfzFiU6UYBS4C/gPRtLzAS8EABD7aWnN/a9qzfMzVVabUa/iUi1sXKtx3zhR2rVPq7tB67HTV2nJ1VPVvz6qnCKqTUrLK3Ma/6Up0uj+Um9zGcgpg/NIa8aCItp6rVbTbr1f/ZoTyra0KFMW08j9J0lf2D6fKsCVjXq94SPsBvgu46wWVPvYbC26/xUNjlQoGo1pcWadBk9BADDB1eUFAF29sv15HgGPgEfAI+AR8Aj0FAS8AGDDTGyOAGBrzhtuauxd2NexH2JPyn7fHADYcyHy5tkP+9uO9p9bs+++LY+AR8Aj4BHwCHgEPAIegY8eAS8A+Ogx9i10gACW3T/5yU+0cOHCAonPxgTyiqhXLKbNASBsyU3kMMTMPffc4zY9nGdkO80SmU3kO5HBkJfdndespwsA2PxZ7nMI55deeqmAD6QYRDn26ERpt2UJb2SxTaGR3JC5EHftGYh8XAIA1gd9JCoZOzyL4A0T/8H+GSmMAAAiGhyoA6t87OODAoC5c+c6wpV5NzL3tddeEy4AkNQdOQCAo5GRkP24FJgAADt41PsUcwro7M2jLQcAiFCEEJD25ECnWJubM0+IIhDj2Hm8/+EPf9DXvva1QnoO+msCAAhg8OM6RBBw2WWXFQj88HhsfSGUsdz1HENu+9mzZ7vIcBuTYbcpTGhzzpw5LvqBnIfMHecj0vj2t7/tCGeOgcD+7Gc/6yLR6TvENGIDiHv6xDrqrP2hEfwmikFEQD2kMMAJBKxph/XDQxqb5+B42pqPIOHMNcw80hYYm4uHOSSQBuWiiy5yJDzf27WP9f4pp5zibPDtmrV3i2Zva7w8RCKKxAQGrCVEMbgZgJONAREA84x7wqYEAEEBhq3xzRGitDfn5nDCfR23CAh/a4MHXIhBcDmh/7gVdCQAoC+MkfydiMoefPBBN4d8jrsCDgaUoCCN37vXAcChmn+ZAACWnF/TUqRZWnvTE2q3Yz8VAAAgAElEQVR8e6lKkmWavWqJJp16mJL7b5sn0xEBRLNSU1RaJs277h6VLF+vRrWo6sBd1O+APaWnXtM7T7+oXtFSxYdUq99ZRzpL/0xSikSlTFZKQOy/vECvXH+PhpX119KGWo04+gD1mbx93oqfCPtoTqrNqe6vz6n2zYWK5+KqzaTU3LtI4846RhqdVDaaU7Tg9d86kxuC4jekAbBI+/lpLb7hARUtrVWvaJHqS6OKfGakeh+yh1Tdej46oOmrtejqqaquizqNxNpiKbfzEG1zyoGuf7ky7rVIA3LKCpGAC/SXaqWmh2bq3SdeUd+icjVlUkpVl2jMmUdJQ1rTDDAu54VgJU/2u8+wG3DzEZVSEWlxkxZe+7j61kYVi+YdAAZNmaiyyePy/fAOAJ39M+aP9wh4BDwCHgGPgEeghyHgBQAbJqSnCQBsj0l6QRPcBwUA7P/Hjh3rBrAl+64etiR9dzwCHgGPgEfAI+AR8Ah4BDYTAS8A2Eyg/GEfDQJEzpKzORiFys9GNEPmnHzyyY7MtXz2RmqxwUEAQD52joPoM9txzid/+G233bbRZmdzCM/OjLQzAgDqZcMY3DSGHQCwnSf/tEXmdqYvbR3LJg9yjE0gpB255vmMArFFX8Bq1KhRLgJ7r732coIJVOJBV4AgIR20DbcxdReukLKvvPKKI2otBcB3v/vdAikbbiecAoCxMj4I3wsvvPBDkLQVmW8R7ERPQ3YbaQwZ/P3vf38jAQCR28ccc4yrl/MgVLFYhwAlWrs9Cz37nGOIwuY8yFvagCimLnDHvt2i7IM5xjd3HdimHgvASy+9tGAFTw5zxB+dLeDLi7zvWLVD7rI2IVWvvfbaAg4mAOBz5oDrgoKrB+KSTQlvOBfi9h//+IfDD+IWkpyo8s5iYCQ2ueyJfKcu7hOIO5gnI26573zxi190AgD6Rh9IaXHQQQe5PnSW/Ddc7fo20p65ZP3+/ve/L/SF6Aui0omED7cTXp9gzdrgnWuCVALMI/jSBvfGv/zlL4UI/Xnz5jksiYIPuo7wMw9/GB/3S66z7bffvk1hhokyLLI+eI3T7ssvv+zcKyiQ6nZfpj/USSoHrPJ5Hz16tDsuiIuJcuz+YvdDxt6V+4iteQQ7iMUs+p93HlYOGjSocA23J1iy+aN9E68gpMBBxsQyHIMLA6KpsCONCQCYUwp4P/fcc+5+avfLroztQ0Ho3Lp5TVui5274m/pHK5QoLVFsVLVGnHFwnpR3DvZZqTEqvbZC7931hIpqGlVTLu3wvROkwZXS22v1xh9u0rBkb32Qa9HILx+ioj2H5znvYqk+nVVZJqplVz+s9W+8p769+mmlmjT+v0/PR8jHs5ILpYdQz2n+/96r5Ps1Ko+XaH0kpZJdR6rfifvknQICjvpt3X+M9zfNg2qkpX+YquKltUpmpMaSmOpH99XwUw9ylvr5BSVpxgeajwCgnuj+iD4ozWrklyZLE4e5MaQTDMeEFORFaO1yo/T+lU8qN3elSjIxpYqiyo7so6FfmSxV8IexVUCxkQDArAoAyBwZonlHgjppxWVPqmRpg5KxeEEAUNIqlPACgM7+1fHHewQ8Ah4Bj4BHwCPQ0xDwAoDOzcim9hxd2hN0rnl/tEfAI+AR8Ah4BDwCHgGPgEeggIAXAPjF8LEiAHlDBDo51S1yE9LPCDQ+gzCFdIXoCheINQg2i9IMko+QfPvtt99Gp3T3hqsnCwDCxBOEHhHCRMUaIQeBBwFtogAj9BAEQFSCH1blEHkWKWzkrpG6XY1Wb2vhbakAwAjqzggA6AfrDAHAU0895UhnSNC2BABXXXWVs8Q3YhqiD5IZbFiDZs3eXgoAjrHIcKKrTbRC+6S7eOutt1RVVbXZOejDGIYFAJCstHfooYe6fPGdLRZhTb55iF+rj0hvcyswkhqxDRH/di2ylkhxgDV8e0Q+9dM/iNLXX3+9cC5pMMhnGHb86Kj/RqhDlNM/+oDoAkcA5pbvGQNiGIQ2fMfvvBB/sP66Sv7Tt7DAh7q4dyFGYE2xPjkGMp+5CuMSXjcmDgEnxkIdJgjgHaIdUQqEtGHF2BDz2JoMEusWtc8aY92Cy8477yzml3dLEWDzEsbfrvXrr7/eOQEEyXGbG8bMeYx1+PDhG9WPsINxm8iCY4LndTS/bX1vfzeCohfaQGSzaNGizSb/qdvGA57gyDoMFq5PRA5hJ4OtJgBIYT8gaWmj3vzLVBUvb1QknVVTRVwTzjpOGlWSJ7Ahr+uj0iOztPCp16X/fz+LbNtP23z9UMX6J6V5jZp7/V0qXdmopnhElZN3UfVBu+fJ/TKpJSUVrW7QW7+7Tf0aokpW9NL6cmnUN4+RSrNSPKdcLKIIDHidNP+ye1WysFaV8RKtyjWo9D+2U/VRnw0IEj48c/kYeyL0XS15Up80AHXS2hueUvOsRSqLJNRUGlPDtn00/MsHS2QCgYtvFQC8ew0CgKiz919dltXobx4rjaxQrkgiA0JeAOASDzhTBKdZaJAWX/lEQQDQGJeiOwzSNift5+rPFGGiANEfdABoQwBAr/m4Vlp/zQtqmbVM5cliLU3nUwCUHDg+n/7AOwB05bL253gEPAIeAY+AR8Aj0IMQ8AKAzk2GFwB0Di9/tEfAI+AR8Ah4BDwCHgGPwEeHgBcAfHTY+po7gQD227/61a8KkZXmAgARZZbsfA/Zb8QzZCt5miEOjeQyC3bIa6zZN2XR1onutXtoWABg5BefY++O7TjFiL2OHABwOsCqu72c1Z3tc1uCB9IlkAt++fLlGxGQFglvLgpGNNIm9tdHHXWUzjjjDBcBCwEGedfdgoqeJgDARSCYAgBRAOICc2gwt4DNmZfwGrVzgoQ5KSsQX3RVVBEWAEAw01fs+iHUu1I4HxKbCHmrD8IYQp0SFACceeaZBfHOkCFDRET6pqL/IVohuckrT/5Cu9Z/8IMfOFFQ0IVic/puGJO64fLLL3eENvWPGTNGzz//vLN2B1vSDZx33nnuZ/qPzT2R9bgwbElpSwCAgAZXCxPOGIbcKzZXAECfGAt1cJ7Z7EPaE2lOPSZcYDykTyCtAt9ZYR7Ah+/BJHhvpG6+R8CBeAJnkraEEAgI7B6HYwPrCpKdezECBfpF3eYcYW3TP+oHf9rgPoI4IJiupSvCCyPiuVchSLjxxhsLWGB1iRUmpaPIf+un3c8YJxiGcWDN77PPPg7H4D36IxUA5N3/839H4KQRADRLy+5+TmtfeFtV8VItb16vnY/YX7Ev7OBIZ0Ww5o9o9bVPqX72EmVzKQ3aeycVH7d7Pop+ibT23qe05l9vK1lapqYx/TT6xClSZUQqz3PfddPma9a192ubRC81JKIavd9nFJm8o1SSlWJZZWMY+0cVcQKA+1SyoFZ9Sso1v3alBh++uyoO3tWJCdpzADCTfTj0ggCAsdVJmbtf08JnXlOfkjI1FkfVOLqvRp1ySF4AwMFOALBC8657WP0QOkQjWlma0difnZEfX7HUFCD/+RFX/w0CgMedAKBCSa1qrlfffcarz+G759MgJFoFALlMa8esh7xn5fINuNIqAKiRcndM1/tPv6E+FVVa1ioAKJ88wY0/l9iQ76C7/15uyb3Kn+sR8Ah4BDwCHgGPgEdgcxHwAoDNRcof5xHwCHgEPAIeAY+AR8Aj4BHoWQh4AUDPmo9PZW8s5/YFF1zg8khDFpkLAA/MLTqdiFXIfsthBkEDAQbZROEci3rFCvonP/nJp1oA0JZdvpGOkP8333yziwqHeF26dOlGaw8sIfN4D5J5lZWVjkgmP7aRet25aHu6AABS+te//nWBzLVIZnOqsLUaxh7cg4IK+x3sIF8tMnvatGmaMGFCl4UVYQGAiQt++MMf6he/+EWXp4pI6FtvvbUQIY29+6uvvlpIIWEpACCEzeKd63TWrFmbtPGnv7wQPaxataogMMCpAlHQ5hK3NjBzV8C+HaGG3RMGDhzoCH7EK8wDYiLuD2APed23b1+X3x3RwpaUoNW9rQ0EAOSnN+Lf7lWGU2fbo176jThim222EWuGnw0r6rWc91zf5LHHJWDlypVu7JSg+MCcPajXRApnnXWWfve734nrPVhog2PMaYWfaeO+++7Ts88+K4hwqz9s7U+b2PLjfAHOJ510krPY35IUAKwdxs4YSPlC1D71se533XVX50BhcxIUG7SHuV234Ee0P6kzKDaXjJP0EvzOWjPcPzIBQGtHLRbdpaZP50UAtU/P1OKH/6XqaKlSkayS2w1SnzP2z5PuHFcjzbvkTiU/SKkhmtJ2R+4nHTgqLxBYKzX9/Q2teXa6ohmpaXClRhx9kDSyPE/YR6W1T/5ba5+apkRTVnXlRRp37CHSuGqpOC8ASDvWPq54jTT/8vuVnF+j/uVVmr1qocZ+aX8l/2PHvJiA+owzt/fWLrYa6m8sAKiX9PAszb73SVWXVaoZB4DRvTXmtMPy5L7VMWOZ5l73sKobYorEYlpRktbYn+cFALmE1OzAaj04KACokxb/6TFl56xQr1ipltat05DJn1HFIROlvkEBQLZVAOCu2NaZyG1QY9BrBlBDf9/V3Huf0YA+fbUsvV7bHDpR5Qfu7MbvBQCdvcP54z0CHgGPgEfAI+AR6GkIeAFAT5sR3x+PgEfAI+AR8Ah4BDwCHgGPwOYh4AUAm4eTP2orIABxdfzxxzsSh2L23cGmsaR//PHHHcFz8cUXO5v2YDQmdUAyvffee6quru4wx/aWDuujdgDY0v7Z+RatGozyN7KUCF7I3Llz54q0CWzw+YxjwdJygkO2WcQt5CwEKqU7oxp7mgAAW/GgAwAkOuQypCIkIZHjBx98cMFaPkiwBucu6AABhqxfmwsjqZkPUlpgXd5VTMMCACNqIXSvu+66Li+nL37xi84BAEK4pqbG5Zknj73hYAKAs88+uyDIwSodAcCmxmLiEvLSk7fe+vud73zHOWh0VgBgVvg4EeCmAdbMH5jirkAEOgUBAKIIs+Ln/YUXXuiSA0DYDp7xWo54+n/IIYe49AImxoC0J7KcfoUt9sNYIU7gGmStBNeLOR1AahP1buR2+Hz7fd26dc6FAFcUrm/SOXC9UxAT0E8TQ5grwYEHHujmPFxnUMgSnp/777/f1cv9ZM6cOXr33XcdFuZaQF2MGxEAnzFPf/jDHwqpBzq7QE38hVgJ5wL+djAO6kekggMCfQRD2u5oPdkxvCMYIUWCuXHwzviOPPLIwvzSXz7fagIAGsQmH+J5WUaz/nCHetdJxbGY6nrFNPTco6QhcScSyM1YrOlXPqJ+kXLVlUc09sxjpGFF+Tz3TZLm1mru729Xr1xStSXSyAN2V/TgcXnOvCard++YqujcVUrEEmoYXKmxJx0h9Y1LyYwy8YzSzpkgoeI1Wb11yR3qvSKl8liRFjet0ejj91XJlAn5uoICAPcHI8+h59x/JAAIOAAwLgQA983UkmdeU6w5rXRFQk1j+2r0GVPygoKAAGDO1Q+qf2NCsaIi1VTFtc1/neDGlxcABFZTqwAgEZEitdI7l92t5KJa9U6Ua3n9eg3af1dVHrOrcw5wKQCymbyLQtSs/wPKhUK1kfxcRKTUn97QmlfnqbyoWEsz65wAoHTyTi6lghcAdPaq9sd7BDwCHgGPgEfAI9CTEODf2/ybfsSIEU7Q3FmHtp40Ft8Xj4BHwCPgEfAIeAQ8Ah4Bj8CnDQEvAPi0zXgPHy+R6ZMnT3bEYTBKOthtiMzTTjvNRXhyXLCwKYUIuvbaa93mtD1CrLtg+L8iAAiO1yJijUQMfge5V19f75wWiOi9++679f777ztCDRINQtLsxm+//XYdffTRXSar25qDni4AIAoeq3EwhGzfdtttHU6diRxvz96fhyvmJNDV9RkWANgDGubpjjvu6HS1tr651mbOnOnmHkHIySefrL/85S+uPvptAoCvf/3rGwkAcOnYVLFziZL/17/+5QQAjAGbeIhtE1RsbsfpB33k/oAAgMJ9hP4jbsFFhHLTTTeJvlr/WduQ1qQi2JJiYhmLkqf/iCKMpGe8J5xwgv76179u0hnB+hAUF7TXr02R2qtXr3YiFSP5ueYbGhq0du1ad50/+uijLjUCDgHmXkE7CBPAkRQmCF743cZEeyZICPYp7CrAcdxHEFZQP+KDurq6ghgA0p46uVeTEqArxa5D+odYB9cCfuY+NXr0aNd+0MVgcwQAJpbiWsf5wkQBrBFSAHCPMizo89YQAGwwkW/lvyGem6RlN/1DjTPfV690RHXFWQ3/8kHSLoOk5qxqnpumZfe+oTIVKzWsUiNPPUKqVp5Ex0Xg/RYtuepeJVY3KJ2Mq3q3cUoct1uejX9vrebd/Ygq16W1rqlBVfvurP5H7ZX/riirdCztBABCALBWWnDFw8rNXqnexaVakalR34MnqN8X9+TrjQUAraT8BgEA4yGRQKslAO+1UsMtL6vm3/MUbc6osUSK7TJEQ06ZnHc3MC5+5nK9feUDGticVLwoqXW9ohrSKgDIxKWUBe231o0hgBMA1EnLrvu76t9cqOqS3lrd0qDinYdrmxP3k6qkTFKKZdKtAgBTEZgQILhKW5UMDVLN1S+qcfpiVRSX5FMAHDpRJQfu6AQFXgDQlSvbn+MR8Ah4BDwCHgGPQE9CAGEvjmphd7Ce1EffF4+AR8Aj4BHwCHgEPAIeAY+AR+DDCHgBgF8VPQ4BiKL/+I//KNiihzsI2Xr11VfruOOOK1hWB4/BIYDoVYgcLwBof3rBh6hzipH6wQhYPofoIooWcg3lP8SaEYXkgX/yySc/0QIActEHoxzeeOMNMe7169c73CA9Fy5c6AQA4BK0Mw8iH3QAsDQVkLscDxEa/LkrudCtrbAAwOqC2IbghmDvTGH+iW6GQF+zZk0hdzzOG6TZMFt7xnTbbbe5nPC2PsaNG/chgU64bQhx6oDwh3AFaz7bc889HdkKcd2ZYpHw5GnH/t3cFbCbh/S3uUS08fnPf34j0huxyzHHHNOZ5tyxOBcgXAJb+s77mDFjXN04C1x55ZX6/ve/735nnj/3uc85MQJEPKRyW+vEPgs6ABjxzphMvNMRoW31hEUnwfsijg6kB+Aav+eeewrdoW/0FzcVXAusLxwQdAEI9j/Yt+DnCCMQkHA9PfHEE+4rqx+inrXJXHdl7YMr1xCiitNPP93VwX0Nscdjjz2mvfbay7Vn6QI2NcHB+x/ihyuuuKLg3DBy5Ei3pgYMGODm2dwMtoYAINxnZ27fLOnV1Xrtlge0TUtUDbGUqr4wSX0/P0lqTGvRXY8r+/oKKRNV+Z6j1feEfRwhXUgR8IHUcOOTqp2+IC8QGd5XVWd9IX/M87M0/cGn1C9TpFWpBk349inSjtWtEf05ZaKZ1uD3uBI1Uv1fX9GyZ95UdXmF1sVblJ4wUNuecJBUGZHiuQ2kvYuot+h/HABMANDK6pPNp0Z6/w+PqGRpnYoyOa1M16j6gJ1UhaAAAQDEPk78M1do9pVTNai5WLGiuHMAGHLhcc4BII0JQjTP4bv2IP5zUpJmGqT0PW/o3cf/pQGl1aqNZLRuUFI7kWJgcFyZZE6xbKsAILIpAUDrdyulJX96XPH561WRLNGyzDoNPmxXlRwwXiqRcoy/tXTV2aXTNyV/gkfAI+AR8Ah4BDwCHoFuRGDFihVOVIxDoy8eAY+AR8Aj4BHwCHgEPAIeAY/A/x0EvADg/85cfSp6ChmFshwrdGzm+T348BwCD4LHiEKLmjbiCNtxrJv5HQIoTJB19wP4nu4AEMx/HV5AbTkBQJJBnkGoEUkLsYnan3dIVchAs9SGFCQaIJiCYUsX6aYcANoir5l/+oolPXnWjUwn//uFF174oe60JwiB6DzssMMc6WxR7pDcYQEAEdWQ6RCmFPpEjvWDDjqokGucz9trJ0jiclyQmDXBypas0bAAIEhoYoHf2Qh3+sf1RAqAVatWFfC8/vrrdcoppxRI7646AFh/wfnSSy911zWfce0ynxMmTOjUkuK6Z43utNNOjmC3lAIQ8NRvGL/zzjtO1ACpbWkNSGlBtHtnCtf/BRdc4KLY+ZmCeAHMrLA+cEwg4p72uW4Y27Bhwz7kcBAmwBkDD9pMIALOHMO88m4uKazZ9sQAba0n+mFCDXNKoY1zzjlHN9xwg+u6pSdAmEFqFr7nPMt7H3ZnsN9NTGTjJ+qf7yxiyNJJQDojDKB/CGt23nnnLomJ6Bd1gCniHMOBdxwBvvGNbxTq5f6wqesr+N2hhx7q0s2whlgnEydOdC4GFMOC77a2AAA6Gaf8GNqthWn9+093amhjRGtq1qr0s9tryPGTHck9/7o7VLSoQfWZlPofupuqsLjHOQDNCRU0S01/fVkrXpiu3sky1ZbHtM23jpfKI2p68EXNePw5De5drcaKIm174ZelSEqqSEjRnLLRrDPwj+Hv3yTl7p+hmff9Q9tU9lF9JKWWEVUadfKh0sC4ckW5AhGvCAw8goCcqCGvDMABYEM0PQKAd355p/o3x1QUyWpBwyoNOXxP9TpkUl6cQEoB5mDGCs264kENSZUpEpdq+8Q19PvHOYeDdCIvAIjm8kkGMkEBQKOkp+borTv+riElA5SNRbW8qEk7nnGkNLZc2ZKcokq1ihZCKQCy2da0AJD/0TyeC5r13nWPqXRFsyoSxVqWXe8EAKVeANCZW6k/1iPgEfAIeAQ8Ah6BHooA/w7m39De+r+HTpDvlkfAI+AR8Ah4BDwCHgGPgEdgEwh4AYBfHj0OASNFTzzxRN15552OiDICLEg6tZXT+be//a3OO++8dtMHdLcjQHcLAG655RZ9+ctf7rY5MXIMAvSuu+5yZD4KfmzsIS7N7ppNfVvRt5xvOeshxH/2s5+5vhlpSF5xiDvLeb6lHQ8LAH75y1+66GkrYdIxLACwiG8TAHQ03/b95goA6Mfhhx+uhx56yHWJSAgihRGrGGEaXqNBTGzNssbJfU4e+kGDBrnoeqLgL7vssi6RoNZGWABgn0Min3/++Y7g3pStPKkemFvLB0+UNv1i7VhkNaTtW2+95Uh2xhFMAYADAPVTxo4dK4j2TRVbN9jEk/rDSHT6y3VMf2nX6gzPZ3DNmi0765r7AIXjmRfSC7BOTWDEd+SI//e//10gjHfffXe9/PLLBZGA3YeC7g3Bew44cN0Q0U9kOH3mARnX1jXXXOMIdto2BwVSaVhBFIADgaV8sDkJk/iIcfiMtiDQcSigj7RFfaQW4D4JDg8//LDOPPNMDR482K0nxgN5by4KiAnCjgrh9qg7OA/9+vXTT3/6U33zm990ff3jH/+oX/3qV+4+giCEdAaXXHKJw4G+2jVg42xLlHDvvfc69xaOpd+MDfy49rtSgtfbHnvsUSDpqYu5QdRjzgxtucIE22TO6BPrEVGRCUg4BoeEX/ziF4XDwcPEEMwxTgZBZxCcU3AfsHvslgh72sSFy2xlSksfeEb1r89TMpbUmsqEdjntVKk+q7evuVEDi4u1Ug0ae/Zx0qjeUlErgd6aQkDz6zX9xrtcpP/qprp8FPyowVp8zV2qXbRcddmUBu0+XkO+/HkJ8xCi712wft7EX0TIE7X/5kq9df3dGhitVEtjixoTOY04eDcljp6g+lyLymJFhVPcWPDjd3W4X/JSgBZJdVLL07O14KGXNShZpmy8WfMza7TL98+SRpXlCfdWa//UjGWa9fuHNSLXS+lcWg3VSQ294GgnAEglMD7IKY7QAbFANOJECEX0vU7SOmn6r65Xn5oi9U6UqSnSoj67bSsdNUkNxQ0qrixWc6ZJJTGi3FrdCTJZrC+keES5SNwJC0ilsOSuV7TiiekaFu+tIsW0UrUadNgkle03zoktstaJTQjDurLu/TkeAY+AR8Aj4BHwCHgEtgYCH3VAxdYYg2/DI+AR8Ah4BDwCHgGPgEfAI/BpRcALAD6tM9+Dx22Eybx583TwwQc7i20InPaKRcFCVkLcEKlpueyx4A6WjgjhzsLS3QIAiNYjjjjCkWKQy1taghHWEM6G7aRJk5y1v5X2NvZ2PmTX7bff7ghGI30hJCGCLZIZ8n1LS1gAQJ/PPfdclzsc8jLcxtYWABhx/+Mf/9j1idK3b1/NmDHDkaJWjJQMrzfO4TMi3Fmn06ZNc6cwLkjr73znO90qALBrgzYghom0xsI8bAlv/bYc9kbMz58/30XKr1u3rhDtT4Q71uq2PhmrOQCEUwBg+76pYudCJh911FGO3LY+V1VVOXyGDx9eEC2EBSBBK3x+fvvtt136jyVLlhRcQug/ueApQRt7yFxELUE7ewhznA0oYbI4KAgwfLDyJ+qcAh5E+UPEc9+imECBCHpSDEB6Qxpvu+22jvRmTRtx3l7KEmsXLMGeew7nMF4i0llHXKfUB3nPdcl8cT/kHKzrKWaVH5yP8HXPPGy33XZuHCa6wN0AUQP942ci6hEgsJapG8yN+A/XF/4dPJhjrnPqYL1RLykZ9ttvvy7dPoIR/1w/iBSC5brrrnOiqmD0f3tkvLmZHH300Xr00UfdOeAIwf/8889/SKRgKSc+FgEA5HZaWv/wy1r06L9UXdxb62IRbXfg56X6nOY9+ojKklnlBpdr8ClTlBtYrhwCACLjORfCfXVa02+9T+UrGt1cDJ+8m0rH76A5v79BxbG4aquKNObze6loz7GOVE8UbvF48POCx49KC2u05P6n1TB3pZKNaAViKtl+sCpP3FsaWZkXCSRanQcsqL7gAABDz8Up6d31evu2R1S5LqtIc7NaipsVHdlHQ085TOpbomwiqkgsT8m3zFimmZc/rFGRPmrJNKmxf7GG/efRLgVAS5GUjeSUyOZFBhnnPBDJCwBqslIqqpq7ntPaF99V31yxihjX0EoVHTFJmjBQmWiTYgnsBjbY9zvyn5Q5sagUQ2Egad46zbrjCTXOXqVhFQMUj0gAwIwAACAASURBVES1KlKvIYdPUuk+46RSLwDo0kXtT/IIeAQ8Ah4Bj4BHoMcg4AUAPWYqfEc8Ah4Bj4BHwCPgEfAIeAQ8Ap1GwAsAOg2ZP+GjRMBIMMgIiBfyOhshFyQzg32wdABYuBNZ6x74t0auW05qO76nCwAg2BgvG23IwS2NGrXIYvKzn3XWWY5sg0CkXiJjiXK1Ym4BYScAIxO/973v6aqrrirkxCaiGtIR/LvLEjAsAMBxgMhbCFf6FY4w3toCALDCQWG33XbTokWLCthNmTJFU6dO3chFoS0RAP0Ff0hKov9Z42ZD/+677zoxwZbMeVsOAMH5RFzyt7/9zc0XBC5ChHAxcpv1gF37I488UrCqJyKaNXrqqacWTgs6AHz9618viHVIxzF79uxN3i7AyKKzqRexB23wOfcA2scVA1Kb/obzTjI28LRI7C984Qt68sknC/b41H355Zc7lwZ+Dq4fxA2ktVi6dGlBLIA9/z/+8Q+NGjWqEMEfHgDkO+3RP2ziEQFYpDjCGlwxgpgTeT9r1ixHzpsDAQQ7848AAdcFS2sSXt+2Fuj7scce69aYWefvvffeTojBHDLvkPdcP4gfKJwLIY4bBv1ryzEl/EAP8QLpCsDUbO65T0DOcz4CKwQWlj6Adv785z8XXAjC945w/ZxHeheuaRMAINLCoWHcuHFd/tNi7eA4QdQ99ywTTiBQeuCBB5wDBJ+ZCKqtxvgeh4Mf/ehHDldwAHucFxBwtPUAdGunACj02xz0Z63QrKvuVmVTXCou0TbDRynVnNX8+fOUzdVr1L67KDllb6VKpWhxVLmIFCN4H1K+RXrvjieVnrZARS1ZVY0dqqrBg7Vw6pMq612pxtHVGnrKEVJV1JHqjii3dnlvapGiRS4NgF6foxlTn1V5TU79UgnVxjJqnjBQI756eN55IJWVyvLtoz+Ai8dI3xHpnD9nud5+8DlFVtYp0ZxVZVWFVras1Q5T9pP2GqdcNKVcMq5oLB+RjwBgxuUPa9tYXzW11Kt5UKmGnd8qAEiYACDr2jEBQAIhQF1eAKBZK7X09idVtLZJ5cXFqoul1Dy0XNuce4zUl25lFGu1GzAZQKqlWUXRuFAh5N5ZosbXF2rhP2coVhtRaaxEZeWlWqE6jTxsNyURAJRJuXhARBBadFtyr+/yxeJP9Ah4BDwCHgGPgEfAI9AJBLwAoBNg+UM9Ah4Bj4BHwCPgEfAIeAQ8Aj0MAS8A6GET4ruzAQHslHv16uUigyH2IZc25QRApCckt5HFFi3ekSX7lmDenQ4ARJtCskMKhonALekjBLORg5CdEIiQexBjRDyb9bZZqAfbguSE7IT4g1yFzDTSAkISMtlI5y3po50bFgAQuXvTTTe5No3o5Vj6b+uBeUbIQB9NJALpSeqAsGNAewKQzU0BYOQ4a41IaOo3jLA1J488xLeVth6YQCSedNJJhdQKHEOE9RVXXFEgGLtKDLWXAoB+8uJ7CN5LL73U5aIPF4uQB4+zzz7bYW+EKZ9hqQ5JDHm7evVqYRFvY0SsE3YAmD59+iaXhZ1Lu4yZNWbOFBaNfcghhwi8hwwZUhAiWKWIAhAHYIdP2+RsZ5wIK+gvc4HrQZj0tXsC1xrOC6xrI8mJgL/vvvtcdHt4/liDRsDTXtBin2N/85vfuHVhRLiJaujvaaed5lKacD3RHgWM6UP//v3d7+09YMOGnzUdvJchxjnnnHM2SumAIIHIddwTTLgD4W4R/OHJCLcH1hD+fM49CFeLV199tTDPiB8g6hEZgIMJGhABIMDqSACAaIbUC6wd5hfMqQ9XAEsr0pX7SNAFgLWNuMLmifp23HFHXXnlldp3330LGLZ1jSFMAFcTm3C9cxz9w2mhRwkAGFhzSqqLaMX1U5V5d7US0WLFE8VqTGVUk6rX+vRa7XHiodK+49USySiWjDkCHjv8WKud/vt3v6S6p6epdyqq8v59FE1nlF76gRqSUnK/HdXnuP0cid0cy6k4Ht1YANDQKMWSUjEuAI16757HlZq7UgPr42qsb9D6PgkN2WO8ynbfUdqmyhHiirey/6gA6ANOBA3SkjsfUd2cxRpQ0Vst2bSW1KzSkInbq/qwz0nbIDJIKxOPKBaPuT6kZyzX9N8/pFGxPmpM1asFAcD3jsk7ALQKAOK5rCK5nHLOsD+iWDQq1WekmpSzCah75AUtfW2WqlSkeDyq9bEWVU8cq/L9J0rDK/NLEZUCL3j8hoyUjUrpiJZOfVLrXp+nwYk+ytZHVBQrVkopLU2v07aH7a7i/XZ0KQByCS8A6Mo17c/xCHgEPAIeAY+AR6BnIOAFAD1jHnwvPAIeAY+AR8Aj4BHwCHgEPAJdQcALALqCmj9nqyEA4bVw4UJnfb127dpCVKp1wAjf6upqZxcOYWVR70ZG9WQBwJFHHlnIJw9hhQgAEg/bcvoNiUfE7UEHHeSEDXwfLJtDFBsJieU5ueohR9nIQ2ZiB08u8tNPP91Zf4Mf7SK+gKQkghvrf16QtOa2AAEM0UgEtdmwd8eiQFSA2MMcHCAhEYBAGkJegwERvkQkg0VHDgBhQjLcR8NvcwUAFlVMX+gr0fHgCTHKZ+AHuc93kM8IWCgQ1Ni1k/8cotwKeEI0QzASCW025Zszr23hHRYAQIYzNkhyyFortInYhOtqzJgxBdt4csdDokP8v/nmm45EJVqdNcGcEx3PXAQLmPBijUCKm0iH8ZMiYlPF8LRrFPIZIQXrj7b53izyzzvvPBeJTd+JzuYYCGXIehwuSBXC+MGUMYMn1vIQt+FiggAw4VqjHs4FJ94hpsGH69Pa41is3sEHtwLDBwEIhVQATzzxhPvZ5i9ITBOdTmoA6gFTi8gfP368I/IRVyAEwAWCPixYsED//ve/9ac//UkvvfSSWxuMi+uWawDBC8Uw5GeuSUQzuApQh5Hg4HbiiSc6LFivCASYz7lz57r6EHXcfPPNwhUBvG3dQIgjULB894wVrHFqMHLcsMStgfsIhD4pDijm5EAKhn/+859ObMG82XriHoMogv6BR0fXa0drie+5TzEXYGd/H8CCn3Go4Nq0Ncy4IPtxVrjhhhvc3xDwZPz0EcxxBGAtGNbh++/H5gAAH93cpNJ4sfTgNL1664Ma3W+YinIJNWelD7L1Wl1Ur8+ef5Y0rFxpxhWPKEsEfqsLQBQCfn6N3vj1TRpf1l/1DfWKZrIqVkzLok0a+bUjpQlDlIpnlY1FlIxGAq74OSmVdtHwjhTHUWDOcr3214dVurhOIysHKKus6iIppfqUaMD40UrssUur/UBrOoAVH6h5znwtmz1XmTU16hUrUqworrpERjWlEY3/8helIX1aRQNZZaKMgfak3IxlevMPD2qkEwA05AUA5x8rlculK8hEcormsooqp5hj8CP56zLd2jb9XdmgF2+5S9WrUxpQVK7apkY1R3PK9SrWoO23Veneu0tE8DurAlImrJVWrdXiN2dryaw5GlBWpWQ6LjXGlEyUKJ6M6f3m1Rp12O4q3X+CVLyxAKCr9/VN3kT9lx4Bj4BHwCPgEfAIeAQ8Ah4Bj4BHwCPgEfAIeAQ8Ah4Bj4BHoA0EvADAL4sejYCR+ZdddpmL6KZY3nB+NqIK23yiccM5wsOD62kpAC666CL98pe/3MhS2/ps9uxElUN+Mjaz2u/MOCytgtmIQ7BzPuSgRV5DYtEeBCSEIMScvZs9Of3iMzDHVv2b3/xmt68ds4GnTYhI+kibNq+QluTnZq5tLXAshB85uo24u/jii916CUcstLceNlcAwPkmOsBV4fDDD3eW7xSIVQhSyGOEC/SFd/oMIWtRzxb5zNjoO/bku+++uzsX0prSmfkNjiksADACFMwQI0DyQmqyjsCXsQwaNKiQ0x2Cm+/oO9iBC2uEMXENQvzammFs5sLAsQgbOpsCIEiQMw7qg8TGpcAEC2a3b9c7Yh+wZo0ikGEcdp+wvPUQ+XfddZcj3DsqM2fOdA4SzKfNF23b9WbtQdpzTLAN5owxIJ556KGHNHTo0Dbnz0QSEMyIeRAzWWHMZjfPO/NEG7RF/awF5sMi7kkzwJppy8GBOkkv8a1vfetDw6Yd6mA98mIdGIbmbGHXGeuIaPmnn37azYmtAXPU+M///E/nWBFMBWANgj0vzqP/rH3Ot/kDY7umcUugHhNDbAlBCsbMERgi6EBINWPGDPc7a4RiYg0EEIMHD3ZrjDWECIDSu3fvgkCB3yH+f/e73xWw7GkOAI2ZlEqyCWn6cs29ear6NRepPJNwvPxK1Uvj+mrEV74oVcWUw74fwQgceN5F37kAxJY36b0//k3V6zKO0I9GY2rMptQ4sFxDv3qENLhCzYmcYtGI48LzCxwdQM5F17sKeSEmAOa3lmvG3U+qT1NMvbNxZVIp1UXS7hXrXaFUTMpQV0bKfFCjolRGRThOxCIqLinSkrrVqu8V12dOOUraYZiUcH/0pXhU6WxK8QTsvqQZyzTtiqkaGe+txhYEAGUadv5xeQFAnDaI+88qmssprqgiOcQP+YFHGQevZin7/kq9dP09GphOqne8TJmmlBNW1DQ3qnRAb7WgN8A1gVNSGbXU1iuezqmkOKna5gbtuN14JeJ9NOuZFzRs+BAtaFyp4YfvoYrJO0vJjVMAbMn67ug+5r/3CHgEPAIeAY+AR8Aj4BHwCHgEPAIeAY+AR8Aj4BHwCHgEPAJBBLwAwK+H/zMIELVJRLHlpqbjkEmQUEQBk988/IC9I8u6LX0gv6UpACCqIH9XrlxZIMEgWyE9GRcvLK0vuOACR6JB4AUj7m18bY3DyDyIOCOGIRXJ307ucApEIMcxjrbIcvCFPAsS8PQH8j8Yedxdi4joYAhOIuYtlQN1g4flradtSEOKEb8QuEQYQ2rSVwQAF1544WYLADhnypQpzv7cbP2JfP7BD35QEF0YiUu7NgdYoRMlbfnBwQsy0VI4WPQ65xjhXlFR4Y7B0p6oY3LD25puzwZ9c9dpWABgkf9E1SOaIDocYjx47VjkdVBYw2eIEegnEel33HGHc6KgmMiB+WGcdl5bKQAg1zdVgmvOfma9YttPOg+iuClhNw8jjPk8mOqDOiZMmODGCilvghnqaOtasZQHRMKDDbnoKSYksTVubhP2HZ+bQGCnnXZywooddtihzQh2mzsT4oDJmWeeWRCOUGfQocEEGEEynjUDkU7kP/OHKMHcItrCF7EG65e5Yp42JYRhDu0+yrHcf8ACYRJrgH4guOAeQeEexLo4//zz3fo1QQSkOgS8OUCYOMv6R5/5HtEBpDwYICTieK4N2uiOYo4E3FPB4Oqrry6kgDAxRRATxkuxFCN8x1guueQSJ0RhjdG3cDoR6+vH6QDgXPwb01JzXMuve0Cx99aoT0tC0eaclqtB1UdOUnzKZ/IkelzK4WAPV9/q5J9NSyX1UsNfntT6V99WeTypaHGRFrfUqGq37TXg5IPUnMwpF4+4KmKtAgD4/qwz1ucDaPaIYlkpgp0/kfUfSNP+fI8q1jartDnnXAUQAqSzRPEjQKC+qCrcL2nV55rVEGtRfTytyrGDNeb4Q6U+xVJl0rkIRHMx5RCCFcXz88DAZy7Vm1c8oBFOANCYFwD85/F5AYAzJaBveQFAIpd3AMhE8g4I7p7C34/6JhUVFUsL1mrGPU8o/fYy9c4mVZRMOicCxaLu2nFV/X9BSE1drWLJIjVn01qT/n/snQecJGWZ/39V1WG6J4fd2Zxh2QWWnIRdJINERcSsoJ7enWK64OnfcAY4s4eenooIShJBkLCooOQlg6Rlc4LdnZ2wk6enU9X/fm/V01vTTJ5Ns/uUn6Gnu6ve8H3fqvGzv9/zPD2oP3Qu5px7AXDvE1j91IuYVj8R63oaMeXC41B9xhE+c4HWj7FrZ+x3bUMJKAEloASUgBJQAkpACSgBJaAElIASUAJKQAkoASXQHwE1AOi+GDcEmPKadaYphIn4RsGTKbop3FFgKha6drUBQMQuCsWMFKVYJBGuP/zhD3HFFVcYvuGU4OExSX3pL33pS1i2bFlBZJPz2R7rfzOaXUTl4vbC74sXk5woulFAlHTcFP0p1l5zzTWmz/6ieKVNimMUEVkqgBHBjCxevHjxLhH/2SfHuGXLFiOqMy05o3PlkPIDHMPVV19tPiZLrgEjvcUAQEGS9dLJbCjhPCzODmUAKGYrBgW2wbTorB3ObAAUqMiUnCkqikDK6/kdxV6aGDiPurq6gkAbXt/ivoaah5xfbAAQYZeZCpjmnMe1115rTCU0n4gpoXi9+Z6iJ8sZkCMj2yWrAddISjRQDBYDwA033GBKAMh+Yir45cuXD/p8Cd8LIniL0EqhmEYP7lWmz+e5FL3DhhT5jPuU35Er7xe2QfYi7g4UuR3mynMoFnMdGTkuTMLXSkp9vjKCnPc9n0ks/SD7sd8/tEHkMb/juPgMo6mCAvjatWvNJbK/+Tvve+4fiUwnS0bdX3755YV+jDDJmuZFh0Tzs2wA15llENinRL+HTxcDBdnzhyUh2A8zRsh8ZL25/lwTecbxVUoHcG9J+QV5JnL8PD988DOWDfnMZz5TKOPB9eTnO8NQVLzmXN/bb7/dpPFnGQIezLDAyH/y5hy4l2XP8js+B/g8pqEjfAjXYt4cN59T/DtEA5Os3yOPPGIMG2JIGO49POgNU/Sl0aV7MrDiMWz53cNofWEtqrIROL0emrwezLtkCRKLDzYGAGrgNADwyAUGgGzORZlro2fp83j53r+hrrwKTmkJ1nU246AzTsSU045Bb5z7EWACAZNEIAj695vylXFjAAgyCjCqHkz4kAU6Hn0R3Ru3ovX1BkRzHtxM1oTS0wBAUd1J5xFPxGFXJ+FWRDF90VzYxy8CYll0pTsRr62EZdnmvFR3D+IVZQUDQHbFFjz+8zsxLVaFVDYFb2IZFl1xKZAAcibLgJ8BwPKAKB0LfGfRBGAqCBgDAE0N6MkCJVGgHcj8+Tm0rtmMTa+/Di+bQ1Wi1BgbxADgRR10ZntRNqkO9Qtmo2zJ0SbNf/PvH8fGF1dgQkUlNnU1Yta5x2PaKUf6BgC5WA0AI9naeq4SUAJKQAkoASWgBJSAElACSkAJKAEloASUgBJQAmMkoAaAMQLUy3cvAYpTFNoZQSrpySUinO9HWkN6rKIMxR0KWEz/TTFdRC+m+Oa4Dj/88D4idDiKvD9yFI3CB89nqu9Zs2b1MQDIOUMZHCTqWCKmi/tkhDXFTmZWYP33FStWmKhfitScC0WtY445xoj+jIodqr+x7oZiPkzrHz44Hwqv8+bNK6w1o7jXrVtn6rNLNDvT2s+ZM2fYGQDYL2u6b9u2zaynlENgFPlge6qYBzMIsHY7mbKeOgVQisUUFsn07W9/u6mPzrENdIxFCBUBlNkPvvOd7xRqwIsBgCIwx8PjgQceMJH2a9asKZgBKIoedNBBph79kUceabIUFO9HvhfBWKLQOWZGXHP/hI+TTz55WFtioAh1iq4cM/cp741Vq1aZTBj8jPc77w3+sAQEx0ujS3/HSJhSzGWqfgroNDBIf9wXNGzQDME0/kcccYRJGd8fn+IxDPScYdvcdw8++KB5Zd+S1YKCO7OenHDCCUYsH8wgMticeW88/PDDZj++/PLLBcMGmXCf07xAdsyccNhhh/XLT56tUv5CTuK9wXaYQeEvf/mLMWrQ3MDnH1950Dx04IEHYubMmUZc573APdifoD6SdRrOxuL9x+cYDz6fX3vtNbNHuY9oApDnK8fHvX7OOeeY5xyvCWcykCwq4YwSbFPWlfuR+1P2MT9nVhIxs4Sztgxn3CM5x83mYcOBt70bXlcGNvP7U+2PWEBVBKhJGNGdorf/Hz8LgMkE4HpI8EsK9ts7ke9JIQ8PWRvIRDxUz5iEvMN5+inwTfC8H/RvXgI/gRHT+QHFdosfypfsjx6QbS3oaGhE4+tvmHPYt2dZiMUTKKuuRPXkOjg15UBVKYzibn6ME8YfcM7/O8vsBOZ5zHYzQHpjKyKuDQ8uco6Hkuk1RnSnAcC1/AwFLFPgGAMA2/NzFgRTYGEA/42Mlxx6c+hu2IaW17fCbu1BrJA1wUPNpIlITKgBJtb66RDqo0AX4DZ3obejB4l4AlZpDKiIATHPX4M3e3R2LK8djGskC67nKgEloASUgBJQAkpACSgBJaAElIASUAJKQAkoASWgBIZBQA0Aw4Ckp+w9BBoaGnDiiScawZdCAIUV1sOmsCQRqCMZ7VgMAGGxR/oujijmWMLR/3w/kNhZPG45T+bZ37wGE+RFTB9ojuFxUdCVuu8i7vJ9cep1GYMIf2PhN9B8BuLTH4/wHGUsUm+cEezDYS3miPBcJGp3JHtJxkKxNLw3RNQkT+ljMG5jEUGLDQAUeJkBglHqEqVN0T5sagiPlfMVAXq4+03Gy1fZO7yWfQy2d8Pth9sIfx7m1F9090jWZyznDsakeB7F/Yx0rcPrL3tqpMYmGYMYlGgeCN8r4XtpuFzkGnmVfS77SUwCYbOR/C7PF+mL4jo/kwwNwx3DSM6T/Sji+0DrIBksxDzEPqQkCu/ZcOr//tqQz/g3IHwv8fPdYQDw/6YAnuu/uoHIT23ZifhivcvvA4HenC+6tyls70e481ejt/ejSYtgXsy/2ABgsgMEbbl5D5YbZKlgqL3JChAMjg05NsDqC8EY/GQCvDg4xzgOCrYD0zVFfXMvhFV8Ga+f8d8cJsqfBgCPJoAdEfxvWr9QZg7Tfs6DHQ0aZHv0sHCS0gfHxh8D1wJiti/wB+y5BmKS8Lw87Ejw/UAbVw0AI7ml9VwloASUgBJQAkpACSgBJaAElIASUAJKQAkoASWgBEZAQA0AI4Clp+4dBH72s5/h05/+tBFTGU3NaF3zj/euW4hulpEOJQDvLAGb4g/FHkYpsk2KYjyKhdahxhMmPBLRbyTtSh+SSl3qzhcL4JwTz+G8JP07rw33tbP4DbRe4b764yHinQiMktKbAqOsw3A4Fs+DAqDUQy+O+h3oLuBYyUvWXcQ/CqMSTcyxFAvwO/OuGsoAIKn7RawVkZ7vhRfnIIJ3cZ35gdY+LOCHBeyR7o/ifRx+z985rnBKdX420sj4wdYvbPwI/y7zGI0xZKj1lRT74XugWHgeqo3BvufeE/NJ8T3OtZb7P5wtpL/2ig0Axc82uT78eTi9vsxJvpd9MtI9MhIW4XIV7I99c778XQR7MakUm3N4TtgENVi/YTMVz+N7KWkh78PX74o5U3z2++o7UgryImDLOUZrZyh+YdNZfoR/cK01WNR6qHlpoaDBh/R9mb8R4KVBEfvZBoX1fGAhiDpBWL60GLgIZOCiyUtHLsX9wAjAv/3B6eIXoAHAo1nAZADYMeChDACF1ABhU0Ho+oLxwPNg/sfMCJYFi0I+r6ERgAzMNa45h58PaPxSA8BIbmc9VwkoASWgBJSAElACSkAJKAEloASUgBJQAkpACSiBERBQA8AIYOmpe56ACJVMUc6a70x1ftVVVxkxh//IXiwGDiWM7wohpj9KxeLZcEiGo0mHErGHmmd//VH8Cwuo/UUbDyZisc2dzW8oAVj6LBYRB2M+HNY8p1iQFOE03Ndo5lwsrMr70bQ11Fz6MwAwDTozZDADAOckor8I6mGDg5gYBhI+w3tyqLGM5vvi9Q9no5Dxst3wfT6UcD3ccYg5QtpmWneTdjwQjYXTzuovvOfCYwxH0ovBJRyFPtz58Dy2xQwQHDszYoSP4ij84v1e3E9/zzCJ8Jd9FWYUXsvRjn8kc+3vXHl+yT0czuTQ3t5uDGM0uQw2vuE+W4szH+xuA0C/z0CK0SFDgEel3ByBEi/quEmRb5lnoOu5RrD3he03GwoGWxNjNjCH1//fBvYvY6Bazyj6Pps/SGcgQwy/BpkLzEe+gyEQ2kMNMAMBpfegJoFkAJAzhjQA+Delb95gZgRT+0B+Qv2Eh+3SmJQzZRds2zHMClkNaAHYAeXNTNQAMNZbXK9XAkpACSgBJaAElIASUAJKQAkoASWgBJSAElACSmAAAmoA0K0x7gjwH9QpZl500UV4/PHH8Za3vKVgAJDI++FOamcL2IP1O1whaaA2dsdYi8e4O/osnu9wOe2OsYWj2Ye7p4Zz3q4S0ocyAITF6+Fw3h2MB+IlhpTBxrAzx2fET9ftI9IVt78z+xvJPuG5o+lbDFMDzaO/PTBYPwMZdAa6ZjRjHg6X4Z5TfP8OtOeHO+eh5hNuv797fKjrhzuvkZz35jmH1esdhgDJDuDvtbBxYAAxf4BBmBIAA5QRkMz9fSoNhOsL8Pe8RP+b1AF+L6Gs/KG3/RoA+L0b5OHvZxh9Rl28HgWTS6hMQvgCG0GmhPCHZlLBJCTDQSGDQDh9QD/A1AAwkq2s5yoBJaAElIASUAJKQAkoASWgBJSAElACSkAJKAElMAICagAYASw9de8gIFGcV155JT784Q9jypQpJtKVx1CR8sUz2N2CzHBE18Eo7+7x7okVHw6j/YHDaNgPZQAYDttwv3ua81Dj3dnjE9OBMNibDAAc00jnO5CJQtoZqeFnqPXY08/Xoe6Z/dEAQCYDmwD6JvGXDAEmpb05/O9Hsu8GMgCwHf6VZlICMQD0qTQgQylkCAicCEXif+He7GexjYnBJAYYQngPrjUR/qHDDaL1aSAwmQRC33GsDiwz9kLzoeh+P9d/0aD6fN/PgNUAMNQtq98rASWgBJSAElACSkAJKAEloASUgBJQAkpACSgBJTBKAmoAGCU4vWzvIjBSYUpGPxJhY2fMeLTj3FPj3RlzHksboxHsxtLfeL9WDQBjW8Gh7s89/bwYaf9D3T9qAPD3y0i5DrTL9rb9UzzOocY3UGaSUfPp6y8ww6EJQBIM9NHL5dxwRoAi8b+f5vpMsRDBL4kDhvAB9JcBgNUQJFOBGADYnMMffskPQ6UOCpPxN1JfXiyVBQAAIABJREFU5GoAGNsDWa9WAkpACSgBJaAElIASUAJKQAkoASWgBJSAElACSmDUBNQAMGp0euHuJiDRrIzyD9dylnEMJW70N95RCxujnPxoxhjuanePd5TT3GmXDSVg7rSO9pGG1AAwtoUc6v7c3fffSAX64tkPdf+MtP2h+BT3v7t5DbX6Q/EY6vqhvh+Kz57mMdT4dqoBICzoh0L9gyB9g7LfFP39qPzDi+enNh9kLBjmBYMZADi+8FAcViYIuwPMDIJyBTIRNQAMdYvo90pACSgBJaAElIASUAJKQAkoASWgBJSAElACSkAJ7CYCagDYTaC1m7ETGEicCLfMc/a0yDL2mWoLSmB0BMQY88UvfhHf/va3kUwm0dXVhYsvvhi33XZbP6nAB+9nf7yXwiLpvjB/fSaO7l7aH68aqSFkb2MU1v37NRcMY8AS/S+nFrR9fjBMY8EwuvFPGe0gh92BnqgElIASUAJKQAkoASWgBJSAElACSkAJKAEloASUwP5KQA0A++vK67yVgBLYJwlkMhkj/l911VWoqKjAtm3b8L73vQ/XX389mD1jeIfU/h7u+cNrdTycpQaA8bBKOsZdQWBfMQCMVVcfqtRAH/ajNQWMdZC7YgNom0pACSgBJaAElIASUAJKQAkoASWgBJSAElACSkAJ7DME1ACwzyylTkQJKAElAFMeg6UAWltbEYvFjOhfVlaGeDxu8PQV+YpVqL7xr5a1/xkAdA8pgf2VwHg3AOyv66bzVgJKQAkoASWgBJSAElACSkAJKAEloASUgBJQAkpACRQTUAOA7gkloASUwD5EwHVdYwJwHMeUw6AZgCYA/i6f7Ziu1bfQtclxvcME4BsAApPAiMJi9yGgOhUlsJ8QUAPAfrLQOk0loASUgBJQAkpACSgBJaAElIASUAJKQAkoASWgBPZ5AmoA2OeXWCe4PxAoFm5215yHrJFenB5Z0x73vzS7gJPsCXkNmwJGbADYBePbXXtU+1ECSkAJKAEloASUgBJQAkpACSgBJaAElIASUAJKQAkoASWgBJTA/kRADQD702rrXPdZAnuLAaBPkPhAtZHVBPDmfVjEygsYjQVVwQDg7mjcsotalI5kRJYf/W+ZLAAM/g8yAKgBYJ99dujElIASUAJKQAkoASWgBJSAElACSkAJKAEloASUgBJQAkpACSiBfYuAGgD2rfXU2eynBPa4AYACsQW4QQJ5IxsPZgDQdPL+TqU4b/UV5Y0EHzIAjMUEYNoPDrNHbF/a99sMpf+Xkyx+6gIeVxKA7Qx43n56q+m0lYASUALjgoCWdBgXy6SDVAJKQAkoASWgBJSAElACSkAJKAEloASUgBJQAruEgBoAdglWbVQJ7F4Ce8IA4AeL91Wq80ZABmzqx4GGbD4IfvpEtlOQpvg9kFGgP4RjUsN375oMqzeXkGyfgSjzFpCng8L/JhDrh9Xam0/K94XrsUFid4u4B+vjmn5d2DQA8NKwASBs2pA1HeWw9DIloASUgBLYtQTUALBr+e6LrXPPDFnaaV+cuM5JCSgBJaAElIASUAJKQAkoASWgBJSAElAC+yABNQDsg4uqU1ICu4VAHkA26CkCwAF6PRfdrR2oTVQBOQA8pwRAwg8qp7BtDAJG2A6J38Md8L5mAMjlAcsB2rJAbdRn5gFd+V7YMRtxOwLH0BrFIaYCyQLgBO4Mft6RBaJR36TRmwUSUSAJ5IwvwEWUxgQPyGRyiCVKgJS/hugN1nMUw9FLlIAQ6O3tRSwWg22/eW+HRUsVonTPKIGBCYTF2p6eHriui7KyMnPBcEyB4/X+yufzcBwHfOUzZLzOY2/Y29lsFlH+f4HgyGQy5tmshxJQAkpACSgBJaAElIASUAJKQAkoASWgBJTA+CegBoDxv4Y6AyWwZwj0YwAw6j5FbArFaxrgdfbCi0WQKo2idPpEoNwKTAB+nXlrTPHt+4AbIJtDrrEDXWubUVUxAel0D6yaBCKzqpCJuogZ+X+U8wwbAEw0vwXXy8NmmH/KAra2Ats74OXzcBMROHOnARU2co6LiJs32R34YlsRtL28GaVWHNFIFC2pNiRn1iBRX75n9p32Om4JUKD829/+hpaWFkQiEaTTaRx//PGYM2cOaAqIx+N95qbC3rhdah34HibAe2soIXe83V8rVqzA8uXLkcvljAGgrq4OJ598siHNZ0t/hqI9vAx7dfdPP/001q1bh0QiAQr/CxYswNy5c8175blXL50OTgkoASWgBJSAElACSkAJKAEloASUgBJQAsMioAaAYWHSk5SAEngTAYrKkuafWeyDAHMT9f/iZiy78S5MccrALPStZTaOuvB0WAfVA3Egb3ng/yKjFbfNYEYpjO9NS5kHtjz8HNb98UnUugls72zHpGMOwtyPnmM4kdGYTBJiApD0/U4w+c09ePGmuxDf3IGEHUVPwsaCcxYDR84GSlzWCPBPtKJAcwaP/+hmWI3dqKysRFcZsODSU5GcOwGRKFM/6KEEhkegvb3dCHYvvfQSKioqwPc//vGP8clPftI0oCnLh8dRz1ICxQRooJGoeL5KVDeFXDmKBf/xZgD40pe+hO9+97tg1DqPc889F/fcc495boy3uewNO/jUU0/FQw89ZLJGdHZ24gtf+AKuuuoqY8YK76G9Yaw6BiWgBJSAElACSkAJKAEloASUgBJQAkpACSiBkRNQA8DImekVSkAJBCXrRVeW8vXZTA7xWARY1Y3lv7gFEzIxZFwXTaXA4Z/+EFDlp5DP2fQOuIiOWN7eB0R/2T2E1pvFGw88jZb7XsK80no0tbWi+uh5qPy4H9UoXEe74cz1YaMGDQA0aDRl8dB//RQTtudRHS9FRwI46LJ3AvOqgVJexDQOdHREgQ7g1W/8FjWdPvuu2ihmf+g02HNqYEdGWZ5gtBPS68Y1AUaZHn300Vi7di2YsjyZTOKnP/0p3vve9xrBabwLlON6cXTw446A3EMUbJ977jmTUYNHbW0tZsyYYQxb4WO8319XXnklaALgs4LPjkMOOQTLli0bd+u2twz44osvxh/+8AfDknvpq1/9qvmhaYSM9VACSkAJKAEloASUgBJQAkpACSgBJaAElIASGN8E1AAwvtdPR68E9hgB6srUkhlfSGmY/1zs5Tw4GQtY0YSVt9wLuysHpzSB5gRw7OWXAvURPwMAMwYUMgCIjWCoqexD4j+nymmnXWz767PYePfTmJ6oQ3tPN0rmT8KsfzrXGCXGenB9SM3I9IKZwZPtwJPf/zmqujwkYiXYbqVxxAfeDsyrA5K8KA9YFuBFgIYMNl59FxINKeRzOaQmJzDnH88FZmsJgLGuz/54PQ0AFCuZvru5uRnXXnstLrvsMiM6FR/jXbDcH9dX57x7CTAangYApm/fvHmzEW5ZXuPWW2/FeeedVxhMfxHy4y1q/utf/zq+9rWvmewGNBMtWbIEDz/8sJmjpqwf+b676KKLsHTpUsMu/3+lgL7yla8YAwAPllPQjCwjZ6pXKAEloASUgBJQAkpACSgBJaAElIASUAJKYG8ioAaAvWk1dCxKYBwREANAOLu8l3PhZGxjAFjxu3uBrhzs0iS2J4HjL7sUmOiEDACAn0B+PzUAUO/MAk33P4MNdz+DaUkaALqQOHASZv7T24DE2DYDqVLrpwEgGsacAdAGPPODn6O0BygJDABH0wAwpwYopV0gZwwAHl96InjlGzdgQk8UnZ1d6JkYw4GXn4nIvFpE4loCYGyrtP9dvWjRIrz88stm4ow8/clPfmIMABSbhhKcxptguf+trs54dxPYnwwAFKhZMoRiNVPWH3fccXjkkUfMe/4wlb0ewycwkAGAz2EaSYZ6Hg+/Jz1TCSgBJaAElIASUAJKQAkoASWgBJSAElACSmBPEFADwJ6grn0qgUEJFAvie3fku5SZ55TcnItI1gZWNeHVm+9FtCOHaDKJ5iRwDDMA0ABQIhkAhmMAEBZksHdzGPGmpgEgDbTe/ww23vUsZiQmGAMAMwBM/uez/VT8YzjYPLV+HiaZgCwUP2wFnv/Bz1HebSEeL0GLlfEzAMypAsp3GADg2UCbhxevuRfx9ryJLE1V2Fh4yRI408sLSyKx27urIEA4VnxX7IzwrhvDEuilRQQYqXzJJZdg5cqVZi9RvPzWt75lPuPv/Cx8aAYA3UJKYHACwzEADGScGW+GmmuuuQbf/OY3TfaQpqYmnH/++cZA1NbWhqoq1hfSYyQE1AAwElp6rhJQAkpACSgBJaAElIASUAJKQAkoASWgBMYfATUAjL810xHvJQSGX5+9OLW1CNnFgrYotJJUnxMVeZPp2IO3YX/AGDXxvkIn++0r4Q5XCJXz8nkPkawFrGzGK7fcg3h7FvGSJNoSwKLL3w1Mckxku18CgAYAmfObe9rxjQcn4OAFJoDCtIc7wGHvmeK1Go6k3X8GgyGXybWMQt/252fxxh+fw4ySCWhPdSF2UD3qP3WWn4pfjgE3W3ivyH7x2fKbXLCihQwA/CLIAPDc93+Jqh4LiWjCGAAO/eBFgQGA7bAEQFDjoccC8g6QChqNA6iR2gJ+/zlYhTIQA6Me/h0z1HKxtAFbY9kJq5BBYsdmkL0znNXbcWP1xc0SFXbR/TDUuMbL94zsHEz8G+r7/uZJIZKpuYc6GKnL9NLSP00B8Xj8TdGmZjezDEXoGG+C5VAsxvq9ROiOBy5MM85xjoexjnVdduX1xffmrjAADCedvpTs4L28uw6m/ef8+ZyRvb+v1KofzTN3rNzVADBWgnq9ElACSkAJKAEloASUgBJQAkpACSgBJaAE9m4CagDYu9dHR7eXEhhKdxZZ1pevKFdSiuVV/Mdyypa+QEtB23OBCP8R3fP82uvBN/zOMufyu8AAIF+LVh+FCdL2BVEPbCzKc+Uf5c0XLjzLg4tASOd3gbAmEeKU7Sz2nw8EcH7v2MgguI4pYT2OZMe1EpAflqBzeSDKRlc2Y/ktdyPakUWiJIFUxMIBNADUR4AygFUCXMrG+QxsLw/H9gXkvOvCs2040ShcRNBrRFgLyYBBPsBghN8BFPawzGyQFpsk8sGFtrUjqUAmZzhxzuYnuObN61wsdoQG4Xlw2YZtwQ7WWNaFV71JJqEBIAs0/+U5bPvD85gdn4DtqS44C+sx+bNnIB8LdspA8/Ty/jDNBHe0LuK/v8uCI+Mil80hkoz5dQHagSe/9ytM7ImgNOpnAFhIA8DscrM+Bq7H0dv+XuI1/ob1B1XQeV3zcRa2+Soe4u2lyCMPJ+6Ya7ifuQf9lfaPwqjZCPeecYXYZk/LPArsQgsrpQ18A0lwuByzBzh9efT3CMm4GViWjagVQT6XMX07cZMnwYyRe473E8fKO8Af8a7INTD0A46iVywWKwheYQF1OAIwBfdcLmeuZzsU7PjZQMKZpOIvFvYoNIpwz3MoALINOS+VSiGRGLhuhdSZHsgkwO8Hmo/MuXju4fe8nvPkHHmQGz8rKfHXdSyHiHN8pWGBx2BzDfe1q4S9Yl5hcX0gsX04+2UsnORa7i/uB+4P4cT14PvwvpOsDxy7jE3EZ1nb4fJjW7If0+m0MZUMdITbFOPKcERvtifrvzP21WhYky3HHO6fEfDz5s1DS0uLEcf5/cMPP4zFixf7T67gj+BgKd27uroKKfSLxf0wGzHw8F4j74HuTbn/+HxgZo/i581o92J4beV3GR/Hxt+LnzE9PT1mDBwzy45wb/I5Ic8LmYPcN2Qme2RnGlZkfGw//Ozk57JOIzFUyBhl/nIPyB5hm7wPBnrWqwFgNHegXqMElIASUAJKQAkoASWgBJSAElACSkAJKIHxQ0ANAONnrXSkexGB4RgAqEXa6RQsl9HUEcAKxHMnAkRCqrQonUbMZNF1isgyWTEABCq/EUoDMZanMGN23P+IR29XN0rtGGBFfb0yZBQotBkMXowD0kwBr/gVKMhyLI6zY7zhiVOMt3Z0we6yOSBKdXZlM1bcfDfiHRkk4gn0RC3M+ci7gbnRkHgcWlCOU4Lv2ZCXR85ykXYowdoo8WzYHpCzjc3BZAToL+6wgDIQlzl8n5e344eDJhyKIvyViMmRDfI8it+B0cAX1yXvAMc7eLRjb2cnYtEYbIpPssT9JwjwFe4c0PTn59H4h+cxJz4Braku2AvrMemzp7/ZAFC0Zcy4aGag68L0IcJ3MDd+xO85B/GdBNn90QY8/r1fY3IqgrJICZrFADCv1GRoKBgAuGeZriHrry2PKHlRYzWOEMrlrGTgmOWLZ/3tYvoT0wCldNuFFeWHwSR6c77gbzn+fWG8MZa/N2wg5ydHMGebrthxaO9xSQsyv4T784ajXO/lkWWzHhDj2I1xIeiXH9IgwJ9AFHNznJwfle7v9T7WiT1mABCBl+INBSsKUfydnxeLm4OJaWIAoCgm4tJABgC2Q1GMYhn7a29vR2VlpVl3im0iMvN7MQqExaWhakaH2+c8RLjiuER0lKcCxxg2I7BvMSDIPJqbm006cLPV83kzvrCAxjY5boql/YmgoxH3isXR4owGImqL6ULWzTw9dmK0dLGhQvaLrFF4LXZmv0P9Geb8RRyWSG0ykj3VnxEkLMhzvUSIFZF0uFHeFHp5Lu+PgSLUi0XiwTJXhBkW75/R7J2h2A33e86N4+Y8KbR3d3fjwAMPBO8Hzp9zvOOOO/C2t73NNCn8wmK9zI17QwTxcGaOwUxC/ZXrMH+BQm67wa6XeYaNRMOdu/lTEDIg0ZDB+5ufkYU8G6V/Ghso+ofvATFVcb/wOx7yrBDDSn/Pk5GMkeeGn5+dnZ0oLy/v00R/z+3+9txQ/XI+5MA5lpXRwQdw3nwv82ttbTXP8jAHNQAMRVa/VwJKQAkoASWgBJSAElACSkAJKAEloASUwPgmoAaA8b1+Ovo9RaDYAVD03uju/E83VXn+eEDWpYoGJOJAhePXePeDVXdEVxvxOQ/YIumHldvgvHCWeoqyopKKQBxEeKM3z3BFoCQOJCJ+f+FgWBFO2b8Rv4PXNP/l2gV60r64bMYb9a+XKPBgWNKExEbnckDEGACasPrGu1HWmkVJIoHmJHDAR98DVEfgllmwKbjzYqq8neSUBXrTQEkMiNtAwgFKLMPHlAsINFmaAHiZZAIQ3T6stROJpL6Pi5lB8uH3uEAm75sCGOlPUToaCM8UtJlRwaQXoEAsadIHCMGXvReKTC+sZQ+AVMYIy+YgL5o+GA1fEvUNB2YiQGNgAJgdm4COHr8EQO2nT9/BO7g+7P2gDSLK/BAZGgCYop+Cu+uL7nyVPSJzZH8RIB8BHMJpAx763i+MAYAZAJqtNA5nBoBDqk3pAdf14OUycFyK9ExF4Efxm4N9mUwRGX9OEQcpRMwUmQHA7HeuK/uUjcGFk4wLvJ7lBDhWbhiaLnhQeE/Y/ppHgAxFfFkafj/QMgQcJTuBERO5QTLkwfV2dzhkKPxzvWOAa+XNPoqKWUNuOXM/8j40qTlCno/iVBK75+EjYlW4N4n0HG6KfIpbFKBEzDfLWJSKX8R2tiniNQVcvu/o6DBiloyFghuFMhHLwsL7SASssEhIwSrcHsfYX3Rxf9Q5NkZBi2BMEYxtiegcjrAdSbvCxGw/zzMR1hRLebD92tragilBMiSQEfvjGMLX76r092GjCMdFAZ0sOU5+RwYUAblmuzJqfTgR3cXR/BxrY2OjES/Jk4ymTp1q+HJNKyoqzO/DEduLTQT9mWTEFEDBnHua/U6fPt1Egw+nDwrsFI15cGzkKntsONfvjCeGCNUSvS5mgIMPPhhNTU1m/Xn8+c9/xsknn9yHXzjq3DzmAhMO73O5F8NCeDjLBH/fvn27+eG+nzhxomlb1p2vYjYiE4nC53h4b3JPkhFZcx/yVdZ3uFw4Bq6ZiNrhMbONobKbSFYKyRIiZhXuBf7w3uXcampqCllXOK/RGGjC5iX+zr64PuGD5qXi7AgjeX6yLY6ZbchBJtzffN6zLTLmj7AJP6vVADDcnafnKQEloASUgBJQAkpACSgBJaAElIASUAJKYHwSUAPA+Fw3HfWeJtCfGClquCi1GaD1/pfgNXWhu6EZ3a3t6OzsQrw8iWhNBVCVxKwjDkZi2kRgKqP2Q3XVjXtAkusHIdU5YOPDL6Ik58D2LORsYPJhC4CyIIKamufyTejd2oL2tW+go6EJKUa4JZKoqqyEVZ7A5OMWAdMmAFPjO4rES1d5YPXdD8Hu6EG+uQPZjh7kclnEShOI11bCqkhg9mlLgAklgaDti7xh/TufAxxjAGjEmhvvQU2ri2gsjoYy4ICPvAeYGTGmiNzW7Uhva0Pn6tfhtaXQ29rhRzmXxBCrqUB8Si1ideWYeMLBflR4iV+G3gmQZCwPectP1c5sAH4teP8w+rR4KziWrWnkNm5GV0MLNi1fhXiOkeH+uFORPMrq6zBh1jQk62uAA6f5/fHf0yWSfbC9JuwC10F++QZ0bmtG48bNaGtogpXmAHwxOx0BFhx7JOpmTEV0ZtCPBzQ/8Cy23Pkc5pTUozPVjfj8etR86nQ/Fb+JjPcD2NlFeEc4MtE3upBZswHtWxqx6RWZn7+ZquononxqPRIHzAam1wM1QcqGDuCp71+Puh4LiWgczXYaiz54IbCw0hgA8kyJT0Wf6aYbO9C5qQ2dTZ2wLQuldeUon16F6IQy3zBhs1RExA/eb0yjfcM2dDW2GrFnwozJiNaUA1VcQACbW9D7xja0rNiA1q2NRvSX/ArczzMOno/aOdOBeZP8+UvSADGnhLNEhPV4gcNBbO1G66oN6NrciI2vrCisN0+vqp+AiikTUXXgLID3XQUdMR68LU1o3vAGMh1dKK2uRGRaHZKTa2GXB3t9Dz1v7rvvPtx1111GbKOAduSRR+J973tfQWgTIUuG158IyTaeffZZI46zjYULF+Liiy82kbIDCVs8b+vWrbjhhhvw5JNP4u9//7u5luInxTtGsvL1sMMOM2nGL7nkEsyePbsgBvaHi2NjG7/73e/w6quvoqqqyohXjFJ+y1veYn4vjvT+1re+1aepr3zlK33ef//738cjjzyCp556yoiMkhJ8xowZmDt3Lk455RR86lOfKkRFFwvgQ4m2FPwff/xx3HbbbeaVUbQiAFOEPP7443HuuecanhQOKXpu3LgRP/nJT4ygzfFwbmefffagKenHur1WrFiB+++/H3fffbcRGTkGjpXzC6/XEUccgbPOOgvnn3++GW+4jEGxOD+aMUmGB6af576jkErR/NBDD8U73/lOI0SS31//+lf88Y9/NOvGsVKs5He8noI8hesTTzwR733ve80wBlonWW+Kni+++CJ+85vfoLS01JgKLrjgAjPP8PGnP/0Jt956q2FFkZR/c1555RWzV/orG0DB+bHHHsMf/vAH87phw4Y+619dXW3Wl3M76aSTwPe78hDB++WXXzb3kRh02OdVV11VKE/A9x/4wAcwa9asPvz4Ge9Tue+3bduGH//4x0ZA5v03Z84cfOxjHzPXSHaOJ554orD/165da9bq6quvxj/8wz8Uzis26jz99NO48847sWzZMmMYaGhoMOYZHuH9uGTJEnP/c61E1B+MH9dNnodcPz7LPvjBDxpxnWzYtkT133jjjea5xWcVnw0f/ehHMX/+fPMs4D574IEH8Pvf/x7PP/881qxZY67nfuBzke0ee+yx+OxnP2v2xmhNANz73Dt8frAPvg8f7Ici/Hve8x5MmjSpUL6E58j9OFhWBVkjzm/p0qXmnuJ+3rRpk1ljrhWNSIcffjiOO+44s2Z8Nko2mLe//e3mmUEmXP+vfvWr5me0892Ve1/bVgJKQAkoASWgBJSAElACSkAJKAEloASUgBIYOQE1AIycmV6hBHwCQTQ6o5SpP3qZILt9N9D91xfw6oNPoxwlKLdLEM1byPSkUV1dhcbtLejJZ1FSXopIPIpsWQRzTj0azoKpyMQyiFX7oqOHXCD4WrBdx0RNb7nlb3j96eWYUFqNVmRx1MfeBUxNAm/04vW/PIzW1ZuQ2d6BiGWjpqIScdhw8y56cxm4tgU36qBi9lTUX3qOn32AImsW6HrwRax8/FmguRNVThzl8QRiJXF0ejmk0il4qQyiiRiy5TGUzp2Cae89049QDxe3ZzB6NsgAsGobVt94D+raLXR3dCM3rQazLr0IqCpF5yNPYcuq9ehpakXCiyBpR1EaS8BxIkYj7nFzaM/1ottLoXRiAnNPPBSJkw4Hop6fGcAYLDzkkYcbtU0td0kH7+WAdE8WiWQUYKDmyw1ofuhpbN6wCXErivJoAl5vBpnuFCqrq9CDrGGTz2RhlZWgZuEsTHjHGcCkwEXQNxt8353vAfnODJzuPPBGO7Y//gK6NzTAybrIMB2966EENiK2g6ztmwA6simkvDwOPGQhqs5YAkyMoP2+J7H9wVWoRSm6Mr2Iz5+E2k+e5vMNJsaAek67J9WLmkSJ/yYNdN65DA2vrEZH43ZUxkth9WRRHikxUf523kJlRRXeaG5Ce8RDZGodZp50JJInzQE2A8/+5HpMcKMoicfQbPXiYBoA5pebPeGLD0GnbXk8950bkGjLw3ZsdJZ6OPzDZyM6bwK8GNeBJ0YQSVvA3zfjid8tRVmvBTdio/TgGZj3jtNNVoCep/+OTX9/DZmtLShPAxOr69DpZpFlJHreg+XYaEt1w0tEMePQA1B+0pHAjAo/awX3qhhkwlkoLKAznUd5zDF9bP/zc9j28hp0Nm5HTTSJ9LbtqIjEUV6SRDwWR8bNYVt7K7xkFGWzpmDqOYuB6TXAo69g2R/vQ32yHG1WFtPPOwkTueeSQfmEPRP8jy984Qv44Q9/aARQCpQUi5jaW9KohyM/uTn7E0q/+MUv4jvf+U6hBvY555yDm2++uSC4FUemUzz98pe/bMRUqXdOUYz9i3AYjmyX7z796U8b8YhfdK2+AAAgAElEQVRikkS/h9sWcZiC6XPPPVcQ5a+55hp8+MMfLkQgy01GYZjCFYU+zpfRsuvXrzdtX3/99fh//+//4Y033jCnSz/hMgKSCp2CMud7wgknmD7CzIp5STpxnnfPPffgS1/6EiiuUyinyEgGEtnM9xwLTQ319fWGMcVICpQU1kRE4+80UoRLMIz1T6iIgxQU/+Vf/sXsCUYwhw8ROsNMOF9eS5bcWxQ4uabhaOWxjE0yLdCo8e1vf9sImmR62mmnGdGdUencIxT+ZX3Yn5SAkAhxiWKnYYFceb2UcgiXEAinf6fg+6EPfcjsa64Jf//1r39tslnQDEFhm2OQDA7sl+OjcYDp88mA39FAwD1H0fqf/umf8NBDD5m1l30WXn/hyf1BcZlzphFgMHPNWPjKunM/UcyXo78SGv3189Of/hSXX355IRJ/8+bNmDlzZiGlPkVo3mNiLOLe4vNHDs6d/DnPz33uc4XnjWQhoOB+5ZVXvomz3Gccf3jdKdhzDSmEc2y8R8OmhuI5fO1rX8N//ud/mvuRgvXpp58OmjokM4mUjmB/vO9oQpD9zfvyvPPOM+aj//iP/ygI37Jnw31x/myTx9e//nXzPByuQYZjoAmBz7Xvfe97xkjFQ8Ym7XCfcU/zeUQGvC/4rA7vL7IKP6PkHpCxsk3Oi+YPmkKkbe5j4ci9K1kF2B7Xn3PiWtN8wXuS57JtNQCM5e7Ua5WAElACSkAJKAEloASUgBJQAkpACSgBJbD3EVADwN63Jjqi8UIgCH13s4DNyGMXyL20BS/f9whKG3tRmnGQz7COtYVsnrXSLfOPuZ7rmvrk5bEErJ4M0lGgsSyPaYsXof6tRwLVrFEOuLaLvOXyKkRoAOgGun77IBqeeBUTS2vQihxmfvQSwM1g9Z8eQr6xzYj3vT0pdLtZOLaDdHsnqpPlSESiyPWmUZEoxZauNlQtOgATLj/DpILfeN8DaFmzCbHeHMoRhZ1z4XoucvCQjVjo7exCLaKoq6pGl5fBNqsXFUccgBkXnw4w4FFEcgri+SADwKptWHXjPajeTlcAUDJ7EspPOgHZF17CpjXrYWXzqCgrR09vGnnXMyIwhXyOmWyitgMnZqG1twndSRdVRxyIAy48B6ik4yCIjPfyJiuAF7GNCG3K23dkkXCjQBxov+95bL7/GVSkbZCiWQPWCI9EgjrnDiK2hbjloBQOPMfC5nQb4nMnYfY7zwJqE35/A5kApNbAE2ux/M4HMTETQVmOYhrQabtIc0N4Hjym0zcl5y0jcruss57PwSqLYc77LwQ2b8OG2x9HdbQCHbm0KQFQ/8kzCgYLXsukztSg45w7+92Wx7o7/4zUitdRlrNg0wThWfDydKVYSKcy8LIekpESJEpK4To2tud70RLN4bjFJ8JedCC2/PYe2J0pREuiaLZTmE8DwLyk368cnExzHuu+dQMqWvKwbQctFS4O+IezgfkT4MY8w9bxIrB6LOD5zXjt5qWo6rHhRhxED56OiRechsyjz2LN319GpDuLcjuGSM5Dd28KPY6FWDyOMisCJ+8hxn3q5pGn4D+5EhPPfQuwoM43AbCMRpwgd6RCMJkReoBoGlh718NIv7QBFXRbcC953ItM/59HnuvANMyZDMqTpYg5EXS4GTTF8zjs0kuAlRuw6oGHURstwXY7g/qLTkTFaYf5xoNweond/GwayAAQThMdHlKxoM3zKGIXGwAY+SpCnIhdFC0ZOXrqqadi3bp1BbFfBGSJzhfBTIQq9imfLVq0yESiUhCXOvDh8fGz/gwAFM4lXb2cTwMAI8elZjtFWka3/s///A8++clPGpGVopWkbxcRW8RaivMixjEKmAIxo9/DadCLeUmENTMP0GDAgyIlP5d2RRwVgZBipKQ+p+BMYY39iEhJIfKmm27q0+9YthHFRbbNaPQLL7wQq1evNmtFtmIUYftiTpB1Ix8xP/A8jp9iKsVNqek+VEaEocbNdrgvuOcoEpM7U/kzQv7f/u3fzNoLx7BoLXuR86J4yewQNDTI3qOQ+pnPfKYQqcy5Sup9jol9/va3vzVGkrAB4LrrrsOqVauMWE7TibQXvn+456dMmdIn+8Qtt9yCf/zHfzSR47K/xJQgJhhpSzIX0HTAcfziF78w5gMxJwzFbCTfS8Q3he13v/vdhbr3cg9zLOQm5Q9kzNIHjTO813hwfMwWIQYAfsa9y/uO82D2BXLg2rB9rgvXh+yYNYCZSCSDBNeUQjKvYdQ5++deYh9yv0lZEblvmS2BxgxZc74yWv7MM88cMDMJ9ytNAJJd44wzzuhjAJB1Zd80S9EcwL3EeTKDx7Rp00xmiddff92MT3iGn2Hh9eD+5f1GZtdee+2QS8X2Vq5cafY6M2DwuSDz48XCQkovsF+y5rjF0MCIfD5zyDucsYT8ZK/LQD7/+c+btZCSMLzneb/xYNtSXoDti3mAa8IyGw8++KC592ke4jh5Do0RkgGAaz7a0ilDgtITlIASUAJKQAkoASWgBJSAElACSkAJKAEloAR2CwE1AOwWzNrJPklAct+3Mtw6AqxswHO33wu3uQM1sTIj/jOiOzmhBlWzpqGk2q9nnO9KocekQm9BWY+HyRMn4fXuFjSgG4vOfyvixy8EJhvtGC5rp/Mfjql0dgGp6x9E47LlqCuvQVcui/rTT8Lal15AqqPTT2FcXoay+hrE62sQiUWR7exBzxuNiDZ0oNYpQaa7F1Ysis4IMOOUxUDTNixf/goiyRLkWX69PIl4WSlKKytQmkigY2sTMk2tQFM7KuyY+cfwaFUpWuwspp18FErOPdQXZ3m8yQBwL8qbcyixYnDqK1ExoQbrX1pu/kHcjTvojQCx2mp45QnEqsqRSCax7tUViPVkEG9Nwc5kUFIRhxezkaPAVZXEnPdcBExhIfsg+wDrDtuWKTvPj0r4b+RZoOnWZdj69CuYGq9CtieNXhvoQB5ObSUSE2uQqKsC0ll0r38dkbYe2J1pxBmp7+WwPduDstmTMeedZwMHlAWqe9EOllr3D67C2qWPoToXQbkdN/+In45a6Eo66I5bqJ41FS5LzueBeB5oWvc67N4s7EweTsxGrLYEpbEkGl7YhPrqSWhz03AW1GMSSwAk/D7FZ0CPiUn73+Dh9d//Ca3L16M6EjeGiYwFM0futeSEWkQryhCNlqCrpROpxnZYzV2I0I8Qs9DZ2YGFByxA06Y3kE2lYCd9A8AhpgRA1ZsNAE15bPzmDahsySPiRNBc6WLWx88B5tfBjfrGFseNACkLeG4zVt58H6q6LdhOBHVHzIdVUYq/P/AgKkuS6EmlEClLoGJaPSqnT0FDTzfikSjcxla0b3gD5XkHZZG4MWa0R3IoO2ouas47CajdUddByiBw3vkuwMkAG29+AKnXNqHWisNxLaQcz/y4iSicylLEqyuQLE0i39WD1NZmeFtb4WRoILFRVlWF2jlz0LhqDbzOHrTaaUy94ASUn7bIX/s9aAD493//90IGAO4tCr4U/0TsLhZshzIAUHhiOnoaACTtt4h4FDspXL/wwgt9RNrKykojDFKAZ0p3ClYUTSmoUlij4EpRlOIWxT9G2TIVdThaXu6esRoAKFhR+JTIa7bL2ucLFiwwKeTJiBHdjIYtPjj+Rx991KRpDwvhxefRdPGjH/3IfExhjUIYX9n+UUcdVUirTgGeEc98JopYR76MsP3Zz35mxkguO9sAwHFR5GMmB6Zn5/gkipjfTZ482URUS0kGrglFSUY+c0ycC8fJ9eIPRVeWMZDU6WP5W11sAKCAyP1yyCGHmGaXL19u+uQ+4Ln8nKYRrgmzGXBPMfKeYrrsKRFRGY0uEdJS95z3gRhHGBVfbACgaMu5MYqfwjPnKMK9mCbIhanv+Z5j/eUvf2lSpZu/U64bmMUi5j0zUvBcHjTJ8F7hPhcjipgb2C/FcDHJjIVp+FpZo9tvvx3vete7zL0nWS24ziKMh4VtXi+mBe5LXkcW3DdkzZTwsteZ7p73zn//938bMZh7nm1xPeRgWzRkMOMH58u2yJdp/MlBRHhhwTXmfhSjBEsB0MjD7B2yfmJIoTDNe4pCdnG5DvbPyHUK1MMxAPBZyeh47i3enzTn8L5meQIZIw0BBxxwgLmn2R/HRGGcGSDkHDGq8JnGOQ520HxBgwHnJwYgtsN9wL0zYcIEY47iXn/mmWewZcsWc548zzhOlq0IZy4I9yfPd7Jl9g6aoXg/sQ3uDa4F7y0y5w/XmGN67bXXzJh4iAGD5Us4LvKQdfzXf/3XggFAMoj01//O2s/ajhJQAkpACSgBJaAElIASUAJKQAkoASWgBJTAriWgBoBdy1db35cJ+No8sN0F2oH11/8e2YZWVJVXYEtnK3JxB0ef+Va/1viUGl8o7w7MAo1dwIYmNPz1WaAjjYpkKbrzaTTkO3Hou84G3jrdRDoz8N+DVzAApK/zDQC15dXozeaQigLdERdtXgZ1c2dgzsknAlNZc52F54MfZi9etgov3f1XTI1WoCpehuauduQdC57jIZt0kKkrQ/2COag84VC/joGInlRbG1y4T72ANU++gAl2AslIDO3ZFHIzajDls+f587ICw4LrwclawKptWHnjvajY7iLmOuiwc8hSys7lYJfFUTJ9Aqad8hZgdj2zx/t9MoS/k2q2Bzz3Kl575AnEcnkkPKZ3d9GS7cVB578V0RMOAaZG/EhwJhjIu8hGbMQY8d0JtD3wIjb89VnUIIZ4LILmrg5MWnggapccDxyQ2NEXxXSW5H11A7a+shrpba3GvBFhzoVkDJE5EzH5Y2cByWB87M71uzW1CrqAFV+5DjPdJNxMDj1uFtty3ag/eC4mnHg0cHCtr96b1AS+MQEtGWx/eBk2vroS5dEokOlBmRdFMk2xKYLtXhrOwnrM/NTbkC0DHMu/jH3GuBYZYO2v7kf339dhWrIKPb3daMv0ID61DvULD0DFkqN8sZwHM4Jz7CnOsRUtz7+C7Rs3w0nnEXNt5Hp6EYtEYAUGgEM/dCFwcM2ABoCqZhdOxEFzhYdZn2AGABoAuDvhGwCCDAC+AcBGxIogOqka6QjQ3NyEaDKOecceAcyfDUxP+FyY2oC+mDYAq7dh5dK/oTxjI9aZRq+XRVOphyMuuxiYVw1UmuU225rbk4YGOj+a7nkZG+57FFPtJEojUcPDnl6HiQfPRfyEQMSnkC/rwADJ55dj3bLnEenKIupFECstQ3trOxJ2BK12L2aefzxKTzvENwBwf+6hEgC72gAQjupnlgAKrBTqKCZSbKIhgKI760dTCBMBkqIgSwWwDvl3v/td8ztFJBGoKCozAjecfp5bcjQGAIqKFDmZtp7jZd1yjoUCOCOCKVoyypeiMPujkMfoW0ah0wxAcVzSYLOswaWXXlqIxC02TLBW9/vf/34zTh4U0CjgffzjHzfp4GkiEGGT4hmFeDIgI0YzS1kA4URBb2caADhHjo1CqKTYF1GfQjejo+fNm2fWUKKCyYrjoAjItO0U/CQdOc+h2M306xQlyXgsR38GAGmPLDl29v2Od7zDzIHmDc5JMi/wd5oAuA/5SsZh8ZmCLg0sIqxLOQDuCxoALrvsMiNwMsqZUdvHHHOMEarD2Q+4hkw1f9BBB6G2thYXX3yxEZx5sC48hWMpE8DreA7X95JLLjGZAiTzA+fDMZIdS0zwGsm6wFeWOaC4vLNNAGTFvfbSSy8ZNpItgTXuaeLh+DhuCuUnn3yymZfscwrxEydO9M2CQcYPZgCQg1z4zCETOdgf50GTDQ0wNAMxSwiNENznTGXP6zhfOdgf14L3DPcjTUThNP0cH0tsfOpTnzLR+OGDLGnykYwD4e++8Y1vgOUlKHhzjZktIFwCgOdKGnyK9Sz5IM8tZhNhXxT3OSbuMd7rYkIQswpF+X/+5382JiaJ0OfY2RezHAx2MCPBX//618Ie5Ll8DtJMceyxxxYyDnDfchzsg88wmkn4mWQL4J4Nl16QeUmmAGYz4TNJxHy5n7kHyJRzLX5OrVmzxmSCYcQ/mUhGAHlOsI9wBgAxjYzleaDXKgEloASUgBJQAkpACSgBJaAElIASUAJKQAnsWQJqANiz/LX38UpAxH8Kgxmg9bqH8fqjz2NCsgINvR1om1yGUy5/FzC1kuqoLz4awZph2FT2eZ0DrOvEhqWPI97YiUxzO0pLE+iqimHWRy8EZsbgxXmqC8ezjeDsGwBeDQwAWaQcFy1xF4kj5+KAi07xo8bZl/RHoZoKclsOHc+swra7n0J9Po5YsgRe3EG714vGeBaLKP7OLN8R7c758YfXUwvrATb+6TF0PbYCE/MxJEtK0FplY+qHz4A1r9I3K7j8ySPCFOyrGrDixntR3RlBNMuI7Dy6nRxa892YfvRCTLnkLCCfAsoCITgssLLPXobLd2D9b++C09CJMiRhlSaxtSSHhZeeDRxZZ4bHy3KpDFKeh3InDvy9CU//8vdI5qKYMHECtvZsw7zjF6HsnBN81ZiCeMRfAkaQF4T5tjx6V7yBTXc+ivJu1qN30OJkMO2sY1B5zsE+l8DkYFG0jgDrf/kg3KfXYnqiGp1eBuszbTjo4lNRdtx8vzRCJ/NwB4PknPjDa9nWqu14/Hd3YEp3HtUpByW5JLI5q2AAmHbF2cgl/SGnXBdexkNp1AGeasSLt9yH+PYUJlRVo9vOorcqigPfdS4wsQwoD9Tx8P7k74FYvubX96F95WZU2QmUuDasTA5OIoomp9fPALCg2oyZe84UW+B1LAHwjRtR2eIiFosaA8DsT5xlSgDQQMLDolOFRoMXtmDFzfehImUj7kX8zAtxYEs8g9M+/C5/j4UNH9IH92gW8FY14rk7H0DVlh5Ux5LGULHw/MXAuQcZbjnQSMImIsYzgleyeOYXtyLR1YuaaBwx20J3mY2ZH3k7MKPEH7/cD/Ks4WdspLEHr9xwFyKNKVRkS+D2ZBGNR9HipDDn3GNRQgMA7yfT0Z45hjIAFI9qqAwAFJDCGQDC6f0pUD3//PNGVOLnjCClmEUxmWIQRTAxDEi/fM+IYdZop4DMlNkU7ij+MTW1RNrL+SM1AFCw5DUizlFMpej4gx/8wETAFpaUD59A/BMxmSYGirw0DMhBQZTRysXiIqNkOT8KnMxuIBG5FMR//vOfG8FaxO3+dgLFdQqEjCAWEZjR2RQpBzMAjDTlPsdI8XfJkiUmtb2sB9Oxc5yS+l3GWFwqgmwo1lK4lrTxhx12mFl3qZUent9Ix1dsAOD6U2gkC64bD+4LlnDgWIrbD4uOFGhpcgibSChEc6xkzDXkfGW9JQMA58U+TznlFKxdu9ZEuZMbRWsKyMw4IIJ/mBOvoWFAuJId2bBdCsbFKdl57fbt241BgEIuxWQxK3Beb33rW005DIlkD6enH8vTRKL7w21w/9JMwf0n5RQosPNeN89nq6+DSe4npvtn9LscNNMwYv7ZZ581H3HeLIfBqHReE+YmQjvNNjSfyPw4X5oi+AwoPor345NPPmnuD46f/Dk3lk/43//9334zAFx55ZXG2MM+eD4Fd4ryYmgI90cDAM0BPGRfcj9yHzAbAE0JxeYMWWOO8z3veY/JlCIHz2XGBxoh+hPHf/KTn4BZKsKlSK6++mpTfoLPxeISJ7IuvJ+ZuYLmFrkn2RfHzpIZ/F3uTT7TuMe4L5lJgXPgexoHaMT6xCc+MejW4n3A82i+4Z6QsgzcMxwfy55ICQA1AIzlLtVrlYASUAJKQAkoASWgBJSAElACSkAJKAElsHcQUAPA3rEOOorxRkBEVYq6K5qw+baHkNvQZP4hdnsSmHHJqUgeOzMQH/1oUqOoM6+/OVi8nOH7AFa2YvVt98Pe3IrJJRVoj7mofdvxiC2ea6Ke83YeDqPg+xgAqtCby6In6qG9KoqDP/cBoCYk/FOspn7L1zxg5QBnax6rvn0TpvRGTSR3Nmbh9UwrDr70HOCEab44LjqBr6f5jfAzG8i82IIVv7wHU1JRJCzWggdmMEJ+XpU5J0+hmnWmjQFgK167aSmqOqOIZS2kkUNXPI/8tAosuOydQEkWqCnhRaYLX133O7eM8uybDvDsaqy740GUdjrwPBu9lVE4CyZj+mWnIR/x4NiWEW7tSNTwab/pQbS+uAFRJ4kOK43qwydj0vlLgIo44OTgJSKFiHrZcgW/BLMH3PwUNv7tOUwprUE2CuRmVmHGh872Bf0gJb8Ruldux5o/PIyqrb2oq6jGa82bMGnxYah+x3FmHcwyk0mAj0K+EaO5FVhXnnNbuQWrbrwHdV02SjK+0rzdTcNeWI8pV5wJt8RHn867KCGUVmD7nU+h6ZmVSPS6sKI2UtVRHPi+C4D5pUh19sKpLSmUHOC8PCcPzwrS9GciwNYcGu59HNteWI2ZFRPQ29oBOxFDk5PCwTSBzPcNAHmaTsz6e0CTh7WmBAANADE0V7iY8/GBDQCv3XIfygMDQBoe0nVJ1J1xFCqPn21EfCYLYLkJP3dA3qTsd/KOz6YT2Lj0CbhPrsWkSCm2drVh6uJDEH/vMUAih15kYSMCBzacVhvppa9h3d+eRzSfhxMFvKSNOReeChw31c9kQFNBP9H7Rg9LA73LVuOl2x/ElEwZvPY0kpXlaInQAHAMIqcd5K/VPmwAoMhDkZrRqIwapVhKMYhCGQVYRttSFKNQRBG3+JAU+RQJeS4FKUbFM604jQHFQutIDQAU8MMH+2NqdaZp53jC4rCInCLAUbCk0MWx8VxeS7GWAi8FOTk4fwrJrCHPCFqeRy40PtBoQHGObQ4kiIkgy8h6CnZSN5vtk2XYADBUyYah/gyyL0Y1U9gVoZdzYdpymheKBdbi9xQAf/WrX+GKK64osGNEPIVNMio+f6wGADIjT0mnz/IK3FdSfqA4QwT753ccJ39oFGDWBhoxWG6CB9PYi9DJ87mn2A+FemYz4DOKoqgIpxSHKWoyO4KslUT4S5kGXsN06uxP9vD06dPBeuyMkOf42UexoYVt86AgzahsmgDM3zDLMuP4y1/+Yswa5vHvuubzkTIdak/w+7ABgPMm88EMANImDQPhDABkL6USFi9ebMpDMMKf8y82MIgBgKIx7zHuQwrUFKeZxn8ww4z0LyUzeO+xH64b72+uOY/ie+6qq64y+4e8JQPAQAYAmhaKI/aZwYGp9/kcGMjwImYClqugiYP7TvbJvffea0wHxePiOTSP0FDBZx7b4D3G8cr+D5ctkfnL85NiPg1ELEchWUTY9y233GLmKiU7+B338X/913+Z+4Tv+T33N9P3Fxu0ivcO9z0Zs8QD16z4fJorxACgJQCGc+fpOUpACSgBJaAElIASUAJKQAkoASWgBJSAEti7CagBYO9eHx3d3kqA2iWjiLuB9jseQ/Oyl1FpxdGNHKYtPhLOhUf70dgiZhfmUahg7qvDFJOZDOCPL2Pd/U9iKhJGHM3Pm4TaD54OTATysf4NAN35DNqieRzwoYt3pG7nuCiu2r7ezINap5UFrHbg9at+j7o2Dzk3jy4nh/TEBGZ99p1AHZDOsD5scJH4FPg2aBNbgdU/+B3q2gA7C2xLZHDgFef56dlNBgAXruciknWMAWD5TUtR0RVFNG3B9XLI1sQx491nAPMn+mnfM3mT494XaHcYAASVFUTMt972IDqeXI94CqZ8wNaSXhx2xTuBGX7mAWQ9IG4h/8JWvHLtvahNxxF1StFod+HQy08BjpoO9HSbcgp2PBZ4Giy4sJCBY96boHTmll+RwsvX34W6ljySThSv59twyGXnAYsn71jLFNB0y2Noe3ot6jJxuJaF5kQO8z/+LmChrxZnsh5icavgnzAfcj6yKBS729LYcvO9sNa1oDyVgIMYWgMDwKRPnwkvFvgxgij2tsfXY92dy1DVZaHUi2Bbqg0LL1iMyCkL/BMrgLwX+DXYF3tnnnwr2HP5iC9mL+/B2mv+iIouD142Z8odNDq9bzIAmCQSRQYAikM0AMwODACwgwmFMgCIASCGCDrdLGoPPxBV7z+pkJ2AXpa8kf95rQcHFuxcYABgVYT712H9rQ+i3i4z11sH1mLaJ89BLplC2s6glMp+Ngesase63yxDvKEXNg0msRwqjzsAEy89yV9QOhiKov/DAqeVsYwRY+VP70DyjTQiHTlE4zE0R3ox+7yjET9toV/eYg8aACjqMBW0CKmMamV9aBG5hxKUeR5FHaZ+FvEynAGA14cNABSyREBkhD0jbvk9r6UIGBa3ucNEQHr00UdNxCwjoilIUQxklHlNDV1JOyKQKVhRJOd3EnV6zTXXmKhfqWUu9z/FtPnz5/f5C8Aa2o899pipby914ItFVVljvlLYppAp0cXsc8WKFSayufg44ogjjHDJgwyYLYBiO+fPOYngWXydRKBzbh/5yEeMaMf1ogDMqPedaQBg30wZLsIix8TMDeTPMQ9lAOC4eK6I0myPddAZVU+2O9sAIJHm3D+MUH/88ccL4wwbNoQp15SsaSKhEM+05Vw/ZnGQyH5GcFNYZ9v8TFKd33TTTcaswUPEXc6HgvK1115byI4QFqZlbfnKPUEDjAjgrBfPFPYUTWkGMU/UgoEv+NsaRNZzvDRQsOwA159z4zwoQrNEBP820qggEec72wQwkAGAZTLC91/x+IsNALIOFPEpdk+dOrVQUoBrSK7FY2eKexol+DnXhFlLmGmB58rzobhf6YdcuJ8ZlU42XAcyu/32202/xRH6zAjBNPVDGQDYH9vhPgkf4TUNmxp4juwj7ikeHBufVSxtwP74Pa9neQBhIKn8mSmA5iG2yXuemRR4HY0GcvTHgGI8jQ9kxYh/ZhqR5yDb4X3J55KYEvhKo9bq1asLBhcaeJhJgWMcKmqf/dGgQLZsd+XKlX34qAHgTX8W9AMloASUgBJQAkpACSgBJaAElIASUAJKQAmMawJqAJ7O03EAACAASURBVBjXy6eD32MEqBoz+G9NB1b8+jaUtmeRiMTRm3Qw7f3vAGaVIh1zES8NHAAShSzCuqTY97MiA01Aw2/uRWTTdpQnStEczWPqu08HFlUil3QRYdh0F9B73d+CEgBV6HQziM2bhJpPnusLlWkPKLGM6OkGBgAj/lMQodbaBjR85w6UN6ZNtH6rncHMM48BTj3YGA2oqUYpnIYPGSen0Qhs+NEfUN3iwu3JYWs8hYWfvxCYSwOAZdL/M9ZcDACv3rwU5V0xRHo5iDzqFs1F7GNLfGGWP24+MCsEoywK1bZcD8i6wPpWrPnFUtSlonDdHFriaZQuOQBTLlgCRINUB2mg4c9PYfPSZzE9VouO9hSmH78Q8XcuQrakC9HaOj8VAkswGLOBUYmQsWxjBOA/+ds0AHQCucc24o07HkN9JInmbDsiB0/E5M+9DTkng4gVQ3r1Fqz+5f2Y1BlHSTaCxt5O1J2wABWXHO+LxcwWwGD/dA6ROOsNBEDZtSmpQFGejgkLeHoF1t/9GGo7SxDJRUwJAHvhJEy54ix4QQYAc30XsO7eZWh5ZAWm2OWmje4SDwdedgEwM+mXFUgAXi4obWAMAC4QZV/MPME5U3n30xJkfv0EWp9fA5uMk8wA0IuFoQwAuSADgCmT0ORi7Tf9EgB9DQB1wcZiVztKAIgBIGJFsC3TjcPecTZwyiyksjkkaiKBOYU7xTcP2DQA0PWSs3xDzJoOrPrp7xHvyCJaUY6O+ggO+sI7kS7vRdrrRYVTCXSnkXtuC1675iHML52C1o4W5KeVYcqHzwGmJ+AiBztuB6UwdqQA6GMAyLE+gQe8shWb73wSyU4P2f+LOqYBYOb5R6P09EP9LALF98RufOjsagOACPoU6igkUwCXCGwKwsuWLTN1zyX6v9gAEBYEmcqa6cNFvOW5xYLUWA0AH/vYx0yk9nAOrnVjYyMYyS3iHufBOu9HH320EdCkLjmj90866STTrETl0phAAZXCWnEmA3N3BWUHKAYa89P/1bZnXXa2zYMcOX8KpKxr3p84Nxoh+IknnjDpwjkujv/www839el5DGUA4DkPP/ww3va2t5l7mWvF9aXQWF9fv9MNADIeisc0obC2OaOdKYxSzAwLvJJlQXhSDOZ6UZSkEYWHpEjneJmKXYRZfkfGzAAg7UoEM9eEIqkYNcJiqkTqM4U/10lqqjPjADNFcD/TAMC22HcxX1l3jpVCLktmMJJbasdzfOxfIs4pEPMYzbr3t77Szs4yAEgN+uuuu86krhdmAwnL5MHSEzTriEGI8z/xxBP7FfCL71uO/zOf+YyJSOdB/rye+1syc4SvEQOArBPP7S8DAMfFsgRcj/BzaP369cboImaG8HpyLXkuP2P7fBVzA+fGfcPnMfeimB24L/g5nx0vvvhiIfMDo+hZDkDMJsyMQFPUYAYS7i9G/dO0JM8hmiM+97nPmfuEY6Ih6cILLzTj5L3PcdFwwR9eP5QhLMySJQvIXg7O/8tf/rJmABjOHxc9RwkoASWgBJSAElACSkAJKAEloASUgBJQAuOEgBoAxslC6TD3EgLhyHgK209vxPLb7kNJBnAiUVTOmoqq954NTA3SvJs86sFBHVIiwPkR26IewBLVeaD5j8uw6aFnMKGsCr1RG7NOPxLRcxYgV+ohQoG1E+i9/sGCAaANGUw99SjgzMN8A4BE71NLDQwAEgBtDACdQMeP74e7apsRNCj6znn7EmDJXCNc50t8Xb5P2LqUAOD1XUDDj5Yi+1oDyiJJbIn2YM7HT0PisGkA69MbTT/vR3Ov3IrXbr4PZV0xIJVHbz6NA95zLrB4qp9WncKzzR9J0d5PBgBTMsEFOmy0/+ZhpF/djHjeQ0OmFXWnLkTtxacCMReIO0AHsO6GpWhZtgJzK6eipzuHaectAU6bDs/pghUN4DgO4Ni+K0IixM3Ag/T8LMmwJoVXf347plkJWF4W3RMjmPwvbweqGF5vAWu247Uf3omZuUojqje4Kcz50HnAEVW+AWAgwZh9hipAgIaDNLDl57cjsbob8VwUTUij/Ni5qPnQYnilQfA+x9cOvHbzn5B64Q1MiVejeXsLag6ZjSkfOgNgkKEftOgbDMS0wUmZDACeL/xbDvIO0+0D+PPr2HTH3xDP23CYAcBO+QaAg6rhhUoAWDQOiAGgOTAAVEoGABoAjNOgXwOAbUeQrirB7I9eAkyHKTHBAFrf51EYpDEAmPExKwJ/Xm3F2l/8EZOdMnRm0kjPLMOMK85BpiaPCM0C3DT5GJpufAitf1mDGfEJ6Ex3AAdOwIRPnO3z4CHul6Ko3cL9yD55D7+ewrr/vRtlbS5oOml2ejHtwqNRTgMAs97vwwYAEVn5ymhn1sam2M1oZX7GCGCKRIx6pcAUFvwpZrF0gKQN53cUpeQQATwsSlEsY1RtuOb8YBkAWPM9fFBspDApUbpD/VWgAYACtxgXKKIxCp3p8vmZCH4Upxm1LOn/GX3O+vEUcEW07a8vSSkvwh6ZUcSjoYAHhbudbQAoHodkgygWMylyilDJeXE9uF40C9AEISnJucYUHSmMjvUQwZOiPcVajoFrzgh61pWfM2eOf2ta1oAZFbiPwqUBmLL9+OOP75PSnynQKcby4F5lPzQAMAJfjAR8ZUYAGka4jnKEMzaIAYFCK1Orc1+xPUaP33HHHX3aN08tz3tTKnx+LvcR99sJJ5yADRs2FOZw2223GSMJ+5Va8MWC+kAR8gN9LnORdmjkYIaFzZs3F0pDMCqfRg/h3d/aSgYA6YftMXqdayVZDwbbE7L/+ztH9lzxXMmB15E9s3Ewpf7WrVuNwE2OjIJnRL2Yc8JtSwkAMYIMZQBgBgD2xf3Bc2+99dY+kfLFfLn2/EyyafBeYRkEPgP43ec///k3GQC2bNliMpUwup4HudGkw/IlQ0XkF3MTgwPHy/6YrYX7h2x4/0qZCpk/23/ttdeMyYnnDGUsCX/PcXPPcO+I6UYMALI+Y30e6PVKQAkoASWgBJSAElACSkAJKAEloASUgBJQAnuWgBoA9ix/7X28EQgbABitfP/LWPGnR5FABDnXw6yDD4JzzOFAdQmQ7gEqpNZ0kJudwrc5AnUyEgE6mAYgiu6nX8b6x55DhRNHr+Wh+qi5mPCBk5BJ5hDJR2B3Aj3XMwPActSWV6HFSmPymUchftbhO2qVB+n6s9RIA43b6Nz8vBNov/p+5FZsMf9Y3BhJY+o7TkT85Hmm7ABFZDEAmIDxkIZqBPIiA0BDLIXZ/3AqShZN80V46s+5PBwxANx0H8q74vAyLlIxFwd+4ALg0OpArA4MAAXd/80GACNcU6vvspC+/Xk0PvYqKjwHbdkOJI+YignvPQcos4CYA2zLYfV1d8Ja34Yqhm17EdRddKbJoAAnB6SyQN4FbAeIMEuCBzj8CdaCY2aWBU58YxvW/f5+VHTnEffyaCnPYNbn3wFMpyJvIf3cemz45QOYnqtAznbQVOJh7kcuAOYn/bmZ7AYhsZ9dmHz6OzY7u7EodueBtt89hOyjG1CapRCfQdlxc1H3gcVAWSDocyGb83j1t3fBWr0dNdEyNHd3YuoJh6D6vcf755kSDDs0b3/xXMBxfdU9MADkHAsRZq54NYXNN90Luy2FaEkMTXYKC4oMAMY8YgwAHtZ+8wZUDmYAyDu+mP7CFvgZACw6YtBdU4L5H30XMI2Fsv096RMfwADAE15pxbpf3oXJVik6071IzyrH9CvORraWdwmdLTmgO4aG3/wFXU9vRX20Gr1uCqWHz0TyAyciX2mSO+zAXbjnih42nBv16iYPm356N+JbehD1bDRHUphy0dEoO/1g31SzDxsAwgIVo/0pXvMz/jDyWQRwilpMG3/aaaeZGt+MqKZIJVHRYWGJwp3UzC5OGT5WA8DSpUuNkBcWEQf7E0JBlinuJQNAsQFAygewXjdry4sgyOhy8hhKBO1PQLz44osLKdE5/51dAkDmy76lrvxAQiMjw5lKnNHsFFt//OMfG2MD11YORv7/f/beA0yOq8oeP1Wde/KMRllWjo6SJVvGORs54gDYGDAOGDALS1iW5WNhCf7Dsgt4bQO2cQIsB1gDThLgnHGSbVmygq0sjTSaHDtW1f93XtXtqWn1TPdIo2D2Pb5mNN1VL5x3X42/PueeS+eHkSNHDpmwzMc+XwAgbhJHH320Kj2QP89ihCX74zUUgnAv2UgSMyuatvHEQMoM0Gr/E5/4RL8pUdBCUcBATcQAF198sSqtQTwZI7yHogCSuiIwYB/FBAC8/+Mf/7gSuEgjafu5z31OiS8oAHj00UfBOCYWUpYjf35ybuQsCm4//OEP+10qFvvDKQDgWWDZEcZOsfgvtP98z++uwd/5TCDWJNKbm5uVZT1FMvfcc48SLYhwiHvN88ISAOLU4B+D2fcUl0iZkmICgKVLl6rbuacsM8IzLlgWElfIeZIxRQAgjgCMu3wHAK7l5JNPVvNln1wjxx0zZox67sizh3udXxJB5iA/6UTx7W9/OydS4HOWWf90kCA21157LW677bacUwVFBmL/n18uQf2d9UpU+DH0v3fIIYdg5cqVOdGIvwRAqSKrwZ6/+jONgEZAI6AR0AhoBDQCGgGNgEZAI6AR0AhoBDQCGoH9i4AWAOxf/PXoHzQE/AKAXqDz3qex4+V3UB0tR7K7F8FQGCHaxQYNpB0btuNRnR6hbpOM9Yhg8tuxUAjZrAWL2ZkdnRgbq4adzqDHygLT6jDty+ciqUoAmAh2AT2/eQqNngCg2Uyi/qwjUXnmXJek5Mtj7VOeAwDfcolcEulA+42PI7OqAbFIBNvDKYy6+BhUnjADGdZiDzG72m1+53/1xgACgCnXnIIIBQDRXQUAq+9divKOEGCE0F0TwKzPXAiMDrikqiLg3ZFcSAdwACBZT33Es1uw+sEnUR+MKRv4zMgAJn7mAmCMS8pjQzdW3P4HRJsyGBWvQ3d3EknHQqC2DMl0AvXxSqQTSeW6nwk4SIQsZE2a/1swmfFnGzCcAGw7gBgiSDW2I5J1UB4NYqPdjMO/8hFgzlggGkXTkpfQ8sc3MM6pRtoMondUOSZcfQ4wnmIEj+gnXn4RgFgxeMskHx/0svVTf3kLDYtfQr1ZiaZwVgkA6i/3BADsg4T9lm68fscfUNduIGoF0WanMefsE4Azp7nuDxzOiyv+zCrFh40gSzKIAIAlAIgVXQ4SwPpfPoRQQyfi4TB2BvoEALbPAaCoAMDwOQDkCQDsYABd9TEcTAHAWMAWl4KcsIRFABzXAYBkvDgArGjDul8/jHEoQ1cygfTkCoxTAgADIQZ5Kgm0OFh/96OwN6cRtyOqFMHYk+YBZ810bftDPiML/5nt5wZguFUoEkDTzU/DWtOICAJKADDmggUoP212n6BjPz2n9nYJgHxC9pZbblHkKklPqZFNco7klr9NnjwZhx12mMqkZ412lg8gsSTZ8pJJny8AYF90AHjjjTdyZNgdd9yhCFeSb0KQcazNmzeruuz+MgXMVGfWqhCGxUiqYgIAmd95552nap6TpGPfzNpnLXcSf4O1QpbeJFBJtHNunPveEgDIvIibEI0rVqxQZD+z5vlzy5YtYKYvLcg5H6l5LwIK/tybDgCcI8cgMU+y15/ZX+qR4h6RYKUgQwQF4qogIgiSn9yvfLJ//fr1mDhx4oBD8X7GLTO4WVdd/UVyHEUSk6ynAEBEAvKZ7LmfSJVMeHFcEMKYsUQreIoVpP46CWSSvCwZIFnjA01Q4lPOBcUc/lZMAEAbfPXX1SOC8+M13wGA1/I80mWDY/vPY6n7JSIQCgieeeYZVR6AccmfPNMk/PkZG/eNcyNOIojg3lLMUchdYHcEALIG2uRff/31uT0utI/5+BQTAHDOxIsCD1kP1y/95Mf7QPuQv6fyzGMMUpwjzhksrcBzQGEWz7IIIPwig1L2SeZB4QvFFtwHjvnNb34zVwKg2LOvlHH0NRoBjYBGQCOgEdAIaAQ0AhoBjYBGQCOgEdAIaAQ0AvsXAS0A2L/469E/aAjkCQAafvUQupavR31FDXraOlFbVYNsJgubX7gbAZiBoPppBEyXVKeFsLdmSgNISiNoImO65FmmqxfxWBzNPZ3ITq7G9K9egETcdXIPdQNdd0sJgBpl4T/iw/NQc4YnAJByA+RSmRHuSzwnN0wHgdabHkd21XbEw64AoP6So1F94kxkaJMbUlSs+wW5rxIAE8mlDv2O/+krAdAYTmDq1acgxBIAngAga1kIZtwSAGsWL0W8PQQzHEHP6ChmMEuehgiSVa0KzEvd6kEEAOQe3+jA8jv+F6Mi5XACFtoiPZh99UXA5Fo3rXx1C9761f0YF6xFMG0iZTsIhqMwYCCbSKE2XoFMMoW0nUUmYCMZsmEZFgLIIkDikQIJx0AoHEMkFAOyDjra2lBVHsOa7q2Y++WPAPOmKJ3CxsVLkH5mPeqtcqRoqz95JMZ99kxka4FA1NN3+K34uU61AS6ydFsgpBQdIO2g+5kV6Pz9GxgbrcemZCvKj5qKusuPdTP7eSE5n3XNePm2BzA+HVflIKirmHXJWcDCkQpP17HBUSIA9k9BB28Ow1FVCQwqDlhGghdSAGABa25+GLFtHSgLUQCQ9BwAqtEnADBc5wjlALAYVc2WIkSb/SUACgoAligHADsUQOfIOA6hAGC0cu1XzY2xPAeAAQQAPclepCZVYuyXPozsCANBKiyYvbw1hdV3PIRIZxBGxgDiJiZRELFgrItbCQIABwbSFhAxWBrjZXS/uRFxBNEUSmD0BQtQ8Q8gACAB9Z3vfEdlrQqhQ1tpWmyLRbw8gkkukgh6+umnVZYtbcAl05bXsB47n1+SPS71wvkZbcPPOeccVUaAWatshSy8d0cAQDECG+fLbNd58+YNaB+f/+ekmABAyEFazL/yyivqGcz1ff7znwdrZBez8C4kABCSkoQ7iTkRABTK+C6WAV/szyP3iGQ/M8r5s7W1Nee+QEJPbNi5j4wF4s8SD3xfhAP7QgBw9dVX45e//OWQCWVixux2EvusCy9W7Nwv1ndnE7tyCgBIXHNPhUCltTydDQZrFEfQYaCx0S2NI/f6ydpSiFspXcCseRLcQtJyTr/97W9VXDGGWe+eROuIESP6OTEUmmN+fLW1tfW7bG8IAOhQwJIFXE+h+B4MS9rRL168WO3N22+/reJNXBMKZdyT4Cb+4sTBveRzhKQ0Ce58B4KhCgBYAoDPPT7baG///e9/v5+Lg6xloP0tJgDgfSwdwfIhUgqFY8m6JCbU3z3DyL3yM/9FiCKOEOxLzivFE3QkYV/ynOKaKMqiWIIlCgYqtzDYXnE+frES+/i3f/s3LQAo9tDVn2sENAIaAY2ARkAjoBHQCGgENAIaAY2ARkAjoBH4ACGgBQAfoM3SUz0AEMgTALTe9Vc0vrIC9VV1ijQm+a8Mzk0TSfVv2mkLMw8oBwCvGSavY+Y5YCVTiAUjQNaGBQepgI2OUWEc+b1PIxnzEvy7gO7fPKscAEaU16IpkED9hw9HFR0AOITfqlz8+/3Z/D0UADyB7Ls7UBaKYUc4iZGXLEDFiTPg2DaMkOT/uxMk96wKFQiZ3Q003rQUmdU7UB6MozGUxPSrToZ5+AQgRsED6zE7CJKQXbMDaykA6AghEIkhNSaGSdcscmuqM2M9Vwc+h0bhzeWUaNP+Vjfe/tV9GB2pgB220RBsx5FXXQjMGO1+vroVK355H8ZHRyCdsJAMBtDa1Y1oJIpQIAiHpQkCBmyH+NqwTJLl4gBAAQAz0QGHjvm2gVAwDEo2TMdCU6AHIz98GMadvAAoK8POPz6F7ifWoDodQ69jIHbYFNRdezwSISAS83h+gseWZ/1PVEVPEeCHSRtY24YtP38EY80qbLN7lACg9vJjXLEEL2Zm/eYOrLzrj4qED5tRtERMzP7IycCxY5CKsJqBS6iTR1cOAD4BAMPCsKk6YJC4+4Q2YMfdTyOzeqvnAEABwAXArCpPAOAgAL8AgCUAhi4A6B5ThjlXXgLUA1bIrcDgzVTN14VHbBFY0BvAO21Yf5vrAKAEAJMrMeZLH4Y1wkSAQZ50gG02VtzwO9Slo8haNnqqTMw6/2Rg7mgg5j8Ljjugv/6CL+SSWSBqAl03/R1db2zYVQCg3Cr233NnTx0ASJ7TNpzEl9RBl7rSJJmEePKTc/w3SVcKAWiLznrW77//viLShNBToe1ZmJM4kprUJGhJKlF0wPHyCe6hCgBIzPqz/UnSH3HEESVvSCkCABKNCxYsUFnKJMeZlX3dddcpAcBQG7Ej0chMY8FEstVLEQAUEwRwrsSbBCProf/4xz9WBCpxz88Ol7mT/B89erQiwpnxW1VVpWqZi5BjXwgAvvGNb+Ss0/2YFluvfE4ilrXQuU4Sn/Pnz1eCDZKk/hIAtN8XcpRCkRdeeEHdk2/tnnsEGIaypGdZCzol8Fr2J7Xg87PEC5HY/vXwTJHE5Rwlu53uBX/5y19yGe3//d//DZ5rv4CmWJwJDpLpLdcPVQCQP47fAYBrY38UksydO1edu0K28v4+uE7Orb29XTmH3HvvverjgQh1ngHuD+3xWbf+s5/9LP7617+qjH9xGRFSm7EujiIy5p4IAPgc/Na3vpWLhWKxxzEZdxQj8FlGfKQEgPrvI9tW75H8/9nPfqbOnzhS+OPLHzMiAsgXAOTviwgHuH6WACDxz72ZM2cOKLIghhz//PPPV+ISwbVUwYY89ylE4dx5P/HXJQCKnUT9uUZAI6AR0AhoBDQCGgGNgEZAI6AR0AhoBDQCGoEPFgJaAPDB2i892/2NQIESANtefBvVZZVIpzOoqq9D9YTxQCSIpG0pIllRnB7xn/vil5yn4mRJsjqwe1OIUADAOvVwlD19b10ElWcfgUTY5fZDXUDXb57DTpYA8AQAJKYLCgB8BLSbCw4EeoHmmx6H9a5H4HsCgPITZkB5oYf7hAqEWS2V/2cxOx4ABQA39wkAdnoCAMMnAMhYDkIUAKzegfcWL0WsKwwjGEaiLoxpV56viOBcxrpjw8zVqBXvgb4NVuOzljsdAF5owPLFS1HHFPsosLOsF3M/ewlwULVLGr/Xjfdv+z1GGZXo6uhFNh7HQUccgmQgAyfMTEYbAdMVAPDfQkMbhgPDoRCAPx3Ptt9BKBhxiWrDQavRi/rTDgfGVAAJBx2PvYjmJcsxwqpAN4UD08dizDWnIVMBBChwMJQjvTtGHnnsmt67zWQAZAxYf9+Izbc/iXGBGmy3e1F51DTUXL4QqPIupMBhcyfevfNBVDVZiJgxNJoWZpx7HEInT0EqRqGCj1anCwDXA1tl/yvanwIAKQGQAbAT2HLnEhhbWhFTJQDEAUAEAO59fQ4AuyMAMNE7thyzPnMRMMKEFQQCAVegYHm2EkFF/xcWAIxHGbo9B4AxX1oEu96Eyb1LhYEdwOqb7kNFuwUzYKKtzMb00xYgdMJMV2Qioaz2mk1JWXZ5emTSQCgDNN/8DNIrGhALhPqXAPiACwBIEn33u99VhHQhBwA/IH5CTLJ2SYSydvk777yjbPtpR718+XJlL8/PSBKSmKKdOf9N0o7E96WXXoq77767H97skwTmUEoAFBIAkKzlXIXEGuxPQqkCAFpps0a9ZO6SKKdLwu40CiBYSoHkKUl2vwNAvqV6PglZjJQkOc1rPvaxj4H1wiXzV7Cg+8KkSZNw6KGHqp8s1cA1jR07VpGuJPneffddnHrqqTkBwPjx48HSCsxI39Mm9u8kEv/zP/9TEYuMk8985jMKk2Lrzx9f1kXRCrO5JauepPpTTz1VUAAg15DEpkiAhHw+CSvjCN4sE0B7eu4Z58gyEyRd2UopASClFfIFABQXnHDCCar+vJw/ErgUBAxWvmKguCBh7m/DLQDgnOiyIQIAyUjPx0t+537TOeHcc89VGf9S9kJKNTAOiS1rzfMnS3rwJ0UnQqpTnEQhC3HmazgdAJYuXZoTWlAAQMKb2BZyNygU+6UIAG699VYlDJDYZwyRmK+vr1exz5eMOZAAwC80ESEGn90UI1GIxNhhv4x7llUQAcBFF12E++67r6CQS/3Vy/33VeGTTWcOluZg47OB4iX+vRBXjT19Huj7NQIaAY2ARkAjoBHQCGgENAIaAY2ARkAjoBHQCGgE9i8CWgCwf/HXo3/QEMgTACT/9DI2Pvu6yt7vSCZwyHFHwzxjYV8WMpn7fjXIfVwkyWHJ2k85QMirg+6VVWcGOJ3bU6wXDyDcDXTe/bwrAKioRbOZwMgPH+oJABwg6CM4fQIA/pNdhhLAzpv+BtsTAJDAH3nJfJSfMAuws0DYbyHAjfFsBKSefTdrpf8Fac8BQAQAUAIAdyOzNhAkwbxqJ96/dyli3WHYjomuuIU5nzwfmFqmCHwS6yRpvSoABclZZrNnDBvhHhNdj7yNLU+9iTIStuUhdNZamHXdZUA1WWUAWy1svuOPiDSn4SRspCNRHPTRRcDhZW5NeKmHIM7zfQ70/SMwp5bwpuTtXw8SKIvFgJ4sMk+9jXX3PY+DoiPR5QCp0ZU46KpzgDH0SXcJ7j7ev/9A/QQAzMjPGmj78+to+fMyjA3VYKeVROWCqaj95IdcAQDXxi629ODdOx5EDR0ArAC2p3sx7YyFiJ59hMLeMi3YhlsCwCusoEQNQZVlb/Q5AAQMt6TAJmD1rfehsptZ/XtDAADYIROJ8RWYecVFQK0JO+DADBrKpYACF860nwCAbzF2VrRhw610AIijK9mLNB0AvrgIqA8gmUwg6sSAjiDW3PJHBLZ2oCocQ6eTxIj501B16XFuLCoQbN9GFBAA8JoEgFZgyy8fRXBLJ2LBsBIAjL/gKERPnQlWHMiJCfbDs6qYA4Dfon4gQpzZ1zfeeGOOBPWXAJD7CxFFJIFIXkkms3oieCQ+Q1o4swAAIABJREFU66WT8KP9NF98X4hXyWzmmP/0T/+UQ43XsD8KAKS8AD+8/fbblcV7fs1v1q+nAEAyg0l6kZwcTgGAemZls8o6nm4HXAMz6o888ki8+uqrRUsA5IcERRAUDzCrmZiybxEAFKqnvjsCgF/96leqrrzsN/Ehic/saI5F0pZErOytWP3zfc6Hjg6nnHKKuo6kJTOxKQCoq6vb4wjPFwBwzVzjSSedpCz8i2WU509AMt5JxlN8IjF24YUXKkeAQg4AfgHAsmXL1DX+5secAg2WtiBJTwEIG+OXpSx+8pOfuH/T/p+LhhDh/gxv/9ljP7xP9lhEA7xeSmH4xxXhxkCAF4oLEeX475E5sOQARQvM6JeyHbTyX7Rokbp8ICI43wGAa3jxxRdLFgCw77PPPlvFu+BMPI8//niVbX/UUUcpTGTfGasihOA5o3DoX//1X0FXBN5HHGVv/dfKmofqAJAvAKDFvZD/+e4OhfaimACAuLL8BkULIkrieXrssceUCEfOHj+TsyDXyfNU/aXyYlQy/yXe8vftyiuvxF133ZU7B4xbOgQMJiYZ7FCz1AMFBXKO/A4AhZ5Xe/yA0B1oBDQCGgGNgEZAI6AR0AhoBDQCGgGNgEZAI6AR0AjsUwS0AGCfwq0H+8Aj4CfzE0D2sTew7slXELVMtHZ3YezcORj1ybMVCWlXuJbnpbSsYyNoeMXhydaTs4i47vZMcPcLABpfWoURFbVoMnuVAKBalQDIFwB45L3XJfsIJ4HGG10BQEUwjp2hBEZ+lAKA2YCVAcLMF/e3YgKABKZfeSpw+Hg365r8LXUMnLQnAIj3RmBlgQ4ziUM+vgg4bKRbAkBS020BdNfsbNWfnUWo28SOB15Ex5sbEOzJIFIdRc9oAzO/dBkQsl0P9yZg892PIvHOFoyM1aI1mcHUC04CThuvrPSZ9W8QXzLDQggpst8bVxh7fqaqOARdEjkAWI47/9pQFEhasJ5/F8tvfQyzqiaqEgBdlSFMuuJcYGpYiQ2YbN9HN4vbgItPX/4/YGbpAGBi591Poe3pNRgdrkGrlUKVEgAcB6caMGRLGnqx8s4HUd/iIJR00NjbhUnHz0P0wg+52ActpE0LllqH4ZYvAG38mcXv2U1YAYACgE4A76ex4lf3oM4JIxwVAQBLAFR6JQD21AFABADlmEkHgJoAnIANI+iCk/EEACHJ/memIuPeKwGw4daHVAmAzlQPMpMoADgbGBFEV3cnKkKVQG8Aq25/GPbqRoyJVaI72Y34rDEY8QWvzITi/DwBgNriAgIAjtcDoCGJDbc8glhLBlFPADDhgqMQOXmmG6slnuFSzvlQr6EA4Kc//akiICU7lkQ1iSGSiP4MXSGE/QQT//2Vr3xFZV/zfhJMfgGAQsm2B6zNLoQurxNbcz+xTHKTGeW0lCexTKKP15E8Yt1qErBsMrc9LQEgAgAhyvwkbCFsizkASL33L37xi/jd736Xmz/t8tevXz9kwpoZ38zSZTkBNuIwnAKADRs2KFKV44jt98yZM/HEE08MSOBzP7jHjBXew8x5Oh5IiYK9KQDgeHwxA5zE8lCJSs6dsUMydePGjep+vkfBxq9//Wu1JiHomQn9iU98IlcCgKUiGH+FbPuFWKW7BYlnZkKTWBXxCvuntTrbUBwA/Nb38m+6A/DfPBvsi/NnqQk5F5x/fsuP64EI/P0tACD5zPim/T2FF4wzEvgsBZA/Z/8zgOuVWGD2P10AiBPXw/t///vf7/J84z0se0GSWkQOjGOKD/xiARFKUJhApwURhHAMZrjnC0LUX4cBMuVLEQDQGYUlRKQxnvge3TcodhDXjsGeVfkOAPnz4fp4P0urEC9ZE107KN6hAKjU5hdacd50d2EM8llFMYZ2ACgVSX2dRkAjoBHQCGgENAIaAY2ARkAjoBHQCGgENAIagQMfAS0AOPD3SM/wQENAOGtmD69sxupb7sXYUAXa2tsRnzwO9V/8qCKds5Uu7ZhvAKC++Pd4RVUDPZMBnJBLfvamgETaVQ6MiisHgEQACDpAtBvouPs5UADgOgBQAHAIas480hMAqG+yXbR8DgDkOfmiAGDHTX+DQwFAQAQAR6L8hDkDCAA84Ps5ACzt7wCQJwBIO0DYEwCsu3cp4okY7LSNXjONUYdPQeWihUC5g2zYQrA8CtiOR9C4NvCKo5dGkLIWkAzg3Z/9L+KtWVSFotja1YiqBRNx0EdOAurJ0AJoBxr+/Dx6XlqDynQYPZaBKYuOAc6fhp5AB8oi5bBgweyrOt+Hk+dA7yIXABI2sLMbcCJAIAKEHTgjAIPkecYC3mvG5luWoD4RhRkpw4auFsw6/0Rg0RR1u+3TUdCGn5n40izYCCAEG1mY7UmQbV/z49+iogmIpIPosjKoXjAV1Z88Dqjmpnl3NibQ9sRr2Pq31zE6VInebAb2yApM/pfLXQFAxEE2YCFl2GqNzPwPuEUMXAEAVQkUALQmgGgceHQl3n7kGYyOVyMYC2OnmcTsKygAqIBT7sYLt6LkEgAsL8Dz8GYDVt2/BBUJ4mC4DgCfuRCoCboCgICpnAqyFKzAQcihCwRdAUwYOQFAKygAGIs4OtIUAFRh3BfOUQIABAmwW45i68Mvo+PZd1HebaEsFkZ2dByjr1oEjI67ohCunxYTAwkAeN6SAF7cgGV3L8UoVChipTWUxOTzj0bwxBl9Th6+sJSMXsn67ejoUHXV8zPYh+OxRTv5m266SRFeJDtJti1evFh1PVCNbpJHnAtJIxKazGZntr7UoGfWJ+3t+bsQ4CTwxFaa5DJt40lSShao1LvmPX5yyu86cPrpp+Ppp5/ut2w6BZAIk+ukBIA4AJB4ogMALdI5F7+gYdOmTUpEsDcdAMTqmhnIdErg2khMkox85JFHVGYv5yw14Unu+ZuQjULuPffcczjxxBNz2cDDLQDgnOgwIDHInywFcN555/UjqtXfmLyyM3yP8yQpysxwiZO9WQKAY3JfiSkFIvPmzcvFXDHxBu/lHClYYMkCtsrKSjDb/Y477sAVV1yh1iOxef/99+Pyyy8vKADwi2P8+ycY3HDDDYqE5llmo+CAxCpr23NMnj+OU8xSnZ/zHma2M26FmGbcyL2F+hhK7Xb/taUIAAab8546AFx33XWgI4W06upq8MyTmC7lechzRoHSnXfeqc4+f6cAgM8nxnZ+CQKWlaCzgIhXzjzzTBXPch4k7olRIQHAt7/97dw+FttL9lVMAMBx6GRAgQvFRuKYwvhkLErMDBR/8vz1O0e0tbXl1sc5EEvBgriwvArjUdZMZw0KIQq1QmsU94nXXnsNxxxzTM4RgdeyRAIFAJzvUMU6w/H3TvehEdAIaAQ0AhoBjYBGQCOgEdAIaAQ0AhoBjYBGQCMwvAhoAcDw4ql7+7+CAPlL1qbfYWH9rxYjuq0T1ZEydJg2xpx9ArBoOnoyFqJlgRwXT0KS/5NGa3ZaoKsLuoCGx1/AphVrUFFWjp3trZh14tEYe8o89NDl3hMAtN/9HHb6BAD1iw5B7RkiADD6ypz7BADkOcmtRlLAjhv/qhwAKnMCgPkoP94TAETyHQDU1+luljz76wF23rwEmVU7UK4cBFKDOgCIAMDMGEgZKZijKzD+yvOBkS7Pbhskx6UVEACougVA+oX3se7hVzHSKYNt2WjItmP8WUeg7vS5Sjeh+kgAiVfWYcN9T2IsKpE1wshMrMCYL50OlLlOBradhmnSS0FG5ZgkiA2lvWCit9GZQs9727Dy0edR5USUJXF4Qh3mXH0uEKUAIA0kwmj6xcMIb0sg22OhPZOCOXkEJn/5XGXbb4X6RB9uJr7fgprxkIXpjga8uBkb//AMYh0GgtkgElYWNfOnoeyTxwA1vhIR7Vlg+Sasve+vqM2GaeqPjqCFKR89HZg3GTASQGUMCVgqxiJqXDfiSLAbtAbIBlzCuwto+e3fkN7QhGAWMGMR7AwkMfvTFACUw2HpCcGDU28G1v3gd6hqsRW51lxlY/K1ZwIz6gAvkx8DCgDEASAIO8gM9IASAGQCjhJGhJUOIE8AsJwCgD9jrBFHW6YX2YmVGP/5c10BQMhLx+920LtsI9bd8yQmGhUIh0xszbZh2sdOAY6cBmS6gVgQiIU9FU4Bh4mMAbQ4aPrTs2h64T2Mi9Uha1lKADDl/KMROH6GK67IOxZCbJG8IeFDEk4srgey4d/dxyJJSRIyJGNIEpG4pfU5yR/+7idRJfOfP4V4ZCYqM9JJUvF6vvwOACISILFGEpzEJdfEmt5+Yk/cA/IJJZJJnAP7pTCBRL6/0R77tNNOU9cI8cQSACSfiBnHIlkmJQD8ttOsyT5r1qxcrXqKGVjTneRsqa2YA4CMx36l5ruQi9dccw1+8Ytf5DDOt8T277XEBNfPzHH2Ie4JF1xwgarTLWS1f+75eBYjJcUCXTKAKa6ghfdBBx3ULwtaPbkLCACY8U5BiT+LetSoUcpen64HpZDyg2GfXwLAb5lP4vYHP/iBEgD4z8tg/REPEv2/+c1v1GVi375y5UolDpF1En9izMx9PqMY13QAYPwPRL7yXsGbghTuv2RrU9BD+3iJCVlXITcB//wpnuH5oniF8crrWSKDrg1+J4H8NZcqAOB9/gz2/S0AIFlPRxIpE8KzTUKexH0pFvJ8jn30ox9VIhZeT4woZiFmIrDyY8WyDMUEACIIkdIEEg/f+973VNxzzyWOij1HigkA+PziWacwS5xZuJcXXXRRrkSFP85y/7XjCTUpeOBZ5roZY//1X/+lXjyLra2tSuxD9xbZ55aWFtDxgyIB4sV7KDSge0khQVj+84TjyLOKOHIsf2OJBBEASKmGYhjpzzUCGgGNgEZAI6AR0AhoBDQCGgGNgEZAI6AR0AhoBA5cBLQA4MDdGz2zAxkBlZ3uEs/tS15B09JXMSlWi45ELzLjajDmuouBejeD21EXSmX2PgGAS/97Ke+vtGDZAw8jlgLC8ShazTQWXHo2cPAI9IZccjqiHACeVwIAKQEw4uxDUXvGXDddm9y2tAEEANv/Z6lPAJDE6I8uQJk4ACgBQL5fgem+xVc30HTzUmRWNSoBQFMoialXngYcPtbNlCY54QAmHQBWN2HDvUtRliyDmTaQsVNoDyYx+/wTgGOnKqt8fvkdCUmKewEBAOvBJ4C1d/4RgQ3dCKdMdGSSwIQqHHLNOcCEGDpopxyJKIEEtmaw49aHYW9sQ7SiBttCCUy8/FhULiBB7gFDZlua5wpPlwXCFeJn7UDTX1/FtsdfR9wyYNTFUTZnPMZ++lQgYLvlAwJB2EtWYu3SV1GdCMPK2iqDfu5lHwZOGY9ssM+AgZn4fgEASwC45L8NtKWx+Y6lMNd3IpoKIZANIGlZqD1yOiKfOgqoJUNFAQYz1Q1gRy/a7lkKbGtH1AhhW3crwodMwEEfOwsYV6ZiTQQAUZX5D1gkO0QAQMLbBNJPr8PGh15EZQ8QYqmDuF8AUNZfAEBMKAD44WJUtViKXGuptDGJAoCZtUUFAKlx5ZjOEgB1QVgBC2bAFQBkTU8AoOJ0YAFAqycAmEABQF0QNl0cQmE4acBostB821KUNadgmza29DYjNGcMpp53IjChBghYQIglB7yY9oc2h02bcF5djxV/fh5VrSaqEVfyiZZAAlMvWAjj+On9BAD+euP59alLyXbdnccZM2OvuuoqhTvJpsMOOwys7c2sULF0l379NtIkeviipTMJJHXWIhFF/uSXACCRdNttt6lrmb3MxoxWkvRi6+0nbf3rEHtz9k3ijxnz/ra/BQBNTU3KHpvkGBvnSSt6uiLkE7LEhXbiQtQzm1lIYP/e+9fHOGA/7JeZ6ueff35OsCBZ48NZAuDrX/+6KgnBjHK6NowdO1ZlXPN3f7kGzrGQAIA4zJkzBw0NDWqdJFn3pgOAkLGcD0UKTz75pBqPcyNmxQQP27dvV/NlZr4QuRSnkGxlH4xdGWNPBADsg/XUGRvSPv7xjytRAZsf28FEADyvLIchTgIsr0ARQn19Pbq7u3PW//nPgqEIAPzXCn4U+Bx88MHYsmVLTnzCOvR0+xis7akDAMU9jHu6JDC2mJEve1NsbzkvukJQNMDGGOZ58pcAyBek7KkAgA4AQv77n5cDYVSqAIACBgp9pG+KP+jWccopp+ziHJGPC88xr+f7JPcpfOJzlc+PG2+8EZ/73Ody2f6MUzoAsEQCXVq47xQg0AWA2JcaR2vXrsXRRx+di1NZvxYA7M5faX2PRkAjoBHQCGgENAIaAY2ARkAjoBHQCGgENAIagQMXAS0AOHD3Rs/sQETATyKSvOwFsLkNq2//M2q6HNSWV2FjdytGnrYAVecf4WYPB8lke81/P1PFeX8E6LrzZbQufx9RO4DG3k7ED5+EaZecDowLIBl0+f1wN9B59/NofOld1FbUoimQAAUAIygAIJntFwD4sKP8gFMNp4CGG5fAepcZ/DFF4I+9ZCHKj5sNWFkg6u9AWP8CAoDVOxAPxtAcSmHaFae7AgDPGduxAcMTAGwUAUDGQBppdAcySNSGcdgFpwFT6sjAAnE3Q5su9WzqB4cm8UyHhVdXY+Ujz2CUUYXuzgTazCxGHj0H4z59HHqsDJLIoCIed53yWwF7yTK8++jzGFkxAr1RA9vrLRxz2blAbbVLqHMrpC4Dx/X0FwZB4nhrurD8N3/EpGwcqUwKO6qymHbmAsSOP9gVOXBunSmgOYNldz2MMS2mwjVbFsQWswfzv/lpgEsjx5+rHU/03QWmu3oQrigH2hLY8fyb2PDQS5gcrEMsG4HhBNCdpQPAdMQ+eZTrAMDxbAtIGwBdAJ5cho631yPanUVrTye6asOYdupRME87wiW6wwCT/alVyDU6OHDd3JedaSy78w8Y3RFAsCONYCAEp8wvAIjnBAAqGrgPTcC66+9FpU8A4DoAkGT3BiKQdBd4swErvRIATshAeiwFABcCdSFkg5YqAcC9toxBBAArWvD+rQ9hjBFHe6YX1kGVOOhzrgDAstIIsNa0Y8BstoGn30PLSyuQ7e1FNuRgh9WJaSceiaoLjnH3i/tKJYQIQBSeVEZQVGFi9a8egLWxA/VOFapDFejt6UVTMIHJFy5EkAIA9uEdCyFXSJI/++yzKkOTBDlJK5Lxxx57LKZMmTKsTy0SOySVJeObZA8dAEiCFsoolgxPkkckM2lHLzbTQtKR6GYfJE/FWvqFF14ALfz5O63/mSl+zz334LLLLlP351v/yyJJIMtnP//5z1WGrb/llwBg/yT8SIoKebs3SwCUIgDgGojv3/72N4W1lBzgOo4//niFFTNyCzXZg3Xr1qk9WbVqlfscMwzVJ0UbfgeAYgRdMdKU9b9J0gkZznhg9jpdEfLdJwoJAD7zmc8ohwKSh9xjEook5ukAUFPDB86etXwHAPbmFwHQqpzEKOcmWeODjUhS89VXX1VEJQli7hWznT/xiU/0Pd5sW/VXSABAbIjpYLjyXs6bJQQ+//nPu64v4bA6C+yT2dxScz7fkj5/7hQrMOZ5P8ck3iRxSf7TXWOgrPhiceEfpxQBAOOSOA8kABDBEsnmiRMn5rpnzPK5MXfu3H4W/H78/P+mIwkFALyPpRkorCHmbPkiqUL7TNHF888/r/Dlc0QEAA8++GCOBPfft6cCgO985zsqVsRFoVhsFBMAqD+R/09oxZg56aSTVKkVPj8ZT3SgoCiKv0vLFzTwOuJWW1uLW2+9FV/+8pdzYiU+c+juQacLv+vMSy+9pMQq/sZr+D6dK/wtP+6JL/uiUwmFGlLaRNxkKDDyOwAUex7t2dNC360R0AhoBDQCGgGNgEZAI6AR0AhoBDQCGgGNgEZAI7C3EdACgL2NsO7/HweB/Axi4cg7gJZH/47tL7+DkaFy9PT2IlEWxoQPHYyKk2YDVaxdHgIy9Fv32HyiQnKyHbCeewebHn8FdUYUMAPYEcpiwiWnIn7CWMVVZk0vwb8b6Lr7Oex4eSWqK2uUbfuIRYdj1On9BQD5OfwyzWAa2HrDo0iv2Y5YOIqmQAqTLzkOFcfOArK2WzddWeJzctKLx87nHACWqPuj4RiaginM+tSZ/QQAOeJ+dTO23LsUkd4QnKyBbd0tqB8/GlsatqFu4hjMPO1Y4Kgx7lhk70V7IN7zLQBeWY21f3wco8KVSCUt9BpAsjaGWZ++EJgRQaI3hUh1JGdXr5wHtmax/s4HgfXNGF1bi4ZsJ6JTxmD88fOBwzynAq88fI4UZu16jtcGbLztPpjN3RhZVo1GMwHjpCk46NR5wChf7W+S6T02rFU78M4tD2F6fBSSVhrdRhbOyHJMOvM44NARQFSljsIOWMgaBkK2ASMTALptJJ55DVteX4lATxaVTgwjQlVqC7YlO1G5YCZqL1uoygm4YgXbJazTJtBqY/WNd2F0p4PyQBjtQQuNdi8mLzwc8XOO85QinviA61REN4COLNCZxcb/XYrEpmZMiI2AmXKQymRhl4eVg4FbAiAKlPeVAFD30wHg+gdQ2eo5AFTYmPxZOgBU9pHrFBlwnLcb8Pb9S1CeBIyAAWtMGaZfcSEwIoSMTwBAFwCWRyAmOQcAagl4Jla2YOWvH8JYxNGV6oV9UBUmUQBQGwSo1AgGYRkmAtzvZmD9bQ8jtKMTZiIJx3TQHbEx4ujZGHHGsUBFwBPheI8hEUa8thZv//lxVKXCiGbCqIjWoWV7C6rj5WgMJZQwpuzYaa6Dh7KXcBsJEanzLpbVJL9IFpJQIQk8nI0ZugsWLMCOHTty3c6YMQN/+tOfVGZ0oUYy6oknnlDkPUledZodRxFRJH9ICrKWNNcimfF8n/WgSWCJU4DYl1MYQIKO5BHv4brFwl3qUJOoorCA9/A9YsIMU5KDJL2EKGdmKwUArK8uJQsoAJASAH6ClTbqJLZkjiRV//73v+Pwww/PZekXs6ynJTszzoXUH8wBgDiR7KX9OLHiXCj24HxJOlPcwXX4+yKBt2LFCjV/kv+CjQgx2OdwOgCQGKVlut8GnqIFzlnKOfhjgvvBF+OHwoEHHnhAkX5+Up4uAhRkjB49OrdPu+tokS8A4P4IycgsZ8YmSf27775bjZdPfMv9JPxJUpLE5j6IAwbPAl0a+LvsvbgzcG35JQBKFQAwFsUFgEQqmzg4UNTy1a9+VZGrAxH1tGSnY8DTTz+tyF+ZH8dn3PjPzHA+H6Qv4sUyA++//35OrPCVr3wFLO3hry/P62VPuD6esUmTJuWmxD0qJADIn7MQw1/60pfA80tc5PnAMhWsJT9QDPG6d955B9/4xjcUXiKuEFELrfvpcuJvEhdSAkPuoaCE8eAXG8jZoxsJRT0i5viP//gPUABQKvnP8YsJAOQZxhinYwoFV1wHs/rZKIhg+Qp5VucT6owbCm94fhk/XKc0Zv77y7CIwIfr4/Pm3nvvzWHHe+bNm6ecAaZOnarG51hcu7i38Hc+B9gv8eW5kmeZPM//5V/+RZcA2BsHVPepEdAIaAQ0AhoBjYBGQCOgEdAIaAQ0AhoBjYBGYD8hoAUA+wl4PewHEIE8AYByZreAON9vB3b86Vm0vLMOVYggABPtSMKYUoUR08ZjBL9kr64hqwAkM0B3D9CVxJbnXkPv+h2oTRmw0xayVXEEZ03AqGtOUln1UjyAidZmD9B997PY/vd3UVNZjcZAEnWL5mL06Ue4YHrl7VWSs0fhey73ikc2UsDW/3nEI/AjaA6mMPniE1Fx7Ewg67g17nmjycrxUrKA1eYNGHy/G9j5i8eQWrNDCQiaAxQAnOUS62XefuYy6Vux6b7HEGiz4DgmjBGVsAMGAikL7R3tCFTEMOHQGSibPQGoigDVMbdee2sP0NCMnW+vQcfqTRhthWH1ppEti6LBSuCwizjeQUC1R45H+tZKx3d0AtmXVmHD0hdQjyg62rvQiSxSo6sxZu5sjJo5FcHyGMAXCXqS5Bu70LvsPSTf24aeTdsxbsQotPV0oanKwdRrzkRo5kgXW8sBAl4qOdfZBmz97ePoXbEJtcE4kj09yAYMZKsiGDV/DiqmjwMm1LpZ8ryNtQbWNWDjy2/B3NYOuyuBbiuDg0aNQ1k30JtIojmUReWCGai77ENApUfgc1vo3s8xSbK/vhFv3P57jA6Vo7q2Fm2JbnRYaVRNHIvxJx0HVMaAmjLXlSEJWJsa0LR8LbrXNyDaY8HotRAKRhELxWAnszDiYSUmmaYEAKFcOYfcCW0GNv5/D+YcAForbUz47BnAjLI+wYhPAPDWA0tQngCMoCsAmEEBQB0FAFkYwYCKLVcAAARZnsAxVGEEFWPcw5XNWH77wxhrxNGT6IWjBADnAXUB3kAWHlmYCKoDCGBVJ96+60GMC8QRtw1kHAs7nV4ER1Vh8rFHghemlMDEQW9LG5re24TE+gZUIgzbclARr8HIUVOwbc1GlCGAnaEERn10IaooAAjRJaL/wWfGKomefSEAIJFDku2OO+7oR/Ywa/uf//mfleCANdzZGhsbsWzZMkXykvgi+U+Sh8Q8BQEke0gi+R0ASFZJ/WmSUP7MavbJrOtTTz1Vkc7MhqeLAMkuElX8yfFI0jJ7WkgvIZ5IRuWXBBAHABEAcIy96QAwVAEACVSul0QZ58pMeeJG8pe4UXwwffp0hTczvUlg0g2CpCLXT+EDSWhm2QvROJwOAJzf/PnzVUa8xB/nwnnRHYDkH8tDsHHtvJ7zY/wwC11IPz/RSEJ48eLF+NjHPoZt27YpwUR+OYFS/1rnCwDEfYLlFIgjBQBsJP+ZHU/xAsdjdjznR8cGikmY6U2HDSllwXsY5xSuMA79bU8FAP6+XnnlFZx88skq+5xN6rOzJMZ1112nsB83bpwSiNB+nVbqxJe11CkWIYEupCpLapBw3pvkv5/4pgMJxQsitGDMUuxDrNkY03Q4oNBHRAEsBUEHABHFOmCRAAAgAElEQVSKMN4pAKCjxEAEvl8E8fjjjytBBxv7ZHzx86uvvloR2nxO1dXREgdg/XqS5HwuMDOe+81rSYCTCJc+OAeeK2bF8zP+TmwZQz/4wQ8UplKmgyUI+KzjfnHdnLMITvjs4XNPzgnv44utWOa/xEQxAYA/djguM/h51kRgIxjymUBx0axZs/qdz5UrV6qzx2coG585JOO5ZxTlyFmWceRZzWc9xQ+MP9lv/mQjwc+zPHny5FyZDY7DOP3FL34BispEuMDnOR0IBM/vfe97OYxKPfP6Oo2ARkAjoBHQCGgENAIaAY2ARkAjoBHQCGgENAIagQMXAS0AOHD3Rs/sQEMgTwCQNYAuG6ik5Trn+k4b3vrfvyDelsQoswxhmGjL9CINC5lMNvdlbjKZQFdXN9K9SdRVVCPT1YsRZZVoTHYBs8dh8mXnAPVk3zwHc/LUHgHf89vnsOPv72JEebUibavPmYv60w53CWZOwuOnJeuf0/Jc7lW5gYYbH0J69XaUhSJoCqYx4eMnoeK4mS7xykx82yVn+XKXa5KadZ3eu4Edv3wM6dU7UBaKoiWQwoxPn9XfAYAkNTOz32vDe/c9hnBLSjH05phaTDjkYKx47u+oiZbBSGaQSCaQNCyEyqIoqyhDPBbD9obtCBom7GwWRiqNGjMMMxpCZ1kAB33oCASPPhiogPvyNTEOgMsvIfvUCry55DmMNmsRyBjoTadQWVuNHTsbEY1FUVFRjnAsiubOdgRtBxUZAxHy9KaBHiuFbGUEE844GjhmsjsWwcgB6Q3MsXbaWHv/EhirGlBjBWEYJkJlcbXvvcjALI+4ZLdDHtpADEEYaUtlmje07ET97Ckoj8TR+uZ7ittuC6RdAcAnTnIFAGzKMh9QiehMLCSp//JqvLXkGdRkQxhTNQLJdBqJVBqtbe0Ix2IoryyHWRZBU6oLpgFUZICo5cDOWEg5NiaecTrWPfM84p1ZRRJQTOI6AFTBqgIY2wwnVb2i2cGa6+/pVwJgunIAqAMi3qGwvRIAbzVgOUsAJAEnaCA9rgyzKACoZQmALALBoBtfXnRxDFO5AJhuDCoHgGasuKNPAEAHgIlfOA/OiIDKxrfhCgbce73SDa9vx5qlz8Ha3ISRoTKEGEOGgy4ji6STVQIKRcbAUOIV07bRluqBVV+GuYvOAbb34rU//gWTa0ehOdCrHAAqj5mmynPsTwEACT7W9abggGSdv0l2p18AQIKIhJmQa1/4whdw3nnnKfJaMprFAUCISZK2JID4otiAGaskN9kk05Zj8TqSnyS6+OLc+JIMfSGgSPKSSGK97fw2HAIAWmuz5VveF/pzQdLR7wDAdZDgZGZuoRIK7IN2+CSmd+7cmSOCKYSQrFqSwmxCZvuJ+G9961s47rjjlGCCe8DGvmglT3w5/mCtFMttZnUzw1oazy9x5U9i4hcAcH+E3OP13CNafNPRgKSg3EMCnoIRkrbMzlfP0Gw25/Qw6KR9HxYqAUCcmdVNkQIzuGUeJG1lvsSX43O/pAlWksHMOV988cU57Im7nAGe7d11APCvjfNZsmQJrr32WkWYS4kPvs/xuD5as/sFC7yfGJNw5+fcd+LIPd9dIUWpePM64si4oSDolltuUaIdzlfi098XxTZXXHFFbn8pEhEBADEkIczzQcHDQOcrvwQBRUjMKCcGUtbB7wjgj0fBUYQhzIynKIFiCcaq7DXXwHVRSMM9ZywyxklgSwkMfs5nGfcr/yxzHMbc0qVLcwT5D3/4Q3VuSiX/CVIpAgA5sxyT87z88suVGwz3ns9i/qQwgnHB8+bHg58JzuyH1zGmGcuFyjdwzfycWFOIRlEB+xWxEfuTf3MvJbOfzy6JB4pXeA9FCRRWPPbYY+oe9kt8pATAQOUqhhKb+lqNgEZAI6AR0AhoBDQCGgGNgEZAI6AR0AhoBDQCGoH9i4AWAOxf/PXoHzQEfCIAkrLkgJn8bmeYAQdgXQI7/vYimpatQXnaQGW0AqZhwrFZ8zgI27ZgsaY77zFYdt5Cws4g4VgYP3c2as5YCExmXXEb2bCDcDjgJvbzlh6gffGzaPj7uxhZXo0mM4W6RfMw8pTDXOKfBLUnAhhIALDp5j8juXY7KgNRNAfTOOhjJ6HqQzPdNHpPAGCZLkHruqWTaDXcbOseYNOtjyGxZjsqg1G0mWkcTAeAQ8e62eZsJIz52tiGt+9/FGVtaRiOiURVFIdceanKgF/70mtINjSjNlIGM2OrvvkiTsQ0bTrIRgIwIia6OlvRE8jgkDOPR/T4w5Q9PbOy85uLqOtyoEoBkDR/fQPeeuxlhDuzqAlGEbVIaFtA1oLDGvQhjhFUVLSdSSNlZ9ETtJGMmzjkrBOA+VMAM4NUIItIWax/HXnirdwS3PIBbf/7Aja//DbCaRujKmthW7b68j1tWyrDXVzkA5EQOlIJ7Ex0YvTMyRh33pnAug1464HHMK66DtsTrag5cgYmXHYGUpUBRDxXBxLyStuR9IQATFBd24y1Dz+LTGOnEhfYvWnUxCoQsrhfDqygg65oFilkYGdSyFhZpEwH8088Djj2SLz163tR02YhTjGImcScT58PzK5SAZ0TVHDMRgsr//NelHslANoqbMy++ixgRh1gesg7gVwJgDfoAOATABz2qY8AtWFYpisAgOEg6wlMVMg6ZOc9AQBjZ00zlt35EEabcfQmeoEJ1Zh2zdnAmCiyKjJJ/5PKN1xNBg9hhw1sbMLapc8huakRNQijvrIGPamke53tCgAyJGlMA5mwic6IjVlnLUR4zgzYT6/Cqmdex4hQGVrMXoy/eCEqj56mXCL8JQA43L50AJAMXxJh11xzjSLBJNNWrcdnGc25CRnN2GMm80MPPaQyP0lkkWAt5AAgpJLUsr7++utV3XKOxTFIbDJLVGzSJcOfY/Ae3k/iinMhcUcCibWkJcvUf1Z5PUsD5DsAMBuc/ZAgk8ZMVZY78FvuswTAcAgAaJfN+RYi5DkPCiBI5Imlu38NQqr5sedaaWlOm3FakjPrn1iwsQTAPffco/6dbyGf/xwrRQBADOnUQJKQTUhXEWLk9yniDRKPnAcz6DknsdInviL0YOb2r3/9a9XFQAKJXZ++fe/kCwCk3rpYtV966aXK7rxQ/xzPT7STPOU+TJs2Tc2JNdYlo5p7JHXj+R5xoyX67pQA8K+HBC7PEEthEGOWdWDfJFzlbPnLL/B9cVUgzrz/qquuAs8QM9+LlagYDMtSP5N9oqDjlFNOUcIVGZd4Sl14ukZQ3EH7eBLCxG/79u1KACCNMUsBAM+YENeDzUNs5ZmJT7cJuUdEReIsIH1I/PM+OhHQOYTzYxkCugBwfL74vGE8MzueAgDOldj+/Oc/zwkASGhLuQApReI/YxQmUBxA0QvXyz0RAUCp2A5VAEDcSap///vfx80335wrB8HYEYEA1yFNzrv8pJiLz2wKlNj8zwO5X8qkEGPG52c/+1m8+uqrCjcRVvA+fs7fGZf+5xz/DnB/n3zySeXUQAGAPCMoxOAzbHfOfqmY6us0AhoBjYBGQCOgEdAIaAQ0AhoBjYBGQCOgEdAIaAT2HQJaALDvsNYj/aMg4HcC8DLu1dIkG5mJn+sa0fraCjSt2Qynl0SahWAwpDLsUqkkEoledFlJdIeBiQsOwZTj5gMTWSLAtfK3zL7sf8V3e7Xc19zxKMKtaaRau7Az24PjPncxzBkjXXaYL15suAnr8lLuBPwlASy7+QHEOyzY3Sm0GSkc+8VLgUksNu+JBxRB2icAIHnqCgDcGu/P/ddvUJ0MIJI1kQg6OOyS02AePEplSrNlk46ydbc2NOKFBx/DiFQQoWAIrRFg4UXnAaPKgLYMdixfjXUvvQlnaytqEUZ1pBzRSATN3V1IhU1kK2OwKoOYeuRUVE8ZCWPSOCBswAm5MOfW5HPklyR9RbanPCHCpnZ0rduOrctWIL29FfG0KzawTQeW4SicETZhhINIxwKYNP9QVE4dB0wd7Vnh03LeYYqnZ3fvDSgCAMGdk9qcxPa/vIiu9Q1o39aIylDcLQZhE0UgHQCiY0egK26ifMZ4TDh8trLq3/naO1j/xCuoCobRke5G1ZyJmH312UhkLcTCAbWfUgrCtoEIOxOnhU0WHBLfb76Dti07UG6biGaACOPFyKITnbArg7Bq4rAqozj4Q/MRPWwq0JzC43fdh/pOwEhnka0K48gLTwcOHwM7xCEtlWevgrE9g3dueRh2QxcsK4tEVQALrjkX4cm0GlcDuUoIkvcrGvGXu36P+lAZEtkUwpPqcNSnLwIquA6CRCWDA1tl8vMukvhejQO+kQFS7zXjzT/8DcHOJIKBAKzaKI689kKgPgRL0f8WfRTgOAZsZvpbQEjw6MoCm3di45sr0LaxAehMIZI1EFI6BQPltbXIRIOonX4Qyg+ZCsysVGejc/Hr2P7GWlQHY1jf3YhDrjoTFUdOdtU9PucHkqW0Zj799NMV4SJZ3uyd1tYknYazib05yR/ao1955ZXK8loaiR4hx4SYZFbtF7/4RZVZSyKHNt2LFi3K1cImqUWyVDI8SZ4JqUQCi2t8+eWX8ctf/hIPP/xwLmOW/fNaf8Yqx+b1tJsmQUsL7MMOOyw3v3zCm/2fcMIJyqqcz0ISuTfccIMiokjSkawT0osW8HQc8DfWLBdL81JwpoiAeHAczp824iSgSYJL1rz0I2Slf860nCf5vHr1alViQdYr15Dkpd025891E9O77rpL7ZOKOMNQRDKz14ejESPGHTGnKIROC7Tt9zeKKDhPxiaJPRL/JN5pYS9kL2NCMqu59yLk4LyZJa7+ZDhOPwKylPkLcUj3B9r4SzzRgYLZ2NwDYso95zkaiChmljLXQbKaa6QYQObkn4ecD66T/XKdYs9PS3yWEyhFVOHvU+KARCmx4H6uWbMmN1f/teIKUF9fj6OOOkqRzMyeF/HLvsii9u/Tu+++i3//93/HCy+8oEh0v8iF8X7bbbep2JTY2Lhxo7L7575xr4g576Vbg7w32L6L9T7dEkjO33nnnar0hF/8I+IJyYgnPhTXXHbZZeq8M1ZpzU/s1H+G8JlvucIycX2QZxz3g882yWKnuwaz7f2Z8UKUUwzCz3heKC5gHBGboTQ6eZAgZ6PggMImltrw76tf1CB7wfnzmcFzQEK/mPCHpTvoGkHhgDw3/D/5bxG6+PsitnwucQyet3Xr1g26PD47v/a1rykxGYUX/FvgXx/H55w5xr4QrwxlL/S1GgGNgEZAI6AR0AhoBDQCGgGNgEZAI6AR0AhoBDQCQ0dACwCGjpm+QyPgIuATAjCJWRHQJCJJhPJnD7Onu4BtjehpalJfajMLj19IV1ZWIFQZBw4aBdRXAKPCihslB8p+2IW4+qvy5fyAme2ttOLPAl0psu3A2DKg3rWkdouquz95OXOlJUuaHLbqdGu3mzGdIbGdBcaUK3v23P2kVwsIAAIUAPD+TZ0uk51l3QMHmBJ3yX81SSCdshEOmcqqvnvVOpRXjwIsB9lkJ4Jzximy1nKAEPvqBZwV62F0JJFq60JvTy+ccBCh2kpUTB4PjK8Fqg0gTIbXhA1b0dK5zG8vA5xLI10g20EY+BK+GSwv3NYDbNiGxLYmVwCgOGcHPZkUyuuqER07EhhZqwh5sJQurd+5IMuG4VAAIEoPEQB4Gy64SzxQ/LGlC9jZBuxsRaq9Bwo7TwAQnzYBmDACGBtT/RsxwGlMIrVhB6Jxklw2UFcGjI+jK5lCeZTgumQ5d5NNzB64faoTurUz1ra0o3XdZkSzrgDAQBZmhQnUxYBxtUBtGVAZA2IG0GGhe8MOlCdNIFrm2iZM4PpNpGEjhKwnAAjQkgHOqp0w7AjTjQEjCcwegaztZn5zJJtCB86FWDd2egqWNOxgGubs0Z5ig3HHOgtuVj0FGMzkzwkAFCCeeGNDJ5BRvv1AIAtMZ7kBbiyxsNyxKFahAMBhhr+pzAhMXsNgYKmEra3Azg63H1pLsPP6OhffGg87Xt8FtP3uebSv2IyycBzb7HYcfNWZCM8ZDZSZu5R+oE355s2blT04CXKSSiS3SKoyE3Y4mz+Dls8PZo++/vrrWLZsGTZs2KBebCR5J0yYoMj1mTNnKuJcsrFJGksms1i+k4RTjxXi6zU/kSXkz4oVK9QY77zzDkgWkmziuknI8ieJK9a1Zn/MXpVsdBLUknXqJ6y4BvbJOXEuvO7ggw9W/+ZLMohJIPKz5cuX94OT15L8K7WR9CRWnCuzyUnc0YEgn5gVnCULXebMOfE+PrfXr1+v9p1zY398jjNTl0IGKQvAeTGDllb3vJdEK7Nqf/SjH+0xqSb7zzMn82f/JLmJKedG8pVkKAnp6dOnq0xfErwipPBb0tOFgeQ2BQTcK7otkBCU2CgVY/91+QIAxgP3WgQAMj7xpQCA2eaMK86B+02BBuN3wYIF6icJSyldIWv2xxP3gusl/iS8Jc6Zhc2scroHDFUA4D8PPAfMqKcAgBhzvv42ZswYdQaYzU4BCM8T5ylOBbuD4XDcQ8yZ3c/zKueQZ4G4+htFDnQ7YAyT4OYe0Dkk/5lQaE6yD36imONRoPTaa6+pkiXi1MAyHBQJ0QmCIhQRdLBfzpWY8T4S2eyD8cuzxex2f6MoiE4DHJP7yrhmX3z5cedaKYYg8c9yDYyN2bNnY+zYsUOCl7HJdVCowJji2ZDnn9/6X/1dNvrUoH5RBoUAzNDnfPIJej7PiDfjh892eY7kx6xfUJEvJpCSBlwzXT04Zz43KZbiZzwHjE3iTuGa3zmD13B9HJdYLVy4UH3ud2IZEmD6Yo2ARkAjoBHQCGgENAIaAY2ARkAjoBHQCGgENAIagQMKAS0AOKC2Q0/mwEfAn/6vvvZVUyaNZqnq5AZMy4GZdVyWOU2i3QTiyu/fzdB32XmXWOTvTGe3yZk6yHi0q5DYAWV37pHNog4gwUkCXVLheb8qiA4oN3WP62SuNOdnSh8iIhCiNcck55ahsrNpj09y3L3MzdCmjX2uRrvUavcpFByKDsiVMtGbxLQnCEBbGoiEc+UJrKA7PyU54Hx4bR8H2fdvahok85rZgLZk4htKe5BVqzIQEht4bwl+Q4Z+saSI8l4gwDoHpseiU8TgK50gN6j9cXFQ5D/VE/xyny+1/YYrCFC1A3xWCxyc+8I+OcyOHiBe1mfFwM8dC6hW/gVIpbMIh5nL7uFAzBKMmwycsrDqWgwGcpEme+dfnFg9sCxAzirAW5dSQvDiDDIk9WMhGIaJgGnCaU/DoAVCPKjm6JgZJKMBRbDHPQeALBwEuZgk7QsYz9763CWoqHe1JW6pCrVl4oTBtZCVr5Zg4PxcAQDFIyJqkBhLWw6SpqGGUZXSZSz/pipVhwc694YvpebwrC84GzUJR4k3YAbd36VGRGcSqIu6Z6U1BSMeATZbaPnNX5Hd3IZQLI6WcgvTrzkdmFAOlOcWmkNcbPn5BjPpmaVMwuSVV17ZI/K00LOvUOaoWM+TCCaxRdJU7XAm45adSKcV8cN/837JdJda4ULu5NtzF8r4lKzTfEJKCC7pnz+lX7Gi5/zy75Oa9LxWyGK/3TTHk+zT3SVui/0NkVIDQtYWu15Fky8bnveJo4BfjCDZ6CQ5SRSLAOCOO+6AlDggkTgcLR8z7p3UE88XXogdOLHnnvjFCuq42rYifkmgioBjd+dYSABArIgJHQA4RxmLWAh5P9B4/viTuBa3CokPv6hB+ilkCb+7a8onevMzsKVfOZdi974vsv/z1yTZ71KmYqhrlvNXiIDO70uu4Z7zPhlTno/i7iB4kLynY4b//dxfES/jX+J4oDj0n0P/PoiQyS8SkfkxxiS25SyXgotgyWt5puS5JmQ8f7LfwTLl/c9JEYX44yn/GSTP5FIEAHIN+6B4gPdynsUy9ym44L08f9wr/pv3+Z8p8izhWSvWXylY6ms0AhoBjYBGQCOgEdAIaAQ0AhoBjYBGQCOgEdAIaAT2DwJaALB/cNejfmARELZVFtBfAODKAxwYzAS0DWSSKURCYZcET6UB/ptp8My8ZS1YEtsBEwgFgWBAaQTyef2cpz8z10mKktfkMELA+36SCxU3AjdnnP/zRAQAmls6EAlFUB6JwhDyW5akluIS3q6IQO7vs2gnf00yVV0q44oAwYMknc4CWQvhWET0EUAiq8jvRNhQydhlZgi2ZcMOGDBJSHv3svuUnVFiCpLUzNZnPXuTCgPOLWAooUEadASgkMC910+Ue6tQjgGOwy/GLRgOFRY2gj4/d5u1nUNunW4LWVg2rzNhMqPccG37OabaU5Mo9rkA8PNdBABqfi4fzc+ztFWmQEGudRw4HCNgqmtSdhZOMIwYDPTaGQQdIBIIqREztoWsbSEajPRfmwgOqMdQ/LcDm+SkIt9Zp9pj4UWnIioCn4197uh51gkW615HXZK+VzHlFmJKzOIoPYHlGHDsIJK9KVRXlOW0K6I2sGEi6+0ge8n0ZBEpc0UFSLFmgSe4UEB7ag9PACABQrQ5ougnOK5K+M9/TijSnwHouMOngm6Gv1etANxOn96g3+2FxBN0CljVi5bf/gVGczfMsii6RoYx4eoz4dSHYHAdviYW7CRLmDFLm+lHHnkEU6ZMUbb2zMQfzuYnuaR2tGREk9hiI1lDIooZ6XyPhA2vETJMyDESWPxMCGIh43mdkEl+cio/o1VqSvN66UNIbz/hKCSWn6zzYyL9iJW9PyNVxbOXRS2ZrcOFJ/eOjQS4n9TyE1+0Mvc3KTcga+HcpU48MZD5CnFKkpMZ4TIW+yLxzQx4Ogn4M593Z11+G3BxWRACcDBxAa/h3IXs8xPkEj/DQfQVEwDkk8XEQEhIEayI/Ts/ExFJIeJX3uOa/KIMroNYDEcWvsSyiAzySX3OVfCTMyBn1j+/3dnrod7jP4uFarjni3kkbkQsxOcZ44LW8NIKCZDks3xCW94XTERoInsueynPo/zzLTEqcx/OLHQKpYZ69iSuuL/ERfbXLyYYbI/EsYPx6F+7H1PBwC/GKvTcG8gBIP957RcFiJtJvlBB5iXrkfVxvwqJtoYah/p6jYBGQCOgEdAIaAQ0AhoBjYBGQCOgEdAIaAQ0AhqBAwcBLQA4cPZCz+QDg4DfBUCldauZk7il7b7KYFXEe192+y6Z6WIXm+OU+4QE/gR9913vIi+LWSWl53foZXoLl58TInjzKJgZL8uQAf0EqYgB1MK8u/m5x8PntqpAx5btICAZ8gKPGstBxrFhmAYCPnqd3ZO8duHqw9LFj7Swl4TP3+k0oEoluBXqPX8C1/I/L35skv4qe9e92hUJeJRyDv9+6ge3F2b/k6xXRD6dBvoS/3P3e2P5YZIY8EdHjuD23pR+XVjdMdi7zJ9xo3h5x4ZpECURIhQ+HIyFXGNcyC99WoXBT5XMi8hT+KFwckAfAHc/DCUJMJyAEkeoaFRmCH2Rxtm7UocC3Lu6LD/QPLeKPnlFbv95pQhg/Ovqt0hPpIJEABtufxK9G5oRihpoz3bjqIvOAg4dCwoB0lYK4QBlBC7GSmyjFpV1A4olDSyg8dfPIfHqWlTZJrqMBGoWzEDFlacDbtnxfo1EEEkSWq8/++yzqv47iTPWV7/pppt22258sE3KJ+HyCSR3Twqe8ILd+rNM80l66TtfECAdDUYI5kLPMNzz4+17/twK9UGSTAjKoWTmDx7cpX0qZPiiRYvw8ssvq3lzT3/605+qeuPSZH78nSIAEmlCckom+ze/+U387Gc/U6QwGwUhLB1A8pF97okDgIgNCu31QPuVj8BAoozSkCp+VTEBwECkvJ80z49nf8Z1/gykv3xy2x+vQzkb/v7ziXz/Z37itRAqQh4Ph6iiOOruFUPZ28GeKaU8T0rFdKDnxUD3+58bheZR6rilYjbU62R+pe5rMZyLnc89Xe9gz2u/QGVPxxkqjvp6jYBGQCOgEdAIaAQ0AhoBjYBGQCOgEdAIaAQ0AhqBfYOAFgDsG5z1KP8nEHDtq/u+iHeJsF2paSHsHI+4E2a9CEie47kSAHg258qan83jtXNktXqzL/O/JPiFp83nEvP1DsWnuQsZr2bjEYJ9+PR1TFt6/zXuEEIi+q/rm5yi9L378h0AZIr9CAW6w+eIf0+ZkCOymUXu7RWzkKUAAslMUuLesIPT8Tm/AG/6u5Ky/Qh77o9yWdh1fe47xej/Pkzzt2SoX+hTJKEcI3JTdmfgyS9yBH0OV08W4fpLuNe5LgQlBIe7NNnh3EoHvHOg+OsBtt74BLpWbEVZWQjZiIWJC+YgcOJcYHwAdjoFJxJAgGUA2DJZ9xUMMLUY6DZgPbcGm55+C5GmHsSCBpqsDsy87MPAmTMHXQhrp3/ta19TdaFZr5o1l0eOHDkkIr4YVP4Y9l87HAKAUscuhbwvta9dz3f/O4VUGwqROZSxC10rmb1c56WXXor7779fkfok8D/0oQ+pmtok7f2Z/8wAFltzEs+so85SAK+//jouvPBCVc9eLMO//OUvKyGB1CfPx3Po57RPWOFfT6kCgD3Fq9j9xQQAA+3tYAIA9bgYQOCST3AOFc/B1rMnAgDpdzjnUwz7oXxeKjE90PxLXdc/ogCg0LkbCPtScR7o/lJxLnX8/OsOlOfGUGJXX6sR0AhoBDQCGgGNgEZAI6AR0AhoBDQCGgGNgEZAI1A6AloAUDpW+kqNQBEEvOx1H8vbn/Dtu73/F6+FRQKFBvOS2t0M5gGIkT6+1LXwP5BaMcJm1y/MPct4bxG7fCHuEwAUxCtvAzzYfBYKHlrKpj+Xpp+ruiDkf582og/PQsgOtN8yt10FAByqsMChkHAkf41DJVgGj4X+3gW8ttC6+/ooPW73SgwmgNTDK7H+qTcQSmYQCgXQmOrA/HNOgnnG4YDpACEbCJtA0NstJmaHALQ5wPombP390wjs7P27f/oAACAASURBVEUsHEGnk4AxoRITrrgAmMCLdm0kOEn2z5s3T5G+dAN46KGHcPzxx+8V8n9v7PdgWaH54/2jCwCkXjnXvXjxYlx11VXKkp6NpP2nPvUp/OQnP8mVdhA7c2Lor/+9atUqHHPMMaDVuJD/48aNwxNPPIFZs2bl7OiLPf+KnZOBCMUDhcgrJgAYaH1aAFBs54f381KJ6f0hABhspXtKiO8pikM9v6XiPNC89nS9xZ71B8pzY0/3Rd+vEdAIaAQ0AhoBjYBGQCOgEdAIaAQ0AhoBjYBGQCNQGAEtANCRoREYZgT8X7oWI2iH+gVvH4E8sABgmJczrN0V+wK92BfmQ82g3WW8HKOdR99LqQKu1gOZpQbUr16Jef7bL6gYPgFAH8RDj4ddSXs1zyFYwg/rBu/LzsjTNgBb7n0M3eu2I5xxUFFdieZMNzCuCrNPWABj4iigIuqS/mEAW1qAjInOVRvw/vPLMDYZRoUZASpjeK9zO4645DRg3lT0ZjoQHlGBYAFPg1deeQULFy7Eaaedhh/96EeYP3++soNny68RPtxwFHuelDJeMVLI38c/ugBAHELEfeDUU0/FU089pSBg5j8FHiTyWQqAn9HtgbXJpcb8G2+8gQceeAC33367KgshjfW1v/rVr+LHP/5xzvmk0N4M9Zwe6AIAEVR8+9vfVsIJ4sDyCGeccQaWLl06YHhqAUApJ3f4rin2d1ZG0gKA/pgX+++X/B0qFeeBdnaoz4di4+d/rgUAw3emdE8aAY2ARkAjoBHQCGgENAIaAY2ARkAjoBHQCGgEDkQEtADgQNwVPad/GASKkW278wWvv8/duX9/gzuU+Q8Hfv3Gy3dEGKjcQc6ivi8Lfjhw8zsAuEOoQga59kHcz+HAZbf6yNLWH8DbzWh4/GW0rt6EsWW1sLMWeu0Muu0UovWVcGJBBMoiCEXCaNvZjFAWiKQchDJAwDbR0tuFzriDg087BpWnzwOiACKAZdoIFBAAbNmyBc3NzZg7d26/aQ9U33y31jbITUM5P8M99p72NxzneU/nkH8/5yTnbvPmzTjnnHOwdu1adRmFAYlEInfLlClTUFVVpX7v6OjAzp071efsg2Q3CXD2ReeAG264IXftQHPenfM+GIa7099w4kmynyUUKACgOEYwOfvss/Hwww8rPAdrQyVYh3Puhfo60OYz3Ostdh6HM25LnfsH+flWbI27i3exfofr8/39/Biudeh+NAIaAY2ARkAjoBHQCGgENAIaAY2ARkAjoBHQCGgEXAS0AEBHgkZgLyJQ7Avf3fnC9YP+BflQ5j8c+GkBwF4M8P3ZNatDUAQQAPBeBo2PPo3klhYEey0glUU4GEQaWWQMCwgHYBkObJK95PfNEJxAAM2pHthVUcw/+xTgyHFQfD/dAoLqr6OvCIJLXArBSbKfcUVCc3fO8J7ANpTzsyfj7I17h+M87415+ftsaGjAddddhyVLlqi95Yv7XlFRga6uLkVqs2UymZzdP3+nMwDj4utf/zq++93vKlcIOgUM1nYndg5kAYDMjev/6U9/qs4IBRJ0y3j00UcVRoO1A41wP9DmM9yxX+w8DjTe7sRtqXP/ID/fiq1xd/Eu1u9wfb4393W45qj70QhoBDQCGgGNgEZAI6AR0AhoBDQCGgGNgEZAI6ARKB0BLQAoHSt9pUZgyAgU+8JXf+E6OKTDjl++Y752ABhyTB9wN9B5nfvaDaRWbkLTms1oXrMJVns3RlZWAdksslYGKSeLTNCEFQ0iUFWGbHkEk448FDVTJ1ARAIwyXUEBuX7F9zueCID/7stcljrnBxwOH4AJDft53ktrZnb/Cy+8gHvuuUeVBGCmf6FGgp8E99SpU3HiiSfi2muvxVFHHYWWlhbU1tYWnd2ePv8PNIJahDE33XQTrr/+eowaNQp0Vbj44otx5513FsXjQFvPgTafogAO8YJi53Gg7vY0boc4zX+Yy3cX730FgN7XfYW0HkcjoBHQCGgENAIaAY2ARkAjoBHQCGgENAIaAY3AvkFACwD2Dc56lP+jCBT7wld/4Tp4YOwV/PwigBIEAJxhvm5AZp1/e7Ew95cA4LVGXs86Hooh2Pe5nc7ATqQRDEaBWMAl77lRrfRnd4CGJiCdBVIpIJFANptCcPQIoDIO1FcBlUGgDgCdBEwglQQiYa//3MZSBODulLTOzk5UVlaqDO9AgPYDupWKwF45z6UOXuJ1+aUcWO5h+fLlYOkHugNQHMDGUgATJ07E5MmTMWvWLNTU1ChXAHEIUM+N/AOfN4c9Pe8HKkFNUQRxYsY/SwJwnfxZrB1o6znQ5lMMv6F+Xiw+B+pvT+N2qPP8R7l+d/HeV+vX+7qvkNbjaAQ0AhoBjYBGQCOgEdAIaAQ0AhoBjYBGQCOgEdg3CGgBwL7BWY+iEdAI7AUEihE0xb5w3+ULb2H6fcy+vPX/s3ceUJJVZds9IqBkkJwZkoCkkYzkjOQsIiJBkChBQEBEwihJYCQJSBAlSRb4BBwBAUmCZH4yEiUjSFbgX/v4vfWdvlPVVR2nq3rftXp1V9W9J+wTbvV9nvOeRsEDemoCGAAMwzfJMko/FBDzy5/ycxqKHxbzx+/4u1kj1vk8+paiyfDtftZcAhKQgAQkIAEJSEACEpCABCQgAQlIQAISkIAEJDAUCWgAGIqtYpkkIIGWCAyGAYCCVHVm3gs9uaWCetLgEGgUqqHV3EPo7y5KRKtpeZ4EJCABCUhAAhKQgAQkIAEJSEACEpCABCQgAQlIQAISGAcENACMA+hmKQEJ9A8BDQD9w9FUJCABCUhAAhKQgAQkIAEJSEACEpCABCQgAQlIQAISkIAEOoOABoDOaEdrIYGOJNAszHq/GwAaUGy0sLxR5HjKFaHhyzIaLr4ju6mVkoAEJCABCUhAAhKQgAQkIAEJSEACEpCABCQgAQlIQAJDhoAGgCHTFBZEAhKoR+CTTz5Jn//852sfvfHGG2nqqadOH330UZpwwgm7XFIV2KsGgWr6fRHkSfuTTz9Nnx9vvPTpp5+m//znPzXRf/zxx69l1V0efcnf3iIBCUhAAhKQgAQkIAEJSEACEpCABCQgAQlIQAISkIAEJCCBsfSvz5opZDKTgAQkMA4JIK6PN954TUtQrrqPk5tNb30R4OvlR77x/ocffpjL3Z0ZoC/5NwXiCRKQgAQkIAEJSEACEpCABCQgAQlIQAISkIAEJCABCUhAAsOOgBEAhl2TW2EJtBeBENTHjBmTnnjiiTTZZJMlxPUlllgiLbzwwl0qM5gRAMj45ptvTqNGjUrTTTdd+vjjj9Okk06aTjrppPSFL3whi/+YF8qjWj4NAO3VFy2tBCQgAQlIQAISkIAEJCABCUhAAhKQgAQkIAEJSEACEhjqBDQADPUWsnwSGMYE/v3vf2chnS0All122XTnnXdmcZ1w+/vtt186/PDDuxXYBzICABmPHj067b///jn0f6z4x6Qw55xzJspebl3A+RoAhnFntuoSkIAEJCABCUhAAhKQgAQkIAEJSEACEpCABCQgAQlIYBAIaAAYBMhmIQEJ9I7ARx99lEPohwHgjjvuyAkhpLPyHvG9PAY7AsApp5ySdt9991yeiFSAAWDEiBE5IsAEE0zQbcWNANC7fuFVEpCABCQgAQlIQAISkIAEJCABCUhAAhKQgAQkIAEJSEAC9QloALBnSEACQ5YAIjrifzsaAIgAgHmhu0MDwJDtehZMAhKQgAQkIAEJSEACEpCABCQgAQlIQAISkIAEJCABCbQlAQ0AbdlsFloCw4NAOxoAnnrqqTT77LOnTz75ZKwtAKpbEmgAGB792FpKQAISkIAEJCABCUhAAhKQgAQkIAEJSEACEpCABCQggcEioAFgsEibjwQk0BKBUiRnFX1/RgCItEN4ryfAl/k3E+irWwBQwWeeeSbNNttsGgBaam1PkoAEJCABCUhAAhKQgAQkIAEJSEACEpCABCQgAQlIQAIS6E8CGgD6k6ZpSaAOgdgbno+qAnQrwLjm008/zUJ4COLjjTdeK5f26ZzelLUnGbJC/j//+U9CZJ9wwglrl5Jv5M3n/WEA6E7oLz+Dc3eif/WzegaAZ599Ns0888y1NusJE8+VgAQkIAEJSEACEpCABCQgAQlIQAISkIAEJCABCUhAAhKQQF8IaADoCz2vlUATAiFmV4XjeN0sJHyI/wj+VaGarHmv2Sr1njTSQIv+ZVmarbRHjI8w+tT/a1/7WrrjjjtyEtR51KhRab/99utSvSqLZnlE+5APf2M2KNNo1G6RadUAQBrPP/98mnHGGWvp9YS/50pAAhKQgAQkIAEJSEACEpCABCQgAQlIQAISkIAEJCABCUigLwQ0APSFntdKoAmBcjU7pzYS2BuFpEeYRvxGDP/4449rAjVC9UBFAQjTAeWtGg8GusHLaAnBK9isuOKKYxkA9t577y5F6s4AULKP84JvacjozjTQLAIA177wwgtp+umnz0aCgWqjgW4H05eABCQgAQlIQAISkIAEJCABCUhAAhKQgAQkIAEJSEACEmhPAhoA2rPdLHWbEKgaAJ5++ukuJZ9rrrm6FbDjww8++CC99tpr6eWXX06TTDJJmnzyydPEE0+cpp566rFIYBborfD81ltvpffeey+988476f33308zzDBDzoufRkdVtK+e1115qA/bGnz00UfZ4PClL30p12/SSSfNAnp57QorrJBuu+22nDz1O+KII9K+++7bLb96ERZI8/XXX09vv/12/plooonSFFNMkfPld3n0JgKABoA2GZwWUwISkIAEJCABCUhAAhKQgAQkIAEJSEACEpCABCQgAQl0IAENAB3YqFZpcAkQln706NFp9tlnT2+++WYOVb/11lvXRPh77rknnXXWWen2229Pr7zySj4H0RvBec4550wrrbRS2nnnndOIESPSBBNM0KXwiMkXXnhhuvjii9NDDz2UMAIgaiP+zzTTTAkDwSabbJLzQ6z+whe+kNMef/zx624NEIaE//znP/kchHTKdP7556errroqsX89eSLGTzjhhDkEP+L/4osvnpZddtm03XbbZVMAn3FgEiBPIhI0OihPGBIQ31999dX0u9/9Lv3+97/P+T333HM5H8pPXjPPPHNac80101prrZVWXnnl/Bl5wOmWW27J2cQWAPvvv38t23pbIcCLvKn3G2+8kX7xi1+kRx99NN19990Js8OHH36YP8NIMcsss+Q8Nt9881zXOEiD/OuZKuptAaABYHDHn7lJQAISkIAEJCABCUhAAhKQgAQkIAEJSEACEpCABCQgAQn8HwENAPYGCfSBAALyb37zm7TjjjvmVBCKt9pqq3TmmWfmVfR77LFHOvfcc2v7wSOcs9od0Zm/EccRxRG+EZO5FsEbgf7Xv/51QuBGZEeQ52C1OoJ05MW1pIF54PTTT0+rrbZa/ow8KEv1iPP5jNXvP//5z9Opp56aTQmx2p6ykQ/l+9e//pXLymdx7L777unQQw9NU001VS5rs20CuJY0MAkceeSR6eSTT875hZmBdDE+fPGLX8z5lQdi/NFHH53NFYsuumi6//7788dhAPjhD39YO71e+P+IIjBq1Kh04okn5jaJ9+AGB9qwPCabbLK05ZZb5rJSR66hfepFMtAA0IfB46USkIAEJCABCUhAAhKQgAQkIAEJSEACEpCABCQgAQlIQAL9TkADQL8jNcHhRuC8887LBgBEbkTtvfbaK/30pz9Na6yxRm3PesRmBPUQ8hGhIzw977MaH9GeEPdLLrlkOuSQQ9Jxxx2X3n333SywlwJ88EU05zOuIz0E9BtuuCEtvfTSWdTmdaODVerbbrttuvXWW3M5KBcRCQj/T7qkF+YE0giRn89Ie7755kuXXHJJ/o2wH5EFuK4qxGMSoPzf/OY306WXXloT4IMHaVN/TA+kw2vyCSaI/2PGjEnbbLNNjWcYAGDNUW/1P2k988wzObrCTTfdlOtIWSkPR/k3+VFGIitQb86lHYhUMO200+bXnIMxojw0AAy30W59JSABCUhAAhKQgAQkIAEJSEACEpCABCQgAQlIQAISkMDQJqABYGi3j6Ub4gQQiwnRv+uuu2bhmlX1G2ywQRaKeZ8DIX622WZLI0eOTHPMMUde/f7www+nBx54IAv8iM6s8udYe+21c/j7Pffcs1ZzVqQvvPDCaaGFFsp71BPK/r777sur4cmf9BHlWc2+yCKLZFGfsiCoRxSAcvU6YffXW2+99OCDD9a2DYhV8GwrgKg/77zzpkknnTTn8cgjj6SXXnopC/L8RAQCPkfQX3XVVXM6pEFdygOxnR+YUC7MCpSXeiPQs53A/PPPn+aZZ55EPUn7zjvvzGyoGxwR39lW4fXXX8/h+8M8war+2AKg3up/yoEZ4rHHHsvtEger+RdccMHMlPrwGe0BjzArxLlsfXDZZZelWWedtW5P1AAwxAeoxZOABCQgAQlIQAISkIAEJCABCUhAAhKQgAQkIAEJSEACw4yABoBh1uBWt38JIKz/9re/TTvssEMtRDwiPaHsEa5nnHHGNHr06LTpppvmjBGb4/N77rknbbjhhln0LiMDIHpjCEDU3n777dNOO+2UEKI5D/E8VqOzAv973/tePhdhPY6bb745LbfccrVV8QjtmAFYwU7+mAzIG7EbgwDXTznllIlw+vvtt18XQGEMOP/883PYfyIHlNsXzDzzzNkggHjPEVENIhFE/MMOOywh1kd0gFhpf/DBB9cE/Dg/hHwE+cMPPzxdfvnlNTYRhYCV+zA49thj095771139T/1ZDuFa665pvY59d9iiy3SLrvsko0BpEF5YRDGgx//+MfplltuyQYKDsqKIQMTQNXcwOcaAPp3PJmaBCQgAQlIQAISkIAEJCABCUhAAhKQgAQkIAEJSEACEpBA3whoAOgbP68e5gSqBgBEdUR6BHlWmF999dV5/3h+OBDEEaI5D+H9T3/6U9poo41qFBGjIyQ/WwAg8BMqH9GbA2MBK+8R9DnOPffcbD7gQKDmfa4jIkHkRVkiEsDJJ5+cfvCDH+TXpEX5WQ1POkQoqAr4GAAi7D1RACjrXXfdla9HQGcF/W677ZaOOuqoLKKHESAqxIr9FVdcMa/ehwvnIK6zbcI3vvGNsfKjPFFX0jjhhBPSAQccUNtigPLxOeU6/vjj0/e///2xDADU+5xzzkl77LFHPo/y8/ukk05K3/nOd/L1wbmsH/n985//zPnBg/ahzNHGm2222Vi9XQPAMJ8ArL4EJCABCUhAAhKQgAQkIAEJSEACEpCABCQgAQlIQAISGGIENAAMsQaxOO1FoGoAQABHREZ0vv3223N4e8R+RGeEfI4yHD+CNqvREdVjhTznII4jYnNuiPecGyvkCaGPEQBhfZVVVsnh6xGryYuoAaeeemotH0RuPnvyySdz6P8nnngin0dZKdcNN9yQtw5AmC8NAGVYfUR1rsFMgKDP1gARin+qqabKaXzlK1/JhoDyQKA/44wz8rWkQR5nnXVW2mabbfLr6vkYGKgzR9QbgwHGBQ7KyzWUg6gCBx544Fgd5rXXXkuLLbZYev7552vbI2B6IBIBacbqfgwM0SbVRIjYwPYGUUfqfNNNN42VlwaA9hqvllYCEpCABCQgAQlIQAISkIAEJCABCUhAAhKQgAQkIAEJdDoBDQCd3sLWb0AJVA0AZIbYTWj6n/70pzWBubpHPechzPM+q9KvuOKKfC6r8hHhr7322hx6nnOIGBCr4t96660crj/S49yNN944X895iOqYB0477bQcdQChPET2008/PUcG4Bo+I23C7EfYf0wFk0wySY1XuXVAWX62AyC8PkfkiUh/4okn5ve4LswKM800U3r11VfTNNNMk39jNLjvvvsSeSHGVw0A5FNGSaDeRA2Ye+65ExEIEO95j3OOOOKIdNBBB3UpL+1x9tlnp+9+97vZIEE+5P3UU0/VojDEBZwbEQV4D0MAebFFA4YKjBkw4jzahjZZeeWVa3WkrBoABnR4mbgEJCABCUhAAhKQgAQkIAEJSEACEpCABCQgAQlIQAISkEAPCWgA6CEwT5dASaDeFgCI1OxhP9988zWFxfWEz0fIRmRGUJ9xxhnT448/3vDa6ir9PffcM40ePbomxrPP/QUXXJCvRyhH2EZsX3/99dP111+fRX6MBojzd955Z5pllllqq/NjdTzXlhEHysIgfK+++uppzJgx+W2E9llnnTU98sgjtdMwQfz2t79NO+64YzZEkC5lYfX/tttum40J/MTWCM1Asa3BPvvsk40PpEWacAvzQlzP+5TtxhtvTDPMMEMiGgCr/zFjEF0gVvxzHkcZ9YC/CfuPKYHz1l133RzZgOsoe2lyiOgBGgCatZyfS0ACEpCABCQgAQlIQAISkIAEJCABCUhAAhKQgAQkIAEJDCYBDQCDSdu8Oo5APQPAnHPOmR566KG8DUCzo2oA4PUCCyyQV8k3Olo1AJBWCOZEDmD1PWHxQ/T+5je/mUX6CM1fiv+N8iY90iUk/x577NHltHvuuSd99atfze8hsLNC/9BDD82COtcQuQADwsiRI/NrDAATTzxxt4giGgBGhXXWWSe98cYbtbD89QwAr7zySlpqqaVytAEOWGFU+NrXvpZfkx7vNTIAlFsCEDFhp512ytsIUF7SuO6667LRAgMA9frlL3+Zdt9991qZSPuFF15I008/fY19sz7g5xKQgAQkIAEJSEACEpCABCQgAQlIQAISkIAEJCABCUhAAhLoLwIaAPqLpOkMSwJVAwCvF1xwwfTAAw+0xKNqAEAUX3755dPNN9/c8PqeGAAQ9RHtCWmP8B7CNxEBzjzzzLT55ptnQ0Ar4j8FCgMA9SO9qaaaKr399ttZIL/kkktylAFC9HPeZpttli699NK8mp5V9Jz/17/+tbZ9AddwdJc3IfnDSDHvvPOmJ554osalngHglltuyWH6MRYQ5YC0r7766hwNgL8pR2xtEHkHT8oNf86bbLLJ0mWXXZYOOeSQnB9l4HPyJy3KjpkAhhoAWurqniQBCUhAAhKQgAQkIAEJSEACEpCABCQgAQlIQAISkIAEJDAIBDQADAJks+hcAvUMALPNNlsOh99sdTtU6hkA1lhjjbzSvNHREwMAaSD6//nPf04bb7xxFq0RuVnFjslgiSWWaFn8J61Ykf/oo4+mtddeOz377LO1Yh577LE5KgBCOceSSy6ZiAqA2YB6rrbaaumKK67IeWMQiHrwd6Pj3XffzVsWcM4qq6ySQ/vH+UcffXQO718eRDTYeuutu7wXBgTKQNnIN8wHZTkQ/vk8IiLEOSTG+3B87LHHEkYEDqIA/OpXv9IA0LnD25pJQAISkIAEJCABCUhAAhKQgAQkIAEJSEACEpCABCQggbYjoAGg7ZrMAg8lAvW2ACCE/8MPP5yF5u7EbepRzwDACnb2nv/www+zeN7dQfp77rlnGj16dBbWEa+32GKLdMEFF9REbsTrM844I4vl77zzTk6OcPx33313YruCnhyYBwiJjzC/zDLLZEGcKACvv/56FsKPP/74XGfE8oUXXjgbITgfFgjzhMzniG0Iqnzq8SKvSSedNO266675+tIAsPfee3cp/gknnJB4D27wI2/OJ5IAv0knIgCEAaGMRBARE+AYkQxC/Od62oUtBtwCoCe9xnMlIAEJSEACEpCABCQgAQlIQAISkIAEJCABCUhAAhKQgAQGi4AGgMEibT4dSWCgDQDlnvQArCeYt2IAOO+889IOO+yQRXEOQtzfcccdaf755+9RuyCMU6Y33ngjC+F///vfs6jONgAHHHBAOuKII2ri/mKLLZbuvffeLMLDie0GzjnnnJxfWY9Gf0fBYhsADATnn39+QwMAgv5ZZ52Vdtxxx9pK/shr/PHHz+YIyl41AJQAwgCAgYFy8VMaAIhgsO666+ZLqBOGBLcA6FEX8mQJSEACEpCABCQgAQlIQAISkIAEJCABCUhAAhKQgAQkIIEBJKABYADhmnTnExjqBgD2vEf0vvrqq9P666+fxXnKTLSAW2+9NW8B0JODa0njxRdfTCNHjswr/yPNUaNG5WgErL5HNF922WXTXXfdlRDfiRywwQYbpEsvvTRnF6J/9Xe9srDanvKy5QBbIzSKAICwf9VVV6VNNtmkFv1g8sknT1tttVWaeeaZc1nZToDzEPgjAgB/c1DmMADECn/yivrx93bbbZfmnnvunD7nYDjQANCTHuS5EpCABCQgAQlIQAISkIAEJCABCUhAAhKQgAQkIAEJSEACA0lAA8BA0jXtjicw1A0ArHpHkL/xxhvTqquums0ACNeI3by33HLL5TZC3A5BvLtGi3NY+b/QQgul999/v3b9cccdl7bddtu84p882cqAKAMcRB5Ya621shEh8qv3u17eIdAvv/zy6fbbb68J8kcddVTe1iAOykadyCeuoV6PPvpomnfeeXNZJ5544nw6n0fo/3ILgAj738gAEOYD0sIYoAGg44e4FZSABCQgAQlIQAISkIAEJCABCUhAAhKQgAQkIAEJSEACbUVAA0BbNZeFHWoEhroBAKEb0f/JJ59MCy64YG31OxxPPPHEvC0Aq+s5/vWvf+UV8uVRb8sBPkfIX2+99fKpiOoI4n/4wx+y+B4h+1kZf8opp9SE9llnnTXdf//9OQ/KRFQAjALNDkwMpM/Ke1bxU17ewwCw77771i7HAPDaa6+lL3/5y3lLgli5j2lg6aWXzqI/Aj9H1ezAa34iOgLpBxfMC3w20UQT1fKi7KR/xhlnGAGgWQP6uQQkIAEJSEACEpCABCQgAQlIQAISkIAEJCABCUhAAhKQwKAR0AAwaKjNqBMJDHUDQAjeiPLzzz9/euGFF7L4jqi95pprZtE+jhDAS9G/agB4991306STTpp+8pOfpMMOOyyL5PFzPCeCtgAAIABJREFU7733phEjRtSE/fPOOy/tuOOOWXQnP0T1m2++OW8NwNYErYj/lIkyXH/99bm8/B3mAQwA++23X5fycz6RCR555JEciYDXGB222WabfF1Z17I/hiEAUT/Ef8wElBuxnzqS3rTTTtulG//yl7/UANCJA9s6SUACEpCABCQgAQlIQAISkIAEJCABCUhAAhKQgAQkIIE2JaABoE0bzmIPDQLtYgCA1m677ZZOPvnkLLwjcnPcdtttaamllqrBjHD48UbVAIBw/+abb+ZoAqzGR9znmq9//evpsssuyyI7rxHUn3jiibTkkkvmyAIRJeBb3/pWOvXUU7OJoJUjxHgE/HPPPTcbABDjCdF/zDHHjLUFAJ/vvffe6YQTTsgr9hHvV1999XTllVem9957L0011VQ523oRAHif66kjeVDOvfbaK80yyyzpqaeeShtuuGG69NJLuxRbA0Arreg5EpCABCQgAQlIQAISkIAEJCABCUhAAhKQgAQkIAEJSEACg0VAA8BgkTafjiQw1A0AQGdVO6L2LbfcklZdddXaKnrE9a222iqdfvrpeXU7ryNiQDRWPQPAwQcfnMPvc3AdIjtCOKv940Cg52eTTTZJN910Uw6/D6vJJpss/f73v09LLLFEFuir6Vc7CUL9Qw89lE0KXE+a1If06hkAOOeGG25Ia6yxRq1OmA8wDyDgx9HIAEBdKBf5rLzyyunOO+/Mhgm2IDjiiCPSAQcc0KWIGgA6clhbKQlIQAISkIAEJCABCUhAAhKQgAQkIAEJSEACEpCABCTQtgQ0ALRt01nwoUBgqBsAENjjB14YABDkOWK1P8L2vvvum1fvs1UARgBEcERyhHYEd/7GHPCb3/wmffe7383XIozze+TIkem6665LU045ZU633EqAkP+rrbZaTodV9aRN9IA//vGPaYYZZujShFzH55SXvMiXLQeWX3759Pjjj2ejAenwOediANhnn31qafAe11AmtgsYM2ZMjjRAGvPMM0/efmC66abLZgjSIC/Opd6ULXjw/q9+9aucdhgUwogw55xzdilzIwMA+VAWfsqjmeFhKPRpyyABCUhAAhKQgAQkIAEJSEACEpCABCQgAQlIQAISkIAEJNC+BDQAtG/bWfIhQGCoGwCqK/qJArDiiitmYTsEb8RvRP3jjz8+i+HlESvlOf+kk05K3//+99P4449fE+E5/4wzzkhrr712DvNfzQ+xff31188GAc7FNMCWAAsttFA677zz0txzz53fj+sQ+TmHfJ977rm8tQBbCcSWBWXZ6hkAwmhw7bXXps022yzXkdX71HGOOebIWyBggvjwww9rJocQ6bmWclAutirgIMIB526//fZ5S4CqoK8BYAgMQosgAQlIQAISkIAEJCABCUhAAhKQgAQkIAEJSEACEpCABCRQI6ABwM4ggT4QaDcDAFVF6D/wwANzmPtYAY/APtdcc6Wtt946i+6TTDJJmmqqqbL4Tgh+Vv7ffffdWYhHoOdArOd8VsvHqnzMAeWBAeCtt95Kiy++eHrnnXfyTxyI69/+9rfTRhttlKaddto022yz5fI8+uij6aKLLkoXX3xxev3117Mozw/nl9cfe+yxae+9966lFxEAOIfy77fffum4446rlS1OXHfdddPmm2+evvKVr2TTwpe+9KWcz3333ZcuvfTSdOWVV+ZIA1FPIhUQTQCzAu+XhwaAPgweL5WABCQgAQlIQAISkIAEJCABCUhAAhKQgAQkIAEJSEACEuh3AhoA+h2pCQ43Auwvv8MOO2TxGoF4gQUWSA8//HB+XV0xXmWDoI6QfdBBB+WV8Ijq7D3PPvYI9FVBvRpCntd77rlnGj16dC3E/hZbbJEuvPDCXJbqinzyRyjHAHDkkUd2KU6Ewee6qaeeOudP+RHUuWayySbL7/E3vxHRzz///HxOlLVavqj/jTfemKMMvPrqqzkkf0QWiG0B2D6Av99+++1cbthxDiI87+++++7pnnvuSddff32tzFUDQNStNClst9126eyzz85bAVA2+PI5XEkXPrzmh/w4h3OJUkAZJp988kQ0AQwMvK62RyMDAKaBcuuFKLRbAAy32cH6SkACEpCABCQgAQlIQAISkIAEJCABCUhAAhKQgAQkIIHBJaABYHB5m1sHEkAE3nnnnWs1m3feedNjjz1WE5S7qzKi8qhRo9KPf/zjmoC/+uqr55D5rJ6vCvj1DAC77LJLDk/PuYjam266aV6xH0J3mf8HH3yQV73z2eWXX55+8IMfpOeffz6fQtrTTDNN4hxEeg5MCQjjsV0A7yGCYx7Ydddd6xoMqvUNIRxRHXPDvffem8uJGF8VyclniimmyHnGav+tttoq12ellVZKt956ay1PTAyHHHLIWHhDyI86YRQ46qij8ir/iSaaKKcdPzCOumFwoIwcGBeIEMCWAcsvv3x+D2bV9jjttNPSbrvtlqMlvPHGG9mw8MADD+RoAaQRRocopAaADpwArJIEJCABCUhAAhKQgAQkIAEJSEACEpCABCQgAQlIQAISGEIENAAMocawKO1HAPH4d7/7XWKlOWI5ovXIkSPTn//857ySvJUDcfrggw+uRRDYZJNN0gUXXJANABGGvpGAjKC81157pRNPPDGHsn/ttdeyGeGUU07JAjtliiOE8RCh+RyhnzD5hNsn3H/1QMRGrOcH4X+dddbJovs888yTr8VM0OoRYv9JJ52Utw145JFHsgGgFOER2CP8PkYKuGy88cZZeF9uueXSX/7yl5zn+++/n372s5+l/fffv0v9eFHPJEF4f/IlxD/RCj788MMupobIl9/ku/3226cdd9wxRz2II6ISlOlTj5122im3E+lyPnmNGDEiX6YBoNXe4XkSkIAEJCABCUhAAhKQgAQkIAEJSEACEpCABCQgAQlIQAL9QUADQH9QNI1hSyBCx7Pqe7rppsurxFllTgh4hGyE8+4ORHjE7FdeeSWfj+BO2PkZZ5wx/12uvCedeuI2K/b//ve/Z4EeMR0RepZZZsnZlgJ0XFuukI+yEXr//vvvT08++WR6/PHH0zPPPJPLMckkk6TZZ589LbjggmmOOeZIc801V21bg6q4Xc2vXr3DBPDWW2+l5557Lo0ZMyY99dRT6aWXXsrRB9gKgJX3yyyzTDYZlML8gw8+mE0NMMVcMf300+fyxVGtF20RWxNEJAMMEo8++mi644478m/ehxnmCer31a9+NRsAKAsmgS9+8Ytd0q/WGe4YGSgH7UUbrrjiirVyV7eAMALAsJ0qrLgEJCABCUhAAhKQgAQkIAEJSEACEpCABCQgAQlIQAISGBQCGgAGBbOZdCqBEJ2rYjECN2Hhmx0hKJfCcKw0bzWEfIT6DwH6vffey+I9RylYlxEAyAPjAcI1eSOsR7QB6sLf8X6I9qSPoI7BIY6qIF7PFBDnRh3JG6Ec8Z2/yS8iCfB+hNnnb34wNlBHzufcyL9R3eoxpdxRf9KnLFVxvtpWsfVB9bxqHfm8ZBbpUPbqFgcaAJqNCD+XgAQkIAEJSEACEpCABCQgAQlIQAISkIAEJCABCUhAAhLoCwENAH2h57XDnkB3Ang9sbeZABzp1ROx68GurnqP6+qZB8o0G6Vflq8sS7xfLX93gn9vOkej/COtRvzqRTUoIx7E9dV6N2sPrqvHrZpetXykG9Ebyjxaya833LxGAhKQgAQkIAEJSEACEpCABCQgAQlIQAISkIAEJCABCUhAAhDQAGA/kEAfCDRbAV8vZH932fVVUK+K1c0E++7K104GgFabsDcGgDLtnrZ3tVwaAFptKc+TgAQkIAEJSEACEpCABCQgAQlIQAISkIAEJCABCUhAAhLoDQENAL2h5jUS+F8CPRXsmwnAPU2vvxui3gr8Mo+BLn+z/Aeyvq2k3df2acavlTJ4jgQkIAEJSEACEpCABCQgAQlIQAISkIAEJCABCUhAAhKQgAQaEdAAYN+QQB8I9FQQbiYA9zS9PhS97qXNBPiBLn+z/Aeyvq2k3df2acavlTJ4jgQkIAEJSEACEpCABCQgAQlIQAISkIAEJCABCUhAAhKQgAQaEdAAYN+QQD8SqArEgy34Nsu/2ef1UHDNYNejLEdZ5r6Wo7oFQF+bvjc8+5qn10tAAhKQgAQkIAEJSEACEpCABCQgAQlIQAISkIAEJCABCUigEQENAPYNCfQjgXEtCDfLv9nn9VBoAGjcQXrDsx+7m0lJQAISkIAEJCABCUhAAhKQgAQkIAEJSEACEpCABCQgAQlIoAsBDQB2CAlIQAISkIAEJCABCUhAAhKQgAQkIAEJSEACEpCABCQgAQlIQAISkEAHENAA0AGNaBUkIAEJSEACEpCABCQgAQlIQAISkIAEJCABCUhAAhKQgAQkIAEJSEACGgDsAxKQgAQkIAEJSEACEpCABCQgAQlIQAISkIAEJCABCUhAAhKQgAQkIIEOIKABoAMa0SpIQAISkIAEJCABCUhAAhKQgAQkIAEJSEACEpCABCQgAQlIQAISkIAENADYByQgAQlIQAISkIAEJCABCUhAAhKQgAQkIAEJSEACEpCABCQgAQlIQAIdQEADQAc0olWQgAQkIAEJSEACEpCABCQgAQlIQAISkIAEJCABCUhAAhKQgAQkIAEJaACwD0hAAhKQgAQkIAEJSEACEpCABCQgAQlIQAISkIAEJCABCUhAAhKQgAQ6gIAGgA5oRKsgAQlIQAISkIAEJCABCUhAAhKQgAQkIAEJSEACEpCABCQgAQlIQAIS0ABgH5CABCQgAQlIQAISkIAEJCABCUhAAhKQgAQkIAEJSEACEpCABCQgAQl0AAENAB3QiFZBAhKQgAQkIAEJSEACEpCABCQgAQlIQAISkIAEJCABCUhAAhKQgAQkoAHAPiABCUhAAhKQgAQkIAEJSEACEpCABCQgAQlIQAISkIAEJCABCUhAAhLoAAIaADqgEa2CBCQgAQlIQAISkIAEJCABCUhAAhKQgAQkIAEJSEACEpCABCQgAQlIQAOAfUACEpCABCQgAQlIQAISkIAEJCABCUhAAhKQgAQkIAEJSEACEpCABCTQAQQ0AHRAI1oFCUhAAhKQgAQkIAEJSEACEpCABCQgAQlIQAISkIAEJCABCUhAAhKQgAYA+4AEJCABCUhAAhKQgAQkIAEJSEACEpCABCQgAQlIQAISkIAEJCABCUigAwhoAOiARrQKEpCABCQgAQlIQAISkIAEJCABCUhAAhKQgAQkIAEJSEACEpCABCQgAQ0A9gEJSEACEpCABCQgAQlIQAISkIAEJCABCUhAAhKQgAQkIAEJSEACEpBABxDQANABjWgVJCABCUhAAhKQgAQkIAEJSEACEpCABCQgAQlIQAISkIAEJCABCUhAAhoA7AMSkIAEJCABCUhAAhKQgAQkIAEJSEACEpCABCQgAQlIQAISkIAEJCCBDiCgAaADGtEqSEACEpCABCQgAQlIQAISkIAEJCABCUhAAhKQgAQkIAEJSEACEpCABDQA2AckIAEJSEACEpCABCQgAQlIQAISkIAEJCABCUhAAhKQgAQkIAEJSEACHUBAA0AHNKJVkIAEJCABCUhAAhKQgAQkIAEJSEACEpCABCQgAQlIQAISkIAEJCABCWgAsA9IQAISkIAEJCABCUhAAhKQgAQkIAEJSEACEpCABCQgAQlIQAISkIAEOoCABoAOaESrIAEJSEACEpCABCQgAQlIQAISkIAEJCABCUhAAhKQgAQkIAEJSEACEtAAYB+QgAQkIAEJSEACEpCABCQgAQlIQAISkIAEJCABCUhAAhKQgAQkIAEJdAABDQAd0IhWQQISkIAEJCABCUhAAhKQgAQkIAEJSEACEpCABCQgAQlIQAISkIAEJKABwD4gAQlIQAISkIAEJCABCUhAAhKQgAQkIAEJSEACEpCABCQgAQlIQAIS6AACGgA6oBGtggQkIAEJSEACEpCABCQgAQlIQAISkIAEJCABCUhAAhKQgAQkIAEJSEADgH1AAhKQgAQkIAEJSEACEpCABCQgAQlIQAISkIAEJCABCUhAAhKQgAQk0AEENAB0QCNaBQlIQAISkIAEJCABCUhAAhKQgAQkIAEJSEACEpCABCQgAQlIQAISkIAGAPuABCQgAQlIQAISkIAEJCABCUhAAhKQgAQkIAEJSEACEpCABCQgAQlIoAMIaADogEa0ChKQgAQkIAEJSEACEpCABCQgAQlIQAISkIAEJCABCUhAAhKQgAQkIAENAPYBCUhAAhKQgAQkIAEJSEACEpCABCQgAQlIQAISkIAEJCABCUhAAhKQQAcQ0ADQAY1oFSQgAQlIQAISkIAEJCABCUhAAhKQgAQkIAEJSEACEpCABCQgAQlIQAIaAOwDEpCABCQgAQlIQAISkIAEJCABCUhAAhKQgAQkIAEJSEACEpCABCQggQ4goAGgAxrRKkhAAhKQgAQkIAEJSEACEpCABCQgAQlIQAISkIAEJCABCUhAAhKQgAQ0ANgHJCABCUhAAhKQgAQkIAEJSEACEpCABCQgAQlIQAISkIAEJCABCUhAAh1AQANABzSiVZCABCQgAQlIQAISkIAEJCABCUhAAhKQgAQkIAEJSEACEpCABCQgAQloALAPSEACEpCABCQgAQlIQAISkIAEJCABCUhAAhKQgAQkIAEJSEACEpCABDqAgAaADmhEqyABCUhAAhKQgAQkIAEJSEACEpCABCQgAQlIQAISkIAEJCABCUhAAhLQAGAfkIAEJCABCUhAAhKQgAQkIAEJSEACEpCABCQgAQlIQAISkIAEJCABCXQAAQ0AHdCIVkECEpCABCQgAQlIQAISkIAEJCABCUhAAhKQgAQkIAEJSEACEpCABCSgAcA+IAEJSEACEpCABCQgAQlIQAISkIAEJCABCUigIPDZZ5+lf//732nCCSdM/O3ReQQ+97nPdV6lrJEEJCABCUhgmBL44IMP0njjjZfGH3/8/Hu43+c1AAzTgWC1JSABCUhAAhKQgAQkIAEJSEACEpCABCQggbEJfPjhh4mfjz/+OH/4n//8R0wdTGCGGWbo4NpZNQlIQAISkMDwIIDgj2nzk08+yRXGCDCcTQAaAIZHv7eWEpCABCQgAQlIQAISkIAEJNBHAk8++WQfU/ByCUhAAhJoBwII/1NMMUX+IQJAPEhuh7Jbxp4TeOaZZ3p+kVdIQAISkIAEJDBkCCD0f/7zn88/rP7nZ/bZZx8y5RsXBdEAMC6om6cEJCABCUhAAhKQgAQkIAEJtB2Bp59+uu3KbIElIAEJSKDnBFgxNs0006SJJ544X+wWAD1n2E5XPP/88+1UXMsqAQlIQAISkEAdAkRsmmSSSdLkk0+eJppoomHPSAPAsO8CApCABCQgAQlIQAISkIAEJCCBVgg899xzrZzmORKQgAQk0OYEeICMAYAHyIj/wzl8bJs3ZUvFf+WVV9JHH33U0rmeJAEJSEACEpDA0CTAdzYiAMw444w5AsBw//6mAWBo9lNLJQEJSEACEpCABCQgAQlIQAJDjIAGgCHWIBZHAhKQwAAR0AAwQGCHaLIaAIZow1gsCUhAAhKQQA8IaADoCksDQA86j6dKQAISkIAEJCABCUhAAhKQwPAloAFg+La9NZeABIYXAQ0Aw6u9NQAMr/a2thKQgAQk0JkENABoAOjMnm2tBoSAYd4GBKuJSkACEpCABCQgAQlIoC0JaABoy2az0BKQgAR6TEADQI+RtfUFGgDauvksvAQkIAEJSCAT0ADQtSMYAcCBMWwIMPj5Ye+P8vj3v/+dPv300zTBBBPkzz7++OO8Twj7g1TPHTawrKgEJCABCUhAAhKQgAQkMBYBDQB2CglIQALDg4AGgOHRzlFLDQDDq72trQQkIAEJdCYBDQAaADqzZ1urpgQQ+T/55JMs6iPwV48Q/vmMcxX/myL1BAlIQAISkIAEJCABCQwrAhoAhlVzW1kJSGAYE9AAMLwaXwPA8GpvaysBCUhAAp1JQAOABoDO7NnWqiUC77//fpp44onTM888k2688cb017/+Nb300kvprbfeyiv+p5hiijTPPPOkOeaYI62wwgppkUUWaSldT5KABCQgAQlIQAISkIAEOp+ABoDOb2NrKAEJSAACGgCGVz/QADC82tvaSkACEpBAZxLQAKABoDN7trUaiwCDnQNhP4533nknHX/88enss89OL7/8cvroo49yNAB++OeO32wJMGLEiHThhRemJZdcsldkjSDQK2z9clF37OkTZX/olww7KBH5dFBjWpV+IRBjot79pF8yMBEJSGBQCMQYjsza/buA9+tB6TYNM9EAMG75m7sEJCCBwSKgAWCwSA+NfDQADI12sBQSkIAEJCCBvhDQANCV3uc+qz4R6wtdr5XAECJA10YMDlH/ww8/TBtssEG66aabEp9NNNFEubQffPBB+uIXv5j4nGOVVVZJ5557bppppplaFovJB+MAD5THH3/8nI5bCAxuZ4iH4WzzUG+LB9qI9mn3h/79QRVGcCj7KGaYCSaYoO37bWz1EeOQekbbV9nZF/qjN3VGGswfMYdEv1D074y2Hc614HsJ90O2OOJ7Dq+Z59v1IIoT9ZlwwgnHupdH3UphnHpzLvcAjnLOb+f5vzvxn3s5daPecTiX9X+P1wDQ/0xNUQISkMBQJKABYCi2ysCVSQPAwLE1ZQlIQAISkMBgEdAA0JW0BoDB6nnmM04IxMNfBM9NNtkkXXnllfnh8SSTTJLefffd2kPhL3zhCzkCwIorrpj+9Kc/5fdjsmhU8Higym+EVB66cpCWx+AT4OF/iP8IHPxNm9omY7cFZpcQUOi3/N1JhpVXX301HXrooemf//xnev3119Phhx+eo3l02grQwR9lnZtjCISMg9IgQ59hbinFtM6lYM06kUCYW+jbGB75jtJu830pYMd9nnsXdcEUgLnh+eefT9/73vfye1NOOWU64YQTamaB+D7H97+q8N/ORoDor2F+gMVTTz2Vnn766TxnseXV/PPPn6abbrpO7NrjtE4aAMYpfjOXgAQkMGgENAAMGuohkZEGgCHRDBZCAhKQgAQk0CcCGgC64tMA0Kfu5MXtQgAx8Cc/+Ul+MIwpIB4m89A4/l577bXTSSedlGacccYerRS/7rrr0s4775ymmGKK9N5776W55porXXPNNW33gL1d2rK7ciIMIORhANh0003TfffdlyM9IAQfcsghaYcdduiEava6Dv/617/SpJNOmt5+++20wgorpNdeey2bYRgXbIvR2y0vel2gfr4QYwPC1gEHHJBOPfXUbMpZbrnl0g033JCFIA0A/Qy8w5LjHnHKKaekGWaYIb355ptpm222yX2JMeMhgXYk8MYbb6R111038RtBGKGY7Y0WXnjhupFyhnIdd99993TFFVekySabLJv7Zp111nTRRRelqaeeOn9nw9ywzjrrpBtvvDHfB/bee+90zDHH5PfLiAGdYgDg+w73OET+Z555Jh199NHp4osvzt9xw5DKOXPMMUe644470jTTTDOUm7ftyqYBoO2azAJLQAIS6BUBDQC9wta2F2kAaNums+ASkIAEJCCBGgENAF07gwYAB0dHEaiGReXh5/XXX58fCvMZwjChwXkgjDDMb4TB9dZbL5133nn5vdg2oBUwpHnJJZekrbbaKq8a5VpWWz344INt93C9lfoO9XNiFRztsOiii+Z2oM15f9SoUenAAw8c6lUYlPIhFiy22GLprbfeyvlhXkE4WH311Qcl//7KJMJbl6tZMd9sueWW2YzD+LzrrrvSyJEjayGwy7w7YeVnf7E0nZR23XXXdNppp2VBEXPMtttumw0BRnWxd7QrASKgcC988cUXcxX4vsN3IrY6ardjpZVWSrfeemsW93kYP8sss6R77703j1ciOmHU+dvf/paWX375HBWAut5yyy1pmWWWqUX1oM6dYgCI9kPcx8CK8E+9OTAFRGQquDzxxBM5KkK97ZHarR8MlfJqABgqLWE5JCABCQwsAQ0AA8t3qKWuAWCotYjlkYAEJCABCfScgAaArsw0APS8D3lFmxDgQSg/hPV/5JFH8gNRBH8MAAiHvObzpZdeOq8qm2qqqXoV5vncc8/NK0V5sBoGgIcffri2n3Sb4OqoYrL6bdlll80RAMIUcuKJJ6Zddtmlo+rZ28ogbrIqEE70WcYEW18gnLTLwRiOGzpCB6LOO++8k8fzY489ll9vtNFG2djAuZxTDXutAaBdWrtn5fz5z3+ezjzzzLySn+0gNt5443TYYYc1TYQVw8cff3zt3sC8TjqKZk3RecIQJYABYL755quZvejLV111VVpzzTWHaIkbFwvTAqv7EbQR/IkAgMGLcc4R8zyRAs4666x8f1hqqaXSzTffnD+PbT74m7m/3ed/TKeY+Ijmg6kv6hccqCf3PL7rYpSYeeaZsyGy3es9VDquBoCh0hKWQwISkMDAEtAAMLB8h1rqGgCGWotYHglIQAISkEDPCWgA6MpMA0DP+5BXDHECsQqcwb7PPvuk0aNH1x6M8uAzIgHwz9zcc8+drr322jRixIhePxRtZADgYWy77bM7xJu25eJpAOgeVScYAMoaInIR3vi4445L++67bx7jk08+eV7pusQSS+RTI+pHeZ1CSMtDqi1OpN1p5x/+8IcJw08c3/3ud9Ppp5/etA6NDABhkrG/NEXoCUOIAP2WrSzqGQCI9tJu309WXXXVvJ1LmDerBgDu+5jZ/vGPf6R55503G9yYEy6//PK0wQYbdJwBgK528sknp9122y2xnVVsgUPd119//RzZh21/iIbDFkhsnaABoP8GqAaA/mNpShKQgASGMgENAEO5dfq/bBoA+p+pKUpAAhKQgAQGm4AGgK7ENQAMdg80vwEnwKp+HhDfdtttaa211soPP3kozD8wtvOsAAAgAElEQVRvPBAPEwB7wv75z3/OK4Zjb/TeCDwaAAa8SXucgQaA7pENpgGAm24cvRlf3dUktvBA1ED0IdRzPJQnfDurQEvhvywL6fZ3eXrcUcfxBdUtU8Zxcfote4xfrOSfZJJJ8vy/3XbbZaGsWSj/7gwArJzujWA6kP2/34CZUEcSaGYAaLdQ+GussUb64x//WNu+qWoAKOczondceOGFOSrAV7/61TRmzJhsCivvRUNt/u/p/QnBf+utt87bUGEAICIA292wDQ6GuPKgL/A534WHWr3bdfBpAGjXlrPcEpCABHpGQANAz3i1+9kaANq9BS2/BCQgAQlIINUiBs8444z5We5wfw6iAcBR0VEEYgUU4j6iD+I8fyMCcjDoeRDKe0ceeWTaa6+98r6pfVkV1Z0BYCiGme1U0Y/2jQfojQwA7PHtkXJY9HILAMRNVlYSSrjRAVt+eiqCDrQAiqhB+ffff/909NFH57HNexiAFl544fwZoke9Y7C+AIyLMddKnq2c027jhfn8gAMOSCeddFJud+YCIgCceuqpTavSzAAQ95CmCRUnDGT/HyrtN1TK0ZN2GQ7ndpoBgG0LiOoSq93rbQFAu/Kg/u67705EOeB+gAkIM8Amm2xS+x44GH22p3n01ABAZb7yla+kRx99NN/nuO9xHzz88MPz39S9LEOkP1j3vU4fYxoAOr2FrZ8EJCCB/xLQADC8eoIGgOHV3tZWAhKQgAQ6k4ARALq2qwaAzuznw7ZW8bDz/vvvT4suumhDDqwku+666/rMifwwAHznO9+pmQvmn3/+9Mgjj+QHsLF3NA/iMScgSPFQloPP+YeS1715INuXh7msiotoCJSpp6Iu5ed60uEo91enLr1Jr15jxHYOfIaQxxGreP/5z3+mKaecMr8Hi3LLhZ4aALg2eDZyhpFm5E1bIkJ0d5Ae7ctRb9Ud7d9XVhHtIsoRofDjdSMBgn9swwAQoj4GgBVXXLFhlYJRuR96M4GjKmhUE+9Nv6+mAcd33nknLbTQQunFF1/MH1OPm266qdamjSrVKP9YLUlfqNa3TKu768uII70d49G3I8+e8Ir+V2/lOsxi3LZSn1YnyrI/EFWFFfjlXNAbgauVvKOujFH2B8foc8opp9Qu/d73vpcNAM36IwaAE044obbC+Nvf/nb61a9+VXOORvSYaIdmBq9m+VXbE/NC3B+YYzCmRf+DJyG8Y64bl9sSUAbm5mjvKHOztmplvmDclPNlTwwUVX4xR8Mq7rXlvZe+CeP+OOrN99FWkX5fXMekFfzqzQOx73uZR08NACWH8vtFvfxgzTnw66/7fbN2WHvttfOWTWEAmGWWWdKdd96ZZppppnxp9R7Fyv97770332eXWmqpHPGp1b7arCzNPq/Xb8s25PrgWn2/1fsk8/gCCyyQHn/88ZoB4JxzzklEP4j+GN9DY0y5NVWzlmv9cw0ArbPyTAlIQALtTEADQDu3Xs/LrgGg58y8QgISkIAEJDDUCGgA6NoiGgCGWg+1PH0igADEA97NNtss7/vKw87y4IEr4T9uvvnmNNdcc/UpLy5uxQAQD6XjYW88LA/xvCxEd+FZQ8Tg/N6K9vUqHGJnpFt92F+KGH0RMPoM+3/3cefhf5Qx2MbveLhPmZdddtl033331UQT9gTfYYcdasVoVO/oMyH2hSAV7VaKTN3VqRSEShGZa/or9DJ5lEIM/X+iiSbK6VMPXpN3NcJFbwwAUdeqcaHkFeeU4647cagngnYj1jA46qij0kEHHVQL+f6zn/0s/eAHP2hqrCnzDxGG+oXQFsaW6nlRlvL9ZuOoP/p/f6VRr83q9csyv9IkU55bilgRYjoEYvhV57SeCLqtjq/I49133819gD2xMQBExBciAJx++ul5rFTn4VLMb2YAiHFciqP1yhifNxO8G/X/uK7VuaaVflHOlZwfc3mr4m09gbuVfMtz6nGLdEujStzrquaVVueL4FcVO+NeRp1L0bUVBq32f+pbrUvc6+mn1XtBqwyjvNF25Vxbmo3CtBT3gDfffDN9+ctfThjm4tqrr746r47vrt4xn5EOZQ6zS7RNtS3jvFZYtlrn6nlf//rX0x/+8IdsxOPeVjUAVM8nCsjuu++e74mMpSuuuCKtu+662bzSX8aP7u5L1ftE2YfKuQSzD2XC4NNdelVDCXUgys1jjz2W24hIV8x7O++8cy0Z0mVeLvvFQLZRb9u2Ha/TANCOrWaZJSABCfScgAaAnjNr5ys0ALRz61l2CUhAAhKQwH8JaADo2hM0ADgyOo7A3/72t7TYYovlB9al2ERFWR3KCilCwZYr9HsLoZkBgDKUD1vLVfOlKNuqsBHlpOwhbvRGlI8VwK2KEeVD5EYr6Egz0u0vg0K5f3vUnQf/ITQ2yoeH/fUMAOWD8e7aPMQW0oERrynLFFNM0duu0uW6Uszhg2YrietlGgJNCBllmcO0UI1SEH3mpZdeSiNGjMiiSBxEAFh55ZUb1i/SD/GsulKXC6NfhmBUHX/9ZXyIQtIm5Lnccsslon5wsM/zgw8+mAgPXc/MUlawKuCHwBJbBvTk+iq4/hBM+9LZ6gntIfw3WpXf3TzUnahdGnKYK3hdb55o1h/6Ul+uDcGcrV1+8Ytf5PkecY0ILQhj3c13lK2ZAQB+9SIqRLljFXaYSKoRJJr1fyJ6hIGnnOvLsdabuSK+/Ja/4+9Ir6f3oOjf1Tp214YReSb6QRnhoLwuogv01ABQj1/MS+U8W86/zdo0ytVK/29U93omh9709RCQ4z5bb+uiiCwU5pe33norGwCIkhLHVVddlQ0AVRG87AP15r5mhpXe1Kkn16y33noJ8wJzC2O9mQHg+eefz0bPMGBQZwwErX7v6UnZ6p0b/ayMuFI1IJXX1TOslp9X508+q24BcMYZZ2SjY5gcqiYYIwD0tVX/73oNAP3H0pQkIAEJDGUCGgCGcuv0f9k0APQ/U1OUgAQkIAEJDDYBDQBdiWsAGOweaH79SqDew8ytttoqnX/++Tmfqglgww03TJdccklt9WNfC1M1APB6vvnmq20BQPl4yP7EE0+kW2+9Nd1xxx2JVaociFPzzDNPIkztEksskV83E2F4qPv2228nHuoTEnr66afP17FyrFVhiIfRr732Wi4H/9By/dRTT52Fp+qBwMp5/PA30RMQWMsH6DwE/etf/5qefPLJdPvtt+fPp5122vx7pZVWyqHmZ5999l6hDkGPvAn1e8899yQe6lN+6jvbbLOlueeeO/ODZQje5RYA0QcQBAkNXj0QjQidD9fgOfHEE+fTIuw/3Mmbev79739PTz/9dNpvv/3SMsss0229EKVpe/Yjhg9lmW666TIP8mJPY37HitWqIN1spV6EBacN6F8PPfRQrguiJ+05wwwzZDYrrLBCbo844Ee7cF4IYBgAOK+7I4QUBPYbb7wx9/PywCBBeyy++OK5PaqGiWYCaE87CX2ZMYUBIA5EHvaJrnc0E6D/+Mc/pmeffTZz5Ddjlz7G9gK0WXWLhHrjtexPtF+Mh2ZbRtQrL2Uojy996Uu5j4dw10zMOfvss9Orr76a+yy/WR1Pu0T7VKOgNJt/nnnmmS7lwURSHkRWoW/AjzmK8vWUX0/7AHMTY5exgDDIfEYEgIsvvrgmFH7jG99IRABhL/DyoGxx0Df22WefvAVArDCubgHAvEf9GCsPPPBAHmvlfPfNb34z1xeO1D22DIk5qFn/j/mGPsR8x/xRzneUMeY7ftOWPTnK9qMuzBGUP/YKbzbfkBdzMavK4U0duZ45rJUV1cyFzIPMo/yNKM29a6qppsq/v/a1r+U68VPPwNdMlK7ygyF5xPxOecv5l7mCspcmgHJMxbwcv5v1/3rzPfdMBPiZZ5458f2jr8fLL79cu99yT6LtmBP4zer2OeecM/+EIS8MAIwRDtoYEX211VYbSwiv8oUn7RT3d+4zZX60EyvQmU/qfX/oa12r16+//voJ80IYAAj9DwPuc42OiBpA/6RtuU+yHUC0eX+XsZoe91rmDPoO/bE86Bfw4x7Nd44wnsU51fZgHi8PxgwGAOb2OI499ti0xRZb5IgPcGIOYqsk5sUw77UyzgeaSyekrwGgE1rROkhAAhJoTkADQHNGnXSGBoBOak3rIgEJSEACw5WABoCuLa8BYLiOhA6pd6wUjNWm/+///b/8QDSEvlgdj9jBQ9AxY8ZkMa+/jqoBgHQRZgjJinjNw+mf/OQnecsBxFYe6PIgOkL2Rjnmn3/+9OMf/zg/wOdBbaODh9bsg4vAyXmIXz/96U/T/vvvn+tcfbBbfYAcK8w22GCD9D//8z85DQSSQw89NB188MFdDAikB08MCqRL+XlQzUPs2Hf96KOPzmaLeBAa+wEjHHDwGnEHsXzPPfespYNYEGJNvbrGirl//OMfee/us846KwuKkS7tXbY9wuaqq66aOSBGUPYFF1wwlz/EgtGjR+dwwNWDfYExKsRKVvheeeWV+TTyQ8xkRTGCHyJKcD/vvPMSgl+YFCKiBL8RTEaNGpWuu+66zDRWxpNm5EMZ6ZM77rhj+uEPf5jTJf0QzRuJu1yHkMn5tAXCJqIIfYF+johA/+IIwX6aaaZJGGPYCx2DygsvvJDoc4h55MM1f/rTn9Lyyy/fsO/R/uyHzg+CBgfiX4SWjvaOlYeYQHbZZZdsuqBOVUGvmdjc6hjdbrvt0kUXXZRPpy4/+tGP8nYAzY4Q9WB+wQUXpJ///Oc1k0bMH4gnpBkrb5dccsm8tQARRDg4j/rSxyJaBf3iW9/6Vhbl4Eq7/Pa3v819pdU6R19aZZVV0l/+8pecFm2+0047ZYGadMmb8xhj5E3bUw7mHPo6fThW/XIO5eScCAdN2yGMUx+MAM3MBKwqPfPMM3Ofpc2p05Zbbpn7Gv38mGOOSbfcckvmUrZ1zEmwHDlyZC4bY7Q/wttTZtqPdsGUE0J2GWklysMcgbAOO1gw5jF8xEGZiQCAUQhelA8h7dxzz82vmXOZJzGcwD6Ylv0Mvoyh4447Li266KI1DqXxJPpAlJHXsCE/5riTTz45YdxgjMZRzYtrGFOMaUwKiyyySM1sUJqmqqYT6sY8zPzLeCZKCmYGuDVr/ygL5cNgQRr0Ozgyd5RhxkmL/oqoyfu0Dfc37r/UsWQebUa5OZ/+AkPmaubiSKtReHQ+51rqilmC+y1tBT+4hfBLfct8o03IgzEVpoPgF6u3o72YI7beeuvMmXrDnfsSbf7UU0+lI488Mrdb3G9irmd8RF7zzjtv7kMbbbRRrb2azVP0WfLEDMR9osowzHgxF9Au9AvuK/RBBGi+k1D/mFciAkA176gr9fv1r3+dx+qjjz5a40hZYjxRz7gfI8QzJ9JmpSmlmeGqWd2rnzMfYjyjrakP+WK6wMDYaG795S9/mUPih6nniCOOyPeH/ph/quUrxxBGF8Yb96ZSoC/bK64nkgH3DLYqIXJNzD9VUw3zK9/dIiIIfGmTcjup2PInoiTRlpih1llnnZpBstX7UE/bZ7idrwFguLW49ZWABIYrAQ0Aw6vlNQAMr/a2thKQgAQk0JkENAB0bVcNAJ3Zz4dNraph/HnQywNfxJFyhSJCGMLH8ccfX2MzEFsAMMEgrLINAaFYEaRjX3YeOIdozQPYEF3i4S2vEeN4QM1RT9DnfVaNVw0ACAP1BJzqg9546E0o3aoBAOG0aiBghXdpAGBrhVgNuMYaa+RVbRwhUMVDdt5DzOHhNMIN+bJ6mpWHzVaKRj1YNY/AyIN0DspG+vwTHqIZbUxbx+pGxI9DDjkkC/asJkUMDbGAtv/+978/1tgoDQDkjciAoMWBCIKITT1CXKddqM/vf//7BEcOHrJTNkQJ2hDTAmUhvdK0wHVRB/ofIj5CGWaF3/zmN3mlaDzArzeI6cfkj3iL+MSKZdInX9KlD8V+wqSD6Mn7iED8RjDhOgRDTAEczSIAUE5WHm677bbprrvuynWP0NPBgnRC9I39lsNswspXxOIyukB/CRBwp09SPoRdWFx77bXdbmUQ4x5hHoMJQh6ibvSx6H9hpIh68Hn0b1gQUj7GcdQHHoiQrOqM+YfrMCkgnjc7yIu0YEy/p27Rf7gWoZ1Vy2E6qIZ5RvxEiI9Q6KQTZpoQmekTIQ5RRgwhp59+ehZdwxRRr5xhAGA8cx19fJtttkmYgDAhRd8OY0LMC3Dks1h9yryAsIiY2teDepA2oiNtGf2/TBee5B0cwgRBf0T8Lg/GE4YazoEtfYMtYzCx8Ls0XdAujIPodxH+P0xeGEowbJBWjMmquSvMQRHJYrPNNsts6dcczF2RLu1Hny0F5mDMPYN5J0Tgsk6lCFvPAIA5LdqmlXFZzwCAKFsv5Dj9mfO5D1In6gO3MFCUxijqB6sQmakD12GkYs6PaArVPkP7wxfjDffBiLAT25DENidRt/K+G2Y85lPaFzMALMI0EPdgfl944YVjGQBOO+20bO5DvGWOJe2oU3DnPfIufzCW8P2gWSh6mNK/uDfw/SWi9kS5w6QQ/SBMQNxTMN4xR2EqZIU89w7KQv0wABABoJ5Azz2dsc59nrrQHvAh75ifaMcoO+9FmxH9grmE7yhxT6qOxb6MecRv7rsxDxOVBQMAc1KjVe3cs1jxHwfzHG3WH9//qnWBEWOcuZ65JL6XUD76PX0gvu/F/TLmGn4zNzKvYhajz0cfjnz4PsP3mnKujTmpvE/F/TjmPcwrmE7CKNvKOO9LOw2XazUADJeWtp4SkMBwJ6ABYHj1AA0Aw6u9ra0EJCABCXQmAQ0AXdtVA0Bn9vNhVysefrLam5DsIQojOITwRNhfRL4IRd9fD3+ZUFghyh7TIaIQjhyBkNVcITrxYDdWAoYAFXtlE9b7jTfeqLUZAhSr90i7nugxEAYAhENWaFYfDGMAYNUudeMBNisKEQ9YOYrgVq5upI4wL0WFEKt4KA6L7bffPgtssVq62lFDREJ4h2kciBmIGiE+097BNs6JsvOwnVWWV1xxRX7Q31sDAKILZSAv0iT/8iE7ewmvtdZatfd42M8qSEIMl6utKV8p9JR9gvdjpSz8EHgR5xESGq14hS+rTTFsUB76CO0TomGE9o4oAYwHDs4L4RiBAjMEolCIwYihtGt5kP6LL76YoysQCjr25CadiOIQK90jqgWCVaxajTIRDQCjBWJzf4oPREBYeumla6vfMTUgCNFf6h2UK7Z3wEQToZJhg6gG9/g7Vv7T58p2D+Fm8803z6s7Q2yP/c3hUW5DQjkIyc1K/u5CVXNeGCrIA7GWyBmIb/QtVuk//vjjY0U3CcMCAg99PownpMeYjRXWITyVc1EZIQKTBqaeRu2DKEi0jxi7iEpEOqEf0i9iJXYYdUiH98qV19EmmHYYJxhf+nrQZsxRGCZCGC0F/2r6zQwAiKYcsGEeZquMAw88MNcxvkDyWXXcVYV5xi9mFMZURGiot+c6/QsheY899shtxfgpuUW+0QdLk1UZ2WHjjTdOv/vd7zJv+mDMlWX96xkAWFUcfbqVsVk1AGDswgAQ4nDcB6kzcz2ifLwXwn8pfsbcFfeNarQDTADMd+XYrbYpoimrzykD95qY8zgvotKE+S7yifsC5zN3wZ560JfCmMH1UfYwAITJBHMIeRIVJ6IhRLloM35oAz6LiCx8HvdM6kTdmh2HH354vjfX68ch+PNZfNehfBH5g3kQ4xvXI1YGi4gAUDUAMM9gjIlV/8wf3B/K+sGN60pjEp+XadGnMA5W+1Mr/as7Hhip+L5Fm9CeRHtCFG9kDgkDHsY6jFnRLkSwIRrDQBxEx8DcAbfqdxTyCxE++kGMCerD/Yvvgvvuu2866qijch3LbQG4Z7GSP4w+MfeH6STMg3EfibSJTME9Kdqor+0wENzaMU0NAO3YapZZAhKQQM8JaADoObN2vkIDQDu3nmWXgAQkIAEJ/JeABoCuPUEDgCNjyBIIQaHZw8pYtcoqVEK7xgrVEHqoIA/bWSEZQlV/7YFaNQBQZlY8cyCcciD+sUIQcwIGBMRQ9lDmITT7tfIAuxS0WUWHsNlILOxPAwCrgRHQEAhYOV/PAMBq5lilhtiBYBIrZxHyqBsiEA/8EQf4J/n222/PYiShZ2MFcHQ0PkO0rWfC4L177703iyoctFOsgoUHebECmgf/CB6ITKxUjLy4hrIimiKEhRjG71YjACDis6qZlXbstxyiHQ/jEU9pH+qEUIiAiciCGMLqXSIc0P9CgEHMRyimzXgfvgjz11xzTQ4XTR8JgZRyU0fqTx9pdLB6mvaKmxnh2BFAKAvGE/oZIYXpY6R922235WgP5BkHYdwpY4iKlIs2JZx39SAKA+0Yghaf049Z3YxYRPhlBCAEOh6IX3LJJTn8PPXkvQgZj3ABn/48IrwzaVIHVndizAiRv1FeiPGsjA1TRwg1tCH7TCPaxspujEWXXnppFnMjlHOIlBFVJIR2BDTGFOeSTswziD4IiKxg7e4IgYZ24VzahLaFI3khCkWfjhWljDeEarjzd9SFPsAq+3K80N/oDxhsMEpQvugD9E/CjNNepSAcIhPiG302hFPME7Ealz7IKlsiAjBfjBgxIvcX0mNsYi546aWXctliPBM94/LLL884yn5Y8mk293MuHBDoCcMOZ8YQ/Y++GPcAQqDTN6pbAMCtPFi1WxoAGL/UgXmGtKkb9WYbGaJpMM8wjqgjW2Ngkok5CLYYKmAUAnPcq8p7G2YchOQyWgP9l3mlXvsRGYW+xDwRRgT6Mf0VEwH3lDBSVQXeqgGAuYKxwBFlazY+SwMAfRGuCOcclIN+BGfKyX0hTEO0PWODVfabbrppnq/oC5xPuH7OZxX/TTfdVOtjXEu9GNMrr7xy3aI9/PDDtUgZYX5hzHA+8xPzOP2RsjEnUjbmQiKh8JpyxbYsbJECI44wx4QBIwwAEZ4dAwDbwxDth/y4z9NeRACif4RBCr7khQExzESwpu9QdsZpowMTGvmUUW7gRcQLBF3uudwL4Ug/JY/LLrustq0DRgj6EdsuRB0jAgDzQrR75M94IM+YTyPMPvcV7mGUFcMi3xkYb4wz5kbGNn082JA2c2B/GwDo35hlwsxB/ek3pfmkZBmmEcYh231EVCLGKvNZK/NLd+Mh5sY4h+9QRKwIowHzBnkwbzA3MkdiKOIgag33ZeZG+j99gvKFCY3vqxgZI3IE13D/wRQW3zG4BhMafTiiQTCmMTfAiH7B3Mz8wr1dA0Cz2a1nn2sA6Bkvz5aABCTQrgQ0ALRry/Wu3BoAesfNqyQgAQlIQAJDiYAGgK6toQFgKPVOy1IjUD58706sj33kQ4AKASYeYPOAlofWiAr85kF9q0JHK81RzwDAQ1ceyFIHBOuTTjqptq97GR449qLmQT4P0TlipTgrJ9nOoN7R3wYAHpIjoMXD5jJPxE8EhjJEdAj3RDpAAEAYo871HqYjWLIClAPjAA+3WUmMiBThksOUESvWyQ9xIUI3cy1iIavqpp9++i5I4oE2D9pZtUjarEqmTiFuxopZ9uVma4DqUW4BQHoIr1yLkBJtCXNEEEQrBBBW6kU/op0J933AAQfUtiag7ITxRWjt7og9x0mLPGHISm4ECsSUELIRGRGMeOCMuBQGg1iZiSGg3hYOZZ9CxEe0jz24Q8iNsVLPAICoxOpJxlmIqYg7rDRGlCpX1Zahs7mO6AmxJ3zsOY7ZhfSoJ+/19UBMRGiKgzGDgItwFashq3kwV2BGQAiPVduI3ojbVYE++hftyT7miEaElA4BhjZCeEdgiigZEe6ZfozIQxrMQwjH9AfGfRkRoixfGIG4DuGSssacATsEr9jGI+Y+VuUzh5SrdJl3MLzENg9VBvBhvGN0Ic+4FlME/Z4HXbGql88pL+2JWFUelI08EKtYzVwKzrRxlJXV+bAlokgcmFzoc4wpzuPaWB3bqF/Um2OqIhzpMK7Y1z3al7HLmGp2lAaAKHuME+YxIqWE0BYRIuI1v5dccsks6pbmM0TZCEEeYdG5FsbcrxDmWPUb8xXzJJFFuG8gmMc+9iEE0u6cyz2C8sRqd+rKfIFAuuGGG44VPpy6I24zB0adEAsZBz25J5YGAMpCP8UAEPNXmA9YCY25ISKMMEcjeDJmy0guZZuQHuWn/YIh/fAb3/hGw5D53BtKYxGGJMYEJp7qlguUBe6UEfF/8cUXz6H7OY/3ENYZZ3FvomxlBADGVb3oEsz1lLuaX6zEJh3mDu7z1D2iFNBH4VTOBzGGCMWPgYG+Qb+J/kHkFsyOtHXV4BH9i/kZsZxrw1wTkUAaGQB42Im5rTzoH5SZvPipt6Id8Z97FoZG+ihtSP9iGx2uL4++Cu7MaYzD+G5A1AvKR5715tXgxjj52c9+VjOHYqpgq4JGkQOazRPxeTluMKkwx8V3V86BOfMiZYZdNaoPY5dzuHdj3CkPxj2mBUw0Yfoq0+ZczuF+yvwaJk3mOSItwaiMHhD9uD/bo1VOnXqeBoBObVnrJQEJSKArAQ0Aw6tHaAAYXu1tbSUgAQlIoDMJaADo2q4aADqzn7dtrXoiRJSVRLyrt6KL9CKEcG/T7g5mPQMAD7l5AI5ogQAS4YRj73oeypamBlZ/IQIhescqPQQQohbUO/rTAMBDfR6es6qMUMPVB/QYABZYYIHaKjQeOHM+wgnCOUes0gwBqFpmVlUjkkbdEGYQ/qphbLkO0YvVarECmfcQjHjIXwrGVeEjwo2zLQF8EOF4sA7zELsQW0i7epQGAMQSBCQMBAhWPLBnb2ge7IdIE4If6VAnRDzq9Prrr9faFZ6INNVyVvPmwf5hhx2WV3ZzRFl58M8ezXGEyLnLLrskVr0jDEaY/YMPPjivAKctqwIqZSYP3qfdiCzBynSEBN4PztSDNkFsKA/EYCIilIImYYjZEiDElWhX0orQzPQTxK4hue0AACAASURBVF4EoNjOgPISvQCRvrtw3q1OXtQH7qzAjXrQf9ivPfZnr2ce4hzGF4YKBDL6FbwjgkXkH20XXxror9SFukfY6RBACWcfIZ+jDRB96HMhbrMKmVXbtDFHPcEqhGFEHOoRq4/hSPvE3uRcT50pP5+xsj9MR6xiJl/auCpIhqgddaQvkQ+rhGPvdEJsE7Wi5EBeiEpVQwt5InzS/0J8LOcQ2MW2ExgnWC0eAip1ZeU8poMIJ14vRH7ZH1oREEsDQERq6K0BIMxDCI8Iqs3yZ8sR5ivKEJE9EGOZA+MIgZy2YCU84dij/5IfJibmfsZ43LPKfMMAQHrMTZQrQoXzGdtsMKfRv6vzQdUAQCQWIrLUi8bSaByWBgDqQBoYAOLeQB1oW4wBsY8879HO3AeiTrE6umzzmGMJgU5ZY95hdT1jrhrZA5GckP2wDpMSxgjMKvUMRpQrzFacj6GFrXqCP2MTA9mss846VltjoGJclPcmjEOI0Nzn6x0RcYJ24GEi5imE8jiYhxCmy3aCKT+Y8hifIeDTRpjM+D6D+arevSX6CQYx7oEYSSIqCJ/FnI1hgvtLsCctzBkI+eVBpATOizFcb9sd0uU7zGKLLZZNFRy09xFHHJGjlvR0/HY3/8OZuSaY8J2P98JQUh2flJv5Bo4YLZgPaRNMdBhzYi5u9Z7TqI3Jl/sCYynuObDFGMh8TBtQxqoBgDHA+bQ/59LvSYt7A7+5HzNH8jdMq/XjdRgAIvoCRsl6BoC4Z/Rne/SFWydcqwGgE1rROkhAAhJoTkADQHNGnXSGBoBOak3rIgEJSEACw5WABoCuLa8BYLiOhA6pNw+keQiKqMnD6uoDUh648lAWEXsgjnoGAPKZbrrpsmBB1IGq6FaWI1au8VAf0Y4H2xG+mAfy9Y7+NgBQPlbwErq2eoQBgPdD6OWhOoIPqxPhHXu/c07sMVymg+jDyslYGQgbRFsELh58x8o0HoYTtpmQvmGaYEUiIhLXVI9YLc31ITxzHe2N2BQrY0OwabTncmkAoPwhlJAnog8CV6wIjf4Vv6k7Yj9th5hAmYiMwOpHjhAqGvW9WDXOg35CsoeIimBIKObStIKgw9YIYUygflxHdIvIK0ShspykyfuxgpNV34hLIVTECm8EZtq0PFhNj0Ac4axpMyItEP48+i55lfnFynTSod2JEoHoQj4IaNQLnrGXfE/HZQioiE6LLrpoFp3ixo6QTx9qNOYIoYzQj2AefQ+hipXfVUEt+hd1i9WVjE2EI1YdI74jshL2n7GO8FoKlLQXgjcRF0LIZCxgqOBoZEiCFUIcRovYzgQxFPNKzHdhniGqBWM3RHXKwJhtdiD2hzkAsRTRP8oDP6IqMBZ4r7sIAIjdCNiNjuh7EZqd8OgYZmLLCEwyiJplxJcyrXqCV7O69acBgHYjWgRGmDBjdJc/9eV8jADRx4nOwU+I29GG9KNVVlmlNkfAIFY0l9zr5ReGCfojomGsHo6IB4iJ9JdqpIlGBoAYU83Y8nlpAGD+Y07ifkDe0a8Yf9xziWQRojHzCOabiGZCWlVBmTmBfskczjwa8yd9EV6M3fIYM2ZM5h39h/HywAMP5PsFjBDo46jeLygjYxQTURnhhPFDJIAqO8ZuaeQgXbb7YewTzaKe2SjyZq5mbqAfIPjTbtSd9meLCNiVbcB+9RiGog8xDuBBfeNeRH3KFd4xVsq5r9wiJcpCOcMAEEIznyGkV6MOwZI5JQwi1faKeZH3MdlwvwzjHXMkzLobz630t/Ic5hq+68V8iskKno3m0mDBfYEoLXF/p95s3wDjvhwRnYU2ZB7ldWzlwXYQGHTK+2N3edGeGDbYMoK/w0DE/ZN5tmqOirQ0APSlBft2rQaAvvHzaglIQALtQkADQLu0VP+UUwNA/3A0FQlIQAISkMC4JKABoCt9DQDjsjea91gEECFZgc2D9Ubhq8uLGNCsamYFfYQjLz9HgETcQoRjlWt/H1UDQKzq5UE/omK5wq671aNlBAMeoLPisQyXXZZ7XBoAqE+s5AzBgofVsaKclYnlwQNxBBVEIljxDzTti5CBQITYWd0zGk4hrLI6k1C9ZZjvqsgd+cVDc4QWVuzzUJ4jVgEjktEm1aM0ACDiUyYESkQ0BBEEXspTCsTRlnxGCPMQoeHAqlKiP/B3o1DvZRl40I9g+PWvfz2/TdrUAfEMNiHyxGrtEIU5F3EA0SDCSodAU4pB1KkUhV5++eUsPNEuIWqSB2OPVbvlEeHlSYNzSIeIBbFSscoy8kVQox8j5GH2oMwI5kSOQBTvbiw0G6MRDhnxDvYRGpsyYpphLoj9qKtpsTqSFaSx7QRCH8JiiOH1BDXSCEE2RD7EzFNPPTULefS7LbfcsrZtQ5wPK8R0GMRqZARERNBYCVo1HcAFgZyQ8TDkhy0nEOLY274U4KgD4wrDTBzUjxXk9OEIHV8yCHMGfZO/KRcrnikn5og4mHsQ6zli7LHalrm0HItENGCrA9KrF047ok8EN0QyoghEpAvagggC1X4b5RgKBgD2fmelfqwy7q5/xsptjBkhxrP3N3NYucoboRvDFT8ROYX2Yl7EcBT7d1fzqjf3IS4jjBNBBq6kHaH9qwakgTYAxDxDORGsw8xFOdgeIQRs6hxh3Ms5kvbmM+YKQqqHeQZ2zOkI7eXB6mj6EEI/9WY+4D3y56e7bUYoExEEuCbEVuZdxgPGvepBJAe28SiPiC7UncmvFPYZP/SHuCchrt9333157MS8xtilz3HvoQ7xnYK249rSaFBv/ijHJ38zRzAHR56lAYC6sM0IXMmT0PhxcC2mAL5DRWSSehFmwsjFfIzQzncAjCDMH6yKL4++zPukE/fqiMyB+I8BL0yE1fSDPfc62pl6hPGLewXzXl8P6s/3FKIUkR9zO/lwT19kkUXyezHGqyaRMC7Q9hE1hzIxpmN88F3iggsuqPXpsrykpwGgry3Y++s1APSenVdKQAISaCcCGgDaqbX6XlYNAH1naAoSkIAEJCCBcU1AA0DXFtAAMK57pPln4QJRjIfNsWqbFXyIGOzdyipfjkarFFnpyPXlnuaxQoxVXnPPPXe3+273pQmqBoBYEccqLsrf7IF3PKzn4TsiYgggrHxnz/F6x7g0AFA/zArsOV6uuitFh2qZefgeD8LjM4TDaNd4j9XACGI8UOcBPz/sTx17xkd+JdP4O4SQiDLAqvjy4X6E421lCwDKM9dcc2XxqlxBWtYr8mOFIw/oI8oA/RZBefbZZ88iQDzEb9TH6LMIMIgmXMN+ylxH+hgYWEUZqwzpH6yA5BpW0WISYe/feuWK9xqxYtU7JpXob7QrzBAfywMxLITgeJ/8iQyAWFQVKsMMUg1vH2HLyademXoyBkMoi5DcMdYRsegvcIxoFdV0Ma+wup0DriFAx3mlYFqWk/Yow6QzXhHGQuQlbyIj0F+4jnT4HSv0Y4XvjDPOmMU4RP1YYV+WkbphIGGfb/oO9cAYgqjJESYa3iekPquXwwCBiYEyYJwi79LMwLWxEpU0YouEEF8xHJAeAigCJPPuIYcckvMsDQCI9xERgPGLaYSoECFwVXkHsxgvhMNGDKe/Y54Jg08pkpVpjGsDAKYLRGLar9lcHu1DdA229AiWzA+0aSl0w5ixxkpv5jvag/Dw1113Xa5+K3kFJ/oMhhzugSGM0hdYmc69rzwG2gAQ44q6co9gjHIwZ3BvZ1X0oYcemg1+MXaoK+eHOEpfoN/wOlZs15vjok/F7xi7EREmGMacRJq0CefDjPGBqI+oXhprmFOZ/8u+zzUXXXRRvkdHu/I5xhxMRN2Fki/vjYjEmElCjOc+zxzL9WXkFOZWIqXEgSEBo0DVxBh1jPtPtd9QbvoiQnl8twoDAP0toiLwm/sQ7cIR8xXl4p7MNhMxxuP+VG9LnGZ9tyf9ut49AXMU3wfCMMFWKZiKwtDVKArDs88+mw0AGBNijDCXlYaHntyDynN5SIwJCrNKtDV9P6KqlP2oXvtU5zsixBBxhDFMeemLmMi4x1QNPRoAettq/XOdBoD+4WgqEpCABIY6AQ0AQ72F+rd8GgD6l6epSUACEpCABMYFAQ0AXalrABgXvdA8awRYvY/I+dprr9Xei4ekrN7jQTQiGuFlywfkcTKrVllpyIPheHAdoisCPKGJ6+213V9NUDUA8DpEPsTgZg+8o05hAIiVbHPMMceQMACwEpiH26XQjlBc3Su+O56tGgAQY3koH6u3EUe4NsSNyKM7ATmuJcQ77Y/AxtGqAYBz6S+sviSsf6MjRCeiBBCGmAMRifDErMrnaCWsdgixlBsx4vLLL68JyIiwhHdnDPDgnz2WWWWJgIEwQEjjELOjnPVWhPJZVcwmvDyr0RGFEE/CAIAQXB70R4wUtHmIVpEe4jNlZpUnWwIwXkNgCXEbowJpxwr7UrQLQbqnYzFWYmNEYa/j0gCA4QeRrN5KflgzV2A+iRX9iDSINVGnZuOV8xBs6V9EM+Bv2pn6YfyomiUQCDC/wIF2pAys5mwUIQLehP9H8I/oDGeddVYWKeMIsRJBMsrOZwhcbCPRCtdSlKRMBx10UBbmYcvrEOaDE2VBaEPIjvzZG5z+10j8r9cnwwBARA2YDHUDAJEy2M4jBOlmfRVepQGA/sGqcSJplHMo21cwfvgdB/MIJqjqeO0uT/perDZmPghDD/0/omGU1w+0ASDEe4RjDEys2o8V17HKHlMFWx0ghBO5gM85v+QT+9Yzj1SjqFSF/3LOi3sF7RXvx3gIUxDvU062MsCMwBxYCqvccxBdYRhRXPic8YaBIeYb5ju+f1D+6sr4Rm1WzwCAaYe0yvsF9y62vqH+cGOswbMaZaM0ANTLk/HMqnzuSzEnwgEjGWmGASBMZrH1SKSFUQezyrzzzpt22WWXfN/HJIDRKQx58X0rGFTvQWW5Wplfu+vvzKfMc8xR5EubcB9rZICItIh6wzwc7cW1J554Ytptt92aDemmn2PoYp6IeyntyDirl3YrBoCIUhP3WwwnfA/DBFK9XgNA0+YZ0BM0AAwo3o5IvDRKd0SFrERHEbB/tt6cGgBaZ9UJZ2oA6P9WrP6/1v85mKIEhi4B+//QbRtL1tkENAB0bV8NAJ3d34d87cr9ruPBeqzQisLz0JPoAIiNrezLy8N0HprzIDVWhw0UiHoGgIUXXjiLjK087G43AwAiAisRCd9fTxSrV+d6BgDSiKgAsfoTQYyVbiFIIzYgMJZCTvVhRb38eLhPH4r0aPtWDQARQhuRdsMNN6wb1rzsS/QvxD0eDFC2WWedNQsrbAlAP0QA7O5ABCVkMAIyUSP+8Y9/ZGGDaxH0MIZQJlZLk/Z7772XXzNuEBpZyV8eJavy/eAU+4+THgYLBPvuDACkh0mH1aLUEcGBNCgfZSddVrNjdkEQJ/w+Ya1HjhyZzylXzcfK0XKVZitjpFo/ykS6iCysfA6hjjLwQJ62jlXxnMdrfsMWwZG6I9KQN1seTD/99Lmd4Eody3kn/g4hnLQQejiXcOa0VRmxgQgD5QFftgugj0SZEITPO++8nA6r58vj8ccfzyvDKSPlo80RmNg2I0T7EDAxiBx//PG1MrDam3FZ7utd7QMhlJXGE+r04IMP5kgsUU/GHqv7OT9W/EdfD7Ewtldp1oblPzylAYD6s10BxoOhGgEAgwmrjGPc1AvhXe2f1QgApQEgWGEWwYwSZgrSZTU6wjhHM6bVOQXjB30PQ0GsUEfgRLQtj/4wABBpgEgqjAHajdD+GO2YcxlHlD1WxO+55555qwz6AGOLOYG5Kw7GHvMFgje/qQNzYb3tJMqxyN9VI0CMjzBBcA59DLMO44rf3IswCzKnUVa+J5Af82rcW4gAQHSV6kH78B0kxh8mASIAMH/2xQBAmWgzWDJ2KTOCO3NAzG3wPvLII8fqF80MAKTJvMeq+bKvYQBgTucoTQAY5pjDuSaMk2HcCKMGBg7ai3bnZ8SIEXl+Ktuk0T2vp/26mg5GUeZw2pKDORjxvdlBdAPuT8xxYawiAk5EOWl2fXefc49mnog5jH7O+Kac1fo2MwDQD/kewHcPuMd3YkwczBfVfqYBoC8t1/drNQB0z7DR99HqXB6v+zo/9L1F+y+F7oxQg13fZu3Qf7U2pXYjUP5PXe2znTQe+6Nd2t0AoNmjZ71AA0BXXn2ZHwbjftgoD+exnvV7zx44AgNpkB+4UpuyBNqfgAaArm2oAaD9+3Rb1wAxgIeY7GOO+BsiWayqDbGAh87XXHNNFo3Lg5C8rJaNPVRjxR7hUlk1VQ2Z29+w6hkAWAWMAaAVUWCoGwCq+6wjlhAqnDqGaFoy7akBIPaK5zpWuPFgH0ESUYJV0kQEKB+WNTMAkE6EiKdPEVI7Viizor/eqrzYVziiLyB88MC9lSgHrI4n7Dz9Lr7YkU6I9N31N86LVZk8WKiGnydtBA7qhHCBwBtiPflhikGULY9mBgAEa37Il1D5rIjszgBA3vwQTpzVr4hV5VYbVbNOmDkQrolYwMpTjBgIavW++Pb0H7NYJUsdCGvNCt7SAIAAGtEHQqijjJyPsEc0izAERAhyRHhEtwi53MocgZBJOgj8HLQdQjaCdnU8IKSvvfbate0gmMuIVBDbBZTnI5bSR8M8wt9HH310fl0aAPgbAZ5Q0RzNtppoVKdYZVptR8KaI27yftUAQBszxigbInOzo54BANML7Ia6AWC77bbL46zRuKr2aV63YgDgXobYXYaTZx5afvnlM86ejAvyfP311/Ne74Q6j37M/vQRUSDaaKANANW+QBsjstJPot/EOWUI+Zj7mFsYo6xER9hFaK4eVeE/XpMG/ZKV81dffXW+T/EdgDmD+wy/OUJU5e+YA8r3CMmPuM978X2CPBB6MQBEWTHbsE0M83h3hoWy/PUiAJQGAMYjr6k37OJeiPiPmYPX9e633fUXjFrcr9leJvpWGAAiPeoXZinqtNNOO2XjEelSt5hTKVPcE4IDJg5MA7QXET3qHWE86km/rpcO+dPPiZoAd4wcCPuNjvi+wHUYq/g+EwYRtlkhgk9fD9IggkqYxzBD8P2PqDjNHpjW+5ytn+h/Zd8cPXp0Zlvd1kUDQF9br2/XawDonl8z4bnZ+Ohb64zbqz/79LNcgM8+Yzuo8erPi+N9rt8KSX6fq6QXZYhMqp/3W+YmNGgEeiviNrquu+hWfb1fDxqUQcpIA8AggR4i2QxXA0B8X682Q1/u1+X/aZFu1VDf1/mmer/zvjdEBpLF+N/vgp91ec7b3/1fzBKQQGMCGgC6stEA4GgZpwRi9RkP7hE8eXBaFUIpIA8+eSiOcBIPpBGLERr/+5Dls1p0AP6hZcXcscce25II3xcAw80AQEhgVrexWjPE++748YUeEYaoCOU+yxEBIAwQCC0I3KxADFGSB/SscKY/lP8YdPcAhPMiTcRxDATxIJ2Vq6zGrh6lAYC8EFtZJcpe6s2EHcQHhNJYFd2XvsS15BdmgDKkO6sCEQcjjDyMCMdO+OPyaPYPWoi5lBcBi3oytvgiSpj/6hYAZdqIKIjciNS0E+WMVb+cR5lIi/dDbKM94IlYjBgZJgs+b3Vf9bIMCN3B4LDDDssmgNIAQFsgSMUcEvMC19FvMXWE8AiDMAdQzur+ytU+16htQzzcZ5990jHHHNPlNOY16gpXVtWyqpfz2XpgzTXXrK2cjYsi/H/sVc52EiussEJtP3TOi6gKbL2AuaAUL/uj/8GMEP2YFIiqUBoAKHdEyWDLjtNOO61HWXINK+oxXWDuYuXsUI4AwBYLjLNWjzAAINiGEF9GAAgTBxEgMNQwZiJ6CPe+0uDWysOQmAvpZ0SzQLSN/eQRjKsGDQwArMqPKDmIohiYykgd3dWV/JhH2ROesVONABBljnJRX9qZutHO1JvPMIBEyHReV+/5vEcZGTeMc1Y/8175DzOvMaExVjAyMRecc845eS/7cruSmMO5L8CGulJuDDixjUUYo6g70QIQYCPaScxZGADoD1FH7oHw5vNWzH6k3cwAwDnMybHtDgwoN9GMMDtW82m2wjzaEgMAojkH14QBIKKFxH0jDJhEsME8x5zN/TvuofzmGs6nz/G7ZM28wZgeNWpUbr9yvmp1DHV3Hm2HsY9tOZjnMSuwJUGjI8YbfRDjAHWh3ekjbCvF9ip9PX70ox/l+sZ9hS2g6O98f+jN8cwzz+Q5n++3zCGMEyL97L333i1HAMBYFVFeogz15pNW5pje1GG4XKMBoHFL13vgH2dXH3w2SmWo98/P/Vfjr3tQf8T/ekdDQ8Dnem8IiPw+/ez/CvX58T7f7VDsK9/Pel/c4TJF9Fs9y+9WYTjnvUYRv6oZx/es//aT/+sj9cZio/E51veNbvp/KxVvt/4zlA0A8QwinrNEFC7aIfoL39X6OuZbaddOOWe4GADKuYW2CwNA9X+zarv2RMCsl1az7wHN+mp5/405rVvDXeX+2m7zT6eMq+FSj9JIE9sSln26r/1/uHC0nhLoDwIaALpS1ADQH73KNHpNAFGRf05Yqc8qZx58slItHkTHl1F+848uQuJxxx2X80OMqrcCmgfPPLyO1ZS9LlwLF3a6AQAREPE+xBAe8LPqDvEjQhZ3h6mZASBWH5AWIXNZ/cg/qTy8RkhA+Cj/IQmhtrt/DPgnnTTYYxrBpTQAVENikw7CN+aT+LLGQ3dEGFbyVVdcVutKGGVEWPpmrMLmGgROXnf3BQ9xIswN8RCH16UBgNWspEGIbwwwfB4P9k855ZTMKI6q+F+OnTgnuCGI0IasmG/VAEAaiD6cj5h08cUXZ1GdVZWxurSMDlD+DRP6EStzW+HaqE9FKHYYMQ+w2ro7A0CId3AjzD1bE8Sq2kgrVrfS7mFcqLIr/3kl72DGeQg/CJEHHHDAWCGl6QMw32uvvbJxgr8RJFn9zTYTEY6a9xF+EPX5TZ9FtEOcReCMIx7yUGYEQUTJ6N+MzaqJoeRIHtHH6UNRh9jagbKEGI3RB178Jk3y22abbbKAG4IfrxFce3JgAGBFffSN4WYAiLkJYwdhvstV8MxDCN31xm0zxhhLEPNZvU7/Ypwy1/1/9t4EzrKquvdfdauqu4ZuunqAnhi6EWgQmkEBwTECRgVMIuY5vRdB895DIwR9Gk0+6id5Me89x5fIS14wJlH0r9FEwYhTFPwbGpI/czM1NAjdgD3Q9Nw1dU3997vO/d3a99S595xb99Z8zufTXVX3nrPP3muvvfbaa/3WWjjrw2uyAABJ/YV3Maj96Ec/8gwryDScnKwR+FFriTWrdQjvQyOyYMA7cQAA/MwaIRsG2Q/gVWWz4Dme5xmisdesWeOAQZz77DXQi2fIUML61TurZQDgPbpoB9mnkiNpc8T3aQAA+g9NAGepFAyymuw173vf+8ZEgGcBADA2ZD3OSu6HHshh9q40YwR9wGnOnAFCA2BFGn74CzrLmSC5I+MzuhclE8h2wiVHfBYapd1DVhmAoGQMQkYh9yq9Q+9FzwRMwli4n6wIAAyha70XvEm2DeQw6xuZCcCREjvjudCB0IP37NlTAluxjnHqZ80AkAMAxkP52p/JAQCVaRYCAJJ0U8n7alRPcwDUPmONfSILACApMr/RAADRqVDU8RglNB8eGUnMvCUq1Evf3IHSWH7K0poyxyl4Qj/RdyrNpz7XGUDnaPZrOSZ4t/SrHACQPBPTDQDAGkdHExBT5wn0aXQczrTiF809I6t33Wfh09lwz1wBAGiuwn0auZIGFhoPACB8R7yka5xn0vg0BwDMhlU2O8cg3pVNNwTZa8T18v/spFw+qpwCE0OBHABQTtccADAxfJa3mpECijxUpCAOz0svvdQNzCF6TpspxlscZ9RH/83f/E374Q9/WHYfCxznGhFuihbO2JVx3TbXAQBxBSbJIRFmAND3OH/Wr1/vNJcjFif87bffXkqLTT3sb3/7235P2G4lYyL3yTnLPUR3UptaDsukmtgcYLgnrCNMhKAyAKQxBVG8RAjjaMLR8s53vtMjXYkwxEFSDwAAR4IiVnGw47Tat2+fd4n1QtThH/7hH5a6KLpUOzTpO1KG48DCSCCnEJkQqOkcGoLUuMahKFp+sr6I5MVxhmOIlNsAbygXoFT8fAcghznGQUIUJmUNaA96KUo0jc7h90rLTSQ5NeVDAAB8hdMprNlOP+EBHGvQEGeQ5AuyBDnC/Ti2oLmuOM+JvipDoO8FAKDsSPzi3fABQAkAHAKU0GeyKEA/6MB7v/zlLxsp5wVaoLzBJz7xiZJzVI5NRTRTw/qTn/xkyQEJYAAwSqWrVgCASkPIiUbf6KPS1pOSGl6v5cKJS9StxkKbsz0DwFvf+lb7xje+UUqdzjwg55SNQg57Stmwd8XlXRp94UsMVZTcYF3zNzxK6v14jfN6AQDwAnKULAJyeCIzkKGMI81gE44FvmdNIjsAP+DMBXCGjGM9KpOB1h2yhX1fF58jZ6AjoBkunuFzSo4gm0lNz+9Ei8dlCGuRSG1kEoAtyUJKhfBM/MKhTTYHrWHkJ31PA4mF7aQBAOg7YA4AADiAxRukmGetx/e+LAAA5BqygfaqAQDEd2Gb0EQZl5BLyDOcnszXhg0b7Cc/+YnvdZKn3KvyJYBZAImhswlAmGbwSON1vgf49K1vfcsoUwJYQ5fAdGH/4wAAnOvKqoB8ha71XPApWYaQhcqGw1gBAJDBp5b1oH6wjwIA0L7FWoaO6EPx+edd69at8/I28CHPAJoEWKVSP9XkyXj6Vw+9ZtuzOQCg8owKNMlPyR3pkTrbhQ6GJJDQdOfPagCAkZFhq5SSuNDcnFgaoJ7xSjZUyjoQyYHyUgT1vI/2cgDA5Ek0zRXzrHIzYQYfrbNKPQoBOaEOFdpZ4ntFmoOvGv9nocxM45/pBAAQ8EP6J7qI7APos/GzTKPpWwAAIABJREFUtWQtP5nXetd+lvmd6ffMFQCA9mo5/WUrEKgo3K+TggzCfb3SnIdAI90T58E0eRNvOw4AUPR/fA/Uvhd/30yTPzN9Pc3F/sPTCjLCbhpmwq2X/+ciPfMx5xQYLwVyAEA55XIAwHg5KX+uYRQQCEC124l2IoV/GEGsgylOBxzFRJ5iYMXhoShaHXC+9rWveUTgZFxTCQCQoZ00vTiC5ZgMxx1XMASKeNOb3uTgCaWc/4M/+AN3KMcvnDJnn312qR5yPANAIwAAMlTj/CLSUKmziVDE6RMaPuLGinh/FWELLYjsJEWwAABE+8FX4RUHAPA32SgAAPAz7aI9+BW6kKqXFNHwJjydlm5Phy4ZRyu9C6WRtQG/4/BSxDdRh6S95sri/Nca4l4ABWvXri1L1Y9TJ6nmtowFykwQRryK3uoDY+GASIQpkZFEjcYv1ifZGXiWua71UuYJnPes80oAAEWui+dxZgEA4FBPVC0Xc8WccQ/3h0aTrAAA7qtUDkOACWiOo1T8yNh5N07Knp4epwPlHAC8iF8BzqgWOesM/lJENH3H0YNDnYt1zNwBrqh0pQEAKjky4wAArc/xlADAUQaIQGUc5kIGgBAAIAMHjmd4kb+VDp/sCjiYazXMIWuQC8hpnLFc8DGOegAW4RUCAHDAwzNE0GeN0I4DAHh3CACItwPPMtdJpVRYx4w/3EOofw4gBKcqjmvaF7iKqHJASjJ08xM5ctNNN5XKiUA79jIcu4pQV2YW+sFak56AzMYhDHCC92A0xYCatQQAa5M1mjUFL/OQBgDgHmQ9AADAEXLqss8wd3HjWxYAAE5KMgAw36K3SgDEZQXgA94J/9C2jHbQTqAqZe1h3gBTAQK44YYbPKsD7UuO8j6yfcD/45HzleQYMgMQEfsh+gmX6CIZp2elEykDAJlrFEVPiai4PlDrXgRvfe9733PgH/zGe7j+/d//3ddFNQBgpXcJHBSOBdoCUozPfw4AqHXGGnt/DgCoTE/pt9yBzEDn0U/xMWDb8KrVAdDY2ayxtSNmlTLgR7JzyEaGoxIAYwy9EwAA4D379u4tG8SirlFAa9SP2gAAqU7lvARAjUxT3+3sw+wxgPnQZVg/6EfoLnFwWPxNrD/29/BiL2S/V2mhMXwa55dCMOFV+D/rKGeaA26qAQCVAKDYK9DDAA8iYzlbEEiD3ocOji7N3FNmUbySgwDSuXSuAQAELEJvDjOM6NyAvEDvR15oDw/37GpnV50l4nsKn0snr2n/j8mf6Fw3YoVCswG+08WeNzIc/Q3wrlzhyDew9FWQ35GVAvB/mBmXMyF2R8nfU045JVEf1Lqpif+zdiq/L6dATgGnQA4AKGeEHACQL4xpRQEph3KGkS4cZx3GZBlSUD5J54qhlCtM6Y0zhcMQEX9pxotGDHwqAACq/S3HCo5gnB70Ja1GsGhCOmTSHyuKk/Tl1JmNHzCJcCRtuiL4oC8lAIgoDCPMRpXtcoUaxaZaBgAdMmifaOdPf/rTDvxgznEakGJZqXQV4Vdt3hQ1R7+JouPwK4cqKeOJXA0v+heWAODvWgAARP/jxFUddrIakMUiyeGV1G/GKccrPzHuMO7QkaZ07aQMx7Guizkg0jA+5+EcJgFAVIP+/e9/f9m6SgIAJPEU74euGBLSLhxxzCntCLDylre8pZTZIe35+PeK/mdc0Bk5AN2Uxp5I+3PPPdfpx2dyXAkkBA1x2AhIQoQ0tZWVRrqSEU1OQyHklS6fv5VKPym6VWsE/pbDXu8m88DNN9/sfcGRgIMHgwOyjvTkODuTHHz6DGMP4xdQCp4DYIBjTOnM44fzpPGp38rIIEBW6PBTCQDKrjQCACDQBqmqv/jFL5aci2nO77TvpeQxpwB+tPap903GiLTrQx/6kFFag4u5AxzCGq/loiwFwBw59nHqhxkAaAsDLkY65l0ObsAs9FGZF7LsX5orOZZpWxkk7rjjDuej8PrsZz/rYDHxDM5v7gvrhaaNVaUnmAvmkQh6MgCw1pJAaLQneVbJgBl/J3KftarIfn3P+mY/gkaUDNKBWt8zXwAItIeE49JaoC/0U3sTa0jrhf7VUgKAvS1MvRt3QMfHlQYAgF8BAMALABu0755++uku75ChoRM4DQDAfsKeARCEfYT76a8AAPxdKVNSWA5FMiJpP0Hu0CdKnLDuoKFKiQDiwzDdyGxMgAJpE5owLsnmJNozZvpHhDy8riwPPEPGDWRwvReAEdYAbWv9/emf/ql95CMfqQkcon6Q2QVwQqhfbd261TPbjAcAUE1mZpGn9dJnNj+fAwCqzy5yAB5DpgHYZN9DrrBXsHecddZZXqoNOY3sQx+Gx5U5ic+QPTyDfsKeGgK6lOaaZ7hPmbdCh6jAnWGZLvrFvqu+0C9lcJIeNDQ4aM0FIvUjeSYwWk9PtzU3t5R0fPq4c8cOu/e+++zM9esdtNnb1xc5UIaGfOw33XyTdXUttle8/OWe7amltdW/6yiWCtO+yGfNOFkKBRsaHnaHxtDQcGn/RPfq7ekpPYejo7u7xxZ3dfn7b/3pT+2yyy93ABm6RGtLi1162WW2csUK6+nttZbmZhsYHLDWllYvD8B71IfW1hYHLOg+5k0Ok0pyYqY5cGe6LCLgAXAZQEkyiAEAIAPMK17xCudfnXv4yVqB59EZWCesLc4b8Npll13mOhs2AErqAAYnexj3sq+yZz791FP+zIUXXOh66jf+4Rv24tNe7FmYsMvQJvzq+1Rrq5O2o73dunt6bMnixbZ33z5f+6wjzlcLFi4cA0CYafwzlQAAyYhQh0Y/REfGfgNfwAsAQ9BJsEUQHMIZgO/RnQFkJmW3Yu6Ya5WbC8+5OmMkrR3mXt/LDqEIV+RxXO+jXd4jW0AjgaETsbbnCgBA52btcwCjyfClQAn2Z+YK2xjAVkqqiV9ke2EvRS4w5+irgG2xRfAZ88196OO0A3AXexM6LfJEwCbap12dNwrGHlSwocEh/wxAW19vn3X3dNu81nlF2++w/36o+5ANDkYluLAB//AHP3BZdtHFF7uc4mJvLbtCQNNEMFDe5pyiAPIY/lUmQvgQWzRrAR0T2YvtnWANfiLLBZpHbkqPFYiAfZc9mvWGrYN7+Y41hqzWmkLfla7te+7QUCkjnc7FBInQHnv9ypUrfU1Kl55Tk5QPds5SIAcAlE99DgCYs0theg4cx6IcJzhIMNwKfSqjPT1Xalw2Nzl5WNw4eohGk1N1og2cUwEAwDFCDWk5N//8z//cI9lC5KFmNz5+lAzSLONEoe/Qic9w1GK0nmwAgA6L9JO6vhgjUJ50AMU5+K53vausVnY1zsUAiLGBqHycebQjBzHOLxwU8QtHK6mi5SCqBQCAgsezO3bscNrRdxxqOBtquXDUEBlPZDDK2a5du9wJRISusgngGCBLg5x3jO3+++/3uRRwQAe5SvPP5zyH4wPHkJx4jJ0DWbzfRJ2yJrmPfgDMwbjIJeNptXHSL5wjGCToNwonz1MmQI7zWuikLCHQGsMHijQGD9riM9bFG9/4xlKarTiiFsdsmPYZwxnzJWdLmrwgigKjG4Y41gvtH3PMMf7uD37wgyUDisYUGlKYK7KXyGiCUn/bbbe5wRjHOtHxrGkOEJ///OcdrJLk8FHbRAgT4QGNBUD58Y9/7PwIPeIlFgQ8COmtgwKOSejAc7yfDCGvf/3rozqyxWwWV155pfMoB3h4gvILOP1quXD4kwFAkc2MeS4BAKCnjGKqZa71TEpz1iAGk6wAIoywyDvawjEqBzyGFYBa8GZ4Qevf+73fKznr4Ud4kKuaoS9sA6MODnr2aQw6AgCEGSQwJiPP6Rvj5eBL5HYaAEAHUviQjAjs5+GFU5xMMaw7xkuUU3iRcQSHPrwusFD4Pc+FoByyHyADtJdCA2Q6a5I2QuACaecBP0imcA97aVIGgEpyJAsAgHWL3MVoS9v0iTXH2tbYRMc0AABjZ93Sd+aKi/4j+ymRw2f8jTEBgBxGCtqGdjjXiRjjqgQAiAMIKMdAGRZkCG0A3sNZwfMhqK0WmRG/NzRapIEvGB98ieylb6FBk2wpzH29F+NkXti7deHUZL5Y27VkAUCWs+dDMy76iyEfIxJXDgCod7Ya+3wOAKhOT0UU7ty50zPSwN+sOdYEZzv0XHQNHJLKcoTMU5khZbuSE5/9RGBwDJi0w98CK0lO8TdGUZUmke7DZ/RBRlLepTaRe3y3ZMmSKCPU8LD1dPe4U5N13FTAsDrsTnPP7NTe5k7QhQsWujOV7E1ve/vbHYDK/k0GABzt6GlfuP56d0IA1sZB0TpvnjtGaZMyATja582LnKg4M3DS79u7z9+L0wIgAM55gAX0V0AB18+Kxt5bb7vNgYboAhdfdJHxN88j9wQW7++n3FSX95/nBocG3aHSuWCBgwMABSBjooxWrR5NWe2aaQ7cxq7+yW8NPgO8hzNg2bJlnvmJdUS2O9YQvMvFngdvCpQJv3NO4lzBGkEPB0DA8wQUsE4AjLCmyOwF/1//hS/Y8mOOsQ9c9wEHJvNe9IGXv+LlRT2i2XkIpxz8gvMNEMmhQ93W2dEROSD6+62zs8P6+/od0BK/Zhr/TDUAQGBH0ZG5xH6BToyjH4AHsvOv/uqv7Jvf/KYHJ+Cw/f3f/33bu3evn1nhFc6eOGHRK5g7zv04hpAt6ErwA+dcHFeACvgOXRmegUfQ/dH7db6AL9kLCbzh/bSJ3IHvAOqiJ8NDfMb5gUtnl8lfRdnfOJcAANLz4RMyThEogW3p2GOP9TMI8ws4mnODgLPYypAr8KHOQfzNOQ0bD+d7ZZ1QBkn4B7kDz7AXoiuH5Q2xscBH2PKOXrrMAW/aA5Ex7FP8TbabrsWLfZ8CBMcF3yJ7AMMAdrnkda/zvra0NPs+y37LpUw4R/yPsRl6snNIfmdOgXIKKGALmzD2FmQIdkrsBchT5C6yGjs+/K8zuMBQ6LOy/2CTI3Doqquu8v2dtcGezr0qJyCbnQC0yFzWGGtBbaIPA5pnzWEPABhDtkPkeH7lFJgrFMgBAOUznQMA5grnz5BxKkUk3cWBQLRwkuNKw5EDm4XNRkhaexTUrM6MeskyFQAADPOkDxcIQumBk9KQxx0EKAJE+uNIDjMn4BSlJu5kAwCgv5xWKDcYv0Efy6GJsxinDopSNT7QPNJ/nBgccjGMcCnLAVF1OGnjVz0AAJQ1+I1DsxxGKFiAMhhDmiNPzkAcyhyyMUCqvzizOdjLcYKDQdHtAskoajjtPeGYOZjRjoyrHulTKLghAWOBLj6DjmQZYCyMlehaomx1yK+UNl5tcOjDUQy/KjJ5vAAA5lYIWdrHCY3hAoedorm+8IUv2Pve976KkchEyGOAlhOJPqEUky2CK87/cV7ResLxjSMVgwmGDCLZyEiiTAIhP0ID6Me7iAanlrhQv7QDfQTq4TkML6wBnLhhf/RuRebThqKxNZfwC05GOQ7TMgAoug4jD6h9RRyrXyHNOYQIAMCYobOi5bPK0ekGAIjLRwBCGM+gA/K00RkAoJPKZuDgRlYIBMV3ROxcc801mQ9mzA+OTKIouLTGaIO1EOdnDDOkZBfwB+cikR6KLE9zVuI4BgTE4VII8rAEgAyUZE2Ar2X00T1pGWq0BukfEUvUkQ8vHNnoBMgBnB3Qj0t7A2h5IuEkD0OHqcYGvaUffPzjH7dPfepTpfVJf9k3kqKkWLesX8k8AQCSMn9UWg9ZAAD0DUMbsheZK9mLMZd9BYCIxpUGAGDPQLYpNb14RAAAjQV5iFGCjAYyxqEnXHfddT6UNAAA/IDsw3mAwUIRXhMBAIDHwnGHII04PSS/0AspF4GuwWfwCPvgcccdl1V0Vb0PwzrZZHTRD9YA70wrBRQ2rCwxmgO+Yx5C0Fq8I2QCYg8UqIo20BGTAKGV9rOGEGEONpIDAKpPujJwoFuwtyEPyIzBmoVnWSPIFhzj/EROqWwU8hrnAboJ+i5OA5xJPMcFYA6QOA4HdFSAs+iW6NLIPZwTRFnxbnRF5BOf47RizTB3tMnf6JH8xCiK84AzBGvwtHXr7KSTTjYc5w8++JD19vY4CACjLn1bf8YZ1tPbY9/65re87Ve88pXucFi9enUpHTHpX7/0pb+xluYWB8FxlqFtZC4OCRz7j29+3O65O8rwsmLlSm9XzrW77r7LHn3kUd8LcIxgvD1j/Xrbv2+fO9Y2P/GEtwmY4t577nGd5aKLL7Lv3vxdW7xkiV1wwcvs3nvutR07d3qbnLOe37mz5Nzh2S1bt7rOybjIYiCw2KuKenGlWZ5pDtyZLqLIogG4Eh0I8CO8zt/saQCf0X/4B6/Dy/AxZxP2duZdAACyv+HMZc75DjA1IGTOHrQDb958000eeQsA/wSAfFuetsWLl9i5L32p3Vl0BsPn8CG8d9bZZzvfklGC9Xj3XXe5o27ZsqUOMlmzdq2vV+3ffl42d8HNmGs6AABCYrHHAxaEH+AFzmQ45pkX6Ius4MyOHseZEAc8QE9kCVkjkR+SpZzNKGWEjolcFhhdwHZK+vEcIBNkM2elN7/5zfZP//RPrkNznXDCCS5X0a8AsQJSwQmMTg1Pck4H2EpmqLgeNx2ZYK4BAOAZ9kocj5TjvOKKK9xewv7L2QCnOqAyznbMp6KbeY6z5JlnnunyhzM05xjsTAQkQEeAcMowgK0L2cTf8AL7Pm3BO3wG39LW4489Zk9sfsLlBrKFyP+f/OSntnrVKt/rAaI/vnmzgwTIQsKZ7PzzzrOHHn7YvvLlL9trL3qtA+JUBiAHAEzHVTZ7+iQbPPsngRXIRvZp9lT2VnieNYTeiR0FIB82SeQiwRgAvgFaoedh/yNLHfoogC3ux6GPLEU2s+ci07mPtYBMJksg8hnAAe8iCAR7AffwXnRh7NXsA8jqOKB89sxEPpKcAmMpkAMAymmSAwDyVTKtKKDoM35iJMHByaGXjUpGZTosB6g6j/ET4wabKZtdpVTEjR7sZAMAeB+HORxvAgCgKGN88miUGKIvbhDnYM7mH6arhbakrQYUMBUAADnB6Qdj4/DApb6QQp5DKH+nOZwZLwdMDrEyYtUCAOAdKGoYGVGc0i4OxCDtMbgLdUkbKHEcWtIc8+JTjKMY+THGYajhgARalL7roMy9OHhBcnLJ6YUBiEMWh6gsiE7a4BkOWmGa53gJAAyyODCItKUf9AtFlkgQlE0BHqrRiPtwbnOYlOMNYwWKcaUo2YrGxhgAgPESvUIqfA6jOKHgYxwxldY/8/WGN7zBnZ4cZOkTjjacqDyTNl+8A7qRrh9Zw/38zXspYZHEn1KyoQXR7wAHlMILVC/1rDFycyjgeWgM+IN3hf0JAQACQuDYig64TaUsDfAjjkoOE/Hn4+ubvuPYxMin1P7IT6J4xf9JGQCgPc4+sq2IF9PWCt9PBgCA/n74wx/2EgACElUqAZAEAMBwxTxMBABA72P+cQwAeMIQy+esMdY/6w2ZrhIW1ei6fft2N9Jw0Av3xBDUEj4Pn3MghUZKu8zegcEwSxkA+B6gi0AL8HQIAFA6SKHcGRMGJS4cO4w3vJIAatrHcNASHRJeHKrZv1irRKgAZuDSPKv2up6JH3BFU2QZBi2cNTiQWCuSaWQryQoAwGil+pVZ1kEaAIA+MBZ4DzkFCIKxsrew5ogqx2Am2Z8GAMBAC5BS86IDkEoACBTB+zDUAvCBj7ifDCDIBtE3aXySQ8rc9Pa3v92zDWgfo6/wcwjcyiIn4vdoD0QmwlNEKWE0Ec8KUJUEYIFXAYsAYIJe/I0jEpBFFp6v1l+lQWUNAVZRSR/axYjDPsvaSgPW6B3cC/8z14wPOcQ6wLBZCdSaAwDGw1GNeSYHAFSnI+sB3Qxj5Sc/+Uk/o+E8wEHEmgAYyn6CMwl9A1Acei/OfByY6C/oJqxX1hh6o0Bk7KHo3cgrwG7owGQTQK7TDtH+ONw5P+LgxNhKf3CYEYWKLEDnQqYAoMMRiqP81ttuteOPO862bNnqqcx/5z/9J5fJyDXkPdk+aI/o5rdccYU7NtmLHty40ZYuW+Z9Ou20U92xT6Q/zg9lSrrm/e8vAwAQcc++eOcdd7iDHlohi4m8ZG/DAfKdm75je/bsdccrAIgVK1fYW9/6Ntuxfbt95cYbHWhw4toTncY4Aa9+73vdIPwnf/IntnDhAnvnO97pMvjue+6xE9eudZlCO9BAGXau/z/X21NPPW2nrlvnE/rEk0+60/djH/944gRr38kBAI2RI9XOPOF3GPjhQ/ZnHG44BtC/WEusA84D/GN9oZegY7IXAwoBDIPdgM/RCzgDoafxHUAAeITvWAesO/h51/O77I1veIM7FHAgsIbgS/gdXYv9CsfbluKawl7DeuL8gq1h3amnWk93tz3z7LOut/G9slfkAIDaeEfg2vApdALmnvM1AQ4qi4lOQGAI+hgOI4AByAeyCAIIxfnPvfwEBIlsRu6QQQD7AvYI5pqzO20ge5FTnDXQR7DJ8DvtAhpAn8bmgnylxBhnSGQ1keScjTmPMf/cjyxHH5vu6f+h81wFAHB+5NyALGDtw2OARZQlEp7ARoaDUjYG+IfzFHorZ2gc/uzHstGIN7F1ALijLXgB+cOZiz0S/QB5gUz58Ic+5HLlK1/+ioMQsEUBLiCqGoAADtO/vuGGKADjzDO9f+jJV7373V6S54YvfrGoE1yeAwBqEzX53eOkgM6DnIexjZH5Cts18pB1wp6HDom+yrpg72ZPRu9DNrNmAGjBx/C362133+1rivM5+ioylbMlejDrhr0e+Yq+iw2f9YX9jz6gA6JLYkdh/2bNYpfm3azBNHvnOMmQP5ZTYFpSIAcAlE9LDgCYlmw6dzsVd1CxIXJgweAiI7+oIyO4SgBgROIgg7E8izG+EVSeCgAAqSZRwDGqK8UfCjdRn6HjUw5w1egFEYhzkYN5WKdNAAAizaYCABAiwTFgkdZcAAX6yRhRpjAeKBJRadQ5mIgG/MTph8Il3mCO9T2KFWnV4xcHE5UAgBa1AADoOw4knMgoV6IradM45BKlFAIJlN6Jfgv4gCEFZ4/GDD9TvgBlThG9Gg8OMKVm5zv+EenEYY1DkXg/pKkMB9yLEqk642HkMe0nAQC4F4e15oH76Bf949DP+1TPXbzHe6AJ35EZAYcj6dx08TxGgVpTQofjoC3+JpoMw4ccQDjUZSROisyF/ijVrB+tD9riEArvELGgi/lgLhifHPs8T7Qa6Wy5UMx5j4BHlQAYmg/axPCK45bxM2cYRVi7oiV8A0gDJxBKfSjv+F1lBeSwxHjNoQCDCvNEH5AHHALCiz7Qf9V55DuM7dBMKaf5jDWCMYdLoA3GH5YAiAMAssrbiQYAQBuMo+wFGBTEM9CIeRf9BJiIyzv4Gj4QuArjFs6EWi54m1ITcsgzD8yp3ine5Sfvoq/cS1+gK8Y7DKwc7DDe6lJfVR8ZHgKEgcFXGSDgCZDiRHNxf+icph3S0uEcUO1k2uJ+lWWQA5N7Wc/KrEE7vAt5oIu1ggxQCQCBlfietcXhFmeM5AzRIPQVeSj5l7RGlS4e5wR0kOzAWERkiqK24XmMkOozY2EtifbwAu9OKjWCUZS9EEeI5kMgDBzDQseH8he5gvFbDigO6QBl4jQOeSXuoGfvht7SZRgLNGLtekRosaQRc4fRFdpyr9L7YfBnDjCmMj7VuuZ++J6fOJ9Z58hGwHTwFvPNXGKcpz0BAJgnZXLAaM/4+J5/9CeMPpfzPT4+lYJhHBgMMTwoRSFZhVhTSg8a7stZZYbWLE4K5iy80GkwoCCbqoE+r776ao+EE91ZkwClGnkxTnQMrUWMOhhbAFGovnjYx/B39Fsch+giAh8xjxjoyS5Q7coBAI2cxdraygEA1ekl8BIgN6JEMYQC0JWsAuCE8wrdnr0PeYV+y17BmsAZhQxk/8bwj8zDEcCFMZT2kNGsMSLyWUM8h36GM0F7L0ZX9gb0cmQacgCjKW0AwMTJwTv+/m//znVA9jqco0TC/uZv/Iadd+65vkciX3nH8zuft//nG193oBiyB93iBz/8oct2ZHOkP/RZW1u7R9v/9Q1RqSTSqQus2rW4y3bu2OlnG+qmX3bppbZ8xXJ7+KGHPX3/f/yP73T98K677vY9D7nyN1/8okf1A2y4Y8MG19nf9va32WmnnmY3f/e7tuH2243oboy+n/yzT3p5AnSYCABwt9P56GVH2y3fv8WefeZZ++9/+t/dSXzDDV+0U04+2VMm43QBdAA9lTFNKZPHzHZeQ7k2gVHD3dL34lmMcMRy3mA/RL+BN+A5jPxkeAIkyHkUIz96Dvs63/M3gBv2fMBw3MfZEz0Bfv0/119vSxYvccBNT0+36xldXYvt3VddZYd/lfEJp+/JJ59iV111pf3stp/ZAw9udEAnfPLTW39qTz7xpPPeL7f90r7xjX+wSy6+2Nfyhjvu8Hrc7IWcs3gXmQH8zJZnAKiBI6Izb3hmgYbITXQz5pW5BgyMo5SzN2cRHPLILKKlmX9kMbKQM7BsPtyHHEJHoj1kNBH/yDbeR+Qougn6Fjov8gTgOXzEHAN+BDyKfgc/YWNCL6M97kVv07kGGw+8ha443a+5BgCQjYC55qzCmSEE3HGmYy5Zw4BEBMJjP4d/AMfxPVmo4BXOEzgk0bU5H+DUZN4507G3IrvgMUB68O0fffQP/Tt4CQclcuvGr3zFzzMAAm699TY/E3Jm5hxLdhxAd5QB4Hy2e/ceu+73f9/PO/Th4ksusTe9KQcATPd1Nlv6p/T/yFDkH/YWyq8AvmONsJ5YB9jXkJnsiTfeeKMD6dDpomxRX3IdEbsr8lylDtEtCSBA58NeDSiGNUPmVoBa/I2OTQYA9FdssIAKWGPIaQB/2I/RiXm+lvP3bJmffBxzmwI5AKB8/nMAwNxeD9Nu9HG+Ttl0AAAgAElEQVSHDAcbNj2URKWrDjuN8VpppUDKgYqPpxmeyEFONgCAseCsI40Ph7KQXhi9cCRyYRjAEI8zm58o2ygdSpeO4QoDAgdI7iX6HEPzVAAA4vOD4oThicOFSjxgBOHQipFd0aph3XtogoGCg6VS7sI7XAIAMH6lNA7fGQIAoIUAAKEzOI2H4FFSNCu9t4z7HIZR7EBsKgpQTgj6z6EJJyBIUV0YKTHyJEUOcsDGiIdTkt8VtY2xk4M+KeF5F5fQqPyOkogyiBIo56acW3KQoVjGD+X0EUAGimxoiAJIgAGVKAH4S32RUx/a4+wjCoGDoOaEd6LQclBU9EJI22pZAeK8yXMcBlF+w5IRGDoqgQsEusAggkFXwAHawgiMcx/DCO+iDeYRRww/MaqQMpwIHDn+GTt0AHhEW2kZKuSkpA3eoZRh4lXkF3OF41fzI/rIeRYHd2Dc5mCu79Vn1hCHCKWDxFnLwYL7mFeiPeBPDh1cAr9glGde1TdF7yaVAFC2jmrzFs7vRAMAtO6YRwxYocORdYaRnzmAhqwZIg3DC/mCnFC2mUYDAOJyBNpiFGFdcsHH9A0ZgDGV94fzB18wRvgHngMBzqWIa5zrGP4Yl0q8xN8JuASnS5hRh/UMbyM7wogOZCdGYhyRZDWBJznMEk0ED9HfMAOA+IifHEaVupy+sI5wrAMwQVYm7dPwKLKGewTYoC2eZ10CbFCZINYeoACMQ7TNGmJdwvfIuqT22fPYC+Fb3sXFs6oxzdiRKRjQFaEkWZIEAMDQWS0DQK0AAPrDM9CVn+znOL4Yv2QEzmQO+NBIexQ8oXVPnzA6sIcwx6xjRb7zkzmkBADR+XqGMQIoIcMDOgJjZ/+Qww1HPoa8+HhENyKB6CtRuxoDwAOABsh66JqUkj6r3GDOASthMAkvaC8AgGR7+L3kASBS1pic80RDsAc04pIeAliVvQjnTLiv4KREpgC00r7BexkT9IJ27N0YbMKa5WQBYi7SaJQDABoxi+NrIwcAVKebQGg42tkP2JfQCZG5rBFkMVHN7NfobUQeAtZhnQOAAjgH0ArQJDIbwyUOBoBPGPmRK+j+OPFVV5V1yDmAfROjKeAAjK7IJ94vAAB7PXsNQEHSpF/02tfaZz79GR8QbSFPHnrwQY9qfNn559tXb/yqg20BprH/oYPPa5tfAgCg77KPsncwbvaXxUsWO1hAGQD+24f+my1a1OXgAJyrjJFa66f8KgMUuhHy/N/uvNM+9elPuYPtDW94o++/0G/vnj0+ZmiH7Lrn3nvt3/7tTneGnHDCGt+30AvQG4iIxEGzYCEAgHcUI8nusT/48IcdgAdYALq9+91X2bZt211OX3HFm+2Cl13gkZRf/sqXbdXKVaXzpFInj+qihejXHAAwPsGR4SmdQcJzD+dE9jT2Z87/ZMJhv4fX0Ac4y+I0gNcBBMDf6EzsIehPONqqAQCWLlnqmcyefOIJLxcAgB196pGHHrYbvniDg0SuvPIqz2zDe69+79VesgLdCF7mrHvf/ffbTd/5jv2X//pf7dd//XVevgLeXLlqlf0W9bhbW30fzgEAGZggdkscAMDXOIH+8i//0p2lyB/mWkBTZAG6B7IF/Q5HLGcG5CJ2BLLloSOi3xGVihwFQMXcY5vgrKAzLvKNdyCj0Flog0wStIMzlvMkvEmGP2Qn5y3aBMSFcwq7Cs5dZDDnUoAj0/2aawAAdFLmEFsQPAT4DtAxZz/A0pwDcVzyO/soF2AzeA5gCOcx9ibA2YCP4D9kFbYW+A/5gEwBXAdfCjCAXHpm61YHshWamlwXQK7AJ4CHNj36qF1+2eX24x//yJqbW/xzzhf33nefPfmLJ/2cQhmdgYHBHAAw3RfVLO4f5zf0M/ZjHPnIWvRdwCyc9dC9yMLIehCwlfMrdhHsiNjisFuh33ImRJ/jH3sw53X0SHRkAFoq2UewD2sUsA3ynfUGiA/dgGCrEADAGqUtbF8KJJrF05EPLadAGQVyAEA5Q+QAgHyBTCsKxJ18KJYopBw2OICEKcvDjmPgxXEWOscmY2CTDQBQGlgcKxh4FC2pcaOAc/BHoUAJQenGQYjzkntRUKAlkSVESqpGMwjw8WQASHN4Mn8Y30hpTd9lzEYRwdlZ6VI6YhnSMVrQfwzoKFP0H0UHozmHCeae7+XcxoGpes4CAHAYRRmLX/UCABS5SSQ6dGSMHKrhVcaMc05zAjqTPmJk45CkKHP6xFgYE8YUUPUCQIT9pW2MjxhzMJzifGB8itTGOYRDDoMpiihoew5vzIHWFvcCIIFmigiFdvEMAHovCijvk/NEnzMXHP5wVODkoA2c/TiOQJpyeNYlhxLGys9+9rP+MQpo3LmR5uzguVBGoORyiMSYyee8B9riQE2KLuZ55gW64ezCiKXIZckW1hAGaNpg7rgXpyoONfqsrAA4HjGIcFDmvdA7CaQQ5zeimBXhzzPQSxdGafhIB4n4s/H2BTjB4I3TjzHDR6IFPMRBg7XGu7ifQwZGGTnrOJRAR54hQkRRH/FsARiRQObL+A4gh8MHV5Z5476JBgBIPipLCjyqFPS8XxkaoANRhkpLKDrDnxgmeI55mWgAADTHqAs/YEDlUkYb5hKHQzh/GFUwvvKMQDXaI+Fjxo2jUVc8BT7yFIcCRhy+k2OW35EdyCkMNFw4H+kTvMFewnsAjgEaYf/hM9ZMCABQ5Dh9Yf2z1yB/MP4h67TGWFvwJGCC8OJeHL1yWmu9814cq5KtyjqCoRue5e8wowegJfYcxgKfQy9+Mh6tN9YG4AtAAchU2oamGDNZ1/AKhlHxVKUMAKGcSZNnWTIAiB60C+/igAKUI2caP+kTYB54gwM++wr05j72fIEbmG/kHDKR8fMsn+HwYQ8QuIHPmRt4C8eT+JB5FL2YL94XXugVpIRF7nMhG5A/zAcOCZx+SUAvtZFVbtBP5ol9LbxYpwIAqN54+D3jom/MKbSE36ENfADgqxFXGMnPPoGDEn7SfokugOxlLbNfhuuL/QeHpbIrSB/DQMN+w97KZ9VSNeYAgEbM4vjayAEA1ekWBwAg9zHeoy/JcY/MxfiJXoTeSNpgZBNyBYAA+j6yHCAU5xqV8sDxxTpBTgLA5UyA7CLClXsxipItgKho9k2VGVBmLXQtZCLAYWQBEfif/9znbeXKFfZrv/ZaO3BgvzvvcV6tWrHSPve5z9ry5SvcwbHz+Z32ja9/3Z34V15VzADwgx96NP6rX/MaX/ukMqYeepgBAONrCABQZgT0zI9/7GM2ODTkDr3vfPvb9ltv/i2P4P/mr4zArHHADzhADuw/4E42nB/s5Tjx0Ve/9c1v2fd/8H275pprXc782Sc/OQYA8JlPf9r3Ndp84onNfi9nBOoln3nWWXbVlVd6/WT0yZUrVjjNXL+LOfpLGQFyAMD4BEeGpwQACG9F12FvYf5ZE+xlRBByBmYNoSOhYwCiQS/jXpy6ADvRZbmXfRIQCyBQ9K0wA0Db/Pn20Y981Nv9n//rf9mK5cv9+yc2b7a//7u/8wwAnA9GAQDvtWXLlvo6JVPFdR+4zm0N//DNb/oZFqDnj370Q/vuzd+1884/365485s9+l8AoOEjIxkoMX1uYS/GAY7uNdm2JunCITXQn5gL5pPfFWwA2JFzOzYdzoU4k/gMhyy6P/o7ugeyDN5Az+WCv8gmiKMJXiEzIfofzibOgziuAJ4AHMAhhb0DOQrf8R4c/IARkMUArwB+AFQG4AXIijbhW56bCddcBwAAaGUPRU7o7E8WD3RZ7I/o1MgieAidmnMXujYAY/Z3+JF7AfJhdyBAhe8BEKC3wwtkiOR7AACXXHyJnyGee+5ZW7tmrev77NF/+6W/taHBQefFyy6/zPfCRx5+xHl8zdo1zm+ccTY/8YTzYZ4BYCasrtnXR2Vn5DyHox6gFDYVgFLovOh7ysKC7EX3Ze/EvkFpLLIP8j32VPZz9nK+x9YGz6Pn4gdxkOdZZ/ley/38jt0HGze6JDoyezg2/jgAABscejP9iduHZt+M5CPKKTBKgRwAUM4NOQAgXx3TigJxB5ecUBi1MT7z0w0STU0lYza/Y9ThkDHZVyUAAIbgLPV15FwAuYdyrKhfHCNhWm6NS1Fu0AEjGUZxRT/rfRikoQl/ozBjjJITHAMczmAMZETDy8E+HgBAkgM3Tv9aAQCMT5keOFhySNB8K9JS6UP5XPRCkeJZLowLOLPhCRwd4wUA4BhNc1DIuSHFjywM8KHSXuvdGF3kIJajSuANDjw4mVHcOCDj8BESO85DisbmoM3hDCc+fVSaZ9E/7LdKBdAmzyvtFIYA3htmAMBoFF4qWYBBEKOSLvoF74vmmgsplIrI1XzwbvgN57+Qp/QxzWGWtJ5DGcHzrBulc4YPiMzCEMy44iAAxss99J+1A9AEIyqXHDZyivF8fHxKz8z9OHo4FHPAVXaHNACA5BmpMwHB8LdoxKEBhzRzAL3CVP2iQxIAgPXO+zkIcDBgbLSrVN5aP9BKUcTMjyLA+YxncHxz0ODS3Kp8CO1XygCQtkbCOawEANAYRMdKcjztXXJk4oTkUMSBS/MNPTgUSeZhwAIIEV4TBQAgwiHJYAh/IQ9wUmIsJfKBuaPPyDnNl8attRwHwsGDHDYx1AkYIBkU0kxGZQyCRFQKWBWWAwllCM8inzD08G7kKs5m9mIBD8ISADxL36A192NA4wCM0ZBLABreS1/iNdg1Xu1pvINIIeiHIwg6hSVViIwktS0GJY1Bsoc2WMPKEBTnKU8veeON7qiGdloP+sn+CkhrsgAA0CTO/6rjS9o+ARy5R2n+oaH6q70CGvMcfIRBDtlNdAAgCMk2DHSMD16J8yWRX5IDGAmgH+8MgUohLdl7kKuSTbTJXqEyKeIJvSt8Nm09614BAKplAEgCAPA8jkR4kAuawEcYNLVOKsmaWj8XwNEjI6++2o3iXCFIMwTRhb8r8weOBYyZRM9hHKW/6AX8VHmfsF/QHIMqYB3pQESeYFxKyrgQH1NW+tdKi7lyfw4ASJ9peFsZAJAlZBLhM9YrEVIAlACKsU7R3ZAn8DSynn0DcByymjXBuQpDKPs7PH/xRRd7GvKvfe2r9stfbrPzzj/PBgcGfF/HCX7FW97iTigMpRhUWV9hBgAcBTi/AADQh1v++XveLvojEfecwZAdq1autD//3//bTnvxi+09736P72vqawgAeOm5L7VLL7vUgQLNxTJf3KsMAERBl0oAdHV5eTuyDNz2s595f0ll/Pjjm93J+J73vNvHS+aBV77qVbbmhBN8XNAN+bx9x3b72le/5vJizdq1dscdG2zLlq127TXX2Flnn23/43/8mQMI3lEsAXDP3Xd7ZG97R7sblTdtesx+93ffYytXrHTdDyDAGevPsN6eXnfmvOKVr7D3vTfSB3MAQDqfN/qOJAAAxn+cAABCdO5gnwHwzp4Df+h7dEFA4jgV0N3R05hn+AfHHG2xV4UAgMN9/c778BRAZMCf115zrbW3tbljF/Aa/E4JgI0PbvS1AE8rA8DvvOt3bNnRR/u5fXh4yJ14OP7Qz1i3Xv4oBwCMm1WSzpfoXjiKcPYgZ9H9kB847znfItuIKsUeglzF9oP9gPrQ2JHIEsG8Ym/B2QuPAOwmSxJnJHR/HEv8jezmXIqsRhfjDEFbOIM5z2K3oj/oFdyPPs9ZA5Ajz8ELnFHhVfSVSiD9cROowQ/ONQAA+zO6JuBTgclVdgvAENlFOFeT9QGgCMAj9jB4DvAxZwr2MeQQwBTVGudZ9nIik+EhZBLng5e+5CV25VVX2Te9BMDddtkb3+h2GOwgl152mb36Va+ywYFB368Axa1du8auu+4Dtn79GXbbbT+zr9x4o11wwcs8SxD7PAC6HADQ4EWQN5eZApLPyD/4HbskZwSVZ0X+AUblDApoCx0X3lbpR+QNOh9nP2Q3a4z9HFst8hx7FsAqgLDwPGd6dFT2d3QC7KsKTGKN8a54CQD0ZfZi2sivnAJziQI5AKB8tnMAwFzi/hk21tAwzUGCjY+IvzCikyFhDCfKXZFVkzlMHDhs4Byo5VgiaosoxiylCDRGjEmk9eXC0I7hHgclV3jok9Ndji6cwCjLfE5flNKf53AIyNkMjVDUcXjgwKE2G9HwXo+vudnRhxiH4hdgAZQXxoJSQyQnUTp8lnQYjRuUuQcHK+8OnUwoJxgtki4ZPhgThgXACRjwuMI0+vwt54yc2xjrMPDxPg4aGBg1L4xPES3he3EGYITkPg4yvB/FCZRkmoE8nmqeOUCBw6lEJI8bz5qavF0BM7QJyaDP50RLcIhGidOl6O4kGqlfIPE5rPPeJAdNOCbegxLJwZzDt+pcy3FCym0MreEl+tI2YApqHFNqQ5f6wU8O+CiySoWvFPooqhhZMf4oY0ScbvH2alnDOO9A2HJhXOU9GCboU3wNQnutHfoJjTF0YeAII5TD94cOHNYRbSKHMKCkZcCIj0OOdd7H3Kk/zB8RthhRuBRVmsZ/8fYx6JGmD8Mfzm45BQW24HAQpqfmeTIokPaT9Phxg0zokMToTDSRolSReWFN+CxzhozDQQUNaYeDC22E9c+rtZOFHsq8QUQhfWYta1yKUKcdeB0jRXgRncj6kIMCcAnyXes4yxiJ8osMoMP+D4MqhhM5xqu1wVqGL+BFZc2gr5oH2kBu0K7AUhhjKN/CQS+8tFeENGMfVXYS+B5ZyfrH6QK/xGU664m+YOxjDYMyR55j2JE8xyAEv1W6aJ/yAsiOMOJce1+YQp/xwbNam4yNCE1oIWd3+B54iEMzh2nmW2AWgcgEOOAZ0QtAA2uE/Y9xE9UEn6g0hNonEpUIE97BM/CBShHRPvsLhlDxVhJvxj9TZgrGA73JNsI+j+wUCCaUhaIHOg8yDb7CCCC5HgKUeE4ZHfiJwR+jmKLWQrphkGO9C0AXB4kQLQaQTXsYPMMekLS/h6UkiGSAf4kSom/IS57RPhLnryzrmX4zjxhP4iU7eB664PBWJpdwnHwP3yKrBSphb8YgXqvszrL25ajHMIMxhvTLONaYD/oi+U9b9Je1Af0Yn/YV+qvsHKFBKen9AgCg5wh8h3wFaJWUQSjeRlb6Zxn7XLwnBwBUn3XWPbyPzEL2CcCtp4geRA/VuiY9KjoMdEUmkk6fCHzOLPA4gCydi9CV/8NbfttlzKbHNtltt95mPb09nsZ+x47tnioYZ/w/f+97/jr2YeQu64MLAyvOK0VcAZLa9twvXX9HrtPumevXu87c9KsSUUQx8zwRi+w5t952q99zyete5/KN9zz+2GPucMfAKtlMFPY//uO3bN/efd6/8EJX6O/rt40PPmh3bNhg3T3ddsYZ6+01r3m1/9y5Y4fvQRh5KROg9Uq5grUnnuhZCKBpobnZ939ACzj/caz8zZe+ZC3NzQ4oBliIw/Y//+f/4pl+/vmfv+s12/kO8ADZAO7YcIfLI/akO+6801atWmkfuO4Dpe4CAihF/uvTPAPAhIq9OAiAPRiHP/szzgN0M8687OXsvUTSsrejk8GTOF5xNnAPUYXo76xHHLs47zbe/4C9/R1v93PTrT+91Tbcfruf7QHO8Pvdd93lUbjc75nOOhd4ho4Nd2zw/Zi1cWLR+cbZ5S2//RY76aSTfY2ieyxZvNiWr1hhd95xh59teRfrUvaEETsyofRrdONTnQEgPh7ZPTTXADvRK7FBYQPBhoF+AQCD8z1gQmQT2VGwURGlyprn7Inzlou54x+fUUYFOQwfwXPoNej+zD3P4agCmAqIAH2YcwI2Fnjhxz/+sct2SgogU+kDjiyCUPjHlQb4bvT81dreXAQAcNaAN7DzwRPwAfsveixnIGjCXglvwW/hfoysgQ/Yr9i3uMgeSXviHX2PcxSA0GuL9cgBlyOP4KvTTn+xXXLxxS4z+nr7fF9Fnpx66jq75JLXuQwbGBzwTCNkAjj+hON9b+zt6ytlMOP+N//Wb9m6U0+1I7FMI9rHXPo0Zc9gWCv/5PfPHQrorKYgLfYKeB5dEkANf6M/AsgiyEfZq9DNyFKFvog8xdbNXo6eCYgAPgaIh66MLGVdArJhnbLO0OGQ6dhRsM0id/kOACByGxnM/s2+wHkUvQGgF/tDkg1/7sxYPtK5RoEcAFA+4zkAYK6tgBk0XjZSDjYy1GLc58CJoV/RVgyHCBEcLCzuqThQgHzFicBFHzhcYXDW365jNmFCGnvJMM6BCUQs/Se6hU0bh3ClDZr25EzBSQ44AmM9BzM5ElCSaQcwAchbkLxKL40SgbGAwyGKCdGnGAniDkCMbvRLRnz6Q31ljAmVUtTHR4kywjOqX8khFLR5GDmdRBs5iBgPkdYoNmHKXJQp+sshFWUHpQqHkRxIOPy5n4hRaAoNOICGF+MC5IBziragB8/jUMuSwSHebw4vihLnQAOwg4giFDf4F1rwPWPnUIVxE8VOKOt4SqY0Az3fkyKNCCMUTfgIYytzw1h4BwY9FETmFzqp5jXACvqCcwvHBY4R7g2vEIQj5waoVHgOxyrKK2OSMxBDEgYDwB1EG6B4XnHFFaUo0zSFM228SXxCv1Cq4VXGjDEZ45b4IP6M3gGt5YDhUAs4BkdmOF/KjkCKO9YSxi8MySjo9Vwo+awJHJCseeYQOcbBOs6ftbyHuWA+kZFE+GBQVwp0jIesPeYfAxGAKcYDYEKyKpwfgQb0fuQFPC0ABbKYw30tF4d+jPj0A+M7fA+ISVfoDE5qNyt/CBDFmsNAxdpA/rAuFD2PgxQnQHhpjMgMDB6KTtQ9WZyGGEl4J/dCc9pA9iibRjV60TfmkPWFwQ6jGc4Q5Bdri0Mc+wvlC+B5IsOR7wLxpK0vZL0iulkfRPohO+AX3ivDHmsYuUrb8CVrGFlC+0QZ4UCFj5hDIvSpSVfpYty8E3pyAAWsR7pGnuVfeOHEQHbwTmQHf8uxqyjp+PpgjukXOgD8BbiMg7EAcTyHTGDNArRSrWW1g+wiTSmOIZwprEnaIzIOYIwuDF0qD8Ez0Id9rBYAADIK4AX8z1xCZyJbw77wu/hcTnR9jyENwBPrENmLc4m+sm7geeaCsgbs5xgTmCPmlf0MHtIF+CEEm2n9h+uLd7Pn8j72SMYfBxywByNHcDgAqAGIJQBYGi+G40yTIYyN/hPFG17MPaAdQEwCU4Xf0xfmPMz0Ae2UEaCR+iI8IdCeQFbwIfQDaMS+gkFINISvkdXME31kX2GPoR32sbgsrkQjyiyw3+HYQ8YRXQc9BIapRtus8jRtfubq9zkAoPrMw+sCN4W8r6eQodKxdG7BaIlsZP9EZksPh7dZEyothU7W9avU+UODQ7Z/3z7bu2+f8zzyaM/u3V6ffvGSJa4Pc7GX8C7NGbou+zPOK/bW44873tMM79i+3duh79QhJg06WQW2PP20dXYuKGWgYW+e395mK1ausJHhEdv6zDPW19tbeoa1hZNiaGjY3zkyPOyO+vh+10m5ob4+f++h7kPel2VLozTjQ8PDtnXLFgcG8Hd7e4ev8aVLl3gpAcoUUBIA5zz129kPGGehuWBPP73Fn2FPePbZZ2z/vv0OGmhpafZn2McB50JPwL3ce/EllziIAPAA3723mPUr0fnPQHIAwISKvjgAgLXA/POPudZZkrXAd2RKAtwPQJmzLvexxzC36Cmc2dA92Ld5/tCBg3bySSeVSlXsev55B/kTxc8a2LXzed9XFizotG3btvs7Tjxxre3bt99e2P2CHbVokUebw5979uy1xV1druehN3Qt7rLXvPo1ruux/3IGhb9aW1usUGh2HScHANTOPtIL4j/ROWSnkRPKl2ih4C+pBLpH7uqcz70CSaOHIC/DM08IkoUXkB1EXBNEge7HO7DVYNMAuKtsXbSvcwfth3rHdNZB5hoAAF7Q2ZmzoOSKMqlJ9mC/Qk7gTGRf58ImyNkJ+cKZA+el76G/KiWjUpc8wz//fssWO2rhUSXwH2C3g78qPTKvdZ4tWtzl582CRSVg4bWtW7fYkiVLra29rQh0HrL9B/b7/o4Mgo/YPynLw7V//z7/nb0yfuUAgNrlTv5EdQporw7Pbawb9lnsM6wB1gZrhP1Y2RyRh9iH2Tex7WjPZt0gM3H+s15Yc9iEAPixv3Mv6w8dme+ws/A+9Dp+Z/1gX+Fd2Ptol/2fvqDboRfkV06BuUSBHABQPts5AGAucf8MHCuHUEW78RPHCgdJLkVQk5qOCLDpdIX9jjvSKvVTzl+BHvR3tQOSvlPUqwAAfI7SjJKQdNE2ykUYGVsp2kwghRCQEda9zUp3PS+HhQAbWQ6ASg1Nn3HSoOBgxMCIziETR4ecuShLfKeIu7D9UDnjdx1yGUPodKHdSml308Yr2mDEROHjoi0MmyhhtC0AgCIkuUdo/vgBudL74uPib96JsVElBThsYcDhEE/7MhJg+FSKeQ5pWbJV0A/Vpmcu+R2nDGNSzW4521Byk3gkzSmUhRdCesjxSbQq0S1y8uJkBr1e7X16F+Og3wJuoETjNGe+oBNOGZRxaKcxyampmvJpPKHvtZZohzmCD/QZf8eV8lrpwXuYTxnVo4Pwfj+ky+GITOBwIGeV+ELyRjzCs+EcctiAZxQ1HE/fnoUGikrXzyQHXJY5y/KuELyi+/WZwEuSEfpeRqqQBlnexT06AEqmCgwUGuAk8yq1Cb3pg9YmPMF6hg91aCR6BtprbuKpz7PQT5kgFDEO7wsAwHfwNc6ZOCCMd6peOc9kcaBKZog3JWvgJw7H4cXBVN8zZmWokXwM3xfuV9BMcwDvc2hm/UI/Dr/hPqh5EqiCvzl8sw5YK7yDVKZJMhEaQRvJzLQ9utL61ZpP4oM0x6/oz08MlNzPXNAXgA4y/mofoQ8qLxBmYGH8SfKLOVZpCOlYyFXogn4RXjyP8S0udxgfz7D/VLtqkTuD01sAACAASURBVG9JfJ20x4cgOsAmACLgJeYMxziAzTi4NOsaz3pfKHv0OzSNAwCQw5oDGddD4GElnUzrQTJAOiP3C2AQZh3IokNkHVt+3ygFcgBAZW5QqS45kcTLrD1+jxtMVbJJJVtY28o8EpdpkvVNR8yGOce0tFhHe7s7Ir0EUm+fDY+MWFNzoQQgkF4kmYb8pF1kFLLwcH+/AwpYpzj0RwCUF4HbR4ZHXP5xrkCu+fobGbamQsFjmAV6wsmPM5+xsX/wN31zGV38Sbu62G8WdHa6A5aSATj86af3gfabCh7FLzlH+v4jI0esu6fHaUP/eEZnTNKu03cAAIODQ37+ALwALaBTS2ur7984dD3LUOcCNxj/9Q1/bbt37/EIXsACvP/dV73bTll3ir8vBwBMjdQL9zxkvM7O0sFDpy89BMhBMADZucjWxMUegU4Hr7P/o1uyHzpvFpqjzEiFQqTbW6Qr9B3u97MJvMM9rA/Wp/iQUhV9/f3RGivaGtCN4HlKU9xwwxdt584d9rLzX+a6Ff1++zve4WUs4EFdR5LjIqaG2BneOh0yAMT1IP0teVvKrjAyUpp/ySPpgjqH6OwnvVrO/7DckAC2cljpnOwAjpERDzoAsMyZGd5RxgiiwXVJ5sf1Pf1dix6YYZoadstcAgCIjzTPmhOBxuErlabDlqB9PTzfhrq35AL7DLJFGe00Od7+SKQH+IVO4PKkYIND0Tmz66hF/jt70KKuRQ5cAwDQ2tLqvIb8GBoectAAF7JFoHL2dZVYrMgQOYCtYWtlrjckfVZ0EJgqlNdxkJbrfwsW+CNhSTrpxyoHCS+z5pCzZGBkfyfAimcE/hfAS+BzgXkUVKMzokqvSK7P9XnLxz93KMC6ko9iPDbe2UapHAAw22Z0Fo5HEZs6eJCul4h7FEiMz0TVsUGGTs3JIIM2aSnAykoQd4qExuBK/ZIDVUqAomGqHZBoN3QoxvshQzL3yDku50Go3PN7UmRraHwO+8NBX47tLHTW4U/0KRnHisaDSoc/7pNDjnvkrI/fHzq2RWt4AXrgKMMJJCUrVMbUvhw99JNxojDRZlaneCUayPGFgUV9p0+MSYf0+LNJTo5qNNbhLAQShPfzbqW+jt+jw5EciEk1htWWeF1KLvwi+olW4j/eJ4ccnzFWfZc2vloNAYpewBBPVDRj4v3XXXedR9aq3zKQRufMUQMsn6sNrT2NK1wT4RqW0yV0bGZZB+E9coDTBvSHRvFoC+6vlR7hfCU9q7HJmMf91QAgtYBDaqWBskaETuZG8gftSz7KsCVgROiAjfODxhECImoZm/ipkvyoNkbojdyGL+TUDRXVOJiAcYXO/DT6SV6w1gV8UbkDpSKPv0MRGKGzNXJQjJTKEfBdFjAAdKy0T4rG4cFVRuskPgzXJEACUupx6XnJ2HAf4/sQ8MO9jF+HZsalqNWkPVF7iXhLh+tK6zT8XLIzBNTJ2FaJv8JILu0jkmECiYgOcX0klHWiAe/DIEe/9Xz83drroYvkFOOoBoirJgur8eR45VvY5/j8ig7cQ2Yfyj2w/0M/ygWQJUhGkFrWdZZ7Qz6NG1i0vyb1F74ToEqGHOkiaftAJTCm5rHaumwE/bPQZbbekwMAKs+sHJbhPioZGMomZJH0H0Bh+l1AAMlxgeMUVUqkeuS47PQ9E+d3W1u79XR3u1NgYGAQBco6OzvcSc+ZQOcB3o9MoG9hVhMcDbSJA314aNgHhwPezwYDA+4w17Vv/z533M+bP9+j6nG84xSVk17nieZmSotF2YDiMhcayXHnxlyio3Gs/SrTGu2xPskiwO+8o6en18+8GIM7F3RaT3dPCaRHW7Qf6Q3DDgBobmn29ng/DjrAwIDjOjraXe+MgGHN7rQlQwAGaehx5llnehYC+h7Jn+hnmdzl89yBMqGiLdw75VBgH1aAgUCYAvuxfsg6AxCQzA8KDAh5jJITAEBIxT8yPGTd3T2eIrujvSMCl5BFbEGnZ6vgdxYP4FPeybrC+cZ623/ggB216KjSWc/1kAJ6YLODSgBg4vyHX3mezBzwE9/rygEAtbNPXJ/S33Lw0GIc8MlncYChdFjkVHhGlz2An8y5stSFPXXn65EjZTpLeO4J+0L74r+4czkHANQ+/xP5hIBF2heZN/ZMZV/jb75jn0EOKdKYPrGvKCuneCvUPXmOvVSAuMP9AO0IQmrxIZF95+ilyzyK38F6AMzZC4dHHATAfrRn7x7PghPpDyMOfuMdg0NDvldGMrKY8aII4Evau/z54v5VTxGSGYZfmkjWmfNth7qtiKE9m7+lv8rezk/ZSdG78GGodCH3yx4p2zEyF0ASGS8IaGCPZz0BwmNPZu8F1Ifey+8CjiLbWXMAQHuCMn4AZlk/+ZVTYK5QgDWaAwBGZzsHAMwVzp/B44w7DDC6kQWAtDnUrqcu7lQYMkMHRKPIGx7u4obiLO+IHw6T6CIDc7w93ZvmRMrSD+7J0l61eZsI+oZ9n+j2s9Ip6b4sc580T1OxDmoZZ6NprjTH8DSpj6nfzoXRibTVGDxDJ1YtfZ2KextNn3rHUElW1NvudHx+smg/kQ7RqRqD3jvd5U+j+S5tr4wDACLD1ZEyfaXanM01ejZifkJAIGUyiFDjIpPL7bff7pkt5gr6ey7J70bwTq1t5ACA6hQLo5ar6blyDMkgmthq0VIfGt0F7HQZ6sK1+GTT6K/+cfEhgdjU/hj5HfMGlL0r1il3IMRKu6mmMMZXjKtJaf/LziAjld0PgBBwflS65HzHaRu/cPwLwBD/DsdJJadIrffmAIBaJUZ998edDKGDLc7bY+ayGF0LTwvwGN6j9cNP2iplqqjg5RL/l9ksMgwv5NuZxj/TIQNAJdk1mbpiaJ/g9zQ9OM4W8b5OZt8zsGjplrmUAYBBJ9nsdD5pxNmSjD2V5JTLnWAr41cAR1xhaUDxWrjrlfrtgyif4aT9sSSDpC5UKNGaxiv1AgBqXTdp/Zlr39dLv3rlTtL7wywYaeDruvof6MO16HTikSz2+TR+qpd+ae1P9PczDYA40fSY7e2z3nIAwOgs5wCA2c7xs2B8oRFTERNEdv3xH/+xUW+ZutlhROdMHnJdCsEMHPhUKhCNONBMFMmzAAB4d5xfppKeE0WLau0SVcWYia7cuHGj11vHSEOWCmTEBz/4wTGp2aein/k7pz8FJkseTCQAYPpTeXb1MG2/zgIACA1vok5W+T+7qNmY0ShLA2VgLr/8co9u4zMywlA7MV7WojFvzVuZixTIAQDVZz1tT02Tn2Wt4zyIvS6Ur6EDAcNe6CCoZOir+v6E98VHOwYAUKNHoKbxT8ECSwMQzbXzxhRMQemV4pWsDoYxfU3h5xAA4GdLV0zK11Ha+PVMtftCx8NM458cABDNbFxu1SrHcgBA2kqand+HDv4xe2kMAOB8Vqv8Sdh/k3jTQQjFDvCO8cghjaXGLb9cpQmyUc7OGZ/YUdUqd9L0t1p7Ww0AkDUjYq3vHFUIxurD425rnA+OZ92M81UT8lgOAJgQsk7bRnMAQPnU5ACAacuqecdEgbgRyWvU9fXZFVdcYTfddJOnzuFv0tJN+KY7wdNSr0Izwd1rePMzXYFoOEFqbHCuAwBELqVB/uhHP2qf+cxn/EBHysk777zTswGo/utMlw81skd+e06BnAITSIG0/Xq8AIAJ7PKsblop+Pn5+te/3jZs2OAOf8pD3HvvvbZ8+fJZPf58cJNLgRwAUJ3eOQAgnT6Ty7GNfVt+fmssPau1NlsAAOEYZxr/TCcAwORx3tg35QCAqaT+zH33VAAAKlGrlMFknB78HAAw9XyYdv5O62G9+0+970/rX9XvMwBU62o/w8P10i/DKyb0lhwAMKHknXaN5wCA8inJAQDTjkXzDqVRQEalJ5980tO5Uo9KdRzrrdue9u6J/n5KFYqJHlxC+zNdgZgCkpW9cq4DAOTwAQBEmridO3fa+eef7z+RBX//939v73znO70mIrwGSCi/cgrkFMgp0AgKpO3XOQCgEVTO3obS///4xz92gCgXZWKuv/56u/baa7M3lN+ZUyADBXIAQAYiVbklTX6WK7tjI56oERxeMsrLsBdG+SV1Iy0DAM9U8w/M9gwAabObn9/SKNS475XKmnS/urKWcijdX42fYw6FtLWTuJ7SFkzsoZnGP40GAFSSP1npUpP8bBwrlloa7/vj6aezjjc+hEa1U4k0c60EwASwSOL+HMqjpP1bnzUiA0C1MVUuwJONEnH9I9tTo3eNd/3U+p7Zen+99Buv3Cnx51RmcMgBAHWzdQ4AqJuEM6qBHABQPl05AGBGsW/eWSgQbvr8TlQvhl9S44W1ovwsOs7aTjmlcwrkFJi+FAhlAGtcEf4YaD73uc/Zxz/+cZcTJ510kkd+Llq0aNaUCZm+s5L3LKdAToGqBqeYwSDXTxrLLwC9AHmR+p/o/4MHD3pZGMoB5NlfGkvrvDWzHABQHxfUZMBNMHgWrKnMQS9nPYb9MIX5uEoA+GGz+vjqrWFe0/jrI/WEPJ3vX/WRtVpEbFLL9QK+43W24+8I10/JyeGGlNSl4LfPdoN6owAAo/OYFn6cLID0vAAgSXXOfULSGKzOCatXftUtP4rjq9ROve3PdgBAvexR6/Ph/fGSI0UxE8mRovARACBLaZEkeRnv3xh2D3SK8ZQ8SVu99e0O+dNpFJhq+VPv+9PGV/X7HABQF/nmgr5SN4FmWQM5AKB8QnMAwCxj8Nk+nKTUY17PqWhYnym1xWb7POXjyykwkRSolIIQJ09vb6+9/OUvtwcffNCzAHzqU5+yD3zgAzkYaCInJG87p0BOgVQK1GvAT33BHL/h0KFD9vOf/9x+4zd+wylBdqi77rrL1q1bZ62trXOcOvnwG02BmQ4ASIuAG62U22jKRe3VZEBNAgA0NZX5uMoAAMU/HAxQwVJf0/sTSFCvg6ne90ddmio3xJEMOvVU9W1i+LXRraY50OLvq0d/SHP+OycVBUJ8vWSNxK24zioQbqZxR6MBAFEyh7FUKMWtVGCQUYe/z2oFOVqCQVVh2+j5mXmNjq9MDgc13euVz9MfAJC2g1ef2TT5k4YPqfX5MQCAGEal1v07jW9TAQAj5fQbH9Bg/OunXv5MG/90/74+7q1Rf5wi/W283FGJNqX2Em4Y77vGyycznX/T5Nt46ZI/Nz0pkAMAyuclBwBMTz7Ne1WBApUcf7o9BwDkrJNTYPZToJIcYP3z70c/+pFdeumlHvVJ/ecHHnjA6z/PdIV19s9sPsKcArOXAvUY8GcvVRo3MiL+L7zwQtu0aZM3+ulPf9o+8pGP+O+UAmhra2vcy/KW5jwFZjIAIN34Gt0xkSCAWh3gcYP+hJYAyMDd9eqTtY5/bJem0oEnAECaqXqyzdIZJm6a3JLmQIt3sx79YaoAANXlTDmApyhw0lNvTNH8TTQAQCtlNHFl9QwAkfN+dgIAsu1PRyIKxDN9FiJK1iufpzcAoBQnP+7VkCZ/0hxktT4fvz++M9Rawidt4DUDAGrequrbf+vlz7TxT+fv09d3eu9H6kzBX28Jh2rvL8ny9GEk3hFf3fH2kuinrBpZX1kzu8cbRu7W3Uh6bzXWqq8aR0aENPmW3rP8jplEgRwAUD5bOQBgJnFv3tcxSOe0A/FcVrBydskpMFspUC0DAFGgCxcutJtuusm2b99uzc3N9vrXv95OPPHE2UqOfFw5BXIKzAAKpOkrM2AI07qLOGRvueUWB34tW7bMrrjiCi/9QiaY/Mop0GgKzDQAQNxoWBbxVvwyMrKNmh/L/24sBWt1gKcCAIrdKzOeVklfXuv7x9o/67N+1vv+SbG+VpnysRX2xrh0Yk/XR6/Gct8Ut+YG6/IVmUadevWHag67+LvDnmUxlMfXnKhb+txfMPqWqC9xAADfQ5gjbuuZbvabWgAAlbJSunR1x1WTRZH8AU2KorepEPLmWFePno9EdRUAQCYPbRrXTc06Ec/FRz/a2ygDQK0AgHANpfHX9AEARGuhfP3XAgBInuNKDvnyNVt5/mt9vqwXsYmtKH8ylh9J6uUY9o+9JF46I4ucK39POgCA0rTxS+XI0vhvalbexLxVwTnDAT3K9M9xvLZi6ZOMbdVdwimWQSJ8bSIAICvqIeD58JFqe7R218zSPGtfqul/RaBVRnJnvm3MOaU4qKwAoqwvqn29Z205v286UiAHAMR2ryP1n0Cn4zznfZojFEhj37mkYM2RKc+HmVOgRIFK6z88dOngkcuCnHFyCuQUyCmQUyCnQE6BRlBgJgEA4kY1opeOHBkxDLLoS82Fgs1rnWdERQ2PDLtzhc8HBw7byJERO9zfb8NDQ40gW6mN8ehkoYETA3Alg2cWJ8Z43h8SIO38mUaset8ftd8AS25aR2Pfj447cF42FaxQaHb+UW3y5pZma21ptfnz51tzS4uNDI86djG+K4KuXjrW2P0puR1eZb2VHMPFucMZBEDtwIEDdrivv2rfeD68ROfxDCgeLZjoXBiH801Oncg9G/m3S78Hq/XI8IjzSltbuy1cuMB5Z2Bg0IaHh9zZ2dLcbE0FecInn8eTaDpeAABz3t/Xb82FZpvXFoERBw8P2c7nnzf2kB07d1ihqWAD/YdtcHDIDh/ud15paWlxAHvF2gzeUjhz+n2U4tEtRfolejySnq/OUWmZONP4MS1TZ+gYLJ/5UN4fcbnC+jn66KPt2GOPtWVLl9j8+fOsrb3DCs0Fs5Ejvr8hh1xSxiKG0+Tv9AAARBQAbOV81I+MOGLtHe2+TkaGh31+9+zZUwK6ch/yhrEzZImNEnf4h6OzVC6TyneUOMtkARFlBQ9lwqekMVPs+yz90yMOqoi3n9GD6jKqdZ61tLR6eTH4kM/4KQc/8iIJyKTvw37UOMwZd7uvtUJEn+GhYRsaHnL90iVVEeylMm3omUPDwyV9M9JVi/+K+2i0JsqQUjXTJL6f1tpA/P1JrFP6rMhoaeyVpLdm3f3S4SjBmq91sAn3O/2ydi7r+4oECvUHzfX81mitNTe3+K4Hn4h30CXYX6N7o0bS5H0OAMg6KbPjvhwAUD6PeQaA2cHXc3YUaYaDNAV/zhIuH3hOgVlAgbT1P+ZsNzZkaRZQIR9CToGcAjkFcgrkFMgpMJkUmDkAgCOJdjpFkrojYWTYhgaHbGhw0IaGBv3vHTu2u2PhwIH9DhBoNACg3hSsbvyrMOFZ4iPrff9Up6AtOfYmk+nNbKQU+RZ3HkZ/i66LFy+x9o4OO+qoo2xB5wLr6Ox0px0ObxwnXlv+yJE5AASIuBGnd+ScG/Ext7Y2286dO2z79h22d88e6+3tqTqlcX6rl3+zOiNqZS+f1yg4PRp3qYFyFwWZ2o5aeJQtXbrUeaSra4k7/nHeImuampojY36ap7DWDo7z/loAAHrF4BDydNidEwP9A9bT02OPPvKI3b9xoz311FN24OBBo3QRjv4IJHIkGnvBHBSB3K3uwNebQtrGAAClGYjfExIiu/sofu4elQfZCFuIRY6Gdrq4A6zEO3TP5X3ATcXzfEdHhy3o7LTlxxztmf7OOvssO3HtidbZ2en8w7yxUSBzmpsjR23ZyCvYBaYTACAC5ZkDHNibu7u73Rm2a9fztnfvXjt08IC9sHt3aVjRnJA1IPqoqbgYnYyxyGXkSlXuqRCBW4l7xnBfBUETByGVT0rtvsU053/Z+3zAaRKwMj9HMq7J5RYAlEWLFvnajeTYYt/jBgcHxzghadHXtE9K8Ucd/ci24qb+LjKx4dRnzMg6OWsBAgwODLiM7Ovrc1n4wgsv+E++4xoZjkCqrAH97uSrk2612g/jVBwjRwKsVRLFneVSHObaO/V8/O9KMynezsrRIThvPNyRJEfG007SM6UxxwCIixYeVVxvy6xrUZd1tLe7vhABwZp9OVUDM8XnKwcANGrGZkY7OQCgfJ5yAMDM4Nu8lxUokLaB16sg5ITPKZBTYPpSIG39pyns03dkec9yCuQUyCmQUyCnQE6B6UqBmQEAGHWFh7ZHDLBN1mQDAwPW29PrkYVbnn7aKKG0b98eO3TooB06eNBGhomyKUYeF52XjZqP0Qjf8bWIIzUNAFCt5Ua8f3w9j56q7/2NDr3KPpIxqZM9Os9HVDLA4oCCx1paW62tvc1a582zRYu6bOmSpbZy1Upb4k7fRTZv/nw34OKEiqdLnh0G2tH1t7hrsTvqdu/ebQcPHrDNT2y2Xbt22Y7t23wdjvJy8tymRbRln8Fi9fganRFV1xJfRj7HMrBRuQNj1M0YGWNbSgCRjvYOW7tmra1etdqjuefPb/OMAN4sGIAxKdBrGW1j7q0VACDAxuHDh623t9d+/v/+q2184AHbtOkxl7ODw0NWaG52J4YDYYajVO8AIJoLTUX5ELpTqzjp5dGJKFYccMxzO2ZBBYWTS8+nu5DikbO1AqHiwJUwkjZ0TJU7qcqd/wyQdpBF/f191tPd4w6hZcuW2urVq70E1Jsuf5OtO+UUd8aOcdZB35ShTg8AwOh8kslgaHDA5QfZI5555hnbt3ev7du/z8eHA9WlsA+s+I8pJjrdpzpanJUyOIgcoViIs1U1klV7vpKoqWf/Dld1FgdoowEAEbGjXngmimXH2HHHHWcnrFlj7e3ttriry/e/kN6+vkuMF62/2WqnDp3dLr+bSMoRAZygSfehQ7Znz94S0HTbtu2R9Cpmygmj/pWxSp+N8vn4ZXut9sP4m8bIlFgd+jjAJV2yRm+Iy8BKelBaSvw0ytSrQVYD4Ka9u9L3ceAgY4+yaxR83XikfwvAwIKtXrXKwYPHrlptS5Ystvb2Dt9LW5pbypoX/XIAwHhnZXY8lwMAyucxBwDMDr6es6NI28Bni2LVyIP/nGWWWTxwDGfxtGLhcKU0V7tnJpInbf2nKewzccx5n3MKTDcKKA3bdOvXVPZHMhcdZLboIVNJz/zdOQWmGwWmLwAgbtoba+rDeLh923aPtnr2mWdt9wsvuDOS6DScT1F6zxFrbWmxtvb5Nq8lMqrVW3c1nMOJrMGahVdm+vuzjHEi7hkTQeqppolsjwz80ssBBRDZ1z8QpTbHsdnW1uZOXxz/J5+8zlauWuWAAP52w27Q4ZExFvOsJvSJGHXtbUZOa8AzUYQtxulnn33GNm161H8CAiCFd5Tuvdna29p8vbkLIGGocYBEXec5RQZXGFZZ5HWWoSf5kovOjCBmu+QxIxq0//BAKUoWXiFK+aSTTrYXv/jFdvLJp3hUn4NKHCyTVOt+cvmhFgAAfSYFO+O877577daf3moPbnzIDvcfdmrOa5tfBMUsKkYQd9nRRx9jLa0tHuXd2hrJ28i5HnPoJ84Hzt2Yw790X/B8xXuClA0p813JgZyFTbinagR+WDIilkmiKUjhz0i3btni0fDsYdt++Uvbu3tPqQQJ3xOV/ba3vtXOP+88j8oGaOTvd35KDwCfTACAaAKPedmHhItI/82bH7dNmzb5mFn/oW0H0AxlI3TmKBSi3ykv4eP2uZdMGn1BUimdsdk7ovvHrLgKciT+fL3OxjTeUr+y9k98OH6QGSUWhv0fGZOGh0ccgNHR0emAN4Bu55xzjgMCWNNJZ2QSYdSrg6TRZTK/D/UC58Hiy/nJ/AOEOth9yEEr3Ye67cGNGz36v6en12nIRcmgyMEbgXugG3qDSgs5PxczKNRLu3p12fD9EcCm/Ip/lhb9r6eTMugkleKY3N1vLCfVan/NwosluGSwD5QyRQ2POJ8gI8lWBv0pWwbwC9m+7tRTbeWKFbZyxcoICNDSMgpGjAFtSrvqVBMxC1HyexpCgRwAEJdPE7GCGzJVeSM5BeYeBUiThBK5YMGCssEnORNIAca9pJ/iOf6BdM6vuUUBr6Pl0RTJh0aoAW94nVfSK5bqKs4tOuWjzSmQU6BxFIgbNDjcl2qWNu41M7YlyeXQYEFaQ1JElg76xdqHM3aQecdzCsxhCkxPAMBoxDEOKByM2Lhw7BM1Q5rxnu5uI9rq4QcftO6D3f43NYUHBwbtqIULbeGCTlvctchaCk3ukGxvI217q58viNqNjLFRrXf/59GUtVvS6k1hXmvkaZxVZ/r7p2rpxek+mqI34rfIrNRk+/bus96+fjvU0+0ZJnD4AgYg2r1l3nwbPjJiC49aZMced5wdd/xxtmr1Kq8H39rcYr19vXakUHDnSXRVdPFMFRlS31uwKJq7t6fbFnUdZZseedQeeeRhe/bZrTY4cNjmzWuxo45a6GNesfwY1w0WLujw1OU4NuPgwYkIBGhoBG5AkRBAEP0eOR9HswQ02dZnnrV9+/fbtm3brLsbudRrAwNDtnz5Cjtj/Xpbu+ZEW7Jkqc2bN9/pCJ+VdKdSBo3a5U7qxFW4ISsAAKc/Dog9+/bbrbfdZt///vdtz969ZiPmAJjly5fbWWefbStWrrSly5ba0cuXl2Qrrz5S9BSNytRyAECyA71I37K+F90c8jwVHcCjt0we7WqheZg1Ivw97C2/Dw8Nulxh/+rr7bVfPvecbbz/fnts0yYjowSORmTJ6aefbm9/29ts/Zln2sDhw9bZ0ZapO5MJAFANecaDfEQGtLRE6f4pw/OLX/zC7rvvftu/b79RVqLN9+R5LjMAOixYsNDa5rdbW1t7qfRBhB0ZpVqUAaC4dwdSNWnvjjvighUcPZkRQJQ1hXmmCUm5qWwFpPTPhxAASio3HTXkRZRK2U2idTUwOOCZkvbt2+sZPdjrOOMB7OIik8mKlSvs5JNPjiKVVx/r72R+mcOWlvpq2DeCZo1qo+RML2aLUlYPSkphG0B279r9goN24OU9u3db+/w2zxIEAI5yMADgcOR2dkSlgrBtcyFL4dHmlpYIoFoEo45H5wzHm23+K1MofH8OAGgMJ4Vyhww5AEfRGeGhnt4e1xP6+nqtr7/fwSN8z0/Wl3fdiQAAIABJREFUlBWanGfWnbLO1q5Z434U2Vv27tvrPKbzi2ejkFBrTNfzVqY5BXIAQPkE5RkApjnD5t2bOxTAYaADv37nJxsfh8bQyYtDVweGtOjvuUPBuTdS5h6jBI63ao59OaPEM3OPUvmIcwrkFMgpMPkUYN/GqIdBg/0deU3tTj4DkMXv+ZVTIKfAzKPA9AUAFGtJj1B7ukAYqRvIME6TNnjLU0/brueft6HDAza/dZ6nzMT4unjJYluxfLmtXrnSOv3MMeLZAFo9IiuanyjSO2of+zmp3sO0rLXM4nQy4Ia2wKzRio00INdCt6m+N0sEMPtaa+t8542+w/12eGDQ9u7b56mrX9iz2//eR4kJUgKPjFhHZ4ctWbrEXvKSc+xFa0/0yOmRQpM1twJajsDN5ZWqR6kwPd2YHr7t66a1tdkefvghu/OODe74PzzQb0dGhu3CC15mK1YcbcuXH+NR3/PntbpTM6p9XEwHX4zeZbQjKsVRHLoie6eaH/R+zUPl9VOMQC76JUnx39Tc7M6zp5/ear948ik7dKjHHWnIljPOONPOPPNsj4wfBQAEs+1g9smb/TQAAOds6n6j623fudN+8pOf2j9/7xY7eOigpydesniJnXveeXbmmWe603/BwgUR/x/hHD/szgw/q7vDnvlnfJ4aoSh8I/olpbMv5Y0uo4eeDTMAhLM1ebSrhUeTImBD+RztQyNGRoBmooM9a03BhgcHra+nx7Zu2Wr33H23Pbn5CTuwf78tW7LUHUOXX365XXzRRdbanG3ckwkA0Jx6xHOBTCntXppn2/bttnHjA3bP3ffY8uUro0COlqjuNY5lHFyUUoFX5s9rs9bWqNwBDleVZYlo31Rko9EU9GKrxH04FoHrLaSkOC+b44Tna+GB8dxbU/8yAwCinYfB+yoqrs0IARFlAQCkwc/nd71gO3busOd37nSgJUFa7GM4IilFcfY553hpCufVkeHZBwAgdf/IqPTnjMvYX3h+lz366KN2/wMP2DB728gRB6+gey4/5hhbfvQxDmKhZAJ6A7yN07+kbwY6p0oB+FQEe+N4+CVeyqTWNsL3l8AnweYXB6RkkzpFzhLYJMyIEnQw6X219r/e++ulX9L7ozUWpWhhz1cmnSbK4rREpXI4ywwMDtr+/fttHzrljp22f/8+1ysBh5AVYMnixV6K40UvepEdf/zxzm+cf5Ct8Fh8j6mXFvnz058COQCgfI5yAMD059m8h3OEAtrYqBUnhz+KObWkktJHoVxx2JQzAScw91aLBJ8jpJwTwwwjTDFMOMp2ZDRCAkUHpSePyp0T7JAPMqfApFIgvidpP6ITyjTCT/7lafAjxxkZe5Sthwif3Pk/qSybvyynQEMpMJ0BAAyUcwTG5j27X7DnnnvOUwcTeUX64KaRI7asa6ktX3a0Hbf6WOtatMiNrp0dHdbJOaLQ5MZaag7jlEx2didFnWYn8XQCALhxNslPVmU4OQAgZlAqZoZQul4c90eamoqpkke8HrJHevf32u69e23/gYMOCtj1wgt2eHDADbydCxbYiWtPtPPOP8/mdbRZgag/ACildPDkci2+N3BIZTWuZ+fO2u8s44cjUeQijqDdu3fZhg3/atu3PWfDw4N27LGr7Kyz1nu62rb586ylteCfm2dzGy4xolIMh87BsFf1rp/aR1j5iZIzMXYL86IMAKQgV1AykXjUJu/p63c5VSBifs8+u/++jfbUli12+PCgzWtts/Xrz7Kzz3mJLV26zJ3kmnzXP91JNHkznwYAwB6Dww9Hwy0/+IF9/evfsI7OTiu0NNvpp59hF732Ilu1erV1LV5sB4rgF0AdAgAAcPFSB0WKeYaSksOx6Bkhgpvc4cEV8UFQAqDsy1Ky48r3NJIR6mwrTB0fd9KEDl6crmQbYX8jew3ORJz/81pa3ZlIpPz/d+edXnoBh+zw4JCdcfrp9u4rr7TTTj3NOjujcgAu9mOR4FpXkwkA0HkKuw12nP6+fnt6yxa77977bPuOHdEaKbTYqpWrPK38oq5FXnM+AuFFABLaGBlWCZYmxEkp84ZzSNG7VpaeHRka46cSXYpAnbL8E0FkfdrK01rPCqirk3UiSVBL/wJndcV3F9ffaAaAYkYAB2ONOFE9Qr25YJRgOHDwgB08dMD1rMcee8zBa9093V73ntImZ5yx3lauXOGAr8h/PVnUqZe61Z93x38MADA8NGxPPrHZNj26yUtM9VIiob09ivaf32YnHH+C6538I1sOYB4yAnApkxDgQIEKGp0Bp5H6m9ZCaU0kgGVqLgEQJPCIc8mY903s9Ca2Xi/9khrVboVMQhZ6+QcyPvheSDZb1hzldYYdVNd96JBnSDnU3e16JJH+ZJ4CnID9mxJTLzrpJFu37hQvuQNPOmCMNtlr04TYFNA1f+XEUCAHAJTTNQcATAyf5a3mFBgXBd7//vfbd77zHT/AgGz73d/9XfujP/qjsrTBNIwT4aMf/ah99atf9U2Og+c111xjn/jEJ8b13vyhmU0BHEsYeN/4xjeWDeThhx92NG0OCpnZ85v3PqfAdKQASGztPw8++KC94x3vKOvmk08+WTKuTSdj9WTSUjS65ZZb7D3veY8b73bs2GEXXHCB3XzzzZPZlfxdOQVyCjSQAtMNAIDRFIOZjMr9/X0ODH1s06MeEYljyg2wnQuss63DTj/lVFvY3mldC4/yzzFW4/AfGhjANmYtrc1u1D18uN8NsgKTjkY+JUekZiXxZNdwjdv6xkTSFjseN7ZWMhI2soZsVppNh/vSxu0RqJSfGDniEc44R9yQf+SIgwDaOzs8hWtzS6v9ctt22/rMVtu9e7f19PY6EIB7Tli7xs4852xbfPQyN9ZiBMbhq/Y8+h2nQ9GJMx3suOV0wTHUYlu2PGW33/5zO3hgr3V3H7DjjlttL33JWXbqqes8cpSatoOD/TYyMlQs0+F2ab/k2E0GAEQZAqpfad+nOZ9qe77MKeEOkDErLqpBbhbJqaaCDQ4NuXHf0/wXWmz/gUP20MMP2333bbRDh/ps8eKldvbZ59iZZ51tnZ0LXUaVwO84i1Jp0LgVkwQACEvwwd8AAL75rW/ZTTfdZAe7uz1rxWsveq39+utfb8uOPsazGzBv8DiZHuBnHBOQanBopJT9gb+j+R3r+hlbAkCpxCvNV+jCDdAziaRJm/PG0bNaS3Iec0/R5Vqe2yDyfPu3gEcASzQX69tTRxwaHRkesfvuuce+f8v37YWdO62lqeDZRa668ko799yz/fVJTqypAACEtNi7d5/t2L7D7r7nHgcycAGMOuXkU2zFipUOICHCv72twx3/ZNKIMoFGdFC5jdF4EFZiNK8OokDAhOCpCmsoBGP4s7EJS3Noxp+faM6puX81lACIMgCMgmmiskeALaI168E3TU3W2tri5Rlw+u/evceee+5Zj1BG96JkwGmnnmrnnHOOl7shM4yye+CUHG8mpYmma5b24wAA5uK2W2/zshwHDxy0tvnzXYekPvtJL3qRg99w/KOf9vX0OkCCyG10TH5HLra0jGb/weEbp09ZCv5RQZGluxXXfuaHS/vz6BPV+K9WqTpW/o3tWa1t1jK2LPdOBABA0+jlyyiDVGi2eW1R9kTKZvA5gFDPBDESZYCZN3++B1MgC7dt32bPPPus65OsOUpJ8f2pp57qGTi6FndFIADAJsVMAFnGmt8z8ymQAwDK5zAHAMx8ns5HMIsocNVVV9mNN97oTlsUo2uvvdb+4i/+opTeXRsuyuaVV15pX//618sAANdff/0sokY+lKwUAADy+OOP2/nnn++ppblAjG/evNlWr15dKhcRP/CmG5Cy9iC/L6dAToG5RgGAaICL2JfuuOMOe/WrX+1/8zk1Dzdu3OjyR2kt5xp9GC8AAMbPvn711Ve7XEZGI6vvuuuuhpIEnQGZDihDV1L2oIa+NG8sp8AcpcB0AwBgOOXsMK+YSvzxzY/bpk2PGv3s7ekxHCOrVqyw41attpPXnGjzmpqtEAXUBOl9i+mn3XUlg3eyo7BSSvbpyg6hwTTuvIgbUzXiyaxhPF3plr1fSQ7fqAx1yEGl3wsFT+PL+eWF3S/YU089bTt3PW+79u4xay7YkqOPttPOON3OOfdcK8xrscGR4QgIUCi4o6Bp2DyTBdeUG8MVTRqk6ceA/S//8iN7/LFHrb2t1bq6FtgFF5xna9YcawMD/RYFO0arKPopJ11IrTSnbiUnflqMYInDK0zv+J4ffSrIYVx6g5yTET9E0e7RFVEBY367Z4W4/4GHbOPGh62np8+OP36Nnf+yC+yMM87ymVa0c5QOf7SO9kRH8yUBAHTexqFPdOJPfvpT+8d//Efbu3evA1Yued3r7PI3vcnXQP/gYGm2nWe9hMFohoTQ6aMU49XWXjT2MqlWombyc6P0T24//D77qm/0nYkcXZYJIXhjKeI7ikAepac50G1+a6s9cP/9dvM/fdt2PPucOyJPftFJdu0119ixx0Znk1EgWvmb4xkAJtpeQnaUrq7F9tRTT9n3b7nFAVGUhVixfIWdfvrpdtxxxxcHHs1TwZQBIyYjfCGM5YuqMjIABDgVgptD+EjFuc7wfKP5JN5e1vHpufg4K/cvlJWxncxfGulJclJHZV9araWl1Xbv2W3PPvOsAwFIU065k1PWnWIXXXSRdSxo9/Mg5zWeAUwQZvGcaHo1qn13zI+MOOANAMrWLVvsX3/+cwev4GyltM1RCxba6aee5qnZF3ctdpvk0OBgae9OApOEesNYGFTU+2o6XaPGN9526tVJ0uB54+3XTHkuSffWmk3SJ5V5EhDp87t2OYDq8MCA21sA35z4ohfZK1/1Slu2dFlUXsBBduigRQ2s3gmbKYSdo/3MAQDlE58DAOboQsiHPT0pUAkAoBTKnuJrZMQ3rHe96105AGB6TuOk9wq+eOSRRxIBAMcee6z3RwjjsHMTfaCddELkL8wpkFNgUikQRZ4UbMOGDTkAIIHyqgs7GQAAwAZ33nmnfexjH3OnSk9PjyH/ySpELcZc3k/q0shfNsspMN0AAERDd7S32YED+23zE5vtoQc32vPP77S+3j47aiF1aNfZiqOPsZXHLLeFHZ023HfYCkUffyUQwGgN6rEmWEEEZsI0a3xl+m8pLfLYEZQZn2MO7Jkw3snvY3XnYZIxm/IAbsT30gFRBORDjzxiW7c9Z4eHhqz38GGb195mS1cst5e9/EJbedyxdqD7kEdcdrR3WEtTszUVq55Nte2WaDT6ENbFfeqpX9i///udtuv57bboqA57+YXn20knr7X2thbrP9xjTVp8QXruklMjk3dqNCJ17HxnceY2/vnRt8ZT0if0p5jWNzqfkua32YaGR2x4hHJJh+1fN/ybPfnEUx4hv3792fbKV73G2ts7HQCgiOfQBTTZAAD6jXMBxwNOvEc3PW7/96//rz3xxJPuVL7gwgvtLf/ht21RV5cN/iprYx9g0CDaOu7Arx0AEKXLjq5Kzv24I1h/x8FdWfhl8qVK+Rur8avWXiRp+H9ea6s1AzA6fNie2vyk/cPXvmb7XnjBM2q+9jW/5hm5AMyVguZj2RYmGwDQ3NzqaePvuecee/rpp71va9estVNOOdWWr1juztTSXB8pWAH5N4bp04A7ledQTtjxrqN6n59o7oo7mWsbZxXAVAmcEmUEiOrUR/czh5Rz2Llzhz366CMemQxAc+2Ja+1lF77MVqxc4fsf4G0i3mdaSQDZpKlFMTgwYFu3bLUHN260XxbBNqT2P+H44+2MF59uXQsWeop/ynZAIwByYSaKcP5DR2/iPCWk2K/U1kTzVd7+xFAgad7HrMKibu7rbYRsMAVqUHrWKTIAbHr8Mc+OS/kJ1uKixV32qle+ypYuI7NUs98vEEBt8mBixpy3OnEUyAEA5bTNAQATx2t5yzkFaqZADgComWT5A0UKkO4/KQNADgDIWSSnQE6BiaKAIsyrAQAw1s7VMiRkQ+DfV77ylQnPAMAc/+xnP7OLL764lIkBx/+2bdu87mIOAJioVZC3OxcpMB0BAD3dh+yZrVvt3nvvsZ07tltrS7OtOOYYW3vCCXbySSd5jeTW5hYbOjzgEdTNHno2NgtAWfR/YvQld4xG8E73+c8CAChzjQVO/zwLQJbZHY8DMYQFFKNaW+fZ7oP77aFHH7Fnn/ulG3OHC2arjz/OzrvwAuvsOspTLZMBoLXQYoWi1XY6AADKaiA3mf3kJ/9iTz652QYH+mzduhfZ6y75NWtpPmLDwwPG4msi/UbR6aj63FHifKKZs9Cz8Q780Zke3/trAQCE+kihuYVk7nZ4YPD/Z+884Kyszvz/TGWGXgakSG8qvYOiEbBEjUY39mTXmGqSTdu0f9qml02y2WTT3Rg1xU1P7AHUGBFhQFAQBAEpgtKb9Gn3v9/z3t+dc9+5bfoMvIfPfIa59y3nPOc557zv+f2e3+NSQ6AEsGHDZisvX247d+223n362ty5l9rZAwe7KgbqU4VJMaDNvYEfVgBwkv9IVxcXu5QWd99zr/3pT392n40bP86uu/4tNmr0aDt46KCTG6523ep5ap0I/sD6QTsyg90ckZcXIgDIAIn5OhMJg0m/1v/cCtDcBsxlGsl0TDoVgLgXuEjkRBJ4CEU1VnHqlEt3U1pUZAsefsSeWLDQDh86ZGf16WOf+tQnbcyY81yqkiCVQPIs0tIEgIMHD9vCBQtt46aNVlpSaoOHDLYRI0Za/379na+T6jEo9FU6AkD8+wbY2l//GnB6Ihq7rUYuJ4aVTFjvRmZoWcg3IcVTTpw47vywY8eOtnnLZtu0aZPt2rkTsRObOm2qTZs+zUXFkzKgyOU619ivd+Va/ASB/24PwMw2vLTBnn/uOXt1xw73nNmlUycH/A8ZPMQRTUnRkaCnxOfBIGWF0p3E5z+vf/xnrzprvNcduaxWLW6g6IbNYoHwKHQ+EidgOmJJXpBiCOIgKQM2vfyyrVq9yg4dPuw+69Gju82+8EIr693bKXCIBJDIvdQstY4u2toWiAgAyT0QEQBa2yOj+0cW8CwQEQAid2ioBTIRAHwFCf/6ESDUUGtH50UWiCzgtip4+c/LixQA0rgDkfiUu+66y973vvc1awoANghJxXDFFVe4DXJebol2Wrt2rfvtpwaIvDeyQGSBxlmgTREAYsFm8+pVq2ztmhfs0IH9VpSXZ2U9e9qYc8+1seedZ6dOnHRRMi5KGel/MKBYsCmrfedaWN+LEE25KZ2ZAJArIJtuS705zvcjABMb0aFNZLemxUG4RLRRKygANEf7U3l709k/OfI0bf11w7hPCbBzIFws3wo7FFt1ntnho0dt/Usv2bYdO+xkZYWdqKqwsr59be6l82zAoEF25OgR61DUwfJBUtpICgAiGgE0iCgj3/Ev7r7Ljrx+yEpKiuzKKy6xUSOH2sGDe81iVdahpNBiDoCtiY+95DzdyRHd6eappiAAZJoDs3lh6vvHIZ0QoFwXovHfPwnggwCQX1DkpPGrqmrsVEWNLVv+rIusr6ioslnnX2gTJk5y4KjLBewIALW939z4dZgAALGV5yyeq5588km755e/sh07XrUuXbvaNW++xuZdeqlLZwDoUIVyI+my6hAAMtg/S5J1P/1BMmEkaZB5NvL7M6wA0BZGUbb1ODMACwiU4EAQCcroQi2issqKCwqsKGb2q3vusXVr11llxSm78qor7e233eYiQ1kTW5oA4PJaV1Y6MhNl4cLHbd269S4avFfPXnbJJfMsP7/Aqiqr3JxSQNqTuFyBW7dTKgBks2H6788IAoDX/CYnKqQgqDjie17MrQf42cqVK23d+hddarjCokK7YPYFNmHiBCuMp9KrVVxqeD+21Jm0yc8Df9+vf2NHjxy1Yvz0//z5gvPPd9L/HYqK3Tg0cq/n5TkVALcnmY8PpyAAKKo7PiWlms1cG1M8u2VbsVrKNtF9WsYCiVUsTkJx6ht5vObEnApAaWlHO3LsqO14dYetWrXK9h844Nbj7t272/QZM2zQ4EEJEgBzbXM/Q7SMVaK7pHzXicVcYEy/fv2S0iKfqdaKCABnas9H7W6TFshGAHDPPHF5KaTCiOwj1xQPlrxEEAEelTPTAsePH7elS5cmNX7WrFlWWlqa+Mx/WHfP1v5mxJlptqjVkQUiCzTCAiIAILcWzml/4YUXxiU2z9zXcrfRU1hod955pyMAMB8D1M+YMaPOfN2IbnCnsplICgAIAGwiUnr27OmiTlAAOFNVGBpr1+j8yAKpLNDaBAA2YJFCP3z4sNXEagwS6EsvvWT79u+x4rw869+jl40eNtwGDRzoch8jRetgODZf47LjDnbUJqxTAvCBIemsptoqz40AkA7D0kZbNgC6Kc8Pr0JhXoMPgLR2CoBUBAXfB1vDftnvX2vh1PWv/T6Q+PUidvE8BwLnuU1Y931+vksJ8PK2rY4EcKqmxsZPnmRjJ05wm7gdijs4ELitPF1UV1UFAEdBoS15ZrE9u3y5HTl62KZPn2Qzpk+20mKAjyqrrETuGQCkJpEywI3DpN3nOGCecYDkQADIhHJlM1zWc7PcP1V7PCfy3z+R/ScsNi8fYgQR/jHLzy+yrdu229NPL7EDBw/byJHn2Bsunmvdu3VzUfYAokHsqXOmZt+8DxMAaqW7C+0nP/2pPfDAg1baqZONGDXKbn3rW61Ll24uB3F+QUEtAcD31gCjzlAyd5ATEFDJqhhRl4DhWGCnTXFstgQmmHDdWMxFH+fHYtaltKMtXbzYHvzr/fbq9h02avRI++C//quNHXeenTh+0jqUFCdZY9euXe45WtHc+rKp9k14HmffhneClSufs3/8Y5EdPvS6k/uffcFs6961m7QNEikeakkfeW6uScqCHqFXrevNHgFA78WBrwTzZBVqcFVVtv6ldS4imTWsd+8yu+yySx1Bm33c9kQAqDxV4VLLvfbaa/b4Y4/ZkcOH7diRY9b3rLNsyuTJ1q1bNzfbkQaA3wWQTlP0UHg8af0PnhHSdGkoBUCmQ1vXKaK7N6cFkp5A4mk3UAAgmt+pAcRiVlhQ6KL8wUvWrV9nr7620+Eovcp62cVzLrbevXtb5y5dXJoeSjSNNmePtd61IwWAZNtHBIDW88XozpEF6lggFwKAW6Bc/qTg5Y2Hp/ALSmTaM9MCIoeo9b5fhMF/+c6Zaamo1ZEFIgs0hQW00RG+luabptosa4q6tsY12EAkQuynP/2pvf/97281AoDbjIkIX63hAtE9T1MLtDYBoAp1kZoaKykptdUvrLYVK1favv17XSRj3549bdyQ4TZ0wEC3sczGszvevTOwJRsUpwKQX5sGoDasKgBU0uekzU4AyBLAWgv0pvAPERQyuU4maf5U52e7prbq3TtWK6cAyFbXcB3Ddmp759cCtUFdg0itWsguIAAE3+h3np2qrLTNr2y1dRs32sEjRyy/uMiGjxppsy64wEo7drTCoiJvXcuGaDfvRCQCAHf5xz/+Yc+tXGGxWJVdcMF0mzRxjBXmE+3PJjO/Af+r4mMscDilMwiAj2yS7JnIOe4CzbyTXd/7h/s/JPscVwBwQhDBzGR5BUW2a9dee3rRM7Zz514bcPZgm3fJpVbWq5fb2AdY17GtRQCA4Pnyyy87AkD58uU2ctRou/Tyy2zuJZfa668fJStEEqGllrAAKp3NH1OB9jonUN4K5mihFpn8P9W1Ms3v2erWFr+vVQBwLYsF6hoQADBTx+Jie237dvv7Y4/bksWL3fe33nKL3XzLzVZcXGg15GjwFq2WIACcPHnSDh06ZMuXP2svrF5rxcUdbNSo0TZ2zBgHXNXOiAD+pHzwSFZJz/PNPd7bYn+3sTqFHnh88J+aMleUlJbY4cOHbNWq523Xnt1WUXHKJk+e5AjhKLa1GwJAzKyooMD27t1rzzzzjK1ft846diix7t2626iRI23Y0GHumdPNOuxROxJOXNcmy3tofQgArbvitzH/OwOr43MUtefkCABubQyUACj8Zh+Gd7Y1a9fart273Pzat19fu+DCCx0JoLikQ0L96ww05Wnf5IgAkNzFEQHgtHf5qIHtyQIiAPAgyIvBBz/4Qfve974XROykeGgS4IsMHQVGcUQGaE893rR15QVDxBD8QJLPAukiBYCmtXd0tdaxQDrQuXVqE93VX4f0f+YfIt+bEnRuj/3OOs56/pOf/MQRALS2t7QCQEQAiMZpZIGmtUDrEgAQzM6zilMn7cD+A/b3J5+013bvdJEuZWU97Nxhw21034HWubCDVVVXuudCJ5EMKJIUOkqwTHgbNb6tdoYRAOQdYWJBOqIBdtMGY9N6VnyjPItGcX0JEOE6tvz5yX4W8yJ2HYAbam9lZZWVdCy1o8eP2/pNG23Tlq2258B+K+3c2SZOnWwTJ09xm7YFhT4w1oqQQE2QE76issJFRK5du8a6dC6xi+dcYGPOG2nVlScs30VdAwNDAKh2v4NSqwCQngAQDnvMEqJfJ5TNOz9jeGU6b27s/ZP7xp+Hgr5nPClelsCGQnv9yHFb9PQSe3nTNuvWvZddfvkbrV//fom8vQGgHvw0d+ReWAEA1Ssidx977DH72Z132uvHjtuYcWPt+htvsF5lvV3aAnOgbUCycuoWfqb0iADQ1NNmQAiRhHiCABBzuD45yDuWdHAqAL/51a/t2JEjNmP6dPvIRz5sffr0rpUzjwO5zU0A0L4e0tRPPPF3O3LkmA3of7ZNmTLV+vXtZxWnKhLR4zQqIgA0ubs06wUdsTKhqBQQAIqLi6yqusr27Nlt5cuX2f4D+6x//352zTVXu7QP7YkAUFNVZX9//AmXYq6yosL6lPW2MeedZ4POHhikNPCC1BhSYQJApiUoQU3KogDQiqt9s/pOdPHcLaCnoMRoS5FCgr2jTp0727Fjx2zL1q2GgvJmMl5MAAAgAElEQVTBgwedauJEVKXGj7O+/fpFBIDczd7ujowIAMldFhEA2p0LRxVuixZgc60pgPf6EgDqbOjE8zG3RRtlq5NUDZpbppi+SkeoyFbHbN+HAarmbJOunYsCREsRAFIRDJpqbKSyvW/v5gIHm+q6PjEjmx815Hv5tdv/YGO6kXOSzm/sdRrSlmzntMU6tbbCRn381FeP8W2dK1jvR/fX576Z+jWX6/CyRsqbliq51ClbXcIEAEhZbAQ1JwHgjW98o5MupT+VAiBXAkBTtDmbTaLvIwucDhZoOQJAEO1Jjsrq6qog/zWbyzUxO3HiuD3x2GP2wuoXXJqPsl49beTI4TZi4CDrYkVmlVUO9OenuiYgCocJAKnnfR/s87fYansuALSCklLaNQcAO5Mf5KIgUJ/zc90sTooqip+UqilNSQBoD/ar876ZxaD16z+RKWovCmEFsKSANT8/31aRDmDrNjt8NFACeMvNN1r3sl5OBaDWC9NFyDb/jEN7WXdPnDxpCxbOt5fWr7M+vXvavHmzbeTIwVZ56pjlOVCSfzUkKLe8RAR38ijype2DAZbKA7MQAOqMzNDxdRBz2S50nPu4Ce6fdAmCGmoR8FoCQHAQ7c8rKLSKU9X21KKl9uKLG6yktItddtllNmToYPccGMw/ukbLEwBQVKGvf/3rX9sDDz1knbp1s5nnz7I3X3udFRV3sCNHjyUAf9paq1YQt2cCIEzlm5mi/+PennL8pRuUYQUGdUaWSbr5h02T3yGRHsXlFIl7Cf+trrEe3bra5k2b7A+//a2tfHaFDRsyxD728Y/ZueecEw+YqFUBaD4CQNzHYzE7fvyEPfHEE7Z+/QYH8E+eNNXOO+88g/zkzYTORo4A4I3ZAGBWiRQAmtyRGnnBQKEjGOs1NdVWU0MO6nyrrKywY8eP2YrnnrX9B/a7YOWZM2fYtKnTjCkRolFRUWEimKeR1WiS05U2yqVeyYdKY/bimrW2ZMkS27d3r1vRpkyaZGPPG2OdOna0E8eOW0F+MDeLYOrUprzUo+kIW0nPX/6y6H0Rns2apJHRRdq9BRKrmvfcLj8rLe3o3oGOHDlqr7yyzV588UU7dvy4e75k3Z40ZXKCABAm9vp+2+6NdIY2ICIAJHd8RAA4QwdC1OymsQC5fMnfxYY+wDU/Acuz2Pbt2+cejlasWGHPP/+8e2EFDOjTp4+de+65NnHiRAcCsGmHBFj37t3tHe94h919992JKMEPf/jD9l//9V9JUZQCvzZu3GhHjx5NfNe3b1/jxy8oA0BM2Lx5s7sH0Yecf/bZZ1uPHj2M73mw27lzp8vfzIsILz0HDhxwzPYpU6YYeZypK/VT4b7kfqLQpkWLFjnJQ6TwyGnGPWjnyJEj7fLLL3fncx+dlwrAY3Lm4ZI6UU/AHuzbqVMnZ1PyGD/++OOObbphwwZnd+rIfd7whjfYJZdc4tqkvqBuYTKBvsMmbN5SH/5P3YYMGeLuyzG0iR/atHLlSluzZo1rK3UaOHCga8+sWbNswoQJro7Uhe/odxFBBJLxm890Xe7BcQsWLHB+QVuwG5/36tXLXYv+4T60ifbxXRiYkeqDCABcH1ajX8466yznE6kIANr01XdsXCEVS30eeeQRly9px44dzkYU+vv888+38ePHO7/An+lH6ktJBSpSJ9pOP2zdujWR7w6bjRo1ytWLKGHaQjTFU0895ey9evVqdw59z/Wx8/Tp023q1KmBjFrcP3zFCx+U9G1Av3AcubHxU3Lk4kv0AbaVvQcNGmQ33XSTG4/U2SdYiDCSiuCQ60wSJgCEySF///vfnZQa8wa25zfHlJWVOX/gNz5HH9B+8v7i/+79yAP81Z+MQ/yBY/Bl2jlixAhna/q6Y8eOzpbkDb7//vvdeGAe+Nd//Ve76qqr3L2xG/ZT4TrYbdu2bfbkk0+6ftqzZ4+7HnbD14YOHWpvfvObnW0p3I8+birgVnajXsxr+BKF9rFxIjvzGWxf/JmxxhhjHP/zP/+zfeADH0j4rMYr/of/84Pfcw5zIixh2ofNkQkbPny4ax9txYYqqlc6IlgqkIXceU8//bT7wY6MNexEf2PHSy+91PWZxhj3wvbMzy6iMxaz0aNHO9uH51TmcXzIL9Rd6xX10fyYDvjHttiNgq9wLvMkddS49v0NW3NN7MXcw/H4reqGL/A99cI3mVPwp2HDhrnf1EPjG2nBRx991L2kMU8OHjzYvv/978dlEmtbpXmLulIn/JIf5pvdu3e7NQFfZP1i83jcuHGuTjovG5lE8zt3PHLkiJuT8D3WXyK/tB7hH/gE9mGcMkfiLzr/N7/5jb3tbW9ztuP8piIAYCfaid1YP/Hx973vfe5v7Mma8qc//ckGDBjg/Av702djx45Nqc6gZwLNK1yTMfDwww+7NjNPMD5oB7blWYb2MvZYs3IlkeQ6b0bHRRZoqxZoGQJAsKXF3EZ0P/MWYH5pSYmT9F+2dJmVL3nGYpVV1r+sj00YM9YG9OtrNRUV1qmoAwuw1TgCAPkwScIKmaAWNGPHS0BC7f5qfKc2jO77IVt+lI1HAMgG+rbVvkxVL3+DOhVMxkY4kXyHDh92m9zkEeV5izWCebM+JbGhffrhcTmZIbB1LaGEv3xFAAeI5+fb8hUr7YX1L9rxilPWf8hgu2juxTZ46FCrqKqyfOfX6VkJLbE2MT6PHTvunh83b95gvXv3cASAYUPPtqo4ASA/hnYH0DWEnOQOTwY/AgAp+YgwSJ8LCUBdEA45988N260ODBO/SGPunwxY5idp4PspIJByDxQAKqvMFi0qtxdeWG8dSjrb7Atn27nnjnaRtDEjBUAtUN6SCgBOqiAvz7bv2G5333O3PfHkP2zg0CF20y232uhzzrHKqmqrqkbdIahfMvgfN2VWAkDmoZPsz6n8INynmfo4p2Habg5KXroCEkB1ZaV1Lu1oFSdO2L13320vrFptHUtL7J+uu879BIqJzU0AqCVe7N9/wL3Hz5+/0A4eOGRnDxhkM6bPtF69yuzo0WPBO5EXQQ74H2RTD+aEiADQtt0xTABQbWtiwby/47VX7bnnVtrrRw7b8OHD3D5m795l8Xftkno/QzSXNRxwjwqtmXvmrK6qdvL+DzzwgFOfev3wIZs6ZaqNGDbcunXtajUo0jI/KsWUVo6Q0lSy/wYHZaKZZZvNmqv90XXblwVSEUhSPek8t2qVrX3xRSvsUGwFRYX2xiuvtP4Dz7aKqkqnKpWUKi2FCVriebJ9Wb5t1zYiACT3T0QAaNv+GtWunVjAj0zcv3+/y/cLWCEQL10zZs6caR/72Mfs+uuvd4f4BAA2Ej70oQ/VIQAwifFz++232x/+8Ae3oQ/I8PGPf9y++c1v1rkVm/eADWzeUwCLnnvuOQdkATr98pe/dPcAMNKCBmAHMCLw75xzzrHvfve7RmSh2sqxgBr//u//blu2bEnIpwmQFhkCQA3g9tvf/rYDCgARKUG+q9TFv/fvfvc7+9rXvuaAPBXugQ24NnaiAHS85z3vsU984hMOmHAPkykUEQQIA+IDLrFZh/2WLVvmgH2uR9/xA7jiA6Dcl5cy6scGH/32n//5nw6wE8iqOgpI8QFBXvawN9cWsMbxag//BzSj3lwPAOnqq6+2T33qUw4w55rcl2uGAVU2owEN/bJ9+3br379/HQKA+lkEEf4GbPvGN77hQGiBmdgXIImidALYBzDpXe96l0FQAVjjfIHD/v2pJ/fgBx8AnOLatHHhwoV2wQUXuBdg0lzwAwjrA7iyjQDuG2+8MWFvEW38+wF6A8rKRwG87rzzTvvv//5vA2ylPlyfHxEoaBd14hwASUgAn/zkJw1CgO+jYfBfdavvFCUQlPOYH371q185fwDY9dsr//Xvy5jC9tTvne98Z4KA4T+ICtAEFAQcxgbcEyAZfxdpAjLEpz/9aVu+fHkCtOW7//iP/7D3vve9ro+4LnbhfPwNEsW3vvUtRxQS8C6byg4ch92uvfZa11dEIOuYplD38IlCjHmfAABxQpHO69evd0A//kzBP7k/Y4n5hIK/qJ38jX/y3fz58x3oSTsCwCUg8TAemBv5DDD5q1/9qgOUFeUd9oXwCwKEBPyNa3/pS19yvumnb+F8/c3/ARMgYNHf/OZ6jBnapLH5gx/8wAG+FI03fmML+twvgNXMESK0pBpr/vEAvZMnT3btE3iM3wBuYwfdj7HI/Mz8qb5mDuYzwHbNM5ojP/OZzzg/Y+7luj//+c8N9RvVC9vgOwDuahcEAAgnIp5Rd66n8c7xyOzj91oT1BauS30pkIlYI6655prEeoctMxWNWdrJevT1r3/d8K9wwfc5lnYxL7J+v/vd73Y++aMf/ciRa2SfpiAAMDb/7d/+zf7nf/7H+ShrA3YRyUD1k+oAf+s7+gaCXrhobeM4/Iy5k40e9WF4/uR8EWdoK21m7kw1P2c0cvRlZIF2ZoGWIwAE21dEr7DxyuZUSYcOtvaFNbZi+bO2bctm61RcYm+YPstGDB5inSFInjrpJI9d9H9NzGri0uOAZIl1ySFmAG0+zODLhMe3XJPyTNd2ki8h7650GoHXiSjSDD7JmgJp8tUdOxwJgL/79evnflgDUj0zprvc6Wa/hgzl5JQEwTueAH3+V1JSajv37LG169fZxq1brNJiNmXGdPfDd3HMwd2a48NkzJbYsOXZ4/jxQAFg8+aNVlbW1ebMOd+GDRlgNaQA4J00VhCXQ/ZTACQF99bCfgmiTWMjuDnfJ0iEI8D9iHO+awoCgO8F/vVdwgOXwsQnbIjwEbNaAkBFZcwWLVpma9ZssI4du9iMWTNtzJggWjsgAHgqAum5Hw1xxzrnJFIAdOkasFPy8uzlTZvs5/f8wp4pL7eR55xjN9x0kw0bPsJOVQZKLUHEdnI7ExdOiuCufxXr+nNyDvvae9f/2qfXGQEBoKaq2kqKiiwvFrMF8/9mf3vkURel/JbrrrVbbr7Z8gtI11Cra9M8CgC1Y4so8JfWb7ClS5fZ8aMnbNzYCXbeuWPdXMa7KSSXoARpQvJiIQJPpADQpt3UJwAEKkwoAQQkTPzs4KGDtvqF1bbj1e3WvXs3R/gfOmSIVVQGARr1JRE2lzEUuQ+wj4oGY4bAtkVPPeVUqXr3KrNpU6daWa9eKcF/Zj+3krNv683R6dbjlLzT9LNoczU7uu5pYIHEbOvxFvXfU5WV9kz5Utv6yjarrKm2Cy680CZPnWInKk5Zl25xIoueUEhhEVe0kFla4nnyNOiCNtOEiACQ3BURAaDNuGZUkfZmAW2Uswg4ObpYzAFIt912mwPYfVBXC4WiJv3v2Cj/p3/6J/v973/vwIJ77703Ae4AGIQVAARyAgD+4he/cNGNAPnkFwZkCBeOJ3oa8If7sllPzjHAs4svvtjVmXqxYSXARYCJgFKBzQAst956q7sFIM6Pf/zjBOiQ9KoftwmAGyCNorz//Oc/u+jZdAVbKG80bQLQB5gG6ACoE9in8wW4+EAW4NT//u//JsCvMDgqMAdgCztQaD+R0AAXAENLly5NqCOEQTLdW8QAwP/77rvPAXTpCr4BmAYoCvDCJhHXpS8UyauHfQGS9JvAQPoYcsctt9zifI1jfdCKa9AWCBZ+IUI6TADw7UHfALpDHgHYEtiv/N3+Cwj3AJDkeOWxJvoTH8C/6DeBbKqDonk5B19jXAggJqoXMBLWM6AiGzq0N/GSFH9h4J7cW75JlCn9CxCaqoh4ASkFMB/QkL6S+oVAMp3Lixbtxd7YFB8jkhcSD4QX2TmVwkFjHgCJLicanT6iMFZkb5F8wmNKDzD8JpoYtRAAVGwksov8iQjoSZMmJexGXz377LPuxRISCnON+tsfT5ARGHfyMV0X4Bzwn4JNsKk/NhQNjx1V6CvuRR9TGmMv3xbUm3sz9gDVKcxfEBwAnv/2t785++B3Knp4px0AuGqXwHsITv/v//2/BHlE4xu/EWiLb+lzEQI0Jwp4TdVnfrv/8pe/ONAW4IBrCfT2gX+tDwL5uRdrAXMAtoSsJFD3Zz/7mesvET+YWzie6xON7hfOAwDXehUGKML9g1LG7Nmz3foishXrBWQkzb3cCx9kQwC1F/6WAgBjDxKTCDmae1mr7rnnHtcH/EAGgEyE77z1rW91BAzNkSLo4EvMHxDYRAjiXEgpH/nIR9x3UkqhzSIBUB+uQX3xFd2TuYHxw7WykdE4hvnnX/7lX9x6hP/J3/2x6vuHrgnIjroHKhus2U1JAIBs+LnPfc7ZUs8jqQgA/vMGtoGUwfyD8kK6AjkIf2Ne4pq6hnxGfstvjuE3/cz4Yw6hH6MSWeB0tkBLEgAA/7VmVVdXWsXJU/b0oqdt3Zo1VnnypA0bOMguv3iuFeXlW0EsZkX5BUH0v4tCDXaxiDxLIgDEvyB6PXmjLA68arf2DCEApIogTsdpcESouG2RqWe9QWUNoinfnXPuuY74VUh++hyIEREBIMBKk2DnOAGgJh456FJg1NTY7n377IUX19q2V3dYz969bezECTZp8hRDtjW4RuDPrbFhe5IUACdO2vwF823Llo3WqxcEgJk2fKgIAGb5NRAAgMCJBI2PT0ASDxzxx2MtZNiYCO5UQHQ4Ls6P7g8TAGrJGLVzeg6OnTg4TABAGjo/qcMTBIA8KABm+aQAqEABYHmIAIACAASAwlYnAKxa9bz94p577Pk1L9jkadPs2uuvt4EDB9lRlBCdefIsL0ECCK2GzU0A4HYZZRGamTHRRhZ/ZgM3I9TEHAGnY2mprV61yu7+xS9cCh2i/9/9jrcb07lWQizT3AQAnpfnz19g69a9ZJ07dbVZMy5wKgBIxZ88ecKKIC27LooIAG3ElepVjVQEgOACNVCcXHqb51c9Z+tfWu+Ac4IKxk8Y71IC8NxQHwJhvSpWz4NFACD6v7io2LZve8X+8eST9sq2be59fNKEiTZp4kQ7wd5PKPLfX1FSEQBSriBxxoB/bvwRNoO+Tz0bFR1+RlggEwGgY6dOtuHlTbZ8xQrbu3+flfXtY5dd8Ubr0Yu0UkHAiPyO5aM1nifPiE5qoUZGBIBkQ0cEgBZyvOg2p6cFBGgwsSDjjHQ2IIOi7ATKAE4JSAQ8YLMoDKARrQoAAgFAIC9ACZHR2mwH0CICkoUI8JDcc1yX+wMQEQUZLtwL2XY2pvg/G/ScR+Q+oIkfLQnwCSBGGwR0cX1AaepGVCMgIgAa0as+AMiDoFirtJHzFT1MnWgTG2KZgAcBRYC3RL4DQFE/2gwwSzupj+xJlKtboOOKAIpuph3IM0tm3r0Hx6N4BfgBzHB96kzbIEh88YtftIceesjZgOOps38/QDUBrLoefwO0AWITne0XRUEC/kMs4B5sXEhWn2NFvhDYFwYtOV52oU2S36etfjQ5fTlt2rSk+7NBnYkAgCrEDTfc4EggIiRwAak0qM/4DABMBA3qIzILoD/+BLHDBxDVJwIIiXgF7ObaANbI/QPGAo75QDT3FChP3wNEC7THFvxf9qZtqQqqAvPmzXPt8scZdeIa+JMiuTnWf9GSAgPfQ+zgpUyAd5jg0FBAGyAW9QgUGjRXiEjEPRRpTp9Qf+yjhxfai79iVyLDiVjHJlJo0LjFtyFmcC5+gooH9sBPSS2hccN91d98xnzzwQ9+0I07bIE/4iOk36Cu3IfPBEAD8FJfPuNa+q25gWtA/IFMQfFVJxq6KqhNjHOfAKA0BpBxUFcQ+KvxQ5tkM6Um4BjASvqaonaJcMScRftEllGdRYri2nfddZebjyWv7vs+fSO/Aahlnmcu45oCsrkG/cu4UBoSpWzhc+rNtT/72c+6qGwUGDiXNvzwhz9MpDSgblI4wbfCEd6cC/GJc6lDGPgO+zPR9ET1k3KA72gL8zdzkMgLsgM+DQGJttI/+AWkKlIBhAkAgMuAxCJ0oQAAOM6cz/wr22u8cl/GOtfDRrIbqUogpDE3cT/qqTUA+9I+bCQVDL3Aac1jvWa9ZV3LpE7BvAVhgPGj9UgErXTzN58zj3FvyEpz5861r3zlKwkCAGMTWzamMMZQ68B+3Iu2Uj/NKX7kv+4jQgXpbUQYE7DIMdSX8S4fU1oena/20s98pzk6TJT7whe+YPw0dI5sjF2icyMLtIQFWpIAQHvYlGKsHjp00Ha+9pot/sdTdvzIEevepYtNmTDRzhk2wo4dOhyAHKQIOFWR2DBlI8xJz/oKAHEj1SUAuKcDDzzyY7JqQaNYHKiLH93uFQDCAHQ2H2L94r2HTfHjJwLiI5+x9vLMP/r/CLKQd4vZTAR/IvrPT5cQlsStD56arXLt8PtMBAC3kUvKsKIiB65ufeUVK392uZ2qqrKhI0bYJZdd5qK28iDS1gQAMsXftG2JtQgCwPETJ23Bgvm2ectGK+vVxebOmWnDhva3msqTVlADAaDQEQAsrzYFQBwrrht3H0q1UZ9urQvvJn8SyOf7JQy5+CoBjXXOVAQAn/HhpQDIAyCLEwAqzRY9BQFgo5WUdnG5sseMHW1FLmUUaQBaVwEABbW77v6Frdu4wWbOvtCuu/4tVta7j/OBWgKAP+o9e7cEASCdw6QjJdTHwdrJsY4AALvEqW+YlZZ0sPXr1tldd/3cDh86ZNe++Rp7/3shUdOggCzQEgSAnbt22mMLH7fXXttlfXr3s/NnzraePcocsSx4jgeEiqs6OGGe0HhN5JgX0ePMIHS0E7cL3n1cl0B0DxQAguI0Tgz+04vrX7T1615077AuxeMF51tRUQD+t8R6lYstfQWAjqUd7aEHH7SXN25yaY969ehh06dNd6SadOB/0OK6CgCO6ZDOZT0hKtUx8u5ceis6xreA/wSjVVh+VFBUZKcqK+zZFSts05bNVlFTbeeNH2tzL7nEPc9rjy4+hCMCQDt3rYgAEHraj7UVilk7d6yo+memBZTTHnCdhzc2fgT0AxghW8wGPVGbgNF6oCMyEkANEB2ZeUWZCqwUuBsmAAhIYdgSDU7Utjb0UxEABB4BQHBPNkMAUNiUIgczdQXgoo6AgkhGA4YAeAAQAAYiVa+HUeqPlDvR2+6hLhZzpAdAGHIKI/cNEEGUO+37zne+k2ifJOIBF5GaV6R/2HOQxwa85R46hvtiX+pJJDNgJiATsulIyROFy/+Vp9pF4JxzjosEBiTkc2yqtATYbMyYMS4tAsfSZgAaUiqIfAEgheQ8YLMijSEAEH1OVDPRlwJOsSOpHABjRfrgNy9x9C3pGgCa/EIkLpG7/KYuFPqXaFskl7kPgJef5gA/Ir81LwvK+8159CvkAkAlRWCrHyAl+HXiWAHuSI4BxKsoghawlghx/FdyzvgL4Nxvf/tbJy/ukw/4/4MPPmhvetOb3KX8iFGfAMD4UO5t+pj+wYYitBC1jSoAdWYjlfsAHkNsEdDEvagn0doATH7bBISjwkEf+ZGvgKFEGRMVDyFG/YN/Q95BRhu/9UEzfA7AHL8RsOr3YfgFLdcXNkBY/FsKEPQHn9F+wFXGmNQAmFs4lnQb2J9+x2bUh7GMj+Dj+K2AUexJNDzjXmkV8A0AaIgokAOwoQg6qIEgW8v4RQ2CMa0xc/PNNxtR64x12YZ836QrwU/cBnhc1p45BjCSsS+JePoNX2SjjPN88khjVg1tvis9AfMYbUZlg2h0kSe4B3Yi5Ql1RWqe8YhdIBJBCABEF8DNefjKHXfc4cgfXFfqKCtXrjQi7vFbig9U4//YTQoUGpfYkb7hHOYTn/xD/zO+NP8yz+BrANmMFeYBlChEpgqD1NQViXbWCUWW677M4YD3Us7gc8hb+L78WaSRdP3A+GO8MNfJt0UAoF85XxvsROKjFqC1C5/CHwDutW5prDJXoriAbbEHYxXAhDGtdQXbYjd+E6nOfE4/aa3kftgbAo/6gbqwFtG/KAYoPQljhHmTdYL1loJP4qOMB8ZFOgIA9kOhB/IV/sPfUivR2j5nzhznY5BO6Dd8nWsq5Qn3o618L/s0BQEA2z388MNurZbKAWsaayJFYw+yEbaB+MRn+CRqHpAB+ZyxTd9QN8D/P/7xj+58+lxpMFgfWa/oB8YSxBvWXOxKWyHtsfb4xDTUYThHz0mNGe/RuZEF2poFWpoAIALkvv377LH582371q3Wq1t3O2fUSBs1dLh1LCxy0uJWVe1A56qKyiQCAOiHoFEHx8Xzuro5V6LfiV1WnwAgy/sgnqKtgy22VBHs2TZss0GKjT2/vv5SXwJAVWVVUqTQsaPHHBHt6LGj7pnt+KmTbv3s0rmLxWoCNQZtJrp1OkQACNe3se1vb+entj+ywUFcLtH/7pk+z+z1Y8ec7Pq2HTusS/fuNmXaNJsxc6bF8vOtkrRj8WN9m7ZEBJdPAEABAALAnDkzbPiQ/harPOnGZ0F1kQPzSMwRjMnaUif1RAMJAOr7JB/wboRNg3GfAYGJH+HNDvUdUt7x2QkAwSzCvBL85OcXWoUjADzrCAAdSjobaRPHjB3VZggA5UuXOQLASy9vslkXXWTX33yTdena1U6eInVekHIhXWqUjMH5iVk1vcmDZ/KQUkOueVjONAIAflUTs+rqKuvWpau9sHq13Xv33bZ/31578zVX2/vvuMMKUbLyRkU4nViu7/eZB0mtnseGjRvsqX8sst2799rIEaNt1vTZ1qFDR5djvaqq2goK8izgiKReKZPrI9pCI4ZodGqTWsAnAAQkgOAn6NGYFZcU2fbt22zZ8mVOiQKyPHt8Awb0S+yhNWmFGngxTSnsOx08cMAeX7jQqQCcVdbbLpp9oQ0ZPNj27dkbAKZx4D68qjSUAKAZTsPAv272+bOBDY5OO60sENY50nRaWVXlSKPbtm+3Z5Yttd3791m3Xj1szrx5Tonj4KFDLt1FRAA4PdwhIgAk92OkAHB6+HXUila0AJvbAI4AlRRtmAMKINEPqCNZZD/ikqv7wbEAACAASURBVI14AAFABOXUBvDwAU1yO/sKANqkbygBQDLTPKhxLzbyAZoBeiVpTBsE7iIrDzGAegIWEJWqB1g2IwH7AC35THLvAsBoM8AEUZ1BPrNiB1wCSgGkpcqbjU0++tGPOqCG4wVQkW6AaHGuyfUlFQ+AA+AAaE5UKZHoqgfXB/AlhYKAeNoGGMV5gJHkceaaijTlOMAm2sWDeCJiJ64wwHGcD8AI0AgwJkUAAB3aqwhU3ROgEWIFx6oApvz1r39NgKTUQRH1HMM1AViIKgY4FGCPnQFXOV92VnvZcCTKXsdiOwBtADhF9/ugPUAvwDrAFCAaBSCZtgN8Yj8ALxX5JaAgUcwAniK70GauQ+oE7icw0m0w5+W5/sc+1Ie//Yh/bCN7CxzWRp1ecBkf1113nQNt9R1AFKoHAu6wt3wDf+ZYgVGkHwBMDUc8q5785ngAWuyrcQzIDDkAIN1/eZNN6ksAoH2QTADPBaBiC0BoZNBVNE65vr9pSaQ650MO0DiEBIQvUkQG4jwRABizFOyFfzDe1e4rr7wyAepBvKC9gKmq269+9SsHmFMADwE/kVunrlKm4Dv5vMYX0d2QM5RWAd9h405kE99HGzp1c21AZhFI8FXmUsY79gG0p98YQ4xl5mEV2sH8hyw7BAe/PwGE8UeBo9Sd/uA353BfCBGMH4HJnA+QDyjNfXz2vtRE8EGi5JU+gz4iqhyAn7Gj/pRPKdULxBuk5wHv0xEAWCc4T+Ob/oXkAakkTAAYN26ca0cuJRMBgD7005CkIgAwJ0HmoT/8tU0EABFg3vWudznQGXtSd8hyrKkA/PglvocdxcjGPwFWsI3mGIAX0uhcdNFFSekwNH6oL+sE5ADAfIoA/T/96U9ufgmPZ/ocGXyUYUQAwsbMcdyLOS2dLakvaxn9S1FUvuYkSD4QBRpbRK5gnEN4oG3M3/IniAkQ15RaRvfTuBFRh88Zt4xvkc6wHf+HeMGc5aep4P9an3k++PznP++UMDQH8Bt78gzB3CMbNLa90fmRBdqKBVqaAMB4Ytxu2brFli5ebAf37LOhAwfa+LFjrHePngasSIQxUAAqAG4dcsrHwa5sADXWbocBQGtDNTsBIBnAow8CBYDMBIBMeFQmwD0VoSCp3xsIjGbynfoSAPxrCcyviqddOFlxypavfNaGDBlqw4YMdcCTIuTYUvQ3stMBS5lskEtd29v5aQkATrYi8Fxf5n/l6lW2acsWO3GqwoYMH2bzLr3UOnXt4hQAXP71UNqpFicAbN5oZWUoAAQEgJrKE1ZQwxgtCtQ1iHRPQQAIw3259HXYr7OOH2aJOLEi/ZjQrJA8bzRs/q0PAQC7QGwvsIrKvDgBYJMVd+gUVwCAAFBk+fkdWl0BYFl5oACwftMmm3nhbLvx1lustFMnYx6I1QRtbhwBID1BIyIA5OaJkvVnPUTGvGePnrb6/1IQ3vuLXzgCwNVvusrueO97rQRVCXfJgBbT3AQA3tEXLXra9u7db+PGTrRpU2ZavhU638FnAJ8SCgApSAARASC3/m+to7IRADqUFttrO1+1JUuesddfP+zeK9/whovs7LMHtBn5f7eGxhck3qGXL1tmK1essKL8QhvQt69NnzLVjSeIAcUEocSPbUoCgPovPI9GBIDW8uz2fV/5Ec+ShR2K7dDhw/bihvX2wvoXLa+o0CZMmmSzL5ztGukwF+bhKAVA++70eMAq+28Euwn3afeNakQDIgJAI4wXnRpZgM13AEOANApABcAtwACfC1QHYAXk0YLCbyYggTxETrNx78vo8v8wAUCy8/wm0pFo7EwpABTlLAUANu2pI6QFgHiimwXCCIBWhDiAKLmCicr89re/ncjxzjXZhPzqV7/qJKkFOvEZk6sAEQH8AAdEeArkBqQACAMwCxc+B6RU4XqQAZSvXAQIAY7cm4dSXfsTn/iEAzEoqgdRmIDM2vwRkE3UPS9g6gs+B0QCbIYEQN8BNIlkwHH0Fw/1gCmA54CAypFMnxCFD7GA/wOmcg3yWUv+XD4C4AQg6CQt4yQGtVmRy9SXHHSA/QBXIgUAFgNKNZQAwHUB5vAJ6oidaANAHSAcpBBASh9slO3Up/g9QBoAKtcQMISyA/nNAYYU6U+7OIYxQV/opZW2c08IDqhHUATMCqhX/2Jv1BWQ0FZkPLaFcBC2N+MIZQM/kl9y19hQgJf/8iygmhd+wGKikWkrx5AqAwBQYzdTFEAuEQKSm/eJQuQVVwQ/9wnLv0muHRIJChiMX6lPMDbxQ0XZ6lx8+/zzz3fkDq4NEAhIiE0BqQHKiQz2/c7fIAXcQEqf3wKtAQfpY4GY6ic/glipOiDjMH9hc/UFwLnICg1ZPXy70F7agc9wD+qCn6AgQlupJ5HxYXvqGvgwPgkJiPOZRwD/8WnJqGu+TdWv+BnzNsfqYZJxSV+oKAUIhALqwj2pI58D6kMQo+g4KbZoTPKdFAMuv/zyOpLxUgAQAcCvL8oWEACUUoQ2QCLwCQACidP1RWMJABB06CMRAGR7EQAEIDOW8Wd+WNcgvTEXa16Rv8nOEFBYl+RXEH4gVNE2AdMiZml90nwGWP2Wt7zFkVGkHMCYYi2EUOIXovlRAVGqGb6jrswnKLdoffCVENRnGs9f+tKXXMocpRGR+kJTEQBE2pFiB4Ql1hYVlBAgGsieWuflcyIQoDTCeN+6dWviOYS6QhhCFUDzOOfTXn9MyI9Ym1D9UcoebK8x1ZDxHp0TWaAtW6ClCQCMVeZz5vH1a9darKLSJo0bZ1MmTbR8Jy1ek5IA4NbAPMBTQNHWIwAkRW/FOzbdJm66jWT5g4MkQznjG+srjb1eaUmJixqiEAW8uHyJVVfX2AWzZlnFyVNJ0UQRAaBuXGs2AoDz4zgJoCYvz/YeOGArnn8+oQIwZ95cGzl6tFMBAEQLA/4RAcAfIW2PABAExxL9HxAACgpQAIgIAKnnNUmERwoA2eZ9EQA4rrKios0QAHg/Wrq03A4dfN0mTZpqUyaSsg9yv1lhQaEj8sUgMrnFsK4KQEQAyNbzrft9KgJA7fMLKQBidujwIVuy9BnbtXOnU627+OI32MBBQbBCtvfzlmqdnsVIPfXA/Q/Y7l27rF+fs2z0iFE2avgIl6qiEsWTOOE0k6ZM0vNeDikAkp6TQkMgIgC0lAecXvdJvFuQRhdlrjyzV3fvssXlS23foYM2cPAgu+LKK6xXWZmd+j+sA2WYiADQ/n0gUgBI7sOIAND+fTpqQStagAmFDW6kuQEG2IxnkwEgG2BSAJkPhvrVFTEA2V7kkwGvKIrmDBMA/HMbQgAQKAIYAUAHAOhH4gsM0H34m2h9wCflawYUAHAB7PZJDH7dBNxyHyLFia70H2jZwETqPFwABwHgBMwQkQ0AwfW4lwBrP/JUkYwCIa+44goH5gjAB5AGgKFwDYFQgM60gfYInAHAI0WBHrx9UJbzZSvqAxiLVDgAJNHG9DHAPqCg/2IGqA6AIuIFbSPvPUQHpUXQxpSiTPlbwBX1QXZc8s2A26hNKPJVQA4y1wCaAobxvZdeesm9VIg4IfID6Q0AH32QnL8BJQHDFfkvgkqqIcZ9icIFaOY62JHzeKmFySxgSnajbtibenMs5wMWEbVN2yh8pu/VXxo7yE1DzKANilIHUGb8+QVSDGNDfQiohw/K3hAABDwKNPf9HslqbAFRhfqg5IFPct9sAH+277kPEuyAzhxLHZHJZpwr/Ud4HOHH6mO+g0wCSYXjKUTefvnLX04oh/gEAMBLAAORfEReoT3YQ+MJ+8vf1OdE8HNdtYm+XrJkSWJu4nP5rR6sBLLKnpB/7rvvPldP+hEpdcYD5/r+kesUHiYAkJ6DOdNXTeFaRGcz5qgH4DP+Ql9jS9WVlA8A0Yxfxgq+i7IHvqs2hzeMuTbXVD2QsQeIVl8y1vBT3w+oG2AvkdDYmf4AjEUen3mD+qE2oMLxSmXhz8OMKwgdGhciwpACoL0SAGiLIuOxGXMnQD5Fcz7/98lIkHMgRbFmyu4/+MEPjBQ4fmHM0E/htQL7ci6KFFo7qAPKGqjV+AWZfBENuBbXRO4eVQnGieYtnaO5Cl+jziJ7sCYxZgW+40NNRQDg3vJ//o/8P+u15j9kJVkHICD684jvW7RfpArqLPITBD/mAKUK0XqotUdzu9LmYOs3v/nNBqFJY4VjIUxALohKZIHTyQItRwAIovpPHD8RSLA+8bjt2LbN+paVuQis4UMGW+XJUwZkUEcBwIMOAgJAbQlL0Lv9VV8SIDlOPX5i7QHBBmztrqwfoaWjUn2mGjQkBUBYLj3bNerjb02xoax5N68g317bs9vWrF1rs2ed74CnLp06J+REsxEAUtnPb0suZIV0G/GNsX9SHbIYt773T2V/SdS73x7ho5r3scpKe2HdOqcCgOLCeePG2bSZM6wjz7M1scRzQ1CPQI3ML3mNzMGeqvmkADhx4qQtWDDfNocUAGKVJyy/Js/ya2pTAKAA4EaRV7WMKQEy2Dxs77qR58lHBOM9xY2TxnVTRP+r0sn3z3cS+bWl7RMAql1QRFeU8ZymtVnjFQDU26lGS7JqQrjrk925If2UbYTWZ/Zsu8cmxPFjIgD0sFXPP2f33o0CwD67+k1XBgoAcQnzllIAYJ8Qcu6R14/Z1CkzbNyYiVZVFbP8PFQp0YkJcscnp+Co7bPwfJY+nUfb7ZvTuWbJBAAB+vH53iWAqXLS/0uXLrGt27ba4EGDHHl70OCBwZoQTxfQmjaqRr2vEMWamEsN+8jDD1vFqVPWq3tPu2j2bOvepavzV54lOVYpAFLVObyuuff3NI1LPP9430cKAK3pCafPvfEj1IV45jpVWeF8sDJWY0tXLrcNL2+ybj26u3RSSs0bq65JBBkmPT9mSeF1+ljs9GhJRABI7seIAHB6+HXUilayAFGWo0ePdouDADlAL8n+AjYG79jpX7S0KQ/4zGY7kxQ/XI+oUT8FgIgBgAu33HJLVgUAQBRACSkAUB/ux0MmIHS2wvnIBwNWEB2tSExF/2d7QKW+AMSAnr6sOQQAolMpAh4BF5EuVsQroByfEWkp+8nGAub4rehSkQ4eeeQRR2zgfNoKoAewBxCsaH3OY3EHiAW8wEaAdwAVRKULhE4FAPo2A0TlJU6ACEA9ctYUgTK+AoDsR3QywJKOUY5vABSBXQKnIWDw4E3fATpBLEG9QUVgK9H1gOwiagDkIJENWcMvXBdJZvpVihMAsxAtwnLW2QBtfBOZa0WIcx+UESBd+OkGpACALLmirQHzAeLSjQ+Be37dAUCJ+tf9AOMgLYjgwLHYGxAKuyh3O+MKoFz9olQDvnS9xiH+yrjGJ7AhaRFSkVWyjZ1U3xNJjHICyg70NQQgAHLGQtjXJDuvOUR2ggBA3m0BnAD1Uijw74lvU2+RTASokr4B1YB0vi07MK8RDYwNAMmRAQdozqXIr+krwEjJ0DNf8Bl+ilJKGEDNdm1dl+vgx/gQEd0q9Cdj/957700oo4R9H6Bf0f74CnbguqQZQWUi18I1APOJOj9w4ICbA/AZSCkAvowlro3Chf7m2vgewCo/PjidbZ3ge9IxoKYi0JzPIADccccdif5UlHwuCgDZ2ppNAcAnSEG6Qj0Df6WNbJRKAUBzgUg0EC9QoKBoLHM8qgrYU+tKOOUB14GcA0lH/Ua6ANYyZL1EiqBe+Bz21b2VsoI68D1qFhAH8EH6knEFMcafV0knUF5enqgP92ItkaqFn1JEpBB/TdQcRrtIZyDVFn4zBrh2UxeUDVjfuTf17NOnjyMAQGhKVTSmOIf1T4XUC1wrnNLCv0Z4/eee+AF24/8iBkBi4/kmnIKlqdseXS+yQEtaoEUIAGxWIUkcM2MjavWqVbZkyWI7eeKYnTt6tI0571zr2rmzxchHDwEAtX82jmuS4YCmAcpTCbvWWrwOAMlXTXNjd5MwQJxKKt3v/1zTYTeHzxBVBAHgxfXrbNrUaa6PrLrGEQDiWUXr3LY+9suFANAc7WrpawbtDCxT2+Y8QwEgv7jIXt25055ctMgOHD5kZ/UfYG++7lqXBqAGCW0XRRsUki4Aqqk4/DYzvpq1qeH1j2cSngGPHz9pCxbOty0iAFw8w4YP7W9VJ49ZQSzP8kgBQM3yA9A2XV/K33MZQtkII4EFvEEUSj0gKwW/dcc0es5ZLZPmgKSGpIJ4gntLASBIAWC26KkVtmbNRisp7eqlAECFqKiFUwBAAOhtXbt0TpiovHxZihQAnV0Od0cwob995opMk0jJkjRjeX/U1zkbQgBoaEe2j/MSZCyXASdYQyFi9erZ3Z6HAHDP3WkIAAEPrnlTAMRsWXm5LV+23I4ePW5Tp850BIDqKpQdCkJMPJ+4d2aQNtqHhzWglu6hpCZInZRXYycrTjgCAHt8vGvNnTvH7UWm2v9qwN0afIreH0+dPGWdO3eymqpq+9sjj9jGDRutMD/fzj3nXBs/dmwC8IcEUBNPXZHOQ/39RJFNM61tkac3uPuiEzNYIPFekJ9vFVWVZvl5FsvPs03bttry51baUd6tzjvPKcmWFHdwxBbtRfnBFomlPCICtAt/iwgAyd0UEQDahdtGlWyrFgBAQv5fIDIb3Mg9I/PtRwynA1IBAgAtACqIHAX8EHCRjgAgwLchBAClKAAM5ScbwB0mACjHuCLds/WLCABED/uRs6kIAOQbB8ylsNgC/AO2hEvYrj4oyP+JEAX4JEKf69Bm8r9DgpD8MiAVQDo21/WQhQZcyhX8p17pCAAC1ulbXiK5l4gNao9IAAKowioRgItImQu4VRQmbfBzvWdSACDiHpCU4hMSACQpaivgP+1PBehk6mNsjK2xuRZXVBtQlxBZg7FBW7CVCBfUhdzrgJmqR9I2SPyBKlwfEQAEgIoA4Ocjh1QAUCfFBa7L8fg7KSIEQsm+ui9/Aw5rrCpCXfbPRobINhbUB9Q1rAziR7brOuHP+JuXRPxYuef5DAIAP+GyYcMGp9Cg+vOb9kGqUfqNMADNNbgmpBairCXnLzWJVGk7UrVbdeeeAKsAoCK/oPoAICgVhlzspmPCBABASnxQL8v8RgmDehLtH57fIB3wOcA2cy0EDPkHcw2f5VpE2oHw9fDDDztCA+0mBQAEC/mP8qrTfo2RZ555xpGqNE/ontl8DICW9UYkH85rzwQAxqVsgE9AHtKYF5Eh3B+sEawVylMPSe5HP/pREuGIczSf+kQkX9GENQFlGpHi2HTBB1BnoLA2MGcxf1MXyES33Xabs7f6NlV/hecs/ua+KPzgmyLxNScBACKGCBKZCABaOyBmKaWBSAqkLmDOTDU3+XOU3z8cy31RTYGkxLzB9aZNm+ZIGg0Z87mOx+i4yAItbYGWIAAoogqs8ND+A1a+dImte3GNk12dOXO6DTx7gBUXFlo+USqAnm5/OQA7tIGaC4DYFLZr7g3bTO0Ig6UOPmuphqcwniMA7N1tL66rJQC4SKIsBIBc63ymEADcM6ki/+NkAAgBEACQ+j9RccrKly+3l7dttYLiDvaGORfb8FEjrYho3jjVQsB3QACIe6kGSCOcNh0B4EScAJBQALh4ho2IEwDyQwQAFADSuWl9+ji7v5OLPk4CUExxkrS4Dzi3BJicDuBuywSAGivrVWZduzYhAUAD3k1gvjPWlwDgRkrTMq6aYlFoxWskEwACvk1lxSnr2aO7rVq10u695x7bt2+vXf2mq0IKAC1FAFgaJwCcsKlTptv48VMCAoDxrph4ynZAsStNIVHTiv0R3VoPJaQ4QVEyZidOBQSArVu3OBI7704E7bQ2AYC+4t2tsqLSOnXsaK8fPmyPzV9g27ZssU4dO9nECRNt+LChtc+ZbupJfu4M93cdxYpGrL2RL0UWaKgFtOTWEGxJarT4z56DBxwBYPurO2zA2We7NAA9e/RwChcuFUu8tEQqqYa2LTovvQUiAkCybSICQDRaIgs0wgJEjH7uc59zG90ADoAEgHSACNkIAExGfsQiIAEb94DjipwjWjesACBgw88lzrWQQAZc80tYAUB5wAHwiZIOR1iGTUEbfAUAHuAATACikFDOVQEgEwGAa/BDRCbKCQA7ACyALch0izjgy40r4p76Sy6b4xQtTTTj4sWLE1LzyBsTqY5dAT04jrzPbOBiT+5PmgDAOz8qPJtr5EIAoK5E6AJa+RGgXJtIfOTqicBHqcCXAvfvTZ35oT/wtcYQAIgWB9yhYFMAUeyA79ZXAYBrEHFN1LPyQiPLThS9XiCwJ6QWbIUiAX9jf/rkQx/6kDsuHfBZXwIANqLgO7/73e9c+6iXAFP8EJlxfJ/+p+1+8QFmCAFEv8sfsoGz2XwlPC7Vbvkyf0v+nc+oO+2RfD3R1B/+8IddVLVfUJJAkQPfwq5SxEBiHmUBzUPYEolzpM45LtXYF1h65513uvmEY1AQABzkvoyVdP2ldmheU6oF6oeUOuOazwCw6ZuGFD+SXAoAPgGA9qIwID8O+4/IU0TlUw+lwEDlAXJKKkIE9Qz7ANcF8Gc+JZIdxQsKfYU6BwC/wFXk4iHECJCF5U9ueaX78O2QzccgfpC6hN/MA1zDTwHgX4sxjT3wY46jrawt9SE5tIQCgJQSiDaX0ob8P+wj2BRfpK+UdgTSgJQpRCZQahr6k/Egfxdpg3G/ZcsWpwLD9yIrsWYozQJS+ijSqN8gFJFehEj+dCl9qK/vcz6ZCBUSiCGaF9sCAUApbfw0NcyVjDNSFkhJIN1YDY8vKbH8+7//u2sr32Nb0g+gUMMaF5XIAqeLBVqaALDjle32+MIFtm3rZjvnnNE2a+b0IPqfFFmxWBD9Xx3ES7cGAaBOv3qS7S3V576gdq5genPUzeUVhQCwfp1NnxIoAOTFVRnS1Ss7iFtb0/qAw83Rvpa8ZnJbg9z1aCmQBqBj1y62ctXz9uxzz9nrx4/Z2AkTbM68uda5a1erOFUZjAW3MEsBICIAOHM4k/iAcesTANxeQDwylpoVoFjYphQAIgJAS477xt6rPRMARAZxKQAiAkBjXaHtnC8FgBQEANK1EXjBHpreO1uz4krJWVxYZNu3bbO/P/6E7d65y87q08dmTJ9ufXr3TiIAaAXJ9bkr4rO0Zu+eufdORwCoiNXYkuXltnrNGuvWvZtT7mQslnYocXvIwhciAkD79J2IAJDcbxEBoH36cVTrNmIBJJmRm1auX3LCA36y8c/Dk4CoTMCONsnZPAcQveuuuxy4wSY8wLFPAKDZAh/e9ra32W9+8xsHBOVKAAD4ADiDAADonK2ECQCKBiTilcWxKQgA1AGQQLmDFflJFPfw4cMdQEM9Ei9zebW5HDkWOylvMccBZD/99NMuNzgLNvYiSvcnP/mJsyt/iwBAtLiAUIAkolCzqSL4NstGAOBa2Jv7AL4CqOnB3pfx5pqQAXjYAECcN2+eS0UASK2HcEXLivAgYFfR7+QYV15rrodfpFIAANhFpUIS8twXcEYRyn77sgGSHAsBBiKM/BBQlPsqklY+KwUA6k1/Q4iAxEJpKgIAfYt9kdgHYOO3Is+pFw9x/M1xtBsfIz0FQBfs6xEjRjjfUJSuzs1GlMk2jvS9T+Lw84VLCh8fB5gkUhj5faTl6Rsik/fs2ePqpah8XRMpeQgAIi8IJOc8AGD8ReNEqRAUwZyq3tQLAA/QXhLv2ISIdUXwpuovnwAgoJ3rE0EN8UPjHB9dsGCBA9vDhJNsdsxGAEBa3idBpYrGxhbMqZ/+9KcduQG/5QdgPBMBwCdqKKqbz0hBACBN3bgOEdeQLwA9Kfg9eR45lj6C5AW4nCrCPdt4w67kUkehQfMHbQEA17kiKxDVTf8r/QJ1EQEgl3WJ41H2gDQjkgWfIVsPUC+Cg+7bkBQArEf0AXMFPg4RIx34z70hToTHNf0GsMwawJxP8VMAiACAvbV+iShAehW+17j6/e9/bzfccIO7Bus66zt1hJxHef755x0BIVNJRQDgeNINQEKjNHcKgFwVALADdfnxj3/sUmDQTpHCWLPoj1zbqnmc9vN8gR211mFDFADou6hEFjhdLNCcBADNq8iqFhUUOpB/1fPP23PPPmv79u6x8WPG2ORJE130f14NBABwgljwOx4+2NIKAG5+RU4z3sH8rqquDt5naoBrA4JUtnUum38EgG7mo+oDpme7X0O+hwCwQwSAqdOsmwgArn/qXjG7hHvyOWcaASBovXwrUAAgb2vP3mW2bsMGW75yhb22Z48NGDTI5l4yz8r69LFYPOK9VQkAvbrYvDkzbPiQ/lZ16pglKwAEIHwqV26IRHIm4CVhA29s4oi1dw+HYza3fEbdCPfUBIA8W/TUs7ZmzSYrKe3i3nHHjB1lRcVFrZACIBUBYHk8BcBGm3nhbLvxlluttHOn3FMARAoADZleczonmQAQRCdXVVRYzx7dbNWq5wwFwf379tnVb7qyzSkAJBEAHCmGHEBRyHROHd+WD0qkAKgxBGlOnDqeUABg7wACAMqGbYUAUJCfb/l5ebb+xfX2jyeesGNHj1n/fv3s4je8wUpLSiICQFv2tahuKS2QjgBQZTGnAPDSpo1W3KGDzTp/lo0bO9alAWAfX/uDEQGgfTpWRABI7reIANA+/TiqdRuxANHERJMKjAEcAOzRAiGgIbzhFf5bMt1E+AIUCGgD2CHC1D8+HFlaHwKAouuRfEeCPVthwkQBAAlfwFSBzigAAETlUgD/pAAgkBIgis9UAIG4HiC2ojFpczaCQS735xjk7YlypIQJALItagPvfOc7c72kOy4bAcBtWcXl7A8dOuQAJcgT9Dc+Q3/QXuzikxw4D1AYwISI1He/+90uPxhF/S81AUnKA07NmjXLAWqUVAQA6kIE66OPPprwWV44Hn/8cXdO2N65bNSSNgG7KZKXaxAtTtoDXZM6Yiv6V0QDomkFtuVqla00TAAAIABJREFU9EwpADRmnGxZZaWzA3Lh2BvbhgkX6htFBwMgcn18/fbbb0/I5GeK9s213joO24ikoP4DzIWwwryBPD+AOUW+IRv6fUPf0ibsClgvRQeO1RiDhCECgJQyiLxnLGCfVGC3gPubbrrJpc2QOoYi5evbXoGuUt7gfKTW8YN0aheZ7pGNAIByAb6ol+ew/2JDviNi/4c//KGzQyq/CNchPBeF7aFr8DkEJEU7cz+IE4wHkTDwScBlXyEmV7tSD4hEDz30kBtHXMNXAJB9uFd7IAConyAUsCZkK6w7kHUoIjpIpSLbuT4BIN08R9Q6ID1+wbqLeoVSieCvAH4i62S7n/89/YTyhghPbYUAoLX2k5/8pCMBaH2BUAEBSWSoXNuq8aR+ks0ZF5ACWHuiElngdLFASxAAWOM7dSx1EpRPPP64IwAU5eXbrOnTbfjgIe7/PgGgTv7uFjQ2mW3dnB6L2QMPPWhHjx2zq950lfUqK7NnV6xwxNBrr7vWNmzY6FRygueVaqekM2fOXPfMBamZwlxZVVXpnnHyDSWnIiMneEFBfgDkVFe7nLPuOc5ro8gBPgFAuEmukWlNYbIwAUAKABA0XOr3FCUXYoNOO5MIALSZqH/3O97btL/SYlZZXW1HTxy351avtpe3bbOuPXrYvEsvtUFDhjgZbUfcDC5gLZoCYMF827Jlo5X16mJz58ywERAATsYJALGigMyQH4xWfCXJieOdnDU/spfmIzEOPJwwE9EkuHYyG0W2zcquaYoBUqvNkLhaXQJAkVVUZiIAFDLj1J7fzPhoVVWIABAzK1/2bAoCQMeIANAkPtK4iyQIAMwaEM8INnEEgO6OTEcKgNQEgOBY3sWleufGV5PkepbqRsyWladPAVBLAAhyxkelHVsgaSIO+p9/efleCoAtW1zwwNx5EADahgKAe76KqxYtfnqxPbtsmRXkF9jUKVPsnNGjk5Wm4mtRfYiXEZ+lHft0O666PxxdCgBmWJ7FCgtsyyvbbEl5uR05dtQmuGC8uVZcVGwn4woAWgNSBfC0Y5OcEVWPCADJ3RwRAM4It48a2VwWgABANCuLAZGEF110kZPOldSwcn2nIwCEgQiiqYlglew90drhFACKWlUKAEWGK4ey31auwwsMecMBpQRcKfo62wtNmACglyCi+ZqCAKBoICKSsR0gkKKuc+0zgW+p2iL7XnPNNUZ0J6CnnwKAPOkU+g8CAEoB9Sm5EAB0PUUAA8LCPCcKmCIgS5LgAIj0GT8CHjnmPe95j33qU59y+cEoHE+9JRMPyAiAnYkAAPAkpQXl0OZvbKO0An77s/kHx4oAQF3oC58AIAIMbYHMgA+KHNNcBADVn7ZSsPfdd9/t8tBTJB2O3RS1Lb/GD2kzIN973/teBwY2pWy1yBvYCIDxZz/7meGDGsMiAikvuXyTOvMZfYUNAdCZW+jrMAEgkwIAm+74rO4TVjYQeQDZenxCKRUaykZX1DwRwPgr10NpgWhvXnbro7aBLbIRACA2QV7gvmqj788iADCOUPzg/gJBM417kVY0X0lJRPML/qL0DfQLYxGiA2sChBKADxXmaeb4VOMt29wTJgBwvE8AUP/xOalolAJA7WZ+RfEiV0ULIu7DCgCkWIDUIOWRxigAaO4G1GdNyVYgy+C/lDBxw38hE+HEbSgjjV0AcERezSD6VKl3dD/1I0D4N7/5Tad4ACDO2JJKAYoOKCKE04ZkqrPUTphrISJJdQefox0Qfpq6kEohVwUArTkoZ6QjANR3PeCaKJgonYPmsD//+c9u/opKZIHTxQItRgDoVGqHDx+yxxc+bi9v2GBdSzvajClTbMiAsy2/BkA5Znk1QX55ShDV29wRvHV7sSpWExDTLCAArN+wwd5+++129sCB9tcH7ncKKu941ztdCrGX1q+3eZdc4tbghQsWWL/+/d3afZ9HAEACnOibqspKl8pG83fH0lLr2rmLVfCMHAJB3bOcNqPjJmgVAkC+2XYvBYAUAEQAyEpGyCF9Qsv3cGuOXKL/8xJAOZu21fnmCACnKits1dq1tn7TJissKbE58+bZyNGjXWUB/RPqCnkFtcMioVfc8DaF39/xZd51Thw/aQuyEQBi+RZz1Yk5AkB9wZBUQEtSMLnSTYeaV6sKEvcezxFb1p8SvZKoYUoCQEWeLVq0wtas2WglpV1t5swZngLA6U4AcB6co4P6uis5nnKaHxaMT2aN2tzkvLf0qkMAuCpQACguFr2ojREAWmc9P83do+Wal5RqRU9oEADMTpw8YUvLl9jWJALA4DahAEC1q1HIMzMIAMvLy92+08TxE2zMuec58mbi+SsiALScP0V3apQFkggAATfUqnFyCADbt9kz5eV29NhRGzl6lL3xjVc4pQveNXi3iQgAjTJ9q54cEQCSzR8RAFrVHaObt3cLnO4EAPqHyH8AH35rA665CACkT+AeALGAakhDp0sB4INxgA6pwGo+Y0OGfN+kVqBwLGAqEepId3OMCABEften1IcAwHUFeCInhD0BpQFLII2gtHD48GF3jAArRWAHG1l5LiUCQBKpJpQagN+AUiIACLQFYAR4RNZeUs/8BoSZP39+AkA7XQkAfj/K3kS1I8+O/yKpD4DuA4moAAjIBUAG/PzlL3/pbCgyT338I9WxXJ8o/Pvvvz+huOAD7ACN9DMycOSEg/ABaMtvUkK88Y1vNOTWNU6+8IUv2Be/+MXErTIpAGzbts0pSWgMpALglXoEYgdF4H2vXr2S7uG3TdHsIqz4edflexp7jGmICERU5wpE617ZCACosVx++eUJokC6SG+A3a985SvustQZH4CYEAaGdd9UBADmKOwoUpUi8plbAMmxF9cWAUC2iQgAeQbgDAGGMcUcd91117kI+WyEENRkAJaVygN/YLxgcz9aXSkAIFOlSgGQzi9Qj2A8USCIfPzjH08iADB+6O90qSLC4z0iAAQWoV8jAkBjV47o/LZmgeYkANBWARiFRYUuB+tjCxfaoX377ayyMps+cbL17dXb8gH+ATpqyIqu0jqAgSMAFBZYdVwBYPXaNfa22/7FxowZa7/9w+/spQ0b7PZ3vMOeWvSUSwv0yU980gH7v/71r62ktMRuvPHGhALA2976Vhd506VLF7c5Dllq67Zt1qVzFzvnnNE2Yex4696xU8po+jABoDX8BnCaFABr16+zGVNqUwDkSgAQINyyoGxrWCrXewaIvaTxHQEA+DyfdABma19ab6tfXGfHILxfeKGNHU9Kp5JaBQD3rFeQfDMienPFV1NUMyMBYOF827w5UABInQIg32DsZCYApO/9gACQXPm6BACB/PHKe2SZwI6p0w/k2iONPy65/nUJAMVW0ZYJAC4lVnOlAHAdFDJxtjQN0WzhGywiADR+hEZXaAILtGMCACoAqE89s/gZpwAAGDpp4iQ7Z9TorAQArdVNYMHoEpEFmswCmQgA217bYUvKl9rh11+3/gMGOAWzbl27WnVVdVLazkgBoMm6o8UuFBEAQq8/sfAbTIt1RXSjyALt3wI+AYDNfvIR1ycFgCIUJZXrpwDgu/e///1ZUwAARnAsagGAFn6RAsDs2bMd8MmxgJ7IbN566605dUBzEgBUAUBrVAqkAACYQ/1+9KMfNYoAAChHXmOAXUVuCiAdM2aMQTgQ2I4CAPLc9SnZCABh6XD1M30AkETdVC9yLgMwEcH517/+1eWCV5Q6dZIyAvXGTgKkFVVOdBU2VL5qrkv7pBigdgH4IyGuKHOlABAo7Le/sQoAisKXAgCEBF3TVwDI5T7UK5cUAKn6D8AQewMGarwgkY59AKOxB5v5EAVUIKBwHqA7Ev3K6V4f/9CxGufcn7QHANX0pyKVqROg6CWXXOLA/7KyMjdOw9HG+O68efNcnUVu+fznP29f/vKXE+ScTAoAtBECANdmTKQqfKeIYMmfE1EMYUHy51J20PnpCADUkXbu3bvX/cZnaVM2oDedjbMRABYvXux8RMelAnqp69e+9jUX3Q24wHiBUEMfK41E+P6MFa6luYN+4zz507Fjx9y5fC6ygEBpyFMoNmgueNvb3tboFACQgLgfYzaVAgD3evnllxMKALSHz1ibJk6cmCA9ZfJl2kvEO2saxCSN0aZUAFB0PTaBcJKNEMKcCCmH+sjOpFPgfFKsqI4iACAtnYoAoHQr+Anfcx79KbUPvkedg/WXccI8AGEFwhh/48dSbsk2HyjVh1IAyI9QRCkvL892er2/r68CAGMRogMKACLb+SkA/DlMih7pKqXxQYQv85TszPwWpQCod1dGJ7RxCzQXAUAwDtFXhYVEnZitX7fOHpu/wKorK23owIE2dcIk69axkxU4hWCi/4Mox6C0AgEASfbqaisoKnQKAPc/9KDLzf7Pb/8XGzhosD348EO27qX1dv2NN7i2PL14sfXs0dOOnzju1jLW7enTpttv7ounALj1rTAgnAIAc9o999xtEydMdMS6vmedZePHjLWenbvWIQDIBvWRom0ON4MAIAWAehEAvMj/CM5LehtJAKLOu/PMqvD7ogLLKyq0DZs32/Lnnrf9hw/Z9FkzbfLUKdaxYyePAKAUAN4182vl4xviA+kIAMdRAFg437ZAACjrYnMvnmHDhwYpAApIRVBDCoCAAFATB+HrKgDUjegOwf3x8V77aWL8J+WSqAX5s8HHDbFBU57j3pOUI9u9O0AAyLdFTz1ra9ZuspKSLjZz1sy4AkCh5eW1tAJAtZWV9bauXTonlCTKy5fFUwBsspkXzrYbb73FSjt1zj0FQB0DpmOkhBUTooj/bL4XEQCyWSj6vkUs0B4JAHGyGASA6soqK19KuoqAADBt6jQbMWx4dgJAfMpK9xzTCO5di3RbdJPT0wL+O4JSMDkVpsIC277zVXumfKkdOnzYynr3NjCesrJeVlNdEzxLxtPARASA9ucbEQEguc8iBYD258NRjduQBYi8JZKUiYUFAXANcBYALxW3JhXQ6cs2K78zG2IAB4D6REr65wnwRaabyJm2TgAANAG0AawSMIeNAKJUsAHkB3J4S9r+7W9/u/385z93hxw5csQBLoq8DAOIvn18kBBAg34Q+AswpO9RACAKSRH3EABuu+22enlXNgKA24qNxRy4JEBQwJGiWH0SiGTBkaBG6p085URO0j5sBPDE/7/61a+6POYU36YAtdkIAIC73//+9931KGyoIkPfvXv3BIgsI+QCzL/vfe+zn/70pwm79e3b1wFlAObZUgAQCU/RfbLdL1cCAIQD7K384NhNfqU6+QAe/vXSSy/ZZz/7WZfSI1yQBcfe+E9DCn3ED2oCd9xxh/s/4CRgO2Me8JNr0/9SpND84c8j+DMEDggEijynzviD5pFMBABA4WHDhrn7plM04DqAqqTDEPiJ3VFNoI7p5jA9HFNf5QIX6C3/1Typ3/W1ZTYCwCOPPGJXXHFFwhaprs+9UcBAjl0EG8Dd1157LW3/hhUA1B7ayZwEcURkiXCO+FtuucWNYfmAgN9UhJts9oBoMHPmTDdeJTcLAQCf0pyoF5NUBACiKFEkUL0z3Y/6ok7CHOcrrABaE4WvdUj+gCoF8w/jjuNZA1ElYU30+43jpQAAAYOxB9mLtSzb+Oc6o0aNcukNpNyBsovIbOHI/HTXk//7KTmwhf7GzhBC8BGO1RhkDECy0rzL/bLVWese5DzUBUSKagsEANqLbzPe8SHNkbQXEF9pfrRGZSMAYBeRUiAVaPyztpC+AaJNVCILnC4WaA4CgL9ZWlVdZYUFBZafZ05+tfyZJRarqrZRw4bZ9MlTrDgv3wHgQX7jWpnjAETzCQGBxZsTAATArKiqsqLiIouh+HH/X2zzK9vs7e94hw0dMcx+9Zvf2MubN9sNN95gzy5fbs+vWuUIai/EickoAwwYMMC+9a1vufn24x/7mFVVVllRQYEdPHDQFv5tvsvXXHHylPXr19euuPwK61BYmJQCIB34n26juTkB9oYSAFJF/qeTh8+aRuB0GWgJ703WuKiCcNKh2GIFebbt1R22qLzcEQAGDRlsV1x1lXXt2i1hAVIB1CmOANBwGCItAeBEbQqAXr262Nw5M2z4kP5WffKY5UMAiBWZxeIKACkJAGFwN8hJTl2T+zysAFAr8B+cIPC/rUAwdSQIkrokFquJEwAgAvgEAFIAbLKS0i7u+XfMuFFWVCwCgOcTDe/KnEZKVRUEgDLr2qVLFgJAJ8M38wzFiTx1RfI96qT4SNVH9VUAyKkZZ8xBEQHgjOnqtt3QdkIASPU8AQGgsqLS7v/LX2znq69aaYdSmzljug0aNNgpAwS6PAHnNPF/rzfS0ZTCdKa23YFR7U4nC/hpK3BawH/3U5Bvr+3Z5QgA+w4ccAqsKIqyh6WUvBEBoP16QkQACD2CRgoA7deZo5q3vgXIL37zzTcnVQSQACBEIJj/pQ8WMBnpb0ABgBCiu5GCV45p5KK/973vJTHPWIgAHoh6JJJfoHEmBQBAC8Ac5X0HbHnrW9+akwEbqwCQiQCgtmArNv4+97nPBTlEa2ocQWDlypVu4RXYk016WQCOACc/Eti3NfdoCQIAdedeInQowlX1ogMEDPJ/qRGoY7AD4PoHPvAB95GA7Guvvdbuu+++xHUB/QDmiOaHWEABvCXiHil593zu8uGZux6RrQJn+OzJJ5+0iy66qN4EAOyNJD0RWkTzAoSyQUOEul84DiARH5QNyNeunNg5OWIOCgDK+y6Aluv6ZBEBWYrCpb74FlLhAmS/+93vGrnAOQZ/o+7YBhuliijPpe4CARmzRMLqusjOMz50/2z+zb1gpAJ0C2j9zGc+kyAASCWC3xBI2GCHNIANsI0IALQpHZjPPQD/yMuuwqYXagn8ri8BAEIKfsv9uadSLHCdXKOoVY9cCQD+3BruH+4PgDx27FhXF/oG0B6AEnA5VUlFAPCP0zzmk7n0/Uc/+lE3h2sOg3DDWEXpIRVJLJM/QVIBOMamiiz3FQB8gJZoefofiWXqRRtQSGAcZiKA6P7YZcWKFTZr1qwEyYzvUACA0OWPNT5vCAEAEgz1A8BnLctWsBdzBgopmkc+8YlP2De+8Q039zCO/JLKV1P5PooC9A8/Giv4COsxthPZ5ktf+pJTjqCo/ZnuJ7IR12SeJOWLCAD0A7Zs6lIfBQCtC/QzxBD5KO2FJAYpgKJ25EIA4HhSKUBqYj7DjyAdoUCUTnWkqW0QXS+yQEtYoDkJAC4vZVWVFeTnOxC8fMkS95NXXeMIADOmTHXR/8FmFmB/rDYaPgMBwJcJb0oA3NW3psZtpBUWF9vK55+zRx9bYJOmTLbBQ4fan//6F+tQWuKIhY8++qh7FoEItn79S/bXv/7FpkyZahecf779/ve/d8/8V1/9JkcA6FBUbDVVVbZi+bPWt3cflw5gxyvb7aqrrrIJ48fXIQCkivxP9Rn1bcr2h/2tMQQAv17p6pnYQG/ORrTEIMr5HnXhBRQnCjsUu/yt23e9ZouXLbMDrx+2swb0tyuuvMJ69OiZAPhrnwU8ULWOAkD9EOR0BIBjHgGAFACOABBXAIAAkI8CQFYCgA+dBAQAByWnY4M4ckAcbAb4T8j7xyeJOnbWAKhfm3PurlQHJgFh4fvHrC4BgPcvFABEAOhqM2fOCBQAOkBGLnAZ3lXSmqZRla49mXepgADQ1amT0CO1CgAb4woAt1ppp45WRcRgvQgA7mksmNCTGtSC/dNEdmorl4kIAG2lJ87werRzAsCpkyftwfsfcASAjiUd7fxZsxxZMxsBILGCpZrCPC6YvCOa6c7wcdJCza9DAGCPAzWm/HzbuW+3PVNebnv373NpQS+99FIbNGiQ21f39z8iBYAW6qwmvE1EAEg2ZqQA0ITOFV3qzLMAkZgAydrUZ1Fg0xzAB4AiDECE/xZQxSY5UXjvfve7k3KSA/yiAKDFht8sRABqgCbIqAucgiyQLgUABADAYG3wE4kMASAXKe7mJAAoAhH7oQqABDr/53PAAiSrAcoEfOcagf31r3/dkQcAhLA5IBFgDqUlUwBwP0Cj7du3u0h7CoQRImh9sFBR0wI4JUUu/wDYByziHDZHBw4c6CTr/fYAKs6ZMycjAQBbAMIT2QnoBWjPNYnix3fCwGm26FbuCeBPoX1EzmJrJOl9kgP+DeAFKC2fw3chMtSnZFMAoC3Ym1QKPXv2tN27dzswH2DXB59EAODe4Qc5vrvyyitdlD3fcU1k3AHFwwBWNvuobbSf6+DLr776qvNnQFjGLACuUhRkk0BHGQJpbdmR6zYlAUD9v2/fPgc0AyKrQBpizqkPAYA23n333bZw4ULr06ePcd2bbrrJRelzLwDg+pSmIACIJMQYZCxApGBMIfl+++23p6xOOgUAwGtAXXy5d+/e7jr4KNfBTvjPAw884FQbpEKCH3z729+2D33oQ/VWlECJgv5W4fphAoC+YwwA1FNHkS+IaqdfRVjIZHvs9J3vfMepYggY53jmIchZtMN/IWoJAgD3RxWFccO9qRdtRNGBsRleH1L5qtpOyhXah49CqMA/sS/nSMWBa5NaRcQ5CBX0N4oRlFwJQaSAgBQISUGy+G2FAEA7WAukLEH9aC/Ej7/85S9OGUZjJttYxR6kjcBOShvBuYx5CGu5PG9ku0f0fWSBtmKBliAAMGYgACxbusQpAFhVtZ03cpRNnzzZrEZR/4ECgFMDCGamtAoAzUUAyMsP8rOfqqy0kk4d7fCR1+2xvz9hG17eZHkF+VYdi9kll15iY8eNs0cfecSlBXrL9de757Rf3nuv7dy1y9505ZW2bNly92zbuVMny8/Ls7KevWzokKF29PXXHfB/8vhx69mrl1115ZXWtXOXBPwnkD9VFFt7JQAkgf80wsMGU22Wn96KAHUJAKQAKCguspqCPHttz25bumKF7d6/z3qd1dsuufRS69u3nxsNyeC/TwDwrVj/mMRcCAAJBYAwAQD9/7hjKqVB7bymFB7x33ka554NnC8k178uASAAlNMlARBdIDFlNEINIac5uQ4Q5tc/TgCIg+DMaAUFJW2cAGBWviyeAmCjTwBAAaAJCABuKs8Ei0WQWSa/iwgAOY3K6KDmtkA7JgBAdDp+7Jg99MCDtuu1ndaxtNRmX3CB9T2rryNs+WCqv0L74L/+X2e2SvE8E81oze2M0fXTEQBIAbBn/z5bXL7Udu/dY6jZRgSA08dfIgJAcl9GBIDTx7ejlrSCBQAOAK0BmwXiIhuD9DGLRzaAAABPUbCA9EROC2yiOQAd4RQA9VEAgLHO8bNnz3YReGzsA3gQbSnZ5Gxma04CAPYBoJIcOlGI5GZX5DxA8qc//enE39kIAIAXRPJedtllTlFBhAflBud+ujbEDe5FYZOVFABEJ9WnZEsBwHXVr4BGBw8edPmWAQAVwStQxAelfSAYH0PinShXSWaToxlgSqQCrkG7idrOpACgjTBA5CeeeMI1VZGv+AdqAT5olg3gRsKf3PDUHVAbfyM/OWNC0fbcA5sDPAJc65qAptdff31ogy6wfrr7ZiMAcE+ALGwBiIftADABTQGiIISkA9l9cBkSA0oAkskHHCT6OleJ8bAPMc6pG6xpQHwpFEBUwb8ZA5nqpuuhQgA5QYQB2oSsOKlIwoWIfUBu+Rl9Q1Tz4MGDk8gZ4fOwGf4EGQnQXyQI+orovPoQALg2PsWGPu3DD8g1/q53vas+wyxxbGMJAJyPHejHT33qUy7KGT+hT/AbAPJUJVMKAMYS8z0F2zFncW3sJHIBBJQ9e/Y4kJr5F4CUcaPxm6sx6E/uJfUOfvsEAM1l/KavpQCA79GPvgJAtmhsfAubkCaFOnM814EAMGHChMTaJn9oKQKAItzVVuoEWYc5P9t666tRMN+jzkA78QcIYpB88AfGKz+QiVCmwXZS5aHfSNuRiwIAdeQ4SEjMJ1K3oZ7NSQBgHZAtNHcB5Kca6yIjQUiBrCPFA85HzQgfwBbpUoaEr0lKJFQSpHzDePvJT37i1tZs60mu4yA6LrJAW7BAcxIAaB8pAFAAIA1AOQSAp58xq6yy8eeca1MnTTaLb8A6uf8cCQBhuzVVAHkSAaBjqQP8jxw7asdPnrADhw5ar95l1rVbN6uoqLR9+/dZp44d3fMsc+/Onbsc9Eh+WeYa5mk2ndlsLiwotL5nnWXHXj9i+/butSOHX3ekL73LqD3a1AuD4Oki5VNJ7TelTzWFAkCCAKBGZOisVCSHpmxP618rNQEgv6jAYgUFtmv/Xlu2cqXt2r/PuvbobnPmzXVEafc+QaR/AjBPRwBwR9YrJUA2AsDmLRutrKyLzQmlAHAKAJZvpJOtjdSPW9hVry4BIJBY9uruHLj2b6kDiAAUXLeWABD4e63sRd2WZlIXaKLerxcBIN8KCqQAsDI5BYBTACAFQGsrAEQEgCbyjGa5TJgAwE0qKyqsZ4/utvr55+3ee+5xaWWuftNVdsd732slpOBzNQl0JQgg4J01scbE8z83rrK1Y3tZOXnVl9vRoyds6pTpNn78FKuuctSXxNhWG5pXr6ZxLYrOzmKBdkoAcJzDGlKY1iUAnHVWX6KpEiumn37JX8G8JSczvSxNCoHItyILNLUF/HcFkS9RkbLCAtt9YJ9LAbBr7x7r17evI5JGCgBN3QOtc72IAJBs94gA0Dp+GN31NLHAoUOHHOBJxCcb/YBcAM833nijkR6AzxTp7cu/C5QT+A/IT45xIrIB9wTYpCIASL6ZCH6i6iSrnUoBgPu0ZQJA2A0AQwHHAc4ogDOAcgC/2JUNQ4F4tMuPIAbEA1AjFcKdd97pACvABwCMxx9/PHitS0EAANyhHwCEbrvttnp5ZjYCABcDgCayVIVockCsdAAcbVZ0K/4FcHPDDTfYH//4x4R/AMBBFgGUUgQ7Ms4QPfAPCoANqg/IL1N8xQEAjDD4AAAgAElEQVTUJt7+9rcnJJr5DoD3D3/4Q6KebMRiP64j4EYkF35THyTtu3Xr5vqE6FbyJTEeUAKgb6SMIQIA9VGBhEJkKMWPJM4EEmUjAHAtxgGAE30qEBPgXOC9InA1HkVUwI4QNCBqYAuk+gXYAbwCcEqZQW3IpvAhn+Oe/AwZMsRFvmFX7vuRj3zEEXxyibBlU5x5BfsyT6h/IADwQ/HTjpBaAABYKSb4DSgMIJ8qPYnv+NQHAgFjRwQA2gpg/p73vCdpjCh1gkgN3AdCA2OR/OyA/die9kNcgWgivw3bM9vgawoCgOTMAW8AffFNxhjzC3YEvKde+DN2DheROZh3AYMhwQhExVaQwRifmq84n/HP3KYUDXz2ta99zRFTwv6o+7EOcDxzIe3+/Oc/7yLWFc2vfO0+AQCf8n0SkhN+QF3xOYBo6uKrc+h+8kHuy9wEkQF7iGzAZ9S1tRUAqC8KEoD+IlmQWx7wHnlW1V+/NQY1z/AbJYprrrnGlixZkpg/sa/6XjahrZCZuJZUAEaMGOGAcfLCUVLZkn5gDoRMwLzBvZiXpQTSnAQA1Dawj+ZefBsSB4REf55RvQViQHAaP358wh70NesbChaMAx2ncY4/4ZtK70HbsOd1113nov9lb/oGQhbrRFQiC5xOFmgOAoCbr+JGIgVAfkFAAEABYMmixRY7VWlTxo23KRMnWU1VZVwxOiAAFGiLNU0KAN/2qSKtmoIMgCw7oCzpACyuCuBHsru87f+fvXMBkKuq7/9vZh/JJtmQdwIqJKCgQqISIEECkgSsRbBqlYrWRx8W7csqVq36b2tbn/VZta31AWhrW62PirUFHy2vPMEkGB6aSEJRIS9QSHazu7Mz/37Ovd+ZM3dn5s7szs7O7p6L62Zn7j2P3/mdc+893+/v+xshvR61zAfviwClNoY9yViUAfy2uudHLxdt8fks/kcRU00YINnfZvRfVTSVAFDHpJmuBADUJTJdnXb454/a5ju220OHDtncBfPs4g3r7UknnxyB/8VJlYC9s8lZ0HoCALN9ZJC3pOB9IoCbISVPcHL/IwkBlQkAcSB5IuKyvPetJgCkpQCohwCQDSkA6lgbpuspPgFA9xeegRcumG+7duy0zzsCwKFAAJiuDtKqfo8gALhV3zLZgvUf77ctWze71EaQtTds3GArVpxS3HdpVRMrPX/xkMUcEgHgIU8B4ESfABDfV/z7ie5cdYvKBAJAK4d6WteVJAu79GUZc8+RPgGAYM5AAJg6rhIIAOVjGQgAU8e3Q08mwALaUAd4JbpSIAmb4eRZJ8IX0FqHD7yxwc71AKlE2wq45VxFrgsg9LvWCAFAgDdR6FIAAMwg/zpS9PUc46kAkKyfvKDkSiYyH8AFkAFpbaLFASMB5gSmCpjEVgAOAAzktydtgp+3GWCfnMQAfYAV2Bzg4mlPe5qRwmE8CQCUTRQ1vqDIavrEuBLR70eUi2mejDKHLIAMkUBjbPC2t73NRX374CvAI+NciwDggzeUSYoFRcYDWALuvv/973d2oh34j4AeAeSQXD7zmc84QBOQC58HLOV8cruShoBDubb5twgASK7rwAcBtN2LBxu4dbDr0wgA1AMw+KpXvcrZgTZwAHyiosC40yfALwFa+I/swrmQRfBBAcX0C6CWqFZ9pj6kEQBUh0gG5J0HkFVOccB4xkCR4H60AXXIF4geRzniC1/4QtF+KgNfwJfoL+erTcwhAD36KtCa+QUhpFIe9ORc5JzLL7/cyfcz9tiOz8jtDeHJB5srgaCAp6R4gFRBm/Ap1jkiqjWH0xQ9km2qlwDgk12SZcin+Zx0LdhUADnlA7IzPzk4119v+F6kBcaE+YbUvkB8IsMh0TBnfIIPayj3CAgY2BFAlTWLVDFveMMbXF0ii6mPso1UHnwSkYhiXFctBQDfMQ9YfwCimaP8hkBCuyEX4Bd+fVKXoQ8i50DkgdBBu+kX4wqJSZHzrVQAEKkC9RLWL8aHuQOgT9Q7fWUTRWt6NWIN6zEkId1ruXfcdNNNjhAi8hnfsWYz91GtoC6lQkAenzQ6KHroEDFNPsMYQcoi/QNpPzhaoQCAbVCl0DME9bIWkH5EPq11yVef4TuIZqzh9FsHay5kKF6GGX+lNmLc9SzCMwXKFKgKMR/oO75EPZDNWOeZI/WqCCTnbPg7WKAdLTBeBAD1lfkmAgAKAJtvuc3yxwftvGeebatXPcPyuZwD/hUxDAHARW3VQQCgDh80rpZrvl67a02pBvynbgRXygnrfVaU7fQUogSc6h5UKfq/Xln8sfZ/xLNK1uzBQwfsnvvutTWrz7UT5syxTD5K0+BSNVRhG/jtaKRN05UAAMkk291ljzz2C7t929aIAIACwCUb7IlPelJbEwDgH7g4/RFsnJL0f0kNQDM29rSYAFDyI5+8QJm+AsDI+OGJVwAYSThAUlprl4uD7qyRAqC7041tFKsdHTXV8utdyGqcx3oMyXRu71xeDtwKunVrnAJg715be+E6u/LlV1nP7FljTwGQUHhoQvOnXRFJAgAGiBQAFthdO3YEAsC084gJ6vAkJQDQbJHZv3nDDeYTAEgBkEEBoApwHwgAE+RrodpUC8hneQ7nyGeiH4MAcOSwbdoWKQAEAkCqKSfVCYEAUD5cgQAwqdw3NLYdLQAoQYQxkaACaSVpD9Dyzne+00WwK5qTzSqACUABon8//vGPFwFQKQgoohSJYqSD/aORFACVCABs7gOoC+BJs2krCQC0BVUDooYVdele7AsFB4AC5BPJqMhcAX1sxJLDG5BMn2Fn7P/Nb36zjISh/gKOIkkP4KMUAK985SvTzFH2fT0KAABDyFPjIwBNio4EGALEJyqcKM0kaEmkOKDUNddcY4888khRuhzQBRAOGVQpBdAoABj8LE0BQCQU7PLiF7/Y1Ssb0FaAIlQYSMdANLyilvG7hx56yAHpRO8rwlS5zSEEKBKd73ywh/EjBQBtVOQ9BAAAYo5mEQCoh/5TF1GvAOICswC38CEiUpXDW4NJe3/2s585sJsoYABFtYsyZW8fHNT3vkMkCQHaFNc5qFMAJmp+Qw5i/AHJGM/kQT7tb33rW4asNusFoB5rB/5KGcwRQF4UL/xoeupFbQE7jJYAIJ/CD3zwk/pRfkDZAgAUoJt+C0imzQCxrFsoWOBvHJAd8Dmi0kd7aI7wG0AbMoNSKtBGbEX0cy0CgNYT1mqAbdYB/Jq1lzI58EvW3gsvvLBIqJAiAIQG1ijWbvwE/5K/Q+aA5MGhdZp/cw6KMEox4oOz2BKfQ67Wj5LGbhBmyHmPNDvXiMAi4JWxSKYA8G0LcIvfcwD+0yZSQDC/iWxXrnu+1z2JNZRUD4wdig3YCbKDCFlbt251qSWSJJJ6UgBoPrCmYT+RCwCOWVPqOWTXq6++ukiIoY3Yi3mNPSAHsKbymfrIWD344IMO0IckxCESDWoHKADgN77aCfMMGVDIGwDbImng8/g+BD/siO9o/lEGfgVRBmIO9VJmMtXLeKUAYI1lzkoZiHHCnyHGYQvaTvtQqWD98fu7f/9+e85znuPs5KtV4AfYh2cGfFR9Yf1h7rB+sUb5pCpsDyEGBQEOpfqpZ4zDOcECk8ECrSIAdHR22LbNm23TLbfZcP+AXbD6XDt75SrL/V+aknYjALj7q3s4Kocu6yUAVMRCfXF2L6GsNplRBKh0NAKKNwK21+ObQQGgHis1cs5IyDoPQTNj1jGj235x7KjdvOn2MgLAySefUgKF2zAFQCAAlM/bQADwmEGBANDI4lDx3EAAGLMJQwHNsMAkJQAg/0+aqWPH+gwCAO/CpGVad8EFBgHAcsOBANAM/whltNQC1QgAme6uMgUAgkl8BQD2PbT3UU/AWks7FSpLtUAgAJSbKBAAUl0mnBAsUN0CApoAZIgIJI8uAIWi03WzQDYY4PHEE090G+5E4hKxDciig+8BtyU1zmJFpCJRov4h4AXQBCBf+amRPk+SBUQAABiWAgBtBWzh+nqOVhIAsCfAAYAMQA4HNgQ84ACwIEoTkBrQhf4R3YgtAegAaACVGANFuwK0+Icil1euXOkIAKoDpQABdPXYhXNqEQA09rQJuX7k8QGqAGb8CEvygwNk4huS8wdsok/0Q/moJQUO8Cqgnb7omnoJAJSp6GIk2iXp7suYMw5PfepTHSiJ1DXXoJaAD9EHwC5FD2MHIsVRshBALpBfdpQUP22UXfBdSDP1gv+UlaYAgK2xLeMq0g19VXQ87WYuAt4p6p727Nu3r2hv+kc5kj4HMMQfOS8J6NerACA7QDBAXQA7YT+BbLQRAgDgrH8gqQ3wL5+FkQpgTVoMKV/QBtI5QCxBvYH+MX67du1yBJixEAAYd8Bg1jWtVT6QCYiIjxAVQ50AIoDWkjuXogFzkYhrwO609AO15p7WW+zBfIdUUIkAUEmRIFmuyCJEPBOhLIIWbZfSA33TegPRi3nJ2s2LMHbw13rWXhQOOAQ6Uw7+xA+kJUWeK0KdOrVWsaZBBsGWkAyYa4w9/qx0JhA6IAOx5mkdYZ1EycB/OVFf6SNgPWNCXVp/mI/PfOYzjbXHr4+0D1wjP//Qhz7kiEs33nijmw9cLwKACEBaf1pFAFDfuCdAoqI9HLI1/0Y1BiIG84X7BCA8yhtKh6A20wfIAhA6ODjXn9NSOQDEhmiDz4kMw3f8mzoA3AHJmYP4BoQh3XuxO2PPevSd73ynqCoxHgQA6oTIRN+Zr1rDZDN8hj6z/uAT5LbzVUOUcueqq64qkj6kHkLZ3AtQztE6hb9QjpQBIARQNj7N/YNUCTzTiMyntaPe+2s4L1ignS3QSgLA1s1bbPMtt5YRAIaHUDiKYHCgtKxTAFBEcaFqlLlsmoTNxyKBn3w2oo5GI3LTovXLvi+lM6+qHqX+6Xda/9K+b8QX0wgAtcpSO5ptv0ba337nBgJAkVXjCDFJ705MuKICQKQyEB0jRP9Lw1wkSIznyHuSHhXqa38CwHCsANBblFSorAAw20h1olzu9aUgqbT6VEpR4Y9PM1es8Rz3iSlb9yTuiRmn2CAFgPm2aycpAK61I4cP2xWXX2avu/pqm4mCnjstup/yLO+r8jUH9Ckp9mzbusW2b9tuR4/22zmrz7NVq1bbcI66SYHptHyMOREdYawnxouaUGvZg0s0jsUUAAN9tmVLMgXA8tanAEgoMDnvy0f+15cgALCv5FIApBAAil5bxwNYhbtZEwwfiggWGGmBQACYnl4RCADl4x4IANNzHoReN8kCxReMOAKFqD/kowUUUA2b7n40HZvgAhkBtAF4ACaJSrzhhhsM0EWS5JUUAEQAAJBQ1CSb+EQXAwD6B3Wx+U4kK3LEABHUR2Qo4EkSqK1kFhEAAKMkJU1kOsBJPcfOnTtdlCT1Sn6fdAkAU8kDewp0IbpSUZkiVHC+CA8C6fgO+wlw4RzANMbioosuqlgH9gXIIO8xEY285AHgAaQ1cgiQxi7I4ROtS2SqH1XJv/mO8X3FK15R7J+iTQFkBKapbkWMJuXpUUD45Cc/WYwuFuhF/wGdkv0FKATk4RB4mgRHAbcoV1Hv2ENRzdhawLfaKIBQvo+E+bve9a5i9LJfvoB07EtqAMA6+TyEC4DrRl6qefGgn7I3kafYVG2hj7QZEJf87Cg6KAIdG/h+JFtL/t0fM5WHqgF+KNDaTwFQqd1pfaGcj33sYy4KmX9zvogdftmMpyTXmduAz4BvkCyIxn7JS15STG+gfnEeYC0gMQd5t/FP/9izZ48DzdWfNEKDriV6HRIAdUsGne9Yx3xQPpkigbEgEpu5RfSw1CIalf5XO/y6GGOASJQytL5KAUCR2vXUI0UNQE9AUxEmkuCp2uDLuPMZdsdH3vSmNxWJA/IDpQ/w5fyJfCdtA2sxdYt4QFnME9lQ3yv1AtHt5LlHNQQZf+oFBIcg9vrXv975UnI9x9/vuOMORzqBKMH3jIE/L9UvSAYipuAf3MdQ+0BRAb8C6Gb8IZ/gV1oHKIv+QQBgndf843x8EL8V8YC6uA6yGkoYrAX0WakTGll7OZe6GTeUJbAl7Vc6Bt1DfR/XfUJtph+kMwGk5lp9r3boXoQ9AO+5xxIlz+FH/CvViO5P2J1rtN5wT2ceQBBhXHk+YD1Ern88DtKVoPIgNRg9g9Am6qevqFVAcNE9RuPJWEHUYl2F7KI+4W8io/FZcm4p7QXl4DPcp7ArR7VUDOPR91BmsECrLNA6AkCnlQgAx+2C1ec4BQAIACUFADNSAETHxIEFyWeKeltSKYY/2Rvto2eyUa/rOZpJckjWl3z/0/dOESlr9pNDB+xuUgCcc66dMLvXCqR08IJ8054X3UgmOpBGkqjHJpPznBIBwN2r4k6gAEAKgF8ce9xu3rTJHjp00Ob+37PS+o0bbPmKFeX286OqPQJJyR4jSQa1bJX0dZFCj/Uft5tuutHu37fHFi3qtfXr19hpy0+y4ePHLFvIWDbf5eg6jSoAZEYwQkrzIHKTWFbfgf86krk1YoeqdwK10FmicY0mSJQCYIYNDmbt1lvutN2799rMnrm2du0aO/Os061rQlIAQABYbHN756QQAOZYDnDMDTBUjQrOFqd/GGneymomJfJGclVsw4Fsoc/UMz8jwCcixJECYOGCebZz5w67vioBILL2hBAAhlBE7Iz3AHMTfj9vk6GcOs1wN/C8W+eynWb9x2MCwP59tmjhItuwcYPbo/H3qqoFmlQiXTZiqLRnCVd+PiIAsDctBYALIQAsWWYFSE5VUgD4T6GV6Wf1r3yN9CmcGyyQZoFiOjEULuK3JZ7XeY70UwAkFQC0H+6etOpIWZvWjvB9ay0QCADl9g4EgNb6X6htCluAxYWbAoALQIEiEyvdLPwHt7PPPtvlnQaMYNMdcF4HQAkAjx8lrVzORKtDAACIAGAGVESG1z+4DoAF4BSwWxLX9aYAAEyBAECEIw9/AoEBD8gDnXbQT6TYiW5WhCrgMgADALyf755zBfBBWgCoAOzFlpAXkuCtD9iqHdiCaF6IEERk1jqQIicilHoBMwDvFQ2f1i99LxIB9WJnQA/AdPql6GABJdgeaWXAPyJqpXZQqy6uBZijL4wtwK9/AKxQDtH7RHzjS/6BPDPRsNiqUuS1PsMOgFSoWIhgQjm+5DpjD2AHGE19RNFjZ9II+ABfJfl1xhwZbcZdx3XXXeeiaht5kGLM8GPsDbjll+GDTCKDQIDAf/BX2uBHr2teKhe6AF/6KJl0gFP6K7UJtbVam9P6InvjJ8xX5q38GrspFYPmu/JoY2Ok2YnuJ488QCuqBRwC8Og/tiGqmwPFBqJw/QNAr1ECAHamDuojnQmKACKFCDCl7QLdfeAc+wFEQshhTPDl5PpU71zz/ZGy8DlUM3wFAF5SUaMQ6SONAOCfB7gN4QNSiQBinzyidvr9I4qecQHMxRYC72u9sPMdAD7pKCBk+OQff43zo9QBVJn/Z5xxhlsDWD9E5qpFAMAnmKvckwCfWSM4sJ8AbLVV6xXkGoB/5g3frV271t3LGDvWZdRMWGfwVREv+A05YcOGDe5z6mXdoV4RAHzA/C1veYtbb3RARvv617/eiCu4c0Wg+MIXvuDarDmR9DEpLsgezHHWYVLNoBije7dso+v5XGsGvkCEP/dkCAciv/jgf7IDrCPUwzqH2gokGtkMBRpUHpp5aH1hzeJe9rWvfa0YwSSFF60XqIso7Yh8WqQkzoEMg/IJ6Twg2TB+/OgZIrmWYivIZpD2UPoQMa+Z/QtlBQu0kwVaQwDoMFIAQAAgBUC+/7itW73azl650oZdeh0pABScAsBEH2PdlC5bu+M/RmwgN7j5Nl60iNESABzG2cAmonDftA37iR778a0/EAAgAPi+XBZEL6C5Ev1HjtOopMT4DuiI0ovEDhEAOrptcKidCAB5B9LNndtEAkDZ2NRavyuRUxRN3uKBmiTVFdfneL2FfDU0OGAL5s+zXbu+b9dfd50dPnzIrrj8+QkFgHYgAGQtn9f9fZIYPDQz3QIiAGTylu2AANAfKQBAAFi0yL1DtxMBoJDPW3+sAPBwnAKgjADAc0yCg+SvYv4K1Ri9Lt2U4YxggdFYIBAARmO1yX9NIACUj2EgAEx+nw49aDMLSNqb6L6vfvWrDvQEeFM0KAAAQB7gEcAR4IeiaolaR1YXABlgCLAnCbQDwgDGAP4jEw/gwob/C17wAiczX7aBFgO/EAzYuKce5Q1H2rregwhXgA7lWgbkBmhMiyAGoAFYQqYauxCxivQ6kfZERFYD6ChX0Ze0EcCLSHXAJ0BTgBgAXfoOYIUtzz//fAf+E9WI/QAGJfOufmJTAWsAUJzDudSFHH0SQE+zD2XQFoH5jAER2LIzZftAic6DFAHghUQyNgFgAXCRXDRR+PQL8I0xBQAUsEaZfiQ0bQTAgaChtAlqN7nFledZkbHVVB+wDaDxl7/8ZUOhAaAZVQABVnwPYMTLCRG7l112mfND9UmAoA+mqR2MFRLwyJcDIuGDr371qx0JpJGDSHLsLf9g7iClLUBaQJZATeoFKAXA/O53v+tYzFyPvbE7dpaiBP2CpAC4zo/AXPqlciv1LTnfavVHkdfMBcggRB9DbsEfmCf4Nm3iRZDfz33uc93400eRGgDyIMYAogIg0w9JngOEEinOgYw84Lt/oNTAIZ9MEhoqERjUZtYPwFLqRjYfUgXy38wd5jm/AeSJ+mVdo+3MSeVZFwDsrxlphIlKtvQ33T/wgQ84v5eyAP7OePOjo1p9/lgqrzzXoFhC/wBIWYvVP86hHr9/+AnjweFHnlciAIgk4asBcH8AOCfCnnHExtTB+LN2QXjRui4QG5UPpYmhbdUIABpjKXIwF5jbqEgQxU46AxGXqAv/Zz6h7MK9QYQafBRfpTzKuOaaawxmtK/0gT+zdlx77bVuncIfUACA5OAf9B27A6BjY6UfIO88JJdGJeJ90g9ENRQgWLtQKaANzAH6yBjxG9WZjRs3OjUK5gntZi1KkgB836nko/gF91/GATuyTlIe9uG+BmEO1R0USJjHHMxz7E8faTfpHiBZNPvwCQmsD6RDgQjF57r/0W/SyPgEPN1H+M3zBN9hM+4DqKkwL7ArNhUpiD77/X3hC1/oyFKsqdTH73pUhpptg1BesEArLNAqAkAWAsAWUgDcZvm+9iYAtMLu7VJHIAC0ciQCASAQACZaASAQAFo548daVyAAjNWC4fqmW2ASEQDy+WGzfKGYAoB9s1k9PXbhBets2ZKlNpzLRURGjBSTAJJS/oEA0HQPCgWO0QKjJQAoeEJ7Jc0kO4+xS+HyOiwQCADlRgoEgDqcJpwSLFCvBZJR1gJqAQbIzQuYAEgGQCXglI12NtQFJPllVLrB6DoBQgKeBFT64IUiGCWN7vdDm/jVNugdGz+OgPQBMsrw21sNYFO7RHygvbUicgW4cp6ACsrWv/medlA3oI1ysxEdL8BPoJ5IGD6gpKhh2q928BnlKXrXl/ipd8wrnefnx5YdIU8IsOIzjTf1i9BAe/kcYJ0f2llJPpnrk2OaBKf5XiQK/M63L232//ZzNGM7XUubIUlgH9oD0OwfqpPzfZWKpE38PlB+0lfHYutq1/qpFXwgCnsDtir6HqIFIJaIDsxVPhPwp/kIyJcklCTrrhfQTtpA6hBcjy8DGmJvgeYCKvEPADb+xva8kNEfzmdsfPWFSmQF+aLaXS1SvdZ4UIcir7Ex9gIwxIeYi9iSgz7RF+yMbfFrETWq1V+PHyTXG+oVAYC1VPMc3+Vzfw3w+5vms7SFvql/9Jlodgg1HKw/+DV/a/7Usiv10SbNRRFmtP4wz5QmhbHEjkmSAn9DOoB8wUF5kH6UAsC3jR+5zufyJa6DbMT4aA0FiGesfHKC73v+uihVCq1f6jO2oG8iAIgc5Nuk2vyoZyyS6w5/+wCM7CrSD36HqgPtZIwETPtzROtcsi/JuqiHOYfNFixYUFRTwf6QmlhP+J46IEfQd615zA3q15yVDdLUKeqZC5XO8e8xPiHKv2cLnE8Sgfyx1P1FY0/fmV/0l39rraK//hxjLnAk1T5G259wXbBAu1pgvAkAboO1I2vZzk5HANh0y62OAHDh6nNs9VkrLUcaoVgym1/ZYmR8kIVuhc8EAkArrFx8gijmsHfPsfHH9acAkAx7KT6xPCC+8SzEyfdz7oOOyBunANi3b48tXNhrG0gBsOIky3kpADKFrGWy7ikm0vAoC/4u5Ql3yEomki8HailXAMiUlOFdlHP07cjZX68IcyvHM+rPiGctPwXApFAA2G6fvfZzdt/ePbb2wnV25VUvt545s+tPAVBTASCpCJCW0CSs+5XeE/wUALnBQVsw/wTbtWuHUxA8cviwXXH5ZUEBoNVTf7rWV0wBkLdsZ6atUwBAACjkC0UFABEA1l2wzk5cutSGh+ojAPhDPfEaVdPV8UK/i0+SyorUYAqAQACY3D4UCADl4xcIAJPbn0PrJ4EF/E2CaoyxWkBcpWsEICa775dTaXOqUln+NcnrfbDEva43IL0pUKcaQSBZlg9qV7q2kaGu1CeVTzmK+m7EHpXqr3a9T2AoPnR4tqtmx2R5lWzkR6NXiphN+puAeR9M1DmVQGJ/nKv5a7WxqNRetyEVp8doxH9q2Xus5TTiS377G72umecLvK/ls7VIGKNpSzWfUVlp/prcjEn661jHMVk/f1OHCED6u9IcHI095AuVyktbSzR+1aLc/TlZrb3YC5UKpPU5n3WmGgGg7KU7Zd2uBmSM1kZJ/0gb5/Gov9Z88e2rtlVqY3KdbMTf67Fdml3qKSM5x5I+32gZyfKSY5m8n9fqQ7P7N5a+hGuDBZptgfEiAAgTyg3nLNuRtUysAOAIAP3H7cKzz7XVZ61KpAAQAUDgqJcFvMqu6/SWlB+7N1S7b7Hukef0+jMAACAASURBVFP0J4cO2N333WtrzjnXTpjda4VczpChbjQFwNhbOhVKGI0CwKkJMDwBOI94LmoMnkg+D1QiACyqRQBwKeJLeWiLo+Q+0/wtl3kvEQAc9WcEiD55Rnok4cI9s5URALraOwVAwWzrtjsqEABmNYEA0CghxfeXyeMF49nS4vpsEGgKjm4y5AgA82zXzp0uBUBlAkB0LupyIkm7mdbA/lf1fpXIPdu2brHt27bb0aP9ds7q82zVqtU2PEQ9qA6GFADj6RstLbvsQSsaf/7LdmSsf6CvlAJg4SLbsHGDrVi+3D33KUin2v5wo/tzyT6nPf+JAACpHvXMogLAsyMCQEEEgBopANyeSVxxY3fXlo5QqGwaWSAoAEyjwfa6ynoJ9kMQrpSgp6clol4HAsB0Hv3Q95ZYIAnIVqq0FgFA51cCiEY80NUJ9Oi6tHrHAnjUC2j5fagE6I1mkOp9YE7rX9oLX9oDeK0Nwkr9SmtPPUBZEqDhbz8S1D2QF2pHCqjfaeel+V9afxod23r632iZk/n8Ztu3li3qWX/SbJm23qRdn/w+bb0Y7/qShKm0+dCofSu1HwIAaRikWFEPAaBeu6atd/WWk7xnpZXbqnnd6HxpdP1r1D5pdmm0vGafP9b+t3v/mm2vUN70ssB4EwCcAkBn1jJdHW6TePPNt40gALhN3BgwzCoCuAxAjKKLk098Dk4NAaNjcthAABiT+Rq8uFECwEY7ZcUK0LSq9UQw3+hhiVoEgG/fdKOVKQAsP8lyA8esI5+xTKHLnAJArJ1cHv3v3tBiILz4JFUhrh8CwOjb3qDxx+H0dAJAtrPLhgazdsstd9ru3Xutp2eurVm7xs4663TrmhGBpL4NRtqxuc3O5RIpAAIBoLkGbnJp0fzEQyIFDTwO9auFIwgAz48UALq7ixoagQDQ5MGYzsUlnsfKCQD9EQFg3z6XEm/DxvWThgCQH8pZLGJTdieazHel6eym06XvgQAwXUa6vJ+BAFBuj0AAmJ7zIPS6hRYIBIDSLmMaIJcG6NU7bIEAEFmqGgCTBuwEAkC9nja9zhvr/Eyb/41aM609411fsvxGAWa/v/USpgIBoFEvGf35aevk6EuuvT6PtdxmXT/W/gcCQLNGIpTTjhZoFQHARAC45TYr9B23i551rq1euSpKARAIABPmGoEA0ErTN0gAuCQiANQGyduYAFCmDFCuAhA/PYyJvNDKkateV+0UANnO7kgB4OaIADCzZ66tPX+NnQkBoDsiAPgEjpYTAMxs69aQAqA9fGlkKwIBoF1HZpq1a7ITAI712TdvuMEOHzpks3p6jBQAy0gBAEE1JpIW6Vzxdm8gAUwzH59E3Q0EgEk0WE1saiAAlBszEACa6FyhqGCBShYIBIBAAKgXiEwDEOuJlE0qAKT5ZKXvAwEgrGX1+E2jAGG986Be6wcCQH0pAOq1Z7MB23rWK9pW73n19qNZ5zXq343W22x7N1p/2vlj7X+79y+t/+H7YIFaFggEgOntH4EA0MrxTyMAHLWbN91uDx06ZHPnz7OLYwIAAHFloYtMHLU4eqiimgJAX/9xu6mCAsDw8WOWLWQsm+8ys8oKAMWEAE61Q2hKFamO8Ua8Wzm88XMgKRHcf5mMZTtmlKUAkAIABIDuCSEADNuiRYttbu+coqTK1q3b4hQAe23thevsypdfZT2z59SfAmCEjav5Y1IxIUj+p7lnIACkWSh83xILTHICQP+xKAWACAAXXrDOlsYEAOxXRgKIlTZGf1dtyYiESqaxBQIBYHoOfiAAlI97IABMz3kQej1BFkjbUE/bME+7fqzdSqu/0fLT2ptWX9r1ae0Za/lp16fVnwbop10/3t+3e/vGu/+h/MYtMNY56dc41vmVbH1a25pdX+PWq31FPe2vpQDQ7PaE8oIFggWCBYIFKlsgEACmt2cEAkArxz+FAHAUAsAme+jwIeudP8/WFxUA/CDxZC4MkQBG14+qBIC+43bTt2+0fffvsUWLem3DxWvstBUnWe74MesoZCyTj1IASD/Zx/EdrOuD/w4Mr9y+yZfCI0aH6I466nUtb/kY/HeyJpbtmFmTAGAoADQlL3t945/LQQBYZHN7e1MIALMtNzxsGetw/YgzPSR2X5NpWSqRPJIDn/w75HCpNXKBAFCfX4ezxtkCgQAwzgYOxQcL1G+BQACo31ZT6cxAAEg8ghbSdpyn0uiHvgQLTLAF0qZbGkCVdv1Yu5dWf6Plp7U3rb6069PaM9by065Pq7/dAfZ2b1+afcP3rbfAWOek3+Kxzq9k79Pa1uz6mm39etofCADNtnooL1ggWCBYoHELBAJA4zabSlcEAkArR7MeAsBme+jwQetdMN8u3rjBlpMCoAzz9yT/PSxavWg0arEaAaA/JgDc7xEAnhwTAIoKAIWsw6+jaPeSHZ3Yf/FvvivqAJQZOym53MqRGHVdZUCYBibuSaZg+UI+7i99zlpH5wwbHOywW2/xUgCs9VIAZMtTAIy6XXVemMvlYgLAXGSrHLhfUgDYEysAvNx6Zs+y3HC+QQIAjcApPVDfOUKjXllnZ6bBaYEAMA0GeTJ0MRAAJsMohTZOEwsEAsA0GehENwMBoNwgQQFges6D0OsJskA9AE+tpqVdP9ZuNRsgS2tvWn1p16f1d6zlp12fVn+7A+zt3r40+4bvJ9YC4z0/G+1dWnvGOp8bbU+j59fT/kAAaNSq4fxggWCBYIHmWyAQAJpv08lUYiAAtHK0GicAnJIgAESx2DGgWiVXcSNw63gTACSHj5XBgpMR/yPiw9s9IHwEEOb3IEEAyGQjBQCPAFCWAmBGp2VgULQQIB9JADDbui1OAbDHJwCgANAEAoAGvuo0a8RbWzlX26OuQABoj3GY9q0IBIBp7wLBAO1jgUAAaJ+xaGVLAgGg3NqBANBK7wt1TXsL1APw1DJS2vVjNXCzAbK09qbVl3Z9Wn/HWn7a9Wn1tzvA3u7tS7Nv+H5iLTDe87PR3qW1Z6zzudH2NHp+Pe2vRAC4+uqrraMDudFwBAsECwQLBAu0wgITTgAYHIrgr3iDORuDYQCHvsB0eRR0ZBnlbW2FnaZqHYEA0MqRHSsBAPg/kQLAw08FrjcCqdZFAFjYaxvXr7HTlp9kuYFj1pHPWKZACoCMSwGguelj95ECQKQM4CsE1JL8nxTzeUoSALbaZ6/9nN23d6+tXbfOrnz5VdYze06CAJBMPZFM86B5lFAAqLkZFNQB0lafJAGA84cGB23B/Hl2186ddv1119mRw4ftisufb6+7+mqb2d2tO6j7feDAARsYGChW05z3R92bC7Zt6xbbvm27HT3ab+esPs9WrVptw0NktYjILfn8UNl9PK2/4fs2tcAUIwCsu2CdLVu61IZzubJnSaU6CStTm/phaFbkr1J/ykdPXfz/MBmZurvswJHDtmnbFnv40EFbsmSJXXLppXbyySdbf3+/dXV1me4B/E7brwvmbi8LBAJA+XgEAkB7+WdoTbBAsECwQLBAsECwQLBARQts3rzZfvGLX9jg4KDl83l79rOfbfPmzbPu7u5gsWCBYIFggWCBFllg4ggA59nqs1ZZbmgwEABaNNaVqgkEgFYafzQEgFO9FAAVCABOcj3qQ9MJADfdaPv27bFFC3ttw/o19mQIAMePWTEFABVnzfJI/FfAh93GdCz/r5QAU4sAMBVSAKAAkEYAyMa+laSWKPVDGfVjpMxDtSkW0gOkLj4+AUBznPemhQvm264dO+3zjgBwKBAAUi0ZThiTBUYQACJiV7bDrH+g37Zs2Wz79+1z6UU2bFxvK5Yvt2wHBJB8dG/KlK8d+nusAGSt+wn15vPDVsgXrP9Yn91www126NAhm9XTYyIA5AMBYExuES6eGAsEAsDE2H2iaw0EgPIRCASAifbIUH+wQLBAsECwQLBAsECwQJ0WGBoiMsRc1H82mzX+hp0cjmCBYIFggWCB1lhgYggAA3bRs86NCQAoAChqlKzZ0UZxUABozfgHAkBr7BzV0igBYKNFKQDcDIlKKANN40jcFhAANl68xk5bEREAOgoZy+R5VoMAUEghAETRaVOXAOBLMJjlC/mY9AA8lrEOUgAMZe3WW+603bv3WlkKgO5Os2w7pACohwBQWVciuU670U5D5TTlAgEgdfFJEgC4IFIAWGB37dgRCACpFgwnNMUCU5QAgAKA7spFUDXm1DWipNMUG4dCggXqtEAgANRpqCl2WiAAlA9oIABMMQcP3QkWCBYIFggWCBYIFpjaFuBhVpEARApABAhHsECwQLBAsEBrLBAIAI3ZudqmMFFmI44qUdH+edlEZFyyjPFOiR4IAI2N/9jODgSAqacAEAgAfqqWQAAY2woxYv0vRCSfEgUoEACaa+FQWl0WCASAuswUTgoWaIUFAgGgFVZuvzoCAaB8TAIBoP18NLQoWCBYIFggWCBYIFggWKCqBYaHh42fzk7yRUYbqc3JURmMHiwQLBAsECyQZoHWEgC22OZbbrVCn6cAkCMFgHIKoyjOfWCktHQlifGJyBlerc68A2oSxygIAIITVVogAKR58GT6fnoRABT1X0sBIEmoqTd4fOJGvZRyIZJlKO9B3vJOGjuKjM9YNk0BIJPlobdl3cnlck6me27vXLN4zaovBUBQAGjZIHkVFQlakADi8YoUAObbrp2kALjWjhw+bFdcfpm97uqrbeaMGbEAA6QBswMHDtjAwECxxOa8X+l+XbBtW7fY9m3b7ejRfjtn9Xm2atVqGx7CpXmnQwIepbfxvotNxMhMszrLFmblHVcKgL4oBcD+fbZoISkANkyKFAAnLl1qUgBQJh23ygUFgGnm3JOvu4EAMPnGrBktDgSAcisGAkAzvCqUESwQLBAsECww6SygDQI/kqs5L/mTzhShwZPYAtUiESdxl5rW9P7+fldWT0+PPf7449bb2+v+nuqqCX7/8A/9Hda3prlW2xXEOPvKIGpgGPPxGarWEQA6bcsWEQCO20XPOsdWr1xluaEEASAGwwDR/KNVBICRWa4TGw5xrvWKgL9/agL8r1sC3QMDyzJrV8EIxxMwHc6aPXjogN1z3722ZvW5dsKcOZbJF1B9r1vle3y8drKWOrUIAA5i7ChEkHfCP33wv9po6ZLx9OFWe4q7f2UcBcClbsh2zKiZAgCQ1CcRJO3Y7PYHAkBzLTpW6kYaNF58L3KgJCSASAFg4YJ5tnPnDru+KgEg8qpAAGjueIfS4gegmOiU7TTrP16BALBihVP0453NP5Iqf/Lv0dpVKaO4PrkXpjIL+bz1H+uzb95wg5sPs3p6bN0FF9iypcusMDw8EvAPBIDRDke4rkUWCASAFhm6zaoJBIDE+3hhrHeQNhvg0JxggWCBYIFggWCBWhYQUKIXH71o8YLFTwBMgv9MJgsEAkB9o4ViQkdHh9tYGRoacuoJ/D0ZDtrMBjS/BfJ2dXXV3f5KwPBk6HdoY30WEMnDv5dxH9NPfaWEsxqxQGsIAB1mXR0xAeA2K/RBAFhtq1eutNzQkKcAUDBJ4ieBkXYiAPibzZVsXdQziNGhkr6BnwW+wpUFK/bf1eGhS9WAoiKI6i5oZOTTzw0EgHQbNXbG1CAAZAsZyxS6nIMWOgR4l1ui0nxN2moiFDwaG6/Gz3bvZVyWgRiRsWxndyAAVDOjW+DGCqE3PkbNvEIRw6Mqsw6FmHICgDny1dDggC2YP8927fq+XX/ddXb48CG74vLnJxQAAgFgVGMSLkq3gGNs5a2QyVu2AwJAf0kBYNEi27Bhg61oZwLAzIgAcOLSZZbPDztSTdkqFAgA6T4QzphQCwQCwISaf8IqDwSActMHBYAJc8VQcbBAsECwQLBAO1kgAKntNBqhLcECY7MA0f9E/vuHSABjK7n1VycBfAG+ALzJyBBaNzg46BoJyaHS963vQagxWGBqWSAQAGqPZ7WI3GTcQSFfQt8rSZ/r2yTc5Uew8Z1PgKgVRZ0E/sdDSj0QAJo91wMBwLdoIABEMulBAaDZ86x15QUCQEgB0Dpva5OaAgGgTQYiNGO6WiAQAKbnyAcCQPm4BwLA9JwHodfBAsECwQItsUA7RZ4m23Lo0KEyGyxcuND9HQCzlrhGqCRYoCUWYJ4/8MADds8997joefK4nnzyybZy5cpi/e20TlUyCsSFu+66q+yr0047zREcUDFgzQL07+7utr6+Prv33ntd9DcqATNmzHC/iSwJx9S1QPJ+tnjx4qK0Z1C1af64t4YAkDXrqpQCIKkA4APgE5MCwFk4jszE34Trj5A4j/Mxa0TKpG69yE5FQldKAeAD/q4cpwAAIBgdtaKoS+BplOsZAoLIA80CVgMBoNnzbXwIACPIHw00O0lk4R5MzvD+vuN200032r59e2zRwl7bePEaO23FSZY7fsyqKgB4ihexO9dsSbP8tIHujsOp5daPFACiHBnMzKICwM132u7de21mz1xbe/4aO/Os062ru10IANvss9d+zu7bs8fWXrjOrnz5y61n9mzLDaNhgLpU1jJVmFCkOyiXHmkgP0hQAEgVbamUAiA3OGgL5p9gu3btsOuuu86OHD5sV1x+WVAAGIfZHYqsYAERACxv2c7M5EsBECsAuBQA+ZACIPj45LNAIABMvjFrRosDAaDcioEA0AyvCmUECwQLBAsECzgLAFQhVQ3oxNGqXNt+ZO/Ro0dtzpw5I0aEtkgSee/evfbc5z7Xjh075s6bPXu2fe1rX3OgYCAABGcOFph8FmANEAgOKA5A9+53v9u++tWv2uHDh0d0aMeOHfbMZz7TgaT8tPO8B1hYsmSJPf74425tPX78uL3nPe+xN7/5zSMIAPT1iU98ogMjlEvywx/+sL3xjW+cfIMaWly3BdavX2/f//73bdasWY4E8t73vtde//rXt71v193BNjuxdQQApQC4NU4BcK6tXrkqkQLAQU0OUIrwpvKo+qTC/XgAiGVR9y6dUoflhodtOD9ss+fMsWxH1nK54SIpRcOZTxACfPDe/7cPF5LTWf2NysnEIH50loPWKihka/NvOJez3OCAdWSyRp5bkQAgAjQjr3ogADR7sjZOAFi+YoUDkot+UAaaum/KGtmooPqYCADUnkUKumD5RMWlVlVv0XjM32aPWO3yynQ4ojk7ggDQZUODWbvllogA0NMz19asXWNnQQCYEREAIgpPdFRTHGlWv3ivhTw6t3cujXVrztatMQFgr08AmBUIAHUYvWUKAHhJIfKUIUcAmGe7du50KQAqEwCic8l5zjO0juaQKEX6KNi2rUEBoA43mfynlD1QROPPf9mOjPUP9JVSACxcZBs2brAVy5e7Z6UyYmSFwJSxZnD2FZRU1kh1prz1H+uzb95wg5sPszwCgEsBED9sFe/OIQXA5PfXKd6DQACY4gNcpXuBAFBumEAAmJ7zIPQ6WCBYIFig6RbghYUXZkB1IlFnzpzpfguUa3qFsdQ1wB9AF7+pf/78+RWr4ntJZkMAWLVqlSETzkEk7ebNmwMBYDwGKZQZLNACCwwNDblakL0nWv7FL36xHTx40CAEcbBGsCZxAKDfeeedjgDAulWJANCcDb/mdJx1atmyZSMIAG95y1uKa5rIVmzUnHLKKYEA0BzTT5pSVq9ebZBauJfhL5/4xCfsda97nfNtCDHhaK4FWksA2Gybb7ltBAEg6lEEZroNXRdBXx5ZWikafjwARD9inxb1DQzYgYMHbSg3ZLl83jq7uqLWFvJlA+FvOgv8jMqKIVphfDGIo4uzHj7qFAEskgQvtsOrRRvU2vwDEJrR3WUL5s+3eb1z7ehjj1vPzJluQzsQAJo7T5pTWqMEgA22fMWpRYi/kMGhSg4jmkijoL/fl3oJABvWr7EnL08oABQJAHlHAEgSdCJp+0AAmDwEgL2xAsBV1jM7SQDAa5JjOZKo5byg7sUn8ueRfjOa2VZcYOOLIyJZM49qnlzX/KvUlIpzprzF0fyM7iJa99mLWDiCAPD8SAGguzsepUAAaObYT/uyKih9lAgA/REBYN8+Ry7asHH95CAALFtm+eFhN7R6ZhpBBpj2Ax8M0I4WSBIAeP7iJ9vdZQceOWybtm6xhw8ddAEXl1x6qVOL5H0aFUXtCfF7rAScdrTNVG5TIACUj24gAExlbw99CxYIFggWaKEFPvKRj9j73vc+9yJDpOoVV1xhn/zkJ8dVBeBnP/uZXX755U514LHHHnOR/1/60pfsKU95intg8w8AQsllQwB4+tOfbgINOXf79u2BANBCfwlVBQs02wKS8r/ooovs1ltvtd7eXvfSxsYfBCB/vm/btq2oAFBJqaSdCACQGJ7whCcEAkCzHWYKlYd6ze7du919Dz/n3hsIAOM3wO1EAADokIy9pKWFJY0XASAJ3mgjLQI0M7Zj1y772cMP28Ilix0JoKNIAEikKEgqAMRDpuhtne2AHG84S4L/8Sa0nwLARQRHZxc3/LCRItQKZgcPHnDg//nnrbEZXd3IVRXBorF6TVAAGKsFk9ePhgCAAoDSUsTXx840Mv688fbWJAB8+0a7//44BcD6NXYaBICBOAVAnvcSdpxRAJiuBABBRyW7T74UAL4CQDUCQMb4bwSeXiRq+X7XGAGgfDWs5L9pIH5tkolZOVGr8RlSfodIchs0N1258bpcadbr+7LvAgGg8eEIV0yMBQIBYGLsHmoNFqhgAZ8AIKWw4SoEgEsDAWDK+FAgAJQPZSAATBnXDh0JFggWCBaYWAsgMf3Rj360GIEIAeAb3/jGuDbq7rvvtmc84xkO3AOwI/oX4O9Zz3qWUx/wjyQBgOuQSuZANvn22293BIAQLTmuQxYKDxYYFwtIAYT5z9oDEMr8JiIa8PylL32pnXnmma5u1o0rr7wyEADGZSRCoRNhgbPPPrtMASAQAMZ3FCaaACAyUxQ1Kkl8hbAnQPaEKcYa6e4i7jMZyw/nraOz03L5YQe4s5EmIsDmbdvs2PF+e/a6dTZr9iwbzOVcK0bKzFZoa0wicBH90VWJGNoS4YFvXX9iwD86u/hp9K+iekApGvSB/fvtp//7oJ2/+hw7YXavSwkQgVRpwFm6XwUCQLqNGjujHgLAJnvo8CHrnT/P1l+y0U5xKQD84Oskauig2VEf1QgAfX3H7aZv32j7IAAs6rUNF6+x01ZECgAdhYxlPAJAPgMJwPdXvznJ1pUrGODTU+lwBIBMJI/NWpLtmGGDQ1m7NZEC4MyzTrfu7igFgB9ZP/4pAIbjFAC9xSWilALAJwDMdqlPMobqTuxjFXKwjFj16oj+L08PUUsBoODWw6TaSslfipooNVwIAsBYfKycYDBSA6G86uL3CTKA/3nxikAAmEpTf2r3JRAApvb4ht5NKguIAEDaLz178bzuFACOHLZN27Y45TIUAAIBYFINbc3GBgJA4nmrEDQspo53h54ECwQLBAtMgAV0G0GO+kMf+pCLuiUaHwnur3zlK+PaogceeMDOOOMMF/FIFC+g39atWx2wl4zgVaoAPv/xj39sZ511lpMC50AaXCkAAgFgXIcsFB4sMG4WYD6/4x3vMHLeK/3I0qVLbdeuXW7zlsOXcVNDKqUAGLdGjqLgoAAwCqNNs0sCAaC1Az7RBIDBXJTyJM547wB5SZsngZsK+FP9atMJs1JHR7bDRcwPDg5Zz5xZdnxoyIaGh61jRrfbSBvIDdmWO7Zb54xuW79xg3V1d0dps93668fulwP3rjdFxCcCkIoKAImQ0YzLARDTA/KR1HMURayjXNo6m+2wvr5j9sijj9iSRYtt91132Y9232PPWbPWemf0WCYXAV75eIeweJ8YBQYWCADNnospBIBjR+3mTbfbQ4cO2dz58+zimADg+095izRXRk8BqEoA6D9uN910o+3bt8cWLuw1UgCgADB8PFYAKHRFTt4RKQBIqDyeHVUMV65ZIFnzsQG0zR6jtPI8ZLecmeEuzBu2iEgAjFu2Y2ZNAoCxjnikn7Tax/p9LgcBYLHN7Z2TQgCYY5zr1icIH/UoADQE/rtVdCQlKl5gI9A/IgCUkaKK35evjwAhIw7nbiIAlH+ffK8u9jOxrru1uEhS0Tpe3ibXE+Vy8dwjSVAbQQIIBICxunO4vlUWCASAVlk61BMskGqBojJafG8SYTnT3WUH4xQAEAAWL11il15yqZ0SUgCk2nQynBAIAIk3oEAAmAxuG9oYLBAsECzQfhbQy71+v/Wtb20pAYB62YSvRABAASB5pBEANm3a5EgBqAi0k/x3+418aFGwQHtaABLQG97wBpf/XMfLXvYy++IXv+gIQm7DUdLQic3jdp7zgQDQnv7WTq3inrdz505HZoMIExQAxnd0JpIAcPbKVU5WvxQd70fER5BirWMsCgCK/qeKwaEhl/P6sWPHbDA/bAPDORtCSr+rw+66927LdnbaWatWWmdHp0U4U6aYqkDtGxG579Cecsn2SjnRfbyp4NZ2AKdojS/L+U5Ucb7gyKFzenttcGjATjjhBLt71122Z/c9tn7N+daT7bSumD4BAYAfB6BJUKFBVwoEgAYNlnp6GgHgcbt50yZ76NBBmzt/vq2/ZIOdsuLUxCyoHlEfVd8YGaAaAeCYRwBYJAJArACQLWQsm0gBUCIA1Kp/ZDR1pAAwCnZKqq3H6YQyIEwIbtxn5lwBQkSsAGBZ6+icYYODHUUFgJk9c23t2jWGAkAXCgDZcgWAcWp1sdhcLm+LFi6yuXMbIQDEGgBJeYLYFnWPXkXAOyJSsbbxbIv9+F0oRLm5s9msdXZ2xEoABRse5ruIXOE/B2czWcsXyQG+T8X/TpATRBgorrVxmRCs+OnoyLq6oraUeghFizETMQEiWOnfcZtia1dad/3PxB+pZb+o7ogYpqhPUoEtnD/Pdu3caddfd50dOXzYrrj8+fa6q6+2md3dRQIddR04cMAGBgaK49+cVq5/xgAAIABJREFU9wPZt2Dbtm6x7du229Gj/XbO6vNs1arVNjzE+0mkbpHPQ/Cr20PG2/1D+aO1QCAAjNZy4bpggaZbwCcAsLoWCQAzuuzgkcO2eesWexgFAAgAl15qpzzpZOvv73fvD/7eUYifbvrQjGuBgQBQbt6QAmBc3S0UHiwQLBAsMHUtMNkIAGxIaMMBBYBVq1YVUwAAmgQCwNT11dCzqW8B1iPm92tf+1r77Gc/60Cen//85+7vT33qU1UJAM3Z2Btf+wYCwPjadyqUHggArR3FiSYAoAAQ4UoRyIECgMMLAK/5Rw3sYLTAtgOOYjMr2r6ju8v2/e//2o4f3GWdM2c68P94bsj6hwZdTO/cuXMjEMph87UiQAUGkiagHPCsBM66/hbbUiIARN32r48+WbBgga1a9Qyb3TvLuru67J4f/MApAGxYc77NggAQg3TD2UAAaO1Mqqe20RAA4hQARX/wvTdZZ3mEfT0tqocAUFQAqEIAsDIFgOlEAEiORYIAkMlGCgAeAaCnZ66tiQkA3TNGpgCoZ8zGcs7oCQCV/K7y4qxn2PJ2xjQvjwQQLftZJRgoAu2QAEpEKEXgQ37qtO6uGZbtIC1BdAjI9yP4+XdpWVUbCc0vtddfd13PMllX/9BQzv0Mx+oH+eF4TAu8d2cjxQL+5yooEbyKCgAVtFv0ke5XxXuPksJ4UyZp0UAAGIu3h2ubZoFAAGiaKUNBwQJjtYBuZZDeeOQXAcClAHjksG3essUOHCqlAAgEgLFavD2uDwSA8nEIBID28MvQimCBYIFggYYtUGmzAJAb5n8rjmoEADZ8f/GLXzQ9BUCyv1IAeNrTnuYYmhz0/Y477rBKCgB+BPD999/v0gQArHEgF75ly5ZxVwBo5fi0wgcq1VF5E2uiWhPqnSgLSAK0VesRCh+k73j1q19t//RP/+T+TWqQV73qVXbdddcZ30cbltGuIe0aq6+O9fp6xyYQAOq1VHuc1yq/UG+pjxQAQQGgdeM/HQkA+JkAICf539XlNtDu/uF9duDIETvzGavshIXz7eCRI07+H1Cmv78vkqx2EgBVCAAVAf/aEdnl8tZx5H+sABB5gQ8XmW3fdof90i8/z5YsWeyUAu7+wQ9sz+67bcN559tsCACxpEAgALRuDtVf01gJAPKH+kH2tLalEQDu37fHFi3qtfWJFABSAMhkFfGumupQKPBQzpEZ4Ns8WngEEOb3twoBYKjDbr35Ttu9e685BYDzIwWAbhQA3HxtTLUhbUxrfT82AkDtmllTASTyw3kXQV86oohxP+I9Av8zlilE/e/IQpbIurQs2WzGXc/6NjQ0aES8D+UGXXH79+234fxwFJmfRxFgOFINGM67SPf+/uOWy+Vik/q+VPq36sL2nR2oC0R1E/m/YP4CmzV7ts2ZPcdyw8O2dMlSp6aHCoFIWdwC8rSB306RQH+XIuOTlpJmQQf3kLKUAh4BrIJCQpIAQLlDg4O2YP48uysoAIxlKoRrG7FAQwSADbZi+XLLdmSKhHVVlXyPHmsEMvQh//3BLSueYof7O5+3/mN99s0bbnCKGLN6emzdBRfYsqXLLK/36VglKeaillEvGzFTODdYoBUWCASAVli5/eoIBIDyMQkEgPbz0dCiSWoBPThpU0obwD7gJwACYMKXI1eXdS6b/XPmzHEf6zNe0HgARIaGA8Czp6cnFcBIgrTVwBj3Mpjn5ZOXyOgFFPBEf/NvjmT9tYZLdatcvz/Jh01ePFV2rc1ztUN52tVWrvHrwV4zZsxwUriAu/WAUFxPOxhDjZHalOxnEsilXdXOrWQj2utetj2bUqbG3m8v5/Iiz2f0C9+oBq6pHZLfox99fX02a9asYjMef/xxmz17tisTG9Ffxp8fbCX/4uWdevhd6eXD93XO+5M/+RP74Ac/6Nr32GOP2eWXX25f+tKXKvppowBJ0l76e//+/bZ69WqjTxz0d/fu3S4tgCL+1U//5YbrIADoOsZu69atjjgg3/HHLdog6bd58+aVDSc2w+YoCNRz0BbZOG3uuM32JoCU9bSr0nyUj2vs+S1f0fyrZCtfacGv258z2MGX1OJvyuazWnNJ82O0RAqtwU4yM5939dEv6leZ9I0f7M+Y+2vNaNJD+HOR+uknc19+kPTt0fSN+QbxRusCNqStars/Dv480Bz2yTHNiIjXeiwba+1XvzUPZHfqZC0azcEc7u3tLV569dVX26c//enivfE1r3mN/f3f/33R3twT6p2vae1JrmP6W2Pq3091j8XfNC6ME+1hPa51j2onAgBzXr7ViK8y1vzo/qU1h35XWzN8+0MqQ9WB+rEl9zT/fpfMecs5/v1c65d8Uf3QfZvzme969ko+06X5gr6X7/v3Uz230Aa/Hcky/bXP/zdt1VqVvC9p3nAf/P73v+/swj3/7/7u7+x1r3tdzWdEfI9ysRPt1vMAdTBWWgv9vul+Wq89pup5E0cAOM+iFACD45oCQKrV2Rj/QT6f+4zzxe5uJ/U/q7fX+gcH7NYtm2zOvHl2/oXrrLO72x4/dsydwzpBPmwHEsUgVzLndDTPKkX810j07CJJyz1rxoxuty7wXvTggw/aCSfMt+FczmbOnGF79+61O+680zZs3GCLFy9yINQ9u3e7FAAiAHS64goWEQAioljZpnYD+cZDCoBmz/rREQDKW1HuYyPh8qQP1u5DEizR+5lSAKQSAJwueQncLVfsaFSRwIvWbrbpm1VeIykAHLA8wwYnJQFgtgPAHUHBy2tfy4wA6xxOcr6Qd8+nrF3uvT/ek8kA8gvotwj8Hzw+YH3H+twzJM9HRx9/zB595BF7/Ohj1tXZ5da5CPTP2ZEjR4xoe4gCrG16DtEzauV3m/JZ4p5tiJzMoy4QAYbRs+6w5Yai/QzIADxTsP53OQJAp1us582fb3N659qC+fPd83pX9wzrmdnj1mueOyAjHOs7Zv0D/cU6WM87uzrd99yHSveOjEvzUvT6FAIA7cL9XAqABfNt146d9nmXAuBQSAHQrPkdyqlsgREEgIjSk+0w5+sEnuzft88WLVpkGzZssBUrYgIAALv3jDORBIAbKhAACoEAEDx+ElogpACYhIPWhCbznMKzzoknnlhzD6YJVU2KIgIBYFIMU2hkO1vg4MGDtm/fPreBykvbk5/8ZLdJLYCDFzp+/uVf/sXuvPNO++EPf+jOu/76623p0qXFrvmArjaQv/71r7uHw+3bt7uXLMrkZQnp8vPOO8+e+9znuofGJHjrtrFiOWQBO/z9gx/8oAho8fcpp5xiy5YtK7Zh27Ztdvvtt7vzAEh5cQNcecITnmDnnHOO+1m7dm3ZBnkaWMSGNDLM2IQX1HPPPdddL0CbF8V7773XvvWtb9l///d/20MPPeQA3X/4h38YMexszgt4eOCBB1ykN9cA+HJgG98+F198cbGt9fgQtsKWtIn28dCL/bEHL9jHjh1z5S1cuNABNhs3bnQP7E984hOrAvJp9WqT/5ZbbrHvfve7zj+Qp6d8vjvttNPsOc95jq1Zs8ZFp3Ngh0qkBtpI/2k7Nn300Ufdebxs45d8JzLAoUOH7Hvf+577kf0ADjhn5cqVrj7yH/E3RyVQdvPmze5z2sqN9aMf/aj98z//c7HLF1xwgX3sYx9zPsT84DzG7+lPf7qzc6MgHPOIDWg23gHE6Bes5CuvvNL9TV9pB3VeeOGFzo7IvlI3YD/1a15UIgAQPfnUpz7VPRzQvl27dtm3v/1tN/7UI7LAihUr7BnPeIatX7/e/VbO5Xr7w/i5DY1s1tnvO9/5jt1zzz3O3/zj5JNPdoSEX/u1X7OTTjqp2Hb6IF9M8696v0+CXfQVv6D/2OGRRx5x/oT/Y1Nsj62e//znuzayDggsZxx88pDfBmzJWOFrnM+4yG74L3WxZtx88832s5/9zM1FbMVvbE19rEOMs1+fgPU0oo/Gn74w5+666y43vmyOsT7RLvyE35BILrroIjf/OETGoL0C2P2+VVoLqQ+fpR7WK+rih/bz+fLly916zm/Wk6c85SlureH7WoQif7x80Jm5j+0APL7xjW+4OjggB3C/oa4XvehFbt33SUE+sSrZj7Q1vpKPCezWWipghjUW9Q3INvwwDwFr8BnWBnyKewy25x4nAgH2qNQOPsNfWBvoA375R3/0R27dxhYcL3jBC+xP//RPi2sja9/pp59uzK/R9E33VxF0fKCUfu7Zs8dYG2kDvs7cYT7RF+7X3E+5h1x22WVuTWdsROirNl/bhQDAOsVaiJ11LznzzDPdHE6zJXbivk1fBL7jg/g8tkwjRjEvmEdci820rieBf9lQ93PK5ZqvfOUrrn7KwO9YV7A767l8jmcG7nn1EhtYo7AJZeGjPOegSCNSEXUz9jfddJP7wTew3xe/+EW3nvmH1jD8mDnCsxi+zTOB1C2o5/zzz7df/uVfdvdp/hYJi3WR81m/uD9Aevmd3/mdum4B//Ef/2G33nqrs8/DDz/s5hJjwjqBffjNPGLepPlqXRVOgZMmhgAwYBc961xbvXKVkQIg0vmPfkrSzPqsupElqVxrGJIEgOF8FGXfyT25Z6Y91tdv3bNm2lAhb3fu3GmPH++3884/32bPjchYAEGdHREBAODKpQGIASO/3rxTBuCoQgKo2Ej1N44tBazPRrvlAF+PP360KE0NMWDv3j2OAHDJJRtt/sIFVnAEgLuLCgCkAOh2AH8gALTn1GyQALBxgy1fsSJOkRH3yFeZqMgtaS0BIAv4LwLACKM31pbo8vR5P6FjO4IA4KFbSPEWpIgAPJaxbOdMGxzKTkIFgFkxAaCjKgEgqVvgIvIdKXnYOrMZB5y7QITOTvds1d3dZb9w4P6jdvDhA/bzR39uhw4esv6+fjt29JgN9B93JCvy2PfE58+aPcvmzJ5tCxcusNlzeK+Z5Z5LIgJq1jo6CfbocAoCbk2P30lLPlJqpf4l4jRrtmuvi+KP5P8HBgbjnwHLDQ2555LHjz4eP/8etWN9fTaUy9nx/uM2ODhkJ5wwzz1H8j45e85sm3vCXDvxCSfawkWLnCejMEAdff390fMiATCdXcUo5YJl3fwu3gETRo3ekeJ0OHGnIgWABXbXjh2BADChi8E0qrwuAsD+mACwftIQAFAA0F3KcdniW9Bo7lzTyBtCVyfYAkkCAPeQ4YwZKQAOPnLYNm3dYgcOHrTFS5e4PfCQAmCCB6xJ1QcCQLkhAwGgSY4VipmeFuCl5F3vepe9973vdcAYG9vvf//77Q/+4A/cJjLkAKKw2IhlU5XP2DzlpQdwcvHixWWGY4ECLPjABz7gCAP+BiMbyWx4C9DnQjZmf/d3f9d+//d/vwh+qEAfFNJLG+AKG8u0g7LYhAYMAvinH4Dpiszl+yh6J4oM08Gm9Tve8Q4n785RKcLUb8Mv/dIvORCRDXs2wqkDcJaXUOxDWeRrpg5F/3LNf/3Xf41wKjal77vvPvv4xz9uX/7ylx2xQIfAOb+tAM1/8Rd/4SLRK0XPVfJaxukTn/iEI2j85Cc/KV7n214kBEWSAtwx7gBKaZGcfp305/Of/7yrD+CzUkSJxpsx+/Vf/3X7q7/6K2fLSv1hw0DRxgCX5LQHYKHtgIGXXHKJGwP69md/9mfOXwU6UB71C7ijnQC7+C7AQiWQBftCNNC4Je2pSFfsJSUGAF+AsdEc+CZ2fve73x1vOkQghX+onf5GM3MHYgK+rvMBgOifAFLOATgFCLr77rvtTW96kwPxBPpXai8bJsiL0x6An1oAltQl+M2GDn1BlhyyAj6NDV30R4WDcl/2spe5eiCbJNVARmPLWtf827/9m5uXgEHUpY17/xrNN9qN9DTqD4BSvooH5/ugIKD7qaeeWpy3fAcoBsCOrwLcAqYpahefZ474duEayClvf/vbHRkgDfD324ztmdOsH9dee60D/bXphX9Wmn/YHrCW+l75yldGkSoxEJKcg0kAlLZD6vnIRz7i1j0RPvw13G8f94Xf/M3fdKAdhJ00QJRr/fUatY0Pf/jDbi2R0oHsQ526/9CHl770pW4tgQQmsFPtasSmab7nK15wz8MWyPNjb39cfdtjR/rOXOTe9pKXvMRVkxwf/IT7Jf7HPGY989ei5D2BvymXcn7rt37LrbtpoHUj/cN3P/ShD7n+0TapyPhrrMZM906IDjw/+HOnUp2sQ8x9fkvZ5j3veY+95S1vKUZzaRwBmBlXrRN8jl+88Y1vTOtO6vfU+c53vtPdgyDM4LM33nijA6XTjh/96EeOgEK7ZBvuIay39Rzcw37lV37F9R/70gaeXZ70pCeVqYmoLMYWgP6Tn/yku+f99Kc/LVaje5Oeb/ALxonxeOtb3+rmh8hv8r2kr+BHPEP93u/9nnuuo6xXvOIVTn2C8vFF6uaexbojlQv6T7shOvoH6wWkK8aK+5X8vdJ6wX0dosHb3vY293zDPYX7WSMpAJibej6FxKpx4X6tdd+fd9iDZx1UBfDXZq4T9Yx/u50z3QgARLUSyTmUG7K+gQHryw1ZHtC9s8N+vH+/5TMZO+PpT7OumTPcHB0eyjsgi3kB0IQ8NcBRch1Hrroi+C8GQpWBjxX7y7516joxEayjI3qmjRQA9jgC9sZLNtqChQtseDhn9959T0wAeLbNhqwQ3WWCAkC7TTTXnkAASB+WQABIt9Hoz6g/BUCdBABPHQCgm7WqZ+YM6+7qct4OUfWxx35hRx454p5veb4ErHcy/JmsPeW0021WzyzrndPrfgPwz5nF33Ns1qweVw6kgM5OQP9E6pUMkfykxIrWY5d+IG6DW4/d2lueYsGBfLEKCmQroPUoDUOkVJkfJsKOaP1O4+PcEMSAIcsN55w6AED+0aPHXF94XhoczNnhw4ftpz/5iR06ctg6u7ssl88ZSjNLliyxU5af4p7xFi9Z4p5vjj5+1KkjcC+hvbTPwfsiASRIPYEAMHpfD1c20QKBANBEY4aiggXGZoFAABib/Sbr1YEAUD5ygQAwWT05tLstLMCC8pd/+ZcOTEUaHEAaUAXwDLDr5S9/uYuwVlS55MKJ5mWjNkkAABj97d/+bRclJqlkAZnaqJZMmyTz2aglao0NYz+aXxHb7uUujmwHUNmxY4d7qeI6Nu55GfvVX/1V96ImcIR/SwqW8wTOa2OY89ggB8CsFn2nAYJBR4SzgBn6TdQjUXiUwcY4dbC5DCgAiENkNcBZcsMdRYTXv/717hyiDxVdKrIDdUquXvL6bFL/xm/8hgN7fKlfERf8a9mUB2RHhYA6OIfysB82oT0qX+CSxhR7/eM//qNBXqiXBACYQeSdovskO04/FJGryFhsRDsABhlrRV27rbE4ssq31wtf+EJHvJDf8G+AVhQL/ud//ifabOjpcbb3ox3Vv2S/BML5E48IRAAL/ElS1mqP2iIgUgALUb2AvaM9AMyvueYa56uAiLRXvquIX4FL8mHOo8+QIjTeAB5+CgDOxSf5nEhHbVJTFtfrwIfkEwIwiYokulQKDW4bOVbgqNRP1gnylANocUAewE5EbeoQQCUAlXFkfgMuMt/rTSWQZmf5HuexFgBm4ceK0Gfjhc0axrMUPdJR3Czy7cO1rIeshZWAVTZ7AK34LZ9lPeKHdU/zl98aS7/9XKM5z+cQBiAu4X/1HNibegBRnbRkZ2dR+l/kGX5rLaINIv4wnlwLIUb+lQTAkn2GRALgrShdSW0m54ai2/kcX8P2kMCwZ61DPsa4MSe+8IUvFIFR5gTj5s8/2uv7MuAt/nTFFVcUVRnS1vN67Oyfo2jhr371q4Y0P/dF2iTihWTaffKBfI0+MLasZQDrEDH8g7GBRMZ9jfuIVBPURxFtKE8gvOb1m9/8ZmfjsRIANH8Aehlv+a3USEoRU1F6Ha0N/MaXuY/RBkB1yGo6kutHuxAAUK9gHWUN072JOU/fk0dS1h9S41VXXVVUYsB2jCnPPRCDKgHKvh3wH5SBFG3PcwJzWmocyet1P4cEgJ25Ts9Tpc3uKMUNvsL6K9INJEXmLuoGWo8qEXL+9V//1ZGzpArC8wNtpHwIF6wXUniQKgBtAIyEuOIfkJIgvHBf8UkjDtTM5YpzWb6j5zQIp/iyFADqTQHAfQTSGwd94wcb+ACtnoF0P+J7nm8gglDvdD5aSwDYYptvudUKfb4CAAonJdAPBQBPFLlsaJJy540pAEShlTN7euxof5898JMH7f7/fcAyM7ttkLRRM2fYwwcPEfJvi5cttf4BFGw6bWhgsKQAEKcP8omZRflmL69zeU7vxlIAIJlNxGx/f5896Ukn25rz1kSkm5koAOy1O+8QAWC+RwAIKQAmxxyeDgSAZFx48u+aT4PxlyMTG7TP+HqIt5Laq3FSAACQdqoI9SoAjKV3jdjXnJLJokWLbW7vnGjZNbOtW7fZZ6/9nN23d6+tvXCdXfnyq6xntggApACI0ogglw3Ij/y+nlOStc874QR3/92/f5/9eO8egzDJM8ucObNdVD8KXpyzdMkSmzd3ni1evNRmds+0mVHWvugYNoOnxbMBJCca2tGZNUB9qfpwWpSdIO9+u7/jPYRSQay9JQJAKbo3anWsu1KU4I9SBUGhyrjUBRyQD1jvc06pJnreRWmgEzWYuN7j/cOO6PCLxx6zg4cP2tFjR130JT+PPvqIey9ZtGSxnXXWSvfuyHMWagmkRcjHih7uDuiam4mJAfFdkXdw16KCZeJ7TKQAMN927SQFwLV25PBhu+Lyy+x1V19tM0mH6DoWXQeRNkk+H4u3RdeWFHu2bd1i27dtt6NH++2c1efZqlWrbXiIsUD9gbRYUvgZe62hhAm0gBDHYhNY3/DhjPUf77ctW/0UAFIAyFrezd+Y+xYrEPq9SBIpG+1h1ssvoLJGkDPzees/1ufUKZkPs3p6bN0FF9iypcvcmjYi6j9e4htbWRtteTg/WGD0FvAJAJRCui+X8quSAsAll9opJ5/s9tL8lKUj75ejb0+4sjUWCASAcjsHAkBr/C7UMoUtQAQWEV6Krvzrv/5rFyHFRvC///u/u5uGAHhe/NhsZgOVlzvkgFmUAA0AgiEMuPyaXV1FiXQ2rtkkhyzApjsAiiRftaCxWczL0W233ebAIwE9ktbWix+ALfVy8ML2x3/8xw5MBkQRCMyNDkCSl03K5zvAB84XqUDABUAA7VadyWHmeqLOIUEINGOznwhegGwiQrWZr+hYERqImFU/KffP//zPHdinTXjKk4ww0Y70lbbykMo5AmKkzAAJ4HOf+5xrosr1I6nZzCW6DTnqZCQ25WETAFjAJQBMxkFRfow9Y8NGP1G4kABqAcCAKJAuIHpwSEKef0MOwT+wC1HqvABzUBdjRFsAWL/2ta854Av/UM5i3/60AeKFQE4IAIDnkD5ELuB8mPa6nghJRQHqRYA68VNAexQOFPVM/wFJiN70I6H93N7+y4Qkohl3gPbRHgAdRGgKkPCly32QT6CrfB0/hYwigBMljCQBgMhLfAw/0vXUQ84ggSPYm0NgESAq/gBpAIKKHgw1n3yAEdsAVEL8IJqDc/x24mPIg3MwFv68ox7qxAcBU5nvjNtYozD9fOhEdTJXOWg3tlU/qBf/pv8AzrRFAFS0yZNz6wARyRCgVIY/ziIAEHnPQfsB9SDn4HeUT9n4kxQV6B92INpYc0BrKmVATAH4riWXz3nMBVKmiMwku1EvtmV9dbkqYyIE6wjto26tx5wHUAt4XC0FgEgDIuD4a5F8g/mLPSmDCHbWDtql/lEvdkfxATUAP9d5ct7gJ6gGoFYhMJqx4XrKUZoZ+uOvJawxInfxcs/c0P1ktHMzeZ3IB9wjmVs++KM1DdsS2Y7/0D7GH7sIxJQcO+lEAFtZizjkl4wP9yGIZRonAc8iAKgd8knKRDmHe/VYDtUD+P+GN7yhqAzhz2nsr9QjtAM/VjoArU2697Gm4zc6/HsIdiHS3VcAwD+4h2st1PmsX5UUAGhjpXnZiA38e7pIfc973vPcc0ByLdKzDOPK3EZ1gfsj927soAPCEffDSilUfIIS6YNIo6H7Jf4AiVBqRT4RDlUhCDT4EvX5SkaMDz7HGsPmMz9aB5mvtJeykKZlbvC8wlHpng7xizVIzzcoANAf1kCeC2m/vwaoz6S/oD8ir+m+Rt+0DvEsRp20l3sQ6wZkBtZPkWh0z6M+VJO4r0gZ6VOf+lRZCgDOZUxYwyH98CxGmRxcQ59pK36m/ib91bcjRIfXvva1jbjPlDq3dQSATjdWEQHguF30rHNcCoChocEosXEMw5SnACg39egJABmXezmCUcyGOzL2P5s32clPPtUWL1vigBcU/F0EqfuJ/02kP394Ck0u0N9XBYrx/dIzUuVtY0dscDnBozQCySNSEOA5uscBXXdsv8P9vX79Bgc0Maf27PlRpACwcaMtWDTfgVT33XOv7dl9j21Yc77NznRaZ7whPpwtWD5TiJ4V49zRmg+VHDjZJkc4y5r95NABu/u+e23NOefaCbN7rYASQjxcrtwKfZlSE6SpnZnqBAD5dSPQSXJWtzP4n+4MeQeL+QSAGSkpABqxVbL+xu0dEQAW2dze3joJAKwfGbdEs94M5/KOoNSFtP1w3kXGA+hzj7//xz+2Xbvucs8ejz56xJYtXWpPeNIT7IknneSeVVgDF86f7whVSONH0vtR2fHN2q237hlF8HzRPPFJcYqUIghdvHdUUo5gcY7aX1LfKCdklYOFJTUAGaf0PWMapXgorf8Zp2JA2Y7wG6/tw/lhG0A1IJdzCpg8m/3vgw+6d/Ijjz7q7H/G6WfY0qXL7KlPe7odPXbMHuMdbUY3dAYbdh4UNdnVX4h1DLBLwQwCwMIF82znzh12fVUCQNTjQABIn7PhjAYtEE/YEgGgrwYBAIWOiKzjH3puGCsBYAQvIdEV0pGwpogAcPjQoZgGaHnyAAAgAElEQVQAsM6tTygtSfpfRIB46tVllNLzal2nh5OCBZpiAfmsu1/GtzSe10kBcODIYdu0LUoBwN44+2LsewcCQFNMP6GFBAJA4j5SGOsdZEKHM1QeLDCxFmD6IH0tAgAvLeRBZwMXgGH+/PnuhY7NZUB8NpS5qZDv+TOf+UxRChxAlE10NnbZSAZYoAxyfxN1Cigo6W82gAEa2fxG6llReGwkExH3rW99y5XhRwgLyEN+1ycACNCmXgAXwHoAJ1ILANTSHwAHosS++c1vOqCNQxvabPgji40SAP1MAtGVCABE9rOpDmhCH7mxcgCU0E/KIDINIFYHACGgm2SsBYZgY+Rv2cgHOCdyH2AXCXPayqa2SBfYACCKyDU/Z7M29QEgAFYB+ST7TrQ69gfoJsqbPlIeUeLk2gVAYsPdB+9IkQAY5QMX6geb77QDsBjAjv6IqACIRRTlaaed5vyDjXdsQxQj9VCmXp6xG1LFjDUb+GxwihyglwNsCGgvoAzfgFQBaAOgQBsgqmA3bI9N8VMk2QE5eeFWCggALEBGonA5FMmKlDo2l78ytrRX0fn0BSIMfaaNjAe+pcjmRjdAKQe7QWLQQTuZS7INY4EPS12DtjKegF8AGz4BgLESKEr7sCV2Z5zwf0gjECmYt5RHPyFlAPowz+kP5eOzXMccYYNZAHUSlKYuyiPi3VcvYKywCaoO1MUBMExf8X3OZ8ywK58zXowt88VnpY5mNVQkLL7PXJbaBWXRZ+YdfRJghp+wKUPfP/jBD7q1iEOgJ9fgB5CNko8XSQIAc03KEQLQiKbF10hXImUEJxP50586pRWAEJ99y/xJi+ZmfYPsQduV8oH2QgiAgABYyng7ucpczvUPogZjzHygbSJ+sGaiesF6nuwfPoAPAYoprYnWH9oJwQvf5IUCe+IDzHHmJWsWY6B5LJl35jjrcqVDawnAny/vj18DDANcYkMO2gYAguT3Lbfc4uqmrVJKoQ34H+1tdF7W8jvmpkBCRRMzv1DLABDmvicCBnYnpQhR08wxHeobxBnWdc7XusacYo4wxxkP5iLzkHtjFAU1bKzjAJ4QI5jn2AKfhvAy1oP7AMoqvtoCNnzNa17jUlSwBpLjXkoA1A1YDkhMG2m/5g7lMA6cKzUYjUU7EQBQKoCQp4NnGuwg8pI+T+aKJ0IdHxSAr+cI1h1S4VTzcdY4nltYEzTn8AnuNaQQ8FUrsCdzlrkm1R6B8LSP+cf9nMh+PQfw/MU95W/+5m/cvFAd1MtcZR3W+p8kOfgEANpPvRACSJGktZW20mfWdtYP1m8Af3yDQ8oIuq9KLYc1i7lDegXOlUoG7UXRhnlCmhYR8GgbNpc//e3f/q27x+v5RPbl2cofPz7HtigW6P5FW/FVbMR6QT9ZZ3Qvx07+WtgsRZqxzsdWXt8aAkCHWVdHTAC4LSYArLbVK1dGRM4YxAH0UUSXlPOLkS4VAunrVwCAABAVQJTMcEfW/nvLJnvSk1fYymeuiuIZwVnyxJPGoH8MGmleRhu9mYgLQIRYDEQJu9Lf1cZOMtPV7kuar4D/tGP7HXc4n1+1cqXLcz1jRneCALAgIgDce6/t+UFMAMh2WmdsuEAAaOUsqreu6UAAaBTQbnPJ/3qHNj4vIgCAO0sBoHscCQBUWvKpeprKs3JEAJgbE5syKQoAJQJRltU5k3VS+CyEpEY5Yf58u2vXLvdD4AHv2bzXP/3pT7PFSxbZkiWLjaWyg2hwwvoBLGIlgQiaZ8WPI/JZXGMJf/Ul4hd5pBCPAICNS9+N9KOoVAgGHgGg+O+oBhGvor8SBABuGXGqNHeuB3zqfN/m7vl4OO8i+zu7Oq2ru9ulOhgayjlVgIGBQbvr7t22b99+23f/PveMs3zFqbbqmc+0ZctOtOODAzZAukrSIDqyQaxRUCQAmCNfDQ0O2IL582zXru/b9dddZ4cPH7IrLn9+QgEgEADqmQ/hnFFawK1vvgLAZtu/b59bWzZsiBUA4oAfp0bRZgSACy9YZ8uWxASA2AQ+maDeu1ggAIzSf8JlY7KATwCgoKICwIwuO3jksN0eCABjsm+7XhwIAOUjExQA2tVTQ7smhQVYUIi8IoevNl2RRQW0YXOQlxoAT4AOAAj+rYh3RXexOQ3Aw8a4IhUBmwF9AWn9QxtdkoMFLANsY/NVUuiAIYDW/ka1gBCAIZ8AoPo4l+h4wFrKpo2VDiRqle9W3+taJM2TRyUCAKA9oJCAbyI7kfV/9rOf7TbIBVhRFucA6AOMAPRyUB+ADtLVgNf8rdQF7jU0lrIDpGcTnvzqiiilb4ADAGPYSzcEbII0PiCjFAMAm4jIpDw/Sto9MOTzxc85j+h6DsnoovxAf5J2BPgCiMaOtFupDyAlIGeuCFkf0KAuou3Z7EdqWbl52fS/7LLLXBt1KNqRcrAZYKmiSzkHgAEQBNUH2icQzR83fAIgDvABBryAWQBLgE9/fHSdFBUgw7zvfe8ryiG/6EUvcjmS+V5jxG+fwVwv2OinJOAaADGiSpOR/Nhl+/bthq9zyF7U6/eX6wCpJcHtpAX/j9Djp9QA9NFY8B3XM2/xEcBaSCOyK+3DFwSIV5o/+LlUKBQ9D4jO+qD6k7YB2IR4gV0VUcu1RL4SgYkNRqsC4IM2koMWAQZAHOIPc0yH/N4fM9oGAM+hiGvAZ9qbBMgB4pMpAATuQpaiP4BnPrgrUpFUOaiPNCvMST8dAOAU5Irkesl4IeX9p3/6p0VyFWMFaUkgIeQn6uRzkTawDe1nXYNs5StCIDsOuJvsH3YB2H3Vq15V/A6/Y2OPMmATJ9snW+KHAHYoKHCN+su9gfUE2/rjTFtZN+iXlAMom79FnvJJSPybPmFv6mG9UfQxc5z5AghKWwVEVrwJNPAh6wXEIwgclKn1kShpxsSfk7I3dqZdjCfgJYQ3xoQf1m/6DFDJ+b7CjZ9GQVLxWruYd9yjGS9FPDfQjZqnQlZhPZd/YF8ICNzXqt1HtaYjh697B5Uwl1m7uP/rPsPY0m7WO8DoiVQA0LxkXFk7tTbyOQQWrYcymOYH50GogQjBvJUUP5/j5/QLJZlKSjaKcGdtYBw5hzmN+s2tt95aBm4D/vMdRMeHH364mHaI9kA0Yd5WUwqhD0r/AqlPzxGcz3MYygWaZ/48TCoAcA/A31EqwEdZT5lrPIvQf9YaDvWLc5kj1CnyjQgkPMuJTOe3W2QS7mHcOyAocGgtxUaQXbheBADNadYZnn8YQx2kIuC5yE+xwThhA/kwfYE0ANlV9wHGF5LUH/7hH7pxpf7pdEw3AgASy7lsxhEATn7KqXbaGU+JhzsiCERAfhQ56p6XYkKANoSjANBSLuoiUaGOSHhXXiGKcC0HniLygfP/eG5t37bN/Y1fQwCYOXNGiQBwyUZbsDAiAPzw3nvtRz+4xzauOd9mZTutI1YoCASAdpzFgQAwclQCAWBsnto6AkA+N2zDw4UoBQApff4vYIP3q33799sJvXPtgmc/261XPbN6bEan2eBwwQaHBtw6VcgPGxhgJ9cC+3fEkfOeRL971vIA98guCf/wgMQSIF98WovJZNHfAkmKKVmcGkCU0kBH3uIFM7rCERxK9foEgWh9jmPzy4csRg4B//NI+2cjAgB24hCQT/mdM1B2HLKfPvhT++GPfmQ33nSTDQwO2i8973m26lnPsqHhnOUdAaCUCoDinbX4HQgAY5su4ermWCAQAJwdAwGgOe4USmnMAoEA0Ji9psrZgQCQfPRK7mBPlZEO/QgWaIEFmD5ESwNKSH6YDVOACjZx2Qwm0p1NYEV0KrpPUVuKxlJUHAArG9t+BK0PQguoom42ZZVqQMAqdbG5K+lnzhNhoBoB4NOf/rQjDbB5LqAmCQ7r7y9/+csuQleR02xoAw4ja58EWSsRADQs9BcpdzaVBSALsOI6J6M5POzANMAzkRWIHGXDW/LctFeb6gKauZb2skEOoEikpXvgzGYdCAdYISCBTWs28QFU+UyRvkRYQzQAeMGm2JDoa6IdBVzQTj5jQ51IeM4jMpo+Ea3sAyD8WzLktEWAEYAwfVSUIt8pElny15JBJ0qSHME6sDdgk+S7NUbUBaCLHymXO+fybz4jatIHcyuB8IzzlVdeWcz9TvuIBCR6UsAxYBR9xhcADpkLAghog0+iSN5qsCdj1wh4LRBeYIZAGyKXpdpAecgr4yf02S+/GgGAcxRJz1hiU4FRItfQXuzEecwTrmEsILMIQMY3mHu61rcrEbKrV68uW5WIOIVQozQOIupwklJuqGz8BDCHcZA8OhtIAGFR/sVow6SRQ+NIFClrg+T3IccA6rM26RyiQUX+8P2T+gDmIKiI5AH5BJWPJABaiQDA9VzHnARU1zxN9kNEDewO+Qfgi0MgsNRP+EzriNYViCgQMwB/KYe5TiS5+os9/XQgAmghJZA7GJ+QrDZtBVhj3WV+aq3iN3bB7yASAYhRDmUz74ni9Q/sin9InhyfAgAmchwSAf2iTf6843rVx3oLaYn+qC6IEZAv8NUkYYBrOVcKM8xvkbboB2UQmY4qwmh8SX3z5xg2Yqzol9ISQABDOURzQ6kU6CttBhCVzD/R8JA6RGzCFpByWP8hMmnslaZBgCXrKVHVnE97IF1JvUTAa1rKiHrmEf4DUYa+YVvsyBqI0oxSqdAmSbrr3k/ZjD9R3EnSyn/+5386sFrR4xqvJAGA8ludAkBjRdtYc1FDUUQ4vgQYrEN+yvf8QFRE0YhrsRMgvQB81ksIkBAffNKKnnWY8xArUa/QOs3aBFkmuV7wOXZR9D/nM0+wK4eUilQ2Y8O/GT/uZZABWS8gDirFAXOYZyQIl/59jLH175N8x5qnNRMSHfcH7rcicujZQWsjzwnMW9qgw09XJKKb5j6/RQCgfaypRO3rGYfv1W6ePX0CALaF5MAaRRkugtzMrTeQclS27pkaQ62p+DlzWoojtI1nBD2fjWXdqGe+tds5rSEAZM26KqUAWOlApAh5j6WOYyBd4M6YFACKqgEZyxIiQ03ZjA1lzL635XZbfvpT7IynPzWS0MR18wWX4zrymSjaFUKAu8dlI+AomjvlBAA+SdsIFvAvSVp/rjif9dMMFAp2x/btrr3ct7u6UbzyFAACAaDdplGd7RkrAUAOXQIwPSyzlGjZy4uc1rDkO41I3cf6UVK70fbt22MLF/bahvVr7LQVJ1nu+DGnppHNd7nI6ggvLcnQFsHWtIpLd9nyCO+6r2uXE8tjRUemAADwzdqtt9xpu3fvtZ6eubZm7Ro786zTrXsGedLrjTWt1t/WEQAY76HBIZs3b7797Kc/dWsUQQ28p68++2ybOaPbZnaYDeTNjh9HKTBK79KRRSqfSPyCdSCV79bWiGTlKxgk061EPa5AAIhNVswckPSlIlsroY+QJADEkv4lfQFJ+pfqjdblkTUVqyxLXxPdM7hEez3RebFyDIEdGfZGcjZ3zlx3r0Gm+Y4777Tbbt9kpz/tqfacDesd+F/IZi1HfnJnt/IUALnBQVsw/wTbtWuHI4EfOXzYrrj8sqAA0C5LwlRvx4gUAP0uUGf/fhQAFrp3lRUrlls2G+1htq0CQJwCwD1+6u4ZT/V6V+W0576p7gqhfxNjgSK5DUUdp05jNpyJUwA8ctg2bd1iDx8KKQAmZnTGr9ZAACi3bVAAGD9fCyVPEwuw4c+Gs6LDJLFOBCAbpbUOQBcABAAjDq6FTHDNNdeUyVyrjEobDpTBxjkScgIyyf3KRq02nfVCxaY7G9s+KMGmNsByMsq9WrsBHoimZKMdYAfwhU10RdRq8zuK1Ck4dQOAHG0qcy7t+X//7/85sMS94iVe5HUuUXFI9epgg1mS2JQhYKWWfYiwJK8yG/wiCvAZEfCAboBIRPdhB7UFkI+6keKXTLA21WUnH0AiIhVwQhuTROZXigSHjEDkOHVSN0Akthd5JA2U4hrKkOoD5yMRDJAM6CdSiQgAt912WxEMoG2AYKQZYOMeAKJahCp2APAEwAAcFtBG1C6AggDH5PVvf/vbXWSv8gQnCQC+/wpc8Me+0Q0dygDQAIyiT/gNPoI0NASaJCCBzyjK8sc//rHrH4CQIoWJgGTOIlXtgx9uSyPeZPb7ABAJ2E25gFr8BohRBK/6gz0AyZGF14FP+uoN9SyXXEM0OEAVYAz+A8AqYDFpvzR7SqJ7z549jpzAXBZpArUJRfYLlAMwov/MOx/QYj4R/SsSBiAt4GAypzdKFigAoDDB9ZRDffgU64nmZzVbKIqd6wD/ABxFnOIa/J0oGvqtuiEuIG9NRLCIE9dff32RdOPXlQQWNC9RbwFA1PyEAICUePJgHQHk5JAvss4xL6qBY75f4Se0E4AOW8ovP/zhDzv/oU9K50JUMaCk1nY2Er/3ve9VXE+r2RPpdcA/kaFYq1lfGyHlJO1HH/Ar5iVzAz8VcYfyicLmHHw4eT9L/k3fAFAhyWg+0lb+RoY+aVPKxZ8AoyEAiJQB6QAwtNkHZB/uqbSJtnKPYU2AlJN2KP0Dvil1G/wLEgaELj9NDX7ZDgQArQO0B4UiiA46mNfcM0UAwU/pj/5mvuCvfEbKDZRPiIoX0Un55H1VEpEgUKKBeAahTwcR9qzfWuP4zT2L8UBtgL/xY+7hrAvI1SeP5JrO+fguxAxIACKo8cwDyM7YcI7WQfriPzvIH1mfiPb3QflKzzn4AOfx/AfZiPURxRWe0ZgflY4kAYH2QlLinlW+cW7uucAnAHAuRDQ2GUVEoD+QywDyNWa6B0gFQe3gb9ZOSEocnMe4Uybt0r01zfenyvetIwAoBcCtcQqAc231ylUlAgAysUUgXXGWJWhGeS59u6elANA1Lu4zHwtNd3TY8cKwIwCc+tQz7PSnneEklyEAsJkLCHWsr89mzJhp/X391tnV5dYt8i4vWLjQembOtM7OLpdaoq+/3waHIkUaUjM98uij7nmUZ4MoDUfeZs+a7e55/FAWB34G8WEoNxRFi3rEx6GY+HbHHdtd/eetWWPdSQLAxo22YFGkAPCj++4LCgCTZjKOhgBwqi+A7oH8Uafx3fKjXugivt4jnuiZj3uFTwBYVIsAIBx3lDB+uYz7pBnIuKGytRdRzp5BHB3L2HR0dEUpAGICwMyeubY2JgB0dXcWU4mMvuetJQAg/98zs8f+/WtfcwA2RNX58+Zabigi/znSYkzoyrjo+ljGPhOBbESwu5z2jlDFmltO+nY5jT2fLHv/i+0qfoujYpX5fwmsL6WQUYKBCCVxfxW/LCdeRWPgsQeS5IMRU6ucnODAeo8AUHr/9saIfrto/uiz2bO7jSzpW7btsE9/7rN24cXPsfWXXmL9xwdsMJcrtigLKY0fbOwIAPNs186dLgVAZQJAdC7PnVJiq/T8Njq/U78Ltm3rFtu+bbsdPdpv56w+z1atWm3DZPXJQG7JWj4fE/xGV1G4qt0sUNTJj57RUPLoP348IgDsuz9KAbBRKQAgAODd7ZkCgACziIBaUgtxUzwmBNRj+kAAqMdK4ZxmW8AnAFC2UgBku7vsQIIAcMmllzqFQt6dFXyge0Fyv6rZ7QzlNdcCgQCQeNspBA9uroeF0qadBZBcBizzDzasiNAE3K91EDkFCMMBeHHiiSe6HMiSA2eD1T8qASSSgianLBtobLgRbQro7kce8tIIsOQTAPj+9ttvdwAqm89sQtc6eBmiDWy0A7ASrSniA4QDNvjZBNfGvwgAbKj7m8lsehNpl9yw1o1VL6YQIQCUFQVJlC/RtIAEkhGuZZ/opTLjNvMB5CUvjVQ9wJwilvkOAFMAOmMB+Mm48m9ezNmQpyz+LRKA0ggA4GBHAGTaih0Bgf3xA2Rlk16KAvQByW1AMvfcnNhMqjQO1I8tidKlHRAwAEnICUx6Cf/gHIBZ2YDodCL4UWug3fykAcSQJAC0BEQSuUvUu9I3JAE4gE4/0rYWAUBj7bc5rT1JmyQJAIqERwGgHgKAlANE7gB4QwqZI5nTuBIBYOfOnbZu3boikUQEAPI4+oAIQJAIJ/gg/SQNA/Zp5GD8yFsulQpeGBkfrTNJH0qzJw+1+AEkCKXToD2UT2QyoHeyDLcBjyxl4f+z9y5Qdpbl+fc9e89MZiaZkBMk4RQCJBwTUAgJAgoJeAK/Wg9U6be0tlpttba2XdVVda122dV/a/1q7Wqr/VvBAyr+W2u16PeJgooQEg4CcsoJEg6ScwIkc8gc9nz93e977f3sZ959mpkkM2G/C9bO7P0ensP93M/zPtd1X/dIUfEDsBrShVQlaM9Xv/rVo67NIgBgl9i08mFXaw+eqUhx2p42DXN2Q27B/hgb+CXqxfmAW4rwp18h3QBcxf4nJgAoOhi7AEQUMK40KyFJhPsD0gOQQTTg2dQNUFRpGrJIAKFdCYBkjAHEc9BmlF850qkbqiP4QuYKDgBogHyljKnV72pj2pB+ov90Df2InxrrIcCXeZE0ENSZPuJQmoaQJFbNf9MezDWUkXbErrgX4xYiTJxzPiYACOQ8XAQAVGJQF1C/opCBeojIH3Eb0jZKdYBtURfAL8abbJE5AaLEZCQAqG+xWXwR44I2pv58AspDaOAIQXLaQ3MJv0GSgZDBGFSeeQh4+ETNhVprABDSzvg97JRncy98E6ozOng+qiPM9diJ0pFAqGRccsSEpNinSzGE8pKeAbIe/pqxjHoIG3XM66ob83tI+qEd6Ffuw5oC4lC1+Q1Cgc6RCgdrExSEKpEBQx+vOYZnoIiC7wmPmADAb8yNkIWwPc3rEMmoh8YpbSmSV3g/xhfrF9aQ+CWuh2BBn2t9V6/vGat/mUzXHVkCwD12z513jSIA+J5yGkmJPLSPn7L8zglmE2SC9nPqJQC49HKqANDS1mq9QwN2x7q1dua559iSs8/y6PvhIeSbC4nKWR8pPjoc0GeMa75mTF111WpbvnyZffObt9jOnTusnbVQrsX9+Zo1V9uBl17ydCpPPvWk+0V8w2uvea1H8nOuVLOGh1FjIlq0UJT/d5/TJABMpuExwWVplACwxhbxTlQlSjyB+RoD/WutV0QA+FGsAHDaiTZ0qMfykGlGUAAg4tlHa6iqXrx9PF5HNaYDusn1U/NonABQpgDQ3goCPs6qN9b/zH+8c83snskLu9vO+vX32pduutE2bNliq6643K6/4Z3WOb3LBhWBngL3gNZE7z/6y0ds/T3rPEDjrLOXeFqAgf5DwTqGu7qkSmqaI6kCQPHPgABQnhyc9YDSobiPD23f54AQnUtUFsuPUkSkX5+C/klNAxJAelGovJJ8lUEACJODj+qtrFmpdBIpAUIdgpaU+JDQElrshRdfsOndMy3f3mZ33nWX/fTuu+z1b3yjHb9ggc9L/j5KrnUnACR3Yl09dxQB4NpEAYD0hOmYahIAxjm0mpePboFgXTaaAJAqAExhAkDiM+qfUZsEgOYgORot0CQAHI1WP/rPbBIAyvugqQBw9G2yWYIp3AI4FCJXiUbUxiwbt0RIEYVfazOUSEUieLVpTJQc14Ub7WHzxAAfG7aATQA5bKJpE5aXVIAE5UHXPWICgIgCuk+trhBIAXBI1DvRmQJPAbkAoonu45D8MiABUuUckotHLQD2ewy4+TtmCoRTFzbbidTWQdvQRpyj6OVq7cM9qBvRoETCSfKWdkFyWIAeAC3y40TfCvQDXEB2GFCRzf/weZJAl+JCGDEryXhNNpSPegJukDqBg+uRBQYwCXO/1yIBKNKbzVFyY9P33IvoSdpTUtncB2IBpAQO+ggABdAMsClLHjyr76+77joH7RQ5D8mE9hDwEPcf4MVUJgBgzxByYuKN2ibuHyJSifYFkKWN2SBiDEAAUF9hGwAzyDrrvowREXFqjbnwdzbEITag9sFmuO4NgBOOHV1Ty/8IkOReRIViLwL3AaQgAZDSAcJO1r2wCylxaAyEqQJi+1A0vhQAaE82wrDfamoUqo/8D8AT4xHSDkCggCzahvYP+0t57gXaUSYBgbUIAFxDHxP9S9lDAgBjWRGz3IcUIKi+AApJaYAxia+r1Q+yK4El+CHGKTYlCXDIRVJIwLcznkXw4jcAcuW3r/W8sH1QWIFIoNQ1RHajLlDvPbLsl3YBpCUymDLiE1GYQPKdI/R51fw37YEd4lPwLfLfXHPfffeNSqmhvpYCwOEmAGjMqa1EgOFvpRqQzWisiEVOWbHdmASEv4W8xbzFtfgMzpUCgNL0cL8jmQKAuvFMAdOUCd/H2gPboVxE9UPa07iSD0QNYsWKFQ6kc53mccB6FCGwf8gcjz32mJNlsBfdg/5HcejjH/94cR5mDmLNpfWObAjiDKlIuIbyEPVPezLXZgHqsT9XeUVwACiXX8IWWatJKUjzO6lL8L8iQlIWroOAWWs+R/ofogzrIqWxoD0pb6UjvGc4RiETxLYEYU8KALJD6sH9paage6AkhCITbaa2isuvVFKMX6lB6DMeC43Ma1P13JcbAYAImZ7BQ04AWHr+ubZ4yRKXWkb+X9u+ROUT5frsc8/Zp//u79xHQDrF1zEuGT+shwojBbv2jdfaho0bbNPGTUakDURGSAP4gDWrVzt5gGtRDwDs379vv/uGWbNn2SmnnGp9vb1lptMkAEzVkVRPuRskAFydEAASkL/S0RgAHN8l9o/42AklABRB/oqzQT0NN4nPKe+bOAVAPt9epgAwVQgAHdO7Egl6CAqSyB5psemdXfblL91k848/wd76679uM2ZMt0OH+m1kuGCteSka4EsV/Z8A5NwmaankflIAKF+jl1KsJB2O5ZcD7P5XsclFABh9TqgAEMJ5iryXQVVe3wTR/REZrRFjTLIilcaop5XxqiXfoSBD43QfN92eeuZX9r/+7tN29etfbxe+8hU2OET6r6QNmgSARlq9ee5ha4FRBICWkgJAMQVAqAAweVMAZMa9gZYAACAASURBVCkA+GhtEgAOm/k0bzwxLdBMATAx7TjV7tIkAJT3WJMAMNUsuFneSdUCbBhDACBSXM4FMIpN7Ti3b/jSpBc3QBIiLjnYSGWD+YYbbvDN4HokktlMV9Q/0rfItStKhg03wPfwiAkAlJvoOEWS15J+poyAnQBO1JHI1DDCE8AHIgLtoijckADABiB1B3BC7aBaRCzlBhSQPDJACPcHXNV18Qto/DebhWxWsxkPwMl1tA8b3IANiiClrMgRE73JIQCBfxNZDxAO2MjGOfLmHAL/+LeiFflOOdv5PgQdlOtX0XVs1qMAQRkFStYCDCTzT77eb3zjGx75C6gitQJJ93IfQAiiNHke5YDMAJBCH3OfegBX6g2wwPWcDwhDjnFJ/R4rBACBN0R5A+LSn1KDCMdP3D+AvgBbSAVKGhrlD0WXq+0BVoiGFhhKjm9FeDfi0Bh/jCfsWZLRRItyfwBj7CE86gFxRTb6l3/5F5dW18G11AkiDEAdgDMAO1HtytGO7WHv8hsegZJKQXOfWgQA2gP/+dGPfnSU4kJWu4iI4i+aLS0OFqjujCPKxbiWWoeAfqLIAcdpI/kAfGycciAuL1H1lA9AXjndeTYKAABrimTnExlubIFnMA75TqkGsshKWXYlAgBtqL4LATb5HEgZgL+S2ydCHpJVSJ6qx664N5HDEKQoL34P0gLtqrmlnvvoHJUPCXYISJCUuC9jiZQNgLYhSF7Lf3NfbAviAIoHlFfzG2ozlD08pAxDHagTbch3zHHY90QfsneVM5wL4mjz8Nmo36A0AvgLsUR2RztB7lBd5We5Nk4BgE0dTQIAdYcESMQudovN4yM0p8n3UXaiy+kTyami+IF9AFB/+MMfdvvAF6BmAjkvnFvpP9Le4C9FlGReQ3kl9jF8B7EPG8FWSBGAekCloxIBgHJiuxB/IC+EvhblIOqm8YlKgNSDVB5UB7D3WvM5aw76W/4B5Q3qpvuE6zH5hEoEANSYAO/lz/lkHMcEAO7NPE4ZOeSr+De+nXUr8z5rnTD9ksgWUg5QefBBtVK3TPS4myz3e7kTABadcbpLWQsYQla/s7PLFQCe3LrVVWle/ZrXuC1961u32I6dO+2tb4G09wObPXuOfeiDH7St27ba5z73j74WB/QnHcWSpUvs4otX2JzZs31O55zbf3y7dU3vcqAMu1y5alVRgrY4/zQVACbL0DgM5ahFADhoP1t7t23fvdtmzp5lV6YEAM8hnlkayZuPPYq8EgGgt6/fbstQABju77EckeAF0llkKwAUyxpH+I8O1j4MbXx0bxkSAOi3XH7aJCMADKcKAN1F4YUsBYCOGSUFAFrU89CPmE3vnG7fuPnrNvu44+z/vuEGa4Uw0n/II/xnzuyygwf6Ug3tQP4fID/NZS8yi9YF8fsdqVjKj3ISQNk4gFSQYfqlc0oKDfouSAjgj0FtIHv0gAKGTxubSkWJAADOn6gdEB+Ss+Tf/QOHXBlm+vRptm37Lvvb/+czdvmVr7GLL7nEU8xgQ5SvSQA4uuO6+XSpNLkFJ3YMMcVTAPQlKQBiAkA+ZwXIlVxaLvRRfPeo9X5Rq92rinP4/s2wj/G+nl5XV9uze7d1dXbaFZddbk0CQK3Wbf4+WVtABABPmZOqow3nzDwFwN49tvbedbZz1y5/H2a/tZkCYLL2ZGPlahIAyturSQBozH6aZzdboKwF2KgmigsgXRukimQDTMmKOhMAQt5X5FPDAxDfF3zRm5n+jhd8gAIAW9yTjWo2rgW8E8nJ5m94QAAAfOAACGNjnk1ogUzx/bMARAAu6saiFalirtXGPlHuRPhQBsnkhwQA7oecJxv9HDHgpjbkBZcFJ5LWYd0vueSSsvrE18fllzQxm+NETUu6HnAGoECRdmzA8xvkhb1793p9+Bvwk3sA0nAg8YzcLcoJgLzUDSID91PErvIGh8Ad1yrCWpMQZVd/x8SLSsCtZMwB2CBGKPIZGWEIGeEBiATQIjlqAGgAG+4dAizVhjTtTz/Q35QXEgPAhoCpuL2J0iVfOQfAgFIA6Bm1XljqAazD8nI/7J5+YyzEKQDidqVM6h8AW6KSuU4HNkEOeYEoWW0T1oExDGiDffE91wE4YR/Yj0AwyV8LvIRwQ7RbmF8wa9zHz6fskA0ApLk396OPAN0AtMdCAAifgTQ3PkER7DxPICeffE9EHvUD7MafQMhRfm3OIec7oFJWFGmsAACgB+lirJLztDWEDaUDoc0hR9CvyqGtcRj3KX9jD4wlbIF2hZjE3xs3bvRPlAoEIstn8ikCgFROqCvpNhiH8kn8xneM+zidRCW7qmX/Grf4WPpc6iv0O/2gqOlK80f8XMYHJBbsmIO/8bGQCehHKQrounrLx/UQkJQKhnIBBkFc4ggJDvF4Dv/W8/DJ+FuIHNwTX4sfwqeFx5EmAPDs0M8znimz5h1sCFIedsUnbQ1BiDlY6Tf41MF1EAOwGam50Ce0V0wAYH49kgQAyhiPIcBq9TNtTxoPVG2YNzlXPgBiEZH5HPQjpEdsljWEUoVwPUogKILQDlJLEbEG30E7xCofaifal3mA8zQv8lzmo0qKLrXmJZQYSDnEOKBvBdCH9ovUPwQpKTXwGzL7jKNa6ympb2hMQCRAUUB2VYuQGY9n5i4UBERog/QSEgBUbsYPikesw0RsCiP6uS+kB9Y6lBFiBf0GoUKEHvVtSIbI8mvH8ncvdwLAaWeeYcOAQGnIKDlhp3V0OgHgqa1b7fOf/7y1tbd7xD4+/NJLX2XnnHO2E53nzJljH/z9D9pLL77ooH++tdXe9Kbr7MYbb3Jft2D+fF93XvqqS+2F/S/Yt//z23b++cucrHzB8uU+1geHkhy0OgYHh3wtjg9CHYB3jbZ2yKvttnnzJl/zr7l6jc2ZO8cgK2x84gnb9MjjtmblpdaVa7V8CqAN50as0JICb8HefaX1a9Z8y4bic7t32mMbnrCVF6+w46Z328jQUDGPt8PZVeTpj+VxM7a61SAAHIQAsNa279lt3bNn2VVFBYAw6jnOhRFDmo2VrCIBoLffbvvRD23rU5tt3rxuW33lSjtj8Yk21N9jeWTVC0kKgATHLE8BkERpl8v7Jyk9Rh8ad42V+mieHYSHloeje6E8pUeaq34EAnK+oyoBwMdPgEA3DjM3pgAxNAQB4Hib2T2jLgIAyJ0/AVK0mU1rbbevfeWr9tSWzfbHf/QRu2jZeTZUMDt4sMdaW/PW1tpmpDcZdr+G9H9xhZKA2SCBgc8Y5T+KofuJXSVH6bPMjDLSwqgxQxJApTYdncAhtqv4+fXYXTmdwMdXWick/SEB+BpmpMXyrXnD3+faWq2zs92+8/3/1/73jTfa+37vA3bOeefawOCQP7BIAEhTGgwODNicNAXAl2+6yfbu2WNvuq6ZAqCe3mmeM8YWKA680pgopQCAAHBPSgCYZ6tXpwoATgBIbThKdVJpP7jR0jUJAI22WPP8Y6EFZPdav5HhjP9b2tts1749tnZ9QgA4fv4Jds3V19iiU0/1/RqpN/q80iLFnWOhRV4edWgSAMr7uUkAeHnYfbOWh6kF2AyFAMD/bLqyiaoN7jAyNny8olizCACakOIXO20Ex4C3JHkljcwExXfch+hCIr3CIyYAAFABFGtjuNaGNffSBjCS02xyA6IJWFfEq0gBAHOQBACitVEMSMamOUdcH21chwQATbZZn3F5w79VJ0BGyZqrLbj/7bff7lGIAgL5BEQlUpGovPBcATrUQTK4/E4foxBAhCJqCMrFLsBB4CnPA+gAGBBQHAKr9ZhnvOiXBDwLE6L2Qql+7g0wI8lt7k/E38c+9rGyR9XagBQBgHryHO4RKgDE5eb+U5UAQFuwcQyIUu3IIgAAFMueRQAQEQfbEQGADW3GhsZL/Jxa/cHv2LNARoAcQCrsNYyO131r3S9+PqAioCoR5jyHCH8O5bam7tgd5ZdKAuA/igaQPQCVNO4oT/z8mADAvdmUj1OV1DMeOCcmANDmjAPGGuWUpLeAc+pHnfBHEAUAwCBvEO0r8Dz0M2FfSyKf30MCAHVkfH/729/2vOHhQd0ALGMyUFb9KoHi4bkCYEUAiJUX6m23aucBciKvz1HPfBDeS+0sAoCkwvkeglKcEz0uRxbAQvvil5m7ANSxRe4HUPzVr3617BbK4Y4Ph4wmVQ5AUMCoRutTb3tyX2yLdDWkk7njjjv8c/Pmzf59ON41R8s2qY9+n+wEgLg9GM+QgSA0yP8wrviOg7rSNpCFGAsc2C5pMRhPEJkg4TEmaQ8ISICDIsxwLRH2pGVh/sEWmH9QkpBCSzUCwJe+9CW/NouIGdalErCHP0NJCdARQgxy5hCWQiJEqABAWTiX8UP6olr2FhMAKKtsmjZQio96/blUf3R+TADge/kiAFl8Pb4MG5USQEhk0H34jrKcfvrpvuajnDyL+mnMNzrX1Du2JvN5L3cCACkAUABwxWpIn4OD1j6tw//fum2bpwgjav/sc85xYB6bwe74fsmZZ9q73/Vu/xtlKtbOzNsouyxcsMB+/S2/bqQTQAFg+/PP+1y9fcd2/275smX2qsteNUrFqkkAmMyjZbxlq4cAcI9t37PLuufMtivXrLbTSAFQBnQGgG+GVHGjWgCVCAB9KQHgqYAAcGZKACgqAIzkPLITqF+4ra+5XOG8JKEuQLwsvXoxtlkxzgHOO95mPpzXl8nBq2PU6qiHJQQAWqHQkksVAPL28zsfsEcf3WJxCoCyOScT0K5VmUYJAAWbN3eezZxZmwAw4O8/eS+AR6DbiOWtxW6/7Uf2wx/8wJaff75d/7br7dyzz3bCB6Snrg6CRlqdBAD4h32VsD8QCmgEaXt5BH/y79FR+8k3Je2LpE0T+fy0Tby9YosPxphOraI8MfrqmC7QKCWjvD+I0NRBSoXhoYKTJGijwnDBBmmjFrN773/AbvzqV6yQb7G3/cZv2HnLltkg+2CpQkHS/jRzizUJALXGRPP3CW+BUWkw3OuXFADW32Pbtm71tQ7k78WLT7NcviVRAAjGefweUOm9pd7yNwkA9bZU87zxtEAtElmlewdTVTTPJVc0ul4rjp/0xr4HDw4hAsC0Ntu1d4/ds36d7UABAALANdfYItKNNQkA4zGBSXFtkwBQ3g1NAsCkMMtmIaZqC4gAQCSe5L0B+wAAKkmsZxEAGgWDw/ZSFKgYaYp+Q/aYzd0QcAaMChUAyPlNlAwHG7n1bjhzTwgMRJ2GBADl9uV+UjqAAEB7KPKaqDxyOiuyMayL6sCnFAAmwjZ4lsAoAfgADUTu8Rv15pNNfuoGgPXZz37WN/IBWUNwkPIo4lgR5Wo3AANkd5EO4j4iHvC75InHSgCI24H60GeSOgbsDyPAeZEAjFEUN6Au+Znj9q7WvscaAUDADfYFWEekuNQdaCciU2sRAML2ApAEMD0SBAC97FF2+p66AHhCYiFquFaUayPjCLAO8Ag1AGxYdsY9IDHwLJ4tOWjsm/IRlffpT3/aN/KzAKyYAIDtEm2PxFY1yfRKZY8JAJSBCFrsVsCUwFWezdj8x3/8Ry837cc5IiHJR8h38T2AF+OW1CMQnuQH8Ku/+7u/620gP0/0MjnIwwOASOoIjbR/pXNjAkAIsI/1/iKViEQGEAMRBrWTWgBm/MyYAIAKA+Au9xExplo54+f5Bmgu531E9DHR8/7i19LipCfA2fAICQBZKQAarU+tNlV/AGQDpgLeUgbmjFrHkiVLXGIeokLogyazAkBcJ8YWNg9oB/DNuEIFhrQk6gvGAHXlXPqScfLbv/3b7lc4IA4pPzhRwY8++miZ8gT3Z9xyYO/MzYDQUhgS0ShLAYDIYlIq1ZPuhvvH9gGxD4BfiigQG1gzKRUP1+Bv3v72txftFBUE1g1E0Nc6YgIAayN8i1KVxMSFWiA75YBcqTYhxQLkF6kxZKUiYd3wmc98xsmC+/fvL6ZzCcmZIoBJsQbfABkClSnWlC/Xo0kASAgAJQWAIY/4FwHgn/75n+11r3+dvfZ1r/NofeT7N23c6GlDGOtXXH6Fbdy00e6+625P5zKtvc2++L+/aMuWL/d0RBAKAH64Zv296z1tAHPxqaecYu+84QZrb0dKvXQ0CQDH8khsnACwKCIAJPH+6bZxugmcBYHW24qHmwBQAv+TjWovf7CbHusXTHpFgFFAWNj6KQGACraMWAGhd1cAmFoEgLff8E5TCgDLlQgAgNAQAP7rP75tx82YYZ0dHbbj+eftvHPPswsvvMDmzZubEKg8HVLeSQAjqQR4Yo+JAkARtE+BwfI4+xKZQuA/n8m/YximdEbJ3rMJAGVATAU0J3xeveNn9HkxASA8o8V6enpt3rw5zoMYHijYExs32IMPP+TpZlCjuf/hh+xVV1xhF61Y4ekBSInQVAAYe280r5ygFqhIAGixvkOpAoAIAGtW2+LTUgJAkgOjbkXYRkvbJAA02mLN8xttgUo6MLUUZCqRBmJSwFhIALJ7VGUgkIkA4CkA9u2xe9ats527SykAmgSARnt9cp7fJACU90uTADA57bRZqinSAmxqkyOayGhFUAFMAF5XijrT5ixRp6QAUOQnm+NKCVCvAgDXsBnLPQEhKQPyu0RMssnOZjwbuVIFQHI+JACgAEBUDs9THt+yV64MiUqBHoCfEADEjKMt2HAOQTDqFhMAiN5Dil4geqXnxQQAygiQEB5ZgFH4O23DpjbAFOA4G/mUH8AFSWI29Okn2o37A1YJROeaDRs2eCQnAAXSuqQR4Hvqqg1y6sEGOX8DShD5B6hDVDPf6wDsAQRT+/FJuohqC/ywLiIq6HzKDGGBcqNCENscz4N4IaIFAJUIALKv+DMedk0CQHVHhD2EBIAQ6MxSABA5BxtrNAUA9xZ5SGoa2Ctg2L//+7+PyWPK9+higKcwnzOS64BZ5N/mE7Ce8RQqj4i0wz2kSsHYQu5d0fEChiXljq8SsAsRA+Y7AGKjR0wA4HlIzQPcSaGA5/A8xgMAspRZ8FtqzxNPPNHBfvwvKQ6QvuaTscwYlZqGfDog3Xvf+95i7m7GMsoXf/7nf15GKBABIG7nRuup8+VzADWVAgAwEqB90aJFDaUAUN9ofhAhgvreeuutfs9GAfOYAID/ZS7i+OUvf1nMKR5GUNfy51I5AHCEoCP1C8hW3/nOd8qa8kgTAHg4cwNzLSkkNBbUbtj18ccf7wQXPvHT/BuSEZHvtBffMaZ0oObBnMkco5QmtFecAoC6HukUAFl2i+IG84TIMfgjonWlAgSwjEKI5nvGLMQrpT5AmYF5CWIR38VEEchEUrKh7fBB3ItzGctZBAD1A5HG+CGIA/WMQZ0j8iJqBQD8zLXM7VIAkP+jPSBJcZ4O+hZfWY98PwQAiEVaP6BuwDzN+oQyx6SueF0YriV4HiCqFBS4J2QnpQDQ3BOuSRT5T71JT8EahzGGTTO3YdM6NOfgA7E9+osyfu1rX3PlF6WGqkVSGKvvm4zXHXUCwMBgAmemG8yJ4HR5BHHydxb8E6Vpjhq4dE2LtbJDRiRre5v1DB6yO9attaXnn2uLl5yZpABIgcnBoSGP0Gxta7Nnnn3Ofvij25wgcjGATH+/y+4Dcv3Hf3zbfvX8r9y+sSPm2Te8/g22c+cOu+Wbt/hcjKJWz8GDTih46MEH7dbv32qdnV3uYy+5ZIUTwML0TZSvSQCYjKNkoso0XgIAVtpSTE1e3GBWQHUFQkC10tdFAJjbbWuuWmlnnHaiDR3qsXyBMpRSAEgBINzw9ij4ohR+Ei3qwzwiAIRlS2s3eqBPVPNPxH0aIAAgml9KAfALVwDo6Oi2VZeusvPOX2pt7flEEj84QiWF+oo7EQoA99mXbrrRNmzZbKuuuNwSAsB0cwWAXFI+UgDkIbOOmH3zazfbOUuW2Oorr7Kf33mn/eynP7GTTjrRVgP8LTrNOjs7PMK9rbXVo9VLR5oCIIjrb8nF0H6JAOCGMFLws/0souDT8uieaVx82TPCNABudcHcUaYgMKqBk+eMBZAJ6xjGdQLgh393dXX4qVufesYeeeSX9osHf+Fz2+vf+AY7fuECu/FrX7Nzly2zSy97lfX6+11SHikAcDJtOnf2bHv4oQetmQKgvlHSPGucLdAQAeCqlACQEN99BNSZErbRUo6VAHD5ZZd7iibWcol/K43S8N+1ypNrpkCq1URT/vci9SxjYqhmKyFlrTirRfdoxNbK1krpYqtJAJjy5tVQBZoEgPLmahIAGjKf5snNFihvATbwyYuOhKXye7MZDjARbwBrs0Cby/wNyET0oORs2bAmIk6AtJ4WgjVhCZR2QBvUiqpjg5rNceVg5nueCwEAWWIOrmWzGNldDhEAwsVm1mauombZLGZDnANAEzCSzXCi0MKNdMAMItF5HvcLCQCxPYVtxsY4G+Q62LgmMpXv+LeieMN7xBsyRCZzHu1AGQXc0xaKWlbbcx/qBqgO+JW1gc/GPJv7bJBTFjbLuRd9zwa4FuxseiIVHIKab37zmz1Sm4PzyPdL++/atcvLRh/FCgxx++h3Nj65d5hbPAYLSO2g1Au0C8DCH//xHxf7PnyxqEQEmGgCwET7D+q1detWjzynTQSYkWqBPojtVxHFlRQAuA5wqt4DACAkAHAd4BfjQsAUdqR2VHl+67d+y1DLaBRgpX4Aqoq8Z4xjswCtjR7yQ3EbcW+OMCKfcykrNgohhvEMoAuBSOoHIkAxniRlfsUVV/i9FK3LuaRIgQjAwbnYKKopYzkAwQHfBG5xD8YmgCOH/BB9hKoBY0ZRrACwv//7v+9gbCXVBwFskAeIPBZ4BgHgfe97nz9D/Qzx4N3vfndxfHEtdUOhQWO+HlCQc0VEEiEjBPqo04c//GEnMAno5Bnf//73i/4jfk6WH9e18qMCaPVMKbaMBdBjbmBMcsguiI5HOpz7izSlPqrW9zwfgBwbAfzF1iGm/OEf/qGrtIQHY4Hn0Q9SAKC/6WdFkYdjbix1U19ynyeeeMLna6LP9XLBPSkrKQouu+wyJ7fwf9ZzGcsQN6QAwL2nGgGA/lR6BurO3Em7QHjg+NSnPuXpiDggOzCv41tkZ/gT/KV8BNHoANn05VNPPeUkPcB+bIY+Zx7jUN/Jj+n+rKeYF2lvUiD92Z/9mY97kVOq2RrPkd/j/qh/EPGv9ReqOhAewtQbMQEAkiJrhHoUNJhriGjGZvGtjA+UV6TsUW09wPlaU+GD+F8qQ6wnqIsUADTvhXXXGkL+MFRJEBkIMkZIAKPPRNySL0TpgHUN470eksVY/PxkveboEQAusYvOX25DgwNHiQBwty1xAsASG05zMiO3nMxTCTAHGaAwUjDfZCOXMwTB9nbHpTgPOf/umTPd9rE9H2MtJYA2q88ff+JxVwFg83n2nDn2QkCc4nyeydi5//77rK+3zy5ZudJVAqZNa7fNmzf5GoC5fM7cuR5hu2nDE7bpkcdtzcpLrSvXavk0lcFwDgnykSRtmfgVGQohKmPWBv1wzuy53TvtsQ1P2MqLV9hx07tthDGb7mz6fZsb4A0M7cYJAKctPj2V1PcZo6hUoYc6sH64CAC3/dC2bt1s8+Z22+qrVtqZEAD6e6yYAoCs8DmizxJ4vxy8fjkQAKqnABjBH+Sn2eBAzu68MyEAdHZ228pVq+z8ZRAASIUWRMSPakNfXdawr3ESAEbM1t97fxUCQGJcIgC0teTs/3zjFjt5wUK7/m1vo/tt166dtm79PfboI49Yx7RpdtbSpXbKolMMJaETTphvw/h42qK13QpDQ3bgwEH3XRCjVLt8W5s5GaBQ8rWkU/D0AZAA3AcXimkYvUxOBhCpIGkmAHep7icEsLT8qZ8q7hP4teWqAi5XTgqHBLUvO/K5vM8Bw4XhsrWb5gV+Z12Ry7Um5fD5Iumb4aFhfx86cPCgPf/8dnvwgV/4ntnMmd12+hmn26suv8xOOmmhPfnss7UJANbia0MnADz4kH3lppts757d9qbrrrUPvP/91kEgSFIC/4QAqfVRuOZswGllnKp2G7F716+z++69zw4e7LOLL7rEli+/yIYHmRcS2y4UAFhr2fD4StO8+gi0wCgCQJL6BYGQ0QoAk5cAwP5NV2enhQQArY+KEd0ZqXUqtXCTAHAEbO8oPyIkAISeLLabuJiVCAChAsB4CQDMM9yvmQLgKBvJEXp8kwBQ3tBNAsARMrzmY47NFmDT9ROf+IRvSkuSXZGJWQQAn3DSzTBahA3lO++804EwXq7YsEVamoMXj+SlKPlfgE3YknohExAcSrwq1yvPE/BNVHpIAPiHf/gH+4M/+AO/pTbZaxEAtMkL4ISEPpt5lJ8NfEAyIvZ0DmWAACAgWgQAIv5U57A+ajPuyWITsB+wR45bObUV6RkDqOHfcfuH7QHIz8ajAGNeMJUznDKyuU5kUtYGnTbHuR9qCkgak2sYgCHsI9Ic/NEf/VGSxy+Xs49+9KMutcuG+b59+7ztyBuucglklVpD1ohRGfmNMgO20O6UVdF8ivgnahkSAvUUAYDyZB1qt7i+TQJAdb8F8Ae4TB55HSEBQOMW4gVjjXbGT5ALHeAozA1ea4Mh9B1KWYHNyG70XaOeVoQe+l730tjgmXoG94/tg+h91AfwWyiahFGmb3nLW1wJQ2Qd6h0TACgrEaSApTH4Vk89eC6+RPL1lI8of/yGAEYASFRaJOPN+AJoA8QPCTpZ4JWAd0BIgDqNE6UAkJ/Gl61bt84BXw7+pr0Y30QqKpq7Vi7ysM5hdCNlxm+IYIT0NuAmz8AXAiRCSFI71EMACM/R/EC/10tSyOof+TJsAXUYfJRyitMPlFlAb+y7s+4nqXXsDIARv40P5B6A/xAhwuNIEQD0TIgGytmuVDwAzijvzJo1y0/TGJIviOspEqAi6CEAkHdO87/aTwoA2LWedbQVWQqXSgAAIABJREFUAKSiwbzCHKgofnwb4586Y/8QhThQ5oCYIZ9A3SB3oBoA2M9B5C/EHmwd/0Ebi2BHND73A+CGPMFnOG6xEQgFnI9NQ7KTOkqWvWXN7yFRgMjkLVu2uJ+ApMHajLEfjmMk95nLNc+iHgJoXkvhiLpCXqKu6mOII6gdqFzVxki49qM81Be/x1jB1/I3ZZUCAH0hXy+CKW3MeQJgKZPWN9xfygRKA4MfZb3DOBSZirFIu6A2EJIp6/HfU/2co0MAOGSvfsWKlACAAkACFrKlfOQUAFICwFJSABBdClo04gBUcqRxp1HEjpcvff8R6Ck71mZwpai0XD4BiTiIPMsiMNZHALja5sydkxIANtimRx5rEgCmxEBslACwxk4jBUBZTHKJBKBc8wLeZXeNRDDH/hn7ZN7u6+232wICwJorV9oZixMCQH6kxVoKpK5oEgAi1oODx6V+Yf5pt4GBnP38zgcSBYDOmbZq1cpEAWAaeyb5sv4dRaKoCZ5OJAFgS6AA0JUqAJQTADrybXbLzV+3kxecaG9/61tt4FC/g/T51ry9+OIL9sjDD9umzZtt/wv7rDWfd8Lk6YtPd4WAtrZ265jW6eSlBNk3j2YfQuHRCdoJ+SqXz/maaIToYcB4SFikE0j3nvz71EcnCgq0c0oGYAbh3hArigSA5FmFwrAVAoKBA9OBs8bjc+9w/PT09lh7W0LwYm3A+wCf/N3a1uqELwhihWHICTlfbwwNDfu726H+Q/b89u22b99+Y57duWOnvfTSATvllFPtFRdcaEvPWup50vNtrV7W/sFB+4d//mc7d/n5dulll1lPX19ZCgDVmTabM3uO/fKhh+wrN97YJABMCd8/xQvZJAAUfU7oknOpH5vo3m2EMqPUJf6uXqEgjawJJrouU/l+Rfn/lOsnRRl/QxhBmSXUdymvaUiK5FwpkoXrtWrXV2s3TVsiAHDP4ZZE4WzXvj22dv0627lrlx0//wTfi2mmAJjKVlgqe5MAUN6PTQLAsWHXzVocpRZgEwpQAwIAm99splYjAPgiIyAAIPkKMCjgmMg3Nlg5QrlvVS8LpFI0sCLR/cVwcLBsk5pyKVd8mAIAIJJNdV68uIbPagQAATw8g7Kz6auNZTaE2Xw/5ZRTiuXnXqECAD8ABP3pn/5pUcpZdQuBJ+rCswCxAd64D3WgbYieZkO6Vs5zAS+K0NWmPX9zvSLewij62IwEACYvwEmZKKei33gGGz6QIQAx6QvuS1u+8Y1v9Hy8IkgARABuYCdcA7hAxHkIQgrgq2TOYb1VboAQiADxQRQ0YJJsq6kAkLSQ7AzACeAUYId+xD4A7xtRAKhFAJCdfOMb3yhK4tP/SM1DZskCauNxEI6PUL5Z39cT2ZplT9oQygJ8+S0E1QVeekRcFLWGLbNBw1gF+OXAphkHgPHz588v+iPAPgAypQBgPMnnicjiLwfBM7J8nurzrne9y1U0NG6IpiaHOMAg5eL7UHmD61jQk9ebfhDAJb+s+un5XM9mFBHKEKdiAoCAcwA3SCDUDXUDrqcM+EjSAkgyPG67uG7yN4CpqMqI4AOYji/R+YxrIs/5mzKQwgBFBvmSeggA4VjQfMOn2kREotB2akUsioDGJwok+Dfahr4A3CR6OkyxUkvxRAQAckZjJ5RJ6jYoPUhhQmXU+cwRUgDArpRbPZ5/a9Wn2nzAZib9IpvH3ukTygrZBOKalGQqPYd74AsghIV9GxIA8EvUWQQAkSro96NNABBxDoLfa1/7Wm8u5mXGJQonpAm68MIL3cfSBnxHP1JXRbDTpxByGMccECLwG0TQ63vG6gknnODrC77HvrCd2H54Lkoc2BxjibUIfjYrGj/2M+prrXFYdzDu5Qf5HcIR6R7Un5RL87rmWRROUAYSOaHa+IEkiI+gHjwHkg9R9/iR2FazfDjPVKoZCEjM+fQJY5g2jgkAWfcIv5N/45N2kD/S2glfSN0Y2yJ7UAYUICCy4n/GQyCqVb7J9nuTAFBOAHCbdRLAaAIAdqIIf1+b8x6UK60nwgiyrH4uElNyLZ5mIJO8U5cCQJMAMNnGUX3laRIAjq0UAKAC5dDKy5EA0Nqac4USf/cYMXvhhf22b/8+e+TRR2zzxk3+N75vxoxuW7z4dDv11EV24sKF1tHZYbPnznXAvyUF/vMpQSrZ+xh2QH4k/SwDuop7UGEKBaxrbAQALzvv1t6diXKKv0u4GgxKDqXnaB7g94GBQd8z6evvs8GBQduxY5dH3aPqt2vXbv+duiw6dZGTG88+51zr6uyyaW0ENRRsqDBsg0MDNgT5ob3N/u6zn7VzghQAKAp4uYr1TVIANAkA9Xnc5lkT1AJNAkCQS6Tk8w+HAoCmlDIwPysFloPPadoSAGalysqQmfd3xQkyhal8m1opI1S3MOVYEbhPG7FIER4xy6cEgPi+IdhfnhqpRNLgGl3faJs2CQCNttixcX6TAFDej00CwLFh181aHKUWGC8BgA1xIvAFYCEfy0YuG9aVgLlw40uSrIAByBzj4AAK5s6d67K75NJMXrSyCQBsPANsAdKxca+oGjVnFtjHZjDPBdBho16R/GwCA6AKmOeZ3D+LAMCmt78g5vPFnouBTwAC8vcCGnEeIAIRhERcsvmsDeqsDWx9p7IAmEG0mD59uoMDbFSz+a77ELVJu/EyygY6wAoS4fG91R4CT9l8F5FAcsG6ZuXKlcXcxbQR4AURiioToBhkDPo8K/1ClklLjo60EwCdAE2U+SMf+YhvyoeHUgAoDcTf/u3fFlMAVBoucX83qgBAv9KukjSGYBLn6Z7ooUqEJu2KTVJ+bBjwJisFAM8+GgQAQBPsQWOFsfHggw+OsrEY4I8JIdgdKTQAW7AbwEfUBQAMx3pg99/73vc8Eh9/ATgPmAdQFx5h2Sg/tsj45t/UC3AMnxOqGiDZjpSlxjqgqAgA3I/rAEBRDsFnZfmdagQAwLYNGzYUAT/G4O23314ErvBtqKwARPIsfMpf//Vfe5uFhAPVTfYfEgAA9FEAICc213OuFAAAIrEnfADkBp712GOPFdVAkBtW9HNW/whwC8cdfo20LKgHKLUKUdBf/vKXi0QKxj5pC0JwEkCc54U2HranyA2hTVH2v//7v/cyItlOOzGPKHo7jnCrBZgLMKRdfu/3fs9tCh+FT8XX4gMBeBWhHJO44r7W85gH8COaxwBKmXsgPoTH4SYACBymPvQzpBf6gO+xAcBn5ijqEdpXpbHJPZg3fVM03bz98Y9/7PeVIoAIGSIAQPhSuiF8AXMX18vPcz4SqZBhaC8B0/hl5gmOWv1Yry+RLUF+YYOWT/r01FNP9XUFdsUcIp8AGA8hIKwb//785z9fVCLCNlCuYf5lfEOy4njPe95jN954Y9HvCOQOy4oyBoQbDvXJrbfe6qpEIUFSwHmsyCH7w7d9+tOf9vRO2C1zC88j9UlMOoFASdojEWYoMwoA2H2t8fPd737XxxrlUZuQAoDxLhWRWn3BtZSPNQu+LSTuhAQA+ThSYVAPFCrwbdir0k5lkSq11lFdGNukYqAvRHbET9G3zB9NAkCtHqv9uzaohoeGrKU1Z9aW9/eCe+78uY30BgoAQ6QAKIllJgoAIymuVto6CzfkinNCIG2fOTcVN01brDXNxZxrb7WewQG7Y50UAJZ69CkPBGMBcEpUgNJnp/eQvxEBwOWqU/nN8NkpfjSqOB6VGhxEunIkIFepntUVADYHKQCkAPCEbXr0MVtzCSkA2tIUACOWpAAA0FIEb/LweDxnrVfkX5spAGrbeWNnNEAAmD3brrp6jS2qQwEgLkMjG/2xPdSnAGCBAkCL2xlCtHH0eikS3n9N5u0wIfsoUGJ0ioPG2vdInB2E/IXhgOmjaxMAup2Ud14xBUBruQJA0ki6W/SZVb8jqQBg1pFvTRUAFroCQGuOaP2Cg9j4egD8BCwf8XXHwQMH7WDPQdv+/PO2Y+dOe/aZ55wsynzf2tZmJ8w/wWZ0d9vsObOte0a3zV+wIKjkiJ3qwRgj1uaBHWat+VZDSQXCAA2FAkGxtXDjpGcJFFq4CIis5L+TsxPlgJICgN4tcNPu41O/yfhgLYUSAJ9E8PPZ25P8vX3HDk/VcuDgAevv6/f0BrNnzbYFCxf6+oRo/wXzFziRlvNnzTrODhzotYFDhxKiAQSyfM5yrXnrOdRv//gv/2LnLltmqy5/lfX29aFtUCQAJHMLBIBBm0MKgIcetK/chALAHnvTdW9MUgCQisbtspkC4Eh4g5fNM8oQzsSXl1IA9Nq6dffYtm1bbd7cebZ6zWpbfNpp7gf0fhW/r4XjazxtWAvQ1fqqr6fX/vu//9v3hpQCYOH8+a7E5P6gCOSm66WSVykVzye4aB13GFIgxWvdTEJAWhKIQe7hogjzUGZeWYIaWReMp08m87W17CWx6xLXIyYC6He3hEABoBIBIFkblcymLIVAhoJAvX0UEgC4fTEFQJYCwNXX2KJTT/Wgg1C1WPsqk7m/mmUrb4EmAaC8PZoEgOYIabbAOFqgEQKAT35RCgA26s8880yfXKQgQJQ7UWZhZLqu04sW9wJ4EHCM5C5RjzoAPxU5z3eVCABMaB/72Mf8f44wD2wMTimSnvN4HgBhmKOaTWGiVn2+Tje02RCBAHDHHXcUwX5ACySSsyKXQ+CNf7PoZINapANeCpHIBWwAENEmuSZmyqiNdMBJQBg24pEJVw5o2gyVBoAB1RFQEjBewDVAJkAC5ypiVYSDEAjlO0mjA64AgnIP+pNIcggRHJyDrQBEsJHLv5Wrmv5WRGSWzLqUBwRWkF8ZwFsRUfQZEZg8L7weEAlgNUwBAPDZyNEoAQBlB4AmRWBzPQCJbF+20UgZap1LvwEqKe8z7QIYoRzksjPZpPrvSCgACNijbPQ9EdGKnCRa9Ytf/KL3mUCTGPDXIpPfIcAA+CMzj10DdnI+fcymWKhqUavNwt+xYWwdggxlUfQ2QDpgI3anvNhZ9+V66sdYRQVDpBjGDrYKUUF+i80rADIpAFB++gMA8H3ve9+o28cbrJRNxAHGDSAzh+T9qQN+SCAp/pUobdoLUhVt+G//9m8eWYyMtYhWIfAc+z38BHasXPb8TnnDSGCNTXwAZZCd46+wf8YibRS2o3y6/BVtwXfYJeSdXbt2+TjiGsBIQEEtYLk/oCP3ls+kjJAGQjsI7SmcOzQeAWyZfygbbcSBr4ZIIb9VzZaygGTVh1zvy5cv98uxX8oC2Y32oR8A8TWnhH5fwC79Q/0hu1A3ruHgd+yM/o8jwKWQQltJAQA7hNSA/4/n30obK5XqzPVKMwBQL+KNFDJQgkGiXkcWAIxtYq8cSuUge6E9IHIQyc0hwgFtl0UA+Ku/+iuPIA8JAJSFKCoIAEojwPUQPZDqnyjwX3UU6YM+IYqf/qEMEHMAs5kPGB8o3kBcke1p7NNGECFYs3BwLn0FmYZrZMP4lze84Q3e/vE4UlmIHGNtIFvmewB7bIjvuJfaXopHKg+fjAP8M5Hd2K5sjjYjfRJrqvDg+2oEgCx/Hl7P70oBofGJf4SwCEkxVPYJ14Bx2+NPIUxAQlJ9uF+WAoD6Sek+WAtpjq5m9zyfMUn/Av6TfkOkKr5jboLENdH2Vc3/HO3fjpwCQGtAAOi3V7/iYrto2XIbIj90SAAQ8BKJmY6PAGDWyg4ZfjwlANy+bq0tOf88O33pUpegbgkIANhJR2dn4vOHkzlNktUQFHzzD2DJc0KPzhddq0/lU5VrWgQA3Q/fQDqcvt7ehHTZjgR1uxOSIGJeffUamz2XuWfItmzcMJoA0DJiQ7lk41GEhWr+vFJ5IQA8u3unPb7hCVt50Qo7bsYMaymMJLKnjWjU1mqQl83vdRIAdu+ymXNm25VrEgJAAmImB3ZaAiEA3cs7ot4N5Er2UDcBYKTVRkbyPi58kztivhTB/yC9R1qDYghcUTGj2P+jI+qnmmn4HOd9QiqAMAXA/fboY1uso6PbVl26KkkB0I4KCASAUnR5CSwoig+nTVBN3Ln+Xh8aKjhIN3PmjDRk1Gz9vffbl2660TZsqZYCIIlWLBEAFtjb3/oWyzthfcgKw8NOBAjnbrdX/Dn/iYjUkrwHsm5/4cUXbdOmjdbX3289Bw9aT2+vDQ5CIshbvjXnZIJTF53qEvz4xK6uTuvqmuEAXtf06b7XE6b+8QelaFlLSkYtvjP4387wKtrf0PCQR9P7O0lrsubbt3ev9fX1OmkBYH/vvr02NDjkEf587t27L1VuavO0A6Q1YJ0DkWHWcQngD5EBUgP+mXQApXezREHG56H001Mf2IhNm95lLxx4yf7pC1+wc5cvs1WXQQDod3KY6xqkPpfxT5nnzpllD0EA+PJNFQgAiZdgHa2gi2J/jHtQibA3YveuX2f33XufHTzYZxdfdIktX36RDQ/S36Tb450JgLU5WVRs8qM9kUYKJnWZhvwbnqvVrK8/gwCweHHxnTm8Z0yurURIrKscnoSm5PtK66pye4PUCQHg1v/+bx8PCQHgMifmjOC3fIxpbvVRUiTRJLdP73cUCABh94h2obZJlEESFYDifN6SUO3KCAABwWF0u9Y/d9TbJ0fzvCwgPiyPEyXSlC1KO5PMN/j/vA0Xhq1/AHKW2bTODus/dMjmzZvnv+1/YX+ZKrGT0kbMyVzMW0pLJ9yDe/YNHLKBoSHvD/5ub21LUtEMFxKyHKlq0neI0euhyi0pwgq2q3cj1uuoyOzcu8fW3pukAEB1kD0eAhqaBICjaZkT8+wmAaC8HZsEgImxq+ZdXqYtMF4CAJvQgCJf+cpXfOOZlzvyvgFyM3EKkBZQEuZu5VoAEH4TuKiXFABvQCO9OFYiAEhO+Qc/+IFvlIcLzBgU04Y9AAab1ABUikBloqTMgH3xkUUAAHBU5HDZAiPdGNSzaQ+UBgASeVmlDIBTbJBnRe8BAOla/Q4QASig9AY8lw1v8gNL8QDwkWhVAEGiOwGPeYZkfNXWMesvlOSX5L6idgHx4uhfQCnAKZQIlOMbwI1zBVqGLEPaRn1HX/M8+pYNeDbbATjp+9tuu21UewCgQAwICQCKAK13uDZKAPjoRz/qdgdwAViA/Dq2LRKFAKm47+otT9Z5bOxCAGCB5gvP/5HiJroe8EgTPv0sssyRJADouYBO2Nf73//+4oYC/ULkvQDDkEyjemo8CgjEVwDq6GBscQ98x1gO5RMHdCQKlH5RBCnjmdzc2D52l/UMRT+zwQSZgVzQ3EMgKSCwFAAoHy+QkG1QAuAQKA8Ihg3jV3QISA59EmMTW8IfXHfddbZt27aifDYbSRA/uJfqASjF4l1AHPeCfARwKoUS1VcAm9Kh8DflhHBBpCx/015cR10hEWBr6hvKzfNJ/cEGndQR8KsAwwItQ9sXuUftS7spn7oILUS5A1ww3rmW7ykj7YXChg7ahZQsREqHh+ouwgj1FUnps5/9rH3yk5/0vwFIAREhqXCvLP8c21glsM9fEgsFW7FihYO+Alt5Dgou5EzH3+EHBZ6HvpXveL5UXwBwdXAPyf/HihmHmwAQkvLw7fh8zSGUn1QfqDfQlvR3FgEAe6GcjI3XvOY13g4cSeTssCtY4LvjA9vHliW7zyeqLigAxAdAcBYBACLERAO0sn/8vEiI9NFnPvMZJydBSmGcQFjBB+oQ4YV6s5aAwLZ9+3Zvg/e+970+jv/iL/7CbROyCHYkwo76PW5ffDzANCk0qCfn8T/tRBoIEVFCIk3cdoxxyD2QHDmPZ2OHWSSl8RIAuB7yJeOWelNX+pV5FDJlmCYha+xprQMZk7aVz9S5MQGANv/c5z7nCigC7/EvKAKwdovJhuEz9SzOoY1FqOQc1EPwxSJXjGUumorXHBkCQD5QALjLRnohAFxkFy1b5hFYJQLASBEYiSGD8RMAkt5hgwwFgNvX3ZMQAJYssSEP/U+AfaT5AX1+9atf2Z49e629rTW50CNGg4j6dJ3PZt54jpWXrCy7nE3JbALANNu8eZPde+99dvXVq1MCwKBt2bgxIAC0JgoALeYEAP4JQBduimb580rlbxIAxtOzWdc2RgC4KiUAACQXj4gAMF4mRmwP9RAAEjCScZG3EeVajySiAcGLUETZbyUt49HxlMcIAcBJDyEBoMV+/vMH7NFHN1tH50xbtWplSgBANr9tNAEgyk1fROozzfFIKQCIANBmt9x8s528YIFd/9a3WGFIAO9Ica2YBephtqwV2kl71Nbm/2NrgOSS0WdtumPnLjt44ICrBBw4mCgaemT9wQPW2wNBIElhqPcjrcESoD/n/wOqOFkedZU0YIUoeyezpxH+WkexPuFQ4AFkBg7AGnf7LS3W2dFpM7ohHnTZzJnH+f+sF1jLsd5hfcb6EJAIkgAqLgAzlK0wkhDItGalbOE8QhkhoE2f2W37X3qxJgEglxIA5syeZQ8//Av7ype/bHv27LY3XXdtpADQJABMtPc+LPfLkNY/LM+p5DvGQwBoKRhCHJBjigoA8+b5ux97wBpj4aMnBQGgIyEALJy/wMFYSxWYEnKdj/qUVhBC6apFOWA+0e+iekqR/pU+LqA5BGuBLFn/gJ0ZLKKzYf7G5o4jZ5djf1LZWjfpyiIZAtAdiRj56zDojvdu3wvEZ6crF+YM1uKQACCos1eN8kt6W/885aSTHeeYPWtWss8NQR/Fvb4+2/b007Zj546AIAlhJWdLzjzTlW2YIyBzFd8hAnGhWrSMkABAOYoKANPabNfePXZ3kwAwdiOaxFc2CQDlndMkAExiY20WbfK3QKMEAGoUvuDxAoW0NBLTgEwC5NmMBSxGUlURwrqORROTLf+z4Qroxua7yAB8/9BDDxUj6nimgDqAbQBx7qEcugCn5MoFmCFSVUcImimynkmaiHxA6zBH+Ic+9CGPZowlZHkODDqiJSVR/KlPfcpBOAGy1XqZ65Vjl/N8QdHfbzfccINvyAtUUxtJapi/AVYALQFYAcIlmwwgRzQhbUeZuB85wZGZ5hCATyQxkrqcp431eMEq8BCyAICkNvFpm7/5m78xIuLjBTygjwAt7rdw4UIHLACTVP5wcUU/8DfAAGAK/Y0tKFqbawEs4oN2Z2M/JABQp0aORgkAKCfQv4pyJwKLugqMmWh5YNoZ2XLsWnmmaRskpAGUlAs6jLDXv4kWRUad67iGNkaxgevqPZCnvvjiix3w1cE9iMgXMMb92ewQUYdc7ZAjKAe2Rv9BRskCDRmb1IFzia4lepP+lJ0B5kBe0bX1ljs+j7YArAXwnjNnjm8gEQGLvSHRL+Aztn/KQRkBzSCxAGpqnGHPALXhwYsAID++ToeAX77/1re+VfRbEGREHNG5tAOgPu0F2K4NLD4BHCHHUJ5kQynn9aGPqR8H30NAAJA/6aSTiqkC4vagXvQpBBYUO3zzK5X6p64A5wD18udhu6BK8IUvfMF/k7+CXPHNb37T76ENOG2uhbaJT2OMhsQPIrzxJfhLEQC4lnuLXCUfRT+RViZWU5Av53cRqQCaAav5jufhXwBckT3nO+oJqSI84v6v9gJPGfGz73jHO4qS+DwHIgPR+5AXRAwQCUAbinzSzwCN2JA2LGkDxgBgp9ovLF8tAoD6q9I4qbUhoTHNs5988kknp2En/E27Mn9CptO8ED9H92d+xrcClNGPtLUOxgAECepcSwEA2Xfsg+dJOYFnAKhXUgAYq4/Iuk6AMc+mHRhbkA8oO2QS/BwpWvBZ9DnkNx2x/UOoIYUCB6oUkMhQBtCag3YJCXdZG+XUnecxx0M20njh+SggfOADHyhLOxQT0lgzMHZ4Fv2pscH9SEUUKiSpHo2kAMiyh9hHcQ71YCwC1IuESN1jxQvOww8B9GMr8fyapQCA32STkbqqDVEBYA2kKAfqGZJrwr7Cx5MiBtuV76bvSFEy0fP7RNrq4bhXkwDQJABUsqsmAWCiR1yTABDuyDcJAC8/AgCR7wAxg8PlwDtAeGF4xMEU1mRDQ0laKr4nQjMB+FtsYGDI15qsOVibAcpwONju1yWfPKMWAYDrpJDIOyPrtTlzZvlajzWtSABSgXECQ3sC9Gs9IaJw8n6SqMJIhUDnQALQ0SQATLRPneL3axIAxtWBY1IAqEgA8DeXoDwpASAAkSu9D4+rEunFWaCvAO0iNSFixoa55rlNQs5LNWWitACjy3jsEQDiOoYUDieG5Vo8VQ1+XwEqkNHw975njQrM/v3uwklLQ4qXzVu2uBoXpK/Ojo7iI+ibbVu32dy5c+y0RafZ4jT9KO/vAP8dnR027/jj/XxxS/bu3uskZ/alSJNBAEkiTJMSieskATQJABMx4qbePZoEgPI+axIApp4NN0s8iVoAh0I0OwCNJPzZTP2v//ovL2UWoBBuXLPhysYum+Ns5DOxKTKcSRX5XMBEQCwdvCwBnLA5/olPfKIIsimCENCZiLdwM1ZR5NwnJgAoEoz7A6ABCsFAVTSXXtKIDGVDmuhqDuStARogKwAmEbGXtcCrRACoN8KUugL6EOnMS62IB4ANRD9yf0AltT9tTp3oAzbRyTvN37QPQCnR8wB7bKyH0bi0DeAs7SZgiuh6ovGIAo43xakrm+EAPgCCgJsiFHBvfgNkDA/aEvIEG+gcipamr4mQxJYgfeg3PgFWAJGRUwYsxj6kDAH4TL+I4KG6UwfKThS3wKiQkFAvkNcoAQDwX1GbtDVtDogHOKxcytgWfTcRKgBsZgBWQwAQCE8/IddMW6JMQb9gH0hMS1KZ+gPeoxyQRQCQ4kYtQKMeAkAYIQxRBNujbQSU00ZEzgIcU54wtzULbQhCpJYA2BUQj8+ANEQUsmQca4GXWW5TyhY8h7GPjQnU4Xz6CUAaO2ABH/cZIBD2DPkHfySVED65F4oHYbkAB7mnUgCIyEC9RMiBHPTOd77TFixYMArwAmS+quN1AAAgAElEQVQiWpZoYK4VSMo4WLt2bdHnUh/sjU8IS8j4Q8LQ2EHZABUA1ETCPuae+Aui6/G9gGS0EfWhfNyPf+MHIRzoUJQK/UoUMyQf+g17k+Q79of8PbYqEoC/3IyMuK/Ah0DykHw55wCEEkU9f/78YiQM7Uk9+B1/BRlCG3ncj++pM5HF+GaRKCg37UyfQfZCqSN8FkoNgINZsuOqZ71+I7Q1bADFBF7WIBlwYONELaNoQR0lGy8iAu2AL4EEwIGNY/OUEXlnzqc/RGzQ89TvlVIAqL2zxkKl+brSuXyPrwYExG6wN8rIWIE4JgWS8HpsCxuGDCLCn9qDe9D2RH4Trc6h8Y4NKgWAVDv4jnQ6zIHy+3zSJiIAcL3GM/bcaAqYrLpr/RJ+iiDH2gGynUee9fcXo1gYp/fdd5/75figvPQ7ayAUCuhb5kMpHXAfyJDXX399mdpGJQIA50OMwv7pk2RjO1EGIoUA8zlrKvky2oj2wq4gsD3yyCPFIjJ2aD+ILPiMLBWU8RAAVAcIQ/S5/IXWMvhBSAvnn39+GRmHMqF8w2/4Xw75u7B9IQAw/vTiK6IY/gFyFwdtTf9B2KD+a9as8XKEflGb8ShcQBAiTQnXYYOcx/cQerIIEtXGz1T/7cgQAHKE1mekAIgVAEoR9soZXpyfMjZhE9nWyj0QqgaMTgGQKgAsXeIRmOzQeeroNI3NtM5Ol+gsgj+EjnomgGQrVj5pvCkAJP8vv15ZASArBUCsANCWKgAkKQCaCgCTbXSOkwBQ1IcXHDD+XAzxHIQvZA3S19tvt932Q9u6dbPNm9tta65caWcsPtGG+ntSkKGyAkBSzEABoCyiPVYACNUN/MIKnVYrJu5w93XQ5v6o2PEkv/s8IwUAjyRvt4GBGgoAI2kKgNDHlQGDWZGoqm9jIM6YUgDg91iXF8w6Wlvtlq993U5eON+uR4FwaKio4KIUAAV3pOVHMbjWJZiJjE8i5GV/TlBG7YiQYjMnAOi9E8Aduf3ks7W41i49odT2+Ovw+Q64Qx7Af9MzI4WiheldgDKwfkhIBEMJWTpVDHA836P5EzWB4eHkXNZjIiyyDmPd0Nra5nOIR5oG6TJrEQDw+dO7u20fCgD/+gU7d9kyu5QUAJ7yaXQKgKGBAZsz+zh7+OEHfS2+d88ee9N1b2wqABxuF3A47p+Oc1JFJGp8CTFG9iMbDfc0Jq4YJcUVxh7AaHxk7skUUwAULNfaMvVSAKQEAE8BwLhWCoBiwyey+ox3dxtlvj5KuROq80xAx5R58xQMljKB1rvhTIRfJfp7OJ9zv0fXkKoFJSjOU2R4loJWcsbRnlfra7RqCXCCbiu7mZZL4bU/+9md7tt9v0aEgNT344dR2j0JHKDF7NnnnrMHH37I964WnbrI5s2bazO7u8vMASLagw/8wvc2zl92vm3b9rT/+/gTjrdzzj3X5syenVhP2sykmHn+ueftyZRUQNDSCcefkPRVRAKo1jMiAKBe4asDbAB1G1IA7Ntja9evsx27mykA6rOuqXNWkwBQ3ldNAsDUsd1mSSdpCwBUACbx8s8G61ve8hbfXBUoVE+x2UgFAATglWytJJvZ2GViVa5mAE82YAHTeJ6AB4ABNmG/853vjIreEkBMdDPy2ZSVaDKAdUBJQCGRDwBWyJuNNCybvAAV5FkHYFXeWIgLLG4hAQCoQ3oIpbDDOgPOEfEodQAAC0DiUE65WhtxXxYKPIPNeeoseW2uowyUl4UGLwGAi9SRCMAwupZz2WQHrJREeZgDD/CLsirXd/jSAJBGJDRywHxPeQCnNm7cWIza5zfahQ0gwFrAkBBM4/nKa02bEWnIS7OihLkvIBkgF20vcJPnEG2q/LuyM86BfACgTt/xXClI8Cw28gEHBCr85V/+pSsv6FA0ctj28QsLkcsQL9Qm9BsgAefRhjEgTD8DcMYvXJwnxQKIFnfffXfVvPL1jBnOob2xf5FMBKrzm/peZf/ud7/rKg0CnNi8J+pcahpcAxCLLYmcEkuMx+Wib4iUZ4zwPO5NnmjaQOM/3CSkXchBjx3yDPqG52PTtBEgMdEUsglsGCCZRTG2IRuA2EC/AAxJLaLeNovPE7iD7dA32Bp9JeAbPwQYj/+hDAKnqDPqC5RPh2wWH4hyh+6t3yFbhAQA+gafhdw2B75HqRBoV5RJaFMAbsgWAHWKylXkNFEvAPYxuKj+kFS7CFKh/fMM/Ab9wPhBxpo64VsFOtOXAL34VcpC/bkXgCBthvoKY5FDADS2RlSs5N3D9mG8Kk0B38u/0sdhGWlLoo4hHykCPquPmWsAR2k71RnwlPbBb0HcoN8oG8/S3KG+ok7UnwhgIoOzgD89t1ECgAhbAI7URUot8uE8G3ugfSkv/csYxIfroE1ocwGxqIooFU7cHtSR+0A6AlSljtgTQCnqChNxhOOaZxCBLZ8stRXqCZmHtpcaDXXTfEFfKdUMbQ/4rBz12CO2jO1DouGeIgAwNyhVDL6PdQeEv5AAQJvTz9yHg/ZgzLBOgRQ1EUcMfOAj6Cc2VAHxRVLUPIDNQ9rJkohXezK3M9Y4+E4R+Mzv2AQ+L1xTVSIACJSGAABJh/soxQXlpEyMP3w/98bH8mypkmgMyvffdNNNPpYrHShUkPZDRDvuC9mhXjl8+X76BlKO5i4RMykHRELWgIxjfBN2RLlFbuATpSPmIwie2ADtA6mCdApamzEWGEus9zifdg0P2on5h/bBr2Kb+CXGI59EZ4Tl47mMLUhZ41WhmQi7PNL3OHIEgHxEAFhhFy1bHqUAUE7XJK9luNM2vhQALdbqmEyL5dpb0xQAa5MUAEvPTAgAbPnyMQKZh1ygybZhMQILECkjBcBYCABhH8dKK9kEgARgSlIA3GtXX73GZs+bY8NDEAA2BSkAUgKAjdhQfqRJADjSg6nm88ZGACjfpA837QU213xwxRMmigBQCAFrB7JD0LoUSRliKYyoZJhX3upOfhJQlYC4Rcwi+KcqmGRzrnaM5fr4nqArSZ0S/6DfkwjwcgIAKa+qEACsvTwFQPFRIneoHatBILXqXGqPhgkA8nuAYSNmHflWu+VmCACkAHirjQB2u/9MygtgrbzZYYnVxYAcyPTrCMHx5LsQ3sInc5dS/bR+9zU+j0rvlQD87r6Tz4CEUCpH2mcVm2s00SIsa+m+6Q0A+/05pBYIy1iqXzy+ioBu2gAFyAT/o/42Y+ZoAkBPX38C6nF//0zylCMb7SkAHnrIUwBkEwCS81lj8U6hYywk+9GjqWST965fZ/fde58dPNhnF190iS1ffpEND9Ivrd43hYJSRIzdRx1LV5a1P+Dt8LAd7DlgHR2dNn16VzE4SLYGMUDvil1dncXgqonoTwgr+Vyrv1sR+cx7hwNMjK1RR7oeSok0iYcfsVy+xfoO9ZZSAMydZ6vXrPboZoDWmOAeB6RkvQM10t/jUQCAACBijwBVgP9iBH2hYC2FYeton+aEgHwuIQaVj/X6fW899QoJrcVZxYmp7tQSchE+0d0uvmPYch3t1msFG87n3Ze0FEasbTj1mhDqsbPEXUbH1CAAqNx8hvvhTiAbLpHIIHrB2BB5i8p2Tp9ue/buseef325Pbn3Kps+Y7nsavIuT0gWVmAMHDtr+/ft8XwJ/ecGFF/pzNmzc6CoAF1xwoZ1w/PHWc/DgqIDIDkg7hYL95I6f2M6dO/w99+xzzrETF55oA4MDZeOZ8gwPDVv39OketLWBPf7tO1yxdd6cuT6220g5JuJHFYMJCQCcJqJHFgHg6muu8dSLUsc7vKSieqy8ec5YW6BJAChvuSYBYKyW1Lyu2QJpC7BxS9SegFaAaiJO6znYmGVTlk1egAIi94nUxlGxoRqCDVks1lAxADligDQmUSYr5VfjHlIAAOAOCQCAiEzcRJ+HG9/aMBZLW0AeUbSK4mSDmMg8ol0pGy9KcQQYi2LAWWTROSiHpLob3TBmgx6pe4Ak7qPyql20uBF4KWev6ESk8wFUOE+AhV4UtNmP9C/P4BqBSbpeygNcU4lRzPfIMgM+VHpZFHAOCYBoRDb0fXEznMgYCeyTxJLsSAQKvgcIAmAVYMI5kj7n/pKjJnpYABA5eyUNTtmyyhd/J2BdwCzkCQAn2lbge2jntCv2wEarbIZ7CvijTbFTUkIofUM946TWOco/r5c91UM2xieRqZRNNg3QS9SjCAAsiImoBoQXSaDWcwFc6AMIIUrfAAkCEkGlHODckwhsQEoWrZQ1fNGTLxAAL3BPygAsvom4BBiuRLqpVe5KvwOyo1BAHUQSCiM8uC4G0vkOIA0/pghoygfQFL+g0k4hAYBnEBWNPdAeuhfn6RB5hLqKNMR9aR8W5ih90Ac8P7Yp+QSIKxBgpASi8asIeD2LcRPK0kN6wEcyjjR2GAsC9vH5kFmwmdD/8W/8FMAhZVXZ+KRMtGHoT8K6Ygv4dUA1/HI18F/zAykN8FuAzBrbPEP/li3Jd+l5XM8LHX4PlY7wiDcf4muz/o7tCvumLrywERUPwKm2F9GNT+xG7SF/wacitxlP9AOgeCXwPyzPu971Lk8TIFsFlA5zlo91fHBdaNOUmXQ0YTS1iE7y5wKpuE7EHr5j/GIjn/zkJz1infP1O8+BvIGqhlRimHf5TgQAPiEAoBwkHyG/RbvjJzSH8Tvtr7QV46l/3Abh3xBokMvHL9JPtAU2D7mRubfaAciMMg6+h0MAOFHw9KXmtaznx7aIvRG9z1zMekN+g89wLHCd1HRoO9Y3tCv/htCHUgNpNmg/5mmUZOKDNRBlVCQ9/g0CQL3R8JSVg/Ki0gBJj+dju7pHmCIitCfVm3HBGgvCHuQApdKAoMJY0BpQ/o22JbUJtku7a02nuslvxgSusO6Uj3GFn6p3vhyv3U22648sAeAeu+fOu2ykt99e/YoSASBpEwALpEtJFh0DiAlGmBVzW58CAASAZDuVDbKewUN2+zoIAOfa6VIAcAJAApokIF6yOXq4CQDxerUyAQAFAAgA9wUEgCHbsnGjbXrkcVuz8lLryrUmCgBE0DoBYMTyrJODhqsESGXZZTMFwESP1kYJAKtt0eJETS05Rm/YJ2Dz2MtZLwFg9VUr7czTKisAQAAYKRuMMZiaAa5GY0y1SDD1FNAt1jtFMIJnjB77Dt9UaYxyxYT6ry8nXTj60kIkuUgAxwoBYLOtuuJye/sN77SOGdNtcBiwPvWbTgAYsY58m91y88128sKFowkAABEA4kX1h1JXiADQOOBXBaQqki8q9XkWaSIcLxV+D0ecEwxK9y8rvxMAkpMl7V8cqbLfQP4/MevkXrpjkqqgYNNndtt+FAC+8AU7Z3miAAABQM8LCQADA4M2dxQB4NpEAaC9vZi/vEkAGLtfnOgrIajoXZbPxF5GXCactStgLuoWxShgBzsT5YuEEJwv7s/kUrJLaE9jKe8wahmFEWvNJyQApNA9RUdAnimB3cm4Lq1XQgJAX0IA2LrVSber11w1NQgACxY4AcP3IIpuIfFzOStYa2HEphXMXtyzxwYO9Vtfb5+1tobkCNojiywxlt4ozfD8S57J/YT8nJyNR/dDCjKblstZS8c06zxpvhU6p1kfPpt3z+EkHQCAOEvfqaYAEHtmLz/95Kks8w6UKzWMVLRY7wLoM2/5OGrJWU9vj+3as9uDYk7+nzTBp595hnV2dlnX9C6/nyvGFEg1k6SNgVD++BOP+5hj/2HFJZdYV2dnsUND8gdf9vX3O27CuyvkctKGMgba29rtYE9CGChS2tL3i2lt7T7O2Nv46R0/ccLNiosvLgYwqs/DWS2e4WICAO3Fet0JAHv32Np7SwoATQLA2MfjZLuySQAo75EmAWCyWWizPFOqBdj4BFgCtGdzlc1jNoyJAK03AowKc52ixZGbBRgmUlOgkqQFFc0cEgMAwdhgR6qbiZcosTiKMyYACHwB+CESjA1rQDJktCXPRrlC2WueqQjT97znPR5RSP76mJUadiBAHlHXivgGcKNubMwTzRznmA6vFYAicF5gJ7K2EC4kD83voRye7qGyIsUMsYIoPbWf8qgL5BIox7VEA3784x+3n/zkJ8WNcYHo/K5rQiAU4IBobAByIj+5P+fFEfKhpDO/8SzaEYBRKQQEJAvU0d8AEoAQH/rQhxz0od/jI7QLAD3uK0CNOgE26Zx6CABIpLM4Y1EGAYOUEygACICNQQ7uCcGEqEDSD9BuiTRgoSgTSCQj0aATfVAubEOEipikgVoCEtCSRiQKEkBN6hiUBzuFoFDvAWBORDLMV0XqQjQgOjyLACCgE3AcCWcAubvuuquoAsB4UyRwcbOjpSWVSEwUO+gDIs5Vj0pEk3rrEJ5HW9DPgGYQVNSWGoPhOAvVFrgHOcdR91AEMOM1zlkdEwA4hwhafBAgKvZJmypynGfEID3PYrwR2UpbQD7QUY0xTw5wgFZFdajdtEkU2gvPRZ4euWuAOV6AIE9xbXgQKUt/Q8jJIsQAEDE3QMyiXQXmZvWN/AmkAUBAQG8O+VfaJHmBK700y59Qb5QY8CWQL6TQEtZNBKLwO9IHMH9BdAiPLPCf32Nbq2V7/pKYgplcD4hPGQEpmfPw/8kGTinPZ1gOxgn9gO/iXNl8Jdvmd+ZM5ifaXHV+xzve4UoNE3GEm5jUn+fRx5Ab+HeonhE+T3MPtkv/Cri/88477corryyeKhIAqghEc0upAVAfFRoRABgXzINKASD75ZMxBBCtVCOM68OpAFDcaM3lPAUCaxjVl4oBpNMHtQ6ULLiWduR6qelA3tO8xT3qAeJEtMOn41cYp/SN5GqzysJY53f8LDYHsK51hDYg4+tYQ2FvjDkO2h0CXKz+U63ukADwOfxPOiXKC0DPgT3wPffXWkD3oky0GalFUGmBiMT8Kz+Nz/vIRz7ipzPOqF+o3IM/Y96ETIivF8ms0ngUERDCFX4eHyzwX7ZfSzWnlg1Mpd8nEwGAnU5tsCVgoiJsJwEBIN10V8SZfFUlO6vXBpoEgHpb6lg4bywEgMVBgHx6fbg7Pg7wP2se0nu6pwD40Q/tqafSFABXrbQzIAAcSlMAFJIUAGyyJzLEjRMAEhhjdAUE4ouEExIfiM4sPwJwtqqkcQpgjel6npGsWVs8FJP/ARgkJx9EqbskL88CjpgCKQDMbP36++xLN91oG7ZkEQCSejsoVoEAkEj/J/2SkKdKtiCSxdEjAET2UmZuo0kpsZdJAL6xEgCSlAPh4UoFRbCxxUGnJgHgWPDtFeqQDgDmedatqHSGB+/dxx8/z4Fk5P/jvcitW7d5OoyzzjrbP0fb59gnAJ6JeQ4ODVl7W5t/uo8L1CxejgQAfDy+btrwsL247Vl7btMWmzF9hkdv51uTFCXyd7X2D2pbdnn/OQHVRXHSJFgp8TX2QznLW1vBrLXnkCtanbzyFTbtxBPspeEBv57fnABAX2aQZ5NyVSFX1S74YTujGPGfNo3+BvgnZQNEDN43AdgPDaBaUfKxs0ml29VpHV1JdP/DD//ShoaH7MJXvsIWnniiDQ4nqfT8fxEqfJ7OO7FgxozpTrJlz5j9ZwKsenhO+j4fj0/IBET+P/LLR6ytvd0DtDhQaUEBgGe4IkGaPozPwlBC0uCdmH05AgYWn7bYFi5Y4IQf75mAp1YkIQct3iQAHDbzm9Q3bhIAyrunSQCY1ObaLNxUaAGATiL+Ad5Z0JCXhsjpRjZCBW4L0GGTn9zuyE6zmc+mrmSTuS/AO7K6bLYTSUjUvyKZ2aQNN3kV/cUzkMsBfBEwd/PNN3uUKZvL/E80LpLZSMcD1pFugOuJfAPsQt0AmWiksxVFr3qGG/RhvwHEQGagbagfBAly8MaL5bivBR6FQLraibJRRsq6detWZx4KUKL+tA0AGpvjEAAAjwBSWPgAwOgoLmbSjQ3qxMKCZz744IMOoNO/PIM2JcKWMiCTy4Y7oCeANnUC9FW780kbxwtc2pj2AtxgQ15y4gA9SHAjH48EO+A09wB4Z9EEqMD9iTQEGBIQFoJr1EnS9XwPMEFEO3WnnkQHsiCr1u5xebkHNoG9IcPO87lHGCEY9puuJ2IRO6MNKRMLQNqWOnM9kuD8HRMkxjreJW3MhjzkAsaM2lrR+ZASIE2EBACIOrSzSC9EUWPrAn2qkVsoK6AcYwjwRBL9RFwCHPlrTrRhpjpTJvqF+7OAZYxABqHcjDlF7hKdzbgjnQM2xjjnGvVprTHUaHtSLgB1bJxyEF2PPDltCmEHkoqUJjQG8AUs3Cmf7DlM7xG2AfdEIpv7qI0ZY4DrXIt98Dz6BVISY5oxyz2oM0A14BMgOe0iyXUBCbH9hv2HjWzfvt19BmlPGHPcX6kYkEzn/hA6fvM3f7MoQS5/Qf8A3FIunguYRrQzpJMwbYhsOiQEYJdEMTMm8IW8uGAL+Aj8FWMaPwXQid8SsCyCjUgqWaoZlF8+Et8CEYBxC7BMRDbEA/qOe2H/+C3669WvfrX78fie1UCZRgkAsj/5RYGvgJtEv+MfaBtJ/mMD9DP2ABEH8hjlDX1bNZtW+VCUoJ/pO56p+jY6HrLOj8e0xir9SnoP5mpsRXOq0rpANqJOzNmAwyIncB7lBYil77Ar2oDo7D/5kz8pEgDoQ6WVENkQEgF+XYfAWMbMu9/9brcvykv6HlRpIEBNxBG3QUgAYPwCYsvX0f7Mw2zW1Tq4lnQemh/5ZM5hPg/n7Pg+Ifkh/E12h19BTQGlDPwtY59+07iBUEX5WLvha/FR8u9a1ym9R3h/vqPP8Fe0AWONa5kD6jmyVJO4jvkfO0JdgDmB8jLOGav8j7/AT2AjPE/qA5AnlAKA+2AvaneNa/qD/2lbbApbxF5I38BaR6ldsBn8CfbInMinxhF2LLIaz65Uj3raYCqfc7QJAEUVmRTwL0q6luXATlr4cCoAAERqQzDxBRHYKgKAImJbErlvoujGvgVfIsfJ/zQVAKbyaKpV9noIAGtt+57dNnP2LLvy6jW2KJ03SrYfAwbjsb7R63sRAHpTAsBWCADzum31lSvtjMWJAgA5hltGkKrNY8CJOnEmASActZWA+1GxbelYVzS/ANggcro4PsPsAUIL4vuVR3wn0XUlwL6UfaDS9VyQEADcJTnoD/gPWIbinUDkhMqQjGP+L9hIS4vl8+02MJCzn995vz362Bbr6Oi2VZeusvPOX2pt7W0ulU68aXFtoMcVvV0RDqlgXI2BOEiKz5t3vM3snlF0qOvX35sSALYECgBdqQJA4pEhXtDvUgA4KVUAAMCOCQCu3yLgMy11sRajCBj1j5nMSSATxAptrVz1YfTTslQASmeNIgAEoBFnZSsAlCKlvW1C1QoIBYFJJgSAEZs+c4btf+klVwA4d/kyW3XZq6w3TQHAc5oKALXsZBL+nvY7NoBfZf+T1JrhMW1ahwcPJHtiJcUNnYMyJO+A73jHO/1z7949ZdePD4Busfvuu996e3pducwDN6Lx+XIlAEAC6Bwathce32zPP7XNzn3lK63ruOOS91HvgWRcj27/WvNx9HtW+htSqRRVsJI5Dj/kwRNFVUSzjiGzlzY/Y489scFOeOX51rXoJOttGbHhXIu1Daf0uYDMMXqENDZ3HIkRVjbbpcSFsIk2btjo72qQAAD4Ua3QfhXX7tq107qPm2kzj5vlRIDNW7bYZZdfZgsA/4cGnWylQ8EoyTo+eafkHZH9a/ZzwBq0LueTMcx4CPcOOru6fJ8RIjr7jrxniuQe4gnMoq2oNbDH3Z+kZOFZ+/btt0cffcTH4CWXrCiT/8d9+D0ikacimSCYgJoKAEfCOo/+M5oEgPI+aBIAjr5NNkvQbIGKLSB5WH+vTaM/mbCrAafaDA9BWgFIRKcjtaNIuK9//eueqx7HyDnhgkxRZJqINXGrHGwO84zwmkokgLF2sSLHRViIF4yhVDjPUP7wMCq41rNFAlC7qQ6xDC6ABmBNKN3NIkSy4jEooj4Lnx8TDvSbNufZkA8XWJI/D+tf7aVFAFClfpiI/qn3HqpTJRD9cESw1+prfq9V/tDex/eCWF4a9X21MioPNefQbooKFZAXX6uo1Fp1qqdd4nM0/tWP2L+IHDxXEtWUsRZRQvcWQCYCAN8D1MIWzho/ktrXWAK04v9aNhWOIf07fBnRdxA3dC/qxL2z/KuuDaWyOZ9+UcqG0J6znsUzeUkK/Yj8RzVZe10XEqHiOlXq39Cewv5SpG/WdY3Y0njHR6X5LfZ3433OWOy/3ms0rkUiKoJRLqVXKCqwaExLbSacO7lGc518uOZZzuN3Ee5Cgobm4NAejmRbZY3ZSu12uMsVrk/iMqj9REAJ1YU0fsNrKhFdDncd4nKH65tw/SfyiMpTb7lkq1n+M/T3Oi+eA2RvsmE9V2SmestR79ia7OcdbQLAQDGqLQHO2GBLtkhHR2dOJAHgjjQFwOKlS5JNwZE0f7fnwEV6t9U3W9kQD+cT2UdxI3AMCuy6Z2KjhTLiQZMAMNlHzHjKV4MA0HPQfrb2btu+e7d1z5llV61JCAC+lZ+FK6Q741lR9PWWMp7/igSAvn677bYf2tatm23u3G4jBQAKAMP9qQJAQABI5IVjBQCNYX2WRnWpMi1GDl02v/G/+KKnn3nW5i9YYP2HBiyXazVy1nO+1ABKEv8iBJQA+FKdIwDYf9Dz1ZD1XZ+0T4sRcQkI09nZbi0tw3bGGSdbZ1ebjYwkae8SYoHrFLvvSlQAQgLAA/boo1uso7PbgwfOWwYBAII9gFKpc73kxT9rgf86uRboVGqZhAAwz2Z2d1ckAFzvKQC6bCBV7HL6Q0AA+ObNX7eTFyy0t7/trR7BLgJACaipHFlfe72VTQgp1mAUYJY5MNQh6WX1tKOe0NjzZR/Fqx1w06RQ4bkjyYjl/5ICwAzb/+JL9k//+q92zrJlturyEgEgAYDSEfxg7YcAACAASURBVDBCEEozBUC9/u2onVckfSTrByJ7Dxw8YF/9yledpP+qy15lv/rV8/af3/5PV9yE6ErkMeTe2bNn2aWXXupS5Sh/nnXWUnvnO2+wu+76uW3b9rRNn97limvkNYeID+Gfg4ArAiyIYr7rrrs9cplnXX75Ffb009ts29NPW2dHhz399DPug3hH/ff/8x+2/4UX7Npr32gXXnBhGUDq73tFAPnlkgIgUXlpsSGbPjhsBx7fbE9v3WYrfu1ay8+eZZbLexsdGiQ9x5Dl8tF8kiqGlN4jwvD78nMT28wgICWTiTRVktOKZJKEXMb/nUMFG9622x598FGbu/RM6z7lJOtvzTl5IO/AcXjvLD85uQgAWeA/BEMI2gD5257e5m0/Z+5cl+efPWuWk2LCmj373HN2aOCQPfnUU/ar55+3xacvttdcdaW1T5tmQ2la3Eo+QXtKUsKb3tXlp2oPJLzOycJB18bzmt4Ziu+3qQIA90BJggOfQHoBgv8ee/QxD5I7lRSRbe22Z/dua29tszYIH76UKK3yRAgIiQFNAsBR8/RH9MHJXJIE0MbY1REtyCR5WJMAMEk6olmMZgvU0wL1gIi6TxYB4IILLvAIVMkUIxcdEgBCYkG4CexLqnRBpPQB9ZR3vOdkLR7qAcAbfW7WAiRchFR7ptop65yYHBG2Y1jGLMAhBhHrBVmr1b0RcK/SfSbiHo32z0Sef7TKXwkU9vcT5TbMYBwLhKllX+F9JrK96rlXvW1KVCkRq3wK0CLiNyYAVALgapUlHseVxm2ljbT4/Gp9Vqss8e8ia+ilSCBkllJI2ctS8CJaqXxZz6o2fuvtr1p1nGjAT76Uz6m2QA9tKgZQ9Rt1qtTfYd3V7qHNTHRb1+rben6vvSFdfpfJVId4bId1mSwEgNgPxGuNRgkA1fo0Bvuz7FH2G69F1HaTqX/rsd/xnnM0CQCvXLbco3KSjT8AjlIKgCwCwKg5orQvmtkMpbynLdbKrigb2u1t1jN4yLIIAIB3RO8QXXSwp9d6e/usf+BQJgEAO/E5KHry6Lzi1XtIilY6a7IRAJ7bvdMe2/CErbxohR03Y4a1IGlaK6h2vEZ5zF5fiwBwwH62dq1t373LuufMtivXrLbTFp8e5e8tt7iWCBBtlAwQz38iAJB/XASAeSIApAoA9H+OFACpAkBlAkAyrpOjHIAn6t2h0kKyoYkS2d13r3XQ/IT5Cz23bj7fZn19RMsl8GdypxIZQH+F90/AER0hEF0CX0qpBZK7Vbpe0sL5XKu15tqttTVvKPQ+8+yTdvY5p9mFF55ng4P9DvoL0k1URDRAIABMSxUARACYaatWrUwUAKZBAMiXEwBG4TTVI9QblXGGaJEQAGYWlRBKCgBJCoCEADDdFQDojzICQK7Nbrn564YCQEgAKEpWp7488eejj9rrrRqglNt7LcJD6KBCWCmrLbMA/yr3j56f/b5W6fmlcSDwRgSAGd3dtg8FgH/9Vzt32TJbmRIA/P5NAsDUmxECBSMildvb22z/vn32zVtucUDzrKVLnQCwadMmu+a1r7WFCxa64h1R+IODQ3bBBcvtla+8yP7t377oaowXX7zCfvCD79usWaTR3OepHwH7Ue669trrvH2+//1bnRiAKtHGjRtc0nzHju2uHvDMM087KWDJkjN974JzUHm99dbv24svvuSKlihtxevilzcBYMh6HttiT23bZhe85TqzubNt/wsHbHhkxNo7Wq2tLWd5APdCQpSHR5rzSH0pusS+Kv27bMrJ8kkxgU3+RIoDqA8MW9dgwUa27rTHH3zMFiw9y2aedJL15VqcAIAuT5KuJiWmZfrMenzpkRt6PnOmrlctMHveXHvs8cddWXbJ0iW25KyzrKOz0zo6OxxIHx5KJP11KPjgpYMH7KmnttrWbVvtpJNPtgsuvNCviVPQhbXTu58AeuZ77L+Qgv2c6+MhjcwXWc/LXUHZpgjcVyAKQ4Bk7fPd//quKxbMOW62nXzySXbyiSdZz8GeRDUgIA94jwXpBDRTNQkAR85Oj+aTsLMmAaDUA00CwNG0xuazmy3QYAvEE2W1F8JKBABkoXGCTOZIzJICgPvEcvINFu2wnJ5VvyNBAMiqTBYYGAI0WdfUSwDwdWbaB2GdjyTZ4rB0YPOmZS1QbfzqtzDCtxYIOlagfCzdMhb7j59TLwFgrGSX7A2lxmtbTQa/8bul75Gpygp/heoptXxINWCymv+fiP6qVdfxAn5hGUOQfLz3rVXuI/X7sQ6M1t6QLm/pydSvjaylJhJoH6vtCZDn+sPh9+XzHJgVQCvJ9lxJZrna2mgy9e9Y27mR6442AQAFgGTTLyAAeNBtCvlVwb+0GVapvo0SALgfEbKkyXrmmWdtx46dviknCVbZrT83kgL1MoxBDWDN6tVlxZ9MBIBCzuzZ3Tvt8Q1P2CVNAkAjw6rCuY0TABadjgKANsZb0kDAiASgp41BEaAeAkBRASBIATA2AkACtyeS90lbMN7YVH/ppQN2zz3rbPkFF9r8+Qusr/+QEwA6O6cnoL9yIntd1Y4hqcCTeHhkZKl1yiPRS66k3uuThi0Mj9jQYMEKw8MO+vzkp7fZ3HnT7dJVr7SBwd6EkpACw0l76n8IAIAOpACoRgAomUuWInR1w2sMxBlNADBbf2+aAmBzFgEgIWoUFQACAsDbpABAuoMwkjUAP2NCVO311kQSAGLwP55MSqSQUhs39vzqBIAs8kHyzIQA0FJUAGgSACbAvU6mWxTHwIhLlYsAcMu3vmU7tu/wtFWk3vq1X3uzXXPN1XbbbT+yn/70p3bllVd5VD/gPZLgP/7x7Z72buHCBfa9733PLrvscgf1sburr77GUwESDc3BuuXd736Xy4pv2LjBdu3c5Snqfud3fscVAHjGRz/6Zy5XTsrX66//Dbvzzp+77yV1JGnbQsVC7vlyJwD0Pv6kbXUCwP9lNmeOjeTarKe3xwkAufyIFUZQRBxMxzHvHcjEB+8aowhLWf6lEgkgBv7T80hD01KwriEIANvt8QcfdQLAcSeebP25nA3n8C3kmZ+aBACtd/jcsXOn/fKRR+ycc862xaefbh1dXa44w7rBwX4Yeek7HmQq7NXTzHV22IsvvWSbN292hQtINItOW+Tk3orvCwoQbM37KRABPMiHtX56kcZDcd8n/b4aAUArlqzn6l0V8k9nR6eTSQ68+JItXbLESQCHevvS1U5JNaZJAJhMjv7IlqVJAChv7yYB4MjaX/NpzRYYVws0smmdRQAg5zP57IlChABA7nHYq7Xk2sdV6HFcPJkIAGOpRr0EgMkAMIylfs1rGmuBRsZvPXc+HEBQPc8d6zn1EgDGWq96CQAT3Q/1tAfPlFQ2BAAdeomp9WLlL0KRQkTtDcF6Sjb2c15ugN/YW+rYvLJR+5tM9tKID5gM8/ORJgDI39TTZ8c60aXS6H3ZEwCWnOkRXYqkJoKXd4nBweEkH26uJZmzcglw4xFeE0AAkE1qQ7EYfVQo+Abm/fffb329vS7vS67wadPabfPmTS4TfPXVa2z23Dk2PDxkWzZutE2PPG5rVl5qXblWy6d7vkNsTtuI5YngDfaX611fUFciyVAAcALAxStsZlMBYJyT4HgJAACHbAQL+I42w/gz+L2ewo6PAJAjz1eqUJDFfikZnkD/hNbD/6wfW3yDvqen1zfbId1Mn97tKQBEACAVBxv8ZQCzVyxpyzCaP/k2BP3LCQCjW6vW9eYpw2YdN8uOn7fQjuueaf2HDtq69XfaiQtn2cpVr7De3pcSyehMAkAuUAD4RXkKAFcASNIKFGPlQ7XoejovaId6T58YAsA37KSFC9J9F/wkTocUEMU3grRkil4vla76eisLkA9rRgNVic73UwWShUSM2nZQeko1AoA6KKCYRJGfiR8vAXfZSjaJT+ZMyCWQvuolAFD/wYFBmzN7lv3yoYfsK1/+su3ds8fedN219oH3v9862tvLtDYAe7FhHfWshWrbUqlt712/zu679z47eLDPLr7oElu+/CIbHmTIom5BdPRgtsx57YdM7TMiAkBbGyonB+xLX7rRVq1c5dL8APpEGb/5zW+2Bx54wMF+ovlJ0UmfveIVr/AIf8gCixYtsp/97E573ete579BErjuumsdHP3+rbd6W1173bW24uIVTgpgn2LRaafZ2rvX2jve8RueOuCee+6xD37wg54a4D//8zt23XXX2QP3/8JeePFF+4MPfcjvAVgaHsckAaCz0y6/7DJbMH+Bk7p8/yKYvkopAIYsIQA8XSQAPP3sdtuzb6/19L1kw4UBO+XUk627e4Z1z5iZSsXj00M/VisFQJaZV/dhpB0YGuq3GcNmI9uet8cffMQWLD27RADwjEGA11OPAIDqTK4NVZzEc/5/t/3Qlp51lqenwLH19fd5ei5PIZdr8bESzin824kAEAMA8QsFa83n/ZzWtrZRigFh63sqMDMn63CQaoW+zAfkcfVtve/e1fytlzWdP3oOHvR0BkT9b9qwwUgtefppp9ncWXOSlc6IJeVIbdVTpQU2y1rdlR/a22znvj22dv0627F7l5ODrr7mGicRkdoAheRwL6DR/Y+p7ZSnfumbBIBoFT/StOCpb9XNGrysWuD/Z+89wKM6z7zv/1T1DkgIMBIgugAjQPTuFGMnMbinOcWbstlstuT79tp3d99stuT93t29kt04WcfexHbilmLHBXewDZiiQu9VooMkEEJlpKnf9b+f88ycOZpRAYHBPseXL0CaOXPO/ZTzzPP/3f+7r0PW/PDkg56W0+Xl5XEAwO9//3usXLlS0YC0y0lgQf6xCu41vtne2s6O/zVugBvg9L31gau5xBu9/7AmPUsANDY2ynxDIZxfuK0lAAZ2wyV5RBO1RW+C/JW2D897pc4GV/qZ9vvsCNgR6D0Ceh7oTci+EebX/pZF6v3u1Ss0YKDnvxsBeujrtX9Yr/vwAIBZUCUA/B9SCYCNGDt5IkrLyhAKKwtviv/sM9wIVNbcgMNpZP/wT2Pzraf1j3lT7kratM8OAAUFBgBw4LoBALoEgNxjD84MV3LfH4/39B8AKCktjSsBIOK/SQQ166EiO1wDACBZCQBHxAAARPxN3iFi4r8TbR0dcLm9yMzMQUNDk9hep6amISsrG15PqmyIczxGhX0j8z/x2c1irVUYNmdfS2CMLpZMZOa4D4l4wIPADQGbVG8KTp48jcyMXCxcsACpKW6sWbsapaMKMWnSGHR2tinoQGd6imW7HiB9BQBil9b/YXW1DgAO9K0EAAQuSnXFSgCoxItgAgBAxVv1x94N++PHvrUdTf9OaP9vipip7rqxIoi5MSTrn71m6FquxwIgJH4WWAGA7v3vSgAAnoXj398VQEF+HnZu34FfCwDQaAMA1+oB0tuDLhmQwnlLwBjI+HA5HWLv/9hj/4PZs2eLkL9+w3r89vnnMb1iOqZNnYpXX12NoUOL4fN1orh4KCZNmoynn34apaUlmDlzlsAAubm5IuSNHz9O9hwaGxvw+OOPy+c8/PDDIvQ98sgjUlopOytHsv3vvPNOHDlyBAcOHMRXv/oV+TvLAXDflD+rrqrGgoULQTeiDl98hnRyAEBVqXe6AF+XD1u2bEZ9XZ2UF1m6bAlKS0pEhLU6ESYrvXWlzadwzNj6X38PMJ8vEg7D196BV199VeLBuusaAIj0AgD4DhxDXV0MANi5ez9+9eQTyMhilrkHXV0+TJ8+HZ/61KcVfhahcOxHenqG7A3xuUBgw+P1IhgISB36/Lx8NF1oEtAzKzNLxF7Giu8jCOfxuJGVnS2gBrezKUifPXcGa9eswbjx4zF1ajkCwU7k8PPqz2L/tl0oHDsBOcUj4OP6VQCA4E0JAPj8XcjOzQX32fbu34fMnGyMHTdWSl+w78RKhpmemVJ2J74PXEl/0oI8gQEebCsR2k2awrVIYInTOfx+sCzAttqtOF5/HJMnTMTo0lJ0tHfA6/EIsKKfHRoM0I4JbPdEAABLfdgAwJX0iBvvPTYAYFkt2gDAjddJ7SuyI9BTBPoqIFoBAC4mJ02aFAcAvPDCC0LQEg4g3ZboMH/ejbABfjP3jt7azo7vzdy6fbv23vpA386S+FU3ev+5GQCAq4l/b/O2DQBcq+ja57UjcOURsAGA5AAAo3qjP1euvOWv7p0fDgDQhYW3zkRF+RSwBEAsSzISbzlrtpVOcJt6AyxZBHouAWABACJK4Ochf940AAAdAPZeMweA06YSANoBoLe4X12P/Ci/+8oBgGhUrA4ApgTDgQYA3nn7LdTVHUa0BEBJMYJd7SIEOyNuQAAAI+feZPsea0F9v3wNM92dcKekoK29Ey6nB+cbGnHq1GmUlpRiUMEQ+P1BRCTbX2f3G3mAPWbGWwVwLQiZpXRzBnhywZzwATOy+aygsJ2ZmSkAwKZNm3Gh6TIWLlwAjwsmAGC0ZDjHAABR+9TtMx4RB1zu3koAxOyFhe3od/cfSADgCGYvmI97H3wAqZnpYDYmFSh+gpMZiHEAQDGkBAChiUjI4gAQC4GEot/3ZH6DNevffL+WzP5ufdDkAnA1AEAPrgN9BwDig3ClAACjqRwA8rFr+3YbALiqvtWHNyec1/T7enCkMAMAkpwEBAJBHD16TOaVsrIycdOrra1BdnYWSktLUVdXjyNHjsr8M3z4cIwZU4YDBw4gLy8Xt9wyEocOHcSOHTtEZOf76QpAkfj4ieNyQSNvuQVpaWkypx6rOybistPlwuhRY3D27Bmx9x8/frzYp58+fVo+8/y5Bhw+ckTOSdtxCtXm46MOAFBQ1VnVMTSMZWSCyAgEYQUANlXV4ne//z3uWvUZFAzKw+uvvyoC/0Nf+QqaL16SNuzs7MKyZUvR0eHDa6tfQ1paOubMmQPCfIQkjtXVyXso7NMJ4tDBQyL+L1y4EC63C7t37YavsxMXL16Q0g/z5s3F6tWv4q233hTYgPNuRlYaskIRRI6fxr5tdABQAEALE+VucgAgPTMTh48ewZmzZ1A5Zw4yMjOlSxKScDidBnCmeimhXfNxtXuT1vdbvzcONABgPZ+UGwiFQUeALZs3Iz8nD+PGjoXH5QZBlm591bh97QDgSPGg4UITNlZvwfkG5QBgAwB9mOdvkpfYAIB1HXW1I/4maXj7Mu0IfBQj0GM2jYm8o8DP/ydOnBgHALz00ktCuNoAwPXpHb1Nt/ZG+/VphxvlU3rrD/29zhu9/3ycAQDZzLMdVvrbpe3X2xG4bhHobT6+EcbvtQIy+7qWvG6NcRN8kA0AGA4ANgDQrbdyU/EMAYD9+8Va2AYArnZAf4QAgLAbDor6/QQATpw+g/MNTXA6vWhr68Dx4ycwYsQt4gDQ0e6Dy+1JAAB0LwAQa4mBAwB4zq4uPzIyMgUAYLLB0MJCrF+/EQ3nL+JTn/wkIhE/1qx5DSNLBmHSpNEIhfw2AGADAJaJIZEDgHXjuv8lANQZbh4AQAQ6o29c7cz5ob1/gAAAAkFusS5PEcCQ4jAFYLfbKSBAGmubhyNiO845iMlOLA/ALHGWSMnISBdxv7m5GSkpKRIOisj8Op6ekS7/Zskg7YTK8/D9Hk+KfCZBgVCIzkYOOJ2qTrr0QANuaWtvF6t0HtqWnH//uAMAXQcp2BsOAAX5WLd+M377+9/jcyvvQMHgPKx+9WVkZmVi+bLbxMGhoaFRhHwCHJs3bUaHr1My/AnsMFGtuqYG27dvR9mYMQJhELyg6H/sWB0WzJ+P8ilT8Pxzz4nFPX/e1NSIz37uMzh58gTWvPMOZsyYEQ8A1J82SgAoAOBSlx8hp3IAAIwSAHxSO5QlvmUWumo8ayDHJbXsoFFKpqqmBrl5uZhZWRm1+Rdbf3Z4synMRwwA4K35O7uQlpqKE/XHsXvnTsyYPgNDBg8WKIBlAOLKVdgAwEB2wRv+XDYAYF1H9bbjdcM3qX2BdgQ+vhHo66YtBX4ubmm/XVdXB7fbLdSkDQBc377T23R7IwgM1zciH+9P660/9Dc6N3r/6QkAUBse8UTytb6fgY5/b+11re+nt8+3f29HwI5A8gj0Nh/cCOPXBgBunB58fQGALdi8fgMiHWYHAL/JAUBtOMdyYi3ZPYm2L3tImY13AOCbHXB63WgP+PHuFu0AMFZZ/gsAoD5AMoBV+eobqARACg4fPoTq6mosX74ceQX5sRIAe/Zi2aw5SHd6JEuXVx50qprculaoDl1/1icCADScx74D3QEAiVP/05VvnI4fvZKry0/uX852/wCAJcuWYqRRAiB6uQkcAGK/A0JBCkfubnFmn+b/bH9zH7D2Bzo8UViicPF2AgeAUGe7ZIM7+wwA8FJU9n8ELmzcXIXzDReQkZUj4hTr+dIpWzvnU6QSK+Vos+jyAhoCSGQRb7WJN3dOaymAHizm5UqdYv1bX38MEydMwIIFC7C1djuaL1yWcRcK+KIOABMnjUEo2GXMV5y3jDIiYo4ts0cPDgDj4PG6ENNljFmvDy4AzLqXuMmE1Q8HgAgkUYKiE+uKa7uBWAmAeAcAP+2GzQ4AEVUC4LnfPIPhQ2MOABR5De+U7v3uqka80VZxGfjW9rPWI0lU+sHkymC+noT2/+o5ETt6KwGgRTbrw8nsTtB9olQijkNKTrDkRUZ2JppbLuORX/wCE8rLMXv+XBmDFGP5bNK+GBwYAb8f+Xl52LmDJQCewIWmJtx5x+345je+IfbRal5WPhq0POd41sfArP9izgrVVVtQU12DtjYfZlTMwpQpFQgF+AxVc5ACANT13HRHt5IS1jtI1D+N19ABgBm7rM1t/BkKBhEOR+B2e2Tvkpn/gYAfHq9H2jRkuI/o+ZuZ+nQ1vXy5RVwDODdT/GcJAJYroRgYDAWjn0OAgPbxrHVOy3CK/A6H05hbI1KCwOPxirgcDAZkDpG51hBR/QFV89zcR+IAAGM9pNsyVgKgQ5UAqK/DoAKWAFh605YAUC0acwCwAgAbPqiKKwHgcjvxxS9+UeCOn//8vzFt2q2477778Ic/vIBDhw7h8w9+XlwYnn32WYwfN17OXldfjxW3345XXnkF/oAfq1auwvvvvy/jlOd68qmncOut0yTZ7fHHH8OoUaUoL1flIO5/4H75nc/XhjwCG8fjSwC0h5EAAOA6kABA97WOUajliofm1a6e9AdrG3uH243TZ89g9949WLxkCQoGDVK2/3rdwv7pjH3qR8kBQOaJcETGNcdvVkYG3n7rLRQXDsXECePh6/BF1/NRtwqj+hDjR/BDSgBcaMIm2wHgivv0jfxGGwCIbx2HXQLgRu6u9rXZEbj6COiHP7+80sKKAAAXxlxEr169GitWrJAvtlJzyT7sCNgRsCNwjSJAAp8QEjdW+IWcX6aff/55fPazn1VfHbmINx29WYhdo8u0T2tHwI6AHYGPZQS4XhyYje6PfviuHwDgxpYtGgDoxMJbZ0gJAG6AK8VCCQTWDWdzC1glBLGmZkZQEm0hbMhwsmkie/FmAGATyiZNwqixZWrj3RDSdL/xpqTA5XbH1V/ntWhBzCqcyr/7UO9aizG6PrDewNTnI4zAjfva2lrJ6KusrBRbXtYkP3z4sAEALENeQV6PAAA3Ayng63hqLaMbIGTaTLX2dupjAgDs349ZhgMANygHatNX4vmh6kJaaL7SO6I4x7vo6030HQDIzsvD4uUKADBbw1MMNG/kWz+Z9uDMGGXWIe1feVA0oqiUCACwtrkCAPxSC5olAI7VHcGggkwsXVKJ0SXF0ACAwygBoCGbiCVTNhZRlWVK8T8MF6pqtuFyuw+Lly5HkLCCBQCQDD/pGLGoipge7Sim+5eb70kAN4mw+oK6NZUlnpIlC9TUVMuYmzdvPqqranCh8RKWLlmCcLALa9a+htJRhZgoDgAUVzkmnHKfarypz+VPXe4U+P1ObFi/DXv2HIE3JQOzZ1di0mQzAGAS8i0Zjtb2oWU15wh+72i+2CwicXZWttiEE56wfv+Imz8jEbH/JgDA94gy6HTACgDcYyoBQAFRIsQ5VAAAL55/+hkMKxqKe+5ehZAWZ7oNZBXo3kZW9+d0D4K7/MragInGnhUCSDZGE/Wdnq7YIvj2KhCbP1dfkzqHVIiIIB4AuHwZjzz6KCZOKcfseTEAQMA1Ywhw/FMsLsjPxY4d2/FUUgBAxb4vAAD3zo4ePYphw4bJs6f3fbQYAFC1ZXMUAKiomIWp5dMRCioAQInPYfk/2Rx5w67TurVtfPvFxlVP/TUGAejXEwDQh4uW5lJuJCzir4q9AntaWi5JHXkeBH6Y/cxHNcc+D5WtH5E1CoXBtPQ0EDDo7PTJekEcBAyBnx+pM8D5+XQAUHHvXsKA54+twbqvf+V9Ehu1unK6AV9nAgCgtFT2R8zAmRUukNFhSZjo/ok9/0TNTrHDCrjJZ4TD8LV3YPWrr8p4SE9Lw/x581BUWIRIKCQARHQmkKk4OQCwpWobXnzpj5gx61aUjR2F3Nwcec7u27cfL7zwIubNm4e77lqJXzz6KA4cPICvfe3rSE9Px89//nPMmjULTU0XcKn5Eu5/4AE8+8wzcuHf+c538IvHHsPFCxdw3/33yZ72okWLMG5cGX784x9j/PgJAgFwn+nzn38Q026dCl9nK/KdLgSPnTJKAEwUBwAfnAkBAOtzUqzmjbD1dfVibYmoCN3fRrOs+7T4z7WEO8WLnbt3ozPgx/QZFcrtwgAXZd7sYb2q2vpK70bdRG/98VrOVxyzHFrSNgJ+Afv37MW5M2cwb+5cGc+c+9nnrU8prvXpxuTwetBwsQmbqowSAIVDsPy226Q8iAAETmd0ftfrwStoPvstH1IEbAAgPvA2APAhdUT7Y+0IXK8I6EUd/6ypqcGlS5fkARkIBKS+Db+w8AuxfdgRsCNgR+BaR2Dbtm1ST48L9ra2NixZsgQZGerLZBEungAAIABJREFUem8ZdtfyC8S1vm/7/HYE7AjYEbjRI2ADAH1voesDALjA4tkKAPgAkQ4CABWoKC+XNbwGAFSlcLW1pZM+o8J1Ap2//wCAypARB4DNm1A2eTJGlRklALipxo23cARd/i60d3Sgs6tLMu10nXNeFzfSo6K6kS2nn+nKvSD5wXNbN6i1SKvflRwA0A4ANVi+fKkBAARw5OBBHIo6ALgNBwCVDcRNQQ0sJAIAZK/bsHBPdNVsg7Pnz2O/yQEgWuO8710s6SuVsDgAJ7riUxAAMNVg7+d5tDB6rQCAJQYAEE2A7lXwBpxON06dOoW3334b48aNQ3l5uWSPUuTT82JPAp8GALhZ/PY7JgBgcSXGlBYjaDgA9AUAiPY5I/ufEMCWmu0CACxauky5Fbg8UQcAyXY2Z/dp2TBO+DVPBD2J/7oxTRBAt/bt/n7W3+UlVFsAgKaGZixZtBiRMEsArMaoMUMhDgChTgUARNS2vMxfcokaAPAmAABmCwDg9bKmscx2CpLQLg099ENm7vJgJu/Jkyex5p21Ulua9tF0LtD24AnHcyQiMWeWbla24QDgAKqqq/HLJ36FA0eUA0A8AKCSKpyRiIjQdAAgADDcAgDEf541Kz/5DSUEAOIy/k3v7dGO3fwZPbW59Vr60ofM7zGJpld0PerzFAAQQTgUEVE3IzsLzZdbBACYMKUcc+bNRbuvM+ryoAEAZ9QBIBc7d27DU08+KTbhd96xwuIA0DcAgE4QrDO/ceNGFBcXS4JNXl5eLxBAXwAAlwEAaMeRxG1yw34f7ta2yQCAJH3D+LHAD6aHnBkA4Eto7c/9TI5bAgDcx7x8+bLY/RMG4N8VAOAQ0Z99hmsSzlHM9G9tbUNBQYG4BDCWdAAIBIJSXoB/Ul8niOF0GPb+vQAAfRJANQDgCMPpIgDgizkADBqEpUuXovRGBgBSFQAwtLBIYqvXNDHGLDkA8O77H+DV1a/hSw89iOkV09DQcA6DBg9GTXUtnnzyKcyZMwcPP/x1rF+/Hs8++xxKSkZKSZm6umNYtepu7Nq1GyeOn8BDX/mKWP1zzv7617+OR//7v6UP3HPPPXjs8cdQXDwUWVmZOHLkCFasuANFRYX46U8fwbBhxXjwwfuRk5uODD7T6+kAsAeFYxUA0EGXF1n3xZcAsKJYGgCILin6ufZRi/R++c/EfYJ53acBAK5XXV4ParZuRUpaKsqnToXbE+9m9FEGAGR9xigZEANjVHfkKI4dPYpZM2YgKzMLXZ2d3QCAaPycDjhTPGigA4ABAAwuHCIaiQ0AXEkHv/HeYwMA8W1iAwA3Xh+1r8iOwIBFwLwgpeCmNy/ky5Pp39zgYC2tnr4AD9hF2SeyI2BH4GMbAU3s80u6fA8yMk4T0ee2A8DHtpvYN25HwI6AHYEbOgI2ABADALihyay88w0NqD9+XP6MlRFQzSjPcyNrTX8H0d9RdNZOTxBARmZmXH9YtnRp3L97AwBqa2qxeOli5BfkAZEQDh04cM0AAO5GnjEAADoAZPHarzLDynyzNgCgoiFODV4PWtpbsW7TJpxtbAAdAAgAjCgpiYnifQAAJHu/w4cXX3xRvitPmzYNI0eOFAiA/bM3UL6vAABLANAwXzLPBNiJF/jMbavt/60AQDAUgdvpURbVBhzzYQMA7N8UR6qqt4iINn/+AnEAsAIApaOKMHHyaITDqoTJ9QIAaOPNPQ4Ki3v37sPW2m0yJ9GVbOy4scjNzUv6vBHx0AYALPH5eAMA3DOjq93atWsFEhozZgxGjx7dCwTQNwBAi47q+WgDADLXW56fWvAnCHDw4CEcOLAfly61iKMH556cnJwoACDW/YGAwAEXLjaJOFyQP0j6885dOyQRgcAA5wi2o3IbUv1bAwC68ydzALABgJ4dAPYfOIoNGz/AgkVzUTR0CFwuB9LS0lFXV48tW6pE8J8xY6bM0VVVVaiq2iJOtYQiJk2ajM2bt4gLwOLFi1FbWwOn04XZs2fjvffeRXZ2NkpLSuMAALY13QB4vjfffBMsQWkGADoPHjcAgAkCALSHIwkBAEIg5uNKAQA+p1nSgM8fwrB0V9DuEtrVqi9feJIBABGnEx9s3ojiEcMxYeLEbqf6uAEATecbsH3rNkwpL8dglkNI4ADwYQEANmjfl54+sK+xAYD4eNoAwMD2L/tsdgRuqAhYF6TMvOVCSVvdJbKVuqFuwL4YOwJ2BD5SEeBGCecf/skNU5Yj4cHNFP7bLPrbAMBHquntm7EjYEfAjsBHJgLXBwBwAp5EJQDKZUNbpRIpC32dXa8ExVjynFWIl99dTQkA7QAgJQCY8aWy//lMpytBp9+PAL2MtXRhqPq65ACf8+ZDP+d7y2iXDRynU9YJ3Ejlxi7fK+4BDodkg5pLAMycNUuESL6OJQC21m7FoiWLBABwIGwBADyGA0BkQBwAeH9nG85j//79mCkAQEbfk937MEJ6AwDUBmN8nJn9qH8mdbG1ZXzSz0uOYyg9/cNzANB9qycAYNiIW+By69J2vZnuOiRrlP1k79698j25oaEBw4cNx4QJ4zF48GAEgqpPy2fT+thiqdsNADh2BIMGZWLZ4kqMNhwAaAXvMACAmH2vrntvSE4mZwcrANAiJQCWIRCKwEWrcI49Av2s8xuOSF1rDSpET2O2AumpRnu3ftCbxUSsf5j745aqzQkBAEQC4gCgAIAxCIdVffU4AIDZ/6wBLiUABtYBoKOjXTJKWTqlurpGsnwJdzCrlBbusyork46E5ABAjeEAcNjkAJCBQCg21pI7ADDLOL7sWawWSm+xN4Cq6BVbLPYtd6KzqXsSHmLTQe+frU5/BQBA3HX15XOsr7lyBwCWAAj6/cjPy8HOndvx5JNP4kJTE+684/ZuDgAU5xobGw0h2Lhby3zJ76y0Rd++fTuGDx+Oc+fOifhvhQBYekIfMRv4CKqrtiQpAcA5y3DzudkAgIT2/2YHgGTPlO6W+taxEbaMFY5jt5sQVASPPvqoiPdTppRLpnhpaQk++9nPyQqEDgCcE7n/yWzeXbt34qmnnsJn7vyMtNuatWtw223LRXTmwaxfHiyzcs0AAIThdDsGtASAhipZsqY3GMG8Xow+03SteNMY7VYCwHAAkBIA4f6VAPB1hcQdKjXdA7fXKWWauBfEPaCMjCzo+ZkgBtds586dlVIOfBbzfi5euIjU1DRkZGbIuOTczfWmLgVBqEOVAFiIcePGyntSvCkIBNVrCAyw+oPDGUQa33ei4boCAOFQWJXGirBUDm2mjD8lEYbr6L4dyQCAQCSM9zesx4RJEzFm7Fjl0KAXSh/xEgD6aRQKhiSOHqcLl1tasGHdekybMhVDuH7roQRAeIAdACShiUmWlrEofTVkPPMNl7G+tbr9qquNgA0AxEfQBgCutkfZ77cjcBNFwLoo7H0D6Ca6OftS7QjYEbgpImCdh2RzzQACbADgpmhC+yLtCNgRsCPwsY7A9QMAdAmADUYJgJmoKJ8SAwBELtMAgFT9jqsbfPUAAGVGB5xet6kEwESMIgAgtTcNEZIwACE+p8vIbDb2HzUA0MMWZ1SeTaAJUWiVetqGAKPrbyoAIiaEcTOZAEBNbS18vg7JJlMAgFcBAFu3YsHCBQIAECQ4sH8/Du/ei6WVc5DhdMMdoWBOACBy1SUAeF3NLZdQU1MrFuNpqakDOlZ6AgC0m1IopJzedPK7doDTpQ2sJWHjvw/GBPOerG77IuEluvGeSgAkdjGn8GdcEzPejVIXSQGAZUsxbMQIsXr2erzwB/yxjVej8jzFHfP1UyQ6ffq0WHqzZv3ZM2dFFJo0aRJmzpwRrcstdvsCnTjj3IEVANAFX0cn3n77LdTVHcaggiwsXVKJMSXdSwBIeQzDot8K7ejoawAgxBIAtUYJgCXLQAcAAgD6BngfHIvMmGT75+bmorOzy7jOxPCDeR1ubnudIGAeW8naUH8+P4Fjiu/dXLUZHrcbCxcuRPWWGjQ2qhIADgSxds1rKBldKCUAwkEFANANgW2rACYrAODAhvXbsGfPEXhTMiTjM1EJAAEgHBChLxhUwkei/Q2WAWBmMDNOz59rwMSJE0WUYomVESNGoLKyUgAjt9slgpE+kgMAtT0AACrutKAnBKBKADyN4UXFuOfuVaBYES9y6t7Yt1HVLaMzmf2/ITDxs8wiqgaxVJz699kqLv0FAK50CjSANgNo6n8JAKNOubkEwI4dUgLADACkeLzRPshnCwXjDkOkTNSfNACwe/ducZFg39u8eTNKSkowbepU+TfbmCIlx4XuVzqjn04ZNdU1aGvzoaJiFqaWTwe5OYdYzl8FANAbSRft1BbJsZf3da8Rrt4ffS4bvJnuT7Rh7+rqlGcxwSSWLImH0syf3x0AsPaW+H2DCNo72mWea2trxU9+8hOBeO64404cP14vAvKIEbdg3769OFZ3VOAA1q+/a+Vd0tcfeeSnmF05G7eMvAXHjh1DQUE+tm6txaFDh/HQQw/J63ft2gu6wgwtKsaCBQuRnq5cC7UDQDd2J1n3jourcnPgfwQTfF2cezajvr5OyossXbYUpSUlcLqccSWPEiVrJdpH0c6ufOaxD/M+VHkDxl6t0/TRp/3fSAQd7e1Y/cqrArswhgvmzUdhYSFCQQJMqt56bCZIXgKgwxcEVyMRRxAREKZT4Jp6CBogp7Eo0X1Nfq+fEr0Ai2fPnUPzxYvIyc0By0MlduzhFXQhg2vVAQYAepu1ORfwmtg3+ZyOe85Gp18rENa9U0m8jbmQcEOQazyXQ9as77y7FlNvnYayceNUCS49k/A91gXflU7HSd7XfX4Y4A/o4XRc21Jw93d1SX9MT0tHw7lzMr/OrKhAbnZO9Hfm7xrseowbSz/QSarhYoISACNugc/nE1co8xq6J8iG0JcCllli2SPrQgKmPNjufA7Ld5pr3CbXrwVu/E+yAYD4NrIBgBu/z9pXaEdgwCJgAwADFkr7RHYE7AhcYQQSfXFNdCrbAeAKA2y/zY6AHQE7AnYErmkEri8AsBmb13/QDQCQvWXDQlxqaCewFL86AABwhSn/qw2y9kAX3hUHAAIAYxBiJnSc8CS55QMOAPTUkNHNYhMA0OHrQEVFhbHhSgDgELZv24b5C+YjvyBfagIf3Lcfh/cQAJiLdAEAlBA2UAAAT/f++++LNe2Y0aPF5Wigjp4AAPUZjmjFAWl/2WiPlVwS63VD9NNAQHcAIL4de7r2qJTT2y543Eli16B/nKivqruJBwD4M27cJgcAlqGouBgpqano9HWita01LptXxolFwGTmZH19vdT1Xr58OQoHDwHH+AcbNohQXFZWhty8PBFtKUyIQGzSsPoLAHDzV91vvMW3WRYjABCGC2GHC5trFACweOlyyU51IiYUinuW0ymb/tx05uH3B8ShQ4s/1vazrsOZUcmNaoqeOsOyxzY3hB/9GrfLjVAoiE2bN0k97YULWAKgFo0NzViyeDGcjhDWrHkNpUkAgKgQbTgAON1eBPwOrF+/DXstAIDHy/tVrSh9PRRGh8+HSy0tyhGBcXC5pSyJPljegb+jkEfLcNpJz5s7T8SiAwcPYMeOnWL/PW/uXPg6O+MEpKsHAIBUlwvPP/1MLwCAeQD1nBOaVMBLIORSkKDokMgBwGmIEL0agnTrDNcLADBmNA2AGfNYOMSa7mFkZGeh+XILHnn0UUyYUo458+ai3dcZFTsJX6j50iFjoiAvFzvjAIAV4gCgAADVp5gtyoxiCj+E02UOsgSIYh5fQ2ho1qxZ0o/oAlBdXS1zftmYMchIT486dBCQUYKPGu/VNVUDAwB0a+++TsLW/pX4fTqzXB4hkiWuMuP1ocRI7SijnVEiRuZ2WMYi+x/FdJnJJY5WKMn4d48Qi/n6IkhPS5U6561tbVI3fs+ePdIfcnNyxDae9vIEsS5evIDJkyeBoAZLfVTOmoX//K//FNt/woG7d+/C3LlzUVVNKOg8PvWpT4ndfGtrO8aNHS/z/IIFC+R+Yn3AENN7uN5YgOLn93gAwKcAgLo6DBpEAGDJFQEAei6PPYN8MgdnZmQKzMRnIA86J8Xaref5RV7XDwDAWHUI6JURCKLrYB2O1R3H1JWfAQrycbUAQE/PIv6Ozx4trrPtCXt1P8KIOAJIDwajAEDRWFUCoC2swE84uE7TQrwB+pl7rHY+Mkr4RNcuKgCJjwgQCgQFUOW8IQCAAUBEAQrpJn0DAHRbpmeko7mlBfUnT6Dp0kXsO3gQMysrUTGjQqCbaFt/xAEAGZdSpsdwAHC7sXPHTjRfuIDKGbNkvU/3Fx1raSqDPbkWAIBcTzgiAA4BmsysrGiJZfZTvX68sQGA3p4jfZg/jA5o9oCJo277forehn+vv7cBgPgQ2QBAr13GfoEdgY9OBGwA4KPTlvad2BG4WSOQjJztbX7qE7F+swbFvm47AnYE7AjYEbhpImADANcHAGCH0GuDRAKWXhcws4aCLx0ABACYMT2acXXk0CHs2L4Nc+fNRV5BPlI8Hhzcu08AgCWz5iLN5YHKz1GbwPw/Kowbu1fm9YnIjhRwe+itKWmpqK2tFTG1vLw8TlA0dKYr7us9AgCGYwKkpJISQCmQKiFGbzAbogQznwxhSwMk6qIMkEPrMpYrte7b6fvp636echWwCiOGNGbZWNfiHQU8Ob9RC7pHAGD5MowsLRWR/+jRo2LTnQhwMN8WN+e12EeRKCsrC9mZWTh46BA2rF8vdXXHjR0bhQBEgU4GALzzFo4dUw4Ay5ZUYjQdALrapcyEI8LMfSUG9gQAqOg4EXG4QAeAeABAlXiQiFBcCIVE/Oc9ZKRnqDZnSQBTBrKE3CRiWrNBdYaouEZEXQ6St6h5M53n9ro9Ijps3LQRbrcTixYuigIArNvschoAwCjlABAKKVGKJQB0BqgWx+TfLAEQcCoHgN1HkGJyALACAGznvXv34MCBgwI8dHb6ohn8vC+K3DqLloIebaaZITxt2q0i7DHb+8SJ41EIYNq0aRJLfWgAgKUgCEoY3AGqqvtSAkC5AHQHACwlAOLGgx4EPcQ/kWLfzYLdmNM49o0yEd1KV5icVfo3IX10AQBmkj7zzDNxAIC1dA3/ffHiRZknCJuxb1DcO3v2LGpranDLiBECAjBLnVbQUUvugQIAogCMauPej74J/snOY0rGNl6inRnUeTXAoyEHis/674T0KIZdDQRgdQAIdPqQnZ2F1o52nDp9WjK/d+/ajV2792BoUZG4hbz99tsoKMjDl7/8ZYHxCPpUVs7CK6+8goULF0h7bdiwHitX3oUPPtgo9/HAA/cLALB27fvIysyW+vOjR4/BsGHFcfNBN7U3GQzQ7TlndgAYGACAF8ZnAPsiIZQdO3bIs4sQSsGgQRJ769Gn/ZSbCADIzMyQ5xbXW3qdY57rlOAbRsgZFADAeZwlAHZDAIBhI9BOoEgeRQoA0C4/CppQ83HcGlCvjQzRvqcRyJcG/AFkZmQImMbnZJCulwTUIkA4GJJnRH8AAK5/GhobcfL0aTRdvICcgjwpOzWqbAymTJ0q2epRzOYjDgBIu4QjArvwCAaCePXlV1BUWIgZFRUS33AgKDE2x+RaOQCo9ZAbLZdasGPnTnFEIkSalp4mpZoEAHCpUmZXeli5L4W5DdARnbOS9WozwKX/Hv9aozKd4XIVuy7dBlHTiwG87J7u3gYA4qNjAwADNFbs09gRuBki0JvAdjPcg32NdgTsCNzcEbABgJu7/eyrtyNgR8COwMc9AjYA0B0AoLhGVwDZy7Qk9cULzJbNCOOfyVyIlW1mvB2seQObf48CAFtrBACYPqMCHq8Hqd4UHDl8CNtqlR1/QUEBUgUA2ItDe/Zh4czZyE5N5w56FADgtUetja8QAKDoc/bcWRGgWReaApH5iJZmtygrfdmYTwwAaEt5JQedOnMm7vNYt5dH7PxKYlZCcgwE4GsMaSe+HUUUjmVUO4zMWv0h/YIadOa7ZHvHH5KFZzoYJyevkeyCOE6oX4YMWIPOFC1trVi3aRPONjUiOy8Xi5cvQ8moUfB4U0TYpcX77Nlz4k9sEWza29qRm5cr1sYUhigi0PKYZQSY6ct2ZBtGIQDdZ002riqDvhNvv/MW6ggADMrC0sWVGF2qSgC4xA7eQ3k7dt+xkBpnjOVLRdivoQAAVQKgE4uWLEeQFsZQG/w67rxm9rmWlhacO3sOra1tYnfPa6bIzexn82Gtsd3c3Iz09HR5bUZGhoibyQ7dX8y2v70BAE4TADBp0miEQiwBwPZUAEA3BwBXCgIBpzgAsARAije+BABMDgB8/65dO3H8+AnMmFFhWIO3Ry+f98rvHZyfmBnK2uEpKakQ1wLDOYS/p1MInQBYK3zBwoXR9/PaKOAMHjxEAADaDdNxoaq62igBcASzF8zHPQ8+gNTMdARCoei4Yn9lu6e63OIAMKxoKO65+26EggFDUDLau9uOvnmTvXtLJJwn4sTG6Ba7gn+MGt/W93Fsxc8LfX2yX3sAwAqpcNDoqCRyAJg4pRyz581Fh68z+ry4EgeArs5OsYbvyQGA18ZMXo4ZwiK0XOefnC8uXriAHdt3YNCgAowdOw75eXnyWh4ul0NgnZqaKlT3WgKAk1585nt0vo32/76I/3GzdJKSDz0rMcyq7jYxG88Pc/9xcT40nUrZZjskPpwfu0MA5s9NXgogri8gghSXC2npqVi3aSM+2LwJy29bjgnjxuPF378gzi33PXA/Xn/jdSm/s3LVShH92T7Tpk3FCy+8gFtvvVVE/TfffAN33LFCxj3BoPsfuB/79u3H5ctt4ghwqv4kyqdMwdJP3Ca37wzRBUE9t2ICcw8lDK4TAECXhfyCAnlWvfnGm/B1tGPmzFmy9mAM2C8ZaV0mQNZM3akOyzOy7yUApA9QOO/VASAAZzgAD8tiCJAYA0iUG4lRGoDeOL1dn35ics1p2Kqz3E+nrwt5eYMFoJMMb6eCOoPOMEKuINKCQbiON+DAtt0oNBwA2sMRsYInAEBQQMAxlyoFw3WPcr9QThf6unT85FnawzDkafn8zc7KVM8gIws8Cq8yc51gI58rlumXp9XlAjTExpe0trejuqZazsc5j04oJ8+elssYNmK4ZL2rNlHDvb/Z5ny2C6Ro/Gm+LL0ONK8h+DpCDXSe6KkcAGPKvjqQh5RYcTiiWfYE+l556WUMLRqKypkzBQCAAVnErZ0N+38BfhOVAFh+m6wF+BwgWKjnOXMfSHgfsmZ1CHjz+9//HmdOn8ay5cvUWDTmUW9KSkLHCGs3MgMLiT5LjRjV0hoC6KsxiQAQ0U6iIBeuTLm2h0N9H0psaxFbm8TAA+NvFmcoxlZfj6yFCMEa3w/N3xMHsj8kOpcNAFgf332dXa91y9jntyNgR8COgB0BOwJ2BD52EejrMqQvG+Mfu+DZN2xHwI6AHQE7Atc9AjYAEAMAzM/wlNR0yW5hbVKKa/rQmebJnvda/+ouUMVvifL3PC9tms2vFQAgjQ4ANWjXAEAKAQCvAABbNm7E0CGFyPCmIt2bgubGJvjbO7Cgcg6y0tJF+KW63Fc5JZldvZEsJplel1svY/ee3ZKRxCzRvNxc2cylGES7Uh46C8y68dvTeqc7AKDFf3UW3sOvn3kadfX1KMjPR1tbO4qKCrFixR1igZ6Wpv7nBiWFY/4Z6PLLtWTn5ogFOq+ZcWYNU13l10ObbKcDXawvj4gIKvz/woUmpHhT5LO5UdrW1iabfFoQo/DDf0st5vR0ATP4WS0tl5CRmYmTp05h584dmHbrrSgtLZWMbJZM0DVUg10BhINhZeFqACZioesAXCletLS1KQCgsRFZ+QoAKB01Ci63C0eOHsWuXbtQUTFDxG25RrdHbegbbgLdNt3Dkagzgu6/rIFMJ4GioUMxduxYiSct9mnpyrbm9XR2dcHn6xTraXEAIACgHQAMAMARdgsAEN1EN/qcGh/xvY9G/2EH/9cOADEAwOlwxSxtIxBBu6GhAS+88CKamy/KNbGfLVu2TCyuvV4K6kGxJb/YfFGy5WiL/fLLL+NrX/sadu7ciVOnTuGBBx6Q+2Q70vqaNcwZL2bV68zKtLRUZWNsOEqwrxIAYCzoAMC4L1q0CFVVNWhqaMbiRYtBAOCdtasxynAACAY61Za1UQNa+rvEgjFgdlyKOADoEgAEACpnz8bkyePgSWH8dE9XQnRNTTUuXmzGnDlzkJGRHrW9Nj8YeF2MAcs96KxO/Xv2B2boEfSoralFYVEh5s6dJ6ICM/goXBKmYH8NM4PU5e4GANxrAAB+AQCM0imsBSwAgBfPSQmAIgMAUA4A0uJJ668ndwKg/fOl5kt477335LpmzJwhcxhro69b9z7GjStD6ahSEYJYh52v58H3pKWny5yQn5cvWcPNl5pFnOXfeeh2ZRuzH7APMGa8J8JVymXCITFhfFSNY5fMKSwhoWslM0ue7+fveQ6+n3NCe3u7jG/OPZwPOC9wXuRr+G+zG0Vc5r0hrIiQqUsA8PpZAuAXj2JCeTlmz48BAMqlom8lANh/KV6zTXwdHQLA8F7M4pv0OIsoqf9tbUKOhXfXvisZ2HNmz5a5Ji01RYxDKACyBEDfAACTLbhJTCbco8sJ9L74sagyiZ5yxjhMfK6+vj/Wl2PPr5jAy2ce+wzHoIqbFSLpTUhXV0eBKkSRtyAfh8+cwG9f/AMCAT+c4QhcXUGMHzcOs+bPxZtr3kbdsWNir89SDStXrULhkMF49tnnMHPWTBQOGYJ33nkHt69YIXPfu++uxYL5C9De0YGjdceQ5klFoLUDCxctwrgZ0+gyjlQ/kSwngoaDi3FFMZXLGsABAgB6a2NajRfkF8gzoKqqSmqec9yVlJZK9nFWRoaMeT5ntPhoBgASrjcG2AEgwvnd6UdaKIADa9chLagBl5jo7xSwJeYHnGTpAAAgAElEQVRUZGIOk4aAz2GOWz1HsXQMkIlgxI3BJcNRdms5zna0oMsdRsCtAADPiUYc2GoBALQDgKQpOwSoc7k9IrITotLPbD23RyFRY67vafHI/i5CtcsZdWPRAjo/LhIIyXPF7KyjBVIK62wrlrzweL0yL61ds0bWItNZ4z4/Dx1dnYajEGTdxs+JPiLjYJXeehKNCGLrEF4z+wv/bG9TUCGvhwfnfv6Mz1W+h/AFf6ZhAPY1gaN4/aEQAjLne+T5MpD7eYytfk7RCWPNmjXIysgEQa5hxcUYO3oMAlyzcl3HpjWmM4ErDECEIOn5C03YVL0F5xsapKTLbbfdhlsMAIDPKn6Ofo51G+Z6OWL8IjUlRYAiupBw3Ukwc9KkSRhZUoKsLFVuSeBbw4En6fcJrobkmg0HLOP8HEtyRJuK3wGI4HSHr41FRvSS9fcHgWJcQMi4Borz7jCBxRCcUACAWp/EVsgxwT+xA5qOrzx5BbCIRAEA/o7n59kI2/QFVOi9t/btFTYAEB8n2wGgb/3GfpUdATsCdgTsCNgRsCNwDSJgAwDXIKj2Ke0I2BGwI2BH4JpFwAYAYgCAFm+4sc/NProAMMvRnOHBzUBztqk5m0kJOipLt9vGmsXqmufhhmNqapoIc/pQAEBKFAC4dWaFbDayzu9R2ri/+x5Kho+Alzku/iBS3G4U5ORiTMkoBLv8hn3o1QMAelOLcaDIxX/v2b1Hsoa5GTls2DDZFBWrWsPZIK42aR8suRMDALENOUbxqd/8GmfPn8eqVStFcHnjzTcwZEih/JsiJgWR48ePo7CwEEVDizBi2HCcPnMG+/bvF5Fv+PDhuGXELZIJy03dkpGlIqbzmktKRuLE8ePw+7vQ5e9Cbm4eaMFbX39cNk6Li4tFaN63dy/OnT8vGdlTy8tlE7T++HHZqG9oPI+ioiIUDxuG1a+txsEDB2TDlQLu7j17cPbMGcm+YhZXRmo6IqEwnJKypPqItm91et241NaO9RYAYNTo0UzDQl1dHXZGAQCKZgoAoN2ueaO7e0zjeyJF0927dsm1jS0rkwxS9mG2s2wOE3Dwd0n2MQEA7QCwxFICwAVPNOtdZ5Gy12lAJrrpKhuo3NB1IkQAgA4AbZ1YvHQ5gkFmvJkBAOWAsWbNWvzhD3/AHXfcgRkzZog4PHToUInp5ZZW2YCnQMRxMXr0KInN66+/ji9+8YugA8DJkydlk/rRRx+VTPevfvWr0ka878bGRrE0HzNmjGTE6QxDtT+cHABobGjGksWL4RAHgNUoHVUIOgAEg50q00wKGcQcAAQBcDjhchEycGL9hsQOAAMNALAdWaedfzY0nJcsYPZlxk7Em1BIAQBZWQj5A3B5PKiq0g4Ah8UBQAEAGeIAwE1z9ilmoAsA4PQoB4ChdABYJWK9yiQ2FInuM5/6SRJhlmLQwQMH8a//+q8yvv793/8defk5+PGPf4xf/eqX+D//34+w4vY70dB4RkQbfh7BHnEwoFV2px/pGRnSlj/9r/+Skgj33ntvVPCmeJFfkC8gEEUPLYBwXpfxw/4ZgcxxFO3PnDmDp59+Wt7/9a9/XX4mUEVamryfP+ecRzGEoj7/52fz9wSGxHXDeM2FCxfkmnXf0qGReFI0ETtumraEkZmdhYsGADCxvByVBgAgz5IrBAAopnI89BcAMINEzLi+1Nwscw+dRCqmT5c5keI/+27N1uq+AwBxdIESR/sFAJiVQNWpEqyLrGK8+SXyJO9hLWV+r3qtErZiP9f/1hCAckRIDgDoTzNLTzo9muEIdnYhKzcHAY8L9adPiNtOoL0D6WEn5s6ZgwutLXj08ceQn58vIAxF3PLyydL/CDhR2GNW9qVLzRgxYoSUSzl8+DCKi4cKtLFh40ZxBZo+diKKhw9Hq5MiLOT8HM80io8KWEolSxyfAQAAeGJdnkYy05VKHi1roudfjqGTJ09ga+1WjBs/HufOnZW1B59VkydNktcTnGQsXB63uJhEx1aikiLXEABo2LEXqQJBGs9zsdJn1rnua+pP0yUm7X+MDce7GQBI8eTBH3Ehc0gBsocVoTnShU53GEGXKgHgOd6Ig1YHAHHkD6prcLsUAODRAIAad1HR3xhGkllvCMpJeoAacbR+lxcqBwFxYGDGP7OiCbX6AwIBmF0A9PqZ/YxALecUzvt87rRevizP+BG3jEBbRwecFOENXkyf3xyw/jgA8Fp5DoIEfM4TiFm3bp30ocmTJ+PSpUsCBRzYv1/WDDNnzZLyBvqorqmR9SXLoBDaIzzJEhycs+bNnStz/kAf0lZOJ2q3bpW15Cc+8Qkcr6uXObh84iSkp6QKIJQIABAHgBQPGi40YWMSAIDtxetmH+Pcpdfv0fFjmR455xNkXbd+HYYPGy4Q0oYPPsCoUaWYMH6CwIaqPykIoCcAQK1NHfGcoDGvqEeDWmtQnI/2AUsprbi51uivvG+/ixCE6rmMjTfE9Qr7Oscm1Xpzr9bfMeJ7ehTlisIVal5XrhsWAIBLIwO8sAGAgR4FfT+fDQD0PVb2K+0I2BGwI2BHwI6AHYFrFIHeQICBJIav0S3Yp7UjYEfAjoAdgY9BBGwAIL4EADczKRKePHUaDY1NkoFkBQC04KrtVM3PfG40xkTQWAcy286rDTO1+bRs6dJYFhF14VAIqelpYova2t6GGZUzROikAwABgB01WzF7xkwUDy4U61mPwwlfa5t8pkssXhMDCMm6crINO72p5Q8GEY6ERWynJfupkycQ6AogLy9XBDsKcbQil4woYyPY/Fn9dwAwAQAO4Mlf/1oEv2/96beRkZmBl195Bfv278OXvvwQ6o/X4501a0SY40YkM53LxpbhvXffw5FjR0UsHDJosAgpe3fvkXtYvHgJ3njzLfg6fZg3fx5efeVlyUYjHHCp5RIGDRks98nz3XnHnbjc0oL169aJWMjz3f7p22Xj9I03XpeN4KYLjfLeBQsXiGBBm1RmKjIu+/btA2tIcxN18oSJqJh2K/yd/v4BAGVjpP/V1ddh585dmFExAzk5uRJiWr+b21sDGEkTsWnhG/AjLy8fO3fskOsbUzYG48eNl3thnLk5bwYAjtUdxqCCLAgAUFqMUGe7bLC6WQLAsL3vEQAQ8Z+bqAYAUKNKACxmCYBgGC4LAMAMuL179wkAwExuij6ML90K+LtHHvm5iKf8GWN///33S8Y+M9Tuu+8+HDp0CNu2bcP8+fPx2muvSR+trKyUDX7CHmyP3JwcyZalEC6OGcbRGwCweLFyADADAIGgL84BQDsgSJaoOACkwh9wJS0BoCovxLKI++oAQAHSXNdZ5hTD6piCNOEc9uFDBw9hz969GDVqlIgeFBcIBKTTASAQgNNtcgA4nAgAMEpr9AgAhKEy+aziqt5g12ly3aWlQDCArMws/PCffojnn3sejz3+GGbNmok/+ZOH0dZ2GT/5yY+xc9cOcdZgO9IJgmNx/YYN2Lxps4hbD9x/v7T5n333uwJ3PPHEkyJUsA/RCYEuDqylTiFj06ZNktFI4YPiSk3NVhw4cEBAIbYv+893vvMd6RvPPPOMgEUvvviijBUKVZ/+9KcFANq8ebPAAhRm582bJ3btFJcInnzmM58RoZPCe6L573oBAMxqpch1NQAAhf5BBYPk/hmnwYMGY9LECRg8eBACQT82V22+SgCAbiY9ifKmp0m37iO5r5ZHW28AQE+Lut4BAPXsVoIzxyBFRbo4xAvnqr/H6elR84HYTejMdXeKF/C44KDLRYcPg3Pzcel8o9h9t3a04YU//hEEwVbdfbe4nvA5y3mL18ExTjcMln1hn+aziRn07OMEDCle+VrbMSgjG5fbLiOS7kXEyKo2ZxLHopKkLQYAAOCYENcgk3W6dXyEAgERmQl4HTp8GFOnTsHIkSX44IMNOHXyFCaMH49RpaPECYRAYEpqSlzvuT4OAGzegGQXe8KA09QF1VrQAgA4CMbpeT55/6NQTc2S4ixn3TCdIBxehNiXXA64UlNwydehSgA4g8gMBOHVAEDZBOQMGwFdAiDiCErNFs7vFP89KXTtUA4A5vWqubU1PNgbACBrRpMwq98nzEMwLFnqyQAA9nmutxqaGmXe4FxPiIX37g8G5Hc9isimUkV9+XrGMco+l5mVJWUlHn/8cXz2s5/F8mXLZJ3PchMv/OEPqKquwte++jV5DvCZwhj9+qmnZJ7nnP71h78u6y9a4ROu+epXvirvZUmQgT44p+zctVOeZbTbP33qFKo2b0HZqNEYPnQoHCEFAEi8jYPjvC8AAOcOAelCIXk2cO0cXf8kwH/4rOVcwmcbYRyOR64ptm7bJuvc0tKSqCOVzItG+1hnkaigr9dahskKv13FytskcAgw2eyrt8bmaPUZSqCX8hjGv3lOF+EUgomO+LVJ1KHNAjrF/dw0V8valW43RvkNfkTUAYBsXk+DZaA7huHcQ2ciArEEqD7u+8k2AHANOpl9SjsCdgTsCNgRsCNgR6B/EbABgP7Fy361HQE7AnYE7Ah8OBH40AEAf0BtxRgbzIbhZzdBKdGmoBJSuqWIxDbFDOtH7sm6wkYmq9eD9kAX3t28EWXlkzCqjAAAM5jUxhIFMm7ANV9qQSszOlOVJbza6BHTc7XNZMk0k8wkbTlqsh7VFxOXuWSqZcpM+tgRkUxUWn9X1VTjUksLZs+dDa/XjTRvigAAWzdXYf7sOSjIyUP7pRYEOzvhcblE1NSWpIkyp5L1rp4AAMkMlzrhDqnVSjGd9q7bt23D4UOHJQuUWYeFhUWyKUpBmvEzHwMBADBL69N33I6hw4bh9TfewLYd23H7ituxbt162TR+6CtfwZq1a3D23DnJ7N60caNk4VMoOHn8BPJycmQDMz0tHZ//whfw8iuvorWtFfMXzMcrr7ws4srEyZPw5FNP4o4775SMXtqvrly5Ert27sT+vftE+P9g/XrJ5mc97K1bt2LOnNkihP3ud78VcVKEyXXrcPfdd+PQ4UMCBNwyciTysnMwuqQEZaVj+u0AUDp6tPQ9lkHgBvTMGTORawAAOoNSW/D2BQCgbXlGRoaI6dXV1ZLZe/unPy2bu8xg5uZ3V8AvDgDvvPM2jh47JACAlAAoLUbQKAHgZAmACDcgVY1eJXjrjFn5ifFzZV7eKwBgqGVsI2b479+/X9qMoi2FrYULFwoM8POf/7dsjBPe+O3zvxUoZMaMCrz77rvSXnwfbbA/+clPigDMzW7+nRv3nT4fpk+fjhSPV95PiEDbxPNiOZcI6GGUAGB5AYIdVVW1aGq8JAKx0xHCmrWrUVI6BJMnj8GHAQCI/TKdJIy65GYFTM8zFMc4Fil8bFi/XsSPu1aulAxHcQBIzxAx6MoAgGcxbChLANABIKAglKQCl7Fhn2SnvK29HcOHF+O1197Ad//sz6SMA23Nv/a1r+B73/suSkpL8A//8PdiN8y+8OMf/0QEh7/7X/9L5keOVUI9/P3jj/0PBg8egkcf/QVef/01vPjiH+VeCb1878//HOPHj8e3vv1tsVNftmy5lEfYvGmLuJlQDFq1apXAEQQA+DO6EdCGnH2HIAlhgh/84Acy5/3Lv/yLiuldd6GsrCwKrFAs+fKXv4wvfelLMp50zeW4OfEqHAAY6IA/gPy8XOzasQNPPfkkLjQ14c47VuCb3/iGlLDQJQAGAgDoIEySkiJOCIQAtmzeLNmv06ffKu44Gzd9AGbKtrf5UDF9FqZMmY4Qq9DIvKCelWp+YhamWRZSQmlOTgIAoM+iigYAusmYV7GY0h9uyEsWB4Do89yAADrafZKBnxAAsNyHznLVsyPHMWErZrDzuc+1BUX5DG8aOlouIzc7R+ANOkl4UlOQl58n8xOhGY5/zosEzbR7BV/Lgxn0FD3dXOv4fGKb742oWt5IcUu2bJdDuRt5I06wmIt5DZIweP0CAJaitKQETpfKDtflJ/hnbW2tiI/aSl4ytE3/Zv/lc43XevHCBYGWCH9RqNy7dy+OHTkqgiz/T01LFQiAl89z6Mx5c0kAowOCbhirX3lVsrgJ5M2fNx9FhYVRB5M49yJB1oLICATRdbAOx+qOY+rKzwAF+ejwBSUDPuKgkwLnPYda9kUIX6qM80QOAKq79Ay6sE15Lq6j+CwSlw2XU0AOrlHZXpJpzQx/hwIAUuoNBwArAOAMilKpAQA3AQCjbr3eozKDrWp1G7OVT7peZFa9ITbru5F1ONfYROECIQjEwbI6Ruks/Tl8X5dfwZpc37L/LlmyVERjOgLw3sL8TxxlEh/9cQDgGcTNKxCQZwaz6p984gkBtD59++1i+88xRceXN15/A9/98z/HhAnjpewOYdEnfvUrfLBxo6xtH374T/DWW2+JixDhsj/90z+NurtcxWTT7a28v/b2Dim7xWeR1+OVMhgfbNiAvOxclI0aJXME3TukzxqBUjb1gJQAuNiETVVbcK6xewkAfiAdACj+0xWLDjHRw1ohhfHz+5GRkYn6+jop/8XnKcFMApUbNmzA5PLJAinoslTsY+ow1n/6X7w+fpcgfGRcM4V/p3z3Un2KfZ5wgwcOuJm4L5n3QFeYEDJLR3iNsxnPlahTQHfnAYVfaet/4+8ROk7FnC6ic7lxucY3O+XMww+XlzqUh0C0VIpyMBAHBv5cnm3qkPHTl1ofV9Fh7BIA8cGzAYCr6Ez2W+0I2BGwI2BHwI6AHQE7AnYE7AjYEbAjYEfg4xOBDw8AmIWKyVMQDPg/HABgy0aUTZ6YEACQTCzDulxn8UU3O2lhabK3p95tFrmVrXP37cuYlbCyfRa7TMnWj20g8X3czKcN/ZYtmyXbb2TJLYYFNyGGCLZW1aByegUKBw1WGUDMBARE7NOfG3c9iSxxTd27NwCA3rXMludHMfP6RH09zp89J5aqrN3Kgxbbqd4Ulbk2kAAAgCeeegrBSAjf+6u/ks3hR372M9kMnDNvLl5kZuSoUSLqvfTyS2KJXDZ2rGRtfeWhh8Tq9dCBgyJ6rnlnjYihq1auwq9/8xuBGubOnydZvgQBSkeNwk8feQT33nevZE+/8MILWLpkKQ4fPoTDBw9h/rx5OH/uPIYNLUZ+Xp5Ywd618i4MHVqEn/3sEamvTMGGYutDDz2Ec+fPYf36DZItzI1mOgAsW7gYLlZeFt1KVSGVv7IPeT1oaWvDumgJgDwsXr4UpaNGGw4ACgCYNXOWAABsa4k1hXdjoz26CWnqflYtjcIKM67Zt3bs2CnW41OnTJHYUPimukD7eAIf7733Lo4cOYhBBZlxAIBknwkAoEQ+tcHPTVydkxXTOlT/UgAAq05bSwAwHjHxxSFW7QcOHMT5xgbJ2uZm9f/8z/9IhvX3v/99PP/88xg3brxACz/+yY9F+CF8sXHjRnzuc5+TTHBmZtMG/rnnnhPrf/6dmd8UbBvOnUdHR7uIANOmTpMNYT1uOIbMAACFl7lz56KmZhsuNF3CkiVL4HEDb775Em4pHYyxY2+By6Uyza5XCQD2W7FdZv1hyQATv2c5ZP4w6hRTbMvKzpaNelocM0N46pSpkjnLjG6CFtKH6ADQpxIAnH+AVJe1BIAGAKxznlkeSq7o8l4oHjDjlxmYvL9x48ZJ3/uXf/kngXLOnj2DT9x2m4x3tjHFi5deegn/9//+m5TW4HglDPGtb34L9957n8A/BAlWrbobc+bOwY/+9UfS5n/919/HP/3TD0XI+Na3voXVq1/Db37zG8n6HDlyJD7/+c/LmPre976HmTNnSnuzzzFj9Lvf/S5+8pOf4OLFi7j99tsFBCBY8rd/+7f4x3/8R7zxxhv4m7/5GwFROIez/AT7Hq+VR9y8qK22+1kCQI1vB/xdARTk52Hn9h34tQAAjf0GAPQjwPqsMguhfA3HBMvUEDKgKw37HUWfUaNKxK2mqnpLnANA3wEA6bEmAMA6afUslho93phorK8197d4QT+pxX2SJZ+1BIC0Ad1MgiH4OrskY9uc0a5OYzgAxEEx2vpaiV1aFPX5OpCVlo40pxvhTj8yPSki7kk9da5DjLWEuHsYz2B9qSJAUzwzrM7FgYdlTAwAgNnUDo9LrjXk61LliVwOIDMNze4gQi4n4AvIuNZHUgErgcOHeJy4AF+XD1u2bEF9XZ2Io0uXLpXMYAIAUj7IWOMQ1nn55ZfFVUNnITObNfrZGuiU8eKS940dMzYOTzhw8IAAPAT9SkpL5Vwd7Qp84P3yxVYAgHH0tXfg1VfNAMA8FBUWKQcYyRZWVyEiZC8AgCppEzSmXSr7nIPVn6q/KAeASMSoP26UBejft4oIws4IuhxhWR/IOdkvRKRnOweRxRJQdADYuhuFJgCAoqk4AGgAwOuBx6sAAEIE5vjo9a16gHQvZpHommXNYkAAEjMtiLIfBoIIEcqQPmla2xoQrXYAWLN2rQjc02dUiO0/528R/iMDCwCw7/O8hD5Y9ujZZ56RtRrdXwjA8XnP0k1cqz344AMoL58iYALXSewvhE4GDSrAnDlzRfy/2Nwsv/+Lv/gLWQeqEiADc+ixzu8f+vBwwREBttbW4tKFZsytrBQAQMdcuwDo9kgEACy/7TZxWeD443iT0lUNDbKGJQTJsSQQDmEdghvGwZ7MtStdk7jGp/DPeImzSDgspbJ27NyBqdOmCfBD9yj+jmCT6k7GoDLmQYIY4UBY2sJL0LTTJy5m7NQBTnqElzg5tnfBcblD3D26MjzolLEEgVP5HGWZE1r6i1uEAQs5oZ5ThKM454TYj0IhAaRaWy8jJztLSn3xecbXEGrz+TrlM9PT02QOZbsyNjy/PxAQZzOX26OgG37vk69bKj4Ew1l+pLPTFxcv6wga6Ax9GwCIH2s2ADAwc499FjsCdgTsCNgRsCNgR8COgB0BOwJ2BOwI2BH4iEfgwwEAurDw1pkGAEAHAJ3KQtNsI7vDsuF8NQ4APD0dAHhwg6wt0IX3tnxgAgAoUZqdBFTdcpU3Yuzny7u5iR8vZpmtXaNiSlIHAG2FbUADUYEgJmAw043ZrNxQb2pskA1RyZThPbC2pdONCWVjkZOZJRlX4aByUOjmSGCCFHrqwj0BALwqbrpx05ggwLbaWrS2XEZ+bh4mjqdtfC7ONpwTMZEbawntrnsAEHTGWez6YnHXP3vq6d+InX/l3Dlwe73Y8MEG3PaJT2D+ggUiDjLbe/78Bdi7by/y8vJEuHvjjTcFoigeWowd27dj5V134VhdHQ4fOoSpU6eKJTo3nylk/fZ3v8PiJUtQWFSEX/3qV7jv3ntlE/OFP7yAe+65B6dPnsLu3bsweeIkyRJmDWyKE3/844t48POfx5Ahg/Hv//5vuG35conHSy/9EZ/61KckS3D/gYMYUjgEe3btQvHgIqz63F1I86R2BwCY/ZTiwaUEAEBJySjpi7oEwOxZs0U8iQIA3GY1Ntp1zzQn2lqlV7YVXQAoWFIUnjJ1KgoGFUimnNQ0dzkRCkcEAHj//fdw5PABAQB0CQCzAwCSAAAyUrQobQAAHNkhhwubdQmApcsRCobhNAEAHIOZmVl488238OIfX8T0igpMmTJFrPzZXsy2fvPNN1FXVyfCPH9OMba4uFgysJl5XVNTI1blX/ziF/G73/1OMmjZjsw8HTJ4sGxwv/P221iwcCHuuftuEcd0SQ8BADyq1MPGzR9IP5hdORs7duxCa6sPn/zEJ9DW2oy333kVJaOGYOKk0QgFCTDF5g8ZA3LP4ocAlzsVfr8zVgIgJUPOOWnyOHhTOGYYLQUQ8P/eSgDoDEhesxUA4JkoXHDMso8cOnhQHB6YwUjnA/ZbCgq0COcmvDiaxAEARzB7wXzc++ADSM1MR4BW3SKIGRmecQBAMe65e2XMAcCYJ9W4jc6ccZa9ieYhChK6jjTtmf/5n/9ZNuSX37Yc3/2z7+AHP/jfksFPEZ4ZizMqKqTsB7MxX3nlFXjcXlW6wuXGX/7lX+LLX/6KjHGWg/j7v/97afuHH35Y+gTF/Mceeyyaob9z507J7mcWJPvV8uXL8c1vflOyO2n3T0jkgQcewN/93d8JMPAf//Ef4gKwYMECPPLII3jwwQcFNPj2t78t/e6v//qvsWPHDoEJ+Lk6K1KeO2Yw6ioAALaZcgDIx67t23sEAJj1zHtLVAJAt0VvAACdIi63XMLGTZtknDDzuqioUJw3Ojs7sG3bVgEAxAGgYhbK++wAoK4g5gBgFvFNqa09rr90P0sGC6gxFeuTcZ3UdOaeARX1QnUu9lUl/nciyFrnFivp6Gtp227MA7F3q7Eh/xnrGz6/CzIzkdIVhq+pGaG2dhHFVO1y1lKPiFCpRVtdXqibyG1kn7OfcQ4TBwDOZbwGCtzBENEzmRtSiwrQWZiFM60tyHRlwBU2ifDJMlj7BADUGwDAkigAwPWMfj7RwYOg1oQJE0SQ5GEVUEWAp6Css9WNWOjGItywa/cugZqUE8BkKT/E5xfbhhnGyhkldlwrAECJ8jI7GhCAAYc66ITDuLN/GA4YCUukJOrcsf4ackQQcDGzOwbWKUCH51cAgLf+fFIAgBAC53f+70lNNQCAGFSiBdpuqFYv7I3ONleYrHrWS0a0CQBgzM0jT6+jWYaAa4y1a9ZicOEQzJw9S0oThCIJwIQE4emvA4CUynGqfk8Hk1//+te4Y8UKLFu+XODMYcOKxQGAAADncQrZ/DlfzzXFubNnUVBQIMAkBWb2taamC/KMYDY859iBOrSDhHlsWwGAObNmqVgbMTd0c3ni0gZfAIALTdhUHXMAMAMAnBs4TriWJQDAMUQHG11WhECAXrtFS40YQA7jSFCAzjYch2zHU6dPo6a2FmPLysRFSyAAlwsulwZD1ZxHS34EQnD4Q/CwNFI4jGAoAKfHibDbiS636nTpTjdcbZ3Y+/4mNF+8iFkrlsGTkylrl87OLmlLivrseQRm/QghLS0dLM5s+D4AACAASURBVJoR6OSc55Y1C0EnAV4IgITCSPG61VwTCcsaiH+X+SIC+bfLReE/oCAYpwP+YAidXX443R6keFLgCEbkXFxvuLwecSagFwgd0sSZw3hGEJI2PxNsAGCgRkfi89gAwLWNr312OwJ2BOwI2BGwI2BHwI6AHQE7AnYE7AjYEfiIROCjDACorXbZ84HLEO6Zac0SAFYAQG/aaJteKwCgdnIphilQQFu96t0ynYkX3fC19I9YZp0SEpRVPkU8I2PMEMrpiEDhiFnsDefOoXzSRFUj0wAAAh2dGJxXIJlqzKIJdnUpW8sktVF724DqDQDgZnpnVxcuXLyAY0ePYuzoMVIKgJ8pGUUeZdmrhQnrsLiaEgA81ztr16L+eL2I/7T8LR42TDYamfl/8sRJrH13rWQz5eXmifBO4XPPnj1i3c+MHroULF22FCdPnRIROC0lVTb+RpaMlI1d2sKyliktrqu2bEHlzFmSOcRM8rlz50mmEAXjlsuXZcOXTgAUf7jpOW/+XAENVq9eLaIG2+2999+XTcgpt07D3v370Nx8CTlZWZg0bjymTiqXDChz/VZu9pJN6Q8AQDvyWJmH/gEAzLBndjWzp2hpn56RIWOEseKmLrNKewUAmLQVUQ4AKrvfyPYykQdXCgBwI5ZjhSUd9u7bJ9lcrLPOjD3Gl5nV3GDm39nvVqxYIa/heKGAS4H2+PHjUjKAZRoIiDDjmyIo+wTbnv2X5+NmNzdsdaKijCmvNwYAuFyYO28Oamu24sKFFixdsgRpqW6sfv1FFA3Nwegxw5Ge5v1QAAA1zig4xRwA+BOOyYJBg3D+/DkpkcG+smDBfHkd75dinAYAJLPN5TI5AHw4AACFQWYOs3zDF77wBRw6dBCPP/4YPnfX5/D//j/flyzDylmV2L1nN7761a9GxX6KOMeO1UkGPwX6H/zvf5SYUPj/6U9/Kq4RdIdgqYv7779fMvqZucm/M9ufwM/bb78tThO//e1vZQwzs5+/4/j60Y9+hBdffFH6EOeItWvXCljCjEkNCvCz6ADAcxEYYMYooRR+DseUucZydG68xgCAYlAi6OrsRFNT01UBAJ0dPsn8pxU050Nmw1LkobjJe6utrR4gAMD85DCE/eS6vPFiyUVWkJzTKSJW/POmLwCA+TXdF3XR8xklgijGK/E/2APcEnMA0EK/yiBV1wvWpZYs8xDckRAyOQc1Xcal+lNoOXkamampwlapx7pD/c9Ue8PlQ0a+tQSR4WRiBgC4JggZWbi01k9xuXGirh7BnDQMXTYTbR4vPMiBM6yttbufNxqRAQIACJ5xTHIMcXx0AwDUCkvERclGNsGUkv3qdglwWFNbI04AtB9nCR+WQGLmLsseWPXrawMAELyk8EcLczUXm9vF6YwY0EasLEBvJQCi2cPGWlXWZsy0N1md03JBASQhKQHgqT+Hg9t2oahsArKHjUBbKKygDykBQDHTJWK2Ny1NwIiQCajQfTMOAEhgA28dFexTESfvPKLax8hIF8t/ljEQqK5vAADBTgqokvVuWsMmRXqSrHMTfR0jsKTnBMaAz5df/vKXsjbgs4D9Ly01VaBSAgArbr9dygxRHOfziO5QfB9LvhA4Y3kAQqV0oXjoyw+J+wTPMVBHtDSDyUGM/d3sADBbAwCEc+V7jfr0KwUAWBaHJTYo7PN/f2dXFNwQcMJJzJjNGpK/c+3F6+R9002In3vo0CGBaqdNm4ahxUMFDuN1E8bh2pAOSd5wBClBINUfweVzjbh8vhFtXe0YM2sKOr1AF28zEkYqnLh07CTO1u5B68VmjJs5FSPHjkFqWprAGLym1tY2GW9pOVnILhokgODlhou4cL5RQNH07Cx0OkLwh8LIyMxCW2urPL+GDBokjgYsYybQkN+vylWEI0hLTZG+EPIHBH7tDAQAgpSD6JaUgUC7HxcamsTRJzMvB9lFg5GWm4O2zk65R70eM2oh9csJrT/9x3YAiI+WDQD0p/fYr7UjYEfAjoAdATsCdgTsCNgRsCNgR8COgB2Bj20Eri8AsAWb129ApMPkAGBk0OrNUeUAoGxyzRumyRwAJIsj4e6fIdJzM1Q2KI08XY8LHUE/3tuyEWMnTcSosWMkiyOa4RfdUOPOldqyNx/aASAmeKsdU7H0Nzark5cA4JniN4rNNqm8X25IZWdnRQGA5YuXiHCg7P7DYrFKdIB2msx6jdC2nZ97jQAAT4oXp0+fxo6dOzFxwgSMKR2FcCCE1suXZZNP23KatsDi49VLCQJztrrIVhIeFSPeMoUAitUUXfhZFMx1jWAl4AKsu8267ty0JQwgVsCUWsJhEeMpWLFeOA/GjJbhFHoZQ248e9xu+R3/LZ9stCPf7/V4xBa0+dIluR5mTtNCVDIpU1PkemjjTDGMgIII+pGIZE9zA5R15GlP6jLqm0ZCht2wUQJApCD2n0QlAJYtxZiysXIuZr0zm5sOAFcDAKxbt04yqKZMmSoientHu8RL20aresMRsDb7exYHgDElxQh2tcNpAABUqaKgjEUgMie2CyQAF8LiALANl9s7sWjJcoRC9AVQNWG1DMcsO1prZ2RkSL1mitkBY8O2+WIz/vM//1MEpEWLFsk182BGGvsE74ebumw3lg5gO9EeWoENEamlqzZ7UwV88HX4RI+L9l2K5F6vtOXGjRvg8XqwaNECvP/+OtTVHUdl5SykeJ3YtPl9TLt1AmbOnIKWS02GPbO6AykpYDiayN25UuAPKAeAvXuOIMWbgcrZszF58jh4rsIBQF1zdwCAfZ1W3ByvtCim0wH7LNuYG+EUgWIAgEMEoqrqavzyiV/hwJF4AMDPPmx2AIioEgDP/eYZDB9KB4BV4oAgpUziJmE9a2png+SPVwqbhDPYJ9mOdAFgu3/xS1/AjIrpOHT4EH7x6KMi+E0pn4K//v73Max4GJ548gk89+xzkv33jW9+AytuX4Gf/exneOaZ5/Bv//Zv4grBvsKyIHPmzME//MM/CBDA8xMUoujPkhAU/g8fPizCAR0k6B5AeIDuEj/84Q8xdOhQPPnkk1JCgv3ur/7qr6SsAp0EKPRT9D979qyUEqC4yex/lhCgcwXvhxmX3Q4tshk6N+egjKwsNF9uwSO/eBQTyssxe/5cdPg6pd9q8ViNKToA+KVtd+5gCYAnxJ7/zjtuxze/8Q1Q6FVtpvo7xay+OgDoMWtuyvXr1ongM3PmLKmZLvXnKQYZWZ4sVUMHgDbDAaDHEgDRQMRURuUAoGd7c6QSSYCWn8mcowEA2lKrGunxh/EsEdv0+OxMPYa6PeRNKwoB9EwCb3tHhzwnYlmeOlqWVYjhABA25kWuPzQA4HSE4Qh1ISUSQqTtMlK6Amg/dR7nj9YjLQIMLRwCbwafJWH13DBum/OasvtX5T9kBjA5/bCvECzkHCAOAPJMaZV5LCMtFRkpqfA6PKg6egDZ86bCn5MHRzgLjj4DAPHto0oAOKRE0JYqcwkA7QDgRCCg5gceBH00cENRleU0WErIfOh1lSoBoO4nCpNFIjKPsZ35ezrzHD50GGPHjcXkyeXIyDBcSyw9oCcAgGKguKkYLao+n+J1EBmBILoO1uFY3XFMXfkZoCAfHb6gIcr74Y4EkRIKwW0uwWM4wLDb6PrgUVi0e0ezOEiIcm/pWwTsHAiwBATrwXON6GB5AAIAAbiPn8OBrbtRNHYCcoqHozUUkUxwVQJAOSlwjtclAHSWeaxUgfG80ivgXrL/1fLIAAB0iQqp4y50iqxR6aBjRW+iQ8gYn++te1/mXDoA6DWTfobIWjrJI6M/DgBmAIDrSJYWeu7ZZ2XtprP3CXbxdwQACHMSQGSf+/TtnxaXAq61yqdMwZtvvoHSklKBAQh/slwAYYCeSgDoWPNWuK7S3w+SPQ0TAQBc1zAeUgLgYjNmz5xllIFQAICuRX+lAADF/zKWADDs/2W8mS5QwUdOWTdLaTRjHuUY5L+Va5QLJ0+ekOcAXbUYo8ysTIGYAk7A63AivSuEjABwfNd++C5eku85nqw0jJk9VQAAvwtwhiJI8wWwa90mjC4oQmZKCvYeOYCKyplIz8rEscOH5Vmr1n0O+IJ+TJo5HY1NjWhtuCjiPb8QZOXmSIZ+m8+HiRMm48iRo2htacGc2bPReP48zp45gzGjR+HsuXMGzBVAXkaGlFXr8nVi/9HDaIsEUTjyFowYMwZZOblob2nHqboTOFV3HBnp6cjOzYUnKwNDykaj0xGReYwAktOlSjY45ftYLJK9gdjJV0jxv7EBAMvTPZLo23Zfo2m/zo6AHQE7AnYE7AjYEbAjYEfAjoAdATsCdgTsCHxMInD9AAC32NorAKATC2+dgYryKWDGu8lsP5pJHq0fabRDTwCAtalk60UL+YY1rvybWYJOB4KOCNZsWI+JU6egbMI4BKO1SmMW/eqc3bMDk29NGu/otnNpxRPiXxAPAEA2xgry80HhhRkvM6dXwEkLTYqLuhSAsTkuYACjZ8oY0rHo64ZTMgcAyep2qBIAzJxva21D5cyZSDMsQs0Z3t3i34dN5OTDS0MA2kjctIkWh4TEMIGEAEj0tT1sJlsuIoYdxH7R032qV6mb1RvcPd8621AJOrrNtAOAK8UrlqbrNm3G2cYGZOfnYfGyZSgbNw6dfj+OHDmMmuoaFBUVW6463gGA2ZGsS8o673Q/4MYkQQlmdzFLng4JpaWlImxyU7rLH0AwxIwoBUSIpBYOo62tQ0oAHD68H4MGZWHp4kqMLi0GSwAoC1pCE0xTdZqsrmN3r3AbJViyl0ZYNxtubNEAwNLlCAYjInCJXq5Hm0nAU2eLWcky65Z1eSeMHy914in4U1SSV0VBIPUublxrK10V69jn6LFNQTA6diIU752yuUughIJWbm4OpldMRXXVFmzfvgMZGanIy8uEyxXG+PGjUVo6HOEQMwDZoModRIs9KkvTEQUANqzfij17jiA9NTsGAHgJUFAc00K5AwcPHpCMdQoUbCtaW+uDMAnvk4IuAQfWsB06tBgjRtwibUywhWLwu++9J5ADnS/4c30wo5Y1bc0AACEnKwBwj6kEgLgEyHxKG18CAF48//QzGFY01AAADIvveJLHNFJ7GhFqxHHjnEJ5bB4zlHHT+IrBYGaBLNG5u8/Zyeeaq/+NzjxPdCaCJD0CABxrFOwIAGQbAMCjj2LilHLMnhcDAAQsMWyfCQMQACjIz8WOHdvxVBIAgGIcx/P69esFimI/4Lhm34k+I2TcOMXlhHPGjBkz5Ve0RCYcQ4tozgsUyZhpzRrQzIBU810YLqcD1TVVcQ4AU6ZUIBSU4hcxkEvGn5m0MQMi6mxRQVIL2kkzfc1tzgzfoAh3FIQpSpkPMwzAPsb5g2wXL4cuL+Ki4iREExeRuHNkZWbJvxk77egQe9xaxH9LeSDJ3qYdPOcjI02UtePT3IDH14aU9nYMDgGn9+3H2ZMnMbSwUMYw3yMirn7uG+sZjl9es0AhRnyiz3lmZBv1u2VepzhM8K31MgYNysf5sycxecJERLoiqK2rx+Al8xEZNAQdbSFxcolGoBdgT022+pmnAYCOHgAAXQIgInP1e++9J+VIKBKyXEkUFDMuIAoASKYxxeT4NqXbi+qjHunTtHXftWuXlP5hPyWgYj0ovPraO+TZ0XD+PNJT08TJp6iwSOyhzACAimcMAOjYf1TgLwEA8vPR0UkAgAK4H2nBAM7U7ESomXBhRDKipa/8/+y9aZMUV5YtuiI8IjIiciAnIEFMySgEiUQhBgEaQFLfa11V/dqqutqs+w9U/6B+ZqoP3a2+t+rettf2PtxWvVfVt1VdJSExC0iEJBBjggQk5EhmzOHu1/Y+57gf9/CYMhMQcBxLSzLDx+1nyr3WXovfgz8v+wQAbWGqbjIA+NMv5fjGISbVljTmKhV0rhnC0NbNyJHsuEVzS5kJCtbtcXyjCAAvrUHOBip0fzGybaJ+JVReEBP9kUdH7R0rmwLxXptrFFAfoD5BcxH1J7apkBsD7vS+ZPW/6h3eaC7tKAgkJVun8YcP8MbBgx7Jk8ZBIk02VI1agAIAR5K8422bCSg0LnJfrlZ5XCM1ikuXvmSyVLlc4Xa1c+dOHk+IQEhqUaTssm7dev6MbF5IVaevrx82EXDrbNQOGCRXIHoyyeMIEU5pHO0fGECp4HvIR1kAUF9OJVM4cfw47n73PY6+/Y6nIKWUpCjOypahbQuA7a/w8zOgb/uqDVGPpNvYKDsAigetl2gtduXbb3mNuW/fXry8/WVU4y7yloPOeAKlq9/h1pkLqM7MY/ee3Vi5dRj5mI1EVxoFp8yAfQ+S6H5UxWf/7//C+u1bsHbjevz23/4Xdo3sxLqRHTjz8ceYnpnmvl4ql/DJsU9x5N13ceXyFTyanGKi3/T8I/QN9OP723dQzBexd88+nDlxGvfu3sNf/OVf4psvv+R3RmS2S1e+wdbduzieN85/iY0vrUVPXy/+94lPsWH/a1iz82XkyGKgZxni8QQqcwWs6l2Bqcs3cePMRVwZu4UN772BFds287hN6zFFPn5cSgCGABBsmUYBoO7wYz4wETARMBEwETARMBEwETARMBEwETARMBEwEfAj8GQIABaQtCQB4DNJANiDPSMjsupapQhdjQAQfEv1gOp60vNcMS8lc73KG0oeJizMFws4duIEOrqyWLdpo0YAkFlQVaXPwKQv58tARd3aJJ90EASkI2uhvIfT/T5pz3QqxcnJby9f5kThwf0H+JoKTvGqpVVl7mMmAJD8P0mpU8Xpzh07garwuwzjfV711qLAf/+di/cdqqKJOLdOHqnt1x4MXbfL15IHdPCx9ZEihP0E4uO3XQL/RRKek72qmo6IFhEEAEpubtyyhZPIBJ5QX52YmArdlA800AdUATw5OYnvv/sO5P26amiIE99kaUCgF1VoEQBMVW9U7cbSu1oQiChQjwCwWSMAwE2IVkmAvfK8D3gVS/heeiT7CgDnWQHgHSYAiOR4kADg34x6//xGlJe1S8qsCb5HBQapKjlF4BAeyT4xhgEYKeHtBy8MFAv/5kpJVDhTvKg6+Z0jb+Kzzz7B999/h5GR7Uil4ujt7WT551RSgEUUVwWueGMNVWkScJtIsQIAEQC++vIaMpkerj7fQQoAKYofaUD4BICpqUmWnKfKwny+wGCsvhEgm5OqBiTvTtc9dPAQkz1I4pgq3jdsWM/evlQdHwBFqe3F4mx9QUQRBlpiaEIAEOCgIh+RAgARANY0JQDw6Bui7ET1pyjAPnyc+pmhVK2yLur8T5YA0PoIoe2pyWxHEQC27xrBG4cOIlcoSlKETwAgApFQAOjF6Og5/POHH2Ji4iF++pMfCwUA8njmDkmexdUaAkC4YpUkn6kvkd/ywUMHMTS0ipUDPvv8c1YwOPjGG1ypS22FxhG/PYrYKwsAUgB4fc8+1CcAhN5VjaR8s4mjljQglHcgCQDCAkDf1BhAwFa1QhWrLoOztJ+Yd8V6o75tAJiEQ31IgP9VjaSizxxh4qBce0gCAP1kOdSPXNhuBVnLRWc5j+r3dzF56TLihSJyxRxWvrQaFqnKxIk4IM5B9Btu8UxaEBW4igBAT8AWJvQ5yf1LMJZIe6VymeeCRDyOtauHMH7/NlJxC9lkF87euI3lR96GM7Ac1TIpTPiqCa0SB+mGggoAJ1h5hFR4jh6VCgDxOAPyCgCfm3sEUqAhqXCPABCSnFfXp6piflZNsl6tlZRnN71HsnUh25eRXSNMAIjaAgSA++OsiKITAJTiD6+tGGBunQBw++Q5JAplj8TC8yfNBzT+1yhCSRaPuklvTgq1JbnmpH5MwKOdTKBrzSqs2DyMcjKOKknwxCrorFYQHxvHN+e/ZAuAZUQAcACi8REBQAheCJWXqi3mmNrR0e+Xap5tNKbR+yAiUNKyhIQ6VYWrkZ7IKVT9rxH6ArOAfMzunh58f+8eTpw6iQ3Dw3j1tVeFQk+14gOodW5iIQoAvKqX/ZxIMdTnueJdKkkQgWhycorJf6QMlM/lxLpIbkR2oP7PFjqOC1IBIWKlsmFqdE9EYCFweHZ2lq2s6BybN28RUvaPHvE11dtnZQVW+FAKaOB40Hh8+tQpVMsV7Nm9W9iByep/7+8cHmuAxRAAFIGo0fsPjw80JyiyJfX/y1euYMeOV/Dyy9vgJuOYQwXpeBzudxOYujYG+1GO5fa7Vgygc7APyZ4s0JHge0/nKsDXd3DlwkV0rF2OTF83vvziHF4aGsKe13fj+vVrvA5+fe/rKFdKOHbsGF7ZuZPVv+6O3WbyNCkPEGn2wdQEHk3NIoskynMF5HMFnsemp6fQ3dXF7/fKretYtW0zkyUnrtzE8Etr+W/C0VtXMfzmHnSsHsQcqXx0dgJlB+WZHOa/ewhnOgd7Yg5TxTyWH9iFzOoVYOUqJgCQ4o8/H+ikCdUOF7RmkAcZAkAweoYAsJjWZI41ETARMBEwETARMBEwETARMBEwETARMBF4YSLwvBIAVBKSk2qyZI8SdZTWy5dKuHnnNh5OTXG1lK8AIJBG3VRASP77tUwLUwCoqYXy2lewep9km8lfuMJJLfK23rJpsyAACKzOA5Y9ae6AYGf7zbaZAgBJ35Nyw97XX8fal9agUih6CV79agqwqCkEbv+W+IgwAUC9z9rTNQIZFwIGtgJatvlQXmWdIADw80kCAP1fJW7DCgBEAFg/PMwWFVTxSNVp1JSDSdggAYCSmbdu3sJnx46xPLkC/ylxSh72Xd3dnPjmZG9ceksvkAAQVgAQnsKqnS49AYDjZjss0U8xUBYAXiJeRJb7Sw0BQDWqQH+ppX+Ui2UmGJC0OZ1r48b1uHzla8TiDo4cOcwEANcpI5+bQyIRR9KKS79XSexQntULIACoCkDl00zPFyYAUKUzVbARuES2EN9+exV7frSHLS4I/Kf3T/7GL730EianJoMN1RAA2uy4j2n3x0wAUIQakj7P5XKeAgCBk/pGrZ+knW/fHsOFC6NcQUlgGFVxjt8fxzvvvIN169fxWEGgFwGyRBoiQEyRO5aOANAo1hHgPw80op93dQrPaQKbw4RAIgkxAYClyQV4rsYLcUVxbnGc/iU+JTueWvA/fK/1CQAk104jg0WoPnlpuxWk3AoGYjbuXLyIiWvXsXHtWlStGLK9PZjNz3vgP90NKf+ouU9IcMv1jKaUwNCuBDXpGhSLcqWCTNzCg2s3sX5oBbJpK5IAUCmRAsDjIwCQuoxOACBViXYJAIE2G4uxsgGBp3fv3mWrEyI77RoZ4d+HVSD4DesKAEtCAKD1SQVxp4o0gA5L2HwQIYHl0tlSSIC5aq5vPJLUzkNMdYqx7hPIiqVEVhdJC2UmgJDVhVAAiN++zwSAlVtfxrLVazFP8yMPAIIAwCS6WByOXMfWrs+CpISmNBzXRWe2k+clIgCQsoYOWLs0xjQgAFBMupf1IF8s4thnn2E+n8PbR95Bb1+vR4hsFKt2CAAK0FZrbOo/RIpiEDVh8dhH4wFbP8ViTGygjfo7tSV6RlpzkToKAff0e9q6Ort4XaXWGGEVL/3+wwSAsVtjGN64Edu3b2eyFoH7OgFAtRf1Hog8QBZcoxdGsXpoCOvWrg0oAJAqjxQgeioEACLqkBrRhfPncfaLL7B792688sp2lsB34y63WWqHdqmE6nweHSUbE9fGULo/iURHCmtf34nMij4OWXl8GmN/PI3eTCdSLw2g6FYwdf8BZicnsXNkB2ynysoJr7/+OkqlIj79/BjWbhzmmBRnHwGFEq6PfoWSa+PVP3ubx4b8zQc4sHM3v+tz584zCWDb9pcxdvMW7jy8j7U7t6GzqwsTN25j49p1mCsWMDb1AMMHXkO1J435mM3925opovhgBl99MYqBweVYsX4tsisHkaOunu6AResyjzTC1J1AM1ZEgJYJVnU6gSEABANjCACNZxbzqYmAiYCJgImAiYCJgImAiYCJgImAiYCJgIkAR+DJEADiQDLKAiCsAKAS8UL+Vt/asQAIHKcRAFQFmU2VSpToq1ZQsqsoU5Kas3A+QCt/8gBbPicnNqW0uXeRRinTetWt/h0qn1j6DVUVEbhCSVRKONLPCvRXyqcqWfgkCQBUDX1g33709fbCKVc831H1ivjdSJB7KQkAus9y9HnDwFC4U3vRarG3Nztfi6eJ2C3cvtohABSKJU5GE/hLXzohhSsxlSa1CywjKdbLl5m0QdX+16/fYCWJvfv28fujyn+qZKVEOMvTEoCt+TBHKgAMdOPdI/uxacNqVEu+BYBLwBFVd3kKAOLBuY/IUArCQ5wEw+HELJw8IxQA3j7yHqq2wxWuXi8h71QJbKl4ify2bwuRSiS8CjyS4FWS5OI41TdDBAAFynvvpRZwUR8lycMVwL//++8xPT2Jnp4ulCsFrFjZj8OHD6BSziMed5BKJuA6BH44nroAWwDwtQSoQnfjKQB8IiwAohQAlAUAC6fLqtlEQsgFe4Cf1qao71Ml96VLl/Bg/CFL+FKym/yKSZpYVf4rAMoDTeoSAM7gH/7pH3H52lUcePMwhAVAJwNPygKgvgIAASrSxoDDqo+HrfSneu8i6jx0/igLALXvQgg/C+/TCz5yEQQA6k9VVgBYhtHR8/jwww/Z9uGnP/lzoQCQEGAk9wYp+a8sAKhvC3DS3+YfzWF8fBzXrl3jdkTV1ASIvb53L1vRUDU5jRV8zoD8tmjniyMABGbqJuEME7NEH2tGACAAj8B/oQDgV/WGgZggAUCOY5JkRISjWpudULsNS8AoWe44+aMTAUB4Q1ecEjpQwWDcwVcnT6A/k8W+/fuRQxVz1RIyywQI6VX4SqUfenrfAsBBjMZdXc6dyI3y+YS1SxndMQu3Tp1FdWYamY4YujOdiFXiOHvzDpa/8zZbALBdQ7sEgBoLgALPN7dukQLAfmfRfwAAIABJREFUAI4ePYrh4Q0MAhJQqsYHUgBYCAFAb4O0LqJzXv32W5y/cB7bX96Ordu2sVIDtVuaz8JbMwJA+xYANOTT/Fnl61HVOE2CZK9B7USBfarN1LadFkcOSfazqNqcSYOi/caZEVJBJz1vgACwRhIAqGHQ2C0UAAQljtgAOrVV3UOwX0U048DN0hqaCAA0DxMgLt6vtlrn+TAgKsTHsx2GrHCnmNlwmbQ2evEievv72BaCJPFz+Zw3gzBhV9paqJsI99tGhIAoAgCpM1B7UutrGhMIhCfAv5DPS6JlmQkJZINCn9O+hUKeq7zpHczP51hFgtfgDSwJqF2pCnkmhiSTGL1wAXfu3MHWbVuxZfMWHqM9ejArFYk48bO7Lrq6unD5m2/w1aWvMLJzJ3qXLeO1FVX+E/ivrGGE3UhrCgA0TpBKFKlx7NAsABaiAMCWCKMXcOnLS9j28svYuWMHOrtIIcllkD7VkYJDRICUhQ5aM80XEZ/No2O2yLZUE/Ey+tcM8XPM3LmP0d99grcPH0b/5rXIV8uYn5rBmVMnsWbNalZLIHWkvfv28rk/+fwYXn1jH+ZmZvDozj2sH1iJiTt3UU4AI//1bVz+9irO//sx/PTIn6GnZxnbP/T29uHoX/4lJq5fx407t5HoEaoPD8e+w6bhjSi7Nm5PjGPLvteQ7O9BHlXESdBjKofZuw/Q19OHeKYD6O0COjtgx2IoMalE2OlwW3eE9Ya+GQJAi2Nem7sZAkCbATO7mwiYCJgImAiYCJgImAiYCJgImAiYCJgIvJgReHIEAGUBcExaAOzFnpFdIQsAIXnL8H8ITGpEAAhDSF5Kk4BJkv31AFJf8peSopQwU173fgV7EEQSku3yCpIAEGwpzWqmwqBUiNggk7rinH4FtQekyaS+Dvx7yVApEbyYlltPAUD9/uHkBFcf7d+3DwPkeUpJZ+VHrepAW/COXcg9KhCYjq1PLGgl/u1cvdn52jmXv+9CCQBULZYvFFlGVlScCQ9r1V7Cls1UNX7jxg0c+/RTBidIRYJAEqp8Is9bvVqNKmNpHwKT1KYTAD750x9x9eo3GBzoxtEj+7GZCABFQQAgCwAGY+Nx9qwWnvfiLIK0wvCUJNAQWGUxCUARAN6RBABFZGFMw5Ng9mFklwEM3wKAq91chxOs9J0ksP3+QDCHAMLCCgA0BghpZoeJNSStq8gGSk2AqpuVd/rHf/gPVCtlvPrqCJLJGLJdHchkk3DtMuxqUciHc9xIEYDuQFAZagkASVTKcXxKFgCXriGtWQCkUhbcmATPJQ2C71trYv67Fr8kMFL5uRMBgIABAmDoPROIkslmvKM5Ea0DFHUJAGfrEwDoeAIapA0AWwD8919jzarV+MXPf86ez36b0gB/r8O2QgJopU+J9uR/+X3AP1p+3k4XXirGUiuPoN2yV/VpuwwydfZ0Y/rRLP7+gw8QbQEgDTF0C4ALF9gCIJoAQBXIDoOSJD9N/VpZZQRu1XEZVCHSEH0nEgBV/a9cOcQKG/WrWxdJANBvoqatRAUzmgDQkepAKpXkdl57rzGUiiRTTlW+0uNa+nGHr1CvMlMfR4LtTA5KDd47KaLY5MPOBACLBzEiAGTiDnqdEi5/cRZxJ4Z9bx5CMWOx3zQpEtH42uHEGOBTG43TgWYt7Tvoc6+HsSWCBKEArhB/eOY8MDONGMro6exEyk3j7E1hAUAEgLYtALR3Rdel+yoUi4IAcPOGsAB4V1kA0FhsQ5AcXczPz+EPf/gDVwlv27aN1SnYM17biKymlF3yBWGBQsAk+YwTUEdt+MsvL+LbK9+y7P/OnSP+3FUlQF5Ylugb9YNCLo/ffvQRk12yad8CgO6PFSEkaC3mhGYWAPTgDuj9ilYZ52p92nRLp3aGhPC+PKd6a2DRJmIOzaD0kunaygJAKAAMsQLAGsyR2oVSAJCqFmLkoPZTSwDQLZRaHanZNkPdsGyHOgWLP9Ibq1wfKiIEV8/L9kzry6+++orViEiBhEgANA9Tf9aJNzXAf3jhI+9Hn+88OX05idK7IYLdUm6NCAn8t4dGyqGfqQ1/e+UKk/e2bhUkALmAEGFzXFbxoT5VLBZZlYCAeiI6/tn7f8ZEBEUAUCQA+rlVAgCTSVwXU1NTOHH8BPbv34eVK1YwmYPiTmsLtVGsaG4qFAre72gNRetIZYFAtkNjt2976w8iMLNFAVmSVCqskET9hIc/8YDUdZCUXKwyEaRi4udkBbg5ehk9PT3oXD2Izt5uVOYLmHzwAPl8jokFM9Oz2LJ1Czewb65/i8HhtSjMPIJz+wGK07NsLZBd3of0yn64sTguX7iE7Zu28brh26tXsX7deia20brx/r17PO+lOzow1DeIZb3LhH1GKgE3nRBjcTLJ74PWPWS/Q32IyCu0n7BqkT2IxhDhuRFo+8YCYCl7W+25DAHg8cbXnN1EwETARMBEwETARMBEwETARMBEwETAROA5icCTJQCcwIlPP6shAIhQqjoloXWvUqsqzPUIAMpDXH8dekU6Jbu4okYmJS1KXsqEmQIWmQTAJxAAkpfc9CqmdAKAXt3ULGXarAKd7i3oW6xi4WWRQgignnAUad361cytNNFmBID74+O4eHEUBw+8wd7xVH36pAgA/MoUqNwOqNfKgz/hfRZGADiK4Y2bUCyVGBQRoLewD1BbOA9OSdubt27it7/9/1gG/s3Dh1n2nywEKGmrvG/9E8QD5XrtEwBEdb4iAXi9iG8xTABI4NSZc3g0X8Q7R9/jylxO2KtKNq2iVbVLIgDIruuBKwroEwWOfn8VCXcbJLurZH0JEKekNj0/VaQ6TgWVapmlfamKnhLq9J39jKs2cvPznAy/f/8uhofXY2TnK6jaZa74pOLpOEh+nyqiJcGBgB+uoI0z0Oe9GwkOxRNEAIjh00/PSQJANw4cOIAdO7fBJwBoY08kAcDv45SAJ5CLEss3b9zA//Ov/4q9e/di3/59SJLnN8uz19kWSgCQBBwCJNOWhX/59W+wZkgQAChmPiNFgbQhr2vPJXopOl2TKn8pdd3alcL32dpRi96rbQUAqvT0CQDUdgf6erma1CcA/FhTABBzKbUVAm8aEQAIDL1x/Tr+/9/9jseHI0ePtAD+qx65CAWAcBAbEjEiwH85Y2c7sww2RTPEYiiXqqw0QgQAss2gMUAH9cOVmi2/22al0mztQiARze8xJGwiF8VQtovoTsbQWcnjyrlzXH2/561DyHUmMBezYcdEZW+2QqQBOkSuhEIkO29eVIB/+HOSKq9UMfvFKOLTkyQkzwSAdDzDCgArpAJAqdimBQC/JzH/1BIApAJAEwIAkdmIKMAAY9X2VjDqvZCVA4GRBP4TEYXIa4rUdenSl/j662+wadMm7NmzJwBY8j2FGVNSCSOSADA0xH1kMQQAMe9Rm2ow7vqTbUTzCi9sBKBIVdNqLUj/TTiuIITw2tWBY1WQpTiN3cflc8oCIEIBQK5pWQEgYq2oEwDUzTVaarHCgb7oqEcACD0pP5N8N8oygH7X3dPDKgDXblwHgdP9rDpiYeXQEK9fqFqftrC1h1oHNwPglYKOaluLlWCvGbZCC7CwIoBS4VHH0fPQOEtV8zdv3MR7777LALPaqD+UCkXQuEZKC6TI8vXXX7OiBvUFstRYDAGArkNryYcPH4qK+J5lPgEgkaghSChFDeqzRDJUVgjZbCfGxm5hdPQi39uWLVtZFYEJpazkJCgnNG/RPyIA0N9ZBJ77VD7x90/CAVI2EK84iFVpORVDJW0RiwAJJ4bc3Byfu3+gHxMTkwzYU0cghYBi3OW+0ZO3Ydkuqh0Wqqk4W6qUiZxou0glaf8YSqUytyM6Fyk9VQol7lMOERpiFuJkIxNzUYbD90nEWHqf3HakgoUnJuVI1QueezTMPzQvGAJAyzPqgnY0BIAFhc0cZCJgImAiYCJgImAiYCJgImAiYCJgImAi8KJF4IdEAOBaKk8CXGQ7FS6wUAKA8vyl98qVKZIAIHQGfAUARQBgOFHLgIZrpiI9VBs2msYAfW3VopIPFyf1isAiquxfBALA89UfffCyNQuAoxjevImrwXQCQLB9BiNEct3k100ys5SwpWonqtii36tkeqDNEYCkNdF2LAAY+KbK2wYEAK4dd4UCgAudAPCuIABIAMsDODULAAFjChlj2jwAQZPy1gv6hJSzqMwn8Iil8itlzM89Yrnh3PwcCoV5lCslri60bQIHRWyqFfqqcOKdyACZTBobNw5j86ZhuG4VsYQL2y5Rtpg0BmTQKTlMwF4jAkAC5UoMxz49JywA0j4BINmhvNRFTxdAUnC8EJiJ/zt6NrpPSsRPTk1hcmoSK1euZB9bAhaUT7FqFYGzLcQCQAaYx05DAFia4egHRADoSKYwNzfHIBMBbiSlrir/axQkAk8v5ucFWwC0E0kNdBaH+USTnp5uAcC4wUpyNXvWIwBos6vPMmvnnlrYl8BhmypcydrDTjBBKEwAiDsW9rx1GLPdCTwiAkA8hqQdQ1c5xsCYzSSCsCGSb7mjbkPHndTyhRQA5s4LAoCFEnqyggDwxQ0iALzDCgClIpGZNBWVOpXV3uPWEABivgKAZwHgKwAIAFYoAMzNz+HUqVPc3ghQJFIWkzE10J4Jm47N8utU9U/WNVu2bGEiCylUXBwdxfoNG7Bv716+JZJV17cnSgCIV+EQGB8LKtHUbxphQqhGmPJWe0qyX+xruaIdMEDqEoAah205KEsCQGLsPq4sMQGghabt76IpUTQ6rh4BoFQp48zZsxgYHMTQqiEmtZHEfqYzi9dee43Ji7QtlADAo0UEKaStZ2ywczNLgjABgNZiVOFOfeDj//gPbN2yBVu3bPXUSxQBgJ6blF2I5EV9Zf/+/dwHaH3G635JmmzXAoCtCBIJVoY598UXuH/vPhNsaN1A5MGwDQCRccgyiu5318gItmzdytG4c+c2Tp06zYoxr7zyCs8b83NzngKRwMXp7zeXiVDVhPxbiwgkrqj4p89IrYIJT3YMCTcOJkzGwdL7VVJscGJceU/kEDEvkbVAiWOQSCZYYYW2jpiFBF3RdVEmazdHqExYcbKwIZJTjI9/9GiOnzGdTGFZdw/sUlmolADIFQtIdXcyAYE28bejg6rrePYxetz5yqwC4M9K4aZiCABL1dOiz2MIAI83vubsJgImAiYCJgImAiYCJgImAiYCJgImAiYCz0kEnjYBgIA43mRi2ator0n6Rwc8SgGAskOccla+ozIBGCYAcJInAKwHE7S+EoB/7cXV29c+QzA5KRLCAcxPZfOfAgGA7pYUAEZHR3HwjVoFAPHefDjmOekSj/ExWiEAHMe9iYfo6evFO++9i42bBAFASdaHc9mU2NQ3SkgTQJzOpPFg/AF6+/oYGCbZXepr1F8CPsmtEAAGu3H0nf3YNCwsAChhGyMLAEUAkNWuehWuIMoIigpcAv/FF1kAzM0X8M6Rd7kyV3nMUzJYVfTTkYLwo6r/5XevglD38tb7psse1LOzM5w8n5mdwb1737NfLFX6U+V+Op1COtOBVDLJlYbLly9nsgBJTxMgRVWpFMNMNs1VbAIPI6UCBy7BLww0+p1SEAAIyBdqB6I/k3yz6MeU0BYEAGEBkMl0Y/+BA9i5YxuSHQnV2331kQAAp84nnp/VDojUUBbvl4gLlOSmjVQMKMFNlbIEEqjo69/5HmNxVvJQHsb0gKdOn5YWANdw4M3D+MXf/g3SXVmUKYkuZW0FAcBF2kq0qADAb1G+nPD3xXSx518B4JVdIzhw6CBbfyjSy+NQAOD2JAFYaktc3RvhoR79tp4gAUBbH/j3Iq7f3d0p2lmkgoBUAKi6qFZJuYMIhqKq09taqORfaGtl6Wu2+KBqfqpkpqpUoQDQXfYVAH7EBIAk5kjaHXEk7JhQAHCBalwAaGqeVcRF/Z7UUKsqa30CQAWzFy4gxgoAJSzr7EQ2lsW567ex8m1BACiWaKzw49GwQjpk1UAjnLAAKAgLgDABgOS/HccbE/NSbYXAvGw2y+MUj2GhknMiM33/3XdMFiBwkYhsV779lkkqr732KjZv3sJzGl07Hg9W3j85AkCV1WASbhVxsqSRHAqPsBnZaOQ4HvhMV4AS86WcCXkSjBMoSsQtnkwslGNAxXIFAcCuIHErmgAQi9HYLUZ/3QIgsFbgHxQJYYGtfJEEgEtffYW79+7iv/75n2PdunXI5eaZrPdobg5dRGqTBI/nhQDAAHW5zAQ+ks9/MD7O1geeCoDjoquzC/O5eXzyxz/hwYMHOHrkCPr7+vk4VjaSfy4pMJrHBKqup6r7VBLjkxM4fvok7j98wOD+e++/z7ElAgFdl85Da50izS+OjYSV4PMSQZQAb50EQOQDss24cOECtm8XVlKkMHX2zFnsHNmJXbte5TUlEQWoL/L6KR5jpRWl6saV/6wAIPyrmNRChBYIAgA9R9qOwbUdlGhMsGJwO5JsL2XBIoMNHkOIpEmKAamEIP3wvSdJlonG1Qr3kVSMQH8LtktjKUA2V6SMRHdTLJaQSgoSABHB+5b1olQs8poqnkigZFc4hooAoBZRiijOvdMRREhlGUJLYLXW44uExjJDAFjguNLiYYYA0GKgzG4mAiYCJgImAiYCJgImAiYCJgImAiYCJgIvdgSeNgGAEjdiE4lI31+0fmJSTxjXVOCos0lgmr2/CZSTyRmlAKC/9aC6gJYM59uq9U0NtphQxqemOTWjDISPFz8rXEIltD3IUQMIVSJwMS24kQUAnZctAEZHOUmpLABU8ktdt1kEFnN/z9exTQgAlPQ9/jnuPXyI7v5eHHmXCACbBQGggywAfMBOxEUAut57YICLZO6DthKUhKR2RGALbbpPcoBswglTksp2MDefx58++SOuXf0GAwPdOHpkPzZtWA27mJMWEFTRKhUAuL1G9ddaAsCZL0YxNTOH99/7L6hWyZdbeJMnEuI57KoT8FGOIsPQM1Kymr7bMoFNVWEzM1O4P34Xc49mMTk1wcB+R0cSg4P9GBzsY69wqhhWgD/7P0vJfVWtJsPqjUeUEOcvHpuUJoHOyhHgv1dFS9KwDP5TiRsRAFIol4kAcFYoAGQ0BYCUkDdW7zL8Pv3f+3vRHdD7UV6+9Pwq66ySzfr7D9FDOGY+AYDUH5oRAESb9QkAyRYIAGo8V8Qu7eeaDt3u6PH8EADoSRzb5erCzu5uTD+axd//6gNsHxnBgcM+AUCMt4/HAgCepnFoViNQUxtbauc80d/PnDmF06fPYH6+gNf37MOuXXtgV+leVb9QFbiLBRrDx4ufO7uyTNSpJQAIOJwk7isVm9VGGPxvVuG+pBMOG7fLydwnACxLxrCsSASAL3j82f3WYcx1pZBzSc46Dssh0JfgMbCCAANnmklR+Bb1HqT3d5KInxq9AGd2gj3je7Od6HYzGL1+G6veegcYXIFCicWu/VGoXnxC4L8iKvoEgBOSADCIo0elAoAVh2OLOYcuwdXL4fVLRLxJ/p+sWD759BOsX7+B/39rbAxr165l+5S2N9dFPpfDb//tIwYzifz05qHDrJyiiC9qTSOAZlJtqIIUFPLfXMfNm2N49Wd/AfT3I1+sivE9XkbarmDuynVM3/mOVWOIfFYqiupkfVT3fpD9uPb+1RGMPnpkMH4vcQtz5TK6Vg9h3fZtKMRcJgBUQxYAQ1tfxrLVazBHdhfSqVzIlytCASOVEZdebL8UEujNNnUVbz0r1+cnT53kKv/Db73F8xqB0zxbRBBe6ff1iABevJ9o/44Ip04uiggKKQIQGZO2melpnD93Dtu2bmNLC1qPUFX65MQkzpw+jXt37+L1Pa9jaOVKsdZhSXuqZhch19fhYqxoTgAgkiARQYkAoOwv9JiGFQto/++//x7nL5zHjh07MDM9gxMnTuDgwYOsBkCEArXpylLiNYj1qLBk81VMiCgpCvdpleR4lgZMQIsn4NCz8pJKrFtFu/XtlZRlBxMMFNFAWkF5/ThucTy9xqnZM4lzBputWmcqsF9vf0wlkO2KFRfkA4shUbZs2V7lY3sxMQSAZiPD4j43BIDFxc8cbSJgImAiYCJgImAiYCJgImAiYCJgImAi8IJE4GkSAH40sosrRyTkLeS7vQRebWIyKs8fTijrr42TOZRkYh9KCdNJEDWwn8zohKEoZQdQnwKgjqgHYmmJ3cj2FH28B/5HyJfWJNDbxc9C99GMAEAJc1IACBMAXpDuscSP2YwAMIdPjh/HvYcP0N3fh3fePYqNmyUBICUJANRLNNCOQC0/AUuSq5oPfQt3X5cAkMvjT3/6I65e/QaDigAgFQC48owqWl1R7cU9tS4BgD6XCgCuhRMnz/LPhw6+iXyhwBVjBGaT/Kxo2z6aIO5N2gDQ/x0hDy1+HeexgqRo7927j6mpSVQqZaQzSSzr7UZvby+SSQtr1qxCqiOBdAdJwVY4+U6Jb7AsNT2CiJ9/lWCfVBX9IpSeKYH8Ud2vege6AoCoQLM8BQBBAEhrBICUIgB4vvWK0FEfUVHVocJCwq98rrUSkS9fGx84p84KAP3IZrIi3vE4S/n+wz/9Iy5fu6opAHRKBQBxL74FQKsEABGv6Mpsr8XWlsw1bbPPIQHAdtDV040pSQB4ZWQE+yUBwAcrniwBoPFr8OC8p04AyHZmYLFUhz4RqvuLI5+vMCGBKkGfBgEgzlpEZBpCah9UKVvEskQMfUwAOMug3e63DmG+swMFqmCtWoi7FhzEhWe2JSTmFdAUHhkiwX/5S0EAOA93dooBbUUAuEAEgLffhjuwAoUy1+B6r7suQSLChiGgAHDqBG7dvInBQSIAHGVf8LgVE2OtdtNhclL4eWhcp+p+kv//9NinIDIAVS6TUsv+ffs8G5umw0Rggfd4CACZagX3vriI/PhDBlW7ujq5illtCgwMEgK0da037utHiPGN53FqLy5QSVjoXDuElZuH4XakhCpEvAJ6v9bt+/jm3JfQCQBE6SCzACYMEojK8hGKWBCOXLMxukmk21AA4CdXKj4SMP38+HFsGB7Gaz/ajWKxwHLzPHM8xwQAJmM6Dlef/+mPf8KOV7bj5e3bUcwXcPf773Fx9CKvbQ7sP4DOTIb/TxX6tP5Rkv86CK1i1QoBQAekxXog2APDBABa3+VzefznH//IxMmpqWls3LgRL2/bhr7+/jr2Cn4bF+OJhpoHFpwkse+PYN7Yw6SBOJOjlAIOj6FqXw3AV7fvE8dFe1VKcv75/XVzM0sIYWnlS/vLlYxcJ/r9wSfmaeQGfWfmMPhjK6+jFklQoXun9fKqVav43Is9X1vj6A9wZ0MA+AG+FHNLJgImAiYCJgImAiYCJgImAiYCJgImAiYCP7wIPG0CACkACMBb+ndTgoTRegm2hQCssFxsFAFAppw42KwAoAlthxNe+hupJQBwyqbJS2uGwC/8+FbOHKl83EYza5cAQJVuUUSMNi75Au+6EALAJuQ9BYC4rPry25T+/lnoQqistryFCQB0IFXmP5qf9wgAngJAiAAQozSrBOijCQCUyGdaj2cDcPLUOVy+fBWrVq3B6tWrUS4V0d3dhf6BfnR2dSJh6Z7OCpb3n5dApmKxyJ609L2Yz3NimjyEV65cge6eLMv3ZzIdXH1L3uC2XYHrVDWQH0w84FFHntqr5gqVcPkJaBHUsOWCVg8mzse7kQqAIACQtKywAPAVAMgCYMfObSACgCAZqXaxMAKAAFaCqg+qAeiPE00A0BQArkYRACRBgi0AgLRlCAAtd656O6oKTqUAYAgAzUMaAUBTP2tGAJifK6FaldL/iwRfmt9keA8a+RoQAM6fhR1zsPttSQBgr/ck4k4UAUCQAMJF3OGhXv+8s0IWAOdhTU2hw3bQl+5G2srgixtjWPnOYTjLl6NQErYD3njRUAEgSLIQBIAYCiWyANAIAO8exfAGSQAIqdE0IwD09fVzNf13332H3/3+98jnc3j/vffZBoA2JQnf1rtYcgUAGrIrSMQcpGxH+IhL4N8DZrWKZP1ew+pJtc+hCFdC5cZKplB2HZTJazwRZ8KaAyJVVEDvN0YEgPM+ASBHFeZ8UlLWUavqHy4B4I+f/Al79+3D1q1bMTU97QGaqh3786+I1LOuAEAEFyLFEBGR3vRnx44xoXNZ7zIG2memptDd1Y2RnTvR39sHp1r1wH+vul12Q7X2e5wEAKrwJzLOv/7rv2JicgJ79ryOw4cONSHihAkAYk0kthDhgBdMwtrI24eXRGECgDia2kPU3x/NCQDi+DD4HyY88D4S/OenkLcbXCf6T+KrAGhPpw2ThgDQ1kjd9s6GANB2yMwBJgImAiYCJgImAiYCJgImAiYCJgImAiYCL2IEnjcCgAd4RVgAcKqpbRCgGYDfrNU0Q2Obnb/+8UsBxNcjACjP4bACgCEANHvfjT5vnwAwvHkTCqUikkoBQKsaDFcYCmlUqkJv/R7DBADqH1SFRwSAP/znx7h+/VsMDnbjSMgCIO4KCwDVn4TEa+jCUvZVUHmECsCj2TyufHsdpWKFPetJrp+q+knKno4mP9qgr3MoZq6LZCIB8qal49etXcPV/ulMmhUAOtJJ2E6VQX/HqZKCMqu3Ug2ugENkolbeag0BQKSJvWyuUg9Rv6glAOixVrEPEwCAY59+gUuXriKT6UEtAcCvzhSy6/XGBJ8QoRQABPEinNjWquqCjxOhALBUBAB1zdD3hgyl8DGttFu/PUTuXVNV2+ici6x+beV2o/ZZBAGAEIlKuYL+vl5cvHAB//zhh5icmMBPf/Jj/N0vfyn9kUWPI6CJqqdnZ2c9q42a+a+OBUDjR1MAz9O3ACCyT8IiK4saKJzrQH0CgAKZFvrSFnIcQetCbtqJkQIAUKmWfAUAjwBwUCgAeASARIQCQPsEgK5KGbMXvkBychrZSgzLMstcCNqcAAAgAElEQVQQT2Zx5tZNrHx7P2LLV6BQpLsiuwY5wi0JAeCIJADEa+xomhEAyMolk8kyuev48c/ZD53GS+WdTmN+21sEAeDwocMsrb4wCwACBmluibEHOQH15E9O82YibnlVv6pJ6qN5O4TNql1FuUqWAxp8yrL+DuJxmy0KYrfvCQLAlpex7KU1yDlgCwCdAMDzSQMFADWHtB1XOqANBQA1T+nA6umzZ7F121Zs2rwZc/PzTMwLAK+hxUyN5Veovba/vl/QU9c9SEjSR2/KUoXaHFlnUJv5/LPP8P1332FoaBWP3WRz0d/bi85sllcBlWKJK/851KS8pMn/q6s8bgJAuVJm2X/qiyO7Rnh9Rv2UiJfRNjFRBIComCjFpHoEAAH465sC8EM8Tc06TuxdqwAgfl9DAIggTqr2x5RK2fd0+kLgDYesBGruyygALG0HC53NEAAea3jNyU0ETARMBEwETARMBEwETARMBEwETARMBJ6XCDw9AsA+CAuA8pJaAKgqGS+JQwoAXBothQXaIgB4cOECX3czgKvZ+Rsf/1gJAPKJ75MFwEVjAbDABhBOV3ngrgBwxUZyo/FUErO5WguAdggA4mQya9niDYcrShUBYGb2kSAA3PiWLQCYACAVAKgSPOYkEOc0q/AAFk+jPFnlz0QA4Ep4qQJAJACXrAMIcBJA99itm5zZJhIAKQ+Qzy3L9FPlqMdO8FOuq1av4kR0d3c3H0OV7371u7gH4QlOgSAfc077yp99nFCdUU/sishJQF3RAAJSxKJaX08ABxPUtQQAAofKFZ8AkM70sI+1UgAQwIzyaQZLNnsbD1uhijndIoEq1WoS2MGEeQAuJwAhFhMWANms9LWNLYEFgFIf0MarcCa8bnuMAm4bNd4XlwAg2mcM5VIFA/19GD1/Af+NCQAPF0wAaAeQDDRM2d9Pnz6J06fPYH6+gNf37MOuXXtYcj/GoLJou76NRvhdtzhI8YP7oJJ+H5lsRx0CAPt7YH6+COkasgDyXxv3V2fXOPfPGBzpxb5YAkB47FGWKATKcRWstr7pqpQwfe4UeoplVGbKuH9/Cp1DQ3CW9yM2vBKx3j5UihZAY7LcWrcAEGM8EaxqFQB8AkAt4Ka1gRB4pu6BxvNoYHEhBE4hy5LP5fDbjz7C/fvjyGYyUAQAqrBWnuIUW1Fh7rBlAgHs+W+u4+bNMbz6s78A+vuRL0pAPmZ7vuaCVkbqPOLt1AP8W12vKc/0KjmkyzHeomnWcWDRCEAWALEqOqtVWGNkAXARQ1u3MwEg7wr/9BipBNDM69nqRBPLdBuZdlu71yPrY96Rp9SPO/b559j28stYt24dBd+3CGjhZihOzQgBLZxmSXdphQBQLpe5DZKs/5/+849MZNyxYwf/rlwqSZUnMeSpv2fUdMpvUfUbbfGiJOtjqSTGpyZw/NRJ3H/4ACtWrMB777/P8SUyWK0FQFCiPqwkROMKr1XrKQxpFlTB+UH81JyQEWw8vD+1ea363h8X5NpMWgDw+YkQI+PA/UuOf1Hzmmc/0YQhq/52VMtPfeapWX2EprQmq5MW4tG4ORoLgGB8DAFgSYcvczITARMBEwETARMBEwETARMBEwETARMBE4HnNQJPhwBQwlu792LPyC6QBYDytxXgnQ7NRYBZ4YSLlvDmNKz8vB4BoJEFQO07Fukclp1sizignykKuJDJMSFm6Zd3hW/AA9HqAycLA3C0VF2Dy9NehgCwlD3fTw/+UAkAlCAulysgAsDHf/gP3Lh5tT4BwI17/VUpAFD/EhVpAnRXUvgCJBFgUyxGgJNSD1B9S3wP5maj06kkt+wnpYngI/y9leCxICJoZADlQSvlY+u90QBmrVd+eUNS7f20SwAIKgAkvcpMjk8IwBO3HbymPhKwVG0gYLVjTSQBYKCfq2wVOHTq1Gn8wz/9Iy5fu4YDbx7GL/72b5DuyqLsCB9pTrQ3tABQHuVeqj6iIruVflR/rPSPfrEJANQihAJAPy6eP9+QAOA6DnK5HEs42zZJgtd6Bi9s/lDvycXTJgCk0ykkkyTzETFHunHkcmXYVUFQWfgc3krbjd4nLvunIACQAkA5pADgSguAlFAAqCYRd+tbACiCErUDGuJyj+aQTqaY0ENy3eQrrrbOahHFq1/i1rkLKMy56Fu1DitHdiKXsVDojKFKditOJ2D/sAgAjaK9oHcoCQAfffQRxkMEAKrGpknHk1dviwAgAHrR8gTAHpb415ulml+a4eVCgtwFaeIQmA/XQdKNweL7FKQ6O+EiW6kgcfs+Ln+hCABrkXcBm+0HiABARAo1Xv5wCAAULbU+/+LcOSZ7vHHoIDLZDIqFoi+73kq3C1XcL6h9tHKdFvdpRAAQYxCtrwQBYGZmBic/P47BgQG8vO1lvgK1R/XG9Ip//pAIfE+YANDssesRddRx7b4PtT/3q1BH8QB8TbXmsRMA+KWFDAwa8NgMAaBZi1nazw0BYGnjac5mImAiYCJgImAiYCJgImAiYCJgImAiYCLwnEbgRSIAiAScXzHS7JWKPJMANNtNZPnnbkIAYMl2nfgQvqtWQLFmT1L/87oWAPKQegQAnaax8Ku/aEf+8AkAiUQCpXIZ09OzS0QAUJWSotKdq//duAT6a1sRJZS5j1JiP0LOnZQB/KrScN8QWgN+5aNSA5DZ8zoVp16yWu7GPxsCgCEAPK7haYEWAOJ2GhMAOpIkke5bABABQFkAWJZVWzHbAMxoMGt4pD1DAGjcSBoSAM59ATsO7H7rEOY7Uyi4RABISAIAqQYAtkUgs1Az4S/N+LsDFrpjSWTiSZYUJ4IH2UGoLWMXMH7xc9y7eQvJzpVYsX0X4hvWYN6yYds5oYxgdyPm+rL6PwQFgEYRbXcdxkQxx0EhlwcTAMaVAsAhDK0cYpuMhREASAnAhh2n76ITMVkrLAmuoZgtKwBw9bMgnjJRznbRQXY7/GMMdtxFxbKRqVaQHAsSAAoE/WsEADVmKIJC7epy4TYo3uzbjNEQ8UIVAeDe/fv45vJl7Hr1VWwYHoZtCwMDNRWHFSRqTvUDJABE+corYoD6LJFM4vatW7h08UtsGt6ITZs2se0FtdVGBAD9M25zFCzpWU/jRTMFAFrfeVuT9dBSTH/t9tdGBABuExHV+60qAEQdH3U+1Ta9qdEQAJaiKTyWcxgCwGMJqzmpiYCJgImAiYCJgImAiYCJgImAiYCJgInA8xaBJ0sAOIkTnx6Dm9cVAMqaAoCQYPWr3KLRiUBVVUgBwKvilUkbSqIqCwB6d8obsv579LOZIgErErGUYBdbq9lOPY2p0pnB48W9hgkAYVA0fJ7wnbd6P7VPLHLTNc7tgR3vPxjH6GitBYAhACxkJHgMBACtafE7WaQFQKsEgLiTQCykAMCtm/sjVSlK+X+SSmZUhHo1dUpf/t+X+BexjJZojW7f6jpB+QxFAPAJO0LxQ2bJZe/VMLSalxj+rHYECt5POB9NSrlCDYHAOiAesgDwFQC2IpUiBQBLxCVSAUAZAPjXDN+PA7JY0Df/J3WUd7SyABgYQCaT8WS2F6YAsAq/+PlfccWiYHOExqm6peXhJ9Dj2epY12DMC5cNNuumCyuBb3bWxp+HCQCOg87ubkw/msXf/+oDbB8ZwYHDB5EvFIX6DNtOiFZC80WlXEZ/Xx9GL5AFwD8x6PvTn/w5/u6Xv4QgAEgrC9fl6n+lALDkBICYi1OnTuJMpAUAAU1yLPDkoxfENpDTrn6s306aKwCU2JLAH5sW9+raPVrU/dOwLNYP1UoJyxIWekpFXD53Dk7cxY/eOoR8NokCrTMcMT4SiCuqYOl4B5arvmwkHJer/5MO0JPIoJzPY/bRHHL5PG7fueN5xifcMqbGrmDjhmGs3bYbdk8fruUfwe6IIx23kSBBeTcL12lVAUA9vXgm3wIgj5MnT+DWrZsYHBjE0XePYnjDBl4zNbMAEG219a1dQLEZAcC1yUZmIQoAFcRRQdKtwHKJSRHRTD1SgL9aqn1Wf7UbHMVpXUhkVUvwPmIWEI+jEgeqloOyZSNbrSLBBIAvMbT1ZSxbvRaFGLUd3wJA3pVUKKiN82ItAEQ7aGHTHtzrvXKNfvzECcQtC4cOHUJHukO2LXFOvf1EXucHQgCgdknkxHrtUymPkb1RMpHkZ/vm66/x3e072LljB1a/tBqz0zOwSKVFBpW+K0Uzby7X5P/91aSwkVoIAaDd/tfCmw7s0m5/ZRUoBbhHqJNxe5ANIdyXOB4NLADC7SnqZ9WeA8ToFgkANeutiGC1G4/wKYwFQDAihgDQbo80+5sImAiYCJgImAiYCJgImAiYCJgImAiYCLyQEXhyBIAETp5UBIAi3tr9OlsAVCrlgL9v0AKg+Svh/bXMYBhOooRJ6wQAP4WjpLXVsbbtcFUyeWKqKmU9gaQkyUmenAkDcZGMErLLwqsSDnmdO9ArhOhcui2BkDJXWz0SgfpcJMvaS6HrMRXy6XyGkMUB3S9dXSgAXMTBA29gsL+fJYaVNykfGErANn9jL/IeS0sAiHzz7RIAQgg2EwBKZUzPzODjP3yMW2PXMTjYjSNH9mPThtWwizlOSltOkgkA4fS/aDdS/p/AaSYC0G8UCM9pbVliH5UyjUrr1gLDwpNWA7u9bqP9jv9L4Kk8JwOpwa0V8CKMKfuYce39i3FDkR98AsCnn36BS5eugggABw7sxys7twkCANsi0GAhwN0YDRyBmxLXiAbJ6DqNKTw10YzFMdA/wBLEEp9FYwKACCxJT1sukLaS+Jdf/wZrhoYEAcCu8rgmtrA5cbivh99j1Ptv9kbagQt/oGONVnnp2C5sIgD0SALABx/glV0jOHDIJwAouXcx7goCwEB/Ly5cOI9/DhMAUintNQQJAP58tNgYKsKHi9NRBIAKzSdk9UGgWNVvG0v1OiQoTg+ayaaRTBKAre7JB1tpnJmfK/gEAE9VZKlupPl5FLzr0FrABUqP5jCQzqLbcfHVhXMgN5Q9hw9gopxHR28PSq6LKgO9MUHtcVykXKATMXS74OPs6RnM3r2LwvwcJmdnUKxUMF8sIl8uY3DVSlYVYPUABo3TWL1uIzqy3chXbJQt8OdCHp5UA2gMarM9yPjTmG4lYygU8zh18iRu3rqBwcFBHD16FMPDw7z2aUgAaB6+xnu0UMGsEwB+G6EAwGsy2/arrluyAHDhxsvIVssoXL2JjmIZ5XIJjrRM0WXRgzOORraUpdsuz6G0QPQ/k3QVMb86FpxEEqnl/ehatQJFCyiTKkSiimzFhjU2jm/OXcLQ1u1YtnoNEwCohj4G6nf6nFt3BlmgXYs34rf0FuVUHJjaaO4iK5obt27iyuUrTBh558gRdHZ1sZ1FuUJxLfOaedmyZZifnwcB6PpatUZyf8FWXS09RmAnJo4ASKfTKJVKwpbIIfuhWF2lFdqP1ljVSgXnz5/n59+4cRjdnV2Ym5tDQs7/3kpRa+P8uxABgNqvAqupX8dTSYxPTuD46ZO4//ABVqxYgffefx/r1q1DoVBAMinIB2oLr/uj1AsaRaaZ5UH7UfWPUCN61KItapW4mGtFHVv3+mrniPGnzZG07Vs2BIBgyAwBoO0mZA4wETARMBEwETARMBEwETARMBEwETARMBF4ESPwZAgAFpC0JAHgM7h5IgDswZ6REVQqhBaIVAsly1WFvgLd9IrcMDTEUGKIAKAni5TPuu63roPtte/bN56k5DvflSQQ+F7blNzTZMrVPWgnUyAgQ3NedSxVrlCCUPl6a1XKMlFO4D/9E5uXfhI/yhiF0h+q1nPBTVcBqTWVKRLYb0YAUESBBd/AC3Xg0hMA9PAxhqy1r1ZCGwZoWiMAxEIEAA10Z7aLAPzJq1hUsCoSADdk/6tG4t+PT+29B/tDNAEgOEIw9K+uIQcUlUTnHhZRYVYvZuHxSHbKGvBMjDWCAEEgnFIAqCEAjJACAIG1BF7KPs9CCdFezfXhmxZQMO2h6PwD/YPIZtItEgCoIlkRAFxJAPg11gytwi/+6uewq3aIANAIwA+NaeLM7QOQrTTsH/I+TQgA23eNsCd2jvywpQoNgcfCE1opAPRidPQc/vnDDzEx8RA//cmPhQKARgCgyE5PTzNwZkvgTBDSFgtTtEoAiMNxKq3WCLf+xuoSAFR7UvNnTBAAbEVyI3LNYp+99dsUdyPXETQWuECH4yLtAIlSBVcujiIRd7Hz1R1wknGke3tQjhMBgL6o4DvOpBu7UEJp9hGqj+YxOfY9ClPTqOZy6F3WA9uykMpm0dXXx9+zvT0M8NNXJZbETDGOVHaZBFJtxC1JSaA1h9b1vMrZVuq5FQEg5sBKxCUB4ARukgLAkyQAqGVRg1cSSQBIZ3D40CGsWjkkQFuyAVDgKq97SIa9is5KFflvruPmzTG8+rO/APr7kS8KyX83XkK2WsGdz04jlS+hUi2DyJ8C/NVInKGJwxsdeY4UK16xiU+85snV/3EUciUku7rQt2k9lm/agGIixgoAiFdZASA+9kAjAKxFAXFUY+L+nwQBoJXeoAOpgRmASCqOA5LDfzD+AF99/RU60mls3bYVa9euZbKt2ubn5tA/0M8qF/oMExjLuD0/2f5dpTaSyyGdSSMl1Ve4LWnEWA+0lw+TzWRx+tQp3LhxA6/t3s0gPUn/k5oOK6CFp3RNMSYgd0+BWGoCQITEfqN3vPi5pP7ZPbpg6JXqMWil/S10n3rXV+d7Uveh378hAATfpiEALLR1m+NMBEwETARMBEwETARMBEwETARMBEwETAReqAg8VwSAEKCnwHs9YRjnKsB6r1hkxLluivYjQN6KIybl/0Whq5DsD281FfSctFIEAD6VtO8VSgD8KZELbPI0F77mBN4SCUDku8Jg2eMBz5aCAKDu9oXqOAt62BeFAECtV1b/MxgeQQBQJYGB8q7WCQCB/iH7Wo0agSEARIxThgCwoK67lAc9RgJAuqPDs4knwhkRAMgCgKpoCVA2BIAnCxAKOQZRiR13HWSsGGKlEtKI4f7V63h47ToGuruRSFlIZzvQkU6CcE83VoVrV1Ep5FEoljBfqSBXdWB19sLKdqN/aDWW9Q6gw0rDdWIgoxWq/GbbAEvYB9hUDe5aKFZsrk5neXH6nCqXlVS2DAevi+heuW02IvEo1J3G9x8+AYCem6qaC7k8PvroIzy4P87qJ0QAGFo5JERQFkQAqCDhVJEsVRArV7hanQkAkhwqhova+cwnnYUAf2XGJOcyIq4lYhYS8QTKtgO7I4FkZxZOwoLtVhFDhQkK8dsP8LWnAPDsEQCqVRsdmTSPT3fv3mULi5mZGVgJC8uXL2e5fLYwcRy89tqr6B8Y+EERAMqlEqsXEGGBgHyq8Oc3H7ImU8RjUgu4du0aTp04iV27dmH1Sy+xElCxUJT2Z1qVv5pzNAKA+tPAUwNokwDApMNnZDMEgNoXZQgAwZgYAsAz0pnNbZoImAiYCJgImAiYCJgImAiYCJgImAiYCDzdCDwZAkAcSEZZAIywFKaXJJce1RQRUTnsq5NGVeuKgh8BmHOKXfpHcgU+SbsSqK7l+z1gv1HIZVmc7diwXQdVqsxxbJYe5fM54GpKqiqk5DIlLun/ygKAqpYsi4AWIQNK/+fvCSH1TxX+Vtxiz1P6PUl+0neWZ65RAPAzgPWS8lzh3AIhod4jNyIAULzuPxjHxdGLeOMNYQFQzhdFzZrMztEztVNJ/XRb+9O++mIJAHGfRBLxKOwUThK0bUg6N1MAGBu7joGBbhwlC4Dh1agWc7DcGOIBCwAfMOLEt5Sl96T/PUUAVeKog3Dh/wcBOomd1SXEeDwC2SADR3PiXKl6+FHRVUW0ptywcSxEAYCOIQWAUgVQCgDZTA/2H9iPHTu3ItkhFQBYBlpsT0cB4Az+4Z/+EZevXcWBNw/jF3/7N0h3daJMVeMkSdySAoBsA54/Qj0QMfx7owAQtgBopABA4321XEZ/3zKMjp7Hhx9+iMmJCfz0J3/OCgA6AYAiOzk5ydLSzzUBIJHQZMzVCCBA9xoFALG4eOwTgT4uKX5SnMzcKyXE7Cr6urqQm5iElcujODML266gUizAoc+dKtVxg/a3yxVkenrQuXwQid5+lFJZJHoHYHdkuBo96SbgVsFrlQoRBipVOMI8gO15YpbF6xaLYiRrzpVMudyF5/IFEQDgwEoqBYCnYAHQggJAKwSA9i0AqAlVkEjEkE6SFQ5QqVY1AoBu4xQc3/x2Ia1bNOl/pZTD4y1cBr+TVgL5fAGlShlWKineoCvaBxEAYrcfBi0AWAFAWQCQ8oW6fnSbF2o1TQgfi+wtOpAbIOPKtkkqYES07cx2Yj6fw8TkBGamZ3jNXSjkcePGTezYsYPXoBSH8MbrfhE08TdAaIdqtcqy+0u18TWk/H8+l8fx48f5/oY3bGCZfTGPB+OtCABXv72KW7duoq+3D3v37kWxWBR/Q8jqf+Wi4x0dsgDw1gnq94pMDKH60cwC4FkkANR7b497FG+1Vzzu+9Cf3xAAgq3BEACWalQz5zERMBEwETARMBEwETARMBEwETARMBEwEXiuI/DkCADKAuCYtADYiz0ju3wCAKc2paS/lM3VK3qjCQC+3CrXx3NxvQD+yZuaqouokj/V0YFsZ5YTirwf+exWqwzkk8coJeEIJKHvZarmKldQKBY52UjgjCIOiOouBdhLYEyT+gwmahz2lq3aVSYKcPKdAX8C/sU5KCnISV7yeE0lkbASWD64HB2pDmSyGXR0pNizU9jSEtGgyvdLG5MIyGOZ5I0dV1ghaJv6qZlEZysEgNHRizgoCQCVfDGQLzYEgHaGh4UQADZzWySwmIkiNeCV/959AkDr99QKAWAwRACIO1TNSsAHERJkhb+8ZC0BQKA0Uhi/ieR7ECwJSqxqChgSUVOuyV7yX2HQej8IKw1oCXUdjFGHtJr0FftHVHhqFgB0Ls8C4NgXuHTpKrLpHux/Yz9eIQIAV+MlgRoCQO37qw/fLNICwAFOnT7bgAAgrkzv2XLrWQCw74Qm9e5BPi00REMAaI0AIOZH6v8VJgD0YvTCBbYAiCYAiP2fGwJAAKRUY4HL82RSgttRXtHz83lpAaB8uUM96TGQAaLGFZL/jxNoKNcC1OWJIEVwJQvB09hOVfq2g7jtcF8T5D4i2MVhx2LyKw47HodDXyQr5JJMuloH0Tn82Ij1EFXqS7BZI0nVKhbJfl6v+j8i/jT+1hAABgZx9N2jGB7ewGoT4fklSj2phUGi7i7NsOtmBAA+McWIiXNq/dnMAkAoNAirANEnfeKWjCOvxyLmB+1JRNMT6jje/OOR5cTvJJ+Ox1/end4vW+tUkK04sMYe4vK5S1i5dTuWrV6LvAtWgojJ+6s3T/nz3eMnAARmBtn9lKUWEWbF+lhucj2tbBRyuRzufHcHs48e4cCBA9ymyDKAxkxaW9P6mH7H15AEAP16BK4Tybinp4fXypUqEY79rdl8H553Vb+hdtzR0YHbt8bwn3/4A3bv3o0f/ehHNe2U/uag609MTOD+vfu4/M03ePnll7Fu3Tpe75MqB90jr8PrVPqrlYZ+cs8m4DkmAOjvMRzYJwW6t9s+FjOWtXKsIQAEo2QIAK20GrOPiYCJgImAiYCJgImAiYCJgImAiYCJgInACx+BJ0sAOIETn35WQwAQVb4ice0J4Ic876OrzGWCVWZJKwToVyucwqaKn4RlcRUcJeEoYVgslZDL55AvFECJRarW8QB1rtSPI5FIcWKvq6cb6UyGQTr2dbUs9iRV1fsq6VgPYFeKAJyAJiUBqhCj/9tC9p/uh6p+SJqWZEPpPsqlMkuB0pZMJvgrS/6+XV3s90vStQR2MHFAVp4RiYESjF5CUCYRFSFgsQSAew/GMXrxIg4eeAPL+/tBBAACM9SmVBeaJcpe+I7GAWiXAPAuhjeHCQBRqVAF0kp55zaC3YwAcFtXANiwGtVSDpZDRIT6BAAd2FBgWJAAUO8GPdqKHy2vYWkEAA6l+Fn/bQ3c4mHj2ic/SAKA73Vc218lEFQnZKKCs/UXTmPcQP8gspm0OG7JCAD6CBB6Vw1vzxAAmhMAJHgswUYiqA3UEAB+LBQAaL7ieD+PBIDaNpahOTGZ9FWE9LbmAvO5POwqAYyCdBfclDpI6/2nlT39MU/szcAy2fsw1uqwPH+VvNzjLmy+BUkAsF1JACCyDZGs6MO4eJOasgb1eZb6JwJgTHzOIDTJxrPVgKggp/sgP3hHjZV0IwpkZJ96P55sedRoKAmtx8TYqwgABZw6eQI3b93EoEcAWP/MEAAYfK1LALiGmzfH8OrPfgoM9LPqAo9uBLDHBAGAkOeFEgDCFfgcVdkm1OxGxJGE68r2Q5dzULFsZKsOErce4soXX2Foy3b0vLQGeVIICSgABNcd4fb7JBQA1DW9WYGeTwLX3mdMnKsV56C1+NT0NM6cPcMg/pEjR3i/QqkIqmanPs3KXPIxPYBenrhaqSKTTjMAT2udgYF+3l+/p0Z9ut7USn8HFPJ5nD93Djdu3MDAwAD/3bB+/frA6WhsejD+gG0NaP2/fGAQmzdvRldnFysd0HciCke+pTAhQDvzi0IAaGW8fZH2MQSA0AzuLjWl7EVqTeZZTQRMBEwETARMBEwETARMBEwETARMBEwEXpgIPOsEAEqCU5mUUO6PI5aICxUACfpPz8xgemYa9J0q+suVClIdKZYbpYTd0KohTiRmMln+uSOd4WQupxVIPYCSjJY4J/3OtsV3lXZoFWBXDYor/eQPnDR2XAYoSEKWCAFEBiBZ0ZnZaeRy85iamhZqBpUye9WSb21PVxcG+vrR3d3tPatLlYMSF2WrAZnjbPX+avaLCylVQwBYyqHg+SMACBApIgEvKxlVZrs1AoBKg4uYq+pK8dMCCADqMEm88Pqd7Buq+Hfh5JWICp/KNXMAACAASURBVE9dAaCZBYCnAFCPACARAFX9GdEUFfDRaiutIQC4wKlTi7UAIAUAQwBo9R3oQKtju0wG6+zpxvSjWfz9Bx+g1gLAEAAU4cePsRgPagkAwd48P1944gQAb7SS/ALqGhYrAAjg04lLAoAEepkgQCA+gaKk5kP7s8oKYcwEMqtnEtXiBOiLL1IF4FmfwX8iDSRs+i6uRySBkuWiymoDckyV/xGAtVAfoM1TEKpHAniRCQC3buLVn/0EGOhDvigIpm7MBuhLqSqEKv7FemoBCgAeCE4KEKLNEPiftEW7oPUuEUeKySoyFRepm5NMAFglCQA5AHSHbDfBX95MGjk8/dAJAEpFgki8v/v977Fx4zBe270bvX19mJmdYTUAnTjgEQBke889mmNblCtXvsX4+DgTCMhuQG3N5v4oAgCRCjq7OnHj2nV8/dVXWL1qNSuM3blzB/Pz9Ab8qBeLBf5bY82aNVz1T2SEkiT5Kjl+IgdHviVDAGh5Sn1RdjQEgOCbNgoAL0rLN89pImAiYCJgImAiYCJgImAiYCJgImAiYCKwqAg8ewQAPyVHuexytQqLZfKJBEAVccCj+TkGzuk7Af8EEvQs6+GK/nXr13ElfyKZYJUAiyr7LarsFwoAbB/gOCzLqf6vJwlDhUsh6X3/3kQi0pdX9RQDvAR8jK/BlWexuFfNRGA/KQQwN8C2WbGAlAryuXmWfr4zdpuJAEQaoGTQ9le2s58oqIqIpIMZDCBDUEfICsuveo2kmQVAPQKA96SSfNEskbqoRvrcHNyMADCPT45/jnsPH6K7vxfvvNtMASAIMNB7V960rYasXQUAu5jjylSlAOARAEQBqVdl68sai4pGjyTgpbqj7zCYcJdt2duVr+BXrob8k/XEu392eWOSdhNO6C+u3dYnAFCVJj23ZwHwqbAAyGR6cOCAsABgAMCl6uUoAoAP+glwIPpOmQDVxiYIAAOsJqJCeerUaWkBcA0H3jyMX/zt3yDdlUXZsWVlq7IAANJWEv/y619jzdAq/OKvfi7AVRrHDAGg9beggaxRBIBXdo3gwKGDyBeKXrUqy8cbBQAZY58MFLQACJGEEANbAFQJCH1yCgCqIbAEvxyuEnIpQOMt/c62xFpFyXdYNI9KAgATAiT4C+qDHlCvEwCEAD31f2oZNCbTV8LxyQNMAEhAEADkTbFSAI/TQQIArxO8fSKa8gtFAKCIVtFZqSD/zTWM3byBvf/Xj2H1LUOBCABM3BAKAGr+8wmUYk4I/hw9NAjyljKyEfvohC5FACAyR0ISQ4jmSQSAUsJBhw1YYxP4+txXWLHtZXSuXo0cKV4RAYAUAzwrrdp5ymuj2hq19QFsYXvqM1qUNYR6dn2mI3ss27HRke7A/fFxnDx5Et09Pdi950fYMDzM1l26OphvQSTusa9nGebn5jE+fh/HPz+Offv3Y/XqVS2pAIRnVrmMYaswqvg/ffo06O+nva+/jrVr12Ls1hgSCX8up+vn5nPo6+1FNtvJBN9iocDKZGJdTkRjRdIQ96uu4Y8MEQI/ihjABCGpGEFL/jgQTyUxPjmB46dP4v7DB1ixYgXee/99Jh/Q3xGKdLCwN2iOetoRMASA4BswBICn3SLN9U0ETARMBEwETARMBEwETARMBEwETARMBJ6JCDxbBAAvRc2xpQR3sVxikI2k+h9OTuDB5CSmZmdQrJSxdt16TvZlOzvRmc1KkoAASWljuEDKh7KXvZ+C4+p/3odAVe1NimPDQL/+qtVnQQBPS+9RelgeQOB/CPIM4HwuEwG8PVyAKoqoAun+/Xu4PXYbc3OPkE2nsWXjJmxctx6FuRzKhQIsxJkAQMSGwN2FrmcIAE+ymzYhAMwTAeA47k3oBIBNKBSLSHYIuVv2hfa22razVAQAkqz9+OOPMTZ2HYOD3Tj6zn5sGl6NajHHlaYxh4BrASJ5ssUswqHfUxj8bwy3iyPDoL/en/T+r/UvCT4HoRR5Lu7E7YHkrbeIWmCFlUIY1CFQ3CcAHNMIAPsP7McOjQDg1hAAwpX/UWOJeD7xaK0/H7UhnwAgyBGNCQDyrbgkS64IAL8xBIDWG0ntnlplp0cA6JYKAL/6ANtHRnDgsE8AEHLPhgDgq4BEEABqAGrRL542AUD1XOo7giElvinw368Ul3wcAvRcKS0v3zkvQvhx+EgJEnstwp8NmJjl150TtEigoLiWf4p66w9DAFBKCNTXbCYAlK6N4cq589i1by8qvBaU5goxm8f5ILHNX1t6o7IkXIjo118T6oOEDoQrQFjSNnjOpdZB7zRlu6jen8LMfA5d2zeja8NaFBNxUD25IgxoI0fkiPUkFQD0CKib0eX45fQfWG+T1D4RAFRMZh89wrXr1zExOYmNmzZheOMwr9VpjU9V+JaVEIpZVZu/zz/yibNXr13l/d57712k0xlWBqPqfCsE2tcb2klliwi7pLx16+ZNnDp1CmvWrWXwn4B1XUVDvX9ej2nLHtXHaF96du8YrX/q168hIaihwBsODAFgMVPxs3asIQAE35ghADxrLdjcr4mAiYCJgImAiYCJgImAiYCJgImAiYCJwFOJwLNHAJDAvMT1KBFK4P/d+/dx6uwZdPf2YuPWLXhp/Tp0pNOcBKQkIknskvSnkvLXE5AEokVJ4HPCkgt0/DRcuHIp0lc4kOyNSueFCQB+hjCY8AtWNNK1LCvOSc5yuYxCIY9yqYjLX32Ne999j+V9A9i8fgP6untEZZCmAqDuIny/hgDwJLtdKwSAE7g38QDd/X14592jGN4cRQCIBnyXUgEgigCwWRIAWAFAJwCQHLXsj3pC269wDFBoAt7Twd4hoam6gH0t4O6BghoYo66mQJNAcfqSvu4GBABSAKDa/kQC5QqgCABpqQCgEwBIAcC755BySMzzK9YQRO0ZahUAGpMBGhMArmoKAJ1SASCaAPDSqlX4658bBYAFNacwAcB20NXTjSmyAPjVB3hlZAT7JQGA5xtDAJDgt+oD8nssZAFQo5LxlAkA2tJBAfNBCpSqFA+uL9ScXNu2fEUh6XnUsPlxlJQAitwzPDqEAUjdniJw8hdOAcBB2raRmJrFg1u3US1XhWqCJygj5P8VMO2tJzWJqJrZQevHfmxrx2tv1SevJd6hPJvrWz4kHaA6O4dEVxbZreuRfmkl8rIPJG1SkVB3oMgiUS1Ka1MLGswWfhDTWbz5rf55dKse+j9V4M/MzuLGrZuYnJpCb28vlq9cgf6BAXR3dQsbrXyOv9+7ew+zszMM9K9ftw6379zh/fbt3cvKX0SoJUUwIgEoskXUnZBaF82dSSuBudlHOHfuHBzXwY6dO/gZ6LOOVApWzPKq+ul8pOqhv+HwWiRAmGwg+a/+pPDeqBpIjALAwhvgM3ikIQAEX5ohADyDjdjcsomAiYCJgImAiYCJgImAiYCJgImAiYCJwJOPwLNOAEh3deL7e3dx+uxZbNi0EZu3bcOygX5YHSlOElL1HEluJmJCmjOMLYqKXU26XCXKlQLAogkANTU8wby6Avy839YHSykJScB/pVpBKplCZ2eW7QCIBHD3zndMBEghjr2796C/ZxnI/7SmwsgoADz5TuZd8fkjAIjqfyFrTVuAYMLARZDE4lfx1r4GER2tv4TRlQhP5UYEAHG2JoB4EJFrs200JwAoC4CAAsAbUgEgmWIrhfoEAFU9qADPkEZ0zXjm1fDWfY5aAoCLU6elBcDVKAKAUBAhIoJSAPifv/4N1qxahV/8/OdwjAVAm21GOsNIWhkrABgCQPMYegC0RgKIJADoHZoIAIWnZgHA640m+hxCit/ffIKheI4w4VAT828aMy8S+hAYGu+iAMjIE79QBACKgAPYVcQrNizXRblc4epxRSJV76GWAOBLukcTAJrrtdQSAHQDGKHyQGOxW6ogXrWRzKaRS8ZQtmKokOqMS+oAwgpCMBZogavuOEwxfbYIAJVqlQF/eg9T09N4+PAh22Q9nJhEMpXEgwcP0NHRgc7OTqQ6Ovj/A/39WLliBVfuk43A6VOnMDS0Cq+99ipilgXHsYUtmCX+RgivGMgSjOZNsuCqlMo4feo0EwzeOHiQlZloTZ5MJgXJWLPSkBJj/upPs37xfynejejsvnpHZB8kWxBZ+a/ICqxgJt+tsQBoOiQ+8zsYAkDwFRoCwDPfpM0DmAiYCJgImAiYCJgImAiYCJgImAiYCJgIPIkIPHUCQLki8l8ywUxJNM6FhRLOgSooJd8fAyqugz8dO4YNm4axa/du2LEYCuUSYFlIpTsYIHeoEl5JZ8ZFMlVJ/osKpJgnXR6sxFUJ+GCFnv5e6isAqL2aV+T65wuDpX5c1D70LHnpI7ps2TLMTE+yvUEm1YGZyWn87t8+wraNmzGy/RXkH82xBQBXhnOMa5UOGioAxIB74+MYvXgRBw+8geX9/ajkixxL76nIOiFUZfgk2u2zeY1FEABSKcT4XdZvT49NAWCgG+8e2Y9NG1ajWsoh7hAIISwAdAIA96SABYDMagdNNBooAISS714Fo96Xws+vA4JR9IIG8VLda8GNqRZw9ywAWAHARTyRRLkSw7FPz+LSpWvIZLqx/8AB7BjZilQyqcVR3IQ/nghgRoxW+rgQhJVq+Qu1pITweBW0AKhPAKg4Nr1QPpw9paUFwP/89f/AS6uG8Nc//ys41SrgkN1BmLik3n2j4DYnLCz41fyQD9QVAKouiNjV2SMtAD74ANt3jeDAoYPIFYvCF55pLLKS1BVAVH9fHy5eOI9//vBDTE5M4Kc/+TH+7pe/RJrGCTGD8vfJyUn2yaZrxONx/qqds9oNlt8mT586iTOnzzDQ/vqefdi1aw/sCrXjBFdMO06lbn9v66pRBAAAmWwGyWRC6yM/LAJAs2esVeQJ9uhaAkCzM7b3ecttoR4BIBFHoVTAqZMncPPWTQwODOIoKdcMr+e2FuX13t4dNt67mboLgbvUhwq5PD766CM8GB9HNp3B4UOHMLRySPQUknmSldpxj5AhrBgqVZv7TldXF4qlEhQYrO4qilAamK3ChIsW5hx9PaX+L9bDco6QBICY7SARj8FKJVBNxHjty9XojusRAJgA9wMmACgLrmZtguNAYLfjMvhPwD29Hwbuk6SIVcHc/ByfhkB/y7K4wh+xGOK05neIxFHmYwv5As6fP8/n27P3dfT193skgKQkAaj7ofU29ZFypYyH4w/wzddfY34+hzfeeIMJuNTGlYoBz7wE0usk25AiRPg56dze3xzq/dYJhmfvodbftK43BIBmTee5+twQAIKv0xAAnqvmbR7GRMBEwETARMBEwETARMBEwETARMBEwETgcUXg6REA9mHPzl2oVsqLIADEMD33COdGR/HGm4ewas0aPCrkQVW3rqrgpwQZJfEU6GLpFXcq+aaBhJEAph/91iwAdNCxMQHAr+ija0QQAPjSIkVIALBjk/Ss2Ch5SLdbrVRY6SAZi+PL8+fxaGIK24Y3oTvbiYRWYRhldeATALQWxplMAezfG39gCABL1vkWQgDYjEKxyDYXBKiJhL7+roLAAHvOtnG/4facSCRQKpVBFgB/+PhjjI1dx+BAN44e2Y/NRAAo5lhaOO4kCd6GQ373UgHgcRAAghX8EszQni9AFFKSyS0+v0rYt7h7nd2C0RawP8VEWQCkAgSAdKYbB4gAsHMrUqkk4FLVoT8mBQE5EdtGBIDam2qXAACcOiUVAK4JBYC//tu/ASmrlG1bEDq0ysMOKwmlACAIAJUIAoA/ZjWPbTuttfnZnok91FxEAI4tCQDdmgWAIgAUihJc8nsBEYAIyBro68PohfP4b0wAePgCEQD0edLVCABR8+fTtQBopS02A+AfNwGglXsUi43atQmNcxYTAPLPDAFgnAgAGZ8AIEhzigBA66l4YH4V8ffHKA3P9aZhnQQgCDtyfRb6XtdeIeIlcLTlZQUJQLd/YNt7eRFS33HhMNYtK9BtF2QPwFY99OXTh2quFDhvy41h6XasJbDVPze9CwLbFXmXe3xo+tAtBfT1iLpOKiUq9kk54NbYGMrVCnr7+rBmzUvo6elhqwCdVELroEI+D/o7aXZ2Fi+tWg0i3tIXk2tlzFU/pZ8Dq/8IAoj+hOHnD8+GUQSXwLrFWAAsXWN8Bs5kCADBl2QIAM9AozW3aCJgImAiYCJgImAiYCJgImAiYCJgImAi8PQj8HQIACW8tXuvJACQAoBKbhKk2I4CQAy3797Fl19/hd17X8embdvQ0ZlFya6iVC6jalc5wJTU9RQAtIobP01bjwAQkfQOeZZGKwCECQD1QK7w+esRAPx2EgQERIWwXa1yUpSqlz7+3e+RcIC9r+5GVzqDSrHkHdycACDTkR4BIGYIAEvaRdslALyL4c06AUBK2ntZ76B871IrAOgEgHff2Y9Nw4IAYBGo4AgFAAYfHjMBwE+C11a/RyuFtPbSloYAELxWkAAQg5UgwIEUAL7ApUtXkcn0YL+yAPjBEQCuaQSALCpENpLVjDR+Ek0hRQSA3/wGa4ZW46/ZAkASAHRWyguI6Ue2uDrolobdMQGAqop1BYBXGhAACPGqlCvo7+/FxfMvKgGAoT/+ymTTSCZIAUDhtEG1jPn5/FO1AGg2EhkCQLMINf68XQWAGgIA+7RHEwCon/oKHOI+wgSAMAAtCJX+pt9fO/ONX/mv1JuEmY7aJC+LCWL0JdqR+E7jtMWiLGK9IFSDogflp00AaPft6wQLjyChnUStjzlWUvFKkSmomp/GWlorWwkL87kc8sUCbty6xSoqg4ODbK0ViJTjIjc/j86uLmxYv55tBAj4p8p/It3yZbQXE2WpsZjpsB4BwCOTGAJAu03omd7fEACCr88QAJ7p5mxu3kTARMBEwETARMBEwETARMBEwETARMBE4ElF4FknADycmsL//s8/YOVLq/HW0SPo6utjP3LKydlatfzzSgAgiwOqRsrl5nFnbAznTp3GQHcPDr2+H6lYHKVC0WtKhgDwpHpVvesYAkB9lYsI/1sPwFDxNASAJi7BEuipDzkQQBS0ANAVAFonALwkCQBg9RECvULS5YtBPZ52N13E9RmA0nhUXssl4pmsXtVD5TiSANAtLQB+9QFeGRnBG2QBEKEAYAgAKqKGALCIZtr+oc+rAkCAACDIogJclUo60hqAA6YNcQJ412YzVa0fUgDgX+sAcTsWAN75xbX0zb9P8VulZeUpX0njEDqQ/qn1b5gI8CwSAFQodJWEqAatwq7eE1k5EAGAAHwiAFiWUAqzXQcz09P47rvvmRzghdoFurs60dvbx+oATO6Qsvsi5jL2hgDQ/nhijlhQBAwBIBg2QwBYUDMyB5kImAiYCJgImAiYCJgImAiYCJgImAiYCLxoEXiyBICTOPHpMbh5TQGgShYAftWeUABQCU8/syaSeBqAyvKfMdx9MI6vLl9GxXXQv2I5egcHMbBiOQZXLEc6k0WxWOSjogkAXgrPf+1NPMwbWwBEVFo18GwXmdtwmWhjFQD9+hQ3ql67du0qS5RWy2U4pQoGenqwb9duVAslJOIWx1ddhSvFtAynI8E7VUEms8nSAoAUAMY1C4ABVPJFjqV3CmkV0I6U64vWx/znfRYJADcwONCFKAUAZQEgbAAEzhGogPNFkmUIvJS8F5KgYG4InuB2piMfyv5A/o6uy2cKjhPttK9mFaTtnIv21RUA6O7jrAAQx7FPz+LSpWvIaBYAyRRVLtezAJBPJoE3VdEoHtWPSRAXihjPQg+wEAKAqlylytKORAr/49e/Zinkv/7Zz8l/RFgAhN9D8DbbDeMzu7+qUA20WmrH0oea5yLpjU7zWdUVoBQrAMzO4v/+4FdMANj3f9h7E3i5yvr+/3vnLrn3ZiG5WYlskUXWCAaSAAFJArZFsGgtCFpbsQq1LW4/cd9qrdra2qqtrdQCWpe6VcW2VFBL2JKwJTEIEiRByL6Q5S65y8z8/+/nnM/Mc87M3Jm5M3fNOb7i5d455znP832+zzLP5/P9fJcutr7+AUuHgGJu5nAKAH3WccSnAAjGfXEFgLz7dHb2WHqAtDkNLoVK9CpMKTLSjje+FABkHc26WWtsbrCew6QAWG2bt7BWzLIVK1fYggUn5Pzct2m9UxqUm78zmbSL4u/p6rY77rjDiqUAgMDEPW5sAgDHCACFhJ5wvcutP/kVKJ6Cp2QEd8GMGfU8TfORFTPYGof1DH3ZSycSfJAyR8fSeuwUAIJtZrCWRleMuILOSPt/te9TP/mrfrkttogCjLXGpianmDWQTlt/f7+zEynDpkyZnPOBnIoA0fUhaWtgYMApr3ClGlOORJBb4nwCQKiY4y9/tXDhEgWAaj1kYt+fEABiK3i23ivKxPafpHWJBRILJBZILJBYILFAYoHEAokFEgskFkgscIRaYOQIAE22erUIAIft4nPOtUVnLbSB/hgBIDxAiwqe6kCzkACwc+9ee/xXT9ppZ57hpP/X//KXNuWoaTZn3lybd/TRNm/uXGub1GoD/QP2wr591tY+OdfT6XQmB1jmc4cCFORjjBobgzyf+lP8uCGaM7byo754OcHvQTSon0/UHUgj60q+UUCkUGK28+Ah27t3jz3//HO2c+cOJ1G6dPFi27Lp19Z7sNPOO+ts6+85bE2Nje7wNzjoDfLEBlfwvnzK22iYmg5N8wSAC2x2x0xLH+6LEAB0X0IAqGQCGS8EgF4j922QAmCzzZo51VZesjiXAiDILdxsIgC4aMjQo/IEgDjYXxr8z4H8FTlRfIxV9FAlnVPhPR77JQbGu1EFmBTKMgMp5QkAj9jjIQFgydKlduaZpxgEAGwYiOsHl4g4Aajh0RtySIDX/vD9xUkAxZsDCJpXAAhesWbNWvvKrf9mTz5dqAAg0LQBICRr1tzYbA+tXmO/fHyj/f5rXmNnn3mG7du91zoPHQrkkZlvmKdCpErVLgfSVGj8gttqPf4tB8BWU6+cPHU2kwObA+AtnHEzWSMKNQUpqzFlvf39NpBN26T2dheJeuddd9l99z9gv3/NNTZn7jyX71oZZxoskwPx+nv7bGbHDFu37jG7/bbbnHz1lVe80m684QZrbZGEdQBo7t271w4dOuTeS1ubJJdfTcMKrZ5bP9auWW0PrX3IANrPXbTYFi5cZOl+/LjJ2SCTATSr0xh1zhQlm7S1t4UpAHxWWn6J6+wiBQAEAOrEOIsTiipfs2sy2UR6OOwHxngBAWDWLFuxAgLAgjFHAPjxHXfYrh07rb2tzZZdeKHNmzsvF9WtlTk/XrMhNzNKQctLzEd9OkewLNPPkafEZ6vCN7QsBFyAvM+zT5RugfZkuTUld1vshTnXr9P4rKIdw3Vrfh/vr6f6b8gRwdzs1umQKDFoXaLb4mAecakgQoWI8HO37ykyBdV1dhHZI9wauLKTFADD5UpjstyEABDtlkQBYEy6aVKpxAKJBRILJBZILJBYILFAYoHEAokFEgskFhhrFhgZAkAjyFFIALjPst0QABbZorPOsoH+fk8BIOsisMLzrYipSikAkALgiU1P2SWXrrTJR02z53futE3P/Nq27dxhkyZNsqlTplh7W7vNnTPHph813aZMmWrNzS3uMw4Be/v6LZ1JO+CKA7yBdMYyLvd1CL6FwLzyq8b7L+XAu8qO+XKHxxwehu3UT9oN+E/EGgeU5DUmWolII6KVent7HVli67attmfPbjt04KB7a1Nzo82ePduOO+F4mzN7tt3383vs8IFOW3zWSy3TN2AoKuQUFsKcqEEbOD4WASB2ACzp2QbzFAASAkDtY3e8EgCm2cpLzosQACwkAAB2owCgMRslAPh+JYpA3ophhuK64YO1908FJUSksAsjiEUAoFEZiDuNLdbXjwJASABonWZLly6xMyAATGp24H8IJbiX5wkAeduJZxCHaQIwKLBipVdAAJhl7W2twbRVjgBgKIiE0BJEonTG/eU73/4P6+vpsete9zpbcPzxTomkp7vHUqmArMS0GAGrKq9ipU0JfE4IeVVPeT7oRWwOsYjcY4pOxQfyxIkoAaAP0H8gbY0tzdbS1mpNk1psIJO2n93zf/bj//4fe8Vv/Y6d9dKXuof6+wfy5TgCACQMFAD6rWPGdFu/bp3dfvtttueIIwDkR0JbW5s1NzOOCucXjEie74QAUKtnx54XAaAhY41NqVAB4EHbvGWzy6M+1gkAk1tDAsC8eQExRjs4D2BlrAVXdOKqdb6Jg87loPcIXSUCMIdrbrhX0745nwwgv6yqjGGaguvsXLUVFycA5O1SmK6h2PeMcm/3yVz+vT4BYDjtnCOoyBcSAkC5LptQnycEgGh3JgSACeXeSWMSCyQWSCyQWCCxQGKBxAKJBRILJBZILJBYYLgsMN4JAFt37rAnNz1tL1+53KUAeKHzkDW3tlrvQL9t27bNnn/uOdv/wn4nAQtQ3jGjw6ZMneaiwADY2ya3GyAC/8gJClgAEK/jQg5cnIxsGHkfjxitlACgg0inJpDKyxGrXPrXRYY2NLi0BQcOHLDuri7r6u52Pw8ePGhd3V126NBBa2tttfnz59sx8+fbjI7p1tzSgnatHe7usSc3brTD+1EAeKllEwLAcA2bIZabEAAih+YOuh5CGOQQrV+Xx45gAoBL/ZFtsNbmZpcz+e67fmI7d2y3i5YtswvOP99mz5ppBw4csv6BfmuECODnU66L8QsLqRWQq7sCgOTElUomFyGacsA/AFXzpEnWMmmS+++t27fZQ488bA8/+oi9fPlyO+30M21Sa7v19vdZX1+fUwBwa0ZCAAhJeVqbA19ICADDNLAGK/aIIAAMj119JZQcZaUUYuxHfIfViUvCl1JWKUoWG54mjZtSC+xdTDSkFvS+SH/V2zgJAaDeFh1f5SUEgGh/JQSA8eW/4662wQFQJogQGeTiPpf/J5RsHHcNBCWgmwAAIABJREFUTSqcWCCxQGKBxAJ1sUAg9RjPOViXossWwru5Ruv9ZSuY3JBYwLOA9k2ljBLJe13HiK2kExILHOkWGBkCQMqsuVgKgLgCQJCDlavSFADPbt0aKACsXGEz586xrt5eSzeYtba3OYCl9/Bh6+7qtj27d7sI1Z27drt0AN093dbc1Gztkyc7+fypU6dYa2ubA+GDKzhC7eiYYa2tk6y1tdURAeJXpQSAdHrAkQsG0gPW19cfgjtZl4+U+c1F/6fTtu+FF1y0f09Pj/uJfPO0adMceWHatKk2f/7RNmXyZKcMQC5o1AsA3JCQbp00ydY//KgdPnDIzjtjoVl/OozfDY8+EwWAUR7uE4sAQJg30f+lUwAIhoj/DLphoisAZCMKAI/aRlIAtE61pUuXhgoATWGEaV71RIC0UnbkZqIiPAmRJ2pXAHgoTAGwyZZetMyuvu5aa5082SmPKJI9FeZCRnIYohE5kyEm3bvqHnvyV7+yo+fNszNOP93OO+88R65C2aXJz5Pszan+IHQpVPy9YDjvloq0dH4jcJ1ZOlMuhnbwIe+XVcnkMBiwRl38c8BIeS4tglljU7NNam21zVu22IOrV9v6DRtsUlurLV++3E5+yakkmLZ9+16w9qnkpM4rHPgpAAZ6+6xjxgxbv/4xu+2ISwEQjfQPCACMo+J+kCgAVOLVVd6TSwGQscZmKQCsts1bnhmzCgDsAeMpAI6eO88sVACQfLuvWlKlVSq6PU4AyO80Y4+H6iz5HUO4ZsbcfLhSq1TUmHF2UykCQG6t0SwyGAlgkOVmJJQWRABxfkFdEgWAceaFtVU3IQBE7ZcQAGrzp+TpEhbQRl6HzyIApNNp4x8X+bQEsgC6cK/L1TjEQ2qRDQYGBpxEZXIlFkgskFggscD4sQAH9xxKEL3BmsG6QEQf+THLAZ21trKzs9OmTJni1ifeG0gjJtdYsoB8gJ/9/f3OR3yixlD3DmOpjdXWpdS4EJFlMJscifaq1r7J/YkFSllg5AgASgFwb5gC4DxbdNbCWAoAIMXg5NPPge0OSR0A5gGo7m8NBgHgl0/9ypZfutIRAA51dzvpbQBx/2KeaHTgfoMD1gEGIATs3bfPDvccdr/zE9CL+5C2BWRvakpZU2OjtbQ026RJQeqApnBdBRwjIjYn5x97J4AQ5QHUA9I7YL+7x/1NF886AsAAcs8N1trWalMmT3Ggf/vkdgf8NzU2uXdKiYCvl7nc2hDPG8wyzmxZe3zdekcAWHzGQmvoS4dRuIHcP+bLz5dJCoCRnxUmDgGgwU8BEI5XzqMLUwAUB/+x/ZFBAJhk/X0pW7XqUXt849PW2pYnALS0NEbk/zU+ozLRAXCsOTAyp4W5AaoJWixIAZAxW7P24SgB4NprrW3KZOt3BICAXhBEHoZBLqE8Nn9HNWXXrl22Yf0G27J5szE3nXLyye7fSSeeaLM6Otz3H0hXfBZRPCFHvEu5QuoTcjJnrbGp0RobUw7P9VOmqN3Myc53RBSrcwqAuKKAv790a1A26yL5IXJRl5aWFjfHItfPZ6RuSTUGSi78Q52FMXGoq9P27NtnzzzzjG159lnbvmO79fen7WXnnmvz5h1tR8+fb70uPUBA3oYAErw76F1sH/RBg/VDAOiYYevXPWa3OwLAbrvyilfajTfcYK28LyjB/dy7d68jkTmp84YGd2ZZ+yUoLWtr16y2h9Y+ZJ2dPXbuosW2cOEiS/fTP02OPJLJ9JcE54dUj4bAPuGICBUASreJ78Q6rw3ILBFR9WBjkVzlLRAJPQ/6343XOAFg5ixbsXKFLVhwgvteGx9PtSp2xCsaj4iPf+72TJmsdXd32x133GE7d+x0BKULl11o8+fMs1Q6Y07ZRIBqeUvUdEfc3UrhyX4CgojHJgSAIdu/ZgJAEcWAAn8ccu2qeNDz14aEAFCF4cb/rQkBINqHCQFg/Pv0mG2BNo4c0uu/SwH89VQA4F0ASYA5utjA8/c4YDBmjZdULLFAYoHEAkeoBQB3BcAL4Kx3ZD7vgCxGdKLeJ0CB3x3o4R1GHaFdMaabzZpOX2lf4f8c0xUvUzmfQOn7vQ5GSwH3PMeBMQeVGje++lL8uYQAMP68xD/YF+lVrUj2tyPbnyNLAHjQHlx1XwEBIGgxgEU2IAA4sD8a6TcYAcApAFy6wmbO8QgARSJmA78L5PeZZ1mfm5paQpJejx3u6bXuMPK+t/ewEbWfGRhwkfn9A4EkM//4uwPtHXCVdQCWovj93gMgAgACJOIf4BBAvlQOALsmt092IAbEAuozc9asMIo0AMYgC0AOQCGA8oKA2QAMcv8VEgBQPeCgeOO6dda7vxQBAFCJAvIH+IBTcbUFqbJj8+07d7oo1QuWXmCzO2Za+nBf7sA8qInIGSPrt+PzbdUSAFbYgpNOsp7DhwMgEcJJXDLfQ0D4T7dmVmGcOCDDugtRZf/+/fbTu++2Z5/dbLNmTrOVl5xnJy6YbwOHu1wecggAgGeBAkBAQOGncthrTBfPzR18mhAAGkP8Md9jbv8embsc9BuM9VjH+tGAlXZ5NQQAgG4/t3Ew3wTkJarC/JTOZN18hnJK56GDtmnTU7b5mWfs4P4DTpEEZYAXL3ixHXfssdbaMslmz55lYPhKd4IP8J5AzSRjmWxAOlD6gBy5yvk+AY95ABj1AP/3Sm3g3ycFAspxe5FwLg/StOT/AeozD/c5xRbU3QKQPyCJNbnvYG49aWywzu7Dtu+FfQb4fKiz07Y8u8Wefe456+zqtN27d9uLjjnGXnr22faSU0+z5pZWpwiD5D92wLKOEBx2rhQYfAIAa9BMFACOSAJAXAEAuycEgKH4flXPRFKfBCt/ngDQY2tWP2ibt7BWiABw/JgiAJBKyREAdoYEgAsvNBQAmgYy1hh1qarWz6psWGQOL/a8Xx3tGIKda7Dh8peBhL9SeQ/EqYjxiP3SVEXtV6I/K39z/e/MpQIIFXCoe5p1taXZdu7dYw+sXW07du+yOXPm2KWXXWbHHXecw5T4HpJc49cCCQEg2ncJAWD8+vK4qbmA93iF/cPLcikCKmmsVATcF6AU7NmAtStQR78n0s6VWDO5J7FAYoHEAiNnAeZnAHkX+eEi9oJDJSkBDNe8rXQD/nrkrx/D9d6Rs+zEeZMf7V5MAWA0U0fUy8pDUboQYYA6KHJEh78iELiD55i6UkIAqFevjY1yBEgl/Toy/TGWCACcbuZSAIQHzjmgu4gCAJH+z27bak88lScAdEoBIATRfD/qB0gfSDvwJp87GBVYyNVBFCrHqxySEe0PuOPAf4D//l63thdGtJXuJ0lCNzY1OfCfn359mppQf0ElKO1AIN7FPbwDEBbAKdWYcqkK3HM6AS5BAKAmjgBw4JAtOR0FgIG8AoDs6RMAwijTgii00HYJAaDeY3AoBIAT8wQACCCDnPiPCgEglQkIACG44StMBNaLoSueSY8MAkCL9fWn7N5VxVIABIokgnQcyBOO8/yYHGYCQNZszZrCFABtfgoAD3QCoA9FWtx8mUlnXcS7Izc1NToS18EDB63z0CF76skn7TfP/salYGluarTp046y6UdNszmzZ9lxxx3vwIlp045yc15LcxApP5DuD9RQQteJExCCd0I8CIgItUYUl9pnNBC97Puq+07X5IhazNmOHJbNWlNTsx3qPGQv7Ntnhw512v79LzhVma3btrl0LkT6k2LmmOOOteNPON5OWLAgR/gCu0lnzHrDlDCOmAbRwZEPgpfnCQCZMEq5wZHQogSAPUeQAkApAkDxWOokBUCd1rAJSgBoFAEgZqZiYHsxS4YiLMWNPMQc83ECgF94NeS+OvX8hComPkvE7VlKkUFGGCv2TwgAE8otK25MQgCImiohAFTsOsmNQ7UAG24OhX74wx/ao48+Ginm2muvtRNPPLHmyHxFcG7cuNG+9a1v2fTp0x2DmHcvWbLE5QhDFnIwibKhti95LrFAYoHxY4FyAJv/ebl7x0+rx0dNfbLYvffea9/+9rft6KOPdgd78+bNsze96U11bQjlr1692pX93HPPGesR64UIaUn/19XcNRdGdDvRQgA8Tz/9tH3ve9+LlPm+973P7TXGa78JyBfp5JOf/GSkfe9///sjKQ+wA4eqmzZtcrbYs2ePTSbHdWOjveMd74ioIAUHotGv4BMJKB6vfV7NoIi3Me4fb3jDG+zYY491RSbEpWosO7R7R5sAwPced4UHzEGcZ/53v1WRFAAu6jhIAeAUAFYGCgCDEQCCuSkoUSQjoi75O78TydnUGKTNSWcgCwRAFCkAmpoDgEugfr5eeYCuWA84ZYCBAQvIBwNB08I5DKAHeX/eDQjm3jsw4KL+RYTIR8AOTgAYCM32eEgAWHz6Qkv1D1ggehzkaY/On0HktiOXu0+8o8+EADC0wVT2qUoIAA/Y9j27bWrHdLtk5UpbcFJIAJiEAgCR9zEJa++do0cAyAYKAAXrs3+c7osah0M8VAEokb67rDVH5wYP1SmC/hAdzlhz/4jmbmqxvj4IAI+4FABtbVNtydKlduaZp1hzS1MkrYk/PoNuDiP/y8SkVgNKBAoAM50MtoD8NWvWhikAnralFy2zq6+71tomt7t5yAHQKD6EcwSgt6LTAcLd7BLK4kNkIgtKc2Ojc4a21jbLptN24MAB27Z1q+3YvsOef+431tvTY0TkshdmrZ8xo8Pmz5/vzryOOeZFbr5S64mWz4EdzFIorkACCBUx60UAkPIQhCvahf2VSs29KyQcoMYBuWHfvhcc8M/PPXv32NatW23vnj02qbXVph01zWbNnm3Tph9lJ598inXM7LAp06Y6wkBXV7dL88K+d+/efTZ12vRwXg5SG6jPC+Z/EwHAPALAujAFgEcAYJ5w5puAKQAiIHTgI21tUgAohraadXZ1O9JfMLaSFABDnjPHOQEglwJg505HwFkWKgAoBUDcLppzyqUYKBeBH39+UMJAWIliIHTh6unPFkPu1eTBcWqBhAAwTjuuxmonBICoARMCQI0OlTxe3gICdb74xS/ae97zHvdFnGgQDq+uueYa++Y3v5k7RCpfWvE7BAzcdNNN9oUvfCF3E4fjn//85+2tb32r+8LE7/41UQ7AkadxB3CxKJmE8DBUj0qem6gWKKVIogh0os81LyTjZ+S9gP7B/p/5zGfsQx/6UA7wvfTSS+3OO++sa4Wuvvpq+853vmPt7e3uUOmDH/ygfexjH0v6v65Wrl9hfoTzj370I7vqqqvcms7YfdGLXmQQAOnL8aoEoINZ5qCHH37YLr74Yic9FxzWtdkTTzxhxx9/fM6gIlfef//9tmzZMgf8M36mTp1qTz31lIsS01VsrzNR9j+0MU6e8H+fKOQAvx3PP/+8nXPOOY70gb+wp37kkUfspS99qdtbx/e69RuFSUmywGgTAPoGQgJAGCks6edikcMiAHAYCuAIAeA3IQFgeYwAEJfSjs4TpUFUCyU18x4SpCZQbnMRFILykOuOE5IE5AT5rkUYKCAugZTFLu7VPFB0ziuiAODuB6wKseUgBcBBW3JGoACQy91dQAAIAdtICoDwmDlHAGjwUgCcn6QAqHnaKEMA6Oq0ex6437bv9gkAYQqAHAEg8u0/ktN6xAkARgqAtAO78wQA+f9gsXSB7ztrlAu5q9nmI1tAkMkeAkCgJpInADxsG0MCwNKlS+2MkABgIUUnP97z80cwtgW95+6INEhgeaWtZB7KEwCCgT44ASDw2Wg/5ecuAHOAbbdXYf7KBhH6vAcFFRfRnqtc1tpaW+3gwYNOCp+fO3fscOda5KnvIuClt9cRrtra250qALnu+QlhAWLsjOnT3U9Sp0CkDSLyAe2j82kuxUCooEkVgr3pgFN70T6EevJ39qED6QH3Haqn97AdPHTI1Yt/kBX2HzhgXd1dgTKLUyFIu5+kOYDAcPTR86yjY6bNP2a+q9Ok1rZA1p90MaGz55NzeBZxc75nzxxI7RO28isf/dDX12szZ3R4KQB8AsAkawhZbpS6d+9eZ1uph3K+VvulGOWsrV2z2h5a+5B1dvbYuYsW28KFiyzdD9iO2g0qpqzvdRjkOQDaj4/OWlt7m1OfyE0osXdRr4AAEKT+iV5h3pLaDTLxSxjvBICubvvxHXfYjjAFgAgADajsxtxT61JuVA7O+aq876tQBCigzqkyUZ5m3u0rr0Vy5wSwQEIAmACdOIQmJASA2AqerZUCOoROSB45ciygg3gOpX/961/bypUrbfv27bn8zkTl//KXv7SZM2fWZBTlAj7vvPMcCMCXHA5EOzo67Mknn3SgAF9WlMNlokTC8YXqG9/4hvuCwkEw9rz88stt7ty5zsbxKLCJdOBfk8MkDx+xFhABgLHz9a9/3c0TilZ47Wtf68aOOzxSuJtnqWT8DL/b0C/M05/+9KdHhQDw8Y9/3PkDVzJ/Dn9/V/OGcgSAdevWuTWwFMmnmneNxr3Um3/4fyUEAO2vihEA2PegbMFVUqo1BsCNRpvr+U72fnfddVeQjzaTsRNOOMFe/epXOxIFygjjff72iS2DEQA4kOeAP7mG1wKjSQB42VkLrX+gPxeBDpilyMfi0uEh6A6YkwL0DgkATz1lyy9dYbNmBwoADjSL5dJ20dOA3QUAfx6UdfNMBJTMR7sGG6po/lX3WwGoEO0vf773PxGhwP/b8BMAshEQxEFPjgAQNk7gSZwAsH6DXXB+QgCofSSWIwAcsnseeMC2795lUztmOFWLBSfFCQBx4kj+d+K08aFqIsLj3xEACNm/7t+/335699327LPkdZ5mKy85z05cMN8GDndZiojwbKCUUZoAIGvFkQu/vhObAMC4amyaZH39DXbvqoAA0No21UQAaGlpMssCSuaByXiUckGEqfuDZ9MqGRSDEwA2eQoAk0MFgJCskQtdLUJcCrs6Vyv2Lmjbaz4VicGRBDKOFCBFFUgC/f19Dmgn1cq+vfusp7vHOrs6rbury5Bw7+nuts5DATmAKQopfpHcRTyIz6fx7z2NTq0gf7kgnhDw569S3ep1RABSsTQ6VRZIq+4fhIRJk2zylMlOlcpF9U+e4gJWAKB53qVds6wjE/QNBCkCInMsBor0HwMoij7S/9JbcFH8oVG18gHu51MArLPbb7/N9u4upgAQeMnEJQAEa7Ofyqdwz9BgnZ0oAOCLqSJ754QAUPGaNs4JAD1d3XbHHXfYTo8AMG/uPFhBBeulA1fDvZ7mND8VVWTPVsaABat1jGwwmIJAjupSakEvQiioZu2vuO+TG8ecBRICwJjrkhGpUEIAiJo5UQAYEbc7Ml9SLAJLEZds+IlWYzPOxoLoTr6UDOVSFNzdd99tl112mduo8sWCKKjrr7/evvKVr7hikTHSoehEIQDAAj/jjDPcxoz20j7seeGFF7rNfRLBPBSPSp6ZqBbwD5R37dplCxYscAQA5hAuACTGk+auiTJPjKf+HAsEAOVNT/p/bHlOnAAAuMtegv465phjXAQ0UqjjmQDAfEQUVL0IAIOB3uMdEI9752c/+1m7+eabc/u/888/39gXcrg8EQDxhAAwtuaj0SYAoAAQHIIGkfaOAOBQk+D3aEBfIQFAKQBQAJhFCoCubgf+iwAgBEUAUSEBQDBV0C9ROkD8tLaQAFAp3Dp6CgCBHYMUADECgDOTcl17kZUJAWCYBulQCAAnuojk5hZSAKTCaMXix/x5AkDlMEDtBICBIgoADumMjaZCEeMo2WaYTD7CxfoKAMxrqcaWCAFAKQDOOOsUa2lusgZDLn80CQBZW7M2TAGwqRgBIKhbAIBFZ8dypnVR9n7EaqgK4FIG9A847hREAOZGJPaZ+5sbScPS6GT4AdCJ2Fe0Pp/3He61zs4uO3Bgv3V1dbnvvS7NSpq0AOkwyj/4b/m2H+3vlAFSDTmiGWd4nNs1NTXbpNZJ7szJKQu0tbp9eWNjk7tfqVKcBahnqLKHCgAkNuoB6SFQQ8jAvI6A/wL6ghQe+fHpjz8H6pQkAIRKNBAMevtsZscMW/+YCAB77corXmk33nCDteZSABxpBIC8KkHeLyEAoACQEADKjdWyn09gAkC87YzOlMf99NcpH7DX1FZK3yJHHvBeUJASYJCl2icAFK6eYaGJIkBZ152INyQEgInYq+XblBAAojZKCADlfSa5Y4gWUBQWjyun8re+9S2XZxkWcGdnpyv5jW98o91yyy256PxqXgfzmS8TlP+ud73LPve5z7kvILwbIOm73/2uvepVr3JfbCQV7L6KTZBcuAD/HHLzU0DmD37wA6cCEEi7RWW7JtqBfzW+ktybWMAHUDZv3uwklCHOOGnCdNqIpL3gggvcfMEckoyfkfeZhAAw8jYfL28sRgCA7MfYRRo/IQBEUwBIzaRU/060/cCXvvQle9vb3uYOoon6hwi5atUqN5drDzpefL1YPRMCwNjqvXFLAED2PtVgcQIAOZalAOAsHUa4D04A8CGDOMgfVTCOnte65AAVdejoEAD6nRx0ngAQ/d6InaIEgLApOQKA2fadu2z9+vWJAkBFvVzuploJAETelwZhHeyecWLX5SqS+3woBIBGFAAyzQ7gzKRKEQD0ilxceN65wvoFwEod5MErbu1w3Bi1dZQAkA0JAGb3rnrENm7cZG1t02zJ+UtcCoAWQOQIAaBQprzQOrG+rVkBoB4EgMr8zQFrzEZhn2dIF5DNOCKAUz7g9/4wX3tjKgD2M4GSAN9jFW1PNL8/n7rvuY2kGwiA+uAfz0MECEH5MNLeVwqAaKCgHRe1T/R/fyDZz32OgDAAUaHBmpqbHcDPd7tsOm0pR1JIufWFv1NP3sd7qYsjDARsAbegBP2o8Zv3w8j4y0JMiKZMyCsAhIQ4yzqlhI4ZM2zDunV2+20oAByhBADSipECoJkUAD4BQKMmFRIAAjJSYQoAKTIMx7wwwcosRQBoSllPb4+tWf2gbd6CWswsW4FyzYLj3fiIry/FVClrsVS56c8RgTJZ8xUA+G5FCoCSCgAh4clXASimAFBphL4/OxYQAIJpoehVEQHAfzKmWlCLXZNnx7YFEgLA2O6f4apdQgCIWjYhAAyXpyXlRhjEAtJ27NjhcpSSw0ybmWOPPdYee+yxIaUB4AsFwD4AwGmnnWbPPvusKxdQj99/9rOfuTy4ev9Ei+wE+F+0aJFt3bo153E/+clPnBICNhiqqkLivokFJqoFNO8wZs4991xHnlHKEAgASExyJeNndDxgJAkAAIY//OEP3dqDQsyb3/xmu+KKK3Jr00QDSEenR+v31jgB4DWveY1b21n/UfOAAHDUUUe5g8s4ead+tRi+kmhHNQoAECAhPD733HP2qU99yvbt2+cOT0l5BBmSdAhH0vV3f/d39u53v9vN5xxIM78/9NBDuSi48W6LhAAwtnpw9AgAiy1IAdBXdQoALEjOcVIAbNm21Z7Y9JRJAQACgDtR9YB/d/wvQGYQ8+twdrAD29jxQ8HpbTk4s5j0f+QMtyBFgfdpqJTgIvm9FwE0pUNceOO6dda7/6AtOWOhNfRVQwCItowyecX2XTsTAkDdhuzEIgC4cZhKW6Yh68ZjMM4g7A8GCOdt4Ogzzo/LjZq6dUCdCyqM8XQR4A38C6gAjU3N1tefJwC0tk2zpUtDAkBLs1kW8FIqHD5ImYOMwzoXt1GEgJSbH0o3s/4pAEqToHJeEFa90CuCMNtcy2CvIPribBhCuiKIhEC60rBUSuiqtMNdeZ6kdhwslp4F5QVEG8e0Keq5rv4htpyL3HVIfiF5J04AgLwT2CmA//wUAFLJ8VMAfNURAI6kFAB522CP8gSAw5YewKlKEAAqdZAj/b4CAgDWZ36DANA9/ggAyy60eXPmOdJRDkwN+zj3uweoDxcBoJRb5eY/TTiV+F9CAKjEShPinoQAMCG6sepGJASA2DfwbL0pZVV3SfLAkWYBIv6/9rWvuYgs5VomUv/KK68sAKwrBWCI8lq+fHlOuhub/r//9//sM5/5TAH47/YEE0QBYM+ePXb22WcXJQCMVxnkI208JO0dWQuIBLRt27ZBCQBKLTKytUveNpIEAKzNPOnyT5LPrqEhwryvdP1Jem1kLBAnALz2ta8NopQyGTvxxBOdbP6RRADA6sxTRHeNR8JDvb2mHAEg/nVnvI3vhABQb4+prbzRIQD02sXnnGeLzlpopADwo/dcCgB35eKfvAbmAZSiBIDZcxwJDlDMj8DkMDUhAISAove9MaoAEPWjhABQ27gq/vREIwA0hASATEgAKAeyRQHQvALAeCYAxBQAIgQAc3nkfQKAUwDIEQBaYgQAESjCEFQH6MQVFGLjNAIqe7rVJdx3cALA07b0omV29XXXWtvkdhtIp3PnTMVTAJRXQCnLSfCAxbwyQOAPbgUQASAkdKlZw0EA8IFAf1/lExlyvVFGuUIEAAgh0fO66BiIEgCC/h6MAIBVAgWADtuw7jE7MgkA+f1BW3vr4AoAhyAAuB4oODMdjhl+wpY5EQkAc+eZcWYi4o9HVNK8laPthJ/FUwC4P5fiuxUB5MspFsh/EgLAhB1JdWlYQgCoixnHXSEJASDaZYkCwLhz4fFdYQ4wyVF/1VVXucg1Iti43vKWt9jf//3fO+lW/yp3QKv8ZID9n//85x2pgANxfhLZ+Tu/8zvBl6Hwi4QPIFTznrFq9WoJAOP9AHys9kNSr/FjgTgBYNeuXQ5AUwoAKQAkBIDR6dORJgBI6YGfgKgTQSp8dHpu+N9ajADAuGVMn3TSSS7ae/r06W4sj8d+rFYBAIvTdlQDcoe7YY7V4e+NsfeGI40A8LKXvcypaUnBBgUMFLZYu1DGSq7htUBCAMjbN1EAyNsiIQAMx7hLCAA+WpIQABICQCABEQL+YeS8O+8KQTUB6Ci6uL8Px7D0ygx8MiCM+bieDwj653ElqxPfTzqBAAAgAElEQVQqzkgNwFtlSiKGwTuiBIB88gC1PiEABLYM/KYcAaCrq88G+kgjkRAAaho6CQEg8DpvUqhHCoBSfZIQAGry1gn/cEIAmPBdXLSBCQEgapaEAHBkjoNRbTUHlkuWLHFy/ZAAiDo57rjjbOPGjTZlypRc3VxuslgO+2IVP3TokC1evNiefPLJnPTrGWec4dIKIIHvg94JASD6FbAcwaIejjKYHPN4lWouZheRUephs2rLr/TdAEyKch6ueo61cgF2Afjl60MhAFRq31raXmpuqqXM8fisCACot3zwgx90awR/u/TSS+3OO++se5ME/LPWuEhH8v7GFGLGwzw1Ej5aD+PXYssjiQAAmHvRRRe5XPZckCPZ47BX8i/sybyepPsxGwsEgOEch3EFgIQAUI8ZaehljCwBYLU9uOpey3b7CgB9kWh/l8c5B/NE9/qB3HVwAlsvBYB4RFY8mGvwiK0iks5luiJJATB0Xx3/T04sAgDjUSkABFgU5tkuGFG5bpzQBAALJOJTFSgAZI20CcGVsx/GYR9fkQKAHubn4BD50BQAyF2fq6E3DCtUAPAHbrx63gSbzZI2IWxBPAXACBIAqG4q7BN5byEBAFB5kItUGA1mmbBNYe8GQHSpx8Jw4ijVIUwF4J4M/lsKAOsfe8y+enuSAqC5mTQa8hxfOShlCQGgTqtmZCMkhY6sNTY3WM9hUgCsts1bnrFZM2fZipUrbMGCEyJKhKpFvQWby0XUZzJpy2ay1t3VbT++4w7bsXOntbe12TKlACDVXjhtxgk/PiG0VAqAwWbcyNyhKbpCBpPW01z5gwvBBGuHvwzUqduTYsamBRICwNjsl+GuVUIAiFo4IQAMt8eNQPmAI4AXOgDWgbBAL3/TMBKAbyVNfv/7329//dd/7epM/Tnc/ta3vmWvetWrrLOz0xEBKgEKOPi+9957nfw/F1FPlPfpT3/a3vve9w5aFYgDU6dOdSoE27dvtwcffDBnw9mzZ9uxxx7rZIVlTwojqrAcKYHoK9rl2xqSg8gOGzZssOeff96RFaj/CSecYC9+8YttxowZrr4HDhxw7eA93ONfBw8edLaiT+nfvXv3uhQAyJnrAiT7rd/6rdzvqn9XV1ckJ3C8HQKHNUk+/fTT9qtf/SryfuqKXZRbGNsVq6cewhaUR3vUr3ym6GreCQDH5/wNm9F/kEFoG/ZGxYG/FYto4++US//xD3IJEtD0H3U8/vjjc6oS2EFtcxvDIkBfJb5b6h4fnPL/m74hzzx9xz//Wrhwoc2bN8+1DaAHHxHxBZ/xFTH4uyJb+Un/8zeiPxXtij3I/4xN+BwQiX48+eST7YILLnB29OeKOOhMuU888YRt3rw5J42OX9LvL3rRi3JfSoZzHqFO+BVtkv/Td+vWrYv4OXaknxk7/ORSTmw9r/lFEZJxn+fvsjc/H3jgAUdOwvbYkffKP+P+wu8aWxrL2IV379ixw9VX4J3mk6OPPtr1C2X7dZH8fNy3fDsrUl1t5F7NkfqMej/zzDP2y1/+0mbNmmUrVqyIFKn743MrPsIzlCO7Ms7Jq85FO6hvJVGl8ehrfI42UzZjgXzlKJdwYQ/GKL4Vv8hp/oEPfCBCAPjJT35SyxAt+azs59vUnyM0bvBJF90SEgU09hRxSznYEXKborlf8pKXuPGDL3LfcEWo+2PZ7wOtc/v373frDnMQ9tc6w/zDOkdfKBUCbS+3zg21I+Tr8m3N7dSfurE+bt261dlr8uTJdsoppzgfwfZaRxkDd911l/3e7/2eGwM8SxtQAGC+8vtT9fTt469F2AdbMOcxdlg/Zs6c6fqJebPU+lZsTaL+1FlkEs1D2jcwjvz1n/n9mGOOcf7B3E+/cQ/7n7Vr19rFF1/s5mwuxh7rMbbQpfQV/O7PFUqtpHoM1le8j3rIZoCa+C+2Zh5jHqGO/PTHaXw+LLVGx+dzzT344lNPPeXGBHbi/cyL9OP8+fNdlbGJ1oBSqg56nntRkXrf+97n1n4RQ++//37nV/Sn1KG0XsYP1HiGZ/m7iGP8jf/WHMnn2l+cdtppOf+QPURgKrZGqu3cy36Mfua/9Y/55NFHH3V+yPPY49RTT3X+QZ01j2IT5plLLrkkUQAY6kRUh+dGjgDQZKtXiwBw2C4+51yXAqC/vy8IuQyBq2gKgGgDRQDgbkcASDXYlm1b7YmnnnKHzrOqTAFQDvwvb15QqpJwTtHHyxEAyr8ztFUmf5JMFfpD+z2+bp31Hjhoi89YaKm+fmtyBHSy9YZAUgikBe9pMIrhk4KxHkpub9+109Zv2GAXLD3fZnd0WH/3YUt5ubJJUu0fVpev/5F8x8QgAKSIUs42u1QbGXLdu5z3xfxocEhiIhIA3DrI/5xd8gSAVasesY0bNxkpAJYuXWKnn3lKuC9oNssWIQDESFCDqEyXlqAuMtQgGMzsmOlAsCCZvdmaNWvtK7f+mz35dLEUACkvKj0oMD/zFBKgBhvduTaogPAPcUxMRAD3rljDc4+GgTXZTBkgvsLppgHydKwiOe+tELQr9aqCJcIrL75/K97PjLSsNThCSEAAmDmjw9ate8xuv+0227tnj115xSvtxhtusNZJLbl2UBZnUOz/9J2F/VftVx5sX7tmtT209iHr7OyxcxcttoULF1m6n/WEgAXS0inFT41vze0RfKDfrK29LZYCQB7KfSnr6uy39ECwPx3OM58aWze+Hnd9AVmnCAEgPLPh3IXvbnH/jv9ea8MrJgB0dzvlXs4xHQHgggvt6FgKgAgBIByj5XZ35aaGcs+Xa7/Kj02ZJR+r9X3l6pN8PjYskBAAxkY/jHQthP/orPNIX9MSAsBIe+AwvI/DSR0s+gC1H9mo144Vh7/77rvtyiuvdIfbqtMf//Ef27/8y7/kwOFKCAC0EZDos5/9rGuigGQORzk4jV8qk8NkDu+IGAP049CVS0AhG30OlInA+/3f/317zWte48gCcfAiXr6AbR8Yp43f/va37etf/7qtX7/ekBynHAH5PEPZTEo33HCDXX311e4AnENrAe16D3UFGKPd2I12AIT4/QuAyWE9G0iREUiRAJig6Gful9/QTpUFYPwf//Ef9qMf/cjVMw5Y41/U7bLLLrPf/u3ftt/93d91QI0Ozou5t8DUf/qnf3IkD8AVDr//7M/+zBE+dG3atMn++Z//2f793//dATLY7ayzznIEDw7KBSRSV/rnu9/9rqsrB/wAFRzwA3Lpov0AFuedd55de+21dsUVV7g+Hc6LtmIjbEJbb7vtNgfa6KA4DqrRH3PnznX+RT7rl7/85TmAUSCjX1/+Rv8zfgC66B+INMj+ahwBHH3xi180wNIXXnjBtRlZ+//93/8tyBet8bBmzRr7zne+42y6b98+15/4J/6FDwGKAXZcf/31rp68W8BRve3pg3NEvH7ta1+z73//+w48FkCtd+ITtA8SDP795je/2UmBx8EoFn5sxnj3L2zkEwCwE2ALduOijX/5l39pF154obMJ49S/BMZjI4C9L33pS24u+cUvfuHmIj6XjaknwNGiRYvsxhtvdGOIiz6k7yi74EAjjET/3Oc+56Lf8R/a9slPftLOPffcnMIJgCl+8Y1vfMPVmXvwCUgI/sX4oF+p2+OPP27/+q//6ohP1BfbAkDpy77syhh9+9vf7ubGcrLqkmPn/YxZysSfGNf//d//7UArxgg2oSyRKFBwYZ594xvf6OYHyvmbv/kb+9CHPuTaSDmQvH72s5/V1d2wGeMCoI13XnPNNfYHf/AHOWKaCA/0PevMli1bnB0AefELorFpC75JWXxJxnfwYT/FDWQKonVpzznnnOPsXAmZotrGat3Bn7Ab8w7j+nvf+54jVdGO+IU/4Hv8ZB76wz/8Qzv99NPrHlHuE7BEqKD/8QfG+E9/+lMH4HPIQF/QJ3yGz+PrrMVvfetbHSEAf/i///s/Rw6rhgDAOOXC9rybtEGU8/Of/9yNVYHtAlsBvlnjWJeZV6gX98XnAdnUJ2j5Y+Xf/u3f3JrK+g1JjUvANm2BJLJs2TJ7xzve4eZZ2sy6B8CrNZu/AZgzP/kXnwNOv+c973H1o+87OjrcGsCaWMnF/MF6xdqLL7P24w/MJZSHvagv4xSbM0aYywS+x/cp/jv9+Zw5hzHCOsO6qPmC8aC9FT/nzJljkOMuv/zy3JxQjNTxJ3/yJ44swjP4+69//WtHMNI+gDGIT4uISP8yFv/qr/7KtSm+HxCRRwQA6sn4YY7gHXxOP7D/ECGK9fCmm26yM88809lK+7ZSh6b+32mT9nCMAdZurXNaz7kf0gfrBu9hj0BdaCvrUpICoBIPH557RoYA0GjW3BgSAO6zbDcEgEW26Kyzgv1QeLgPuJFSBuTwJNOPvIoQAFJm6YaQALDpKVu+YoXNHiIBYOiHpiEAVu4U2Ou6hAAwPH48PkqdOAQACwkAAN2Z8DS6kEgyOEA8kQkA5uwyCAHgrJAAkIUA0Jhz3+j5FkybYHIpBXRVyT9yoOzMjlnW3tZaIQGg0SH+kQDU3C/VEQBcO/g/D80qNnXqO2TusyITtL+3qMfYL3WuWA5grOTdrh2eAf3mVAaI5gkAKQgAvX3WMaPD1q8PCACQoY9IAkBD1u3xg8AxP/JfTgYBoC8hAFTipNXcIwJAQ8Yam1KhAsCDtnnL5lzQxlgjAHTFCAAXhQSAhkwmSPnhtz/8fej7wmqMWf5e37Orn3HLl5/cMf4skBAAxl+f1aPGCQEgasWEAFAPrxqlMvyD4cGq4G+SR5sAoANyDlI51BdQxsEsB8pEPikqqpK6YgMAXoAlgR8ciq5atapo1DiAAhte1AEAv3ivQAEB4XzOgTSH3wA9HGAjP/2P//iPLhJO9xWrH7YWKMl/A84D9hFd6EdXAg4AcAhopf8ULczh97vf/W532Bs/oAbwBqBRlBnl+Pl/+W/ew8aeeksR4fbbb7c3vOENBQCjSAIcJALIAyAqqtl97wrBdv5b/ibQjr+98pWvdOQLP9I+7osCSQGPb731Vgee0A+A49SJcjn8/vM//3NnD9qsw3ZAM0AhP+Kd39/1rnc5MMW/sAX/uNePgBTZAmCRw/zhzvEOWPDOd77T+bIAJYEGAjzcV6xs/uu71DtuvvlmBywK1IoTBuiPlStXOiAUUB6iBO/jb7zrlltucSAjfe9fkG0AAQW6ivBBv+NrEG9UHz/CGf9RX6g8gAiAomIEm1qnQoEntAVA6wtf+EKuTylbEa38xJYC79Xv/CQC9OMf/7irig+2UBZt9X1Z9fXbDtCFz/I32s+YuOqqq4pGRFNP6gzBhrEpUg3l4m/4M2ARdZUv8BnlosjAnAL4x7gtJuGtOYaxwxjWGASYIvqZizEFQB8Hd+mnhx9+ONIlsgfy+oBgIh8w5rAdcxD1kDKHHialyle+8hUHDJcCP3Wv5h3KwU/wRyKKVS7vwibMuwIsNWYBEgEuARhRcUEpxk8BUG8FAOYfiFnynz/90z9175ed9BM70U8QjbhYoyB6ECH+1a9+1c3VjEVdcfKOxjH9x9yA7YeTjIQffvnLX7ZPfOITrl5aG0VGUSSLgFffSZhXWBsBNut9YU8/PznzGOMcW/pR2YwP1kcicBQJwbOsa9zP+Aa4h4Sm9QqAnrVBEdzF1mcRiAChGTOQDXxSEc+qPJGfBIBDHoIIgC35rNg40NpIG6kr4w/fANilHXoXcwzt42ItlPoN7aZepL5gbwRJyE8BAAHAj8JnzOOLEH1YKymT+rFvAZyshADAmgG5hYNQ2Vr+SxupM3OXAHrqyD/GJ3sbxjufFSMBxOdz5irIf+pLtS2uVOCvf8w5EIj4KZUk+SWkCQhMjCXKEPFGwLq/ZkgtgbkMe/l+6I9b/pvPIQ1CQGPekk/go6qbPzZEzMM3ZS+RJnw/9Ncj2s68yPzI2syFzzAmte/CN9QGnsVvXv3qVzviCs+z94WsIQUaCJwQv0RErff4TcqLWiAhAFQVQBtzn4QAkCgAVDOjJASAyJrjgO04cFeNPUf73kI4hjXOqW0kBICinVMJASD+YBX8qro6RL0AwMEIAOUqHHyvTwgAeZUgTwGgAgJAd1e/DfQHCmuVnMeW64/kc7GRUDhJCAAj4Q8JAWAkrDy+3pEQAMZXf9WrtgkBIGrJhABQL88axXI4AOQg/b777ssBn0ROEz1GNNlg10hv6gRAcEgK0AkQJWlfDnCJxAOgVYRVObP+8Ic/dECYLw9LRDRATrEIS4B4DvGJrhMIoohUvYvnOPQVkAUgokPWb37zmw50GIwEoKh72veRj3wk1wQO6ilTYLDAAoFglKkIMx4iGhVg3L8AsFEI4FLUqg8schAsQgP3KAqVegNi0i7eL6IA9wIqcNiN9DsH0JQnYNV9IfeAamzml6FoSA7or7vuuqLdpcg9gNl/+Id/cIfVlEkUM6A/QBVAAn/DRgJLATGIsAVEkTzyPffc4+yvvhOAUOzFsjPP0l76GZCCw3YIHaUkhcv53GCf44/YEhsBfghw5xmBt/HnuVfAAv0B+APA5T+rZxivtJ/xLoUPyC5EFQP2AcrgF7TXBwFICUEEqupBv3EPY01EBYGg3CMlEUWE8zcRDvhv/IS2Kopd5dZDNpx2EbUJsUER7+XmMPxBRBjGL8AugB0AlvqZ6HzmBf8S2ScXNeH5ukAw/KUUAQASCuA/PirihEA+bMh/SxECm/M+fJwocWyIb0KEgaBRDLShTOaMt7zlLS5CV2OPiGIAWtpE1LDmFkhUijDGJ6iX3yfMY6gk/PjHP87JZFMm7Ve9uV+pE7CVyhagTwRwORIAz2GXv/3bv80pSTDuFQ0skMwHyhXxTf8h5Q1QCFFLqiyQXP7nf/6nluFZ8CxzKbbgYi756Ec/6v758x91BGhlPZVSDEDkY4895sYUAC/28AkYAjQ1t2vO09qA2g2KKPUcN2oc7wDQhcggohg2xZ6l5iDVV8Qx2oxfosigNaAeY5s60veMV8gv+K5Aa411zdvcKzBUhC58kGchxLziFa9wY0BzlAgAfooF7Tf8jmcdYt/hXxq7Ark1zuLkJ3ya/UUpwo5fJms18w0KGKxllBVf/33ygUBf/kbbIL8QAe8TAIiaJ4Jdl9rHfgYFFF3YgPWc9A6DXfQvBCfay/ykS2QM2V1/FxlH45Y6so5r7vL3CjzDff58rvaqH9U23/5+fUVgRCUHhQjAe/8ixQl7Rvmm5lz/Hq2jUodCWQDSAO8UuK/n+RtqK/iIv4+K21DPykel5vD617/e7WeKjRVsI9l/2s3cDJkTVRGB+yKCxO2oNug9rNus9aizMKeLXMX8lBAA6rpEDFrYyBAAUmbNxVIAnGUDLmVPGOmaNVMKAGTF3fgL0Z9AYjwA3JwAra8AUGMKgMGBnnIwUKh9XmGXjYoCAN+BZM9ICgByVCcpACrsujrcVisBQDLlxX2S7OLkOx4ky3hBG+LzNHsT9lwo0Pz07rvt2Wc326yZ02zlJefZiQvm28DhLiMFAAoALoVEKHVfPAVAmPF8EARXec3rYNxRKGJwAoBLAdDYZL0DDbZq1cO2cePT1t421ZYsXWpnnHmKNbv0iPEUAJH4cE8BoLgRs6HCWqWNL64A8FCYAmCTLb1omV193bXWNnmyDTg1JlIAlFAAYD7OBj1Y7CrmpUMhAFTatrF8n5QaqlUUiBIAgtVvoLfXKWStX/eY+44TTQEwKSTVBH12RKQAIK1BQY76IAVAd9dAGQLAaNFLxrK3lqlbLgVAxhqbpQCw2jZveWbMKgBwdupSAOwIUgBcdOGFNq9UCoAxqADg90i5Hek49qyk6hVaICEAVGioCXZbQgCIdmhCABinDi5QCxCOQ2lkTwXqKkKJnxxkIk3MpcPtyGJY5RegepoL4BGCAgezbDBoE0AXwEUpAoAvJwvACsjHQagkvwFiALQBaPzcwvw30qocmCI1D+ggmVieAdw5//zz3XMchBNJiGQ4h6u6OHzlAJwDZ6Lt/LrE7aL81fydMgH8OMTliwcS/TyP5D9l8BkS58r7Sl0BqmmfgCLsQb3ob8BybCWwPi7Tr3pSNoAgh81EeEMoEHAh4IAoQ4A1gYYC4TjgRu4XNQVyrHNRP2TOARt8iXXVl4NvotN0SM0zAsA4EEeuF6KASAkAq0T1iaSidwsQ53lAHUBW+ogIRX6nXSJPUBaR1shDI42MegK2o66QBUgPIFKEflIGkXKDyRZX4+cai+RoxYfoF0U3A5rzXupHxDdtJCJXObiVasGXC+fd9AuSwsUAFZ8AgK0gAFAeEur4iMAJqUPwk77EHrqoA+UzJvAF2Z70DkQV8g/wCL8gbQV+x6V28d/4FvWXokI9WOLUBXUHiCK6fAl47IhNuWgD0te0CxloX2GDZwDHAbtFQCFCn8hyxqDAUMYV/63oUPpK0te8hzmC9B1+qgr8nfIBgFHAIIpYQJWAXqLFAeSIEOdvEI+YUwCeBCz5wDr2BcyKz3sapxAaAOpEEvqv//ov5+tE+ccJJNgGWzC26DuBUfgI7Yc8IqIR5ZMuhD4EXINwgw8RsQzgpqhgEQLwJcYt8wLPFfNP3k8kLMog8bQclI/yCyAV/kNEPfMfwD5gigBo/BHbMQ5EUmOeIo1APS8AUEhWAqFR4GDu9gkh2A9wnzmbeQWboXgCkQygXfbGNhBtsCNzDL6DTDeR6vQ/nyslBM/gD9iimLT5UNtI+cz1AOtcAmqZ6/AX1jkAZPqOiwhkop2Z07lYKzSOaCPzJOOFNpciJFVTV81PgOP4ouYdlcFayTzJfMX7sTt1hNzI/Mql+YB1FBBV+x1yx2NTypBNNX70821ve5sbR6yZ6mPGIeNI6z9gPZHfjBN+8qwi6elTCCIf+9jHiq7/lAngT31FTKQPKFNkINpH3Zl/t2/f7sYA9mduUPt4J/cwx/gEAOrDGNKlORc7cL/IGqyJrNXM5/7lz9HYgjmSS2sjdWW9Zy5iDpOSAQpLzAf4PxdzI/Vi3kNVhXEgIpH/PspjXWJ+E4lPagL0Mf5Pe9gLYTf6Gjsw/8TJKszB//mf/xkB11kL2aexP8A/ObDVeJQqgfYq/E5fYxvmRanxSPWAtqDMAXGTdsuvlAqFNRFpTuYoiBjsA0mrwaX9GDaBCImqSHxc+7ZnXwKpDP/GRiJfMB6wP+3C/ymXNpGih32Q9pz8hOTL+/Wllp8JAaCa2aj2e0eOAKAUAPeGKQDOs0VnLcwTAEJ4PyAABBnr/WzTpQgAz27dak+QAmDlCptV9xQAOmod5Mi1SvxgZAkAA9YEgOdykoeECv/7cgMEgMDWBUT6VADsbd+109Zv2GAXLD3fZnd0WH/3YUv5krkNDbn877V740QvYSgEgJOsB+Itub0bGqyhQPM975t5AkDldhwqAaAhlwIg66TuXZRiQ9SPBPYODlhMXAUAB0E2NVtff0gAePxpa28NCACnnxUSAByRgjEaXPlxGNpF6VHc8I1PNsHYq0bDpIAAkDFbs/bhKAHg2mutbcpkGxhIm5uvBiEABKSs0lcc8D5SCQCVj8jonYUEALP+vl7rmDHD1q9b51IARAkALSEWHvTMxCMAaBwEY6Gtvc2aIQD4Tqp0ANmUdXcPRgDQeKpyER9qZ47n54oQLNg5FBAAZs6yFStX2IIFJ+TU2Pxmx9ebWk1SjlCTyaQdKa67q9t+DAFgp0cAmDPPstlMLi1JbnUeYwQAf+ZPwP9aPWZiPJ8QACZGP1bbioQAELVYQgCo1oNG+X6BT/wkcpGcuBxKcwDK34pJ+r7pTW8yIka5dKgaP7AYaSUAmZFDaw6qFRVIOwBLlH/cB5N903MwSrsBXAApFCVK5DCHr8VAaAA5Dl456BVZgggsCATKO40NJc0L+EUEKgAR9pFMNQf3lMOBN/WMXwCGHAJTBz9CHWlfCBkAX35+YPULbGQiBv1IPMrg8JyIQAFRAvEpG4IC0exszKgLRAoihRVRLOKAAB/eJcCaZwGEIEwAEHGoTNkA6YBg2FKRaTzHoTj1BnAGpKXfqJ/AQeoHEMEBtuwSJwAgly1pZUBegCCAHfqfsjj0pu6AaKRboC78jT77i7/4C3c4LyCNOqEgQLS88o1LCljt5KAfoE5AqOoKcYSUB7Ve2ASb4TPkigYQF5gCEPXhD3/YgdD5XGuBLL3GKT6GLRnL9J3SHwCoEF1Jff0rrgDAZ/gbZTz//PM58BqAlfoAigH4AbJIOpp3XHHFFQ7gwm6A/JQLaIs9GQvyJY0FQCragjS4yCn0N6AIsuz1IlMAeDEnCHyhXrSFiHAAI/zZj04FQMGejGFyxusLEvUhAh7wVf4O0Ex5+BJlQB5AQhowUAQAUnYQISogn/kA4FRjVBsI5h4AQwA5ES7wBXyfqHfmpWJzA/6BwoOAI+zPOGZ8Uleep42aj+MEAPkC8znzBWORi3fxLIQEQCqANfyP/hcQBeAEi9sH4l73utc52xJhSz3wQQBf/JM5hTHKP1+qn/EIQIdd4iAdPiGiBb6D/TSfAa7j1yJw+IAYdYRYwPwICKhLka3013AoAJQiALgvjaH6iU8AwGeoC/5B+6krtv+jP/ojp8CB7TS+JcUOwQSQlLEj0hbPQ8iiD3Up2jq+NlQzR0EEZLwIaKdPmUOZ7wAVNVfRJimt0E8AhwDCAI2KxqYepJoQ+QWfV9+pTtXuG+hnwGTWYsaLv9YRPQ2wzjyFnbCjZNpZmwBdqSO+x8XY0Z6He4spAPi2I4UFhDqpm/AZICpEFfKqYxNIRdhDkeEQ85gTOQik7owd3sWeAGC72MW6ylyFb4iAwX3Lly935EbmYindqK9pB3MCcz7zgMgCIkfyPPUiqt8nAGhuK0YAePzxx9249i+NY0girBl6Xml6WEshYVI/rZW+khK2YgzjR8xTmlvoE/wufkAFYQeVDeYJ7V2xA+Vg+7iFoo0AACAASURBVFIqPKxp9LUAfdrAXEZ5+DN2EyGFurMOQNJgLkN1ib7E95mjAepZ4/Bd5nrmRc2BIpPQFhRnIG1Idp930ibUIiBt6J2+PVi3qSfjjktjBzIk675/yQbMByjnQLzRRX2Yt/FR6oy/098ib9E+5mP8gzlcqk/yL5EYWD8TBYBqZsza7h1ZAsCD9uCq+woIAO4QNwS6UiGgFADW+YP50SMAVBfhX643RocAADgbSknHCPOZkGyREADK9Vw9Pq+WALDSFpwUJwDE65Evky52e9IqqloLAcCyKcs0BOQSkQB8/y7IrVxQr/EOwBUShNyeO0wBECUAPGIbN26y9rZptmTpksoIALk5MJuL6o6bMFAAqLzH60kA8BVZirlcMQJIQgCoYnDm0iwqBUDQ03ynmDljenECQEuLVtAJTADAhsF6lj+X8vYLcrJsQ0IAqM7dSt8d248FJE0RAHpszeoHbfMW1GJEADh+TBEAeroCBYBdoQLAslABAAKA+94TbkH9OavyWbVeRk7KSSxQmQXiBAD2X/xLtTTbzn177IE1q23H7l3ujO/Syy5zZy6cJ5TCoyp7a3LXaFsgIQBEeyAhAIy2Rw7h/RwkEolF1CZRU1wcZBaTLNUBIbmYOcgnEs0t2LGDjGoP8odQ7aKPIKdLDlSBuhyu/uAHP3AAAZvTweqliGsK1oEu7dSBsw5POdClTKJodTGRA0YjIcwhNPZTRJueE5DDoSwADofdOvAGFADoK3YRHUu0lqIbeRdlABgIaBTAIICPd3EITTQzh8PcpwhhAHEi33w5cUnucjBMpC9+QFkchgPsUgdF5El6XGCyDt052AZwU12oJ2VhK0BgbC+70k5JxPOTA2jIE4B9PIfNeA9t5PAeWyoqjnJ8BQAO6nkekB/yBm0HqAD8AXygfNlF9gUIAKQBAFH+cEBOIj59NQLuV/SefIrDf8BPgCdJxQOOK+9uLb6segKAABLQTvwWoAGQBRv5gIH63/drDvsB5Ol7+QykDsDo+AFTnAAAmEGkPnbhOvXUUx1Rgn5QigAfMAe4IZc8pAjNA7wD0ohk7n2AzLcNbaVNjAU/UhjJZEUc12JLnqUsgCldkGUgwACK6BL4IUln+a+km2kPfksdiSbFz2iTAHk+5zOibyEwAPqpHxk7zD3F5h2fzAIIhoS7JNYpj6hZfF85yEVqoX95FnIT/gERAftDfvGl4/EVwHbGveagYgQAxhtgJ2sAY47xhAw3ZcbHjsY6X96Y63yJacBIAFGNU0mpa5OrOUZpR6grf6PNEJV4XqC13zeoNEgqX3/HbwDbJTWvuYTPNSb5CQgKKYGx6gPhPMeYGCkFAOpVigDgz4XyWchd+Ax+IEII9ccHlCaF8YUvY1/+Tr+hEKC85gJhaxlDPsjNe1jveSd+ziXAE7+S2oR8HfAQkgX+KUUSAEeiorX21CMNAJH/+JRsTD3xXfYCXP478DURo0RKIgUF8z6+Rx8pkrsYAUA+DHiKggNEJpFWAHsB8n2iDu8TGREbcEH6gDxBX2l+Zp4lIj4eYc/9EMtIb+D7OOsaY7sYKUhkDeYz1nMAZdZV+Zk+59laCQCUyXqo1C8iq9EulBFoJ/bXnCr7yqd5/tZbb3VqPtoHYH/2VtgyTghiTmNPJtLY2Wef7SL28Xn6lblOF8+K8AFIzliHJCNwm7rgy+xj4+Qh+g1fR2EI+0nRgz0C6gpa09S38jF+F8kRYieELhE3IV1CgGHe8/dpGgvqX9Z6yJIQN7joJ4hAEA9QMfHbx3shq4ncx++UB2EMu/qEDerFe7V/UjnYnnvpI+zk2yIhANQye1b/bEIAGAw+C8G1OgYIJgSA6n104jxxhBEAHKhSbvCU+3ys934UJooQAFwKgBbrRQHg3pAA0DrNlpy/JJ8CIEv0chEFgAjgNowEgKzZmjVDSwGQEACG3zeD85OEACCCYN7ilRIA+pMUAPVw04QAUA8rJmUkFqiLBXwCgNSX0iUIAOAxCQGgLmYf9UISAkC0CxICwKi7ZHUVECAIaM7BPJcvfV2qNKJqARgFAo8VAgAHaEjAcxisA1UOjQGXOByOA6C0T8DaO9/5ThfxJVCJ+4kS5BCV8vg7h/gc/gMg8i6BeICYRAwD2PjR6sojrkgu3ofNAPyJ4NTfOdDmsFgRkTog5uAfAEB14n1IBhP1S70VUe33E3+nHhw0Uz7gGuCi7AEICpBJhBjl0jaVQ5sAnpFApy7YiwN3wDIOsinDzy2u9vJODqeJGqeO2InnAbJZ7ARs+s9KNcEH5ojmI2pU6gj8JCpOcuY6wKYugCDYULbBBtwP2QBJcw7rKVuKFgLQsD8RdryLdgoog7yAbVVHH6CVffkMoIsDc8BOKUvwk9y7knaubhTm76Z92AXgDeBBwBlAB9HZ+CSH9IA7tNsHHgS8UhpjmehLkXggcCCL7gMk3BcnAPgRpowjngGUwmYAE4Aifn8BdmNnQC3qim0AI0gjQp8rt7si8P0IVY0F7sU/eQfgNpGZRJv6RIeh2hNgHYBEkd/4PCk7pD4hUgflC+SnDfg97UXKG5/GLtzL/AC4KIKKQD2exwZE6gJ4yraMMyJTKZNLSgACtiiT5xg7AsqwG1HLqIKgtiBCEZHAjF1/rtXYpR9IlwFIxIXd+QwCAuCcVADiBAABkCIO8D4iV5VGQznm9U6Rf5gjGNvYlbJRKFGuan+M+2CS34eQc/BP+lj3EMEqgEt+yDhjrhSYx5yCAg3kjPiltmEv2o6vUg79jY8K3KK+3AsgN9oEANRpRHqg/yFVQJ4BuNV48gFsRf3yGUAkJCali2BsQxTD3+p1oUQAwUdzLPUD2NU+Qeun9gEiT2ld4H6IUQJQIWOwnqh/h0oUVF8rV73GDusQexPsoDVHxAt/Dfbfy3hF3YO1T7amT0oRAPiM/RIqCFpTAXsZD6wDWk/iRDL1Hffg67zTv1BvYK/iX+wJmPsFErM2QKqDsKC1QW2PkylE2GIsQE6AACbChvYy9SAAMI4ZzyIYUq/Pf/7zdu2117qmaM1hPvWVXbAPYxFfAfCGAMHn2I/5D9IPv/skAOYHiEpKU0IfAGBrHtQ6o59SLGKMsLYwb2FTkf4A5CFEipCgPtPaj7IAewJ8iHmNuZR0DL6tfWl+EaS+8IUv2E033ZRT0GENZS1gL0Q9mJtEENWa6M+brDmQbCCY6KIu7DN10UZsqjZJBQKboVCECgz1VJ38empepw6MTcYp6hRcCQGgXrNn9eUcSQQASzVYqiFl6Uw62C+F2GMUwvMk1cPoWiRk81eDG7vBHJENvk+lGiw9kI6MUc0hmvcLvq8irT2kK4x09OqEOkJ/qJbw+Lp11nvgoC0+Y6Gl+pQCQAoAhcT5jKEBkKQAGFJXVP1QOQJAp93zwP22ffdum9ox3S5ZWU4BIBr9PRYUAIIUHmFIZU6NYLyD/JV3tNv7oYrAuCJwoKnF+vpStureh23jxqetrXWqLT1/qZ1+5inW0tJslm0sJABEwuTD1B0liBRDUwCY6fJgu7BXRwBYG6YAeNqWXrTMrr7uWmub3G4D6bShGECeAc1WrjbhLwkBoHK/GOqdCQEgtFxO6z2qGhIoAIQpAKQYFFEAgAAQEK2H+t1vqH03oZ5LCAATqjuTxoxvC4gAwHeTQB3NLJ0KFQD27rEH1q62nbsCBYCEADC++9qvfUIAiPZlQgAYZ76tw0EAQg4oiwHkfpN04A2QRVQl8qn+ocpob+qoP8AOwJei0ZCyJhJUYFN8AFNnDkcBvZSTlnuIQuNQns91YEr7yXMLOKvyAc2Qrwf8VfSgABHZU3ZRtDGHwICFvE8ADgAaoDaHuhyiUz6H00S4UQ7PnnLKKQ7kI8ctB+XFIgB1iOu+GzY0uCg/opb9vkWtgPbF+5vIf+5FSl6AOdG+SIFzb7GITWzHQTwAuqJRuRfSBeQDXXqX/864vwDosEBSDjbCNkSfY3Paqohj7IMkLlGCXAKEqAvRjjwTj/pXPXgnpAAiOAHt+Z33AEIAOIoA48vlU5ai7bELaQ6QuFdUHfXCpkTP13JRHuAfB/3IsnM4jx1oK2QH33YCtnwChNqsyF0BPrQVdYRiFxGwyuPO5wJX6Is4SCWfUAQk9rr++utzNgN8xD8V9S3SjcYFtta4AYTh7/QFYAcAt6JTifCGYFHrJVKPxhhANwAQgIzq5Evk8z6ffAKpByCeOgMU4uOoK/i+rP+GGITcP+oSAjghszDO49HYIrJwn8Bw2R4fhhABsFXu4FpjHWBQ6Q58mzH+AOPwT6WDwF8Y+6Q20XzO3EU/QLbR+Cs1fkg7gOKFyA+AdSKnSEVByjAar/44x5YQFiAVITUuW0FagTziE2+IziUlhA4MqCdzLRtpH1CMz2N+/1A+5SqlA+/nHWOBAADgI5IOUcwA1+RKH2wdpW34CH3OeAMsVAoQ1FboG63rtY4ffIHxzLiBQEFENOM9vobyfhG/tFbi88xjjGV8BZAW1QatqbXUTT4CyMq6KQl5/o4NIQH466A/9/vvFeDLXHvjjTdGwFLAZoB2SCf++sI4FzgL2EoZkCSILi93aR1hjmVuwp6a87A15Bv/Isqf+7g0b2p98wHjUu9VvbEJ6XmkysG4pzz2BqTg0KWIdtoN2K1xhG+y34unABCozv5Kcwm2VxqeeMqZeD2Vgx4fY48BIC0SAL7M2iSgG/8jjY9/MX8w52ru1Gci0tFGX+EFQpdPALjllltcv9FO7vXJBpTF3IkPa45in0xkvuajAiAxBCMZw0rvwb4FkgSqHlzMvz6xSn0iBQ18GLvgGxA9tSZB/IA4gk1FeED5gnUSu8m3SK2Dak8lF8/Rb6SXoN9YAxICQCWWG557jjQCAFbMpDPO5xzhM0t+2C7ny5lM1pqbW6y5qTnIfQ0+lslaY0imZOw1NTY5YGygfyAkEmStqbHR/S2YE5qsr68/t54KEC1FBKiqV12OdVcrs0EJAIds8ekLLdUPASBsh3DZiHIeMGVCAKiqD2q6uQwBoBMCwAO2fY9PADjReg4ftuZJLQHZJEj6Hl4x6soopwCgUq6OwcgJ6xj9Gae9VJewoCbj1+nhMEF0ronRFgXjKSABgJSLAHDvKhQAnra2tqm2ZOlSpwDQMqnJEQB8G0QVQoj8921Z2ITqCQANNrNDBIAAORicABD4rPBXV9eEAFAnXypfTEIA8Ke7wjllRseMSKogpQYInmqwA/s73bpe8orMp+X744i9IyEAHLFdnzR87Fkgtx6HxEClAGhoabZdYQoACACz586xyy69zI5PUgCMvU4cQo0SAkDUaAkBYAhONJqPcODLYSIgFZGS5QgA1JUDSA4tAWaIoh5LBADqB3jGobmibjlgB7QC8PGjl7mXzwBZAeqIMscWHPgDUBGpSMSif3E4S2Qb0VKKwCMXNSAeNlGEr3L7SgFAIK0mDMp873vf62SKiVgHNCTVwDe/+U1XJw7DiP7i0BegS0AuagCkChCIFW+P6qp+FNBIRBr9C/AJuA9AjopB/MC7WgKAIhMpj7QCSh1B1CJR+L6kcSUEAHxJUaMCbSE90D+Af74MPZHYAND+hfQthAVFKscJCyIx0I+AZwAgilwkuppDd/wEnxAYEhxGBoeU6tdiAF084nMo41qgDmA9h/IC2vEDIuNLkSdoD/WlfpTxqU99yoEOPgEAsKTY5RMA5NOAz4wjRSfznHzNB7EYC8jU6zmk+/FPbKHIVL3TB70FMvA36guwDtilcgBlIDzEFQuqtSlACGNTUWL8hFQDcYR38btsHB/nAlGlekFd+W/NK9wvEgb/7RMARCIpRQDwxyk+S3SuLgg4gNy+Eku5A2vqwVxz+eWXO8BW/YbfAMZhR8oQiQUCAJHc+Dl9xd+JEuZvAsLc4WEstQt1fOtb32oAZ1INoK8gE1CGCEDlgD/uZe6jb5T7G7l4ReRja+YpIvelwEAbAZABW7n8iNZSBADmAcpH8QPwj3mdeUUy2aOtAOATABiHSJLT7+XmdQGSRKlrnmAciQBQCThcyViC/AKQyRqFjckHDuFDfV2sDH8eJKIdYpTm8te//vXu92JEskrq44851kUk5hlj2pOQbgMQnf4tpvgT92dF5dMeyE7I8msNK0YA4P0oGqB4IeUg1iUAcKW58cliGnNa9/1+pZ7UX8A5ZfN+CItc1AlQnPuYq7CrVAmk8FFuftRegrmBVBrYikvKHbUSACiPcas89/QrkeoiLZTrU43hbdu2ubWX/YdUdZhnSI2A7QCq8WlIqv7FGg4podgcLl/RWsTz9DH+rIt1QMQNpSnwyxcBQOsfpIjBCADUFZCeeUtzEqRA9sqoRGgN8ceI9ha0QSk/6G9UcFD4AJTXvA0xAzKfFDaYD1EMkZIC4wxSIwQp7UcH6wPsz0UdUPuAXJIQAMp57fB9fiQRAPohjWXS1tLckk/b41StgpRgAWHbXDQ/F6A+OWIB/ZkjIAIQTTgwkLZMJh2m6uLerLVPnmwZImZTpB1rs57ubuN9bhynUgX7msEIdyV7u1oCAAoAKeTFgyghroL1KAQsC+qTanAQ7vZdO239hg12wdLzbXZHh/V3H7aUh4HCSFAE0vB56UQpuRICwIO2fc8um9oxwy5ZucIWnFSMAFBcPWK0FQDopZwCQJijO+g5HAZ2QphrOezOQNjceeX46eAIEBaG3qn+DVnLZIn8D/JjA843Nk5yCgAiALS2TbOlS4MUAAEBgPEZ2sGN7zipY3D1hPoSADZ5CgCTQwWAoD4B4EA9EwLASDprQgDwrF2gAmA2eUq7d0OojpP7S4N1d/W4Nb34JSbLOJp/RtL5/HclBIDRsnzy3sQCBRbwCQBMbzkCwKRm27V3jz24ZrXtQAEAAsBll9nxxx7nvsMrUC4x6fi0QEIAiPZbQgAYZ37MoSgT0UQhADAgAdM5GPblU4nuA5j0JbvpKh2SIkPO5wLdJEPug33cj62I+OdQlovykEknug5AQgQADqgUhea+qoV56wUAcDCP5C3RxBzic4AOgAAAwMEX5QBkE83pyxLfeeedLr9ruUuHz0TNCQjRl1kdJsejiymzWgIAZfAMwBCH+Go/kcdIr/sy7pUQACgPEgR5nam3wEnAaw7vfRAZFQZAYv8CQANI0yF2MUKLSABE9qFcEL8gYkDO4KBdtoofBFCG8v0CHNQCaPH+eD2JAMRX8C+/7FLtUQQw9wI24O+kNxC4hO0gFRQ76ASEQgGAMvBbfvI7Ua5x/1dd8F+UCoi+ZJwJ+IX0gf19cJb2xRUUBK6rnxhDgNeSpEe+mMPwUgoX5fxfnwOiAMaIzKFoUOYHSAfUlWh11d8HknhGYwQ7aOyWAptRMKBcgGsRLwBseH8pcohIPox/gTFEijIXibSg+cP/Waz91AtwFSBH91IPon8Bv/1LwKwiu2knJCnIEf4YK/YeIoYFVNA/kItQqBDoHO97vwy1kXohmQ6BjDlVigH0l1KGSA2E56X+AUAFUSGuTlCqTzSf49NXXXWVm6tFkqHvUTyo5wUgB6goyXvIYZBxNMY19zB2mF+Y79XP3EdEu3ytHAmAMiFHkUZAyhxImqNkMlgfVNveYlL2aoe/pjCmlfaDz1EhYR4SwMl7Ac7xUerrA43V1Eltg9AmMFT9zJrDWs5VKQlCUvSA1qjWKGq8FAEAEh6peUQcg9QAWVBzmuYNEWjUfurof+Gj/YDCgPD8N36JzbAR1+7dux0BkPlEhDQUgkhDIrC63LqjcUIbqbMk5KkHflZrCgBIW5C+NN9Rb1SNSLVSyVVqXvRVQFSO1pBi5cYJR9hTcze+JjUKSG3+hS/K3txXSgGAZ/i8HAGA55m72T/oQjWAtAE+0K/0FCKI8Fk8TQv+y16P+Zv5EQUayn7Xu97lxhnPst6gRiTiHIcL7BG5yvmG6ie/Zd5SCgoRjFCVYW9X6ViqpM+Te0pb4EgiAABU42fMRayDa9estT27druofVRAXvGK37I5c+Y638Pf+4mgb2x0n7Fn2LZtuwP6Z82c7Qx6qPOgzZs71w4dOmh9/X22du1DjqS4+LzzHPhPGYD/XAXAXhGiY1k/TQgAZU00tm84EgkAIfgvqD8mJ+8DysEtYxyMKwDC/PoWEgBSja3W158nALS1TbMlIgC0NIWKDgGJpug8USZ7Qu0EgKytWRumANhUjAAQzl8JAWBUppaEABCaPQb+59fTAPR3v+dSZwSDxgH/2YYYASA+v8R+TxQBivt5QgAYlfGfvDSxQDELaDrMuJRDeQJAqqXZdu7bYw+uXm07d+dTACQEgInhRwkBINqPCQFgnPm1pKnjKQD8qDS/Sfr7WE0BQIQnEfxE7gNoUV/AVCKiAEp8AoAGLwegRKwTxaeDbEAEJKP9CGjswGEroAN244CVMj7ykY+43NWKHORvcQKAFAAk90tZgPPkt9ZhN4dVirbkfg76/Ug6ZHgBzYgCLHXFgTBFKfqAOAdq1EPSxn5Z1RIAeJZ8swDMvEPABCA+8t3VEgCo2y9+8QuX11ZRbXyZIDKZPo0rAEAAkJQ8NsN+AIg6sI7bQ19UOHAH/Fi2bJkjbvA7dcVfFM0IuEYb+AkYzk8BMQKKuZe+ptx6gW6STceWyhOMnZW33gflOdTcvn27U3cA8AcgFZiv/qBeg6UAAGSAjCLgl3YCvnLQGicACNTCf3gf0eoC1bENgCegloBefFtgjMgUGmMiONBG+u2Tn/xkDmTns3h06lCmVurJGEKGXL5AG6gDv9NGpOhRfYDYgx9DPtCl+VFsTYEq2EqgjcodCgGA6Hx8kProXfg0ygqAxMwJ/kFUuUg1ov8BuukTybKLFIOfE62sFACMKQFHkI8Yx6QWKRX5Tz04qEcqGpKVQFf6jfmP+pZLAUAdmMfwK+ZjAEQi/HmO8gDKBOpSPz8NBHVlbmD+q4YAoLkAOW3SDKiOEF9GWwEAvxfpBQAOcgO+r/mlWH/7RCoipOkTrcsiSND35VQYqhlP2FAqI34ed8rA1wCr6VtIYKSD4N8999wTaQf9i18jt1/LJdAYUphk6vEH9iT4OvMZa6uLEm0kp+vgl+ZtItCV2od34NOst0rtIyUQSHmArJTPvECUPoopkAKlZuGTaHwCAP1JeexJ6PcPfOADLtKbsikPcBflFi7GB2MN29KXfA6wzDPFAPJirfQJN6hDiDzD+xgHtRIAAP8hTdC3/EOiH/USKYv463+x+vmguP+5UgPEn1G6DP0de8aj/2mz/BF1DPqQ/civfvWrAoCfdBSooXDViwDAng6VEsYp/sHekn6jz7AHY5N/spmfloFnaCPkEv5BUCQFFGOO8fWmN73JjR+BohC7mEME2OM/KDBUA9hrb6h9nNYb+gY1g4QAUG4Gqd/no04AQC7fOUBwkJ+SgHjswDmIMg8AVEW8pFMN9uzWrfbEpqds+coVNmv2HLeX5j7nn+724Kd+P9xz2Nra2xz4j7LK7FmzHIgPiWjq1Gn2h3/4RzZ79hzr6ux00uszpk+3eUcf7dKRkP7i5JNfYssvucTNjRClKItc3j3dPfalf/6STW5vd+Nbak/FSM/+/qpcTxZ8n3B4nKTBQ0WoBrOBEMd4fN066z0QpgDIKQCEguwNhXmQC1MAhIhjogBQrmuG8HkNBICWFmtASWIQgGqkFAAaAfEzzW60Zoh2J/I99L9CBYA8ASDA52L55CMC3nn7DMG4I/NIVQSAlKVQAHAEgEeDFACtU23J+WEKgJbG8gSAMq3SnFhp45kHoykAEgJApbYbjfviBADq0N/XZx0zptuGdevs9ttus7179tiVV7zSbrzhBmtlnnAVDTyD7818T9b3g/j5ytDapEj7rK1ds9oeWvuQdXb22LmLFtvChYss3c9622QNDSnLZFB8KsNiCSvhzm2yWWtqanSpd3JXkch/2YX7ncJNLszfIwSQgqPBJ+ANPr+k0xlLNUS/v5U7/xia/cbhU6UIAE0p6+ntsTWrH3TfHznLWoFyzYITLMUeIia/EP+9VkvkXKNEQSg14Us9Xd0uwG3Xzp3W3tpmyy680ObNnecUntx+LNyCikMyDlaiWk2XPD+OLZAQAMZx59VQ9YQAEDVeQgCowZlG41FF/yiSS3UQSBffcCk6jkgjIo39A5WxsjmjTcii6mCXNnEABMCCvDwbcA5XqTuHvkRYQYBQjl0OZokUBRiMX5AKXv3qV+cOXCXfr4NdEQYk0a/fBarxUyCi5PP9d2BT1AS4B+ASCVrlTwbsefTRR3NR0T6gqTKKbfD8fim34StHACgWOcNBHFGQIkTQZqSjlYfZb1+59/M5kW4A7mxgBSAANBAhi80E4EqKXBG9gLcAoETLUQcBYP47fQIA/42kMBGAHLzqXSJyCNgWqQHpa9Im0D/8A+zgM8rBlzjILyfJXG6MlwJE+DsAMZLLRJVzAAp4AwgP6QXAxG2cOWD1NvlxBYD4+7mfsQwBQGAKEcSMFYFq8f5TewEb6fdarjhAJNAaX0JqGdnqWi590cZXfLWIuJ30DnwJVQMi05kTsI38i7Kk9qB6BjK1wZfjoRAAsCHEFs091AuQG2KFQD71q2+HUnMth+AQMEhHIL9F6eATn/hEmFc3mPPoN+ZI+Qf+zNgRGFTK5gC7mp+on9IAcL9k3vlvAa8+gUp1jvunD9IC1OF/XERzv//9788BcxB7AKQAUEvVsxjhhzrQXwBnALxjjQAgIJkUKqgS4PuKBi7WD/68T65xyD9aU0jFQDoWf/6rZfzwLO8TuYMxALjI2GQughAHAQkQEv+XH9OntMFFXTY25oh0AjBrqZMAe6ldaD7iPfgH/l/Oj/33i1AAGUf7ABEAlHpG+yQAXaKuWS/4G/YQOMt4kxJDMQKA3inAWnsn32dR70AFgAsSFikN/Hkd4gH7EhEKy9lRvo/P00fMK1pDmddqJQCQNol5Q+sg/B80AAAAIABJREFU6QBQ1ag0+rxc/fW5bCRFI/0dG7JPgDhEXz355JPODwH+tSZSF/WLxpaIBNhaUe/1IABQT/oHm/hEKggR1MdXSijVdu1vpDDk3wcxkr0VF+Oe8a8xStuY41BP0hfTSuyrPQf3otwAIYuy8J2EAFCJBet3z+gRABbbojMX2kB/X9UEAFoP4JhuaLAt26ojAADUA9rzveb73/ueXXLxyx2Bi/3td7/7Pbto2cW26NxF9oP//IHt+/8VMKZOmWbLVyy3A/sPuHmSPTmkJoAVCGfTZ0y30049zSnaffmWL9vBgwccoYD5HHUjSF13//SntmH9ereOnXHmGXbxRRfbU5s22S9+scG6u7pt1uzZtmL5cqcuQPqVp5/eZPOPnm/LLrrIlaX5OPgPl+g9J7XOuAMTLk4ASIcpAATBZF2KAh+QUQRRsFfyciwnBID6DbJcSUMhAJzkiCjNAHsN0GMkOx8W6iEgI00AsJAAAAmgFAEgoOv40tyFBIC8oUOJ+WGwfN2KrCYFgKWssUkpAAICQGvbVEcidSkAWgQ25qOQg/GZv8pDp9VBVYUEALM1a0IFgKeTFAB185M6FeQTADT9s47M7Jhh6x9bZ191BIDdE4IAkA7TXqK6k2pscOo7kJ5oL0BtEACQdml8SMvDGtvV3W2zZs4Kz4Wz1tjUaJ2HDtlAOlCXnDSp1Z1jpQcGXAqfpsZm95y+N0qJMfiJ4k/zoD03Vs6c6+RelRdTQABwtAtrdASAbluzenWUAHDCCa4PBbDrReXOYyuvUHBntQQAzqna2/IEAMskBIBqbZ7cP/oWSFIAjH4fjEYNEgJA1OoJAWA0vLAO7+TQD7CLA1SBY5JzVx57XoPDs/HjkBewYqwSAGgPADRgMvWnTcjffuYzn8ltOEUAINqfSCs2qESscMCP9GmxA2ERABT9yiE6B7UcsCtyHDvp82Jd4wNh8ZQEgBoAONgZKfrvf//7DoAEeOCwlwN7LtndbbqqkK8st+GrlQBAfbD3cBEAFDlH39xwww325S9/OQfQki+XiF78Vofv5drLfUTWEVVJBKgPWKqc4AtPXt2AezjQR575wx/+sDvw53eBRLUMR0V9K8IZn6JNRBQC/LNh1lXMx/BD6oKdKEsXPk0KgGIR/YA2qAZgU9qJnDsR88WiiOV3vJsIbYDkOLnF/90diGazObCMz3yQ0Acf4n5Nu5ljar2kPAA4Ss55RUzTXtVV0ZgC9UT+AHQmUpx+hvChi3r76hr8vRYCgEDS4SYAaG6CHEX/CZBC6YLo6XLAaZwAoDEiAkw5BQDaKcl15rR4hDZjkKh/6kEkLbLlmofpC9Yn5sNKCQACoCkDcgHtVjoBfAsWej2valMAAMpqPEAAAKQoB+76BADmINYEPYMUPeuHyCq1to05RISqW265xUVpEikM4MKllCGKNPfBfnwBQpQUVhhbgK233nprbh9Rbf1ou+ZGSEpKd6FyiD6vhQAAwCoiC0oTgMooVoh0UIwAoPmWOtB+kYNE9pMKiuo4GLkDdYFvf/vbbr6EDEhaFP8SAaASZQM9p3UJchCAmfqKvqsXAYD68G84CAD+Gq49G8QT5nP2ocznkODkj/SR9kUih9Cn6kf2hFrH8GlIKaX2URAwlTaB9pVLAUA52EAEAL/u2uthf61J1M8niWodkqqRv/embNLJQFjlwgYQOvyLsQUBoBIChtZmv44JAaDaGam+948OAaDXLj7nvJAAgAJAPkq4EgUALDBUAgDrc3tbuz308EOOAPC6a15nK1essBde2O/SXRx33PGOBPrzn/3c+vr7HTi2fPkKI0UbxOPjjzvOpUljb9vd02P79u51RJvfufxyB/I/s/nXLv3Rk0884fZ67C0g/bImbd221Z7d8qxde9119sgjD9tzzz3nyAMoo521cKFt2vSU3XvvfXbySSfZ5i2bra2t3Uht5vZQOYA+gATzkdYuqLpCAoBZEBCZhxWjBAB9luUF7q7tu3ba+g0b7IKl59vsjg7r7z5sqTCXeziJufeXByrr67fjs7RqCQArbcFJPgEA8BxjCyTWuAmsMVYJAHkSgKtlya4jZjmIWx7DVwEBwKsvUrzZjFNECP6HWtDgKQDiLY2crVQ0rupJAHjall60zK6+7lprm9xuA+l07qwnABzC/gmb7CuyFOsxP5pWn+dU2kNXSOaNwX09TgDg7kABoMM2PPbYhCIAyBIA/O3tbQ48hpjHd3BAfBQTX/ayc2zatKnu7BNCFLEQAwPpUGk169LyoMID2M8zRH+T4gc79vX1W1NTs0cUb8oFWLCHD85mWCDzY9pfZ53LVnH2OYZnseqrVpYAsCZPAFiBAsDxlmqkf9KRd5U7H622YrUSALKZTKgrFayfiQJAtT2Q3D8aFogTANgSphvMSAGwa98ee2DNatu5a5fNnjvH4WxJCoDR6KX6vzMhAERtmhAA6u9jw1qiL0+L1CjRl4qcUgSpDzbj8IBoH/3oR91Bsg+iDWtFqyhcEX0CYyRzzaGR5GkVocfBMdHmHLzRFtpMjl9krf0IXL1eBAAf6NBn/t8qVQDwcwJTDoA2EenUA3ADkCNOAPD7I/dFrsKNcLENn7+JLkcAKPYF2VcA4PN6EQC2bNmSy5ksBYA4AYAoIIEhSJ8D8nFJjaCc2/htJwoJgAXQhwN8wK84yC7wUQAx5RMRDUAPQFnrRf9IIhgSC4f5ikJFYprLB9ABn2gDKS6IjAYgwH9IZ0G0s8g8yPhySBoHBvjcj+JkTBN1jVR6MZBVoIFPABiszXqf77NxdZG4T8rm9CXR8UO9fLKC0irwxZIxTGQXB8EoKGgOFNhCHyv9AnWhr2fPnm2f+9znnIKIVAtkH9VfBADkp8Vkh7TBAXQpSWYpAIwWAUBzI6QPXyGhlM3jBAD/Pvkaf6tUASD+HtKe3HTTTc5vUS6AsOUTAJgTBrvivjTeCACAGdUcagB2IyHPM4CGSJozZrQxHerY8Z9jLnz729/ulCmUrkCqBYqoxt/pJ+bA0047zZFlrr/+eicPD6lDYDgEjFoIAP5+ZbgIAJpfKyEAYHNflt4fA+VsL5sI9OV+vhyKlALZgvnGv4ZCABBhgvmJ/mFM8E7GPod5HOTp0r2sFRAoRbhAShI/Y53xL60dI0UAwGbMw6iDMM/K3vJDX4UI8gl7vhe/+MVO0QX1HghrtENrEAQA5j6uYnsjlLFEAKBsCCKoX2juLzZWfQKA1jIpZ7F2sMbGFSJkUxF5qJ9PRtTnkEAhAPB+yEOs9/5VDQGA5+IEPAgArIkiJiQKAOVGcX0/P9IJANe+7lpbfN5i27//BfuXf/myveQlp9r5S8+3++6/343Zn/305454e/nlr3QEgNNOO9WNa8gw7JdRA4Hgwxq46t5VDlwHtGfM/OAH/2nXXPM659uMnd/85lkH+vM33rdq1b0uGu2EBQvs5S+/2O78nztt3fr1Lg3YLzZscKSB99x8s+vwhABQX78fndISAkBCAJhmS5YuCRUAmgrcMCEAjM7IHKtvPdIIACnU20gn19LkzpRYc5GThxSAMs65ixbZ7732tZZJp62f+5pacukMGTsQB7q7uww1AZfmr6EhCMhKpay5ibSHpCoMCAPp9EAuJSH939vbZ42NjMmEAFA4MfkqLsGnUQWAhAAwVueQpF4TzwIJAWDi9WklLUoIAFErJQSASrxmDN2jnOpUiUNcwEYAGICrYnKlHOgTRSGAa6wRAAD4BDoS0QoYyu+KeqNdREPzN9oH6MsBEptVERqIcOTwXwQIv7viKQAAXQGnOWSG4apocQASRcXyvA77FXHM35CzjUdkc3iM1D+MWqIlpQDA7/ydw2s20Ni/nAqAvrz6B9v+fxcDyWshAFAfyT4jp1xrCgBkfBUtKQKADs6pO3mXlU+atgKWE7kuG5ciOxSL1BdpRH3NYR+HhgAkHIJLdl8kEepBXyuqj4NzwFGAEh8YrgbM04E8beMgmMN9QA58iTLxLy4kT4n8A9zgZ0dHh82fP999wSIyl7QURALjPxrD5FWnDXGbFCMAkGoB8LVaAgBloaShC1up/7CX+s4nMMSnQtquCFzkr/H5ai+1kfoI0FKf6yf9DcGDXLNIKZNPnENhom7jUZu0A3/g75ASIJqIBED5KnPHjh0ufQB9IECf+RQ5WvourvZBu+IEAP7GF21FdmqMx/3I/93vJ6UAwG8EnCsFgAgO/F0pAKgTtmB8+X1XyuYiALgvnNms83eIVpCoUKcgJQDjgqhxLhEvVF9fAYA5LZ6nHqIK8waf3XzzzQUKANUSAPRe2qgUAPI/FABQmajnVasCAL5VzcVahr9ofWHcoxxTLwLAXXfd5SIs8UOf9MQcgzIG5BbmHuaiefPmRVQyqAPgC3My0deMC6UAKDa3VNLuUgQA2o9vsZ5Diqjm8lMAsBeQigVtIn98MQUAgCaNL/wI4qTmAT+NiYBUf07xFQDi8zEA/Ste8QpXfWTtS6UA0LvLRXr7dsb+Rx99tNvnDAcBgDJRw6l3CgDfRqxNH//4x13aBfYqWjMhnSxbtszOPvtsR2gAKIeEQl+KjMTeEIIF6kQiPkEghKiiK06urJYAQF2VAkDgP2MUBZn/j703j5Lrus57v5p6bkyNGSQxkQBIAiBBgAQ4WSRADZQoS7LzZFN/xFkvccgVOy9xlrOysuKVlcT+I8vJXxmdKM+SrJdYsf0UObJiP5sUKVIC0ABIAiRIECSIgZjnqeeaXn7n3l116nZVV1dP6Abu5QK7u+oO5+xzzj7nnu/b38b+tH01BQCuMyIIfcYIAFEFAOsf+DDAy+XLl5dSEHFdowQA6u0TDWICQCOeY+LPnVoCwG7teuNNFfs8BYAcKQDKm8uBAkAga+/HlQdR5mUAdawKAKwPGKMQjr7//37fpQBgvBBpuHPnLrfWBdj/8as/1td+4RecAkB7W7u+9gtf0zf/8zddeoA1993n0gUg78+BlP/Xv/5Lbj0+lB108yGKbnyO3P+rP/6xli5dopUrVuq//9Ef6W//6q9qXleXW3OfOH5chz/6yBGGzpw+rQ8Pf+gUB2z9xvzAERMAJr7vT/0d70wCQDQFQG27zwAFAKdWEtYgjIr361NQIYj+dzv0CSWjCgAts7Tt8YAAAMgZPWoRAGpFygcJFUavmsD9u+Z1OeKRCOIo+ikAaikAJDyp7cBbB0dCxTqBINEI3WhJYwWAkb1QaW+B2S9M/RcoAMzVgf2kAPiWLl+6pC+/8EW9/NJLamluDtsqmC1ZA7LvYHsh0f2/sfnAclqPPd27tXfPXvX09GvL5se0ceNm5bN0rXS4Tsz5g6Xu4wDum5oyymWz+k//+ffcuvlXfuWvq6OzwxGV93R3OwItEv9HjnziyHsXLlx0ymKQ6FANgDB77fp1bVi/3u1p8Y4W7O0h/z/kovyff/4Lrnzsl6AMgJpnsGdbOZ5iBQAb6tGRGmicBCkA+itTAFQoACCxX7622h5p3U4xwgnjVQAgBcCwqP/QxY/eq46nBvG1sQUat4BPAOBq3of4l6imAPDcZ51yGfsR0QDQxp8cX3ErLRATACqtHxMAbmVvnKBnExUP0ExORX6nk7Mpw6YIG684LQOgq0UUT1Axxnwby3tLuQE+iQ6xTU5AY6JM+Rtg9V/8i3/hNpRZ2AI6kQMYOXQ2YKuBFABQAAwm948dALv5zKK3fJCfe4wULUYlo+CzXQMo92//7b8tRV0Cuhw+fNjJKlvKgSio6L+w2u8spPnHuQaK+hLC/iKwHgGgGqANYYKNdw4DnIleBBjBxo0cvBgh6QuwhI3NwSIF/qu/+qsl8ILykwKADXx7JnneOa8a8aH0ihwSPbjGNvUM2Irmo/fLTfQkbU8EJiAbdjIZbMpCZCyKDUgGR4kZjZAADETCdow/kzOmvC+++GKJ8ODXxy+npRD4D//hP+i3fuu3XN+i7bEnL1fVDksBYMCoEQCqRa37/RkfwXgBHOfADoyFaFQi9jDQiXPMZ3Avk3T2y2XKG/XArVr9qt71taLxuR+gCrm36UcQQBgzBtpwHeASZAEUATh4Fv+wHQQA/CQgvPVJSBfYIzrGrez4GuxvgB42+fM//3MHVPFZNcJGtL1NsYDPidKGhGA+GjUXxiLPYCwaUGoEACNbANQCdplf8EkU/vPYjGcTnJ/ci2cDouNnuVd0QRv1fYxpS5eB3bALpAG3aA5BZtsUITr3H/7Df+jKRL/mWSi4AIJZ6oHR+BbGEHVnPKDsYm3zpS99yYGVE3mMlwAwGgUAv09AmIAAYH4S3/RLv/RLVdN3jLaeNi7px6ib4PewGW3A/P/yyy87BSDasR5BxezBnEVfHG8KAOsn/KQvbNq0yVWLvke5If2RQ9oIfVGCSTUb0Ae5FlUQCBj0LYBXwFB8JgQrS/fB9aRpoN/Y2GFNAXnGn4vNLrXGkc0J0bnB94nMq8hfY3dLx8R8ZzneDTQeqV1tPsH2+CLAafO53JP1xHgUAADXiAoywBriEu0ylsMn5lmaENrB+jbAPeQInsX3nE/ZUash7cVI87et/4jgx0ear4EUZCkAKHPU37JW9BUAmO98BYBoPeknrNv+43/8jyUCKeQQUjsFUU7BfOH7RVs3VrOZpZeyfm9zIvdg/YE9qA/3g3RFKqN/9I/+kSOXml+t1xbM35QN0BWymqXMwkaxAkA9603s91NHAEi7tVpAABjQz23aos0bNiqXjRAAQkCJzWX/8AkAfOMIAMmEjp85rUMffaTtO7Zr/oKFwRoeofQE4JRjQruf9neOPL+ZtANPAPmvX7/hIgMZ46wpWGvs27tPf/XKX2nNmrW6euWqm4MY77//rd/X9WvX9cSTT7j3VcZGK+nSBgYcgMCaHZUnVEuI9ude3JM5sqWlVfPnd+n06TNujsPHkjKgta1N169fcz6e6MNX/uqv3HtCR2enIw08/3w5JQvpwV2O8GJZKN3qhfwnO9kH9+/X4LWb2vrARiWy+ZKsbWDNYnB9aFsHUZqdSsYOwB2T9XcpAA4c0BOPkwKgS/mBoYoUAO7sUUmVT2y/nZl3G04AsBQMSLde7+nRT3bu1NmLF9U5b66eeW67Vq6+V/2Dg8pYmrmgU4fVD4G48E/bFG4EuIjOP0aoR/3t1Vde0YkTxzS/a5Z2PPOoVq9cqtxAr1LFhBKFjIpKqoDcvfsXFKm8viiDhAEiaeN5pM7SGJg9HfuAe1+1FAAJCADNGsom9eYbb+n9946otTVQAFgPAaA5PSx1RmkvwWvEKjyDoOrhFwEJYHQH4GeZABDcA5LT//2t39eHR6oRAJJugFd/QkDYqE1OGF2Z4rNqW6C0nnegJCSAIAVA17w52r//HX2nJgEg8BK3hACQo1dYJD37kUGe9dEkiqH/855AKp3/+l//H23d+ph2PLdDc+fM0b633tI3v/mf3DtTdijrSHZ/7a/9Hw7gf+/gQUe8e+/d91wqHcjUJz791AUeEHRBup/16zfovvvW6PXXf6Knn37KKceRlhCFH9a1fX2k8ir7oCj4X+nf7uBeG040JQLAQL+6u3fVSAHgzQM1VM/GY8lGCQAXzp9XW0urnnrySS1etFiib0YB/5gAMJ4mia+dAgtYugpSnNj6O58MUgCcv3xJO/cEKQB4F2Fvlz3MmAAwBQ0zyY+ICQCVBo4JAJPc4abi9lGAzCRjbTO91qb/dFuQUU4AJD+ylUUmC1U2i3DARNixoWLRWv/6X/9r/cZv/EawPA6jsnybcw2LWcA+u4aoYQA2H/j3r/GJBAZGQawg1yQH9sW2FtlvG+GA/6gxmGwsm7Rs9gJMWGRzPYDQ6gC4YRLOtC/ACZtkVk8rb6MEAMoBUMSi3QfEIVawGW3lbKTfAnyzKecrULz66qsObDZbYhOUKABEDIjhb1IouE20kJ3tP9cnBlQD5X1ZXrsuCtxyDpua/+pf/Sv99m//tjuNcmJTwA/AAQAjmxgaqbedi+Q20sqAZgAA3It86AAdPnGj2nizPkQeaYAi/qbMEDSqpQDgHj4BgOfxHKLGq0Wt+3ZlgxUAkshvNmU5HzAIyVTsZu3AOPGB/+jYMH8SBUIMtInWuZ5NLSo/yq73298nMlQjGlAXgCykZIn25VrqCJBGRDOgDpHBPMtsjh0gADSSAoCXYXySjUPsj7w1II7lia7Wh/nMnk3ZLKr4T/7kTxwAbN/zk01wcldbnakvUuzk0LaxQ/8C7DIfVgu4pHz4DpPRpu6kDiCKFttY5L+V2Qe6jAhi/s1AW2sXfKNJiXMO0ecvvPBCSU2B80hTw9ho9OB+qMHQP43Qwb1Nbr3R+9U6f7wEAMZOrXnEt6n9TlvQT83Ps4HCxgvtMlKu+VrltzFPOyPdz/xj5BTmH/IyQ7SyMVmPAMBcCimKOtEG+CSilLluNOB8tXJaP8b/ENHOAdgJiEPKCJQj/Dl3tG3LfAX5yQgAK1ascAoAUQIAawrWCZbmB9IGJBvfFlFfEy3DSG1scybzzKJFi9y4MgIF4DIS+KM9TDGB9oJQQ9tx8PdEEADwU7/7u79bGqP4RAgj+AEjRtUrqykv4bvOnj3rfBL9kLUZgB1tyd/4NdYBfI/MNyQs5kpTSzE72fMMbKefWXtAjkLVBx/IHEXKDEgp1cYWn42FAAD4TzvxXMYgwCPlNqKhtf1IwL9vM1NqwgZGqMRm3J/6sK4zRS6AUVRlqqkc1RpL+AruBbnxi18MAE7KGBMA6vXcif9+aggAKSkTkDV3vfHTkACwWZs3bHCRfmUFgGIpt/2weDNPAcARAJLkvAwJAB9/pGe3b9eCURIA6NOsmY4fO67enl41NTW7dFZE9re1tztA/sCBd10fZ+zzj3ew48eOOVCB8c/Y4m8i+Tmva9485zP4d+XqVdef161dq7nz5rnzIHo6QnQyoY72DgfwY3ueddeyu7Rm7Vr3PaoB58+dd8SAVStXuvJwAEY4nxIkei8BcjEBYOLHxOTd8fYgACQBhIsZqegRAJwTr0IAKIH/HgGgpoEZ5KMHsyevncZ+Z7dWdLYoitjSZLppGAFgW5gCAAIAh+/rgjFe+ZkRAKI+MYhcBZwfvc0CAsB8tbW2BFhnXQJAqgSQDbfKTFBsGHtbTocrKwkAcuSr7NCg5s2dowMH3tZ3vv1tXbp0UV9+4UsRBYBbTQBIlYhKQR2GS8hXs+9QdsjNxUePfqJ//+//nb74xecdASCdSmn/gf367nf/wK3LWXujWPZ3/+7/5RQISNnz3I4d2rN3ryPl3f+/0/agFsA+xNVr1/ThoUP6yle+qgceeFDf+95/d2kCUOw6fPgj7dix3aX+YU3Q3NxSKndMABhhBIQkJ6cAMBIBoACaXm77avuk4xlnDRMAzp136ic+AcDA1PJLWVQHYjwljK+NLTDxFvAJANy9pADQnNGFy5f0s5gAMPFGnwZ3jAkAlY0QEwCmQaccbxHYPATQZPPS36Q3QM7fuKwHQI+3LOO9nohAGKpEKwIw8UJHhC0MU5iqgEmA8RzUFbBv2bJlIwLsbPiTCsAIAIClAAe1jlpgBAAG+VYpFxu6SCkjY2mbuwB3ROyxiWVRb5ACfv3Xf72UUzwqWRsFtg0MBVDnfiZ9C0CPLG30YGPdwHxLnUC0IxHp1Q5TWyBihk1uiy4k4pxIavpQo5HcbJ4TjWz2RVoa0gZtaJG/tQgAgBzuPbwKAcBNzIWCAyuwOzJkgAgG4AImmWx9VCGBNjHg0EBTgCDawyccEDHHprxtqjfaf7EnQBQgD/c1iVTKC8hVjwBg4AL2A3yzMgOkQACodjRCALDrjSyBDDgEGMpG1CE2YSwY2EF7jab9iXBBNs7IFABIkAvGejBmKM+ZM2cqboE0tPk0XxLfTqKspqJAWxDtz0urkXCwL+MP0MtFhnV0NEQAiPZL2teiUg0I43mQYLBxLRKDXykb4/wE4APYN18NgAhAbLm77RmmAGAkGxQA6HOjeR5gPyCugU6QCYhwxR7RKFyfAFDN16D2YWVifKOkYkQBI1QQoWpqCBAV6F+WYmU0fcuiZRkD9IfblQBA3/ze977nCADmr6oRneqNKVPrgCABKGh+mPGIf6OdbQ1g/ij6HPubvgHpgn7OMREEAPPj/ITYZMQ2AHNUiiC70ebVUm7Uqjt9DD/IeLdo9moEAPwa64e/Rt7LQsE9gyh0wDQIQlH/bGSFWs/Fnv5ByhNTVsDG1AdSGZ9RPwgfgN7429H0ffM3tCngMOsWW+tQVtSRxqMAQDQtbeqTvUz9x+zD8+r1Q8YlqT9QFqGu2Jk5jHtjVwA7CIusz+xgnQDhw19jRNda5su5hg1F0gSQ8gX/gU0gL0HasSPqn/GJvgIA14+kAMCcwrqS9SXzD32JNCm0GRucRoSrZw8rDwQx6sAakbIh+c99jKSL/CoqBtyXPs/alXUXJNHRHD5BE7IPKb78g3UX434k1ZzRPCc+Z3QWuJMIAC7aulhUa1ur8rm8M1AqmXYkBFQAkB++euWKA/U5r1DIq5AvBAS5ZELJZKCQRI5iW5NzTSaTdjLCSBcTxZ9Op9Ta2qbenh719PZozpy57r74Fe7T19vnCAB8z/X4VvwP5cDHAvqnIIyT4m1wUJQ7JgCMrj9P77NiAsDIcvUxASAmAEzvETzVpbvTCADBfNihixcv6I//+I+Uz+f03Gef09kzp3Xw4HuOXMca/erVK/qff/pD/dIv/7JOHD+hA+++64J4fvrmm26eXblqlc6fO6ctjz7qUi2yrvyVv/4rjgDAejpIG5bSQw9t1Be+8Lybw69evVYiAFQD/0fzXjHV/eOWPS8mANwy08cPji0QEwDuzD4QEwAq2z0mANyG48AiTf1IqlobpqPd2JwqM7EpumrVKhfdYWDXP/gH/8BFOVs+WT5no4cFK4AHm50WiUo5/U1hvmOT9Dd/8zdLVWCDlAUkanrNAAAgAElEQVRtrbr7m9KQDdh8BjxDZhxAy3K/kkcbmVsjALBhTXQwkfUGABBNxjk8y4Az35bRMrAhTVQdG8d2AFoQIY4EdhREsGh+AFnb1IdEUYsAwD3ZnIZMQHSoEQy4FkIAAEYjKgAG+lFnA5m5B5G/BnRyb9oMsBPA355JigAUAEZitZrdfud3fseBB7Qzm33YgghEn1ABsMD3tvlOGwB+GahNmZDzsRcRygQ4BKmkkTpHx4LJKhvwRpsjR89hwK5dE23vYKO04GSNAQNtY5S+BQGk2jEWAoDZGClwU0Lg3oA0SMLTJqMBqLgGmwLE/ON//I9dn6Y9IL4QAd4owcjGGvekL61Zs6aiypAgGFOjzaHNxZBZGN8GHNM+AF8cBhZyP8Yr0WiMIYtiBVDkegNQShsIobQu7QmhAFUBv65+1P5I49u+w2Y8g/qiTsLBRjZRtLxcW0ToeAkAlBHwH+DJxiHEGeSjq6X7qEYAMID/Bz/4gVNY4EANBSDS5KxNcp3xRZoEBxS0too0KIBpSGiZ/UeaS8zukCJMOt3anmjX6ZYCoFEFAEgNKNhY38GvA/RaO492DJoN8btEfBDRgZQ+Evj4PQ7uiyqAtQWf1VMAQBEDYo/5JcBW+o8tnEdqu5G+M2CduZx0JxzUmT5C1D4RovTPeiQA/AT9gT71ta99zYHsNqaZM5HN9xUAmAsgjhkoyjinj/3oRz+qOkfWIwBECTeAx9zbxg1zKlH2ZmvagjYmNQAba/UOm4dQ7MAPGTHLotMhAAAo22HPpRwQkbief4DY3MNSn9j5rEUAxe2gfETUA95zLyNb1Vob0Wa0AfdBVQX7Ui9siu0hYTDf4ssBtU0SmefhM03RAP9G29WSvee+RP4zXuygTPRnfJnZN9oeRgCwcVSLAGBrFerM2GEewA9bv2edAnGq0YPxAzkCggq2xGdCusM+lB9CByQbI4liT1SR+Kzaer3a8ykjyk+sEVBv8I+YANBoi43v/KkhACSlTLUUAFEFAMt170ToKyo2LAWArwAwyhQAAOkcjO/evl4XOdva3Kr+vn7NmTvXReMboZBIWXwXQHwqnXIEgb7//d4B+E9UP/2fMcHf9GfWE7l83pEGOAD5kW0HSADUANznPtyXOaMnTLPC75evXHHP5Vk2r5hfTEFotuh/vowVAMbX4W/p1ZNDAIjGf48+Hnw4cX00KQB8BQDk7l0aANc3R5kCoKINRqN1f0sbrc7DK63t1l9OU5r/ewoAP3lLBw8GKQBKCgBN6Qo+hKXkmHoFgL1hCoCPte3pp/T1b7yo1vZ258/wVyaRXY28UdYimc5tNHPLVkkACFIA5IaGNG/ubB048I5TlLp86ZK+/MIXb5ECQLeLwO/p6dOWzY9p48bNyrsUAGNTAHCBDzmIcAkdPnxIf/EXf+5IdNnskJtv582b69bPqOT84fe+pxXLVzjHwxr4K1/9ig4d+lDvvfuum6Mh7z3/xeddyjreL1DsRPa9vx8lrm+5/ZOvfvVrLgDJAtDyedIVJEpKRNGeM932m29Jz65IAZCKKAB0uf3IlStXKJlKCIny6a4AEKcAuCW9KH7oOCxQUq0gBUCYhos0YC4FwJVL2tm9W+cuxikAxmHiaXlpTACobJaYADAtu+mdWyg2RInQtxy9bBTde++9DtADWGYhyks2Gz/khyafr4FP1RaXbELBYGUjmfM4cAImmw7gHs1zHr2PAfwszIj0NZAAUPqf/JN/UgEeUx42j4k0NqUCAAAiEO2+dr1JhvvgJp/9vb/39xzZwPIIozTA5jpgWhQgQpWAzWs2hC2qDCCf3LBs7vMsi0qn7gYAEWVMrnOusWhPwEeAFZ5hcrzRHOHWM/me+lBWCBaAUJAQaBckdQFdTVI4SgCw3PW8iAAk1yMA0IYQPZAEp+3ZXAfsAewiYprrrQ9Y+fiM6yyPL+0MmEwdDZRnw51+ZZLEYx11RGcDolN/Dou8tU1IPjPAF8CD51Neixinbenb1j9pEyJHIRFUk90eiQAwUl5lykEEK6A/0Y7WF5BNhthCGauBwmYXP7UIY4EoWlOUYMwyHkdqS7fHFQLpfjvxmQFCRJSzqW5ECMpGHzNgzLdptfaijNSPvmGEGAB7lB/8vmsEAHyLSeETuYksHgQOqwfnobKBVDYH/ggfRHoLxjgH10OAQFnB73M2tvwxZL6E+0OAAfzh3tyD8/EVqHNY6hEjN9HHkIq2Mf53/s7fGZUCANfjh+iTAFw29iCCoFzB3z5Jxo8ctbJSR9qHMf3973+/ZEdfScXaB+Ae0NiUObCH9Q2TN8e/MB6N5GBR2EagoZyoLACkWXQ7bUmULuNsIo+JSgFgZfL7t/Uhf0wYAcDOp01HIgCMdsOEvgshDmIH7ckBqYhoY/P75tcBXhlf1i/pa/hJAFrGij9OsA+f03b4htGWp1YbEe1sJCzbNIK4gCIF85XNFUY6oW+YDzSSBNe9+OKLDlzlMGl/5gQIPIwn67uWEgbZSyOMUVdUX4hkoR/ik30FBvPP3NuURIwAiH04HxsypvDd5mfMv1qOaktz4JMAKY+p4th4sP5Pu9FXaCfGN21ncvLMe/wbLwGAZwBI4+d4lgHo2A37mWw3dfF9FeXw0yFhfwh15qcZr5DpbP4AvMeXY0tTXYHsRzuYAgB91ohnLko4TAWEbSkH6wNSZPhzhaUvMSJIdH6EgAHZ08oFKQKygr9uMvDfV/2xdZutDSCksDbg8PsHNqD8vk+3VAYQ+PDTqOHwGWQI1AvM3/ETxQTzbUaE5FnYn7+5P9fb/bGFEXpsTPAd5DvWyFGCIfM7JATfd0+kv4zvVWmBqSMAWAqAN8MUAI9q84aNkRQAUjLUpQ6UwMskgFoEgBOnT+sQKQB2bNf8OikAjABAFL7bmHYUAOTMa/eKRucLf6603+25I/W9aMSh/65VUYaYADCDh/DYCQA25wYS+QY6D8/A3gj470ZYRLluLASAIOd9oN5f7qu+5LeBQNGmM637Rks9XbqAlbtc/uEEgIyyQ0m98cZbev/gEbV4BICmpnSJOOGvvy2nb2ndwC+RtADhR+NPAVCQuvfsqyQAvPiiWjvalcvlnWJJAJBVUWeoUqbp0jK3SzlKBADoJGHql6wjAMzRgf37XQqA6gSAgJoBwZp1qq0Zo4TTsdmpPLaR2Q8IAL3jJgCU58uClACIL+rEiWOO0M17x6pVKx0pmPXmo48+pr1796i3t88RptlHmzd3nhsorHtduralS/Xoli06+P77rprrH3xQ6XSTbt7s0f/6Xz9yKl9/+2+/5Nat2CdIxZZXEtJLjaPR9cDY7DuNryotlgKfD6kRpaLu3bt17PgxzZ8PAeDZgADAOqtIW07fFACUz5aapZnV+buRtWqmcQvFRbsDLOATAKiupQCoRgB47rOfdQFMvJvXwkPuAJPdFlWMCQCVzRgTAG6Lbn17VQJgkU1zUwDA6SKBD8DIYpyDTX5AbKJZWVTWi5xELhUQkA1qHDnXA74ARlg0FsCCLaK5H89nYcsGPZFlyKXbSz9lIpITCWD/IJqRqDM2YG2DlyhfwAc2xA1EtYnEIs4oEweRxKRA4Pk8F/CODW1y2FcDPwEn2fBFct7Awf/xP/6Hu4e/CWy5om0Tn2e99NJLLgLfNt5Npp+6Und7nhEEDCy0KE3yKgPuGdDP8wCu2XDn4DyLfPMVAKxdibBjQ3+kg+uxBdLj3Ntk3KnHb/3WbzkQk3JSdj+K3ydZGEgAqAI5wdqFSEoAHF5+TGmgGuBeb3SZHTkPG/GPaHgi9ADaDVSxlx8D+ukLfE9/gaRC+xFNCZEAUgKEBa7xCSo8AyAUkodJukNmIY82tqpXfuwHiPXd737X2YHxBHkDYBcSgh1+m7tIrXy+lIea/kEkr734AZAAzEIoiR7RF76RXgBpM6J6qRsACgd2AFiHBEPZAW1o62r1xJ4ATxAAGDdmHyKYiXK1sWdy4wDMtBHRqi6qrKfHyZFDEqHP2cu+LRr8uhl4b6A1ZaIfQFiIqknwPD6zMvM3ChwoWlg/xS6maGKApo1nnkGEKGCYAfi0Ic+qZ18j/+BDAMf84w//8A8dqG++05fftvY2QgBEBSIAOGysAaACZvkHfRdyiIFndj5gJgQeDttMsd9Nnp7PIfcQ+U+kv9WVOtIWEF8AGSfyuB0IAEbGAtRmg8fmOOT2IRGZfDp9zWzK7+bj8aVcZzLovn0BNGm70cyxo2kXfB/9CMDfIvdpd/w48zuHD8b7fcTAc8grjB3Oszphg1oEAPoXcxJqDbZ+4L74TO5jJAEbi9G1BH4HlRDIG/Rv89+M4X/2z/5ZRbX5DgUASzXDOoM5GjAbIoVfH6srz8cWRt6iTMyrNp/g84wYMd4UANgakhH+xMB52h/fjXIQcyGHEQBtY8+3CdcD5FMmI9jhi/B/BuSzHqE9uI+l/0A9hIgr8ylRgpH5SfwevgqQO9oW9BvIBzwHfx1VEDACgJE0GBPM8dFUD9YO2BbfwmYm6zTzl3zOGgpCk/kwv6FN3cj6MGVnfQfgH2yE5pyNjYDjX8u66Z/+039amtuxA2MPlRrmYiubtYORoOgf3Jd2Yu1Ev4wJAKPxOpN3ztQSAHZp1xs/HUYACGoXgJmOAOCApcqcwRNJAChbc/oTAIa1/JgIAGU9BR/bcBQINulLD7Hfig7M5a+zF86798QnHn9cC+Z1KT8w5PJQlyHoAPgdgUMxeZ13xt25OgGAzdtUU0bXenr0xs6dOnPpombNnatnntuulavvVf/ggJoyTUqgEBEwY9wR/Da+GOwJIQAwWkN8uDoBIFSuGNZLZrrk/+1KAPiGWjvaPAJA4CerNt+MG4Mzq8DB+AzmRgN9WON1DSMAfClQAGhqqvALk00AIFABAkBvT682b35MD6EAkC0qkahUAAhUMQJOXy26T5kAgIpOABw3Nzc5VR3WjqzDeX8B3F+2dJmGskPq7OgsKeygWAHezJqeNfGVq1ecco/t97HevHHjpiNOQ2Tl/fKxx7aWAP8g1Q7gf21CUvX9H382tP51m86IPph/mxAAbC4tgaoxAWBmOck7sLQxAeAObPSQsMteELih7TvfmZYI34GK9UI272TrxHWfcguw4CbSnQ1pAFCTvmVDl014DjZfAfQA9qpFfvuLTNvIZoOXqF024w3c5J7//J//c7388stugWxqADwDJwFYQDQWYCkbrkYGYJOWfMtsZlc7DGjmOwP9Fi9e7EAPADMDXgC7uJdthCMPi0QuC3Tb8CcXOIQIrq9GcmBRjlQwkZ/2LMBJFAQsYtKuM1DPbMgmPeVhMW8Rc3xHhCCSwLDeKIeRFWxzHMACQsV3vvOdUv5vswMvBwCwBqoY2Md9ogA85TRQpFZHs4hqvv/FX/xFJ91sRA3aCAUGcv6avLJPOPCj54iW4zzqgj2w21e+8hWR/9gi8d1CNhKhXm8A4D4BR6kLh5EeiAgnlzb9xw7uzXOJ6KOckEIglVjeewNPKA+kDqI0Ld2FEUL4aXmmDSAGOAMw4t4jRfBb/QApALl5GcS+1AHJaIArgGV74fP7C9cCFEGgAJgx4IR6MH74nO+jCgT1AOqofWkPU8vgXpQBWzB2IAMY+Gb2MLCdurMZz7iELIJtbFwBgjJGomXBF/C5n6caQA+A0QfDKaPdywAXxhvtYKoXgFHcnz4K+Md45bBxwO9cC9mA+/vEF9qM8qJywXg0P+NH5gMmAUbZOEWxoRoBIGpPqzO+k3FJuY20gO+hzRkXRsqhXaN9CIUPxhn+yhQsLHVE9Hn0JYAsgHUif7GbyZhD4uI+fjSx2ZWxSuoT6gXIb0C19Vn+xt4xAWC4RzJA9W/8jb/hfLLZjp9ENtNPODiPvkUfMsITbYMkP33SCDL+E2hnyEy0ma8OUc8vjvQ9ZAMIfgbGGwHtN37jN1yaH8oNMYr+Y76eMjO+8XWQ1jgswn4kBQDGHPegT0MsgfRi8x99FZAX+1jKHb+O9HfmFcgD2JHnm6oP0vqQtkwFxOqLnfDnjGNSDzCu+IdtUfZg3EMK4N74WT/lAc+mfowTA9bNNhatDgHATw9kZAlAbqLdbTnPMxjrBuj7cxA2Ye5jLjUAm+sgINEXmPctyt0nDHIOay7mcVPwoP6QIJmrfDIUbUsb09ZGYONcAHFsHj3Mr1I/bMT6g8+iax6IkPgII35E78P9IVswx3I99YNABnnDUsLYHO0TrRgX+ELAeQ6T46f/4/8sNY2V0/wq5WMdxdijn2AvvqOuqF0wd/mH2cjIOuZ3+QkZjfFLahXqF02HQVtjf4gW5hejc5opAETn7vGM1/ja2haYTgQA0AGLhCeq2AEf4T76RBAA3D1c5H/Jm0yqAgBPiW5P1FIDqKUAMKzlGiYABOCR1dpF9IZHQACI4nrBmTEBYDK8RhUCgJDQl5KZjK71BgSAsxcvqnPeXKdqsfLe1S7CMlAACMGpsDGHw8+NlzkmADRus8orbsMUAC9CAPAVAGICwHh7yVivn84EANxQ955u7dmzV30oADzymB7eEKQAkEcAYM7zeEslIkMpmDzkllQjAPT19qqtvS1UEy0onQrS6BB5fv3adQ2RWieZUjqdUTqdUiqVLq1hWauyf2WKcrZuRq2K96kHHnjQpQkA8C8UCx74X5sAUFqflBrUI2W5CgXKBcFxG5IAqhIA+qsrAMyAFABOoSCkfMQEgLF6qfi6qbZAnAJgqi0+PZ4XKwBEVt8xAWB6dMy4FIEFTNqVqGY2ww3wMzDANvMBmYgWZkDbJrEtgGuBuBa5xnNYwLKJzT82XskvTUQ48lhsxrJBTxQr0VZE9XOwAObebP6T55pzqx3kxmLjGClrNoRNUphnAm4iz8+GNH8DKAAkAAYTfWyb5fzkWf/m3/wbB6ZxVJOfwT5EkFNG29DmeeRNt7zbgGtEnAGg2Qa0AQoAroCL2NUi4zkHAAGbfOlLX3JSthzkm8UmgChsfPob/nwPcAGYaNHOFtlowPZYCAB++5J+AYCX+vAMNvn5/b777nOABpvqq1atKsk2Q/o4fPiwsyvKCgam08cAP6m7Se/XAhTqjUvKwTMAkk3Fwa4BBAZQB7imjIAiALEQWwDVkJLnemwP0MTvBorRN4hmpE7chwh47A0QRnubygLPArRGDaGehL9FuNK3AHp+7dd+raJ62JM+TQQ3dgGIANimr/A8CCq8/HEYMYdzGAv0F8oX7aONEgAoI9GQvrw0z6PejHfqDgC2bNkyZ29SX0AaAuShfKYcQPvSNwCLDNTh3gao8RMCAAog5LGnjvY9Y4cxznhgfAJKMp65ny+DbnL37gUoVCHBBuSzJT82ZaWc/A3JABsC8FBm7sP9uI66QUQiIpnDB28sKhYfgMS0AUa0HUoM9SQJub+BmowDyD0mz29APPUFnCSClfak7pCQ8CmoiRClYG3O/SCL0H/J/VfrMFUMI2pgXw6eQTvSrwHVaEN8CRH/AJKMDwO+kCYETDUS0lQTACivEUwYl/hsfLUB7NiGqHK/j/u/23zkbxJPVgoAfBrtS2S2ES4oP/Mm7USaAWwOoYxzAacBWyG3HT16tEJm329TfA/kHu5D3yBlxngO+iL9D4CXucIOSyHD/Skr0SX0D+yJzSGWMcYps41hvudvnwCATzVfalHfRgKkbzF/MIfZPMt3+C7akTG+du1aV1fmcNREIJww77AesPnO/CdkPfqHfxjJgr4BSdFAaOZpyk09iYRnzcFcxT3xWTzjhz/8oWsLDtoIX8zY4DpTAaC+K1euLD3SCDSMUQB3O/A5gO8wnf3D5mLug6IG4DVloI9SF67D/tiCeYu+hA+ERIVPxnaMWeYKfnId7QLhzWxh8z8kwd/7vd8rERENPMeX4eNpa2xNGSBtkWsUohd1or7YCh/tH5A4IQ3SPqyjooQzxgD+xdqBayGU8iyT2GccsK6i3rYm4HzGOIoozGfm76z9IHZRZuZxbIhdIHPRzqjfQFjBF9M3sAvrLchOUf9MvXgWhA1by5hP55nUmTJAIOFZ3JeDeZe+CKnADvoPazL/iAkA4/FOjV97qwkA9n5kMrFBCoDqEcNBrHMQsV5ISvlEQo2kALijCAAPblRiKFeSjQ5ytLN+LMsbuyzlTgFgOFAREwAaH0v1rxhOAMgbAaApo+vMoyEBYNa8OXp2xw5HAHAKfxC/Hbk7GontYrPHfEwuAYBieWBYtKBBpxxz2afjhe4d1aVE4GdCyVSzhrJJvUkKgPeOqLV1lrZu26r169co0xymAPAqYutvHzCtaabwi0Z6AOO/a16X2lpbSxHZ3d17whQAR7Tt6af09W+8qNb2jhoKAF57lZRapmNL3B5lmo4EgCDdRzBr7N6DAsAe9d/s06OPPKqHNzyifE4qolZi8zVjImwO58HCjCDDVGQKwQzvQNmkHCjf3tGunps3lR0adAB/Nptz62DGR7Bvisx8sC/Cwdodkp97HwjBXesJ9H3W221trcrnC4ECVQ61gSB9VzCOgvWFP/5KOeKLUir0wUF9kkoUnTZDac1STHC/YPz7uYVGSjM0Y3qqJ/8fePZimAIgSgDYrpUrlyuZCt7LgjkgJBZGUs6Mt+717Ip6BP2hv7fPvZ9eOHfe+b6nnnxSixctDvpaTAAYbzPE10+xBYwA4HxduCTMJyWXAuDyJe3cs1vnL1xw+2XsEccpAKa4gSbpcTEBoNKwcQqASepo8W3HZwE2PIlS9sEM7sjilU1jQFc2oRvNyQLw+ff//t93m8wGJFgktV9iA8NZ8PIPAICDqEOAKgAKk3b3r6O8LKLZ0GYjF/DCnuWWvMnkMNlWux7gwp5DHcl9/ju/8zsjGpLnAbwDUlrEtIGGXGh1I6qOnNAGJhg4gkMkao7oN4AIX4Y3Ki/rF8SABK6nrACtJuHsn2epB7AJUfJ+XmMi9Syas1YlowAyoCv18Oto19I2ltue+hnIY3W2tAycTyQdQAyHe+kpFqvKBNfrxRb1jmwzMta0Ae0IyMvGvrGnrS1of9u0tbahL3E9cttcZ0CKtRHRuchNm6IB4AyqEPQ/2oz253tTfIi2k/0dBSchGAA6G8mC59KWBqIbeGs28m3F7wArgB+AWdybNqkFhlYrQy3bAvpCPLHcdaZsYbLLI/UV6kI/AGQBEAO0snFn9TQiBJ9D0ADgNNn0aoQFgHdAMQ7/Wv6GDAMYTz8wZRHKC9BjuaA5zwgC1AHfYiQjPv/t3/7tUt5qe4aVgzblGmTTIT3Rv3gOPgxVi+gGZLT8UVtRF4g4gHrWz0xVwABOK29pMy3MFW7jB2ULy+NejfCBT+JaykyaFbOLlcWicy3iPNrfOQ/ADbIAtgFE45znn3/eAW4TeVgueZ5Bv0fdAvKZ3w48m+8A7/HrRjyiPSytgdksWrZo+5A3nrnLSBncA1JYVK2lkfHiP5N7mY3oZ/gMO8zf+POMtTn9EdIK5B/6B+1qOc8oK+e98cYbTkVnvIeB1hbtzv2NUGQR59YeNqeZzzTyBQpBjAHIa5zD54C8RKIzln3imF9e2u/zn/+8A9r9trHxGfXZXGukH2zJ96i2APBaKgz//kZGZHxBajESAOfYOPMBX/9af76C/PK7v/u7LtqbOYSy0p70HSP2WR/lJwQJ2s4OgHwUAEyJxO9P1BV7AnQTuQ5REfthc7+/cA3P5FxbC1A/rqestBskJNYplp7BiAS2qQhIjT83RQPzZ1Ye/3Pf7zDmuDdEFcB6I/xxX54FsQpSH8Q4/0CRBb/BM7Ez19n8budBHIHIwDiOEjiYfyFDMb/aGodz+N2X+zcfT3lMwQUfgV1Qi7J1TfT+1j9oU0hUkCEoM4f5FUtdY4Q6I5BG+ytkMkgGECg4eBYkCogbsQLAeL3U6K6/1QSAoVw2LGiwSQzIadLmw2PTx08A8K3C5r3b/J+kQL1qBLp6rVJv/eMKG+aCNn9DNfIhNnxw/34NXruhrSUCQIjzmaJCVQLA8FLFBIB6LTWW78sEAIuK5adTACAFQO/NMgFgbkAAgETXPzAYKgBEwXIbK2MH0SePAOBmd29sj8Ve0/GaSP6LCIGhoEII/jt9DSVTLSUCwMGDR9TaMkvbHt+qByEANKWHVbBi/Htcj1ouykDL0VqK+5cJAMEDqhMA2oWkekKBlLvrYSVUtAzdBh9NkgMdbaVu4/OmHwEg4WLcAZsgAezu7ta+PXs0cKNPjzkCwCbl8gUVk6kyMI6af9hNHMxelEsjY0euWJBbBxSKahLR/WnlkkUV+OfmuqKSASfAHY4A6LKHlIF/u1e1/QS350GZw30y0gLwjLwj9SeCNYcb1oF/5t7Mp9bd+S7N8yEABJpBUjHlwH8rVUBKBIzLqZDw896XqQ+Ttc6Yku4fAf8tSRNKDP0D/eru3uWCRAiu4D2uTADwFRGGKyKNt+z1bBoTAMZr4fj66WiBkjJaSKjBZ/Ev0ZTRhSuXtLM7IAAsWLRQn33us1p+zz2l/bDpWJ+4TKOzQEwAqLRTTAAYXb+Jz5oiC9gClKheQECLOLbHs8kJQIHEvc9cHW3x2BgFyACwZoPcwEIDatl8tfv6wBXAKBvL3/zmN91P2xQeacOJKFoAVkA3i4YvRex4MrP+c9hMZvMe4Mtybo9UN64lGg5ZXZPmoo4AkP7mM+oHgJjRDWnOo86ArYApRFD66QB8Cd4o+Ml5qCYAUHNtLVsYCQDAhshPO9j8rpVGoVadKb9FV1qbWZ0MKPbTQlhb8pPPAa15JmBitbzAo+1H/nlmb/oUEYwGgGKPaAQgZbA+DviBLDUR/AAZLPxpQ1MBMEAAEgjkAktRQbTla6+9VooG53uAAPpC9Hm1AHmewfOJ7ETCn2hXA5dNHcPKip34jHsbWAGIBjBjEZHRvlGrL9TboLVxRVoKwCmLxsTelI+y+KAOtvdfWu13onP/5b/8l6XUENZeFj3JXaoAACAASURBVO1qf0O42bp1q4sk5t7RF2CehVIE4CgRxABz/sH9iJRHIpyx44N7lNcAVu7jj31sz/cAwESCWp+JAupcwz0gE0E8wn70e3wgBIB6igvV+jPRwrQ50aJGgrLzLJraQDNfZp0IcPwfkfgG1FazF/ein3AtfQSCiqVU4Ke1o40bAxeNdIXf/2//7b85kg4+g76HfZAof/XVV8cyRGteg99E5YWDukMIod9YfzZfyPOR8/YBH/wQyiN2VOvbUfsAzuFrra5GLrF2Hmn8jqbi2BL7mZqMyajTngbeQkwxohn3xL6/+Zu/6fw4gCv+hc0IUxzhWurPWKTtJ+IweX3qT/oSnuuPUQPXsSnP9+cziBjf//73Xb51iChWLyLjiXrHhv68FS0vawvGD3Oi5bsEvGXzhZ+ML55rKh1cz/3oz6iJMI8yR9ucHr2/TwLAv+LjLVUIBDXzCwaWW/0M5Kd9AIdZc9DnjARJ/4ymAODZXA+gjR/j2dgKPwUY7KcAiPZP+hzgP+sMovg5bE40m/LT/hlxAPtQfyLxIZwYGcDmWiNTcD/6OmMEwoX5EpsX7VnR9qXMzKNE3NPOrC1MXYc2YZ5j3YGiSlThgLKSggX1Af/AdkaYQ/EEX03bR9dDRjBg/WUEK5+wZ/bmXpYGwZ7DfI0SD2s+A+CrEcrsM+xIfnAIA6xFbe1pKTr8/mEqFpQX8gN+lfZmLLDOtHkmJgBMhHca/T1uBQGg0Degn3vkUW1ev1HZXNZiw4KN/lIKq3LUWLk2MQFgbASAICrZpVSoIACQAiCIeIweMQFg9GNo9GfWJgCwcWsEgHMXL2hWmAJg9ap73XwepAAoX185JvwSNEYGmFwCAOWqNo5Hb7Fpd6YngV1WYyhHABN1XFIAcGAmhOeUUwCAANDSOkvbtgUEgKYGCAC17VCtT4xw9ogEgI9DBYBvqLW9zQG5wwkAlf3L/Mq0a6fbpEDTjgBQBCBPOAJAIVHUnhIBoDdQANi4SdlcQQXk3wHXiwklCkUHnvO7r2ACwYT5H+C/OZlSykXUS3kVlEsnVUgZCB+kAooqBgTzmdMMKLV2LQIAJ0AAKOSLLjIdRRVLx+NgfBewX50AwHcVBIAi7AfoCME/n5AAAaB42xIA/JVCoHJQJgDs1rFjRwMCAKlrVqxQkj4QUWGIts94h2lMABivBePrZ6IFfAKA+R9HAGjO6MLlS9rVvVvnUACAAPDZz2r53TEBYCa287D3sjDQk30j2+O6Heo11jrEBICxWi6+btIsYBGCgE0AExWv54mE27gnuhewLZontV6hiHBj45lNAeSPiShnE8+i1NhgtYhEysFmLBHXAAYGNoz0TNv4JQKQDW+cDBvVgEqAV7ZpHN145lwWfwBSRNSxwd0IQI0cLaQINvIBMZDONdCNv1E+AESsBjBhE4sW/cEPfuBy2iNTT/39CHZsa9GjAFlErAMeIBlei4xh9cQOSD6TT5cNfkAYQFNy+jZy2OY57QVASIQxKgsABH70ut2TPsLGPBvlKEpgW86z6ECL8mukDP65Buzy0/K4Y2uAH+wfBaKwP20NgI5cN0QE7MzngPq0EYCPRQRzXwBUQDK7F1GljAEDoYikpX9yRPuVD0AYuG4qBNiAvsE/AFei2d99992SxLFfT5ONJ8807UY5LY2EARXW90cC30YiAPh9yADLv/iLv3D9ESCIz4ywE1UGoU0Bh5B/xhZEWlezR7SdKSsAClLVtBnpAPwD4A7bAGKZ/fzvLecz9eI8QDHAHGzqR9YbKEm7ovgA6APBwaS0baxHAX3uQ90AtOjvAHuAp4w7VCNGsnW1Pm1Rqvg41DjwgchIR6W2TUGD8gLEUV5SglBe2skAp+j4sfY1cN/IRYwJgHbsaSk8eAbtyWdIX9NmEDcYF9ga3wCxBRCUMgI2UuaJPKgX/R4fBsED/4CaCgf1tD5OO9O3IOjwGf4SVRXAdo5a/Tr6wg64DkhN3yByl/kHQDlKAKhHlKlnA8qGrYiS9hVurL9QLurM3AZgSUQ9vp5yEXluaiZGtuEeqGlMhAKAld18HOAwZYVowzxG//DJMpQZmX76Hn6QfsBciSQ6vpCxRZswZwLsWp802/u25P7MP9SL+ZjxSvQ8/T+qmIA/4eC+zHVE4yMJZzaM5oM3MpKNHasncx1rGcg+kBaiihichy/nefgulHIgquFHSE3gpDbzeVd/JOBJgRI9iFiHSMQ9OB8SAaQAxtVI/ZPvmKcgHACc0ze53khoRpgyW65bt06oZti8T7kMsMam0chzk9aH+If/whY+4cHqQf3xc9yXMYnKgREs8JOkd7G1GWUCBIeQwk//sLbBTvh0yFn0Je5FH8GGpDSiL/vrq2pEOdZt9EvSM5jyB/fBFkaU4t70J+sfqAtwUE/a0B///ljy/TYkDOqHj4TgYWQHIwlxP9oR+7A+hBQF2YVnkCoAAijtzQHxB4JqrABQz0NOzPdTTQDY/ebPVBwY1BMbN2nzxoeVq0YAcMGzQeRfJTo9swgANgf7LVVvA7zuvNmwAkBgx6oEADYMEwGAET1iAsDEjK/KuwwnAOSJTk0lXOTW5evX9NPu3ToLAWDuXAekoAAw0G8EAIuBrQXy2+ejJwHEBIAG27mCAOBWJt4NAtnxcgqAZKAA4BEALAWAIwA0p4epj1SM/2i2h6pFHS8BoKjuPWEKgI99AgAKADEBoMHeMeGnT0cCAKktAJuYnI0A0HezV1seeVQbH9qkbD6vQgqQXEoD/OeLIYAekAJKEfbJhBKplDK5otr7ckpkCxpMS4PJoovAz/PTpfoBZzeimiUCChT2kxFXZ4Czpc1wAQIhAQHlHFIIFIpSpq3FEQFcLcLvg8j+RElS241unmFpCyAYk3bABbWnVEgkHRnC/QtPTgjVjErZe7vPhHeOqbzhML/nEQAG+9S9O0IAWLlCSdosIvlfb/3TaJViAkCjFovPvx0sYP2+pCQVKgC4FABXLmnX7t06f7GcAiAmANwOrR7s6bLvExMAgvaMCQC3R7++7WphoLTJkVsFLV96o9L/tQzEhi5gMtK6tvnNM5DOBXSAaGAb7jgPIvjYRB4JeGPzlftyHodFUgMysCkPgAfYZDLcPAtQEFDdIojZ/LV8ybWIAAaS8gyTxLdc5ha1h52wJfdiE9lfQNrLchR4pbyUj+g9ItT8A5llckpjE8oFUGD3rbb5xma2RZLSlgAUyOxyDdfX3bCLNJyBj/YxNmDTnAj2kydPuk1+bG9RltiUvM5EL9thUvqTOWgoEyCERczbswDQmHz4Z32YtsOO/M35SEcTAQ8oAviJxD590b1sseEV/uM6+hBAnvWBahGHfj2NsGDggpFZDHAj8hdADqAKO/EPkAVgA5UCNtRM6j8qzW+T61gJANaHAfSsHgb6MO4AXwFLKBP2Aqii7tiScjGO+Nvan3pHCRHRNjewsBZgYiQau64aQ57v/D6FDfElEFMoL6QZysVPiCioJvhj18pZzW5ma8YvbYRPYfxwP1PWGEs/ttQVPBMgGr8E+YP+5JcXMIl/dkCWAAStZQ/LD272NJAXO/MdoBrjFNCKzxintB3jlHY0FQr6loFtJstuqRPGUt9q1/hAJGWj3tE28PsFfQH/YgoGln+8FvnJxqvvq0wCHd9n+ccnqj7mA2y+wN8SWQ8oTtmZ5/C/2Bkgl3GNH7c6WqQcNsDvA5IyZwGA4/MhUI33sMj/WvcBsMX/4P/o8wCblJHnAwrjIykTxBGLSKe8+AcAVyPp8F0tP2+qCNQXezDXoYaBz/NT8OBzAYvxwTzPJwdyHoCsPzeb/+LZ5httvuInz2Oewi/wLPsOmXzIL/zkGdTRfBjn0De5d/R51r94Ht9jL7OJP1ZG6p+WisJIl/SXs2fPujbAd9l4xw4A3cxfvtKMjRf6mpGD/DnIH0/UA7IFPgabY0N8Pe3K+Oenra3MrmYHgG1Le0N/2LRpk4jk9/27+XI+Mz9tJA0jYPFMzqM9zbdiRyuzrx5kfRSgnfkcm2AP7m3pAJib8Y/M1VxrfsRvP3/8W3ls7rfzjGyJ/XmW3z98++CjjKiDbfmd+YDPsZlPTm10bTXesX0nXn8rCAAazOqxBzdqy0MPK0/C4GBlWFYAGA0BwAEECZ04fVqHPv5Iz+zYrgULF6q3l5QxaKpbVG6woe+AAPdRGTEINtEmLwVAdP6s9ne19dyI/bAhAkCWDRKPAFBJ9APIiQkAUznqKwkATrYVsAggKpPWhatXtGvfXp29cN4RAJ7d/qxLC1RJAKgH7jcGCI+FAJByUb2ZIPo1UQxE70PJ7OE++3ZWAKj0J/iwqgSAbEpv/sRTAAhTAKAAEAWwovaryEVetas21t7cvzIFQKMEAL/OQbtXHnE6gIn0KFECAPfODg1p3tw5enf/fn3n29/W5UuX9OUXvqSXX3pJLSiFlObTgMjJu5O9V0QDaBouaxglb6kfjADQe7NXmzdDAHhYQ0NZFxleipwn6j7sFnn2+piPM4ESYjJXVPbKDQ2euaTeq9c1b+kiNc/qUNOsDg0lisqlE8olpWyK61yYvrtXJh9E7ZcVg4I1hE8ACBT6cbJFdz5KBBAAskSlN2eUaW5ykv58b5L/fJVKJJUK0xY4rD8E1wD/XT2yBWUUEACGUpQvIDYEIyMkLobkxXreumH736oLahIAkuof7Ff37l06dvyY5neFCgArl7u9iGlHADh/Xm0trXrqySe1eNHiUn9xXtRUJsKft03b3ao+Ez930iwQEwAmzbTT+sYxAaCyeWICwLTurndm4fxFTzSKbyo3Ne3ZI7EuJ7s8UcB72OsiG1Ql2c/h/SUK+NcCMMfa06oRCuxevv3qAdOjef5IQMZorp+qc8bK0q3W3wzU8G1arb2j46RWXe08i+B2L11e/xlr/zAgJlreaDnq9dV6/b3RNjSyhF033n44Wjs3Ws6Zcn6t+tfq89V8uQ/aNSrDNN72a9TOfn1HM65r9e+xjqtGy+ufP1p/Uu2aiRovjZY/Ol4bvd73Z9H5graJEoImql0cQOZFa/jAd7QdonNmI2sIOzd6j1pEp+gmUiPPatT21eb7keaq6NzT6PM4v96YrNW+1l7V+ki1NdZYylbtPkYAMIKD2cfvm1ESUrU61ptHo/1xMtt9ImwzU+8xVQQANvx3796l3T/dqcRQTpvWPqBHH35ExUJAAHAb5yjzjCIFAOe7KMJkQsfOBASAZ3ds1/wFZQIA0vbBjX0CgIXU2mZ9eMoUYlb1xnvdfhQTAOqaaPqeUAZrHSyekMh/ncxknGT2ucsX1f322yUCgFMA8FIAJEnfEEFcA2UH/2gMEI72RwBCSF0QuV995RWdOAGoM0s7nnlUq1cuVW6gVzEBoJzXO5DPMF9TjQDQrKFxEABC51izS5fjoUfX64cTAKTu7lAB4Ei9FABeXcPHVZKqzC5T6FBHV+0Ze1YwPg1UDkBKCKxd8+bqwDv79QeOAHBxygkA1hMgAEB67umFALBFGzdsVH4gq3S+oLZ0Rs1KKZfNqmegT8qklGpt1mA+q7b2dqWHCho6eVFH3/tAC7rma/6sObp08oyyhbzmLl+mBavu1lA6of5UUTeKQ1JzOgD5B4bUXkypiXQEhUIpkOL69Wvu+3ld8xxBP93cpGImrYHeXh078IHWrrxXTZkmXbp5Q60L57oydCbS6h8YUH9TQv2sRYoJtaeb1VlIqZDLqy9VUKElo56hIK1aC3oAvUNK3BxQa1ub8p2t6slnnVqGkkklkukKoiGqAiN55BkzUoYRAFxLKJWGAIACwMwgAKCg19ZaJgCo4LQbgjaKCQAz1k/eaQWPUwDcaS0e1Jf1QKwAUG77mABwZ46DaVvr6At1FHCayo3MagBK1HCTXZ6Jvv9EAR5mh5HuVw0QsOsmul7TqUOPe5NyEisz0e3faFGnut2jgOJ4AeRaAHijdpip5zfatxs9v55dxtt+9e4f/b7R8tfr39Ot/0x0/Rq1bzV7N1qmkZ4ZbY+JvLf/XB/IHW8fGk19aq2T6q1P6vXP8bTfaAkA43lGo7ZtdL6rR1gYb9lHKs9IRLzRPncy23e0ZbiTzpsSAkAq6SL+dncHBIBkrqANq9do66bN6O864L9CASDY6qjI7Ru0iRdBDQEgkdCxs6f1gUcAQDXFRfUbkWAYAcBTAAgbup6M7ET2h3H775gAMJHNMcX3qk4ASDU3uQjU0xfOq/vtt3T+0kXN7erSDnK33rNcg4NDas40hX3ah5MstUPFTB6RpR+5ijEBoMEuUAGEhbIHdgsXTOylACAHerpFQ9nkmBUA6pUOFY/KNAQjXzEyAeCItj39lL7+jRfV2t5WJQXAsNWZguf7x22m+FCvASb5+ygBgMcFCgDz9O4779wyAoC1ejcEgL17dLO3V1s2b9GGdQ+opZBURz6h1GBOl0+f1ZWb19SbLqi5a7YWr7hbA4ODmtXapuyl6zq+8x0tX7REy++/T5l0RuoZ0N7d3erLDemp557V+RtXlW1OqTCnVTeyA7p48YLW3LNCmZuDunr6nK5cverUrFCZQsXq0qWLTqHr6tUrap89S5nZHRrq7dOn+w/pgRWrNXv2HF0d6NP8tSs0lM/pzIefBCTcjhYtXX6PU8S5fvGKhq5cdy3LM2fftVjtSxaqd2hA7U0tSvYP6canZ3Tu1GktXbVCs7q61NrZqd6hnHLJpHJhagDGJaStAFiuDvXHBIDxDaB6a7dCIe9SPPT39umHP/yhS9HnEwCKBdKcxASA8bVCfPVUWyBKAICIxxqSFAAXrlzSzu7dOn/hghYsWuhSP8cpAKa6hSbneTEBoNKuMQFgcvpZfNcxWqDeBs9UbnDWK8sYq9jQZVNZ34YKFp48GgJAtftO93qNxRZ2zXToN7XK3yggMh47TJd2H6k9bud+ONFtx/2mW9+e7PZrtL71yhMTAEbulfUIO4326akiAFi5JhtAtvs32i9HKl+jNh3p/Knu32O1Q7QO9SLqJ9JGt/Je9fzTrSzbTHz2ZBMA2IAlCt8IAHt+tsvlBF63YrUe37xFCTZgQ5l6QP+GFABiAkAptYHLk5yQDu7fr8FrN7T1wY1KDMUpAKbXmKxOAEi3NLvN20/PntFPu3fr8rVrWrR0sT7/hee1aOEiJ1vdlM7EBIDp0JgxAcBrBdRVYgLAZHbL6UoAcO/SCWn3nm517w0UAB7dtEUPr7lfnYW00ld61HfmgvouX1W2Kan+hW3S/E51LJznAPHZyujSkRO6euS4Ht+6VYm5HbrYc11t7W26cua8zr1/ROvvXaPLV66o2N6keetW6Oj50/rkkyP6zJatGjx5QVdOnVUqmXLv9EEqvlUu7Se/k6Lq9MXzWrZmtbK9fTr1ziE9uHy1S5l29sZVLd10v46dOaVrFy6rq3O2Bm72atmiJY4g8NEnR9Qz1K+lS5fo9LFPleps011bN6m/KaVEOqliNqteiAanzqm5L6/mVLOaZnVq1uLFyre3azCVVCGVEtByknQpLhMB/x8O98cEgPGNnpgAMD77xVfPTAvEBICZ2W7jLXVMAKi0YEwAGG+Piq+fUAvU29Cdyg3MemWZ0IrXuNlU1ncs9YkJAMOtNh36Ta22jAkAkQlwhPQZYxkPt/s1061vT7Z/bLS+9coz1QBpvf440fWr97zRfN9omUa6Z0wAmFp/N9X9e6L6SkwAGM3IjM+JWmBKCADJhBJpUgDsVvfOXSoOZbV2+Uo99dhWpZD9DxUAKBsb5eVoucrtcV/uupwC4FSoALBD8xcsUF9ff0kBgKsZF0GuewOqKgErtz3f0C585OR6iWIjpwfj3S5q6MFh05laQhi1RlqYMPonJgBM9/E9nACQzeeVbm1WMZ3U0U9P6Cc7d+pGb6+W3n2Xfv7nf14dnbOUz+VHIAA4KC6sePU+PpJVovNP9RQAndrxzGNVUwAUEoEKgaU0qJyHbkdJeNOJNrN7DsAUABDHdjaZyQoA7crl80ooFfhTv5tZh8K3ut+j/mwsfm26j91bU77SejRMkUMpAgWAuTqwnxQA39LlS5f05Re+qJdfekktzc0OYA8UdaTLly/r5s2bTiqfscn4Htfhcj4E7c2vuxwBYK96env02KYtemTderUM5HX1k5M6vv+g1ixcpuVrV6u4vEvnC33qT+QdON8yVNSJA+/r+ief6smnnlBvZ0ZDmYRTOsld69Gnb72nbQ9s1IfvHlTTrHat2PaQ9n/yoY4e/URPbHxEVz44qnQ2rwcffsilTDl+7Jjuvudul76kt7dPq1atklJJtc2brcGePp185wOnAEB6qo9OndDCB1Zr13vvaNW6dbr37hX6ZM9+DVy9qXvuukcfnTymzKI5evzJJ3TgtZ/q+NmzWr39KSUXztVQoqjsQL/mpFJa2jZL5w8d03tvv6srA/1a+8gmdS5bpsFUSrlUKlh3+ASAirk/MGPgOWfAUYG0B2V2KQAyCfUPkAJgt44dP6r5XfNF6pqVK1c4W0fnl4l63ym5oDrmy+dyrt8P9PfrT3/wpzp16pRmdXbqySee0LKly1R0Pi7w5aWe7f8+A5omLuKdZwGfAEDteQfgXzGd0sWrl50CwNnz57V4yWJ99rnP6u677nKpY1BLiY+Za4GYAFDZdjEBYOb25Tui5FO9oVzNqHEE8fi6GvarB4yN7wnx1aO1wIS/QMQA+mhNf0eeF/e3O7LZJ6zS4+0/U0UAuNXzWy073epyTVhHGOONbjXhLVrsuJ3G2JDT9LLJIgC4PdVCUUUniS0l02mdOX1ab77xhk4c+USrlt2lZ5980uUJhgBgUFKlAkCl0YwAwJ5vQACQjp8hBcBhPbtjh+YvXKi+3oAAgOoAB5K+DsBKDhfhLYP/9VB8K0cE0KyKikUb2icYRAHaoEaNMRDKBAB7UkwAmKaDa1ixhhMABnM5pZszSrY06b1Dh7Rz715l8wU989x2rV+/XulMRoV8QelkUslkAMb6ku8AzZEtsYaMUZ0AMKRr167p1Vde0YkTgDod2vHM1mEEgKKSDuh2JAA32ALCTXBEwX8POK8YTqMdew1V65adXHCwmE8AaL6lKQAq2pcmSCbVNa/LyWA7clRB6t7Trf/yrd/X4SMfa9vTT+vrL76o1o525XIFJVNJh/RWJUo511ZNAeCWmf+2fbAb9eEQyg4OqmveHB3Y/46+8+1v69Lli/rylyAAvKyWpqYKDwEBoKenR3mAzkTCgbJjXlO751f6sN179jgCwE0IAI9s0eYHNqg4lJNQLenPafDYWQ329SnfkdGC1feo0JpWqqVZuVxWV4+f0s0PjurhTQ9raOks3Rzs18r2eTp56GOdOXlS969YpRunzkrppJZve1iHTx/X6dOntHLBYl378ISakik1LZyr3vyQWlpaNGfOHAdwnT592qUGSCWTWrpkqTpbWnXywyN64L61GhrK6tL1a1J7s073XtOi9Wu0sGuBkmeu6viBQ5o7Z67O37yqWWvv1sLFC3XloxM6f/GyujY+oObFC5RPJzR47bpyJ89q4PI1DRWKau7oVFP4L9XeoaxLAwAxjxQAkADK3dLWI8HixOD/GUICsGq4CgWebhgBYP58bd8OAWDltCEAQHoZGhjUj/7sz3T4ww81a9Ysl65i7Zo1ymezleB/OHVVzrK3rVuJKzZDLWBzgVtmheA/7wFDxUJIAOjW2fPntHzFCj23Y4cWLlzoajou/z9DbXU7FTsmAETedorj3WG9nXpHXJdpZ4GYADDtmqThAsUEgIZNNmkXTLS7H/PL8KTVML7xdLJA3N+mU2vMvLKMt//EBIDbCyBotAfPBAJAPIc22qrT5/xJJQAUiy7yMMAMkurt7dHrr72uDw8e1OJ58/SZbdu0YNacEgEAiD7pRReGe+TOWJAIKggAySDn5fEzpgCwPSQADEQIAICmPjDp234s27xejusSAaDWBn54/9LXw58X0BIaAQACskQpAijc/ItTAEyfMVW7JNUJAABc5G7dd2C/DnxwSOnmJv3cM89o3QP3B32/UByBADC+etcnAHyi+V0oAJQJAE7WupiRiskA/K9JAPCRr2r9nEF9e83vASxGtUwBoGl6EQASSXV1QQBocxypmgSA9g6nAFCfADC+/hdfPToLGAEgWUQBYFBdc+do/4G3PQLAlwIFgKbmKSMAUPLd3XvLKQAe2axHNjyk/FBW2VxOqcGcFiVa1Hv5qi7euKrrQ31aveF+FTJJZRMFDV68ovO739HcznYt3fKg+np6dPPQCeV7+9W5bKEe2rhRu//8rxyI/tjnd+it99/TqVMn9cgD63XzxDllc1ndu+UhnbtySb19vUqn0o7ckEqnHJBPaoKWtlatWbVah/Yd0OaND2tgYFAfHz+qVevv1wenjqtt2UI9sGadTu09qEvHT+vhhx/WgSMfqn31Eq19YJ3e+2m3rl67oRWbH1HbogUuwrbv0hUNnTitm5cva97ddynT0aGWjlnKFliTpJRPJhwBwBEfISB6839AACgfAYGrkfl/dP1lUs8yAkCioFQ6GSoA7NKx48c0f5oRANzeLXSFfF4/fvXHeu/AATVlmrRxw0Y9/NBG5bKkSfIpdRE1gEk1ZHzz2AJjs8AwAgB9PCnlVNSp8+ecAsDlq1e0du1aPfvss5o9e/b4CWBjK2p81QRaICYAVBozVgCYwM4V3yq2QGyB2ALT2QLjBdSidYvBi+nc2nHZYgvEFogtEFsgtkBsgcmwwGQTACizixcrFtwG/euvv679+/apo6lJjz70kO69e7lLA+BA7ZgAMIomjgkAozDSND1lOAEgVywoWygolyho1759OnrylGbNnavPPPuM7l5+jwP/AcDcv6oKAOOrakwAGJ/9olfHBICJtWd8t8AC05UA0N29V3v27FFPb6+2bN6sRzZuUi6bc5HVhaGsOjMtruyo9Vy8ftVJS0s5BQAAIABJREFU8vcXcko0pdWaHdLg4Y907cRxtc/q1OCVG0pd7HEg1qz1q7R01UrdPH1R5z49raXLlunEpyddhP/Wx7aqv7dPx08cVyKTVjafU0d7h7q65qmvt08nPv1Ud911l85evaR5q+/Wgq75+uDNbs1Kt2rZsmX65MwprXrsYR0/fVJXTp3XnOY23bx4RWvvXaOFS5fonQ/fV/vieVqx9l4XMX7+0mWtfOBBdcyZq97+fpFEoa0o9zNHSoZ8QbkCfKiUCglIUQkVURxyDJug9YJ9Jn7GBICJHNPDBHAiN0+nUi4tRCaV1r69e/XWW2+5vnP/unXa+uhjyudzMQFgIhskvteUWKAWASDRlNHHRz/Rz/bs1sDgoDZu3Kinn35ara2tTgUmlUqNXQFmSmoWP2QkC8QEgErrxASAeLzEFogtEFvgDrFATAC4Qxo6rmZsgdgCsQViC8QWiC0waRaYGgJAUYViAGTu27tP3Tt3KqOiHrr/AW1cu06pQlEFpNBTKXcOh0mbs9EVRP8HG+kO/vai3k+cOaUPP/5Iz+7YrvkLFqq3dyBQCkhaCoCoAkA04rjRCOTppQBAPQGRC2F939+/X4PXb2jbhoelwSyhb85qJXt6Ka9cjuJEsmr8odmc/MoHDhzQE48/rgXzupQfGBJRqL7Qe7l9Jq2b3iY3DkAgk8svhKksBnJD6s9m9dPu3Tp36bIWLF6sZ7Y/q8VLliiXy7koUiclnUC+OwIgGTo4RguNlwAwcgoALw1A1XQZt4MCQKX/GJ4CoElDQ0m9+cZbOnjwiFpbZ2nrtq16cP0aNTWnK+TBXVM2mJLOgYzDZPjLnWFYCoCaCgDfClMAPKWvv/gNtba3xwoAYxxTk3FZlAAwr5QC4Fu6dPnSLUkBgCMD/N+zZ696eiAAbNGmhx4OCQC5IHUJc3oKUJzo+IQGizkNoA7Q0qSOhNTZ16PmoUGd+/SU2pXWwnS7rg/06XJbQu0LuzSvfbYunTqn9lST2jItymazamprVVNnm06cPKme6zecbyTif/GiRU5x6MSJE8pmh9Q0q0OZxfNcGZp6hnTp1FktWbLMpQxou2uRUxC48el5FfuGlGnKaNbsOcq0tOjk2dOa1TVXrbM7VUwndfTEp1q0ZKlSmYx7vsP1vdzxzqfzYZhuyNYftmbhe8rI57cVAUAFpTKmALBbx44fnXYKAJlMWv19/WpKZxyZo3v3bl2+dEn3rb5PTzzxhIqFfJwCYDIcVnzPSbWAEQDc+1GokIYKWKatVe9+8L5+1r1TiVRKmzdvdv2cNBj4Ln42usaY1IrEN2/IAjEBoNJcMQGgoe4TnxxbILZAbIHYArEFYgvEFogtEFsgtkBsgdgCd6oFpooAYBC+24TduUtXLlzQmhUr9cTmR9VMZHM+5zZpydtbLAKjcYT/DwH/kk6A/Z2QLl66pPfeP6hnt+9Q14L5utnT7yLwABySLtqlUoI3aOdGQX+/d0wfAkCCKEOiK1V0uT8BGY5++KEGr93QI+seUHEQeVtg5iAveVRqOCYATPWoD0Ag6360jNIptXa2661392v33n2OALBl61Y9+fRTmr9ggctZDQHAAYAhwFRibBj2O47uPBEEAEsBABGkvLls/c3YItVkrmc6AcAMX24AiE6BPfiZUCqVCVIAhASAltZZ2mYEgCZiiCMbmreEALBH/+VbPgHgxZgAMNWuoc7zLO0LPY0UAPPmztGB/ftdCgAAzS+/8EW9/NLLamnKTF0KAEcA6PYIAI/qkYdRAMg7EoAKQaoaB36HKXyI7oewlkqnlU4k1IQzK+SD+bqYUFM28BP9qYKyKZdlRKmC1JqTMtwvkVA2WVR/uuiuSee5rjyr8z1+kmcyLwKKsZ7gHO6fL+CPEso5HlVC6TDpkPPFnFNIKOHKHZAIeUawlkg6FSP8pUu7nUoHRMRi3l3oPAD3Jj2Kt75IJAICopVwGOEukgJg2iYDqAi1D3w7/w0jAHTN1/Yd27Vy5QqXbzw6v0x4AE8dg7n+MjTk1pWXL13Wj/7sz3Th3HktWbzYKUmQssDlQQmnKeOpjSU51DRzGXFxbmML+AQA57ocwSogAPzlj1/R4U+OaNac2frc5z+vFStWOL8JmRQCQHzMXAvEBIDIerk40TPKzO0bccljC8QWiC0QWyC2QGyB2AITaIGRchxP4GNu21vF9rttmzauWGyBGWyBqSAAhDEqDgy4cOG89u3Zo08++khz2jv05Jat6po1Wy2ZjNiTd/vybofdQOvy5haAWkkBgPMS0tmz53T02FFt2LBBK1avVk/vQCDBm3JoZBk09TbhowSAqHeujadGQfSRwM2wgBbuXeX5YSx4AzmAyxHVlBF5eEgAqUzaSSznc3m99hf/n2Y3t2jLgxvVBCaRQ6Q4JgBMjyEaRIpaKwIsKZPWYD6rtw/s16GPP3ZS0k8+/bTuX/+g2js6lMsVyoAe4JKRAFz38lGLsdVwtASA7c9u1b0rlio30OuAtEQx4wamA7tDhY4yAcCP/B8px/WdRwCoUAAYLQFgBIJHAD2O4LGKnndz2GdSXV1damttCyKZC1L3npgAMLbRM3VXWYochjyAZpkA8B1dvnRRX37hS3r5pZemlgAgaU83BIA9oQIABIBHHAEgCwGA/hYSAMxSAYkvOJzfAKhPyAHyfJ5yvsWIf0XlU3xWVItPAEgV1Z8KwP2UA/bL1DZTSnGkA7tPIfSh+CsvYtbWEm78cB+eX0g4EgDl4HNHn3N+NgD6g+UJxIBA1YCLigkIBhAZCkopVVrDBESAUNHIXVlFcWdGEQD8lZJPAOhX9+5dOnb8mOaXCADLbzkBwG//YqHglAB++D//py6cO6fOjk6XsuLuu+9xBBFT2PAJAOEKbuoGefyk2AKjtEAtAsDN/j79ZOfPdOb8WS1cskRf/vILmj1njlNGgZATR/+P0sDT9LSYAFDZMLECwDTtqHGxYgvEFogtEFsgtkBsgZlngfKrfrCBW32L8dbz5K2c0fKNHtSZ3LaxyMta9jPLjiOIb3IrEN89tkBsgdvWAlNCACgG2/5s1Bfyeb21b692/exnLkfwloc26cF16zSns1MDfX1BpF64zR4A1yMTAADB9+3b587b/txzyuaJDAQZSIZpAMINeHOw4ca+Naj7s8oRzS1b3saPziz1YvaiD4jOmcOvr/zE09sP7WJl407Ys6mlSWz8nT93Tu+/vV+r77pHa+9Z4VIrxAoA02folggsYZ8GQCKH9amzZ/T2u/t15dp1dcyeo+c+93ktXrZUeQdchdH/VGOKCQCvvPKKTpz4RPO7OrXj2a1aDQFgsNeBZGUCQMEBYTaOKhUAQpJC1SQTIbxSawBOn2arU5LK8R1NAZBKNVUoADRKAKhvnokgAHRHFADiFADTrfv5BIBcNqu5c2brnbff1nf/4Ls1CQCABdeuXdONGzdc/mfG5rhAIDcV+f2tGBAA9hoBYIs2bdzsouwhABRcRHygAGCHP1qc31BRBchrLtI+IAfwjHQhWC9wLQoAwd8A6IDvCQ0lC8qFfsdPQROkSQkk91EAcNH7+aKa89wjILxAlhtCdAj/W0y45/BdoCRg9cPH2dqhoGIi74D+4OC7VJDWIMl3gcoOJIDAN5athAKAT9ubsSkAIkSFSgWA6UsAANxPJVPK53KOjPKT11/X4Q8Pq6+3V+sffFBbtjzqCACllvc4ndZX43fz6eYN4/LUSgFw+OgRvf3uAfUNDereNffphRdecMaCAJBK+WoksQ1nogViAkBlq8UEgJnYi+MyxxaILRBbILZAbIHYAtPSAhbrwAaN/wLsgxPBVkllTtqpqowXY1Z+eQ8fHo05u3U0hVAK1ovxxFqUp1zGQDIy3mSYqp4TPye2QGwBs8BUEwCQYn3n7becfHHvjRtasmChtmx6RAu7upQdGHCb/c5Huui9ILrYZHiDiL0AJPA3/a9euar3D32gpcuW6f71G1wu3iIEgFB6mLpW0Ng8QKIanD9s47eEwUdnnUb7Uf0t5VJ5LBTNPaJcSh/8x0ZO3jiV1PFPP9XBgwc1r2OW1q1arbmt7coPDipN1E8DCgAOOCnQCIGdz144rwMHDujJJ57U3FmzpWzOASUlPkWkLRq1yJ10vot2DVSiy9LSTRm9/+EhvXNgv/vunhWr9NRnfk5d8+drYBDp4mDTNugOU6sAUCIAzO/U9me2avXKQAHARekWkBoHjAMAC4g6rpwVEvbhpxV92VvplAC326cX+AQAtzpONVcSAFpmadvjW/Xg+jXK1FMACJUVKj1Apa0qAdnhdqxQeGDcJpPqmocCQKtrq0ABAALA7+vwkY+17emn9fUXX1RrR7tTn8C3lGTNo+0VAri3T+tN35oYAQCZecBMCAB79+zRn/zxH+vsmTP64vNf0K//2q+pOROkAHBzRrGo69evTwIBoNwjywSAHm1+ZIs2rn9YiQT5pnOB3D5B8j4BIJw7ynO4P8cHkvsA6ADyRPenGENhlL8DvZjbkbNWQDwCzA+IBOZ/AgIAyjik43D3KwQKAo4AUAyUA4wA4FSHHMEgSBFQWl+4WTN8L3MqJ7kSASBRTIp/fA8BAB+oUAXAJwAE/jDw30H5zH9bYUsUx+nb8axkNQgAyVRCQ9lB7d69S5988okWLlqo7dtJAbA8IGuwlpjEI0rU9B/l0jV48v78/eEHh/Teu+/q4oWLTv7/c5/7nFNusDnWgFVrtGr0zUmsTnzr2AKjskCpn4Zzej70hzv37tGhjw8rmclo/cYNenb79kDhIkyLMqqbxydNWwvEBIDKpokJANO2q8YFiy0QWyC2wNRY4ObNm2pvb3cM9/i4wyzgI76hlGAMqI63D3gSzOEGNK/JCCFyGJCdDCPUxvu0Rq635raftLWVh/vweTlWoxzT0cgzxn9uCGCFNkOImQNZZspqgpLAMzEBYPzWHusdeKFio6qnp0fNzc3KZDJjvVV8XWyBGWeBKSEAGPzOhn465SL9//RPf6CjH3+s9kyztm151KkAAC5DAGDj36dIWYRxECFYjsXn19b2djd2z1+8oGMnTjjQ6u7ly130S+esWRrK5R2gnc0DSABWks83VVonus/I7etyAwOQpQIAIWxJfx0RbDZXowyM1OzDt5BLUb1VAFA2zPOFvAN5DNxnTQtxgtpnUmm1Nre48hHFdvToUZ08eVL9gwOaN3eu7l+7ztmwyakW59zsHFImhpUdsCOakxiwBuDESACHDn+oy1eu6NEtW9TZ3qHiYDYmAIxilEdb3ZFYUMBwJIBiCbi60XPTgf8QONo6O/X4E09p3f0PqKm5WdlcrkQAcI+cQgLA1WvX9Mqrr+jTE5+oq6tTpABAASAfpgBIFpgnAcyIjPUJAPb+FRknPmNkRtMdI+yXSF2cLwnTlzC+kqmWEgHg/feOyBQA1kMAaE4P8yZGoPAj/2vyJMIvRqKPRlM8cP8yASDI0d3dTQqAagQAosYBMIlqDjp9RQqKkKA13CeOYoDEpzRkAZ8AgOrL7Fmd6t692+U0P3H8uL7w+c/p7/76r6s5wxtGKLRfLDrwf2IVAPy5uai33npb3d3djmjw8EOb9NCGTUqnm5XN5p3cfkARr/U2HqYDqCC6BOcGJMCwz3lDLhgf+J3wPc+NN+uXZZP644j7sKYICHNlwkGJNMDzPHcVSPz7K4AgBUDRvVWGb2vFUKfIkQP4HLWWopKFcm0DBYEyYXEYASBw6g2kAGqoy0zsyTUIAGSkGRgacASAY0eP6u6779Yzz3xGd99zl3t+PQLAeCXJRyIAOOuGJADntwoFXb50WX/5l3+pSxcvujXftm3btHHDBkeWYT0VrJe8pCpev6hP35xYk8d3iy1QywLW7zvaO9zan/ebT0+f0o/ffEPZYl4ds2fpc5//vO5Zvjyct+Mgk9uhN8UEgMpWjAkAt0OvjusQWyC2QGyBcVhgcHDQATjxcQdaIEIAuAMtMAlVrtzANRMHYoc+AWDqqRajJQD45ZzyUlruVTb+JQ2FLdQS7vk4QMDZsV4M1yQ0bXzL0uaUA/vCzT7Lk8eX2WxW6XQ6zpkX95Xb2gJTSQAwQwKS7du7R/vfels9V69r3erVenDtOi2cN0/pfLAZXwatyxHTAazBbn9wJ4DqnAHm7mfByaifPnNG165f14KFC7Vy9Wq1tLU6MkBLW5uLbM/lc8rlACiKLsI1ny9oYKDf/Z1palI6kylLmtfAMYMS2JdRUoDVdPiWsX9m8G1ZP71QyJc2zFOppJJEMSLjr6JSyUDWODswqDOnT+v8ufMuFzQb2gsWLNCiRYvU0dHhInsDSeNAkph/oyUAGBkKEhTlZFPxp7t2uki5dWvXqb21VQM3emICwCg8ggMRwsYOIv5D4F9STkEUajKT1gcfHhIki77+fi29+25HAFi8ZEkQnR1GvJYedwsIAJYCwBEAVi5zCgAuIhcCAPWrRQAoAf7hL74xRmG/aXtKBRBmyGWZ3WAEAIxDnvAyAeBtvf/ex2pt7XSgk1MAaE5XeBHnDViLRCP/vb+jdjGQMepxyr620jcFBIB5amttK/UxANz/8q1vhQoAT1UoAAwnAFTKCLv86DVTPEzbVpxxBTMCQCFfcEAmBICf/fSn+tGf/UinT50sKQBAEDMCAHnPIcdNGAGg5NNCinWiqPfefU8/+9nPdPnyFW3c8JAefmizmptaQwJAKIdfoQpSLaZ69G9nUcDYCC7Rz2sBy4Hce635OpzV3XgL1AACdgHnG/U9OqcH/T/h3uaYb/0AlDIBIFgtRBQAyvSA6d8faxAAsM3N3pvq3r1Ln578VGvuW6Onnn5KS5cuVi5ntPdy9aIBOlNBACj5QpdSR/rxqz/W4cMfirF0z913a8vmzZozZ676IQC4Nq8RNFDr8+nfenEJZ7gFhr03hH0RkmhzS4sjAXx45GO9/d4BDWSHHAH6C1/8onuf4aBfj97LznBj3cbFjwkAlY0bEwBu484eVy22QGyB2AK1LMBkaKBNsGEWLJPG+1IRWzy2wB1vgSi2YbT46H7fLRDc8IvgR3H4QWbRz6f05cdnKDiHFEhVchCdWcGguOM72q03AGB/HPl/69shLsHUW2CqCQDBWEvryuVLev3Hr+mTjz7SvFmztWHd/Xr4wfXSUC6I1mO7PIzWc+7UNuUjBAAXqe4ibZNKpFJKZ5rU19evc+fO6tSZMxoYHHSbYM2tLQ7YX7xsidra2jV7zmy1trZKyaSIqOQ+rCXdvIH8fQ0Qbvg8MjKYYGyFapFqgYxnMLEG8sZGCSgq70gKOUFs7evrVW/PTaecAODPT6Thif5ZsniJFi1c6AC9/r4+V4cg4rFxAgBV53qItD19vTp3/ryOHj+mx7ZudeSCpmRK2b6BmAAwimFaSQBIOMAfCAmZfwgAiUzabdS+/sbrOnn6lCOp/NxnntH9D6xXpqlZkEEqo61vjQIABIBAAWBbBQEgUUwHuFgCkCeIqg3evfwkR2VySwUbYhT2m7anDAPCfI8QSE47PYQE8cIQAFo1lE3pzTfe0vsHP1ZrCwQAUgCsrUsAcJ4l9EP+erbCNi7feKVXqiiREVHDi4YTAFAAKBMAHn8aAsA3nLJKNo90cFQBICYA3Iq+aQSAfC7P9KRZHR1684039Ed/9Efq6+nRz3/5y/rVv/U3nUKMEQCY13p7e110fj6PP0k45Zvx7I+UVXCYd4v66PBH+slPfqIzZ8/owfvX69HN29TW2lFWAHCkpSho7vfQinjruqadcAJAjRDyYM1hikP+G2c4R5cGpBEAgvVKQI23w1MsCtcvSecfw8Pdwwh6dat+a08YQQHg7LkzTgHg2rVrWr9+vR5/YpsjGQ0ODQ57r7qVBABarq2lVYcOHdLrr7+uc+fOuXH09FNPa/Xq1ert6SkDpdXA/pgAcGv74B369FpbcZijt6/PpYs6f+GC/uq1V3XlxnUlmzLa/tkdemTzFvf+YClYpnQP7A5tq8mudkwAqLRwTACY7B4X3/+OtYBFhEQNwMtEKlX5IjhdjVRNAm+6ljUuV+MWGBgY0A9/+ENduHDBXfzVr35Vy5Yta/xG8RWjsEB0s3v6LCndXuQoahCfMkoL+E3NHi/GJYw9GwLYuH/2mhDduIUkAIrFlutI/ObGtphGaZ+RTvMJANgGm3FgR/sd22FDlHRnxlQ6AYaZfrcwAhmbQcwjgG6sbX75l3/ZbVx2dnZOv0LHJYotMEEWmGoCwNAQk0hRTU0Z7d65SwfeeUe9N25q1T336PEtj2p2S7sDrwu5nNLhO0YALgKrVSoAJJOpALB38uqBAoBT8k8kHbjP32fPnVVPb48uXbnioiH7hwbV3NLsvgfoXrBokfu9vaPD/YQs4MD/ME978OTg7/EcPs4QVicQE3YAXjlaHLCGdFbXrlzWzZ6bOn/unJqamtTW2qKmTNpds2zpUgf6Z9IZdz2gAmBPLkvagACIIEOxi/53CgClWlRUoVoKAKeKkEzqxMlP9d7Bgy6SaONDD+nm9RsO+IcE4MsluzuPEKE83GZRQ9YjUIzH6rfiWiNxlNvU5apGASCM/lcqpYHckK733NQrr72q/oEBLVm6RJ955lktXrI0SMvgUtP4iY2Cju4+m0B2Y/T9GNWbwcEhWQqAgAAwyxEAVpUUAOhXAQEgUZUAYHavRQCoBM1vRSuN6Zk2cEeIIPYJAEWlAgLAUEpvvLFP778PAaBDW7dt0/qQADDsjcpTABgVAcATrC5JpnuVq54CoKwAAHkK8M6lAPj4Yz3+9NP6pRdfVOecOerrH1AiGaR6KKcAqEYA8K15u43nMfWUCb3I/De+PAeBLpVSR0e7IwD8wbe/7XzFL/7C1/S3/ub/GeY+m6QUAFUUAJB9//Frr7k0NGvvW6cntj2t1tYO5bIBgSmPEo1PALBOXbJQYxNr4BPLRxDRXzsFQGVDhDnh/Q9HJAAE8HxwVFJwyrniywSA4LxKckNJf2cYQSpUOSqpHU1ol5n4m41AADh+4pjzIf39/dq0aZMef3ybOjo7HHGxDdUl77iVBADXOkXU/gt67bXXtG/vPmXSaf3/7L0JnFxVmTb+1F7VVb3v2Tvp7BtZCJtA2DdRQRER9RsXFJfh85vx93f5dGZcZkbh58yoMzo6LogiKgiyKIsIhLAECEtIAmTvTtKdpPfu2vf/97znnqpbt6u3pJM0UFdDd1fde88573nP9j7P+77Lly3H4sWLZJ9VEJHPCvgfAwFgpFlxYto/+d1aeuPUlIBVXwqmTVNKFEZBI7GZkaQ2Pf8c4HJiZstsnHfBBfCS9Ox0lQgAU7OLj6pWJQJAodhKBICjUqPSQ1NJAv/8z/+M3t5eEMykgez666/H+vXrDSOAYVAoCKN1YmrPyYYGcXrHiXeM8Tc3cVPFY47y+trXvibyowGvr68PX//619Ha2przCB9NWsfChj4xvVAqZTQJ/PCHP8RnP/tZuWXJkiXYtGlTCbQ5LipjZsHrAk44tFrQMhr4mS+XRn+HzYVUOg2Xx5HLB186XB2DIki+WmVPchK0DgPBhzahfDADBEPoTIUw7T0XAnMrVGL7k3hRM0kCoHHM4XDCaTfyM04VUkgwA0RsSG18Gc4jQ0B5OQ6FutD87guBepciAZSU9SRqkCr6vPPOE88QXt/5zndw0003KaOQoU8nvYKlCpQkMMkSONEEAJXfXnkj0uNq48YnsW/PXrjtdsxobMJpq9egoboWwYF+ATpo8Cfsr7KMMxyvvWCuJAmAF9/LiwYxbbSXqAD05jdkxp/MuU6Avb+/H0PBoIRe13Mv60RjmsvrEY9s5mF3ez1GWgCnEAZIEKD3ff4aeeJmnQQQFCBeFXP4cFcOsmMI2ng0LoBrPBpDIh4XIgPzOAcCZfB43KitrRFZuVwOIUS4adCz2w2jngL/hURghPhU5WgSgMp7LFfRUN022TuZjY08T7322ms40t2FWbNmYd78+XA4HUglknDY7HA7nSoCgPHQ0YH/VlDlrQIa6nYZER0MJeE+KsUUxDaVW7q8qhI79uzGc5tfwIHODrg9blzxzndi6bJlSDNEQO6y7q/N3rTGTQZgfLTTwkgEAHpzPvroo2jfrwgA5513hoUA4DAIABx3anTK8LSG+zaYM3kCjalNBeSU0VswEgFnrBzQ+q2T93zhOWgYnUXmH3WPIgCUSQSAJ598Adu27xRwVKUAWAiXW6UAMF/mFABmAsDI0snL86gIAHabeHH/9Oc/w3MvbkbrwoX45I2fFmLU4FAQdnqU54SnQ5ibWk139Nxl9VU8Wq18+z5XdDXRczqykvaF64Pb7cS99/wR9993H/xlZbj2A+/Hhz9wrUQYyRG+slnx/j8+KQCUjjN1zv0P3C86VFlZg9WrTsXsWS2w251IpxhBwsoOL2zheMev1ojh7ysyfkZVHxN6Nsp9ZtLfMJKOnnplS2IQAIouYUbcBqPJ6pZ8+/PEjjeBvhfZP3CG8/rceO75Tdiy5RWU+ctwzjnnGGC6S6JPeL2S9E6uYueoY7W/TlR/SEZhnRgF4IH775fxwehJtLfPa2mRPVjBPGoG/Y+SADDSrJjfLbwJ+r9UxRMmgaL6YiiL0+EUjIi2Ll6B8nLsa2vDS1teQSgaRigWxfkXXoily5cJAZpnGD3ryE7hJOBIJ0xwb4OCSgQAy3qftZ5g3gZKUGriW0sCp556KjZv3iyeZwTaf/CDH+DGG2+U37Wn/XhzXB0PyZgjAWiPuakSBYCe36tXr0ZHRweqq6vFsHfvvffiyiuvVOEwLQveWH8fD/mV3nl8JPDKK6/IgYOeXdTRO+64A1dffbWANlPpspr0plLdxleXYuC/fvL4kACKnadzR2cDCxB0Opqme5XyrPbbAa/6VQWuHC+uOtIRf3zSGe0u/eZhhkLjoZyxpuhLThIqbFSaYuUlcEdbApv/5UcLr1ycAAAgAElEQVSYdjgJVxroq7Rj4YffCaxfAPiOXU5H8wYNrNCLCRGGpLQTCQJSCaDSe1IiExRtxyCAnd148Qe3wXc4BIfTid5yG8786t8C88rz8hvW3VrRzW8d/2wy/juPRvpv7me0bOKxmOyxSGgkeez888+XtYR7B4bGXbp06ZQhO765JV6q/VSUwIkmAFAG4q2fUoD9jp078OSGDUA6jYDXhyWtC7B0wUL5OxGNwuv2mDzYlaefeVYsWLlNnugkAvAyEwBIFmD6AX7D8U0D2ZGuI7lu4TPMqRmJRoQowPQBJBXyvmQqKTljSSrIG7LVDsMKZ0u5AnzQ+1EZ3RxCIlIALkF75RVpg9vlgc/rRUWgPEc2Yhlej1sAf6fLIc86nMornIY/qQdfzFzsEqJblUHDtZQiTTfiJeQ2IMX2cDYkkikxgnd3d8tPhgyl0XDajOmY19oq3uk867EuDp2wwIShFMU9RlT0Yjuy0faWU3HEjFYnQx8sGBMJAEm7TdIA2Z0uhCIRbHv9Nby28w3EEnEsW7EcZ5x5JrxeH9xuZbBV13B5DQPACgDYictrTAIAIwDUaQLADCRjYYksYc9SG1hDjmMjdYYx3grqbyIAKGJOIQCmCCpja1Exoom8bexHpTqT93y+vkW1OaPTISgCgIMEAEYA2Pg8thoEgNMkBQA9TqcAAQCQKCm/+OUv8diGJ1Df1Iz3f+ADWLJ8ORKca8TBWrd0LAKAmnfG058T19S3xxMyOiw6raSv5JqIxVHm8yEUHMJ99/4RG5/ciLraWnzsYx/FpReeX0AA4HN0iKF9ZPJTAKj6pFJJPP3M03hx80twOtxYvvwUzJ3bCo/bh2AwDJ+v0AN8+PifWL+OBWBxvZ+MS1pXANwXzsoyKmQjouRQfB4qRgAY4T2TUenj+Y4RCACpdBJPPbMRe/bsRmVlBd7z7vdg5swZchTnXsIcKXYqEAAoIu5luN+hzf3lF19CZWUl6urqsHrVKlSWV3BzWLgC6/X8GAgAMqSLGIHGb6M6np1bevdUkkBuBS0ylaXTGYm0QSJuZWUVunq6sfnFzbKnPNzdhfmLF2L12rVoaGpUZw2n2mPkVvASAWAqdfWE61IiABSKrBQBYMIqVHpgKkmAm/OLL75YjM8aaP/pT3+Kj33sY4hEIipPZZFrrI3wZLXxJz/5CXbt2iVe1YwGcNlll2HdunXC7qyoqJisYo76Pe3t7TjzzDNlQ8fwhVwcH3nkEVx00UXyO712zFeJAHDUop4SD9J7iwxeAjbvete78MADD0i9yOB97LHHpkQdzZXQmzl9prcG9ZxyFS5aodGMOsfnCKNTpevqsBTxJRDrvbj8I/rGAWD7AfhSbmAoBixrBdY0IeE2DOHGw3nzVbHGFTeMTwZ1wPxms5QKPx8tB2A+h+DkmDXGoW0m4xN/7R+KoibgAzqAl77xX5h5MA4/nAjVe9Dw8auAdQ2A1cYzjmIm5RZ6LyZSsEWywLOvAeE0kEoimI6gfP0qYEbVmMXoo/5xyWJAAbJuPH4dzGLvv/8cdUNZ8cjpcMVx2jf/DmjxFMqvoKONZwsgL6PG2qIwwoHOqtWTNUpzeNKYkp26N5hlo/udey2Gq/zQhz6E22+/XcC4yy+/HLfeeqvsfUpRAKZuf5ZqdvQSOBkEALWEZwSUSCaT2PDEE9i7ZzcSkSia6upx2qo1aKqrQzqhwh3L2q8BfcOj0OyBrrcF2sA6EiaoIpgp4gG92iUfsl0RCngx7zoBfx0Gn5+n0ykkkynxvCRpgPXO5fEVg3DhzJqbH8Uzm2HcFTjP/SrLowcPAX7+VJcNbFqWwGGW7+czzNWsQtXykuecdpGXJifJkxKC3QBiTREA1HuPjgAwp6VFzkxMiUD2AtsjcjLK0wSDHOAxIcDlrUsAUMu2Cnmvl3D+FB2y2SQCQNpuQzSewM49e7Bzz24EwyFUVlfivAvOx+w5cxBPJoQQYg0jPepedELyHz5PjJ8AcCbmzpmBdCIiAIktq3TCXiIAFAhVxrGB4goBwO5XEQA2PmcQAPySAoARAJgGxXqd6AgABOkImt5+x29w1z33wOZw4uz163HRJZeKd2E0Fi8RAI5+eZ3wk+MhAJQH/Ni5Ywfuv+9e7Nq5C3Nmz8bnP/+/sWzRAuHEm2dZRsY8ngQALkLtbe14+OFHBPCfMX02Vq9ei4aGJvT09MLjznuA5+ex3Gw5bgKPFuRYds8SAWDCKje+B0YgAOw/2I5nn30ag4MDQpa+9LJLUV4eMMghRkoi2c8UP2GP1Z9jVW68BDD9Hq533HM6nQ50dnTir48+ikg4InuuhQsWYPmyZQUpmfS+R4/LozlHjwjoHiWhYCyZlL5/c0ugmL7ocwXXa16MBEYbxZatW/Hq1ldlz0Gw/4JLLsKMWbNgdzpkH59Mq/NOiQDw5tYJ8/xFUlVzc7M6l73NCR0lAsBbQ6/ftq0gSM3Qsy+88IIYiQhufve738XHP/5x5Y0xgjfziRr4a9aswUsvKZYk68PoBJ/4xCckXYE5vNPJ6kCCKQsWLBDPfx2VgLl8SapgqBySAsxXiQBwsnpqcspVOWSBBx98ENdcc438zg09wX+SAE7UuBhPa8zgv5kAkAOyi3im6APHsDyf4ylQfHFGSBFqBnaZk9R4n/aUL/Z6XX+Dx65ebHjZ5Z83Z18fHaYuZpgvQorO+ZBo+JN108SJTCIpXlS8tvz6AQT/9CJmpMrQ39ePmeetRd0Xrka6bLgPCp8vOILmKkPP8SKtFyue8YXxQz9irpe5TXm4Xr2PJngNMIufngk91f1E+EHM7IUvMp7XW3ddk4nRAIq8Ml9OMSTX1E5po2a+s7P3Aztu/gVmdabgSWbQW2lD/d9cDpw9A/CPUzmL+AZpI7lZb3N9ZWmAFdSW/kwxOkE/dv37b2Hf1yMeo52eBBZ95mqUn75EhdcvYnsQEMpUn2H6Mf4mjXwnC2H9wgD2RND+o9/B2xkW78/DZUks//IngfllAO0lRfNMUze0hHQxhlDySJOp/Lx+mOeevBZNJCqGxZnLSOdrVpthXAWjJhw645lfzENCj6mcAXTEgibYMSPokJaPdf5jVBnuebi34d6MYZDPPvvsUhSACYq9dPubQwIniwBA6RBM5xjjno5gxsH9B1DhK8PsGTOxZuUKNNbWIx6JSMh5yWfPqVw83S3znGV9Hk3yNPxqIoBOG6BBA3rX6KhhDofKtc57CdYzcoAG7XPRBWSNLE4AkPZJeiKmADAikZkmTPHYl2gGJABkxaufP2VdYpoEPptJG+C/ilzA841OxabbaDd2RjrPsioiv1PR0QDUVqZwB8ayGd3A7FWu6qU+T6VTQlbQ35sjDOSaog1Q+oNhm7xiexbrzaaHJrbFOXGDrNjm1bLymnVBcg1zHaQsCf4b4f/3tbfj9R070NXbgzSyOPvcd2DFKaeIrJW3rBViGE1+MiCOSQbDAmgaOj80FMRDDz+E9va9qK+vxLnnMgWAJgCkYWO2ZEYCkJVeCUfW8CIhv/OetPqsoAfsaOTXfLPMnrjW1o4HAJq853VykbwySItMuiGkHfmI/3PCbiIAbNv+hqQAUBEAFo8vAkCRfWFeBrrsQqmY/7L2L8d2bU2NhL3m76FwSID+P957L2697TYMBoNYsWoVrr3uOjRPn4FgMGSkVFF6OTwChXlzbT4hHZNavi0fzvWbIUbzKqfPlowAUFEekJzrD9x3P3p7erBw4QJ85StfRl1d7bD0d8eVAGDLSg512uDuvPMuHD7SBb+vAqeuXYfW1gVCnFNratGTqHG6VpFrxnuNBfAfu/1Hr6D5tCYj1c2cXGjkCABcB0afoyfS/vHKadLvK6iknu+z2PjUBnR0HpR0RUuWLMap69blCAC0y2mntqlCAOCeKhpRjmHUlZdfekmc77i343eXXHQxqquq1Z5NA/Sm8ZiziYxTwAUzolUNxpeNYpwllW57K0lA9MZyruG5I5FMiOc/I4H1dHfj4UcekWYnUkksXLIYF1x0EWwOu+w9ma6M+3jzHmAY/vFWEtrboC2lCACFnVwiALwNlP6t3EQadZgC4OWXXxZPM3o4/8///I+A7DSMkRQga8FJYvrQu/7ZZ5+VutHrnxEBSE7QIcVONqBOz/9TTjkFnZ2dYiwjO4oEgEsuuUSAYXMIqmJyPFlyfSvr9PFsGw2gJJ+ce+65EsKL1xlnnCG5m6dS6H8zWGkFLgV0MpDhDI2DBhhJUwq/s/M7M4I2HvdkA0EjP5SPakCT73NotNPYVNIgGTUMdowv4hzhAK5zwPOg6zCB1AwNHzM6mfz+fEZcAyXUCmA68FhloG/RTdPfFyMwFERNSEncW2lk+90bELrrFSEA9Ax2Ydr5q+C76XKAUdyKALzmzL15MH6ExpuThhrtKBaVwGquteo++0KAC8sXhZ7nWVVhs9zyFvZjGk5mHFVepHXBCrCaGqJlJ3rK+whitwN7b/k1aveGUOnxYZ99EC2feR9wzrQCD/ai5Rl6Z1ZDfb5hsSyPtB4tK1K2JG5L3rYsSka9Y1X0s7zPzg/6gc6v3Q7X7l7UVFRhV6oXi/7vB4EljepFfNahmi66bmSM0ENM9w9/jkaIGdYR5gYVKFf+zmw6C1vUBuzLYO93foG6fuUV2uFPYNGXbwDmuhQBwMYcwXk10KQb5WenO24sVch3oq6adTzlUmOMx+hmbh/xMIWJ5eTP0kScI8wvvJHzi8w/I1y6zUa3KPlb57/xYhwmW7w8UqRcs4x5S7H+5t7rN7/5jYCTa9euFXLmVEl5NJYGlL4vSWAiEjieBIDCehQORsO8DqeLhtcMdu3cib/+5VHJwRoPRzB/3lycw7Do9JRPpWFLZVTocYunO8fzxPLQG7OpEVFATxPa295cZz3t5G3fw1f7QuO9+XvTjscABIsB8IxAYGUgatnk530lO7ZdSAKGHPLLQhHLcu6ttDIXvtHcRqmlSRbDvpMIBvlViGQMc5s1IJPvXXNdchIcZQ2zTtLjWZgmouGTc29+PVFtsq7K0vMmMghlRI//tNclP+PRGDo7D2HLtq3oHxySPWx9UyOuu/4DBfqrgj6MvOApANYEDY53bRynGGLRmKSkiESjePjhh7Bz5xuori7HunUrsWLZQqRTMSBDAgDbSwJA4a5Y10/34nDw3Qz4GWPEJMwCuZrWc70/GFU61tQUx+V5TQJQNVFjIV9rziPSKhGQC1mUYSiYwMaNm7B7Txv8/gpc8c53orm5QdJ6DLskZEj+05wcjY+Gd3fhJ8NmAsvYpr2jhgSAMkUAECcJhxP72vbh9jvuwMZnn4W/vBwfuP6DAubRgTAeT+RJABbCyXDCx9Qcv+NU/xN+Wx5ELqIKxuKkwX/qWqDMh77eXtxz9z14+umnUFNbg6ve825cesklCPj9xvqY7wMSAGhTzBPbHJNgS8yvbQR+6Rj03HPP4+mnnhFi0KKFS7B40RLY7STOuS0EgMIVtnA2HVv8x9feOHwdzQ/vQr02zcBjVFrdWXx9lPg/Yzf6eN5htnOMoxwhRLocEuK/vX0fnn3uGUSiYcyaNROnnXaaRKMgaZD38cwk+5YRvP9l5jyRdm212SkoMxIO4/HHH8e2bdtQUV4Bv8+HZUuXYubMmfB5vEgnU8iavajHAO3NkakK5u6R1umT3P3j6PLSLSdDAoa+aPWQyGDcT6Yz8Pq8OHjwIF55+WVxfOJeraGhAVe+592oqKoESF6W6GZG4hhjD8B3aaJw4Sx8MhpYKvNoJFAiABRKrUQAOBotKj0zZSQwGgHAHAHghG6UTNIpRgD4m7/5G7lDe4sULCYnckMHSOj/kQgApQgAU0bNJ7UijEJx0003CbkjEAjg+9//Pj7ykY9MKZDGZP4taHvORGygnQTVNM6pCQBiU9PoJFHO8Rj5iCHbFJCqwwDyfXxcADgT2pl1ABHjUEoAvygBwAAjVTXpy5L3Umc5JBDwKiQAmNxVCoxY2gA93ICuMuXm/2lzor7TbO7MvZKgbwo48oeNCN61VQgA3YOH0XzBSjg/fxlQOQECgExkqi0F4RMlLq9McvJ9CllDhMqLScDnXM+aj3qFBnAzj8OsCBrvz0lEC2G4iI567JjPlrla8cORwkQYfa7VL6c7SXrZA+23/AYV7WFUeHxotw1g7mfeC5zTXEAA0DIUsWoZUpB2Bd4reZBQko/qwM9IXEkZ/u5O2ESvhAijLTB2pd96rLA98g4qfD/Q83/vhGdnH8orqtCW7sGcr34AWFGrIgA4gbQRCEaD0SmDBKDFrX/qeo1b6GPkEIinkvCkXMCuLPZ9+1bU9ymVOhiIY+FXPg7MdgEVWXBMsv15+agxR4Oaklg2R2phXYtHLMgrj+5mLUJtQM/JfTyGB/MkZsi/2MFRjB6mSUzPL7yXBACCRiNdAuAZX0q7dMXHS4CyHJR1O+XjIuWSRFJQnmV65QFr48aNEpVJ5jevF3fccYekm9HeLOPWjdKNJQlMcQmcOAKAWRBqYuF/PV6PpBYbGhzE7l278fxzz2Ggrw/lfj9aW1qwdMEC1AQqYGPo/rQiAWjSjrzFGM8TJQFYQe+RQPDh3nn5Obb4HKNXWvPkMzIIb05BkJeQ+R0W6GDCXmMMSa7eUWwaHqndui5artpwOBoBwJrjvXi8mZF2xrkSR6jpyRtIujdy6R6sQHNuDTF0w/g+Zbch6XMhHI/jSMchtO9rw562NhAiXrRkCVatWY1pM6flck1LH51sAkAkAq/XJxEoSKp+4fnn4Pd7cMYZq3HaulWIR0NAljsVtb9jjKs8iJX3EM/tiC3r7bDxZA4tPQKAb16vRz0KnejnJd2DidDA/bN0YFb2qrC5hQDQ1TWEjU89i4Mdh1Hf0IRLL70UdXU1RooQCwmgSEQH67gdz3EwN5rGIADQe5vRHUmq//2dd+Lnt92GQGUFli5fjvdd835UV9cikUip1Cjs9WEEgInU5uSN4alasgHRFK2eGmPqK+15XOEvk3H52F//KiBQS8ts3HjjjThl2VLJjKfizuWv400AIIEvlUzhwIEDeP75F7B39z6U+fxYsmSZkACU+tmEgGC0xNLWiR14rQDW5NpFzXWxrFNFQuBPXKcsDhK6Y08aCaBIfcZoFD2QKyrK0dffi+eeexZ9A71IpZPi/X/mmWeIo5iOVMRXjZU6bXL7b+wesa4/6VQKAwMD+NOf/yRgaiaVQlNDk5AAZs2cyTg3yGZUuip9Ph1txrMSALT5Yuyale4oSWC4BMQcYqzhTqYRc9jR1d2N7du3g2e3cCiEac3TJPXG9BkzQHuTnaRqRhUzRWbK7aFM63dubSkJ/k0jgRIBoLCrSgSAN43qlipaTAJmAgDBTObr0hEASACw5rA/0VKcCAHgRG/mKIsSAeBEa8TJLY+kjsWLF2Pv3r1SkdWrV+Ppp58WoGYqeWmajVYFCLdZfKOcN/NJmwwcegSx62Oq2YGct5pDz+cIALpSBnpI425RI7Y2qgvoqEogKJtrh+GtzG9GcHzOGXH18wqYk8Chhrm08OCvcT/zsVuDvGwPweMcQYKAdBwYvGsj+u7ZiulMATBwBI0XrgT+/lJkKvJV1WIrmgLAJA++UnuXEyuWuCvceNsU8B8TAoAKyc7vzJkNh/tF503GI+HD1v7S9ZyYOWT0sWg2HA47tOa+NCMK2RxIz/qxb93iLm8D9gIHbrkD3oMRlHt86MgOYN6nrwLOHU4AELsGZUX5pRkSNYuMI2uA/PQay8Jt8r6mfFUEAD7FoMY20TdFsjB0xozwGHYLOcAYBICBr9wF784+eMurcDDTgxlf+wCwsiZHAMgpqqnP2d9a37TcNeFEyStnxrYIOi9NdYf62ypjqV46Dk/KA+wkAeCXqO+1iffEQX8MC7/yUWC2A6hMS4SCmBAAFMzgERlxoKkaMWqHIkmocig/IWiMwA4yzwtmPTC3L1ffYsiQAa5xXPBrPX6s8Ja8jzeYozWY5xfDKFk4RszabvxuHvhqslDXSNFPDK9WfcjVPan6Uf1PxeIt7BUxzJsu63jTgBgJACQCMKrM/Pnz8eqrr57cha9UekkCx0ECJ5MAIDkMCZImU0gmEhIGnQSAnTt2YnCgDwFfGZbMn49Fc1tRXa5IAHaDBMBxK1PGJBEARhJt4XQxlsF84gBCjhopxOn8viFfn/zkLHdY5uqRjNG52wzgwjy9qq3NCJO+ZXK03vV2JgAUJzRYBZbfC5AAEEIaBw8fxv69bejt7kXvQD8WLFqE1WvXYk7LbGS4jpk71ZJSYrheWvbNIynAUc4VqURSxqTd7sDLr7yETc88g1gsjOXLF+LM09fA53Egm1a7AuWZnGeTyqprpADI7Zze9gQAP/bs7cDGjc9icCiEea3zceGFFyJQ7pcwvg5LisJiKR2sY3AiXV4sBYA5AgDtTQTteL28ZQt+9OMfY/e+ffAHArj6fe/DmWeeLd6EuSgAJQLAUY6s4o9NlAAQCQVx+69+JftRv9+P889fLxE5A17PSSEAcM1mBAkShra+ug0bNzyFwYEhzJw5C2vWrBUCicPukO+N3BiWk9LETrwlAsBkqt9Y+5kiqw+jECGDHTvewFPPPClpTBqaGrBu3VosW7ZMyJya7DEW+C9n5hPsMGbdPwUCfvT29gmBhaSacDAIl9OFpsZGIQHU19bBI1EsMsik00JQH23+LREAJlM/S+8ikM/1n+A/59ojXV3YtWc3Ojs6wGhNxIzOfsc7sGrVKiRJ0hMnmSzSYrtU8iuwqZYIAG9qpSoRACz2u+y4TrJv6j4vVf4tLAGGqWfoJKYA8Pl8EnbWTACwhjU/XhumkbzbNAGACw1TALBuxSIASFjKUUI9Ha8utBIAKJ8//elPkgLgrRIB4O3ueWhu/89//nPccMMNqKiokNBzn//85/Gtb33rpOjeuHRa775MwGPO1VxOQMZbchYzI8R9YWpJuU2Hf7VG3tAh2/kmDfCZowAMC/uuyx31JKOtzUYDclYoxgFXeS4LjkLD3mXkszW2n/xawH+x2OtDPz1KCk3duhgNQPNO3T7+LoQDIqFxIHzXRvTe/SqmpfwYGOxC3UWnAF+4GGmDAKDlwZoUAKVmXNeoCl/Jclgdgqs2c1gGO8FrguPKu0KDr2JxKQAoVSuVXPIophnPNOuMdnI2q4a8zrxjH0/6hzEU0WxAHNZNOj+jCV1gvfhP0kfw3Sm7EAD23/xb+A5GEPD40Jntx7xPXw2c2zQsAoA+dtBbEynDQOzKgoFECdjynUKwMIVcUBgyzckMKqs6RWuJ0yAFFJ5kjFKSgK0fGPjyXSjfMwSHL6AIAP94HbCyOpcCYNip3cRnMffPcAhGkuJaJJwP06qz2KrnFEFEX3wqno7DmyMA3Ib6XoiBPUcAmAWgMousU0fvUIQHlQKBBACHsps5VdoNmt7NOjgSAcc67ZgbYBp9w5kylhsTRlQIc8QG8y3isV+ssAJFM+JGixiNL/T8YZ7/inXESLpdQABQvZAfO6Y5xhJSV17Hry3MHHN16Q3HFAA0rHJPQ3LZH/7wB6xfv15+L10lCbxVJHDyCAB57zDu4xg6u8zvF6/GzS+8gD27d8FhAwJeH1pmzMLCefMkEgAImpmnEzvXDDU/m/87Vv8cndlgDLCiALy1xMovWLzMtVO1zp/rRt6UmZbo3AuKfWYOuy5SMa11ubVpPAQAU0AnPXMXGtBVSob8dqpgZTGKsrZnNOKBeeMzVg+e4O9z65S1PTbxtpJUCNK0/IaN26Y9nQext60Nfd29SCSScHu8WH/++Zg7bx48Pg+SmaSJAFA8p3u+pUV2JyOry1EJiOGOGWaWBuddu3bi1S2v4OCBNjRPq8Opa1Zi9sxmIQCk00lZG+02vQMy6BGjEACK6tB4IwAYW+pRR+BoEQCO9fli9BwjAoAWNMewTgHAOSlr40nBj+3b9+DJp55BPJHCipUrZR+hQ6frFI96/iqW4/x4EgBYroBbmQwGhobwyF8exa9uv10iGEybPh033PApNDZPE90lwGCNWGIFZEcb3UelkG/xh8wEgGFbZj2D6lzkAP58//3Y8MTjCEciWLRwIf7X33wES5YsgdvpkshinIbM7zl+EQCUxtLGRhILQdOuri48/dSz2Ltnr+yvq6qqccGFF8l3cresOebaTRyAthvzi3nMHZuKDJ/P1fvMRgKzLeRYSjPK0gt0bjE9WaNmdPmzvxjRhAQOzTysqqrCli1b8NLLm5FMJRCNRXDuuedg+YplcLmccDBlk3j+j29hOl727JF6yUoAUGlj7YhEonj11S3Y8vIWREIhSb3b1NCI+fPmyU/a4TPpjKQDyK3C1EXjIKk1u0QAOJbx8fZ+VlJt2RgtRVkGxfPfZpP5leB/KBzGU08/hb7+fklvzGvd2lOFAEDCZpJkLLdLwP+cv4xl72/eX5QiALz59K1EACjss1IEgDefDr9la8zNsGwUjHBX3FxoQ5Pe6NDYpT/XwCYJAK+//rpM/jQ+//SnPxXjM99nPiBScAThCcbzskYI0IuCWcD6eX6nNjsKMrA+OxLIfPrpp+O5556TMln29773Pfzt3/7tsD40P282rpmJAQw3R+C22MX7yB7VdYxEIkKIGGuDWIwAcP/99+Oyyy4TWbL9fCd/Z9+I15EsshmRAcvQF8ukgX8iRAZdb6fTmcuppz3RNXlDNtKGTrBsHSJLt3Wk8kYCfEcaQPp+/T6WSZmyz3W/j2fwUVa8nzpD+WkdkjBYNnqHKCMX9ZPv1/1k1fXxlDWee8y6RULKpk2bpB70XHjppZcwd+7c8bxG6ss+0X3GNiqjTd4Ia9Y3knF4j5mEU8yjorhCG5/qs53Jdsd8oA67HU6PW5FU3G4ksuRt8gDvyHm6W41d7E8a5+zsT+OAFUvE5azqkM2jXfI/0SgjPURwN1e+qgDb5AsYOh/LAFE8hloAACAASURBVC7DYKnv4/lNkMakWBNo7LPxHpcDKJaz0nKgH+zvl36xmzxbYtkkkEzBa3cDNiMZOyujG8j9rrIRSH1ZtIu2M31lgVA4ArfNDrfPq+qXArpuewTxB3ZgZqYcnb0dmHbl6cCNFyBZDSQdKmi63+lQcjCAQI13ayySP5MpJSY3m0hg0EgxoKi3Rt3MSCsPffEU4HKqfFu5eAvFzZOpJA1nDqRSCr51OZ2gE5XdpfBd3fR0EHAI8msg7wUo/LhUfFyqqE3UsVAE3rKyPBDPp1NZZNIp2JjnT+tGfwrocWL3v96O6oNxlQLA3o9WRgAokgJAV0IIANEEUGY0KpMCEklFAJEzjlETIj36T84tTjsS2RTSmQw8NGzBXuBgzlvZLZFoUoxL7i5g4Ot/QNXeMOBwog19mPPNDwHLq5B1AUl7Vpj7POSXl5dJUXo4DvQPorw8AAf1RNQ+rXIcUhTxJJwedlKhLub+MozKGa6tXsPIZeH0xFNxeJMeYFcGe79NAoACCw7641jEFADznIA/YyLV0KhgypfAMoxcHowCwOU7ngY8I4feKNABenjp/YIxvPIjVuuX2dZltUVlRCXgNMaj4cejQvWbnzPbe1hf5o4dDMNT7lf1MWNDRYaJmQyjmzw8/LZFvW1AJBxBmV/1KcJxwOkpzBPhghyIHdQxyoxTYsIAbEzew7Rx5aabbFaMmVxXuK5z33LllVfivvvuO/pBWHqyJIEpKIGTQwDQM5ESCPc0NMLy4n6IOYtfe207tm/bitDgEGyZDFpnz8Fpa9aiwuNFMhaH2+mE10Ovx/zeOp/pfuIG9fERAkaFH03ERqN9BRNYIbg91rmmmKoUA/uLfaYB/5yUixAArO8fX/vzU7n6TefT1dSL3Mx9lJo+tQkAZq0Sg7+AUer8kEglkU5x7+CR88LA0CB27N6Fzp5u9PT1yXd1dXW47LIrUFFZKR7WGWSQFvqK+c0jAVJapIXfTzCF86j9ks0ogqt4OjocAmY/cP99aNu3B7F4EOeccyZOP22V0DQJknAMCu8hm8mHKjeGSG5rYFpjixmch3lAW85LohHGO6TlFg/MYTDT8XjeJDXTMa5gvGsgXM6TNuWxRwLAzl2H8MLmrdjb1o7aunqsX38eWltb5TiSTCXFe9p8FSMAmGfL8cFqhXuZgvfbbDBHAOD5PXfZbNjX3o7/+MEPsP311+HxerFk8RJcfvk7MXf+fERjpEEX1kC62+TFaz5XHeUk8LZ6bBgBwAT2U9eDQ0OorqqSKDmvvPwSnvjrX9He1ibr5PuvfT+uff81CPD8IhtYErJOBAFAjXleKUblMdk5d+7YhaeffgbBYAgupxuzZ8/BwoULUVNTq6L9JEgeyucjFML0BJbrYQSAcQLNOaUqmDALRrNxi/7McsCZlBQALMI6gifQ+EkfGWMTANg5BB8J7nOu6O/vE3twLBZBMBTEutPW4dR1p6KysgKhcMhEkFbyG8uWejT7oMkUg6x5hg6xi19+8SW8/NJL6GcaqvJyVAbKsWzJUsyYMUNsdtFwRH6KTVR8AwpjOep0d7nIVEaXj9TLE53PJ7PtpXdNLQkQxOc+Ip5IiO3LH/DLPiwWj+PQoU5s3bYN/QMDiMaiqKmuwdKlS7Fg/nxJ4aPsK/aiEdEKgmeWIgBMrU6fYG1KBIBCgZUIABNUoNLtkysBgqQETMvKygQs5OaWRvfdu3cLqM/vqqur0dTUBLInp0+fLj95EYzjBokgO+8VQ0IiUUAAoAFa9hA2htcr3C4oQDAtm5Genh7s2LFDPGjMF9/PA+esWbMknUABGECmGL0XjHezLWyDedOmCQBsHwFyemBff/31YhjnfRrM1iCx2ZCkw0HxXg1AE7Bnu9va2rBnzx4MDhKAKRcZ8efy5ctRX18v9/A5DdqP1GtWAgDve+yxx3DOOefIO1hv1rGjo0PCPLFc9gllwTLZPspEp1ooJoPRNMZKamA+Kb5/37592LVrl7SPpIfa2lpZqGfPni3lMnwb6yVeFAYpoVg5GoTnd/39/dIe1pUABcPAHT58uOCxlStXiq7R2KTJBmbwfzzRBHQfUhepy6wn2/PGG28IKYAkCeoxN8UESfIHOgJUEyMbjDUazaSG559/XqJlUNdYj3Xr1slhZLTLOj45Ztgu6oLWP/PzZNPr/jKPFd6jiRzm8THiAcYKjhlgoWzU+iNAVRkQMs6D0SCSfheijixcHgXO6xDp5rpJ+ems5IGSqYBlRMnmMXzXOVWQG6S/Y/h1+cpkuNbnWtp9CKQfDgKRBNKhMKKRqBg1/TOmA7Vl6j2VBgAusc/SBmZLw6eYQE3/1N9kSEu4yGwGPodXIZb8qieF9MFO2CKpfG53Ph7wA7MagXqjpaMBm4OscxqSMJ1Y+mMvo+/2Z1CTLkN/dADV61qB/3MlwIiWlAX/JaJAlQ+ZWALRRALeQEA5VuvgAynAFgNclAXtEpRnMAYMBIFQEKl0Ak6fG6goV0B2TYWSCTuI4eeJbevE8mqmzndZOg1i3iR1IJJWJAoDHAUxS60j7KMglD4E40gfOoRgPIKq+TOAuRWqHUdx8fUFkSCoDn1B2J1eJYBICtjfA4kvb44NP30aUGvUj/pEuR8C9v/X3fC/0Y9Ktw9tJAB8hgSAacgYGK+1inIY1pEU+JNhFg6HgHAMGAwCsRjgdpoiH9uARa1KtuSJEVOnnrK7tRGYLPxgFO6sG/AZ4PwBIP7dP8K2sweMFhCssqHys1cAqxuU7Pg+1sWQudmgLCSpaByOdBZOh1uROkIpIBoHglGgP6pkpS8aTEkaIwnP71G5ILw2oFIpbs6x3BhnjAAgKQB2ZSQFQF0f11s7DvoTWPSlTwDzCfhT74yGdg8q+QyFkCYRq7YG8HuBynLA71IgdrVRkGaOjKEb6URK2geHS8mUuhZJKD3vDebSDPD0mE0lYWP7/AEg4AG4VWGZZQTSgZRD/SlEGbNVQ08JWunY1xHm6OH8EkcmGEIsFoXPVwYbvegZdtbPcUUSTRoIkH2jhjVfzWoWkAyKWUqoU/oBlhdMIdt2EDYZ4IbXTrkTmNkE1DlVfTWDgfpUJB+CEBYdNFQm8MHrr8ddd90l0uWa8Pjjj0vKmdJVksBbRQInjwBQXIIkGXN/OTg0gB1vvIFtr76KSDAEj9OJqkAAyxYuxMymZlSWV4gxlgQw8brNebQfHYg8PgD85BMAZIdhmnfHMiBbgdiR9Hb09ptBkcI3FB5JzfvBox0hR9d/R1va2M+ptpuNqIV/q3D59NKyORySL51ns71te7F3f7vsOdkihsTm2tHaOl/uJ+hA0oCE/x81DPLoOnc8CABmUGPrq1vw3KZnkE7HUVdfhTWrV2DZ0kUCTLocdiRJQDZgYaZ8Yrs0ocEss2FOr7md8ugAmBVQ1iQAy057xG6clOctbzf3SFY2EaIRsvOnwV4uuw3hSApPPvUKtm3fjVgigQULF+K8885HbU2teNYWA8gmGxArRlgfjQCQtdlx/5/+hNvv+I30EIFcnrmvuPJdmNMyF4PBYM770NwHut6asKEkUuwaAwAdEw/O3zDW3Df22D75d1gJADmSjEEEcDoc8Ljd4vRwz913IxaJoKe7C1dcfgWu++B1aG5uzNmPjJnqBEQAyKeQ0Y4tSs9sEini8KHDeOKJDThypAsVFZVoamrGggULxAZG24mOOKHIPNYOH71XJ4cAYC7D+ruVAGCsR2OykU++Lk24BnpyLDpM1eilDZbgPyO+0Aa4detW9A/0I5VMSISQCy++ELV1TPNgF6JA3jb25iAAFDSd/grhMPbt3Ystr2xBe3ubRONjGoAF8xdgfmur7DvTRpoD/lRTvSJ9UZ9zUejMpMsR5rSc5o2+BI7erW+FSXDCijuFHjiWviuyiWGUCRIDCeY73U709Pahp7dHcJ3Ozk6hiwb8Aaw85RScdeaZuWgBklfSHNXSpHMlAsAU0pdjrEqJAFAowBIB4BgVqvT4sUmAYCIPPwQlmYv829/+toD5BBd5ae9hDbIz/9t1112Hq6++Wgxd9ELXBABujAlYmiMAaAKAHKiyWfme9xFo5XcMTfuzn/0sBzhbD5B6wpgzZ44QAT784Q+LNxvBTQK3fAffyXoSFCW4b76eeuqpgr+ZD5f/6KWjCQuf+tSn8NGPfjQHrJsf0DnmKBumD3jyySdB0J6GPsqM8pN10PAs5wZyxYoVePe73w2+l6QAAt6aZWxtn5UAQNk8+OCDuPTSS8Vz79577xV5Mmc8F1G+S8udQD3JBgR9P/axj+Gaa64RefCyEiFG0hIC/AT2CU7feuut+Otf/yoLNdttvlhv/W6SMa699lpJpUCwnqD+aCQA/R6+85ZbbpEyXnjhBRV+TRscjJu05z71jG26/PLLBbwYD/Bvri91g6kUfvSjH4k+t7e3DxMBdWjt2rX4zGc+I7LTF/tgLObveEedOZrGF7/4Rdx8882iq2z7v/zLv+DLX/7yqK+yjk/qIIkT27ZtE7231lPr4amnnirj5HOf+1xurGhZm40qoxps9ObQwKPstPnEgMP3PYbs9gOoc/oQyiQRqfJg+rWXAtMCuTzfxBVHw8IlOlQwjc4f3YWGsA2OjA3dfhu8V6yBc14TytwECwm+k6ZsIN48rwzFgaEEsHU3Bp7fgXRXBulQBqFgUHJKVVVXSaizmtoalLXWA+fNA+ZVAuUuoIxgrcoTz0ul+jbFqNd5/nQqkDCAR/ch9vI+dOzZh2woCnskDg/B1gzDVNmQLfMhXeFF7ZIW+FYtAJbOAJoUsK6xukwwAedgBl33/AW2tm7UO8uYXB3xziG4+52wZdxIIg57tQeOufWAK4WEM42esgx6Zvux4t0XKfd+OlbTo9mu3u3MAh4C/2zCbgDPv4Hoy28AgxHJBReMRhBOJ+AmWchfDpfPB29TPbwL5gDr5gMtBlLp0rBvEWNtPCski4F7NsDVFUIqmYJrTjPKrr9QkQcIYPay7L3o3bQFwUPdiKeSiJY5cMoHLgXOn6NA5qO42EbOrhLEQJMbeqLA9r1IbduFyMEBHNnbB3vGJaQI8gBsbhdcZT7MnjsHzhVzgDUNQKUPOAJs++7tmN6RQrXLi3bbIGZ/5j3A+gbVDtOVA8HZNoLN/QC2HEDs+Vdh6wkhHYwgGAkjHI/C5nGpyBdZFfHe31iL8lnN8J+6AljJsgmw54FnOe9uO4SuPz2FsnAWGZsDgZQXse3d8IQYkMGBeDYK+8wy2Gs9iNoTcFcFEM4mUX3GKcBprQJmU4dZPTuy8PDkxEqT6LDzIPDqLnQ8/yqiR0JwZvywZ/LhKDhn+Mp8cghDlRMV65cAZy0GbCFgWmVubDgp7wyQzMbhSnuAnSm0ffuXqKUsbHZ0+JNY9P99EphplPvCDgxu2YnM4QFkw1EMhoYQjUdRVVMFd5kH/vJyZCp88L9jLbB4hiIBEJwfgQSgcHiVkiA3Qrkk7Tgi7eti+7pCyMR9QMadS13A9pUZ7ctWOlG5sgm2804BfBlgVkA4Q+wDj9G+3MtZoOhyVBEoXmtD+MWdSHTGkQmlZb+gI8swYoxECQk4UDYnAMep84G184W4E6fHvupyRRTSVzFDByvTAeCVAzj06nb0HTws5BAPg3NkqFMp2J1J2MqdqFk0B76VC4Fl84Bap8iN6Q3IyeGlX0/yksfLSCXAHb++HR/6yIfFy5j1/cIXvoB/+Id/OIqRWHqkJIGpKYGpRADQZGLuqTgGQ8EhtLe144Xnn8ehjoMIeL1C5Fs8fz4WzJuPupoaFS3J7lARtgSEOE4AshjUCj3mhk9Jpu+HeQxacr3nqJPmpDHj15FhZRfJTZuzTY4CqkmY0REvXYqVADDaMyPnLLI+Vdx2PUL/FWmDGQwev+Qmcme+/eQAmsFkgbsE7GYKAAj4kc5k0b7/AA52dOBw12EB+MurqlBbV4eVK1YK+C+kfeOf7Hsc+YhqxWomOneC8iTrCABmAkA0EsHDjzyIzo79SKcTmDVzGs4+63TU1tZI+P9EMirpdwTI1KkQ9Cgs0sFFcbQR+CXFyA0n63kr6UbwHhImc32jZEBPbfEotdnwypbXsW37fuzZ14naekZ/uAwLFyyUbmZO9GJR+U40AUCfr1knNfJscDrs+MWvfo0/P/hndHf3oK6+HitPWYWzzj5HQD+mAUgZIYjNML+OfmAe58P7cLQ5cjzO4IVnrOFzwJsLERuRAMCeIGfXbseGJ57Ahg1PYHBwQM5JS5cswSc+8QnMnTMLKfFgNvawhuDNEjg+KQCGEwD0LjqTode3QyIzMq3p0FBQolw0NTeL7jMSAG1wKqe6SvZWsMkfBkoX3nHsKQCKnNELDhlWAkB+ZExk5Zi691rHh1aaglFrVD8r0T3T6RT27WuTlDAHDuxHRUW52FBPP/MMtLbOk7mMcx4jG3LtyO8ppn4EgIJ+kuybNpnb6Ez34ubNEmEuNDQEj8uN6dOmY+nixagoL0d5oFw5v1kiAAifz/RSqzpPNo9kNA7H1NXBt0jNiuy5J9oy856S86bb5ZR1OBgOS4SNV1/dir7+PsEyXG43amprsW7dqVi8aLGKqCKRWvN7blnDzXvlUgqAiXbJlL6/RAAo7J4SAWBKq+tbv3LcyNK7/LOf/ax4iNFLXoP+2qClPYcpDR1ynKHMv/vd72LVqlXDCAAEKbnBJznATADg8/QwJ5OWXu4EP1988UXZTLMMHe7eLHUNLHOh0CkCCNb+27/9m0QiIIhLwzw3dARF6UGuL3NodPNBUXtg64gHf//3f4/vfOc7Ug9rfQm6f+lLX5Kcuhq45fN8VtfbHAqf8tNe3yQsEIA+66yzch761gMyIx+ccsopArprdvGzzz4rn5FEsGHDBpEjL4L9vF+D4TyIsO26XxYvXixkAYLavEYiAZgBbhIAvvKVrwi5gfLVQL85MoJunz7wEwzhRS99kjfOO++8XASJkUbM3Xffja9+9asSWUKBNGVFAWxGXTB75FO/fvjDH4qO6RD41jKs5AB6+jPNA8kf/E7Lj/JiH7IdjK6gP+f7CJYTnGdEAJ0GYzJIADoNBuX6jne8Q5jwejz9+c9/FqPKaJd1fJJEYdU/rVOaZGJuFyNS/PjHP8YZZ5whpA5GbjBf4zXYSLRt8fROIrnhZbzx43sw21Ehzvtd3iyWfu464PQWAVMJTLm1HdRwENb56XOHC6ptdxI7broZzSEFnu6vymLFN2+AbWGjVDEeCcPDiAL8ki+ld/uLu3Do4afR/fIOVKX9mFY9B/a0ArzU4YW/2MUDui8zhNBsJ2ZdeQawdgEwTXkQE+fLIm2A/zYxSki4dz4bSymiwK5B7H/wOQw9+jpmpAPw0ksqlYZLWU4V4CooZRZZjwP9rjQOIoyKlbMx59IzgBX1TJ+p4gwMJoEBoO3ff47Yy3vQUlaNTCQOr90Pm6tORQTwANEko1XEkLGnkHKkcDiQQeysuVj9uQ/SQotgJARfVaUKisCw5kTH6eD92D50bXgFzoN9CETTAiBm7TYBxFNOAqh2eDLKXThT5sWegW6kGiuw4JJ1cLxrEcCgDcSIzaFK2QGsPKee3b3Yd/PtcO8fkBywjoXTUfPF64E6AHuA8B8fx5FntqEqYYc9mUZZTRU6sxHMuWY98O5FynP9KC6dzUDgayPCwKF/vw2Z9h74BhOodlUCaT+ycIuTO9UkztyuTgdS2QyOZAbQvH4+Ki46F/B40fZvv0fVviAqPT602YbQQgLAOU3IBNKGIZQpbxSxIhdN4YV+dD60Cd0vv476tBNNDp8EpIi5skhJ6H8bnLDBnWaEGweCyQS6IkHYKv2YuX4l3B89XUV0INCtx8SmXXjxX36GmbZyRCkvZznKkn74Mm7DazyJlCOCUHIQcSTha6hCny2BOVdfDFy2RqJkJJkZgqWnMnAztcVrA+h56Gm0bXgR9UknatIulGW9sNvKwTwCyjxiGLmNg1/MlUSvNwjX4gY0XHcZsLBK9IDjQzghGYa3TsCRcgO7ktj/nVtR3c8223GkLI3W/3ODtKv/wSdw+LmtmOEIoDzjVCkrHBmkGXGDLyGhKgvEnAzEkEDFKa2oe/d6YIlP6Z2OEGF4IVAPVUIRNZ7leLgrjMGHnkL7Ey+iPuFEbcYFd4aRIALIZpzKg4G+ezTiy3hmHyVx0NYFx4J6tJCg1NqITIMd0SzgJ4NCNUX1NRvNOenxbWh//DkEd7aj0VGJek8zkDY6jxFJGP5TfmaRcqYQKUui0xlC1WmL0PSRKyTyRMplNMmMBWm7nVZqjqswsO9f7wI6g3Cms6j1VyA2GJR5lvV3ZdLwMv2IO4tBZxqdiGDx1ZcAZ60AmuySHkI78OnQjeFwBH6mFHAAmzc9h1PPOD038rg/eO21145iJJYeKUlgakpgKhEA9H5RETMhZ5JwJIzOjg5s37oVe3ftQpJRUbJApb8c8+fOQ2tLCwJ+v5AABLgsYpA9FslrACtvHs+bd9WUaQXwC9FM8YaWfcFw0FymNEZfM1dQ32Z8WAxqLwC9TMWNBn2NZCgelQCg94O5GharjfWzwlrokOEjg7nWoOKF7xsu/7ywcvB8sWodS6ebntUAvGxXc8ZUFWebxZIcOhQMoqu7G4NDQ9i5azcGg0MC7FdWV2HZihVomTtXQFQhJ8YTKry+sZ8Y/fxgeBYqeL3oNZlwJwkAqlp55h3H1Pbt2/D0UxuRTMYQi4Uxb+5sXHgBz6weZLm+2pgCwNhvaEA8txdWNTROB/JLwQgxGatlPBjvKQj7P6HnjSZY9uLjL7/488YGKbenUncp6oMOucbfotGYAOSRaBT33vtnpDNeROMZLFi4AOeuXy+AmpnUbu3U8Z4nx6veY0UAsBIAOB8wtUNP/wB+dfuvsWHDk4gn6eRiR0NTE6666mosXLRI/mZKMzWvmbTTBEYY02NBVa2j3Qr5jxnRYswbJnNEjFfKo983fH7Xc36hNAq9/5Vcf/+732LXzl0IhobkHNA6dx4+9clPSiRJgo9uEv2Nq1iKjRNNAKA9jUOYazlJAK+99jr6+/olxVpzUzPmz1+IxsZGsedlDRJAofQMg0duligE7McmAIy2GORWjHHOpvpd1p+j9ffU07/C2lrhaU7IxdpnpHhIp9C2bx92SjTTASED0G5Mm+Wy5cuQTCXEmYtgpPRpVkWl1ddYNsDJnu+OdcTSq18T4Th2nn3mGexv34+EkbaTNtsZ06Zj+vRpqK+rH4b257TVWOdy+y5zao9jraTx/HHc9kxSDd8erxnPiB+pr6yRpbiuMlJi24H94rRI4D9KfKasTEiXxI0YfZeRFLnPlDFnErN5v2xeKnPHilIKgDe1UpYIAJbVLDu+2H1v6k4vVX5qSoCHp82bN+PjH/+4gOcE0wmM6lzp9Awn2GveEPEASPCWQD5/p5f1t771LfzlL3+RjRU//8lPfoIbbrghl8Pe3HqCrw899JB4dmvgVofit0pJA/QsR+cz5700sHEDRxIBL00AYDh1AsXWSwPr/Fxv2Mze+1/72tcEBOdFo52uF8H2s88+W0LH6ygJ2uOfC5cZaNXvZll8N7/jM/SQf+SRRyTfjQ6Zb64fN2kE+0nC0OHnGRWBnvIbN26U+rDtmnihyQt8h/5dy51lE+D9z//8T3zkIx+RYop5zpsJAJdcconUj8+yLOoAQ0CyLoo9m5by9WUmPlAPSJi45557CkgOVvn/9re/lWgBlIkGrzXBQJMozM9oGbLNWsYkRTCUn7k9fAcJA6wD76VesC0kn7ANBPJ11An9ft3/+hlz6oSGhgbRzUWLFomRYzxRDcYa2Vo3X3nlFdFNCdmdSolsqV/8WexiW1hHRi9473vfK5spHYXDTPqwevNTvjpCBH8n6E9Sw/333y+RIqw6OJ4DDDdfuVDsPBt1xbDvq/+F8gNR+GwVSNdUwXbqHJT/r3ME9BZAT1usHFmkiN8bQJ44g/MdA8DAH55F9sFXUBVJo9sRQdk5ixG46UrEmdY9mxQQ0smw34aXeeyux3Hoia2oCNpQ669DOBhCdyaBtEfld6tmWN3eQdR6/AjY3OIunyzzY1+iH9POX4bAJ0+T0Oz0oLdlkyB/P25zSqQCXyJDBB5weYA3gjj0Xw8gsbcH1WUe8dwLh0KIJ+MCrKfIXLXb4cjY4RxKoCpQiTjdff0uBLNRHHbHsYbh0ZcaZItIFuhP4chP7kDklT2Y46mELZkFkhQU8185AZ8N0VQIoXA/YGNo1TR6/Gl4L1yOuZ97P5DMiCHLU+5FPAR4GJ48Bhz55Qa0P74Zs50BNAYqkUrGkLFlEI5F4PC4JfQ8PRV8cMFts8PtdIlnYqC2DgfC3ag/eym8V58LNNiQrtJe5QqvFvyWJIPX+7H3ljtR2U+fbKD8lBZ4/v4SoC+Gtu/dieojcbiCCbgzNmQcNiQ8DhzKRDD/f18PnFV31AQAqkpqKAxntgzYdhiHfvMgBl/rQLOrGmUEy+1uDMSTSOQ82DIC/jOnOg020WQUsXQUDTOaEHjvezF4+53wdYbgLmMKgBDmkADwjgZkAglkCMDYHSpqfzANJ0kZf9mFg797Fv7BDFw+F7JMp5BMIGxL4LAngbgtjbKEDYG0ExUZNzxZNxx2N1wuHyJDEXR44nBcuhhzrz8HUJwWgHr2/Ot47Qd3ozZoh93thdvmQ3m6HPaYJFYFvIx8MYR4NgKbywZHrR8H0mHMufI84BJFACDIzMvJqflQFvtuuQ2pnV2o9VWjwhPAYG8/bHYnqGZpCfGnDCUuuwNelxuurA2ZVBIOVxZD9jjsLXWo+9w1EhUiaQDY7P8s17GkB9gdx/6bb4V9fxDVFdWwN1fDd+H5iP/lMfR3HEGNL4BMIinzddoBDKYiyDpVSP5qfwCVTi9SyTRSNjvah/pRsagFM667HDinTCkd/zFagjCNGOEgCwfhrAxtFQAAIABJREFUf7av+/+Rg/7jd3Dt60dF1gdv2oFsPIVgMIwYowCVeZFyZBFPJVBTVSXfeUl68bgRjQwg5EoiO7saDQTol9cg7M7ATe95l8E8p1KngKFfvoQD9z2DwFACs5obJWWNu6wC0UQSvYP9Eq7bY3fCl7UjkHXA7vTAUVmN3lgIg9F+pOeUY+GXrgPmuBCNheArD+RyKmQNhN5GZSUZ53dvYPudf0Wjy4tsJCb5wAcGB2Fjrko7kKRHSgYIRNKoq65TRAU3MJANIzzdj+mf/yAwm6ChinyRS2mQO82rI/Oq1avwyqtbcqRORjDiOjqZUW7GWgNL35ckcLwkMBUJADQy6yuRiItRmemJOg4exEubNyMejSE0OARbJoNZ05rRWFeHObPnSCQupiCiFxcNaRpcV4RiZdBWEddH9lLX5RYAzxpMtFjx1FRRPCqAMvwSHjOgXp2b2fQO4WuNQFiwGgbH2/8F5IDcpr3407LFHEMWKkSzhfRA4JMRF0yFqX20hrVVeUoGheD1cA+4kQkAxcD/YsZWy5Rt8Sodr+Ty9+XgEAGzlTc3w/tTVvT4pqc/wbfe3j4kknG079+P7p4eAX2HQiE0NDagaVozWhfMx9zWuQUQaS7fsEk/zfLViEIOOBgG/lslMBxSnXiLTW3XJACjB+OxmJzj9uzeiU2bnkVvXw9sSGPh4lacftoa1DAlFgj6KAeDTCqjABRtaJZOtEnaMqUOKpUhx2hOR4zih39S2BK+yqo/ZiP3WN6Vx/J8HugnQGlEZTDmEoKSdjvP0A6EgmG88cYOvL5jB/r6B+F0+bBw0WKsXrsGzc3NOVvASMDYeM6TE+nfiRIAclOGwy481D/eey/uv/8BdB7qRFmZH4HycsyeM0eAiNb5rfI3QTOGLWY+eCUa1ZPi5V2QnkUnSjDPD/kJcXyAlgXAHEauGg8cMxEJHvu9BcC8QRhTU6dN1qw8kYmzrQ0HDx7Aq1u2YPPmF9DZ2YFIJAyH3YbWefPw+ZtuQmNjE6rKy5FMp4elBZW1z1Tl40UAyK2TBmFHEUny41p/T+CYThudHZ1iV/GV+YUAQFtKy5wWiTxIj2tGzhBbVsYme3K1Lql1PPeTsrOsV7J+Fgz88WmRqp8hqZFIJUWB8bH0wST93HtH0kmjriNNXJP2vJ5gjWiQpnZxqHKqVmklaXt1CgCZTCbQ09stdjMSMOPxGLw+L+bNm4dly5ZJSllJvWTLSkQbXkxXIcH0jL/52ZuNAKAXJd1j1E0SWV59+RVJCxcKh+Fxe9DY2ICZM2aiubkJXq8PZT6fROvQRNRELC7RHmUva0QW4DuFwCL6nScRjqVRo30/9Wa7Y2nNm+/Z8c42el2UlL9GmmW9R+K+iWOot69XojAz7Q7TbBA7sjP1WXUVmqdNw4qVK2Tuz+2b9PRVRGzm80OujhZlKUYYe/P1wNurxiUCQGF/lyIAvL30/6S3VkL4GaHzmROJXuYE/wkWaqCdlaTn9QUXXCBsLXqeE1BlmPiHH35YDOO8l+wubqgI+vN3DcLSC53h27XHvrnRO3fuxPnnny/v42UGsVkev+Ohghe903k/gXBuYnjpOhLc/cUvfoEPfvCDAjoQyGXagvXr1xfImOVoL2yC19zEM4c9wVV+Tg//b3zjG0IAMHuYU0YMQ08PfH0IJTjO55i7naA9vasJxrJsbjSZJoBe53wPn9dkgiuuuEJSHVAe1rB5fX19BQQAlsHNKftGEy/4HnqP8x+Z05Qzy2MYfXrW89IpFVhX1uf3v/+9pBEYKXQ+9YBA+Z133jks3D9JD/QYpw7wYlQDypZ9cd9990n7WAfm4uMBjREHWJdiF2Vy8cUXS9t1hAFuIghKv/Od78S0adPA9A682traRN5PPPHEsDpR5tQD6ovVyMD+5zsfffRRXHXVVaIPlBnlxzK54adusT0kS5BswWgXvJ/sX95DuVMmrAvbyPpNhjFDEwBuu+02kTcvgtXUH8rMqg9WYObcc8+VtBNstyYOUAeZj5P9xLbxoh4dOnRIZKejDLBd1AW2413vehd+97vfHRMBgBsxcdYdTCNz60PofXQ76m1NGEokMTCjDLM+dy3Qas+HVOeGzZEVEDpuHFbp3eoj2DcE7PvGb1G7oxcVXh/2OwYw6xNXAhfPR8iVgR0ZlNG9lQeO7gzid23Awce3oCbsRrWnGl2DQ4iXuzDzzKXA9Bqgkuh1CjjUjWxHF7rf2Iv44TAa3dMRJZFkhgflZ7bAd9VyFX7ckUEKGUTsTmlTWTQNRG1A2wD2fP9OtHSXwxZMYMgfRZye/H4PvPVVqFy9Up04JQqADdjdgYNbXofP5oI9nkI6EkXUk0Vwmh9LvvBRoMHwru9LYddtv4fnSBCN8MKTsiPS1oOyVAXj1iNhjyNb60XQm0TcmYINKQx508gsacKST71PgMRELAU3oxMI6Av0/O5pdD+1Dc1pD6qczDvch3ClHajxobFlBhxLFgL0sBgYAo70INUziL7dbXCHErD3R+GvrcYRbwbu1XNR94ELgRl2JPwKs2RUfBtxDP57bRB7b/4DqvqUZ3b9aYuA687Crjt/D//WblRH6HGfRtJpw8FgL7IVPmQqvFj14XcB58xSEQaO5iIYTKJDRwiv/+tPMC3hR6YvieqqBnR098BRVY6mJa1AdQVQX8dE50B3N3D4MHbv2YV0XwizbJWIDwRR0VyHZDQK90ActgAJAGHM+ex7gDNrhQCQZl5bOJBNG+kGnu7AnlsfQuPBLAJOP+LVThxJDaF+dgPs9WVwzqqR8mHzAr0hoLNfwsd3b2tHRcoNT8qNgUwEu6YBp/7t+4B1fiR6B+AOeBDevg8ddz8D++Ew3F4/KrJl8BxMwBdj/HgSZmLINrsRL0sjaU/BWR1AZyqEhZefB6xplfjyWQa9oHx2J7H/lw8ivbkNDTY/XIFy7O0+jPoFc1Azowm2llkqFr1OSN8/iJ4du9Gz9wAqUw5UJRn2MIt+TwrTrzoL+PBKpM0RG6IJOBJuIQAcuPlW1AadcKXtiHntKJ8xA6Edu4UQ2J0IwVNfjapFc4GGGqC6HMgkpS8ih7txeOdeJLuDmB1ogC1txyCNrjOrMf2GK4EV7nyaCE4yJADYM3Am7ZJeov1njyD1zE7UJdwoC1Qi63ZiCElUTauHk/1f7gXK3EAoCHT3InagE9179sMdSqI26YLT48Lh7BCqLlgO740XISkEozQ8TKtBZed89EQHtt32CGb02VHhcONAtBshbwa182egfs50OGbNAFwUuh3oOILkzn0YOjiIoa4k6spq4EpEcDDdBf+lC9H80UuBeiAej8LjUspPAoCNZXGO2XQQB/77r2iKuZF1JjAQH0TK70bzwrmwLZircqdwjknbkXh1Nzq37kR52g5bNIaauiocSg8hu2Yupn3wUmCmimpSQKPPAVtZvP/aa3HnH+6S9YPXf/zHf0jKm9JVksBbQQJTiQAg49wUkl6RXBUZgMZVfsfzyPat27C/rQ2JaBShwQGUl5XBX1aGhrp6zJkzW8KzMmWHDqFMo6wYuMkdEpBhDLOdJZem1CsXst+a3Drn86V8gY1XKwNcPuz/SM+bgfOCfMi6DsZcNB5Do562JmQUtnjsFuq0DTYz+G+KCDAyAUCRHtRjueDw2kk65y+dLydPHJAnTPITuVtC/1tD7FrH4Fjfjz1mjaDcBEW4pzFSrNFAS7XJwo6OQ4cEEOX5mucGAnT83sOzcU0N5sybi9YFrahvrJfwyARJch5YBjia92SljFU6ASU09c9Kfsh1Q+4epZXW2AAT6vsiwigAjGW8pAXYCYVDeOP11+RslEzF4XACDQ3VaGmZgabGekyb1qyi9MnYIoiXVeOM/xfChAKKdHQ/c9FaOkbL1Xpv3KDbM5r+m++13j8ZzysNFfjGCBmUH/M890bCUQwMBBEJx7B16zYcOdKD/oEBEcWqNatzhnuSaoulnTPLYjLOzAWytaT40HYH7jn5uxmsk/FnEHakn/iB3S5OATzTM/qRx+eTe2jTWr5iORYsWgR/wI/qqmr5yTDF+j0iJRMZS0fN0PXTJJfxzG3Fx62eZ47+DWPPB5Nzhwb8BeLXuC9siEXjQm4Lh0Pys21fOw7u3483dryBvv5eOJ0OZDNpnHnG6ZKes2X2bDht+eSAjNRWEIDhpBIAhgO+tGtyj0EnINoKCfQzfRrTUtKben7rfFm7aZdMJJjeVGgEQqYxEwDUfDkCAaDQB9a6QI/RgfmxPPzGwrVpbE2wvmu0d5tHwUj6O5nPW9ui/pb1iWH7jbmZPw92HMCBA+3o7++T+ZqEANrMCHavWbNGCBzi7BaLyr6qWHQj3bo3JQHAvA/JZpFJp4UEwWi7nZ2HxD5KMgDJEtTlac3TMHPGDJQHAnJOpG3d52H0QDoJcA+romXm5kOTI52158cMcGJSwhKAO/aIPJ536L4bT5/JrsggfeT3QioNCveShw8dlghS/F1H5eLYm9PSgiXLlmLmzJlwGs5pxfbFug6F5w9Nwi0uhZL+HE/tOD7vLhEACuVaIgAcHz0rvXUMCXAgEixljnmzVzbBZ4b2JzGAnt/cOGnjMQ1aBPu/973vSf5y/k1AlZtkbrwIuhLwZMj2G2+8UcBV7WGtq3PTTTdJ2HjNpOdmhB74DMPP53m/zj/PTZoGsL/5zW/iH//xH+VvTQIgsK4BcG5aWDYPqGYjAAkBW7ZsyR3cWbdPf/rTQmLQdeBh0hwun3UiMM7ICGw/AXDey6gFrDsPjxpcNQO2BMYJwDLv+q5du3I9QNCexACmPrDKw0oA0CkI+F6WwRDx9OgnIG323mYbCQiTvEGZ0kOeF9vB5xh5gNEdSOAwkwB0fQmAk2yh68M2U1bf//73c9EKtJc8y9VANaMskNzBw7SOSsDDEIF7sqJ1+gjd+Pe85z2iY7rP2Mfs77/7u7/LpVQw14Hf01ueEQPYbyyD9WCbbr31VolsYDYy6I0/D2gM40/iBI2nZB+yXtTTj370o6Jbyh6gPDmo2yRRfPGLXwRD8VNGGmQnYYGRAMztPtoJRZNK2J5f/epXubYwQgZD8xe79Lj77//+b+lbjgNNcmD6i3/6p39CS0uLEDHYLh1VQMuedb/66qtz3hrsOx56KFeSNsyHmrEMNvrYpTeLcowdTABbj2Dfv9+BlmQDUjGgDYNo/diVwBVzVRQAXoZFWUXYtgnWxt/LCbi9FMNr3/ghWmJuATl7W/xo+acbxAs45aHrvx1O3tcVAZ5+HZ0PbEJtwov+viBsNVXIzp+OpivOAZrcQIDuvIa3OivKgl5rx6E/bUL6xX40+xsQdCax3x3Eik9cBpw6XcqJJ2ISGp6kBGcsAwzZ0P71n6LhCOALexFJxtFZEYZjUT1aGIafXtysEy/+ZGNoL4oB8Ts2Ye+TL6E+5UV8IISM046Z560CPnOWuj9g1C+cUWH16QX85xcR++Pz8Ga86EsOoeK0BXB+7jIlPwqabfIwJr12vzPK7Abwl73Y95uHUWnzoiZQDYTC6LVFUHvVmcCprcA8jwppznJZT5YZAVIPPo+9jzyDmRE3PEkgaM/iQDaCRVdfAOflq4Em5QGuQ8BLPbYOYO+/3o2aXuasB2pWzAfmVmLbn+7FHF89BiNR2GbXoX7lQrhm1gHT60mnB6p9QIN9xDzvchAwqcqwsUCiQz9w5Hu/Rvi1g6hzViCVAKJeF5xLZqHxgtOB+ZWKrUBZkckxZLS5O4XQU9uQfOQNODtDok881DpTWaCcBICIigCwJoC4P44M6P3vVOH/B4DuW+7B4JOvo7V8OlDmxQ5nEAuvuQhYNVtFNGCZtPFopebPEBD+7TMIvbgXtUM2ON1u7E73YeY718LzkTWAn6HxDZPuUBYIkW3gBDoSwE+fAPYNAuEoIoEUyj5+AXDKTCATBar8QDQM1PvzYetZdgjAnTuw7ZcPoNETgC/gQ489jplnnwLHVacqUJ11ZZGUDX9SJ/oAPL8d+x/aBN/eCKpdfnQjgvTSRsz45jWSskA3i4aCsqQb2BnH/m/fiqaQG854FqFsAvFsSkDuslkNcCybhcrLzwGqHYrwoW18LJdjZcsB7HrwaVTsDaLRVoFMMIa9oR5UXbgCdR+6CFgIJBNGTntxkk/BHnYCfzmAbT+7H3VZF7xuFw4nBjH7zJXwXb1epaDQ0UZ01F9d8c07sO+ex+DfFUJDTTOC6UEcaXah9esfB6Y7kEnTa8RQwJ4sOm6+G9EXDqDFU4fuWBBds71Ycf3FwBr2v6FfxPLYNpJSuqPAkTS6f7kB2B9EIJtG1BZGV3kMiz71HmBlI1DlUWNPFh5D9lsO4/X/+gMae1zwZ104lOyGZ0Ejmq+6UM1LTBfBevE5nZrgtSgO3H4/krsPodHuEyJBx2Af5r/3POBDKqqJvD8H/GtXYeDmW27BF7/0JZnzucaRdMf1WK/dY83/R7vulZ4rSeBESGAqEwC4utGDVOUXJwnAIXkxs+kMhgYGsG3bVhzqOIBIKCTRjBi9i+O0uqoKleUVKPN64S/zw+1yw2ecjWi0tYYRtso5Zyo35880IYlmkFUB5PlPCgFHRQDQQJeUY00ZIN5y+VVckwBywLcRRWA8RkbZMlryko7mFa28kmjAN1/mthQSAPLvZ977fJh4aVYuAoDyyNSgqQqhb9mn5AAwtYMxg9hm+ck7jA+K7XOKER7MU/jEx48uXQHwNMTG4gkJ2x+NRxFPJNHd0yfAP6PN8OLZyuPxgtHP6urrxGBbVVuFqppq2Bw2RGKR3D5ejMBGg4qHsqa81UJU4MFllp+FAFDoU61afCwkAGtENL6PHt6UBb1A95E4v/l5HOnqRHm5T4i2zc0NEhKZZyQXmQEC1NEb2A6HTUVOIMGBxm5FAFD1zEfHUB+YdXfUfa3RsVYA+Xg9nycAGAmVsuwfJeV4LI7BwSF0dXVjcGAIe/e2SfuramrR2NSIs885R2w8lB/PmdoWNJJuTvZ+YqwIANbvdb20/Em84rVl21Y89dTTeGaTspNQ/1PplJBe/IGAeCkSDCMJgBf7XigTRsQH3S7zXFgMXh3vPGet58TH+ol9IjezGONXz1NDg0OIMaJNOIxYJIrurh7xGnY47aioCKCGYZ/POB0XXngBmhsaBYwV+RrexvQmNUcQOVkRAEaSJm0x1Hl6tm7fvl0AVNoZxfbi8cDldAsRoLamBm63BzU1PJSouaNoBIAcUUpNGCqCjnkFOxrQfjRdGAmcL/ZMEQLAWAotC/QoBIDJet6MDBplcuzTLsh5nXpFGxn7i1Feenu7RQ9pI21qasTCRQuxdOkSsQ06ZY6nv0hS7QN02pciInmzEgB0U3S0GoqMsqEO0wGKZBZGtWRUO4lmk80K8ZRh2hmenftPEluo4/xexqUp+lQuQo5JZhPRtBM7e5VKOxYJ6H4lEYRRovhPz4GHDh8S/If/eBHkr6iqRGNDA6qqqrH21LUyO5T5/XC6nIpMSbKOhRhrnSYKZpURNoQlAsCx9OrJefb/Z+87ACSpyq1PVefu6clxdzZnoghI2kUQWHLOGQVFJPuLRAMKjyQiZh88siSJkkWQJLKgpCXtsnkn59Q9HSr879xbt6e6d2Z6NrLL69Jhdrqrbvjud6tu3XO+8xUIANl2LxAAvhg//D9fKwFbRgXzZsxFAkHuGTNmiMhovvARlOUilzd6grdKTl1F+RM0Pf300zOR/24mNhUACJ6rSHG3sQmCqxzyBN4vu+wyAQjzXCUvr14ylQy6evki8Hz33XdnJPYJgn744YeirSO9mDKSnax/RU5QbXODu0pBgO1UADml8V966aUMoE5w/IknnhCgMg+VCoD/zgW9mQLh7LPPzvIxstAZhZ575BIAaBNln1NPPRWMHFfKAbx5qnYrQJ7t4CbO8ccfL1QGaAuOGdtE0PkPf/hDhuig6mYZBJZJhlA2J0OPkeYkgNDeLEOB7+66WC7l5I855hjRFqVSQHCbDG+2UaVc4G+qJJCkoI4LL7xQEEzYbpViQJWvyuLfVBvYb7/9BPtakQeOO+44MJ3AcJsMJ5xwgohwJ1hOAglJF0xPwdQL6lDqF+pvtpW2IwngF7/4hYhk5TzgwYgBKijk2/DIdyNR/sSI/ffee0+MC8eTKR5Iesk92CbahuOofJeKFSTT7LnnniLVxnDXsB4u8Nl/HnfccQe+853vZJjRHAvO7T322GPMBIBc8F/Wa8PTNQjEfWi46V4UfTKI0nAVBox++HeeBP9F+woQiwrqcuEo/2s6BACBa/Od9/f/RsMTr2OcL4wuPYmiQ3ZA8Oh5TgoBB/QmWNliY+WNt8O7rAvjK2qxItmHcXO/Cv9JewB1BEEtwG8Cfgfh5PglTMATBDo0tF//KPyNSQQ0H1qNAfRPj2Kby04Q1ybiA/BEIvBRooB1LWzB5z+/C5OMKGzDiw5/GkX7zEDJSfOBCg12EOhJW/DwZSkpc42DEfkEBjsA4+kFaPn7B6j3lCDV1YvmQAqTCDgy13kUiHfGEK6IyLpsoPP2V2A/vRCVVgiNfR0Yf9juwPf2RLpYBK5IoYHcwaZ7fhpDyy2PoLIHiA8mReS9tzyCkmP2BfatlhvWmg0joEFnnnAGWTC7AfdeCCp+2Ia22x6Fr2MQZUVl6E0lMVDsxfjvHg/sGJWAJ/vGcaJZF/Zi2X89gqoOWyzwQxNqYPU1oqWvDTGfjhlf3xXYaydgQkSAzuZAAp5K5meX19MXhlvDswo3PkrfIDjCHKTi2tj/StE8+T6W3v8cxofKkEoZ6PPYCGw1CVVnHyYdqcghGLCdLMCwiLRIQkA/gEcWY9lDL6HU9CJoavASCC0OY7kew+xzjgR2K0M6zDwHXvjYUI7Np9345Ef/jdlaOfQ00BUAyglSf22yBJ0JrMsAj6GDnRFqBUDy4TcR/+ciFJseDHoB384TELhsbwEex4yY2IAI2AHZXoLjjcDgNY8htKwfHLA2Xx+qrzwGmFspUzCQZKL2iRSwzusGgIGrn4Hv8y5YZgqtVj8q99wGRafvC0xwmqbUqDkOrsgAdFrA3z5A7PGFiPRDqBX0TAhi8s1nZEBoVk1Z/SgJAJ9JAkCkKYFi+IXPUekiFtEwcf/dgaO3k+0kgC0n/NDgsg0cn2Zg8Pa/Ifn+KpSmvEhpFlaHUph6zF7Q5s9Gl8dAebHcnLFJGer1ovWaJxFeHkNA19CDOLSZlaj61hFAPZBKxuEPM2qPCQMskWNUC0QgckL0xIC3lqH37jdRYkdh6QmsjKZQ/50D4dt9stjwILEm1d4Jf5cHq372MMZ1+qHFLfSV+lF24lxgn8kSXPenRNoPDUwXogadhCEd+MxG511Poe/zZairKkNHohP1R84DDv8qUOwBTE4+Jy/oANB4zX0wPmxCuREBQj7EJwZQc9FpwExN3EcG/dJsdDHK+qdiFvwBHWhhioLn0fHqR6jTiuAzPegoMlD7o+OBOeWAjwijY3vemHRhEZGe55ijj808k0kIJEmOz7VCGoB8T+/C95u7BTZXAoBco6qtM3tIMtziGt4QG6/cUFu29HM0rm4QEVqMohQp1wwTlGAlAYAAFs/lxnXQT9ZZtsrASOOjNtjcILQ6N/PYykTEy29yAcghFQB3LUMRoLIxQ0C63JAbeii6rx/r5rDDGc1UmBcMdqKSMhdk7STmKAC4OFK5wGEmlYHGNEeK9DCkAJAboaR66sTby+pHyA/v3uzM4mjlgt3rnWdXRuG760ublsjBSuIJyQAer1dI/hLs5DtGSUmpkGWlHDrJwYGgX4AiVHQyLWpkOfZwdlsVYURJ4Gd8ykk3MDoBQPlONs1EzZMh+sK633Xc46rAG77fc64VFUVF3vclSz7Hwo8+wOpVy9HX1w0pkmCL/ocCQ3JVgjhPexIjcoA7kgF0rgVUaghXmgw1h0RprpQZI/lwLgFgY10v5qS4HSmAT/4WS3zLQiwWR18fFQDiYtO+rLwCs2bPFj+1tXUCKFOp+ARw66hKDDdKmwsBwJmOiA/Gha+zx6saG0SEIoMlFix4G23t7fAHA4IIwMhuHsxJL1QGHbUVyiCIe4NYPK8JdbpvNxnQIu9Na939+wu9UpC/XJ3L/dshCDEF2/Tp0zBnzizstvuumDFtOrxUCzAS8Hvl/UUoSYg0IvJH+L4CGl2d3FQpAEayq0oxSZ9g8JMCUAmicq/INm3xPsd7BeeOxyEQKYLUkBKAnHPZ6wKVQsf1dBwVUN/Yo5+dLkepuYxeax4CQF4611ivVzYa8j9JarbEvYkKLyQC8Lnk8zOK3SvUJ0hAmTN7NmbMnIFgMCD2K0nkkikDSAQcLf5/C00B4AwYfVcAbk5aWpL5uQ/OaG36L9fO3V1dwq+7OjsF0VQE/HGNIMgtPuHbigil5qj7d65v5AK7G9tjC+VvOguooAE137heoCoSn5kRrieDAREcOX7ceEG44V4DyQICY+COjvOMVUoCWbQn92PF6dKYuEPrSRjddNYr1CTWZLwfeTwindSGSLG8pVu1QADY0kdwC2w/F98EN19++eVM1DM3Awjq77333pkeqZfp3JdqJWt+yy23iEhuJcuuyAEE2Rl1rSLWWR+BTwLUJ554oliEcKOLYCUjtykDz8UKbwy5L5D8W77AW0LKjfnQVblMFUBpeoLy7pdSd3spm//mm29mwN3bbrtNkBNYH9utzlUPN/aNoDzBVkaI8+B5999/vwC9R2KcK6OxrWRXEuznAktFlVOSn23PvX4kAsD2228v2q0i10dyM4Ld7H97e7uI6CfYTlsTRGZUx8KFC4XygNs+tCXtQmKEigy85JJLcP311+ftnxofBWirdhHUv/jii8WLnQK5qYLAvPeK0MBzSRQ45ZRTxMsT+6bKU/Zn2xQ54MYbbxTgPH2Tn8+ePVsQPtwHQW++0NPeKp0Ev6eCA8fLfYzkzzzKma+xAAAgAElEQVSH5AJeo0gPVAF4+umnR0yhsDbTvqOjQxAS2Gfahr7HuUCVjVx/V4QcLspJcGG0jjpIcGA71aFIN+4y+G+yMXn9nDlzBCmAY8w5Q1IDVTPcNh+tHwqgVQs1vqaLvbKBJJDUgVc/w6o/vIQJVjHa+jpgz65C7XXfBCqAfjOBcJGjupArQdsMdF79MLSPG1FaXIS2iIna844Adpb5ocSOm4iu1oHfvIJVz7+DCn8YemUUnROLUP+9oyT4T4SSEfK6gbTYqpTRdj7ThkaANOYHPo2j647nEW5ICfnThlAKM84+FNitEogYMPweePtNoMODplsfQHFjAonGHgSKo7BmVKDkqqNkbnIfYDgAm8i3rZQAlPw2geOlCXTe+ACCq/sR8QbRVWSj+PCd4T3qqwLRs3i9D9DZ7jQQe+p99Nz7OsabYfSZSUT23Aqei/ZCMiqx1DX2kVjnILD6jy8g9twHmF01GUYqiWVGL2aeeQgwb7KMUHai4cWelYOwiw1J/pvtJFD9QSM+uuUOTPdWIOgNI5ZOQNt6PMIXHSpUAAR6qHIBLOzHymsfQXW7DZ9QGInD0uNoD6cw+czDgZ1mAVUOyu/kcBfgtqM46uydrdEffk5TsBrHNLBTaeiUKyeJo9XAwE2Pw1zYhJJwBJ3mIPrrizD54tOBWT4Zha8YBAohd7P5KSHfDeCFpVj90EuoiNmCAGAVh7Bcj2POOUcAu5TDjqSg2V4g7XX8+lOsuO0ZTPaWiUih0HZTEbjkCJk6ggNDMN2R1Jcb3s5gcQ+xH+h/6kM03v8yJtlREWaenl2J4isOEbLwssHilVpex2sagdg1jyFCAoDHhwa7E/VXkABQN2QcNVElPg4rBeiLe/H5z+/HxB5dkFI6OI8uPw3YWpI4BmAgLLBgybgWzRSMECaOt4D3mtFyw/Oo7Q/A0A00lBiYfOnxwNYlop9JG0imUygmAWBRAiuvvxMTk2EYXTEgHECzL4mqA3ZE6OBdpM/QP+l/rEum1BQDK8ZfyN8DWJZG4+8eRElrCvZAEv16GoPTyjHtp6fKeSYVWGGbKWg9Oj65+HZM6PHDb5noChuoO3UfYO+Zsh6vCZimLFwEEtlCstDj8QOJNNBgov+njyLa44GRjmFVJImpFx0F7D5xSBXBMIH3mtB43V9R18V0KT50lHhQ9e35wM7VAMkhAUoTMCmJHLNMBu6kH+jQ0fjQ37Hs+dcxhekJUoOwZ1Zj4qUnIF0Tho/t442D5JI3V2HRDfdjVrgOPe0dKNpmIryn7Q18pVL2WwdSDvdF8VlEfUrBg4+CXz+H7n8tBgYt9AYNVB22DSLfPFDag/NBaJDaMJ3sBiuWLsXM6bMyEf8sj8pAJOZxsydfhMvaPOcK5xYssKktsLkRAHL7P/yGv3pk2EgOJsQm9sBADB3t7Vi5YoVY8/V294jIZZFaTURMeuD3esU6mASB4SPYh2pXwH8uyOgGoOVjywXp5ADYCsDPjoDPDd2xslIYy8eMkqEf2lwfy8ZwLvivHqujphheI3ove9VEANcNWmX3X3U4l57gKACIro6sAKB6mk2ocJ5fDt6a3/6udV6O+sHazCXpZ66+M2KdALbmEaC/PxAQP1ShqGSqiUmTxGYtCQDMjcxIaLmwYCOo9CTX07SESgMgn31DFDjR/yz7K8KFm4SQT+R/yPay9VKsfkMc6p1S7i24S7URiw9g1aqVePff/0Zvbzd6e3tAiXu3sgGj1QQBwEVsyc7hPZQiY6T2jqZgIXqbp7Mb6npZzxAhxm1lIfksgjwCAvQnIaSmtlbI4buDG/gOKUDaUdJubGoCwGh+wvd9AfC5SEoer0+AhSRBUhFv0eJFYr+mvb1D+Dnvs5n7juv+mKGsiPnhSjXgNEBFxI6V6LQh/PuLKSP7PsN7C/e8CAAx6nPbbbfHzJkzMGf2LBQVRRCOcGE6pJLiHgsZfD1EABD3l02cAiCfDXP367i/pdICrFyxEj3dPUglU4jHBwWxj/4j54dMT8F7h0zZIxg4kkjkiphffwWAfD1Ym+9zniGizfnuxmMF8Edqx1pe75CY3H4kH1uSiBiJhEWK10mTJqC+vh7lFWVin5Hgv0oVIO674tnoSvEzQvPyvR9t6Pvd2oxWvnN5v1ZBTs6jVb77uw6uN6lusWL5csRIaHFSBvA9WijnMCDDfYHw35GP4Qin+dpZ+H7ztYA73Zh895A4DdcLCtvgOnLCpImorqpCRXkFwqEQgmF3HkmZ0jALa8npci6RTszRMa6N8t2hNl/r/t9rWYEAkD3mBQLA/7058IX2mBOQuccJcBI85gKHi1pGb993331ZbcsFTLnYUS/VUnopKWTXWZ4CbvmbIDvznYtcQ05+dYK6N9xwg5BkF8xLyxKKAwR0RwL/2Rhep8ogWYA5z90EAILMVCwYjQBAgJgPLAKwIxEAVMfZ55UrVwrwlO1nVDgfdCyDn+UjACg5duZup4Q9y+A1jFxnygUl8a/qyyUA8HoSIyh3Txl3t7LCcI7D8VOEDALWHA/agjZiu2nvH/zgB+JvRpGTLLBkyRKwfU1NTaJInsfocIL6+QgHShGCCgkkZCh/+OUvfwlG93MsuWnA+piTfubMmQKEVlH8bAvbpIBuFWGvFtLuCHiO7dVXXy3aSD+gXRjZ7j5Yz0UXXSTSJCiVB6YdIGGDdbqP4QgA6oH0z3/+E/PmzctI9PM6kimY1mB9F/n0g1122UX4gurvCy+8IEgmudEUYgFuWWJe7L777qL5yuZsD1NB8FCpD9ScVP1UbeX3BHmYqkH5AwkAlIDOPXekG5JS01avrxkCAGXUEwawqAdLr34Y04xipNIJNPrimHLh0cCO9bCKbdh+tR3scMlZIBHf//Sg5zd/RaCpF/7yCGITilB86XESYCV4zShunw40m+i79jHYizpEUHdvmY7x3zkUmD9OAqdsmI/gpgnC+4xXEgoFsBDk9wkv0OuF/fi/MfjMYoTiHvQWafDsUIvoeXsD5QQcbaDfAl5bjcZ7/oZojLl2NXR5kph0+G7AsTvAjtownX1v4r4exYzg5qdXYm5Ms07wt+3Gv8Ba3AIrZQg5dv8uMzH7mw5hwYF/PQRK08DAX99H132vo94Ko9dMomjeVvCRAFAksTyxCHa/ghNAXWlj0U13oL5bQygFdBpx6NtNQMVlhyPpteEr0gRvgggsQWGNY8WVNF/c2EZhF4KxOvDIq2h66m2M81cI0kVvlR8l3z8OmBWU45C2gYAmFABWXfsIatpt6KYNX9iDDrMTlXttDTDavN4vG8qxdUB/ApBu4D+jUO5yNjaHTVFCAwID5dgzIiRpAh80o/2mZ1EVCwl/aBpsxbhvHQgcPGdI9ly8cUrQU4bguV4HyLigzZqAhmvuR2lzDH7msouGsVKLYbpQAKgAwmnAJAFAE1H1Xc/9C41P/wt1/mJ0J+Oo3X1bRE/aWwL4tJ/HhqGbIurcp1BudpxALTv64mq8d9N9mOWrEokFzFmVCF95sFQPyCUAOAoAA//1GIpIACBJRe9B/WU5BADVLUd5wEgD3lX9+OCm+1DXr4lo8c6wjRk3niOi8On6ad2C36IfUFVBFuDRfDBNqu34gSYTTRfegXE9ZKWYaI6aqLv0BGDbYuGAHP50OoVwSqYAWHnDnagd8EGLpWFHAhioj6Di/MOBGQEJYDv9F2QTZ/ANXcZTUlDVk9SAThv4x0douP8fqDYCSNsm2kt1TP7uYcCO46T6BE1pJODps/Gfq+9GTb8XAdNCT8jCjPOPB6aXDaVgMAxBALA8lqjeIy5OQ+fETATQc/adKO3UgPQgGsJJ1F94FDB34lCKDfrboi60/9dfUdpswusPY4U9gCkXHgfMLgVK00AoDTAKX9jQ7V+c/B4k3lmOrrc/Rnlag90fg3dSFXyn7O2QGUygdxCwi9B95z9gPLcQVZ4idKf7ULb/jsC35w2pJlAwQHgx7SVvMuwVASwPCSp9HuDFFei45wWUowg96X4MTvFiPFMOzKzMIgCkPBLEamloxOwZs5BIMAeIPEj0JAGUx/o+20Z6dhQ+L1hgU1hgyyAAKEvIlADqYFQyFW8IolDin2tnRtX09faKtXoykRDg1EB/v4jSZSQXc9dzU27NDfDsjV21eZZFBHDuXm5QMXfzbI0c9m4ge5jrxUb6UPcy/3ZvBK/NpvBwbRtpg088YkaR783QG1ymWbOs4QGITWW/key/tnOH46B+hFy78DNN+FZpWbkAdMsrKlBcVCx8TURsOfK+Yp3J9a3F545cdQ4RAMgVNAW5jofMBTzU6jUI+wqgyfBEJMgylkOpKYzt7LGU6E7toMBgCfzI5ZCN2EAMq1evQkPDarS1tYl3rYw7kwBAMouYsrJVbuUD6dejAVjOe88IqPC6kmIy7RsmIj3XKhngWj7tMykclH/zXZ0S5vXjxwv/KCstl8B/UL2BjE1xRNW7odcTufstLJ9KDdyXyVeXmg9sm9hHYaY4L19sgLRpCiIAAQ2Oe0trq9gPo5S9sJRbjSPn36pNnGOCIuOAavmiicfmsZv7WUNrYLo1fYcR12Xl5QL8qa6uEXsoUpiFc02+zmX0ALNSr3A/kS+MQzN+cycAsCciityypOy1BXR1donUAJ1dnUJWfej5ztz0QylDJAHAPb65z/HR7yWbxjPWhgQwlvaORiJYy+vFfTS7PN6/uO/H9EmBgB9Tpk4RACT3hLnX5vNTnUHuC3G9lX18uQkAw/lLLqFM3bu4N8nnIAF/ElBJRmV6D6XKShuapiUivsW6NYdIoGZ4PtB20/hwoZb1tYAgMnGd5Chl8G/OvMTgoCDYjKurE4onxBPE/CuKOOki5DuKUPF0rc/zrXUKBID1HbEt4/oCASDnCWTnQxS3jHEttHILsQDdjZH7lB9XkeIEkZ977jnsu+++a7C7h3NPvngxwpiLrDvvvFPkhFdsMJ5PCXzmOFfAtDINgfVFixYJYJYLaErEMDKaAKViWubWx5cypTDACGjWlY8A4B4KRroTvOcLI8vKJQDkDhvLZt+UbD3bycXlV77ylUwahNGGmrYhu3yHHXYQCykV8U0FAAL6uf3LJQCwbBX9Pxb5edqNxAa+dPGHADHtzM0dLuoIIhPczs1nT8BfPaBJsNhpp53Egz3f7UhFmBPQJiGDbWTZt956K84777ws07D+nXfeWZzHdvJvvjAy9QBtodIP5EakK2li+g+vy02x4K6E0fUkktDW7D+vZXQ9CS5jIQCwfBIUWAfl8SnTT3vQfkxNcfnll+fdaMg39akswBQFql9s57vvvpuVnsBdhiLTkARAX6T/0UaKEKDAf/cCS9lQkWlIvqBiAn1+OAJA3s0T55XdnaGO2KN6fyVDWO/xIHbDc0i9t1pE8q+MtyGy2zRUffdQoMYNZsktQ40YVB9gPPIOup58G6VpD3o8CVQfNhc4bScBOts+BzxkxP2TC7Hkj69iolWC+GA/MK0clZefAExyctoz2wEbqBOQJabugI22hQADg4naB7zAvzvRde2zKO/0Ih3QsDwSw8zrzwBmOyH9CSD9+1fR+Pz7qAyUIqYb6KzSsNWlZwB1OhAyhIq35Shp6lyt8g9aQ+UR57slweGVvYh/9Bl000LMNuCpr0bpDrNE3wRASQPSDmkg8fS7aLv/ddTZEXRZSRTP3QqhC/aGxcBxZ3OPmDprEoHRxIdfXIUlv30A0ysnYqCvB4tiLdjx6guAnSsEkCgzLFrwEpzmiy8JAKLhToGmDcSSQKAIWNKDxVfdgSlWiZjHDehH/RkHAAdMl2BikukVdODDbqy6ThIAApaGRMDEwCQ/Kgmg71AmbZBytOYpD6oBpgB+5Qu7tFSWeKTTSqnyr4QGnCBoGUmettD5xFsYuPPfmOSvA4wE2iMJVF19hoz+Z3VOqgL3y8Mam8fOO3/y5n+h/dX3UWR64I+E0GjFMINKEnOrEA8ZCJMAYNBfOIaDQGcc8AeBZD9QHgEqiwCvk5rCYyKtS9l5EgpkjgOHQMBUaE//B4vufxH1eik0BGHNqkLR5Qc7c4LEAU0A1eJlXBAAbAxc9xgiy/uZPRINWg/qLz0G2GOc3DdT6QaoEp824Q15xMdGZwy+hk7pTxxjrw7MHi/OT9Hf6J4y/bSICOfBOD9BVqFjfdCFthseRXWfV4DoHVETlT90CAAhgK4CpuYhAWBJCqtvuAvRLhMBeJEM+lBKAsi3dxbjYFEVgePu3DdkC2khGUHg44YBJykjrD5PofnK20QKC18oiFX2AIr22wHlp+8px5SmNBPwELRe3QOdYfHsDCfFjHGSnJKRjJBBDSQasD6dCgAsgL7bZKDvpw+iuMMC0gm0h9OouuAIYN5EmZKA5dAWzWl03PAE9MU9KC2uQFOsG8b4KCafvD8wJQSU2EDYD/hc2+kitIcWdUL2WR/byPE0DaDIAxOD8IR9gOUTxJ0Pf3Y7pnV64UsY6C4yUEP/26VG3F/UGCvSjCzcgImk+JeXjhkPiVQjLdf8Bf7GGIpCfiyKLcW2F58I7DNdlkFCg25llAQGenrwlW22Q2Njc4asx+fvOeeck++xVfi+YIHN3gJbJAHAuY0oIIFrMUZmiye3s0kd8PkzYCTXzXESAkgmZkQWI9dyNmDdf6t9coU7ZvbNWcEoUeYOJirH3AUujnZ9VjuGkcB3qpS3ynzI7jpI4Odbxw7Jng9VP9SMEcD/tei/e4Ksi/2Guz6fmYablIoIzJza4t+Uqdc9Yl3n9fpF/lVGeAcCQbEWyxwOcYBAlVinOakr7IwCgIyuVASANRQVcggYKkXA0Ibv5kIAkD2WgJwE3thXOd+kTHJnZ1cWUU6QW/iYdzFYsvxNzBGpmDDsMQZFh1HnxQa8XrVQrcJVvcz7zE1+vv96vZS/pyqQJxOx5wbRx/IwyDsfx1KI65z1IQCIe4/j3zLa1yEMEdgQryxpAUBT1YyHYVsinz1TArgJAJlcw+r+5ATCEORQZYr5lkkLsZad3AJOV+9yuTdxpoQj1pM2mB86gdJoRPRGvHOIyHcFessS1txfypad3xIIAGq4OJeY0kAFraQNQyhxKrKDAEqd+03mGhcZQtrDvcOS9bT8ArxiBPB/hNubfIyMBuI75W2w69dsnyQAhMT+LvfsKPvPNAy0K1OX8PeQjUlIyWJgOAo/6/LElcOzoe93G3vQ3Y8q+i33OpkaIBQOZXxVfc71Kb/nb+4rEvwnGdC9/+hub9Z6c2N3pFD+RrUA1wSCAEDg3yECMB0EyaNMRSbu+857CAF/R+DEWUPK9BpZvpGHrFggAGzU4dxsCi8QALKHoqAAsNm45v+dhpx77rn405/+lHmQE/hVudaHi0h2W0ZJvPMzLgwYoTJ58uTMYmg0AgBP4vVuYNudh3Y4SXOVD51ybaeeeio+/fTTjUoAUH3lZpsCnvkwo4w983DmA8h53ve+9z0R8U/7qGh4RQDIjejPJQDwmiuuuALXXntt3uh/tlVJ+LNcjh2l/EnwUBH3lOchmYFpAGh7tl/1i38TjHaP6fAvaUMeQECZsvyU8meUkjqfCgCMxM998J9xxhkCkOd1KkKf9RMQZyoASvfnEgBUmQoI58J+jUgTZ4FBIH3HHXcU39OvaA+mhWBaCaU8oFqvxi5rs9S2MykHmMaA9mNZrPuwww7DE088kfk7nxzYSHeQX/3qVyI9gtq4VakvSIDJPcSmk6aJNqm5IRZgTu5Ffs/FuGpLru2Ur5Io88gjj4jiFTlHpQAYy4uLeq1T8Wrq1Uu9PhH+9PZowNNLsPLBl1DtjyCBJAbKNUz4f6cBNQZQHnCiwJ3oc6LT7UDv7/8qcqRXRkvQHrUw7nvHAzNLgWoNaQ/g455c5yA6H/8Xep9einFWCZLmIEp23xo4dieRYkAAbYyoZsBORprAxVpQ79XcjyBw/tMXYX/UKl5iemq8qDxtV2DPqUDYAFb3ofXXL8K3qBfFgWI0mX2oPGg7hE/cVSoE+A1Zh7OIlVEL2ZELGWI6Dcc2EVykDDn/jvgEmCr2mQhcE7BNAamn30XrA6+j1o6gE0mU7LEVQufvDZDY4NSnCAAiboUS4Lf/C82Pv4a6khoMaCm0VwJTLj8LmCrz3ksCgAkfSQDcXGDFgqzgLMgtG4m+PgRLy8RYxG9+Dsn3GlBWXIROfRCl87eH56BdgGogTcUKRgIt7MAKhwAQ8gawOtmO8EFboeLcQ4FSbhAb0LjZww0y0UmqEEgCgNwQzo6cysxHRxWeQ8X+ZdIeUHs+YWHpbU8h+PdmjE9HERvshf6VcQj95EgBpKOPIKtXRou7JlHuqzzfTYjb4z2g4eY7UJH0iZfdRmsA4889GtgtKsQQsrRCeD4DOdinMNUTOJZJGcqicXOUg+nkBaW8O4FfBap/2oOW+59FsCkGb4wb5z6YsytRetmhsGttWCIyO4cA0GRj4L8ezSYAUAFgD+f+oAgAdJ1EGgGCygxqTyTg4+4bx1hILhAkZxsd/2E/1AQWKTWc9A/0r2Yg9vCrMN5YjJJByWLpKDZRqRQAgrJYLZmCzhQAS9JYdeOdiLSn4df9GIz6UX3s14FjJyMNA4bHhl/3IeUA/l5H9pMRUtwmpRqFVKLwAz2Usn8Zg69/ilCoCB1mDMmtajH+m4cDkz2ChJGyEtBtQ+QOFeQKqjkwCl7tMjgpJmQiW9e8706K+w6a0sArH2DwhY8Q6iURJomOUBqVbgKAX+Ll3hiw+hdPw/igCcUkbDBXXdiDdJGGcfvuAEyuAibWSnICHVXJWYj5nEJaM+ALByUJhv3j95znmoG0LwlfKgA8swSNjyzA+MEQBrq7kKzxouInZ8l7mUqboG6u6ubL1AZe3gE4pZnWQAc6ATzzET556HnMqB+HlngDJhy3N7DvHGBckaOGQQKAnH9mMoUdtt8Bixd9niGC/fSnP8VPfvKTDZLe5v/OqrnQ083RAlsWAcCRqnV2YUXEqGULwInrOkZfcbOa6zVGsXENyM/FxlsoJNaz4tYuct9m76qv8bczWJlNWefBmItV5j4vXRQnubZX5YxwvVivuh1jCGl0CR3nl/NURQyHpY60PZ8B9EZ0TAV3DpWQXf4IW9a55AeXHOmGtt9I9l+XuabkWulX7rWqAEEF2CSj/IWiDEn3OXLbcpWoktdbDvCf7bN8hq+9AkB2b0aHW8aqFzA2C+XOC/X+rX57dE2ARpxjUq1vCNRRthqSwVU5vJ26FQFglKbkg5ZGwsYy8yFPN8d6/dC0dIBYjrUArbMBMZGXlXK9LvA8356Hu4kbGhDbEAQA9/uGmgtsJyXb+TcBDR6JVFKmABR53CWvw634kH1DG/7++2WNgB3qbbZH817j8znkNYrp9ceE6gijsZl2w7nzZJ5G2YQxVZb8PURAGvIoBnhwT43X0Tc3dd7g0Xxf3gll24VfCcKDetW2xf7fEIFGfpcz3UYgAIzt3rZxznKPb/b4rFlfPsh3A18vqnOeUhmA0fEdTRdkLgKWTAPAg/uTguglwExnaFzApDMi2aqBa2nUDX2/W8vq1/r0XAKADBiSzwDmaFfzTO3RC/UfZ/0grD+a4tIYFGnWusGFC75QC4i1pHNk1ovOR2rtr4gCmWel+zao3iHWgQAw1o7nW2ONtZzCeRvfAgUCQLaNCwSAje9zhRpyLMCoeEaF8yAYu99++4n84DyGAzndi2AuGLg4UJ9xQUBZ/o8//jhTyx/+8Ad897vfFZHpZGaOdCiw0/09PyOLlht7/M0oaIK8BGK5IaaimdnOkpISDJcCwF1ergIA1QnOPPPMjFT9cG1jPUp1QG0UqEh71Xe1sGcb+fOf//xH5NZ97LHHwJcWqiMwKl2dTwIApenHQgB46qmnhFQ7N/zySfLnLshY/4knnijGUckZMqqdCgbK3orRSWCdfVXgOccrt3+NjY2iPyyD40DlACocqBs5yQM8CJ6TAJDrP7zmwAMPFDJ77AvPV2kneB0l9ilVv9deewmZ/IkTJ2ZSOgznHyp1gOo3fY31qjEjuM7IfRXF7yabDEcA4EsCI+yrq6vx+OOPC+KGOtguEk/YXpY/mhLBaDcZAi5MZcC2sF0kZaxYsWLYuaH6rNqqSBv0BfpUrk1IrGhpacGyZcvE75deekkA/xx7ucnBnNgyJYRKATCWlxaFQbm3ORSuyL6KzVcC3Y3Akl88hNCKHhR7fWixejDj7COBvacARaYEJfnSpsDHT+Jo+f3DqO0FemP9iG1Xg3HfORqo8Agw2fABXrpUP7Dslw8i/XoH6n1V8EZ88FYG4Zm7HeBLSwBWvM045asXExU6nwHRADBK+tNmJFd1IBAswqqBZoz75l7wHrmNZBL0mGi9+hEUrUjATJiIVXhQd+pcYK/ZQITpCIZke8U4i7oItDr94uJWpYJX9fJvl/EYXM7DQ8Vy2i0NJJ96F+1CASCMTjuJkrlbIXDBN4YkwXMN3ge0XHU/fJ+0o1wvQo83heg+s+D91jeACGCIfSxGXBNwJUDt2o13b9MrW/V6gDveQ9sTb6K6pBgt6W4YXx2P+guOFm0YSAygqLQI+LATy50UAGFfAMu0Hky96BBg3xkiktr2qE3b7DxfWXNiuJ1K56VApYvPbEUmbKA3jQ+vvwu1i4GqdBjt8S5Un7gfcMIc0TYxD/wy16x7dHK3L8TftPcyoOmmexFpjCEcDGO53oeZ5x4D7FmLgYDEdQW2y3OddLiq/WYqDS1N0o1fAu3EZHkef7f3Ax0DQGM30DGI5jfeRyjlRanOsHhbkGLSc8oQvfwQQVywNVJneAhoWwDFWqOF3mseRfGyfrEhu1LrwaQrjgHm1ctoeJcIgEXXd6Q4bCvtbCgxypw7HkSdvTK6XfkfL2ZQCkHwlAWsaIa9eCXaP1uBYMxAZNAUPsm51Fxsou7KE4BtSoQxmALAstIIpH3AYgOrbrgTxWO7Q7gAACAASURBVJ0mNFtHX3kAE648HSD3r8gSUv4ej0/ErAs+jsAg5GRg9KAU6NdgpTT4YgHglUa03/4kyu0Q+qwkOmp9mHH+ScCcECxmlLDT8FCqgLl7GaVH8F9zlB/YJwX6O6oi6IpJqf2OfmBVC3o/XoL+Va2oDZbCSwKMmUJr2EDNuYcBcyeJaHkrCAzYQDEH4q1+fPC7h1AX86DKDshbi5lGf2IAZsiL8Lhq+CfUADtsAxQHgJKATENR8r8Pv6gzQG6HZ1YJzULSM4hwzA/86W30P/cxosEKJLraEZxUCuy9IxA0peNlHFducGVtNov7pw6QbNIzCKxqRf/S1Uj09SAS1JCeWYaS60+WfivY+BYMTW69eqHjgP0PwN/+9veM4tPxxx8vnnPr80wrLKoLFtgcLLC5EwBybaR0cdTnIk+7K6+qpp7ZLiR+XTe41H557qM3F7AfDWBf41aUG8g/SpTySPXn85u1bV92eWveO/MBztnXD1nri7ZfPjsN//1QbxXAMdL4izNzNmuHypRfqMj/bD2n0VrmPL+cU3Ihony+nO/7dbOJvEq9UymyvPNpVpdzdarE3+JlR/zHsZfLxiNF/zul5vl6zHluR+p3PsA5N6WHXJPlLC9cm/TrY99NcS3fXRnMQEJUvvdY9/v+sEEGOT46LFw53HvLpujo5lbHWkzM3DmvSADu+81Q94YKHq6K1tZWsY8oiBmOwmO+cd+kphvNPzIdyrWIu4Wbu4PlG/h87d/Q17ueL2tUnVvX0MNNRCkPd4hLRm7jZuVrG9ixBcHNtfZ0q0Optc/aeGpmOPIN+QbuR6G4TWSBnLWi+/Y23JC7P8udqsP519r4mjq34GqbaOw3UDUFAkC2IQsEgA3kWIVixm4BytMT2ORBcPDYY4/FAw88MGIBo7JgHWlyyuyrg+oC3/nOd9aIwOb3zJvFvDE8CEp2dnYKkP+VV17BwoULBbhMULa7u1ss/MnKJwCbYew7YObGIgCoTXElP68WgARgudnIvPcEbxlVz78ZbU5gWIHaKmeSivZWEvljTQFAWxPEJSDONhCkH+3IXaD+/e9/F+QBEjXUuBG0Z755to39IEhOVjXJGQog5udMHfD888+LMWD/2M/Vq1eLFy/aRSyVnUh7/u0el5EIALzm7bffFqQElsdxJBGAdiF4zbKVL/A7poSYOXMmvvGNb4if7bbbLlOnIg/IHHPy0X/DDTfgyiuvFP1QNh/7TIAgkbDvCmjPvZZ+SOB9fcASRQBQKTdqa2uF34xEjnHPN/qASpnBzzmWS5YsEWQT/ibxhm3jecr3VIqMXLIJCQ6HH3543o0T2kBCdzkPq9xXJbpEJ9D28JtI/uNTlKc0JLwplH5tCjzn7w94BwGRS9KJkGZU9cPvoumpf6IyoaPLY6D8hD3hP3AHGQVb4sjkE1ztBxp++SDst/tQZZXAHw1AD+to7lgNQzdgCh1zRnd7BSApRR3pn0MRLbptwa/ZAkPUNA98to4g/GgwelB+9K4In7AL8wQArXG0/fxRlLdSXcFCe1EaE86dD+w2FQgx2lvJfTv2oPSVQzTIbLA5Oe8zCn+ulanKDsCPfIoAkALSggDwhkMASIgUAP5cAoB63+Vg9APNggDQgQo9im5vEqH50xH61r4iOtnwWSI4XQhTuoAEtRGs5q/shS1ziv/P+2h9/E3UFEfRmu7B4DZVmPz9E0Rk8kBiEEUlIeDDLkEAqGUKAI8XDdE0Jv6/Q4Dd6uXQOn3lL8kKZmTRMA403MQcbgVPAkBHEp/eeA8qlgLlZhhtg10Yd8J+wLFzBFGEIHeueKLon6uOjCfELaBBR8vND6BoeT8iwRA+9zoEgF1rEItIzNzhTwhgP55Iwc9NpwDzUtDPE8CKJqSaepBq7UffqnYMtPcIhw2aOqJpD0KGD/HuQUS8EegJS+TGTGAQya1KUXLFobBqbOgexsSzSHnfs03A02hKAsBSpgDwYKXeg0lXSgIAswsQ71ZB56JPzl6GbRmgjwv9fQEQQ0a+d8WBpk4kOvvRurwR6b4YUr0D8KcteAfTCBoaQvAhQrF8hvkbzJdho7HUxHhFAPCSL2DDsA2EHQLAiuvvErL9lPvsrQpi8hWnAxOpcGFmUmQ42+SCn5PxM80SUfL0DNsAArEQ8GojGm9/CpVJHxKWgd4aHyZecKIkAIQox2rC73N6bVpA0pF6oHpAC0P22zDY3YfmFasZugW7Lw49lkQoacM7aMCTMOA1bAQ9Pvi8HtBWJADUkgCwxxABIGYBUVbTBRivLsN7DzyLygEbZWkNpb6ItG3KQMJIwiwOoTUdh6eiCOGaUmjlQRRPKod/9gRgq2qpEMCyHHGItE4B/wSi/UHgD28j+dxHCHiLYcQHEEc/0lRZKAoh7d6EUVFFAlhjzl4dTDkiJGmZo9m2oDHHHtdupgEf2zWzHJGbThOEBJH7mcoBzt1bhw/777+fIAAowt9xxx0nCAC5KZrW5rlZOLdggc3BAlsaAcBtszW3zl2rLvUgG4MM+EjjkG+TTS0DRtpE2yTX53OiMRAMsopwctC7Pxv7JmH2qneT9H89xnd40w0BJGsDzawBFIuLJXlv7Q4XQDO0AsgqYuzjsXY15zvb/V41ErCzZnddE1FU8EW1Pl/vxvr98OOZj0gw1tI39nnrQgBQbRpuzN0zfk3PHcGBN3YnN7fy18Hl3XbNkIdyACQxm0aLKOZSv6VF7ANyn5L7PtzXynfN5mY+l47O5te0LapFyhFHcUh1I8u5kY+2hz2aCbY8X1u/Ac1dB4y+Xl2/ugpXb9kWcM/C4dePI/dvS1lvbNkjtPm1vkAAyB6TAgFg8/PRL3WLCHZuvfXWAuxVAOH555+PX//612Pqd+5Cin8feeSRIrpYRRrffvvtIsp+ONCU4CR/XnzxRdx333144YUXBMjPdrnLVnLubCPBWQK1jNQmI1iBveXl5Vi0aFEmYny4DhD4fvPNNwXYStA7nwIA28D2EKTmv0lOYA53bpgzGl7JqStAnHUq4JX/5veUn2cZfHlRBwkWtJM7Ip3f5aYAINj72muvgSQNlpFLAMi1f+4C9YMPPhC54vnSxGt5Puum+oCS/HfLx5N0wb6p/nEM+ZI1HCBOGxI0IIDN8pmfXoHuI6UAUP2nigCBevqG8hN+x/bxxU4pHXCM1MExnzJlCr7//e+L9A/qfBUFz7p/8IMfCPUBtzIEfYZ2pP3oM+pwR4Coz1R/2QYST3JBcypMTJ8+PSPHP6ZJknPS+hAAaOOmpibcdNNNAvxXG96KEc/2qznC/imp2JqaGqFAoVQg2CSmYjjqqKPG3IW8myMEHDlcn3Zj1W/+itJuAwGfho5SA+N/eipQaQORgNS9I0rcC3T85H54FrULYC5WHUblxccBc8LyHdn5pcVluS2/fAjBhUmUDoYkQqulkLLiMOy0iC4mMCYJAB7xIyAz94YCgXtG2OpOZnIbSMYG0R4w4dt7K9R88wCJ+n7egaZr/oJxgxGYuobP9W7M/tHxwDY1UpdeKqQPHa60hSowyOEfSAaDK6SdygAiRbtTjD9tQxtkQ3RYT72Dlvv/hVowBcAgiufOQeDCfbIVANyrbNrkqgfgzRAAEgjNn4bQt/ZzCAC0CX9c7c1OsZhtn14NuOODIQJAqgfdM6KY/cPTgXHEhW14gxqwsAsrr3kENe2Uefegp86PchIAtiuX4g4uAkDWq/lY9o6He5dnCoD2EQgAx80ByhxRiWFkxdYkABhAvwW0+9Fz6xPwfdYhCABLvL2Y/r2jRQ52KyzSpsuxI4BLX2N2E4LNCxYj+d5naFqyAtZAChEtCK+pi/MZVWDqtsgAwKlg2DpCoWJURyoQX9qGomgJLC2BxFalCF95oJR7h1QAyCYAGEMEAM0hAFABYO4E2R6HyZAZViftrMB5HbUMvNcGvPMZmj5fAW/CRiRmwpO2YGk2UpaBpJ2GQcfwe6CTVObzwZeyURq34WXjbQsNxWnU//hkYNti4fNpKufbaUFswGILggDQxbyBJvpqA5h0+enABBIArOEJAIINwMaaDgEAkgAQDwOvNKHxNkkASFsG+qt8qDv/RGCrIIwIkPRK3o2nMw6fFgaW9gBvL0Lb25/B25uCFUuB0bJa0CPSTZi2CYNKAV4dutcLbyCAgKUjOGDCR51/20RbkYmacw6VBADF+KANlWQ/U2zEgNYnX0PzP99HSXcak70l8t7i5MWlDVO2jYRpIG6lkPJasMIe1MycgCjVSbauBSp9QMAUWhwDnNckPNz2Njqe+wiRhBehQBDw09nSMqVE5uaRc2vOZWHZJtKmTEfi8Xuh+32INzbAmFmO4hvPhFFmwBakCQs+kVuU9icBYH6BADDmp17hxC3JAlsyAUCsZ7OMLShScp3rfL4O2EtOiaOPZr7y8z3C1/f6fL629uVnw3j5rs+uP/eGuyYJNre9+cpfX/vls8+a32f3f6T6c9s9/Mb/mvbI357NlwDgfg8cOwEgf4+/DGdsKRvya0MAGMt4533H/TIM7hfQh+HuHCMSLEZp35eDALDmk/4LGJIvSZV5nrgjEAC+JJ3f6N0YjQBQ8OKNbv4tpoJ868d8vNEtZb2xxQzIFtLQAgEge6AKBIAtxHG/LM0kcEtQlZH3CrgmMHvNNdeMqYu5ADTBYuYbJ8hMMJLA+GgEAAKqzIf+zDPPiEh0leeSbVHgKz8vKytDNBoVbZ0zZw723Xdf0b6DDjoocx6l4DY0AYB1KDl52uTHP/5xhn1MUFy1UW0g1NfXC1C/rq4OU6dOxd57743ddtsNhx56qIjQVlHySgEgd+MhlwDAaHMSFhgFz/pyCQP5CACM3ifBg4QKAvZs7x//+EecdNJJAtgnQCwWcrYtQOVLL71UtJEA+HCg/4QJEwRoSNB/8uTJ2H///XHMMccIQgEBaXWwrAsvvDCrvaxDpYzg+BKQJ5jN9BNMc0ByBf3BfdCH2Eb6qVILIIh9wAEHCPIGyRVsL8tlm88++2zcdtttGXl9twoAfYgAunsjYExO7jqJqR1IxlDHujCCSQD4+c9/nlFSIDhPyf6xKABccsklILlCKSWolAvufnC+MK0ACRNf+9rXhO+xzV//+teF0oAiragUAGtjg5E3op3c8gQg+4DPL70HZc1JFKVtdEfSqDv/YGCnCUCRRwLoRMF7gKbzfoe6hB9WNITBqeUoOvcgKY1OLCwoFax1ltkNNP3qIZQsMhDpp9w+gbcEOvUYEhqlByTQnVEAGIYAkLKTGEQMttcSOQl9fj/isTjiRT7oX52K7c46RspvL2zCymsexiSUw/Tq+Nhqw3Y3nAnMKHGIB47FBKDpKIG6QG/xrQo3J5iqCAA8xyvV4nnwzwC/H6Qcuw77qbfR8ucFqEUUnYijeO7s4RUA1IAJAsCD8HzchipfGTq1AYT3n4bQmfOFgoLhkzYZOwEAwB0fovXxf6KmpAStyS60TQ5h2yvOFJHdIpiYQKlDAKhtt+DVPEhNK0WIBIAZoQ1OABAm5vC2JYQCQPkSG1UoRkusXSoAnChTACjlgdwN7lwCgGUOQu+jBH4I8d89C/uDJkRCYSzx9mQIAHbYCZpWgDql1N/pxeqnXkX8ncWo0YLweTwiR55BkomP4KsXtl+DGdDgr4jCX1uJUGkZsP1XgHYTydsfBWXpB5FGcqsy1FxxGGI1FiIhn4yEF5NCKQC4CQC6VAAgAWCPiU5iTNlftalG4J/CFSIFQQxIPP4OBl75CGUJDxLM42da8KQMCYqHdJhBD4ygDiOgw1NahOJxNQhPnwaU1iH2y7sRISHFMrG62MCEn5ySIQAQN0+7CADLr78bNT0aEokkYuNCmHDZaUA9UwDYIxAAFFOBBIC0VNK1PPDFg8DLTVj9pydRnQ4INY2eMg21JADMCcAqAeIaEEkBWjdgvrQQDW8shNbQg4m+YiCWRDyVRNJjIR1mvzRYTFng01BSV43y+jpgxnSgogrdV/8R0UEbXl1DUzCFcd9jCoDJ8p7EcabDqHnNAeFk5b2qyQTe+hDdHyyB2TWARCwOHzzw2Bp0U4PH9sALLwYHBlFcEkXciKO/yMSEQ3cB9pwN1MvnbAIJBAcCsP5nAdqe/Qil6QA0w4ARSEOLetHe3yvEG7IPSeTRROS/JDYxEtNkJgNyqag2omvQNRvp2AD0aZWY/fOzYJQDto8dsuAR9ANe6cf8A/bDiy9IBQA+g1UKgIICwNo8CQvnbo4W2NIJALnzXv6dDzbeHEdic2jTGCIER22msvuWav917//IBIC18cfh6x9tjbY5eI27Dfk2rje39m6o9mwpG/LrQgAYzUZbkm9uqLHeFOWMlXiUry1fHgJAvp4Wvt8wFlDPoC31Gb5hrLCupeQjAKxruYXrvtwWKCgAfLnHd0P1rkAAyLZkgQCwoTyrUM6YLEAAkQCxG3ilAsCvfvWrNfK3j6VAArsEl5988slMJDKB2m9/+9sZiVkCuQRsGQXOCOQFCxaIqH2CvGwPgXxK3m+zzTYiVz3zwBNsZtmVlZWZ6GvK7zOfvALh+d3ixYsF8Jmbe161fe7cuWB6AoKtlJxnegKqE7A9o8nrn3766UKhQF1HUJrXfPWrXxXAKoF+KhCMHz9epDQgWUEdBJ1JAiA5IZcAkGvTXAIA+/zGG29gjz32GIv51ziHqRQIltOu7B+JAFRbUAQK2px9uuWWW0RkPQF3HooMwrz3++yzj/ihfdk/nk+QmX1RBASqDBAcV8cvfvELXHTRRZny3Pn31DmqDvdYUcr+k08+EaQA/uYPI9dzD7740/bsH9vDsaCk/u9+9zucd955GQIAUwhcf/31mZxxqn8sT/kNf7N97jbSVsOlEGAaAnff15UAcN1114n62He2v7m5WbR/tPJOO+003HvvvZlUDWw3f7baaisxj0iMmTZtmiCfcJzUwbGnr2+//fZoaGjIIgAcfPDBa+VXwxMAMlCkDP9uNYG/f47F97yAiekgUgSj95yI8osOHIqoZqr0B16F8eS7qI1W4+O+Rmx97onA3hNE/nq1520Q1Ccg1gms+u2jSL22HJOClbC9GvxfmQ7sMg0IGdS/HrpI7V6xWZZLrt+rASFJHqCMNyh37g/CNhIw6krgq6uUUd8Lm7Hqmocx0ShB2qejsTiFyd8/GNihLgP4C6MNRwBwDEScTiyCCe4HHLRWqrwjnkoj5PcJXDFIkJkS9ykN5lPvoO2+BaizJQGgZO5seM/be0gBgBe7wcE+oPlHDwgCQHWkBm2pTpQcMhuBb+4jwMy0l8CftnYEgD8vQuuDLwsCQFu6Gz0zSjDz0lMAupOScf+wDcsdBQCf7kFnjRe1V58Ea5wXetS/dgoAue/lOeCnYZrw0pjtKbxz1W8xviGEcf4KtAy0o/bUA4Gjpq4VAcC2EtB6baA7hK5bHoX/sy5BAPjc04uZ5x4J7FaNZIRgqQ9+9peKFq1A+y8fRbihH/2tnSipKEWnPQhfbSlKpo1HcNp4YHKd9K3KiJR+pw87Qd14tQkNdz6PeiuMeCIBY04FikUKAEDXTIcAIDsuUwCMQgDgSU6QOE1HNXw9aUNnWgPTg5abn4DxSTOq9DDifQNA1I8+nwnvhHKM33lrYFI1UB4FSoOyHCpeEJsmEWUV0Hn1XajoYlkGVjG1w9WnAdtGhd9xuiTNFMKGH1hsYtn1d6E+FsBgfBDdVT5MvuwMYNLaEQD8dNSYB3i1FSt/8xfU2UXQ/F4s9w1g5hXfAWbqEIQMtrUdSNz3Blpf/RB+3Q+NkgSJJLTiAHwzahGaWoPQ1DqguhSoKB4iS6ig+jjQddU9KGrsF/faVejDxPOOBPaYCjByP6iLwH4ead5SaFv+wT0kjiXJABzXTgDNPUBHH5JLG9D0yTL0rGxDJOVFjVaMiO2DZaZE6oIVsSaU7zUH1eccBFSQYWCKVBupW15C/ytLUGKGMGCngFmlKD1pPmC0OXlBFKNI5Rzmb6Z2CMjfmfApE6ZtCbUDpkmIhEMwijzwTqmAFdWhaRRctUD9AfqLDg8OOvggvPjsC5ln5MknnyzWNoWjYIEt3QJfLgKAWmRs6aPyRbY/X0x+vrZt6cDB+vY/1z5ra4/h6x+ZSJxvPArfFywwZIENTQAo2HbztkAuAcCttrl5t7zQuoIFChYoWKBggYIFChZQFigQALJ9oUAAKMyNTW4BRnETTOfLFH8Y0f3QQw9lJOLdDRoL4ElAktHuKjqZEdlnnXWWiDbjZwRQGW3GaO177rknUzxBVwL/v/nNb4TMOusiwMlFvrpRKIlzAqdsM8FtsU1m2yLqmSD7hiYAPPbYY2CeXAVUM/qaEfk33nijAPbZn1y7KECZ1ygCAMkJqk9KASB3sIcjALz00ksg8LwuB9MVEDim7RXA/dZbb2GXXXYRxXE8GHlPH6DcvnqhYoQ/wXTmiFcHvydwohQC2BeV+oAEgPfeey8DpLtTAKh6lY34twKvWbayay44z7bRjzjOJBRQLYCHkvdneddeey0uv/xyUR7JDEwhceyxx2bsTBIJFRSYUiBXPWE4e6q2KXKD8j2ey/r4ufq9LuPB8mlXki3YZraJP4zMJ/FlJOIKx5E+qA6OA0kxv/3tb8WcYbn8zK3awHaybDcBYPXq1RtBAWBI4C+RSiFoBoHFaay8+X7UNKaQSCXQPT2MKZd9U6YBIKqW9KD5149Cf2s5/LoPzRNC2OqSbwGTvTIS1zmI8fkInPcALXe/iMRzC1GvR5HyaghtPwnahftJAFikBHAucgdu5SaGt1m/NpREnYCfkv1O2UDCApb0oeWav6CqxwPb70NTNIlx35wL7zfmZEmwr0EA0BzQXzWe5Tptl+HapiQD+DWhNJCADT8jiJPUVtcR/+vb6L7nbYy3SAAYlASAc/eS/csNpuLf/UDsxmcQf2spqsLV6DS6oX19PMq/fYi4Ju0nxksCAEkQClBkHlfhzaKVWfct8mx+uwAdf/8QlaEQ2sw+WDvVo/b8w4Aql20/bMOKax9BTZstfKmr1ovqq0+CPc4LLewdmQAgbtQ5syYPAYBzRGdIdJeFRdfdichHCdQHKtGR6EblQTsDZ+wIlIxdAQB2UoL6K4Dm3z6G4pUxRIJhLPH0Yvp5RwC7VSIRMqEhgIChCeWJZb9+BuE3VqLWU4wkUmjTBzFh/i7AHtsCUwISFCaQTpM6aepjlGUnwSMJpF5uQONtz2KyEcFgIgVjNgkAhzkEAAnM2g6zQxIA0ui95jEUL+2HJlIAdEsFgLkTpfEY8c1UC+SXDCRRVBSQ6QleXYJV//MCquJe+IMBtKX6ULH9FPj33xXYsUr6onO9qI7lkKiiS/EA/wobbT+6F9XtJuxUCiujaUz+2ekZAgC5NEkziZARcAgAd6N+wI9kMoX2MmDqeccC20SB6NgVAAQBYMADPL0EK+5+ATVWGFbQi+YKG9N/eBowRRIPCMbHXl+K/vtfR1FrAqbHg/Z0DDXbTUH0wLnAjiKfglTwEHwbG6Zlysh4rwc6eT+9QPsP70PJyn74gyGsMrow8QISAKYIAgCCejbBhsojBP45kG5lfg4YDUZCgCIBLU8DCz5B04LPYDX1ohZBJHp74Anr6Kr1IXj8rqiYv728t1GB4p730Pnkf1BhF6GfEhc71CL63flAKdOUUOrARQAQ/2anGO6fM4dULhH2mz+CUAQYXkD3sRjC/xYMhwBgWAb23XtfLHjtzcxz9NxzzxXPkcJRsMCWboEvHwFgSx+RQvsLFihYoGCBjWOBAgFg49h1cy21QADYXEem0K6CBQoWKFigYIGCBcZugQIBINtWBQLA2H2ncOYGsAAnIPOmE7Al+EhAh9L1BIkJyBNUdB/5CABUEqCiAA8CjzyfKQCYFsAtYf/pp59ixx13FBHprJOgLkFoEg9UznaCr25QWLVDgEIOAYAKADz4WXV1NT777LNRCQB77rmniC4fqwIA20Dw/bXXXhPXEGSmfahwMGvWLJEnnoQAKgKotirSgsAjfL71JgAw9QDTMqzLQUn/W2+9VUTIsy+00TvvvCMk/BVArCLLVR559uX5558X6gv8N6/j9fQVNVaqLfkIAOo8FU2viBEq+t4NeCtwXaUKYL0E7nnw35dddpkAz+kzigRAgJ8ECfaLY0OSBRUZGPGu6vj4449FlLzyG9Wm4VQJ2AaV2oG/IxGiezk3aXde+XUYFBJKjj76aOHD7Ad/SJ6YPXv2GqUp+86bNw8fffSR8LW+vj5Q2eD1118Xkf6KuMP+qRQaLJPnqv4oBQA3AYA+zPQAG+aQMGYqnYDfDgFpDX23voTk3z5GsRZAS1EKkxixved0oBjAp4NYdtPtiLYn0a+ZCB/4VdSetZ8EUglk8WDQK4E7/jsFDDzxPuL3/xPVqQCSVgraNuPgv/wICQB7s5W7xfWKl+AmBIhE5qYM8eUR9sNOJ6BFIzBNAx6G5bdq6P7ZwyhaNQhfOIJmXz98B0xD5XF7ASFNgoGqfFcKAIof0DWE5D6BQ1FWGvZb70GDB8nBXqSmVSFK4NgHpGwLOkklhgS5O598G7E738FEo1hEmJfMIwHg60MEAHcwlUMAwJ0L0PXsf1DuKUaPZxBd2wQw9ZwjgIoA0kUUKR8tBYAkfGWOXqDtR08i8Fk3igB0II6KA3aA95TdpI05Njw+6ELDtY+gut2Cz+tDZ50PlVefBIzzAn4pAuEMX4a3kOVjowWRDRcwRoWEuIbO3z+JwVcbUKuXYkBPQNu2BiWXHyL9yaOw0ezYstwUAEIBIBUE3mrB5//9FMZ1aogEQ1ji6ZMEgN0rkAyahP8Bovjv9eI/19+JyQNBVBSXYmW6HZPm7wycuKscFz4eqcGfZs4KslU0JJj6hgoCJAAkAPul1Wi87RnUG2Ekkimk5lSh+IrDXQQAwtVOCgAL8DSQAPAoipcOOAQApgA4Cpg3DCYFvgAAIABJREFUKUMwoGsJcfdBE8GQB2gGVvzyIejvNqLGQxDdA21qOYJnHwaUWUCxB/DZYmwskpiIiDsZpskL4GzwLrfQ+qN7UNNhDxEAfn4GsG2RnIt06XQSQUEAsCBTAEhCVEM4iRmn7AvsNWWtCAC67YW3J4D0vQvQ8rcPUJr2YsBjILFtDaZceDhQ7YDtcWD5/zyL5CsfYYIWgWnriFUHUfeDY4G6gEwt4qVciAciuQDVVZhxgL3kb/aXQfs//DNKVsbgC4bQYHah/vwjgLmTJAEg4ExgGoPjSXkFsiMEe4A+psHSbGga7ecYRJzrIuh0AIkn3kb/c++irN+Gt7QU7RhA51fGYfbFB0NMLJ7/cjMa73gBVYkgemJ98G1Xh7JLDhXpT4Qiw0iH+55GsJ/3GfdvXsf7J53Py68lAYD/49HX34d5u8/F0kVLYJlS+ebqq6/Gj370ow3zGCiUUrDAF2iBAgHgCzR+oeqCBQoWKFhgE1qgQADYhMbeDKoqEAA2g0EoNKFggYIFChYoWKBggfW0QIEAkG3AAgFgPR2qcPnaW4DRX5T9J2ioANrnnntOyMQrgJYvWgRhcyOUcwkBd9xxh5DUJ3mA5RGUdSsAKJLBI488AsrqMzKdoDIVARipzYh6N1FguBz3uQQAdwoAEguoADBStDcJAAROCWwTSFYpAFQ0dq71mKaAwGxnJ3V/5fHjH/9YbJoTbFUECTfo7y5jfQkAtBfzuHM83EoDtEs+MgbbQen+f/zjH6Kd7DPl4SmzT2CdZdD+VANgpD3Hl7bn+FGFgeUrAJ5lDVenmwCwcOHCTAS6UgBQtuC1PJcKDe6DAL46FAFA/U2bsj1sF8kXPI488kgR5c+xUwdBf5Iy6Gv82W677UR6CUUkodrCIYccIuofLgWA28doJ55Hu9AnCbq7D6Z6WN+DZBKSFNxKAiTc7LTTTsMWzf6RLEMQX9nohhtuECoCagzZL7aZhyJpqDmQqwCgyBNPPPFElsLD+vYrE54aYwhqBHhjBVbc8hgmF9Ui7bdgzqlB8IL9JED18Ptof+6fCKVsNHqSmHXJycC2tRL8UqgtMUolCW8D6X8sR++fXkRlzItEoh/2nFqErjweKAUsv4W0CODVZSA2MUBL4ICwbEsAnz6Cq35GkzOndzfQ3QeEfRiwYzDrilAyvgZWwobe70HXzx+Hb1E3ov4w2rQ4sGMNqs88GGCgMcE1V9YDVsggdUEAIE7I7wgMxgD7iQX44LEXUQE/Vgy0Y3CHcZh/yVlAbVSAc8z/7uFcNjR0Pf424ne8i3oSALQ4ovNmwX/uPAlwu22iBoqR7I9/ira/vIJyM4yk30JLnYFp5x4D1IdhlgbgEQ0lkOk0meUwl7j4gAQAB0Bke3uBVRfejapOwGOk0epLoP7Er0M7fFs5LkqZ4cMeNF37CKraSQjyorPWh4qfnQTUUd2AtUkQXtThavqw/pVLBhiOAECFhJSO3vv+ga7HP0GtFYURsNBb50X9f50i7UMUm4bPSj7mDIhL5EGkfmB49AvLsfTOZ1GfCopo+WV6H6ZdcJRQAEgFTPhJAGCk9gPvouvlj+FpG4QW8qK/Vsf47x4NbB2F5bNANXwNJnwM3aeyia4hCQ8/EZkAdI7RS43ouutFlMd1pKw0kltVIHrlETCriSnLkG4qANBetmlBEwoAj6N4aQwavFil92DilccAe44X84EAd1pQShxOBtu50sRHP/sdZtglsOJJ9PpSqD1uH+DAOUAoDpv5DPh8hy4wYxbEEjw2AXwHlF5uoe3Hd6G6mxkA/lfBI5rGVBIAtpEEAB6C4JMOAp9bWHG99JWgx4sW7yDGH74rcMR2kixCQoYiw4grhwba0iwYmila4E3oQLcHsT+9jPg7KxBO2WhBHPo+szDle/NlB9ngPmDF9X+Bb0UnogZBfhMVe24DnDUXKLUAKwHbNpHy+WHDlxFjyBBgaOYeHd0/fAjRVYPwBv1osDpRf8HhUlnBawryBnoSQMwA+k3ApD97gKhviADDFDmaDiNtQPdQWYAyCi4nH5Btjf34YQQWd8EbKkFXqg9dcyox/aqjM2QVLExg8a0Po7TVQNDjQ6rKj8pvHgRsH0UqYguREjF3+A/+35UaQxCM2B8SCfjTZQMtHcBAP1ARASZUAVWStJB2wH95pwHa29qw6867or21DSaJUIBI98S0OWNdU6z/c6JQQsECG8cCBQLAxrFrodSCBQoWKFhgc7NAgQCwuY3Ixm1PgQCwce1bKL1ggYIFChYoWKBggU1hgQIBINvKBQLApvC6Qh1ZFiBoTgl3RhYz4plAI+XG7777bhFFrEBTAqO5wDpfwHg+wWkelCNnLnh+VlxcLMr87//+b3z7298WgKqKVv7973+Piy++WBAFCNQStCeAzMh0nsfDDT7nDhnLv+qqqwRQrQgAlFB3EwCGA8gJvBKAZdkETEkAYNtGUhsg+MpIeALOBKEJpj744IMi5zr/TfuoQ9XHz1V0N78juDt37lzRztwUALltzE0BwPJpd6oWkBzBdhDIz7dZz/OUyoKK7OfY0ea0m7Itped32GEHAZwr+X9F2GDb3eC4W8Kf33Gc2BZGr5NowL8VMH/zzTfjoosuytiGZZ9zzjm46667Mnnv58+fL2ypHgI8WY2lulBFsCu/u/POO4WahDrom++//z7mzJmT8VOmLfjrX/+aOYfKEoy65/jlyxnH75UywimnnII///nP4jr27ZJLLsH111+/3neP1tZWkPjAsWb76S+PP/44jjjiiDXKpj1I2ODYK/twzhC8p/1oH57jtqFSAVDy/zz/5ZdfFmPkVll49NFHh61z3TqoUCmBEkIgo00G2q97EJHVAxiMJWHOqEb1T08WIHrPTx5B8qMVCAeCiE8uRc3PTkGi2FFSd4PCQ9MLaARaf3QXog390D0aWgIpTD77UGCPGUKGvW+gG+EShmUzoFdzomNNAUSmPDaCnoCQdGcO7+U3PwytuRemlUJXqYmdrzoBmFktryFB4KlPsfqxN1CmhdETG4A2rhTjT90f+FoprCIpr62w9QwBwFEKF9gduRhdNtL/8wLS769G2ApgVbITkSO3Q8VJ+4g88YlUEj5/QBIGEkDi4XfQc9dC1FolaPf0IbLndITPnweTALcI2DbFb2aoJ5DrJwfm4xRW3XQXqpIBmOk0mo1eTDlsN3hP311K0xPY102kPMwDTlyWFAkdHkuTWDkR0l4DiGnoues59P/tc5Qn/AiWhNBeqaP2hjOAMgWwO+34sBeNjgKA1+dDR50PVSQAjNMcAoCMNpYUgGxEfzh8X9xnMlcM430qwnnZIFb/+GFEWwx4whoa9F5MPXYeAgfvBHjSQMTjUmeQBAcl3W4SRGVOd9qxAei49kF4lnSgVA/DDOhYofdi+kXHA7tWIxG0EGSe9V6g76anMbBgGcr9xeg0BhDdZRKKzzgQmOCFLcgOBLJtaUvxH0dbn90gMJ8A+v74T3jfaUa434DtSWBw6zKErzocRjV5CzJaXRxsL6POm9Lou/YJREkAKK5ER6oDlZcfB3wtKupMOTkrOHTGoIXgoA78uxuLb74LE0LlGDRTaA0kMOfyM4EpPqEAYJgDIPDu83ihuULEjZ4EvCVh2dZXV6D7rpdQNgAkNRMromnM+unpwNYOAcAGzFQCHkMSAFZdfzcqu4CwqcOyU2gqTaOe83tKEVkBSKbTCHgcOQ9BCJCkNeLqxK0DhszGgb+3oemOFzBOLwVig1g80IApFx0O34HTRCC+jz78bgyf3nwvQjEf6mrr0DDYgmmnzgf2rZegupUCdD9MGDCgZ7J6kPLgpYxI2gbebsLqm17CuN4ANC2Jpkgc9RceAsybANtjSJUAU8fntz6JjpeXYHK0DivbVmGn4+bBe+qOQCAO+LnO8WSeU+qZKH/rsJI29B4dePB9xB5/E5HiOvR3N6Nxsh+zrzlLEog4cCmg8w9voOulD1EfKkVHrAsTDtkVOGcnMBOJX6kAmJJIQddQaR/oKrSqRiOuBlr/+Be0/edTFJcUYbnVi11PPxzBQ74qTqL0v0oywetampowafwkBAJCukKsLZhih2TPXIWcdXsOFK4qWOCLs0CBAPDF2b5Qc8ECBQsULLApLVAgAGxKa3/xdRUIAF/8GBRaULBAwQIFCxQsULDA+lqgQADItmCBALC+HlW4fq0soKKiTz75ZCG/r46ysjIB1h522GECNOUPwWgl5a7OcwOQ99xzDy644AIBAitAnZvK7hQAClD+2c9+hhtvvFGUSXl5lkOQVcm/i01un9ICH+oSz+HnJAvst99+AkRVwHppaWkmBQDPGS6fOgkKr776qiAeEHhlpDoBZSXjn2u8BQsWYNdddxUfR6NR9Pf349577xUECUaL5yoUsEylCqAUAhh9/swzz2TAV7aXUekkEeQeuQQA1Qdu0D/77LPidLfywEhEALaD0v4EilWUPvv4yiuviP7wOpZNeXzKy6vocpIirrvuOjB1wHAHy6LtePBc/vvss88WvkIweyQCAOu75ZZbBIj+/9u7EzjJyvre/99aunqd7p59YxZgWF1YFMWAkOBVQcQExZgARhJNFI1r7vWlovfGJBqv8ve+TIyaRL3GuCOiQiIGUDQEEJFNFtmZGWaYvfel9v/r+1Q9zZmie7p6ZpgpLp/zol89dJ065znv5zlV3fX7Pb/H5/XzVq1aFZJF/JgTSBot4//H2e1+nt0cmI+bx6OTGA499NDwI1/3tddeq7PPPjskoPi6PBa9TICTXKbrs+R1xmSXRx55JCxl4b7yc3ycG264Qaeccsqc7q/GnWOliJNOOimM1VgZwePQyRnT7e+2x2B/TBhw4sQb3vCGsHtMAIhjxX1kl9hu7+OkCCcBOGEjbh7HXopg37dEXWrPhE452pcJwfbyF3+i4Rt+o/m5Pj08vF2H/48LpUMXafP//CctKkjbJ4a18jWnShecrF2dVfVlUmG97zir1kGvqdmvnk39xRu15ZpbtKynX+uHtip74mqtfPPrpGW5WnntalnlVDUEuFWpqurkCAfP2jLKuE0+9nce06ZvXK+V2V5NFkY1tCqrpX/zh9KCai1C7Mu5aVQP/tP3tGQsp/RoSaV0St0nrlHufadKC6TyYFmZ/kwtYaA++9+OYaLuaDkEQHXrNm3/7Pe1YMCT09v1cGG7Dv/ga6WTDwvB+ULJCURttSUDxqXit2/Rrq/co6WVfu1MD6nr9HXqfNepKtRnVNcSAFzS2wkAGXV6HXIXJvn2zdp49S1a1TVfO0eHtbNfOvKdr5OOWRYSDTw7vpJzaNSbUwBqE56DhWc7p7PSTRu07f9eqYU7s8qkO7S1NKTuU49SzztfqWpvbTK02xkC6Hc6AeAyLd5RVbYtGxIAlvzVBaqsSCndXguK17b6+ghT/zd9RYA4ep76jIaROSht+8srVblnq9ozVVV7M9rRXdCR77xAev48aTyxjnvMQYhVJHxqe22WdM1deuJ712t5ukcqVVToSGmDhrTufedLL1qqia6qOn3BQ5L++eface0d6kl3alCTKh/dr5UfeWMt6OwYaiWRuhCSMwoq5UvKFbJSPifd8IQ2fOtnWrQzqy6XiciOq3Bsn3KXnCMtipkPtQoNYdyVKtKmooY/7gSAcaXmLdZjux7T2k++XTo2G/qioJLn7ocZ9JWSlHW+3C2jWn/pV3RI1yJtH9qpsQVZHf7hP5MW52tB53S+1oHhZnIE2tkLbbVzjisk12z5p8vV9cAu9RTSmkyXtbG3pKM+8ke1BID6bVHJTyoTKgCUtfETX9WiwZQ6Q+GRkoa7Cyr+9lotfOur6kH5J8vjOwbv+zBOZC9XpYzPOyoN/P01qt65UfN8HRlpU19Ra//nBaqu7lGlQ8q43+4o6tFP/avaRtqUyWY11j6hdX/6aun0JbUElXxe1VRFqVy7SkqFBAOfq92wHvjbxrXxyz9W7qYxLRxrVzo1qSfmTWjlO8+WXrpSpWxZWQ/uiZRGv36Tdl5+r5aXezQ4vkt9Jy1X+yVnSUtqGTNOvnFVkTBe60to1EZ6SpVCVenxrPTNuzV02c/V17VYgyNbNf6CRVrxvj8Irx2B39f68036zRd+oCM7F6lQmNTQoqyWekmC53TV7s0Ov7bXK4u4kkm6FvgfKZbVPlFRzv1301bt+OLlWpRPa3BsUE8szeiYD79NWjsvvB6WK2VVnXhRXw7hpptu0qmnnqZcri0sZeD3jFtuuSUkpMX3831/P+AICBwcARIADo47Z0UAAQQOtAAJAAda/OCejwSAg+vP2RFAAAEEENgfAiQA7K5IAsD+GFUco2mBGHC/7bbbQlnyWHbdwcPVq1eHcusO1Dp43Djj3SdxsNEB/LvuukuvetWrNDTkqImrDWemkgC+9KUvhXL/yRlmXnbAM8STs+IdrHaJdQcpZyrh72O7qoATExzIj+fxB9muIuCgalwCYLoEAB/fQXAHoN1uz1R3+dvY5kY4z6I/8cQTQ3KCg9S+XpfIdwWDxiURkrP5Y6D3b/7mb0Lg24kDybXaYwLAbBUAYnDX7Xr729+uf/iHf5i1b90uV0aIFRZikNkJBw4c2zYmaHhNeM8MdxDdVQFs4mCx2zc4OBgsk1tMOHC7bP+Zz3wmlKKPlRBisojLCr/73e/e7bmeye5A9sDAwFSFhPe///2yUdySFQCiTTLpwEFvjxNXqvBxjjvuuDAOYjtj+zwWvWxCHB8ey1dddVUY007kaEw2iOf39Xts/MEf/EGYle82+GdOmnAAPSZ3zNoJs+zgpAlXM4jHv+iii+T7pHFzO52E4uSF6GEjJ2jEagRxjMTkHLc3JsA4ccF95GUr/LOYbOPn2NHJKfu+JRem9oxmR+0zIbinX+3Qxs99R8tKndq8Y4fWnPVSackibfnuv2lxf68eLQxo3SUXS4d2amKe1OHK1ckKAPHfjuZ5xvsdw9rw+W9pxXhao0ND2tVT0dJTn6/u818h9dZmoIe1r+sFAMqV2lrg7dlUbWb/wyXt/OIP1fb4sNpTaY12lLXwzOOlPzxBpa6KMuV0aLp2SDu/fqMmr79fKx3wnCxqV3dJ8847SW2vfV4I0FW9X2ctQBdm8ccZ9dtK0ta8Rr7+I03euVG95ZzyqZQmV8/Tko86eFyutTNXK9AfrndSGv/OL0IFgBWlfo1URtRz2hFKvedUFftrcVsHUX0xtXnmKWXDwu2eHT2uLf/7X9W304XRK8p3ZzW+tFOr3vBK6ajF0sK2+toEkie2h+c7Ru8o6WBV2jymrZf+i3q2TKg716d8Ka9NizM67B1vkI5foEq3VMzUHNvct3cMavPHL9ei7WVlQgJATkv/6nxVVqSVbneCwvQJANNVBPDYi10cK6nvnjaQGJ1jkq5+XI9961qldg1pxcL5Gi2OqrqqVwve5QSOtNTttR4a1h2I5dK3V6VfrNeDn/uW1nUsUGV0UpnOTk12SJuqwzr8vRdIL1qmiW6p05fgt7If3Ktdl/1E3ZMpFduq2rk4rTVv/X1p3aJaWfhkgkFIXClKqbZ6BQgp/w8/1q5frde8are6cjmNlwdVPmq++t7/OmlpKpS88Mx491sIzYcEgJKGPuYlAMaVyvZow8R2rb7kfOmkhWG5i2q6olQYDPXrdFt/NanHLv2qDsl3aWJwRNX5Heo952Tp9LXSilyttIbHq6sN+L90NuSThPLxxZT0pZ9q+y2/UXcpGxJwSumqtswr6/APXig9d14wdRw+U8wrk2+X7i9p06f+VQsGUur0OEoVNdpe1M7estb87mnSWceFsVnsrCWP+JhZB6Ft5C+P3YfGpGvv1oYf3awV7f3hcrYUh7Xi5ccr/eaXPrnshE98r/Top76mvoG0MuMlKVdR3xnPlc49TlrXVjtmfkLq7gzX6ZyEsCqEn+vqGv9ytbbe8ID6hvrVWcgpnSpoW09BK9/+KumlK1TM1fJgMn7iDRv16Bd+qkU7U+rKpLSra0SL33a69KI1Un+XKpmUyg0JALVbM6Xqzgml8p3a8VffUu/jE8qlctpc3KmOVx2rBX/036QO3/sZabBWIWLi01eq+vB2dbTn9MjIdnWcdKgOufDV0qHZkABQqM/8d7WEsGqHVyAIiSL15J/P/liD/3WX+hcu0ZbBzeo+8zjNu+hVLsugSqdfNMpKB/Na8s0/ffEf9bY/f0d4vy6XK2G5HL9/OlkumVi47+8JHAGBAy9AAsCBN+eMCCCAwMEQIAHgYKgfvHO6eqKrVfqzvdrvsPFvzYPXJs6MAAIIIIAAAnMTIAFgdy8SAOY2fth7Pwg4sO/ZX569/81vfjMECuMv2UuXLg1l0L1OvG/WxgCofxH/7ne/G4LoDszHWcf+xTwGml0B4I//+I93K7PvmWgOaoYYRioVju0y7i5Hu2TJkhkDrVdffbX++3//7/IMbQflff4YiG9MAIgB9yRRYwLAGWecIZe8d2A4BrWT+9vmqKOO0ubNm6dmazuo/LWvfS0EiRsDyTFI60SESy65RD/4wQ+m/khxYDnu7wC7A+2NJe8bKwD4XHEGvPf1OT/+8Y+HGe/Tzf73h/gO9nqN+OjqhArPzPcH/Q5k+w8nu8UlHVwVwcsixGC5++0v//Ivg3NjIobN/fxHH300JDZ4eQdvjdcRlwCIAW4fx/u4zx3Q9hbP96EPfSgEtB2E2NMSAB/96EdDu7zF8vZOInE7PH499mLihc/hvo5/KPr6PZadQOFqCjMlAWzfvl3vfOc7w5iO7XNihBM+zj33XLnKxL5uHq8O/nvpCV+HjVxZwAkG023Oene/OVnD+/ta3Ta30csGJJNEYgKG2+ylGTxWHOj3z13Vw0kTcfMSAMkqFHFsTrd0xp6vOTmHux7GdYDSs1x3Slv/7jtK/Wabuipt6lq2WJOTEyrt2KVyd1rlY5Zq0R+eJR3arXK7lHEkbboEADfAQa/Hyxr+/vUq3fKg+ialkckxbc8U1HPy0Vr+h6+RPCvfkb+4dICDX3Ha8UPjGvzqNRq/53GtWLZCGx5/WMNL2/XcD/1prXz9wnaNDo2oK9WhtCOej+Z11//6Zx2R71JnxpUTCrq3Y1THnnuG9KJjajOrY7A5BjZ9rg15jX/rR9pw/a909OLVGhwd07b2ko549SlKnf+SUK6+lK0qr4o62tuVcWSvIA1+52YN/987tLrYr4nSmDpfcpR08am1ygYhmlmfdZ6r5Vj4usKE7lAF4Jdaf/l1WrNgmSr5ojYObJdWL9Sa1/+O9LwjpJ56OfzYXls62Hnjg7rv8qvVv3VSy7vmqzo+qQ2VES173UvV/vpTpXlSqaOqYtqF1VNqL2elOwf1xCcu18KtRWVybdq+vE3L/upClZfXEgAczq5t04XyZwzvTy2lPuMebu8WafuXr9HgL+7R4nJafe3t2l4eVeGoxTrkwt+VDu2rJVfEPvdYimul//Q+Pf6d6zRvoKBOtSk3rzeUtM93pLS5PKx177kwJADku6V2X4IrTtzwuJ748g/UM1RLDBrqqqjn6EPU+Xv/TVrcVesb90tc2yA2/pebtPEHP1PHEwUtVI+KYyXlslmNTwyobd0C5d7zOmmJass05NxEz1v3sgwVZR4vaeBj31PfQ+NKT1Q1Ob9DHWefIJ3zvNr+cWz7vK7w4O3eSd33ya9q6cay5pfaNZEtaVNnXkf8r7dIKztDP4Z9nZQT22iXB3Zp+Ec3qnDbes0vt6vgKedKKV2taqCzrGXvrycA9NQSUKrFgtKubPCbvDZf+nX1D6RCTDufLaqUKSnbndPOXEnV56/Wqj9yIDomHqhWLcP94aD8hJS//AbtuOY2rexapPzgsPJdGRVW9WrRm39XOqxDapuUejpqz3lQuv9/f0OrdmXVVcpKk+PampvQ0je/XDp5bUiMqJe4qF2f+99jfEdRw1f+REM336v5zvSY6FC2nFVbpayBzqIW/dk50qnLQrA92DrJZHNRD33iMvWsH1NfOa1MX1pb+ke1+jWnSL9zYm18NQ5xn9Pnm5DGv/0zjd/wsFJbx9TTP0+PpAa0/I2/pf5Xv9gZHiE5qjpYVKotJ/14ox771x9qcaZLI2OjGsiV1LZ2idadd2Yt4aNeYSQkONjB333+ByeVv+JaTf7qYfUWU0p1t+tRDevQ/3GBtLpHWtSlakdW1bKXqPDri9e/SOnDH/mQPvH/fUrpsPRMKVQJ8u9n8T11X9/beD4CB1OABICDqc+5EUAAgQMnQALAgbNuhTMlEwD8GUjj50Wt0EbagAACCCCAAAKzRA6q1RDLWL58+VSF7GezGQkAz+beP4jXHisBeL37+++/PwQMHUR0wNebEwC8lvoLX/hCLV68WP5F3KVjXSHAZdzjtmzZMo2NjYUZ776xfdxkAoCDzrHsv4Pvfq5n1sf14x2YdVDytNNO02GHHRZ+wXdQ1hUKPIM8zsL2cfy4A/MO0ru9bpcDog6Se6azZ5s3bg66OvgaExT8XAd1DznkEC1atCgEWT1z/R3veEd4qgPILlt/6aWX7ubhx1w+3cFkJwh4s5tnXDuYfvPNN4cZ9D6+A89eR379+vXBxH+0OhD+kY98JOzvALxntPuxxx9/PKz37u9x83U+9thjU3/suL2eue1jrF27NgTOvf8vf/lLXXnllXrwwQeDaQxguy8cPHeQ3QHkWP4/fnew3tfYmMzgALorLRxxxBHByMFjJzb813/9V+iHmPDhwJiv8aGHHgpN9nn9HJvFfvCxbWAbjyP3d3J8+RpPPfXUsByBE0D8mIP2O3fu1B133BHGmZMO4hIL7n8nbTgRxFuc9e7vPr/7zckCXmoibj6/z+uKDq4QsGbNmtDnThxx3/znf/5nqHzg64qbbW3gcvn7Y4tJG7ZyO3yveDwsWLAg9FtjxYV4Tic6eCa/rysuA+DEjrPOOiuMQZdwto2PZy/3kc0l0paYAAAgAElEQVScFBGTMHx/OJkgLtvh+8/9bkuPp+kqZjR3zbUEgJgGUAtk1oLaDqJu/cY12nrlL7Qut1DVYkUTE+Pqn9+rjalRHfqW10gvPExanFHRlQvaY3Sz4cwxwO5A2zZp4p+u0titD2pRqT1EwbdXJ1We361lx6yTFs+XVi6TFvRLg4PSlq0afHi9xjbuUG5XUYs7ezSZH9aj5Z065j1/IB21VFo1rxbI9Rrsoax3qhYs/eF9evQ712lZPqvOSkYTqYomPLN2xXwteMFzpRVLagHHUFK/Kt35a227/2Gltg9qcXu3lMvp8dFtyp5ylJa949xaoDFbCTN5q5laKfGso/gOHv5qizZ/7CqtqC5SaXiXJjMlda9epIm2svLZioY7ysqsW6pD3viyEFgdqkidOSnnQO6j49JP7tCG7/1cK9PzlMl1amhyXINdaWUW9+uQ5x4jHb1Omt8TPPTAeuU3bNHoxq3qyrapmk4pXy5qcHiXeo9drYV/fp60xpUDqipnva66EwAyaivnpDsHtO2T39OS4awqpaK2hwoAbwxLAHjy++4JAI0jaOYEAO+5x0dt5FvzgUHt+uqPVPnNZnWWpO7581UoTmgwW9aiFx6j9Jpl0iErarPdC2Vp42btuucBjW/aoe6JqrrTObV1dKhYKob2l3LS5sqIjnz3G6WTlqnUFbqoVhp/QNrwt/+izPohrexeoMnJMU2qpEJ3VkuOPlR60fFPJgC4/5/YosHb79H4I1vV192nnfm80umc5qe7lJ0oql1VDVdG1Pu606V1/RrrmFD3iUeGExarRRWzGXVVshp632Xqe3TSa1eEme07ysMqL8ipY/UCFbrTGqnkddhrz5SOXlSbKf/EpLZ/83pV/v1hLS32aHByWOX+do3Nz6r/yEPUe/zR0rwuyUuADAxLW3ZJO4e049Y7lRqeUHe1Tbm2jlCpopwvqmfefJUnh5R56THSCw9VvntS7S84QkoVJI+Buyf0xKe/ob6hjPIjo8ot61Z3X7fGNu1QqVrRSLaqzjVLtfDk46V5HVJvj9TRIW3fqeLDGzX660eUGxhXdzmt4vi41NmmLe0lrfrTc6VDe6UVHVJHVcp6an4q3PPVq+7W9stv1JJipypjYyp2pTW0MKOFz12rzFFrpK6c1NsrDQ5LW3dKO4e1894HNbFtQO2VtDKltBYsXKnhx7ept6M7JCwUDl+grjedI6UGpOOX1pJivP30Cd392W9q4Xhai3p7NKRR7cpMatmJx6pjcb9yS5ZIi7yGg8fJmOTKR8MTmrh3vYYf2qKeQruy7e3amh5T/sheHfHRC6XeolSul+0Y96tlewjqP/65qzXy07u0KtsbXgYmqxVNZlNauPYQzTvpOKk7J3W3S9mstHmbdP8j2nnfg9LAiBb2L1J+aKe25PJa/arfUur8l9USGTL1SgNuX0iCqUi5tF7522fopz//mVKZTHD9xje+oXPOOSe8R+yp6lJz7wPshcDBFSAB4OD6c3YEEEDgQAmQAHCgpFvjPNu2bQufC7nf/XmFP0+ZqZpja7SYViCAAAIIIIBAowAVAHYXIQGAe+SgCjjI6oDnvffeO1UyvDEZIH5YHGcbu8EOlDpw+o//+I8hwO4AuIOZXhLAM+zf8pa3hJnL/qU9zmL2bH+fy5sD/3FGv/dzANjHd1AzljN3cNcBTX9fsWJFqExw8cUXh3XsGzOBXaY/zmxLgjrA62oEPkYsLR//iPAxfK4PfOAD4Suudb9jx46Q+OAPF72v2xZnz8fZ2D5HshxZ/APFP/vqV78agrsf+9jHwh8uDtw68O/NQew777wzWPmYThrwbHAH9GO7LrvssjBz/ZprrgkBa7fHm4P88Thxtn8M7vocPp6vyUFeVwRwVQe3Pbl5fydRvP71rw9JFr6euNxD3M8OcWkIB9HdJ968n/8YcwKB+8Uz550o4ISDuLSD23X33XfryCOPnAo8e3mAv/iLv5hqv58b161PzkKPCQpus4/ntsUAuh08zs4888ypy0n+URhnsbu6wN/+7d+G5ANfv7ekUSz57/19Xf6KVRd8bZ55f91114XnJ5ew2NubNFar8LU4AO9KGN58TleLOPvss3c7dDynx0McF/ayg48RryeOlTgO3Gd+3P3h6/a94IQdf/fY8DjzcbyPk1/cRzMlH8x+rU8mANTmD3sGcb0G/0hFemCbHvq772rFaDYEq4uFgjLdbRpZ3qWFf3ymdOQSqT+lwkRBOUe0Z9pcunyirNSY6++3Kf/5qzT8n/dqcc6zvnMqVioqpKoqqKKJSlGFUjE4eYa9S9dnlVF3rkvj1UkN5sa07nW/LZ19Um0NcW/hMsoh6F1JZcOy6WHZgW/dqo0/uVW9w2X1tfVKxbJG00UNVYqadH3tdLpWHr9S1eLObmVLZVUrRRVTZW0rjaj3xMM0/82vkZZ5VnN9BneqNpk3JCKFafwpaf2ktnzy+8o9PKwF3fM0MTiktpCQUFEhI+3qrCh14hqt/PPflZbWnu/mdXkX35Lrx1S47Gfa/l/3qrfQpnk9C8K07aFCXtvHx9TW26VCqqI2VdVTUijd3laqqNye1UBvWoNtRfWu6NchF79BYWH35a5PX1IlXVJZnkmcqa3/fveAtn/ye1o8lK4lAKzIaenfXKTyUikdEgBq66NPv+05ASBO3J/2uTHDxKX57xvTti9+R6lto+qerIagudoy2lYaU6Ezq/HCZEiqmtfVrbGBodD/Xd3dGquUwvhYee7vSTf/QoMbHlc1mwoJAM95lxMAVoYlD8Ka6U5gcWLHjZt146f/RYe1zVdfKaVcfTH7sVRJg9la34Qx5mXbHWd1ufViWQOVgvpPOFp9p5yi0e/9h4Ye2qiVvQs0OrpL471VPZgZ1rFveY3m/7aD5LXEl1EV1OMZ9lf8Rlu+db0WVTqUzZelYl758qQGs0Xlu9Ma0KSO+/1XSK84XlrQXktcuXOLHvn01Uo/NKRDli8Ls+BHihMaqxS1Y2JU7b09SmUzrp6v3mJVneWK8pMjyvTkQpJIzzmvlm69Q1tvv1dLS22aGBlSdXG7HmsbVfmEVXreX/yRlC5I1Zz06zFt+fQ3tTDfqWq5oq3pYa06//UavepaDW/dpbaylO1s13h7WhOpsvLlksqlsno7utRTTmtRKS0Vi6qooI0j2zXRn9PRb/xd6dRja/ejKweUJmqD3NU33Be379Tgt3+uyV+v17KOXlXyBQ0rr0xfpwaK4xorFdTW1RH6Z14xpfZqLcFmsDChcl+X1vh3jfVbNfGLO9RZSKkwPqZ8f7s2ZsY1sKJdp/z122sJOv7aIOnaO3T/v92gheWc5rd3arIwobFqQQX5WkqqVKsh6dCvoX6vqI4XtDjTrY6OXpXTGW2cHNS849do4dvOlvpHalUKwiz+jFTJSa6m4UGzQxr76nUavPVBzdc8ZZ33USipVCprYHxEhVxa+c6M2tJSf8HV/Stqz6WVSVc1OLJLWzSmo897meTKJPPTUnv9RkmnNF6p/f7k15jxXUM64qgjtXNgIFQQ6e3v009/+tOQwOj38rlXfpn9nYE9EDiQAiQAHEhtzoUAAggcPAESAA6e/cE4czIBIP6+SgLAwegJzokAAggggMDeC5AAsLsdCQB7P5Z45n4S8IfZf/ZnfxZmEDuY68C8g4UOVjmo4lnGMZDpwL2D/H7805/+tBx4P+mkk0JQ3r+gO4D5+c9/Xm9729tCINKB1OTmEvJeeiAG0uNx/TwHfn1cn98/j5UDPFvZiQYOWL797W8PiQAxaO3Ap9t33nnnhdnc021+7Nprrw3n9HHjUgHxD4rGBADv49n9nhHvP0C8+TwxA9nBa28x+Opgbmz7v//7v+tFL3pRWH/+/PPPD21LZi0ffvjhwcrncGDWCRinn356OI+P4wC1+8E/c3UDz/BPnj8GrmPyQgySex/Pyv/Upz6lCy64YGp293Ql03wdycQP72N3n9+b2xsrQcRZ+z6vgx+ele6gtQPIrkjggLODy/aJwXUnPzhhw06xKsEVV1yh97///XriiSdC29xujyU7hGBKtfqUDO+4hr2rVHz7298OVQYar8fnaExy8DjwOHF7nKQSqyDE63PQPy5vEfvS4+mtb31rWE7ByQbTjd29vd1iEsNnP/vZkAjhc/lnnuXvkv2Nmz3s6QoFF154YUgOidU1fC0xeSKuiefH4nW84AUvCMd0lQBXMXjve98bDJL7uPrCww8/vLeXEyPnUxWqpxIAqlKpIGXL0tgnr9LIL+5XWzWjsoOB6bJ6TzpS3W97jbQoU5sM66BrPRY+1ZjkcgBeA7tYUXF0UjkHfD11+99v16Yf36zCthF1pnPq6OhSWzqrjkxWGc9mrpRVqlRUUlXFVFXFTEo7Ogs65q2vll68ql4q3jPFfcZKrfZ7JiWlfHwHcuszwa+/X5uuuUXt64fU63XS2z0jN61CuaxCpaxKKqVUpaJUoaiqA/btVQ12V9R2whodev7ZUq+jd9n6RToOmKp5VSoheSDttQ+cn3LNQ/rFl65Q73hVa3oWKj1eCLPRHTbf2VXVxPGHaM07XyMtrgm5eY6Rtsd17gel/JU3atf1d2v+WJuGNo+o00HJrm61deQ0WZpU1UkOlXIoN69KRVtK4yqsW6LFLzpCC15+gtRdkua1Sd0Gd8lyR8H9lZGK7dLdO7Xj0iu0aCClStkVANq19GN/rMrSGtvTlgDgkVaQJrYNq2tBr7RV2vKVKzVy5yNaNFrVvGpW2a7OWiJPflJdCxdpYnCXct1dGisXtGFyUOW1i3Tcua+WVq/QQ//nn9WxbUTZdEqbKqN6gRMAXrw2zKAue8UEm9bXkK/+xwP69RU/0YKhkhaUMupyHf50SmMdqbBvW8X7V5RSRZvHdqm0tFcLjj9C8y94RSjZP/Z/fqjJ32xUZmRc87o6lOrK6J7KTq36kzPVf4bNawkAJVWULaSl7dLWr1+ryRsfUO9gXtlCQelMSqXOrIpdGQ1qQuve8ArpjKOlJR21AVJMS7cV9Mi/XK3c44PqrWRDklV+bFLpSSe2pDWZ845VtZecoFLQhvwW9Z94mFa+8TW1CgG33K97v/sfWjWS1rxcp5TK68GRx9V2ypFa+943SV3FWlWCO0e07TPfVudQOjg8VNyiEz78F1JPTo9fca0Gbr9fy7v6NDY+rvZUVt2ptmCWSbWpMj6mkclhTabyqvRmlDp0vpad/VvSC9ZJfWlVM2WlDO/Z8o5UpzqkXFZy4scTVW396g+luzaoY7Sgjnndancp/VJVlWJRE5lquJdyxWpIBtpYHlXmiOU6/MJzpNV90o3rtfm7V2vxRFptlYwK+UltKo9ofG2fnvPRt9WW9XACgPt9S1WV2x7RvVf+TJkNu7Sme4Eq45PqaGtT1u3x5uoErvzg14ByValqWjtLeQ3My2npi5+j3t97iTSvrHLbgDILu1UNSz1kpHKbVGnTxK5RdToZoDcnXfeI7r/8RnXvKqtjtKQF2Q6lQ0ZNWRNOwamWaglBmbIm24sqdFaU75KWn3ysMuedIfXVE5jiMirplCYztRfVNqX0k2uuCVWRvOxIvlAIlXicdBaXBNqHNwCeikBLCJAA0BLdQCMQQACBp12ABICnnbilTuBqoP48xBsJAC3VNTQGAQQQQACBpgVIANidigSApocOOz4dAjE47aCsg+Seve9ZYv7FO667Hteyj2X4/aHyRRddFJYJcKDUSQAuEe/AqQPZnnXs9e4bt1jKyx/affKTn9T1118fAsIxMB8+X69XDHAA2evev+9979PLXvayEMB0e1yS3ksG3HfffVN/FPg5TipwQsJ0m4NuXv/cXw5Ox5nfcWZ7cgmAWCXAf2w48Oog6le+8hU98MADU4d2sNyb93XA5TnPeY7e+MY36g1veEOojBCD+/7Z1772tRDMdZDaiRMO0DqwG0u1O9DumeEufe+fOQHDAWwnVbjddnXShL870O4tzPBrawuP+zkuoW/vSy65JKz73jirPpkxHcvD+/le1sHX54QKl9b3fq4wkNzfx/eMwTe96U3hGn2uuDlY/td//ddTQX7/3EkIXppg1apVYbcYsPcxfT6XIPZa9q6CYH+3N1Y48P7uZwcoPEt93bp1wdQJBz7vTOXfPAbdD7F6hI/jvvN5XI3ByQ7RLrY9VjnwsgCeae/AvM8Xkwn29+xIjwlfvxNAYuUIJ5g42WNPm+/Dv//7v9cPf/jDsCyEx1B0isex4THHHBP66Nxzzw2JGnHzvfnlL385/G8ccx6DXjJg3yoceAmAGPpNKRMWqa/F0LNu4g0P6YHvX6f+eY5SSROFCa15xSnSK44Ms2BDnG+66d8NCQDhmOWySqWKOnJtoUS7fjOs6i9+rQfvuFdjQ2MhYO5JsKlKNXxIkG3PKd3ZrkpHVmtfcpL0W8dKHo5evz3vDxN84vZaIoOnLnv6t4N0XvQ8BoE3TUgjVelXD6n64OPavHFTqGQwMTkZ2l7ysgEpl+RvVyqX0ernr1PupcdLz19UO3SisEFlarX7WtzW7hlfvGPsrjrw653a+bNfqrBlUJnJcmiSKyoMt1dVOnaFDn3T74RjuuUxDunAscuch+f7gTu3Sbc9rK33bFB1oqJSvhQsRkaHlMmlle3MqS3XpnKlojWnvFA69bnSIS7l4heU+mhxgkAq1CmopRnYw0su3L9D9/z9FVowIuVLRY0sadfz/vLNqswPy5vXUxKmG8Uzz/6P3bzHCgCOcefry0TENdHd/zet1+hNd2r7A48pVaqGwH0I3lcrYWmDdFe7upYuUNuqxep6ze9IK1LB6P4vfV8dO8aUS6W0pTSiE97+R9KKzmBbcvd7ZBSljBMzvBLOxrzK192ssUee0NDjTyiTyWo0VZIn/Ic+krRkxVJ1r1kqvehY6XnLJb88uo13btOmK36k0c3b1emlcVJlbW6b1PHv+H11nuR7wAsnVFxjoXZin9P3zX8+LD26RcVt21Qtl7RrfFSVjoxGquM66rxXSC9cLfWkVCoVlK12hiU3NCiVr7pdG+64L/T75MCoukpp9fX1a+PQTnX39WjZwvnqWNCp3PFrpRccLi1L1847LG277Ccauu0B5YbGNTYyoEJPRv2nHKu1f3Ke1FO/N+4b1t3/8E2tnrdchXJRO7LjOvqC10oru2vj7+aH9Pht9yg/OqbK6KQqg+Phe2e2XbmudmXmd6g6L6tlJx0rnXystDIXZv07ScdJFNkw3pyo4uB6RnKQ38NwR0UaT0s/vkVbb707JDNVJovqKFTV0d6h7ROj6u6dp6ULFqp9Qa8yJx8nHbVCWp6p3e9bpdHLf6qNN9+lkU3bNb+3T8OporqPXa2j33uhtKAWm6+lvtWWG9HWonTno5q852ENbdyiaqGgUrGgUrmkarUSfkdJh5L6ac2bv1D969ZKLzleOqqztjxDr1QdH1aqK6tySP1JK+0EplAJoP4a42vz7eFfK+58TEO336vhDVtC4oRfZ0aLeU2WnLBYVM+iXvUeukgdy3vV4/McsUTK5lX2ch9OSAiZRalackI2Hf53rJTXZy79tD78wQ+FREP/7uWKRK4OxOz/Pb7l8uAzSIAEgGdQZ9FUBBBAYB8ESADYB7xn4FNJAHgGdhpNRgABBBBAoEGABIDdQUgA4BZpCYE4S9mNcYl4B7w3bdoUPnD3Yw7uO6jroH9ymylQOt3Ppyvd5XLrDjrv2rUrBL8XLlwYysc7oOkgbeM6tT6u93cp9dtvvz3MNPf+z3/+858yE3x/wTro6ooAdtm4cWMI4HoNdwepjz766DALvrHSQbxWJ1P4ud4cSHeQefny5U2vvxuD3v5DyP3hBIi4DICD3l5X3kF3B4Gn26YzT/7MwYyBgYEQMHcSgo/vmfO+ppUrV4ZZ905q8Nd01QQ8Tn71q1+FY/i6TjjhhDBWvP9MmxM+fD4H/h966KHQ795cEcBfDso7UD5d/zcmAcRxFqsxxHEcq1H4u93iePY1upKEg+Ru42mnnba/hskejxPNnUThxIRYAeHWW28Nxm6ngzQO1ky3uc+9ZMP69et38/JzfQ/EhIvG5/q4vldcscHbcccdF/pp2bJlIZAVqyLsDUItAcABLoe46oEoB7W8sLUD0/6e3DyJ1oFxx8JCRn8tBha2aQL/uz3Xjzto5inwPm49Rq0deWlkTJM7d2l0eESLFi6Q+vqkBf21qJ7Xxw612uvrZNfOXAtuOwjvgHdIAHBAtF6n37uExbnrLfC17BpVYcvWqfZ6Frh371y1phaVd6ETn8PX58hworJBLJAfr7U2FrxsQuJa4vXEQLdP7WO47U4o8KV7ifT6RORaTYF6e93W6OLzO5C8bafGhoeVL+RD4L+js11tTlxaueTJ49rHX25IJqVquaiUqyHE2g4hIaKtdmwbuI3e3CZzecJ4iOAnlwCY6tF6hPOpIyt2dfw+bZpA/cGpJBWfIvaLr7c+BvJ3PhSSJcIlpNNSd6fU3yf1doZxFuz8PWReJK7B7fa1+zFP0K7Hw8MKD3G/eN07x8Na9uWRYU2Wi8rmcmr30iq5dunQlU8ep36s2hrs9TY+sEGTw359q6ptfrcyzzu03p9eZKGqTLreofGaonMyQyKOJ+8aSg9UQ0l6z64PVQBi/7vdj21RuVBQYTyvYqmo7vl9yszvl/q6n1yOwv0Xkz48893nfGJQj9x+p1YfslLZRX3SsgW1rJpOI6WevJ9jV4dxU/+K49iPDeWloWGNbt+h4cGh2mu6+2PJQml+Z+05fq7HaTh0iF7v/iLgYHZMjIh9HpdneHhTmPlfmiioUq6oo6dH6p8v9XbX+jIYJa4vVErw/TCqR2+9Lbxnt/k1YnF/rQ1+ffA+blfs9+jp8b6zJA2PqLhrp0bHRkKFkc6uTnX7Naa7R1reX3tuPHccA0Z1P4UrSyvjwL/vp3Dj1G+xWGgjfq9Ik7f9JjzDBG5OT+i7ntqXB3m7g/w+n8uIOOvJ66Q8mQBQTruWQkWpalWnnXKq7rnrLk2MT4QEuTvuuENr166dqg60N6/5PAeBgy0Qfwf0d78/JP//YLeN8yOAAAII7F+BZNXGkIDp3/UT2/5O2N+/redoCCCAAAIIIIAAAgjUBEgAYCS0jEAyuBr/4IqN8+xqzxzz1jijvJkLiAHaPf3RFgPMjX/cxfPFx/claNlMW5P7JGfTx5975n9jGd3pAu1ub1jzu60WbUmuN99MO6Y7d9K/8Y/eZBJHPH5juxr/PxlAj8d2cNo/dwDeW/yQNbxgOWqb2JJ95WvdU9/MNL7iTPZ47Mb+b+yP2cZf0m1PHwz4uhrHeTP9Mtd9ku119QfP/Pd5PSP/gx/8oD7ykY9MG/yPH3DH5R6S96L/HZdXiFl1dkveZ8mSeTGQGvvAj+3JuZlrrNUAqEUqawkAu4+N3YL6YfDUj1rPFUj+aNbzxaBZGKRPxqhDhC18eQaxg2K1EuW14GI9sFcPNLpUf+3JT4acnxwf9UYlo9PxPPE4ITjroJszF+Jx6oerB8XDdYTD1w7kMH1scjxrGA/1+2jaBIiZMHbjTYbPE5dVf67P4USe+JoQZ/0m+//J09QqJzwJW29xSIiYmhudyNaQyp4Bn3ECQLJjpi5+Tt25pwSAqTHT2P8RNXZpMoFktxeoeqDZV9cwPJPjzwHXkAaSOE7Y3cFj93mlns3i90CX1Y+fP8bxN9NgDkkr9eneXtTd48RjI3zVn+SGNTI23C/xkpxyExaTiPuH7/ULC2O/Pv5Cu+oZG15uwokdSaPkv6NhSEKprz/h57iN9ZLyT+nQxiyO2ovAk2PEj9st3JO+HxP4yXOH+yRx8VPXUx8VjedJJnL4njeix65/Nan/71PaGpMOGnMNYh/G78nxkeyPmIQQBkj96MnPn+MA3u27MZ0AUE+QCn0cX0jiTdrQUlc/COO6/j3xeukTx26uvXTUGhgqqcT/9b+8TEUxr5tvvElnnXmmKqWSyqWyLr74Yn3uc5+bej2Y9QZlBwQQQAABBBBAAAEEEEAAAQQQQAABBBDYZwESAPaZkAPsT4EY7PX3+G8HsGOwcKYA8t60YaZAbTzvTFneMXDrGdPeJ5bkdxv2NajZeB2Ns4uSAe4YuJ7pnDG4GJcaaKxm0KyZz+NgXihvns1OXWNMiEgGuadLCkieZ7r+my4o7DZHZ1/zTBUd3C4nDNjAVRD8fbYAfWN74rHjdcZ+9Hmns50u2WI6y7hf40yxuMxEs/77ul+jx8tf/vKw3IY3V0y4+eabQzDfSxl4xuxMmxNPbBXHUfTy9STLOsfzuW9i8kCsiOBj778EmicTAMJs9FgFYDawaQKxsz0lPN4Y5A0zduvB9DgbOe4X4/P179WpQGM8U60RTxnX050jDEjP6G540EHNZCCwISYfz7RbvLOpC927nRw3dInymZJakhU8Gq/7yQSAxLljMDZaJugcJ3YCwFMj19OG859yQcn4alMJAI39v6cxlMzziP0/C2kIpMaY/NS+DvzX131P9nMMlIdEjnrCybQvQPUfxqoNISbsgHgy0yBx3zSOvd0CwPVjhSBxYsepf9YD4bOtqdDYzsZEgGCXSHIJs8ydDNDwxOkSAKYC14n7olJVyTP2y+Uwe77bM/anHQ31HyavZ7p7Pt6L8RjJqg7hhp6ho90236/x8XiembyS1zfdPo2vPbu/rCQSgJJVTvYwaGP+TROvjclEP9/v4bKrqZAMUCgVw/3/7ne9W1/4/OdDEp9f76+66iqdfvrp+/33o717peJZCCCAAAIIIIDA3ASSf083+1nA3M7A3ggggAACCCCAAAL7W2D6z5/391la/3gkALR+Hz1rW9gYuG6cqR0+eG6YET4XrOQMZQcrvTUGyacLWDvgHNdwj7Of53Levd3XAVgbxDLtMyUqJI8/3YzsuZ4/BuPjjPz4/OnOvzcJAMnnOAgdl2hBp48AAB4oSURBVDPwtYb1yr3e8TRbMjgfkwgakyJiMDI6uJ9nKj0fA/Vx35lmqTf7R3/yutyu5PiN1xT32ZdxPFt/Jtvr67/ssst00UUXhaUIvAzCFVdcobPOOmuq4kI8XjSNzl6Ow/92OWdvk16PvloNz2vsi+QxYmWG/Z0cUztHQ9S7MYg5HU4TQa7ZTOf6eKUa5+Lv/sz93e/J4FzyTDPkBsz1MpreP1ndwm3yWPHrSBw7Tf0C1hBrfkpwNTETudaw5oL/yVETL2iuQ2K6/txTX9b2b5gFH5scq0I0JgDUA7+29H3rmdQu/+6tUqolZfn9aqbzVstOoisr0+5a81J5sqRM1rPx67Prp8wSt1HjQGmACeNrhnssVH0oFpVxklh2+tfsPQ6gSjXE/quVqlJp1xmohoIa9XUepn9qsr2JpJtSqRi8vKUzaWX34PSUAzcmnNR3cMn/crEW4M7WTWvl7121oIkRtNuaI03fSrWXOFcbiBUVahdVH+71pILk+ZtoyrRnr1cAmHoNceWEWbbpfj/aunVrWELJ7+X+neWcc87R17/+9ZAomUyWnO3YPI5AKwokk3Lj74rTLU+1p7Ynk0PD+1FMXmrFC6ZNCCCAwLNcIDkpJf7OHf+m3d9/xz3Lqbl8BBBAAAEEEEDgaROYacnjp+2ELXZgEgBarENozp4FYmAp7rU///Bq/FBuumP7Zw5otsoacHP94HBvvKbWwd4PgzNZdaGZw812fcnrSfZf8jzJRI/Yd7MtFRA/lN2fQetk+5oKgDYDtJf7vPrVr9a//du/heD9K1/5Sv3gBz94ypFigke0avzgO/mE6RIAku57M+728tKeOlM/eaDZY1p7PO10k6STK9BPvS7NcJS9PX1jXHa6gP4Mccu9ZtwfT5zp/t2/4+HApTc09v9M+SYz9fOT5dJnmC2eqBgQ7jevgpAIDqUbA80Olid+ljyvnxeWsw9bql5hoKraMWotT3l2fXixa27A7im/Zrrkk7mM96lJ71Mn2f3aalex+9ZMvs/e3P7T9XNISKilccy4Jftqt9fHVFg4YWqbi8vUk+IBHKifqs6QqCrQxA07W/9NjZbGJUKaOHbc5dJLL9UHPvCBUBXGyZI33XSTXvziF08lrMzhUOyKQEsLJAP/s/2uutvrULy/Gr639MXSOAQQQACBqYStxs+MGmmSExBgQwABBBBAAAEEEEDgYAuQAHCwe4Dzz0lguhlnczoAOx9UgQOVANAYyJjuD/OZIJJjbH8GKlshAcAzMj1r2AH/8847L1RYcBbcddddp5NOOmm3agtz+UB7tkG1Px1nO9duj+/n2HCzAeDdPuxP/M9cA39xEnxjNfZmEgLm5HSAdp7r/X+AmtX0aQ5U/4d+rycAhO/1FjYmADTOxk9WmHfwvxTm0Yfwf4gZe15+qKofyrbXlxeYLYqeGLRzvf65rAgQE2lCvkP9whxwn+le8s+nS77ZH/de8jpn40me78me2n1INV7H1PvTbCNvtpPP8QVltv6L7Y9pDnPpP1/K+Ni4Tn7Jyfr1r38druxP/uRP9KUvfSn821VAGqsIHbT3hdnceRwBBBBAAAEEEGhSgM+nmoRiNwQQQAABBBBAAIGDIkACwEFh56R7K8AfWHsr1xrPm2sAcLYg9EwVAOLVzhRg2FPg4f/1BACXYXYw5rWvfa1+9KMfBSr/20sDzFTKf19Hz//LgZ7pZvbu82zffQVv0efP9f5v0cvYrVn7tf/rFQB8gjCj3iXxExUAmrmPXDXAh4kJADFI7mBuVqmQAOCvsDVTuj55tdMkA+ypeMBc4tNTCQCxOoETFVJ7nnEfE2SmGye7Jc3MFkif4RpDP+yhQEIz47MxeWfGwdPMwfZ1n1n6L5kA0NSCGg2D/+8+8xm9+z3vCa1cuXKlfvazn+nwww+fajW/v+1rB/J8BBBAAAEEEEAAAQQQQAABBBBAAAEEmhcgAaB5K/ZsAQE+QG6BTtiHJsw1AEgCwD5gT/PUWMbfpZkfffRRnXzyySEZwFUBvv/97+vlL395eFbcr5mAYzMt3F/HaeZcT/s+e4ru7+eKA0/7tRzgE8z1/j/AzWvudAeo/2MCgOprs4fGNbMue0MCQHJIOgEg48B6jGo3cbxpUeqB5Hjsxvj6HoPeMygnEwBiZYOpigcz3FdNn38uCQBuX0PmwkznaWbAtFQCQGzwDP0XEwBixYKmEjjCkgS1pQgOO/Qwbdi4ISyT9NnPflbveMc7aoks9UQTfn9rZsSwDwIIIIAAAggggAACCCCAAAIIIIAAAvtHgASA/ePIUQ6SwGwB4oPUrGftaQ92oHeu4+FAt7cVAiCxDaVSSV/4whf0rne9K4zX0047LczYjJuXB4hrGD5rB/RsF76nwGJT0bPZTsDjLS3wNPf/VBLAHBBiBQB/d1A9GTt3FYCwBMDeVgBItmOGIPLeBP+nXnMSsffdbp89JNY0BuenPf8+JgC4ffsjCaCxG6eucbb2TfdaMttzZhsz+6n/KuWKnFB28cVv0ze++c1w1jPOOCMklDWW/H/K9c+1AsVs18TjCCCAAAIIIIAAAggggAACCCCAAAIIIDAlQAIAg+EZLTDXgO8z+mKfAY0/0AH1RpK5jocD3d5WSABImg0MDOjDH/6whoaGwtcnPvEJHXnkkaEiAFuTAnuqgd7kIdjtGSzwNPb/bK9nU4H8Ol8M/vt//e/wvf5YKOnu4H/9e/jxvgRgpyknH3txb3Nf9lhAww/OcOCZKhDsNqqaDZjvofH7uhxAsj1PKbG/t+Oo2etqvMX2Q//F2f1btmzRJZdcou3bt4eksY9//ON6znOeMzX7f6ZxfKDff5/BrzI0HQEEEEAAAQQQQAABBBBAAAEEEEAAgTkLkAAwZzKe0EoCswVIWqmtz4a2HOwP9Oc6Hg50e1stAcBj0jP90+n0bqWanw1jlWtEoNUF5vp65uuZmqnuquwNweHG2PaBfv1rde/Z2ve0JgDMdvIWf9xl//1ekslkwvuJ/9+b/z3Txvhr8U6leQgggAACCCCAAAIIIIAAAggggAACz2gBEgCe0d1H4/cmQILa0ydwsD/Qn+t4ONDtbaUEAAdr3B4HbOLmigDz588PP/cSAVQCePruFY6MwGwCc309i8fb40z6xEkP9OvfbNfb6o/v7WT7ma5rbysltIJTcokYLwHg94pksJ8EgFboJdqAAAIIIIAAAggggAACCCCAAAIIIPBsFiAB4Nnc+1w7AgggkBBIBhyLxeJTEgAIGDJcEEAAAQQsEJcAmE7DCQLe9lQBAEUEEEAAAQQQQAABBBBAAAEEEEAAAQQQePoESAB4+mw5MgIIIPCMEnBAJ5kE0BjwJwHgGdWdNBYBBBA4KALxfYT3jIPCz0kRQAABBBBAAAEEEEAAAQQQQAABBBAQCQAMAgQQQACBIDBbyXGCOQwUBBBAAAEEEEAAAQQQQAABBBBAAAEEEEAAAQQQQKC1BUgAaO3+oXUIIIDAARMgAeCAUXMiBBBAAAEEEEAAAQQQQAABBBBAAAEEEEAAAQQQQOBpESAB4Glh5aAIIIDAM1NgT0sAPDOviFYjgAACCCCAAAIIIIAAAggggAACCCCAAAIIIIAAAs8eARIAnj19zZUigAACswqQADArETs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SABoGW7hoYhgAACCCCAAAIIIIAAAggggAACCCCAAAIIIIAAAggggAACCCDQvAAJAM1bsScCCCCAAAIIIIAAAggggAACCCCAAAIIIIAAAggggAACCCCAAAItK0ACQMt2DQ1DAAEEEEAAAQQQQAABBBBAAAEEEEAAAQQQQAABBBBAAAEEEECgeQESAJq3Yk8EEEAAAQQQQAABBBBAAAEEEEAAAQQQQAABBBBAAAEEEEAAAQRaVoAEgJbtGhqGAAIIIIAAAggggAACCCCAAAIIIIAAAggggAACCCCAAAIIIIBA8wIkADRvxZ4IIIAAAggggAACCCCAAAIIIIAAAggggAACCCCAAAIIIIAAAgi0rAAJAC3bNTQMAQQQQAABBBBAAAEEEEAAAQQQQAABBBBAAAEEEEAAAQQQQACB5gVIAGjeij0RQAABBBBAAAEEEEAAAQQQQAABBBBAAAEEEEAAAQQQQAABBBBoWQESAFq2a2gYAggggAACCCCAAAIIIIAAAggggAACCCCAAAIIIIAAAggggAACzQuQANC8FXsigAACCCCAAAIIIIAAAggggAACCCCAAAIIIIAAAggggAACCCDQsgIkALRs19AwBBBAAAEEEEAAAQQQQAABBBBAAAEEEEAAAQQQQAABBBBAAAEEmhcgAaB5K/ZEAAEEEEAAAQQQQAABBBBAAAEEEEAAAQQQQAABBBBAAAEEEECgZQVIAGjZrqFhCCCAAAIIIIAAAggggAACCCCAAAIIIIAAAggggAACCCCAAAIINC9AAkDzVuyJAAIIIIAAAggggAACCCCAAAIIIIAAAggggAACCCCAAAIIIIBAywqQANCyXUPDEEAAAQQQQAABBBBAAAEEEEAAAQQQQAABBBBAAAEEEEAAAQQQaF6ABIDmrdgTAQQQQAABBBBAAAEEEEAAAQQQQAABBBBAAAEEEEAAAQQQQACBlhUgAaBlu4aGIYAAAggggAACCCCAAAIIIIAAAggggAACCCCAAAIIIIAAAggg0LwACQDNW7EnAggggAACCCCAAAIIIIAAAggggAACCCCAAAIIIIAAAggggAACLStAAkDLdg0NQwABBBBAAAEEEEAAAQQQQAABBBBAAAEEEEAAAQQQQAABBBBAoHkBEgCat2JPBBBAAAEEEEAAAQQQQAABBBBAAAEEEEAAAQQQQAABBBBAAAEEWlaABICW7RoahgACCCCAAAIIIIAAAggggAACCCCAAAIIIIAAAggggAACCCCAQPMCJAA0b8WeCCCAAAIIIIAAAggggAACCCCAAAIIIIAAAggggAACCCCAAAIItKwACQAt2zU0DAEEEEAAAQQQQAABBBBAAAEEEEAAAQQQQAABBBBAAAEEEEAAgeYFSABo3oo9EUAAAQQQQAABBBBAAAEEEEAAAQQQQAABBBBAAAEEEEAAAQQQaFkBEgBatmtoGAIIIIAAAggggAACCCCAAAIIIIAAAggggAACCCCAAAIIIIAAAs0LkADQvBV7IoAAAggggAACCCCAAAIIIIAAAggggAACCCCAAAIIIIAAAggg0LICJAC0bNfQMAQQQAABBBBAAAEEEEAAAQQQQAABBBBAAAEEEEAAAQQQQAABBJoXIAGgeSv2RAABBBBAAAEEEEAAAQQQQAABBBBAAAEEEEAAAQQQQAABBBBAoGUFSABo2a6hYQgggAACCCCAAAIIIIAAAggggAACCCCAAAIIIIAAAggggAACCDQvQAJA81bsiQACCCCAAAIIIIAAAggggAACCCCAAAIIIIAAAggggAACCCCAQMsKkADQsl1DwxBAAAEEEEAAAQQQQAABBBBAAAEEEEAAAQQQQAABBBBAAAEEEGhegASA5q3YEwEEEEAAAQQQQAABBBBAAAEEEEAAAQQQQAABBBBAAAEEEEAAgZYVIAGgZbuGhiGAAAIIIIAAAggggAACCCCAAAIIIIAAAggggAACCCCAAAIIINC8AAkAzVuxJwIIIIAAAggggAACCCCAAAIIIIAAAggggAACCCCAAAIIIIAAAi0rQAJAy3YNDUMAAQQQQAABBBBAAAEEEEAAAQQQQAABBBBAAAEEEEAAAQQQQKB5ARIAmrdiTwQQQAABBBBAAAEEEEAAAQQQQAABBBBAAAEEEEAAAQQQQAABBFpWgASAlu0aGoYAAggggAACCCCAAAIIIIAAAggggAACCCCAAAIIIIAAAggggEDzAiQANG/FnggggAACCCCAAAIIIIAAAggggAACCCCAAAIIIIAAAggggAACCLSsAAkALds1NAwBBBBAAAEEEEAAAQQQQAABBBBAAAEEEEAAAQQQQAABBBBAAIHmBUgAaN6KPRFAAAEEEEAAAQQQQAABBBBAAAEEEEAAAQQQQAABBBBAAAEEEGhZARIAWrZraBgCCCCAAAIIIIAAAggggAACCCCAAAIIIIAAAggggAACCCCAAALNC5AA0LwVeyKAAAIIIIAAAggggAACCCCAAAIIIIAAAggggAACCCCAAAIIINCyAiQAtGzX0DAEEEAAAQQQQAABBBBAAAEEEEAAAQQQQAABBBBAAAEEEEAAAQSaFyABoHkr9kQAAQQQQAABBBBAAAEEEEAAAQQQQAABBBBAAAEEEEAAAQQQQKBlBUgAaNmuoWEIIIAAAggggAACCCCAAAIIIIAAAggggAACCCCAAAIIIIAAAgg0L0ACQPNW7IkAAggggAACCCCAAAIIIIAAAggggAACCCCAAAIIIIAAAggggEDLCpAA0LJdQ8MQQAABBBBAAAEEEEAAAQQQQAABBBBAAAEEEEAAAQQQQAABBBBoXoAEgOat2BMBBBBAAAEEEEAAAQQQQAABBBBAAAEEEEAAAQQQQAABBBBAAIGWFfj/AXzvSjxMpJZ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28800"/>
            <a:ext cx="16383000" cy="7581900"/>
          </a:xfrm>
          <a:prstGeom prst="rect">
            <a:avLst/>
          </a:prstGeom>
        </p:spPr>
      </p:pic>
    </p:spTree>
    <p:extLst>
      <p:ext uri="{BB962C8B-B14F-4D97-AF65-F5344CB8AC3E}">
        <p14:creationId xmlns:p14="http://schemas.microsoft.com/office/powerpoint/2010/main" val="2920612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1406</Words>
  <Application>Microsoft Office PowerPoint</Application>
  <PresentationFormat>Custom</PresentationFormat>
  <Paragraphs>177</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Times New Roman</vt:lpstr>
      <vt:lpstr>Poppins</vt:lpstr>
      <vt:lpstr>Calibri</vt:lpstr>
      <vt:lpstr>Cormorant Garamond Bold Italics</vt:lpstr>
      <vt:lpstr>Times New Roman Bold</vt:lpstr>
      <vt:lpstr>Poppins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REMO</dc:creator>
  <cp:lastModifiedBy>HEZBULLAH</cp:lastModifiedBy>
  <cp:revision>17</cp:revision>
  <dcterms:created xsi:type="dcterms:W3CDTF">2006-08-16T00:00:00Z</dcterms:created>
  <dcterms:modified xsi:type="dcterms:W3CDTF">2025-04-18T03:22:23Z</dcterms:modified>
  <dc:identifier>DAGkSa-_0Rc</dc:identifier>
</cp:coreProperties>
</file>